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4"/>
    <p:sldMasterId id="2147483664" r:id="rId5"/>
    <p:sldMasterId id="2147483690" r:id="rId6"/>
    <p:sldMasterId id="2147483662" r:id="rId7"/>
  </p:sldMasterIdLst>
  <p:sldIdLst>
    <p:sldId id="280" r:id="rId8"/>
    <p:sldId id="301" r:id="rId9"/>
    <p:sldId id="286" r:id="rId10"/>
    <p:sldId id="302" r:id="rId11"/>
    <p:sldId id="303" r:id="rId12"/>
    <p:sldId id="304" r:id="rId13"/>
    <p:sldId id="305" r:id="rId14"/>
    <p:sldId id="316" r:id="rId15"/>
    <p:sldId id="307" r:id="rId16"/>
    <p:sldId id="315" r:id="rId17"/>
    <p:sldId id="310" r:id="rId18"/>
    <p:sldId id="317" r:id="rId19"/>
    <p:sldId id="311" r:id="rId20"/>
    <p:sldId id="320" r:id="rId21"/>
    <p:sldId id="26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336"/>
    <a:srgbClr val="00A3E6"/>
    <a:srgbClr val="00A4E6"/>
    <a:srgbClr val="007ACC"/>
    <a:srgbClr val="C087D6"/>
    <a:srgbClr val="00B3DB"/>
    <a:srgbClr val="00B3FC"/>
    <a:srgbClr val="00D3FC"/>
    <a:srgbClr val="97D700"/>
    <a:srgbClr val="F070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4EEB90-3572-4F4A-9B7E-D7F7805E2AE2}" v="577" dt="2025-03-04T16:42:00.1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0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Binks" userId="9187f040-59b7-44f0-822e-2a7768511974" providerId="ADAL" clId="{F5AE8CE8-BED7-4269-BDD4-4B84EE13377D}"/>
    <pc:docChg chg="undo custSel addSld delSld modSld sldOrd">
      <pc:chgData name="Daniel Binks" userId="9187f040-59b7-44f0-822e-2a7768511974" providerId="ADAL" clId="{F5AE8CE8-BED7-4269-BDD4-4B84EE13377D}" dt="2025-01-29T14:49:21.710" v="1861" actId="20577"/>
      <pc:docMkLst>
        <pc:docMk/>
      </pc:docMkLst>
      <pc:sldChg chg="add del ord">
        <pc:chgData name="Daniel Binks" userId="9187f040-59b7-44f0-822e-2a7768511974" providerId="ADAL" clId="{F5AE8CE8-BED7-4269-BDD4-4B84EE13377D}" dt="2025-01-29T13:25:15.911" v="463"/>
        <pc:sldMkLst>
          <pc:docMk/>
          <pc:sldMk cId="3208016070" sldId="263"/>
        </pc:sldMkLst>
      </pc:sldChg>
      <pc:sldChg chg="ord">
        <pc:chgData name="Daniel Binks" userId="9187f040-59b7-44f0-822e-2a7768511974" providerId="ADAL" clId="{F5AE8CE8-BED7-4269-BDD4-4B84EE13377D}" dt="2025-01-29T13:25:41.550" v="465"/>
        <pc:sldMkLst>
          <pc:docMk/>
          <pc:sldMk cId="1496099784" sldId="270"/>
        </pc:sldMkLst>
      </pc:sldChg>
      <pc:sldChg chg="del">
        <pc:chgData name="Daniel Binks" userId="9187f040-59b7-44f0-822e-2a7768511974" providerId="ADAL" clId="{F5AE8CE8-BED7-4269-BDD4-4B84EE13377D}" dt="2025-01-29T13:24:55.298" v="459" actId="2696"/>
        <pc:sldMkLst>
          <pc:docMk/>
          <pc:sldMk cId="3047738702" sldId="285"/>
        </pc:sldMkLst>
      </pc:sldChg>
      <pc:sldChg chg="delSp modSp add mod">
        <pc:chgData name="Daniel Binks" userId="9187f040-59b7-44f0-822e-2a7768511974" providerId="ADAL" clId="{F5AE8CE8-BED7-4269-BDD4-4B84EE13377D}" dt="2025-01-29T13:24:26.261" v="455" actId="2710"/>
        <pc:sldMkLst>
          <pc:docMk/>
          <pc:sldMk cId="2020570296" sldId="286"/>
        </pc:sldMkLst>
        <pc:spChg chg="mod">
          <ac:chgData name="Daniel Binks" userId="9187f040-59b7-44f0-822e-2a7768511974" providerId="ADAL" clId="{F5AE8CE8-BED7-4269-BDD4-4B84EE13377D}" dt="2025-01-29T13:20:58.033" v="27" actId="20577"/>
          <ac:spMkLst>
            <pc:docMk/>
            <pc:sldMk cId="2020570296" sldId="286"/>
            <ac:spMk id="2" creationId="{E81B792B-75FE-2449-ACED-6DA78D04585B}"/>
          </ac:spMkLst>
        </pc:spChg>
        <pc:spChg chg="del">
          <ac:chgData name="Daniel Binks" userId="9187f040-59b7-44f0-822e-2a7768511974" providerId="ADAL" clId="{F5AE8CE8-BED7-4269-BDD4-4B84EE13377D}" dt="2025-01-29T13:21:00.033" v="28" actId="478"/>
          <ac:spMkLst>
            <pc:docMk/>
            <pc:sldMk cId="2020570296" sldId="286"/>
            <ac:spMk id="3" creationId="{B5B50CEE-F9CF-C84B-9278-508255B8B4CD}"/>
          </ac:spMkLst>
        </pc:spChg>
        <pc:spChg chg="mod">
          <ac:chgData name="Daniel Binks" userId="9187f040-59b7-44f0-822e-2a7768511974" providerId="ADAL" clId="{F5AE8CE8-BED7-4269-BDD4-4B84EE13377D}" dt="2025-01-29T13:24:26.261" v="455" actId="2710"/>
          <ac:spMkLst>
            <pc:docMk/>
            <pc:sldMk cId="2020570296" sldId="286"/>
            <ac:spMk id="4" creationId="{CD7F969E-68FD-8D43-8A7C-6F8012531051}"/>
          </ac:spMkLst>
        </pc:spChg>
      </pc:sldChg>
      <pc:sldChg chg="addSp delSp modSp add mod ord">
        <pc:chgData name="Daniel Binks" userId="9187f040-59b7-44f0-822e-2a7768511974" providerId="ADAL" clId="{F5AE8CE8-BED7-4269-BDD4-4B84EE13377D}" dt="2025-01-29T13:43:19.228" v="1476" actId="27636"/>
        <pc:sldMkLst>
          <pc:docMk/>
          <pc:sldMk cId="2553423133" sldId="287"/>
        </pc:sldMkLst>
        <pc:spChg chg="mod">
          <ac:chgData name="Daniel Binks" userId="9187f040-59b7-44f0-822e-2a7768511974" providerId="ADAL" clId="{F5AE8CE8-BED7-4269-BDD4-4B84EE13377D}" dt="2025-01-29T13:25:45.886" v="476" actId="20577"/>
          <ac:spMkLst>
            <pc:docMk/>
            <pc:sldMk cId="2553423133" sldId="287"/>
            <ac:spMk id="2" creationId="{E81B792B-75FE-2449-ACED-6DA78D04585B}"/>
          </ac:spMkLst>
        </pc:spChg>
        <pc:spChg chg="del">
          <ac:chgData name="Daniel Binks" userId="9187f040-59b7-44f0-822e-2a7768511974" providerId="ADAL" clId="{F5AE8CE8-BED7-4269-BDD4-4B84EE13377D}" dt="2025-01-29T13:40:53.050" v="1285" actId="478"/>
          <ac:spMkLst>
            <pc:docMk/>
            <pc:sldMk cId="2553423133" sldId="287"/>
            <ac:spMk id="3" creationId="{B5B50CEE-F9CF-C84B-9278-508255B8B4CD}"/>
          </ac:spMkLst>
        </pc:spChg>
        <pc:spChg chg="del">
          <ac:chgData name="Daniel Binks" userId="9187f040-59b7-44f0-822e-2a7768511974" providerId="ADAL" clId="{F5AE8CE8-BED7-4269-BDD4-4B84EE13377D}" dt="2025-01-29T13:40:51.256" v="1284" actId="478"/>
          <ac:spMkLst>
            <pc:docMk/>
            <pc:sldMk cId="2553423133" sldId="287"/>
            <ac:spMk id="4" creationId="{CD7F969E-68FD-8D43-8A7C-6F8012531051}"/>
          </ac:spMkLst>
        </pc:spChg>
        <pc:spChg chg="add del mod">
          <ac:chgData name="Daniel Binks" userId="9187f040-59b7-44f0-822e-2a7768511974" providerId="ADAL" clId="{F5AE8CE8-BED7-4269-BDD4-4B84EE13377D}" dt="2025-01-29T13:41:21.320" v="1292" actId="478"/>
          <ac:spMkLst>
            <pc:docMk/>
            <pc:sldMk cId="2553423133" sldId="287"/>
            <ac:spMk id="7" creationId="{0772B8FB-E088-4EFC-EE86-33313D5A2FD3}"/>
          </ac:spMkLst>
        </pc:spChg>
        <pc:spChg chg="add mod">
          <ac:chgData name="Daniel Binks" userId="9187f040-59b7-44f0-822e-2a7768511974" providerId="ADAL" clId="{F5AE8CE8-BED7-4269-BDD4-4B84EE13377D}" dt="2025-01-29T13:43:19.228" v="1476" actId="27636"/>
          <ac:spMkLst>
            <pc:docMk/>
            <pc:sldMk cId="2553423133" sldId="287"/>
            <ac:spMk id="10" creationId="{AF2F6A17-0EE9-7D42-05D7-3C2953582026}"/>
          </ac:spMkLst>
        </pc:spChg>
        <pc:picChg chg="add mod">
          <ac:chgData name="Daniel Binks" userId="9187f040-59b7-44f0-822e-2a7768511974" providerId="ADAL" clId="{F5AE8CE8-BED7-4269-BDD4-4B84EE13377D}" dt="2025-01-29T13:41:58.859" v="1298" actId="14100"/>
          <ac:picMkLst>
            <pc:docMk/>
            <pc:sldMk cId="2553423133" sldId="287"/>
            <ac:picMk id="6" creationId="{C7F42354-D956-996F-6B86-11152D8835FC}"/>
          </ac:picMkLst>
        </pc:picChg>
        <pc:picChg chg="add mod">
          <ac:chgData name="Daniel Binks" userId="9187f040-59b7-44f0-822e-2a7768511974" providerId="ADAL" clId="{F5AE8CE8-BED7-4269-BDD4-4B84EE13377D}" dt="2025-01-29T13:42:02.797" v="1299" actId="1076"/>
          <ac:picMkLst>
            <pc:docMk/>
            <pc:sldMk cId="2553423133" sldId="287"/>
            <ac:picMk id="9" creationId="{DC3BAAC4-4263-1334-4C26-41763B23F14F}"/>
          </ac:picMkLst>
        </pc:picChg>
      </pc:sldChg>
      <pc:sldChg chg="addSp delSp modSp add mod">
        <pc:chgData name="Daniel Binks" userId="9187f040-59b7-44f0-822e-2a7768511974" providerId="ADAL" clId="{F5AE8CE8-BED7-4269-BDD4-4B84EE13377D}" dt="2025-01-29T13:31:58.307" v="548" actId="14100"/>
        <pc:sldMkLst>
          <pc:docMk/>
          <pc:sldMk cId="2433351633" sldId="288"/>
        </pc:sldMkLst>
        <pc:spChg chg="mod">
          <ac:chgData name="Daniel Binks" userId="9187f040-59b7-44f0-822e-2a7768511974" providerId="ADAL" clId="{F5AE8CE8-BED7-4269-BDD4-4B84EE13377D}" dt="2025-01-29T13:28:04.939" v="489" actId="20577"/>
          <ac:spMkLst>
            <pc:docMk/>
            <pc:sldMk cId="2433351633" sldId="288"/>
            <ac:spMk id="2" creationId="{E81B792B-75FE-2449-ACED-6DA78D04585B}"/>
          </ac:spMkLst>
        </pc:spChg>
        <pc:spChg chg="del">
          <ac:chgData name="Daniel Binks" userId="9187f040-59b7-44f0-822e-2a7768511974" providerId="ADAL" clId="{F5AE8CE8-BED7-4269-BDD4-4B84EE13377D}" dt="2025-01-29T13:29:29.556" v="512" actId="478"/>
          <ac:spMkLst>
            <pc:docMk/>
            <pc:sldMk cId="2433351633" sldId="288"/>
            <ac:spMk id="3" creationId="{B5B50CEE-F9CF-C84B-9278-508255B8B4CD}"/>
          </ac:spMkLst>
        </pc:spChg>
        <pc:spChg chg="del">
          <ac:chgData name="Daniel Binks" userId="9187f040-59b7-44f0-822e-2a7768511974" providerId="ADAL" clId="{F5AE8CE8-BED7-4269-BDD4-4B84EE13377D}" dt="2025-01-29T13:29:28.735" v="511" actId="478"/>
          <ac:spMkLst>
            <pc:docMk/>
            <pc:sldMk cId="2433351633" sldId="288"/>
            <ac:spMk id="4" creationId="{CD7F969E-68FD-8D43-8A7C-6F8012531051}"/>
          </ac:spMkLst>
        </pc:spChg>
        <pc:picChg chg="add del mod modCrop">
          <ac:chgData name="Daniel Binks" userId="9187f040-59b7-44f0-822e-2a7768511974" providerId="ADAL" clId="{F5AE8CE8-BED7-4269-BDD4-4B84EE13377D}" dt="2025-01-29T13:28:43.942" v="497" actId="478"/>
          <ac:picMkLst>
            <pc:docMk/>
            <pc:sldMk cId="2433351633" sldId="288"/>
            <ac:picMk id="6" creationId="{BBBA2A4A-4E94-9829-D00F-2D99836BEBC5}"/>
          </ac:picMkLst>
        </pc:picChg>
        <pc:picChg chg="add del mod modCrop">
          <ac:chgData name="Daniel Binks" userId="9187f040-59b7-44f0-822e-2a7768511974" providerId="ADAL" clId="{F5AE8CE8-BED7-4269-BDD4-4B84EE13377D}" dt="2025-01-29T13:29:10.675" v="507" actId="478"/>
          <ac:picMkLst>
            <pc:docMk/>
            <pc:sldMk cId="2433351633" sldId="288"/>
            <ac:picMk id="8" creationId="{9A58BC36-54C9-9F5C-C313-6A79A947DB49}"/>
          </ac:picMkLst>
        </pc:picChg>
        <pc:picChg chg="add mod">
          <ac:chgData name="Daniel Binks" userId="9187f040-59b7-44f0-822e-2a7768511974" providerId="ADAL" clId="{F5AE8CE8-BED7-4269-BDD4-4B84EE13377D}" dt="2025-01-29T13:29:26.931" v="510" actId="14100"/>
          <ac:picMkLst>
            <pc:docMk/>
            <pc:sldMk cId="2433351633" sldId="288"/>
            <ac:picMk id="10" creationId="{0F922CC2-3791-CF66-B660-9B8782FF8013}"/>
          </ac:picMkLst>
        </pc:picChg>
        <pc:picChg chg="add mod">
          <ac:chgData name="Daniel Binks" userId="9187f040-59b7-44f0-822e-2a7768511974" providerId="ADAL" clId="{F5AE8CE8-BED7-4269-BDD4-4B84EE13377D}" dt="2025-01-29T13:29:55.229" v="516" actId="14100"/>
          <ac:picMkLst>
            <pc:docMk/>
            <pc:sldMk cId="2433351633" sldId="288"/>
            <ac:picMk id="12" creationId="{50C1177F-4EC6-9A6D-D6BC-D5035004B3EE}"/>
          </ac:picMkLst>
        </pc:picChg>
        <pc:picChg chg="add mod">
          <ac:chgData name="Daniel Binks" userId="9187f040-59b7-44f0-822e-2a7768511974" providerId="ADAL" clId="{F5AE8CE8-BED7-4269-BDD4-4B84EE13377D}" dt="2025-01-29T13:31:54.925" v="547" actId="14100"/>
          <ac:picMkLst>
            <pc:docMk/>
            <pc:sldMk cId="2433351633" sldId="288"/>
            <ac:picMk id="14" creationId="{DE90F8A1-5860-011E-1ED8-BAB78B3685D8}"/>
          </ac:picMkLst>
        </pc:picChg>
        <pc:picChg chg="add mod">
          <ac:chgData name="Daniel Binks" userId="9187f040-59b7-44f0-822e-2a7768511974" providerId="ADAL" clId="{F5AE8CE8-BED7-4269-BDD4-4B84EE13377D}" dt="2025-01-29T13:31:58.307" v="548" actId="14100"/>
          <ac:picMkLst>
            <pc:docMk/>
            <pc:sldMk cId="2433351633" sldId="288"/>
            <ac:picMk id="16" creationId="{8383BE9D-482F-EB9F-6DCB-E0DFFB62865B}"/>
          </ac:picMkLst>
        </pc:picChg>
      </pc:sldChg>
      <pc:sldChg chg="addSp delSp modSp new mod">
        <pc:chgData name="Daniel Binks" userId="9187f040-59b7-44f0-822e-2a7768511974" providerId="ADAL" clId="{F5AE8CE8-BED7-4269-BDD4-4B84EE13377D}" dt="2025-01-29T13:40:02.986" v="1283" actId="20577"/>
        <pc:sldMkLst>
          <pc:docMk/>
          <pc:sldMk cId="2368945958" sldId="289"/>
        </pc:sldMkLst>
        <pc:spChg chg="mod">
          <ac:chgData name="Daniel Binks" userId="9187f040-59b7-44f0-822e-2a7768511974" providerId="ADAL" clId="{F5AE8CE8-BED7-4269-BDD4-4B84EE13377D}" dt="2025-01-29T13:34:09.976" v="589" actId="20577"/>
          <ac:spMkLst>
            <pc:docMk/>
            <pc:sldMk cId="2368945958" sldId="289"/>
            <ac:spMk id="2" creationId="{E3A41537-3FE1-5A92-FF6A-776200821D52}"/>
          </ac:spMkLst>
        </pc:spChg>
        <pc:spChg chg="del">
          <ac:chgData name="Daniel Binks" userId="9187f040-59b7-44f0-822e-2a7768511974" providerId="ADAL" clId="{F5AE8CE8-BED7-4269-BDD4-4B84EE13377D}" dt="2025-01-29T13:34:11.849" v="590" actId="478"/>
          <ac:spMkLst>
            <pc:docMk/>
            <pc:sldMk cId="2368945958" sldId="289"/>
            <ac:spMk id="3" creationId="{862A87E1-051A-B59D-E9F4-2414229620B1}"/>
          </ac:spMkLst>
        </pc:spChg>
        <pc:spChg chg="mod">
          <ac:chgData name="Daniel Binks" userId="9187f040-59b7-44f0-822e-2a7768511974" providerId="ADAL" clId="{F5AE8CE8-BED7-4269-BDD4-4B84EE13377D}" dt="2025-01-29T13:40:02.986" v="1283" actId="20577"/>
          <ac:spMkLst>
            <pc:docMk/>
            <pc:sldMk cId="2368945958" sldId="289"/>
            <ac:spMk id="4" creationId="{147BFB9A-6593-5973-1139-167CE0880092}"/>
          </ac:spMkLst>
        </pc:spChg>
        <pc:spChg chg="add mod">
          <ac:chgData name="Daniel Binks" userId="9187f040-59b7-44f0-822e-2a7768511974" providerId="ADAL" clId="{F5AE8CE8-BED7-4269-BDD4-4B84EE13377D}" dt="2025-01-29T13:36:52.332" v="857" actId="1582"/>
          <ac:spMkLst>
            <pc:docMk/>
            <pc:sldMk cId="2368945958" sldId="289"/>
            <ac:spMk id="5" creationId="{2DEA2183-BE98-0799-B7F7-C075A22B99C0}"/>
          </ac:spMkLst>
        </pc:spChg>
        <pc:spChg chg="add mod">
          <ac:chgData name="Daniel Binks" userId="9187f040-59b7-44f0-822e-2a7768511974" providerId="ADAL" clId="{F5AE8CE8-BED7-4269-BDD4-4B84EE13377D}" dt="2025-01-29T13:37:02.238" v="860" actId="208"/>
          <ac:spMkLst>
            <pc:docMk/>
            <pc:sldMk cId="2368945958" sldId="289"/>
            <ac:spMk id="6" creationId="{7CF5176F-E91C-BA4F-E78F-AE502488315A}"/>
          </ac:spMkLst>
        </pc:spChg>
        <pc:spChg chg="add mod">
          <ac:chgData name="Daniel Binks" userId="9187f040-59b7-44f0-822e-2a7768511974" providerId="ADAL" clId="{F5AE8CE8-BED7-4269-BDD4-4B84EE13377D}" dt="2025-01-29T13:37:05.681" v="861" actId="208"/>
          <ac:spMkLst>
            <pc:docMk/>
            <pc:sldMk cId="2368945958" sldId="289"/>
            <ac:spMk id="7" creationId="{EE76624A-0A6F-769C-4808-32D473796DEC}"/>
          </ac:spMkLst>
        </pc:spChg>
        <pc:spChg chg="add mod">
          <ac:chgData name="Daniel Binks" userId="9187f040-59b7-44f0-822e-2a7768511974" providerId="ADAL" clId="{F5AE8CE8-BED7-4269-BDD4-4B84EE13377D}" dt="2025-01-29T13:37:18.307" v="866" actId="14100"/>
          <ac:spMkLst>
            <pc:docMk/>
            <pc:sldMk cId="2368945958" sldId="289"/>
            <ac:spMk id="8" creationId="{F2BD2088-378E-9E5A-B745-B6BBD4A776BF}"/>
          </ac:spMkLst>
        </pc:spChg>
        <pc:picChg chg="add mod">
          <ac:chgData name="Daniel Binks" userId="9187f040-59b7-44f0-822e-2a7768511974" providerId="ADAL" clId="{F5AE8CE8-BED7-4269-BDD4-4B84EE13377D}" dt="2025-01-29T13:36:15.634" v="851" actId="1076"/>
          <ac:picMkLst>
            <pc:docMk/>
            <pc:sldMk cId="2368945958" sldId="289"/>
            <ac:picMk id="1026" creationId="{8E8507F6-1A4A-4EE0-C9F5-F91D4CF96F8F}"/>
          </ac:picMkLst>
        </pc:picChg>
      </pc:sldChg>
      <pc:sldChg chg="addSp delSp modSp new mod">
        <pc:chgData name="Daniel Binks" userId="9187f040-59b7-44f0-822e-2a7768511974" providerId="ADAL" clId="{F5AE8CE8-BED7-4269-BDD4-4B84EE13377D}" dt="2025-01-29T14:49:21.710" v="1861" actId="20577"/>
        <pc:sldMkLst>
          <pc:docMk/>
          <pc:sldMk cId="200677133" sldId="290"/>
        </pc:sldMkLst>
        <pc:spChg chg="mod">
          <ac:chgData name="Daniel Binks" userId="9187f040-59b7-44f0-822e-2a7768511974" providerId="ADAL" clId="{F5AE8CE8-BED7-4269-BDD4-4B84EE13377D}" dt="2025-01-29T13:45:36.692" v="1484" actId="20577"/>
          <ac:spMkLst>
            <pc:docMk/>
            <pc:sldMk cId="200677133" sldId="290"/>
            <ac:spMk id="2" creationId="{0DE42EDE-041A-5FD7-D7DA-5E2B639B1C0B}"/>
          </ac:spMkLst>
        </pc:spChg>
        <pc:spChg chg="del">
          <ac:chgData name="Daniel Binks" userId="9187f040-59b7-44f0-822e-2a7768511974" providerId="ADAL" clId="{F5AE8CE8-BED7-4269-BDD4-4B84EE13377D}" dt="2025-01-29T13:45:39.709" v="1485" actId="478"/>
          <ac:spMkLst>
            <pc:docMk/>
            <pc:sldMk cId="200677133" sldId="290"/>
            <ac:spMk id="3" creationId="{9F362A31-857B-6EBF-6186-D522D5D2B32C}"/>
          </ac:spMkLst>
        </pc:spChg>
        <pc:spChg chg="del mod">
          <ac:chgData name="Daniel Binks" userId="9187f040-59b7-44f0-822e-2a7768511974" providerId="ADAL" clId="{F5AE8CE8-BED7-4269-BDD4-4B84EE13377D}" dt="2025-01-29T14:47:22.602" v="1626" actId="478"/>
          <ac:spMkLst>
            <pc:docMk/>
            <pc:sldMk cId="200677133" sldId="290"/>
            <ac:spMk id="4" creationId="{6737388F-3A0B-EE72-F66B-6C5337E74B2D}"/>
          </ac:spMkLst>
        </pc:spChg>
        <pc:spChg chg="add del mod">
          <ac:chgData name="Daniel Binks" userId="9187f040-59b7-44f0-822e-2a7768511974" providerId="ADAL" clId="{F5AE8CE8-BED7-4269-BDD4-4B84EE13377D}" dt="2025-01-29T14:47:28.674" v="1627" actId="478"/>
          <ac:spMkLst>
            <pc:docMk/>
            <pc:sldMk cId="200677133" sldId="290"/>
            <ac:spMk id="6" creationId="{646E447B-E014-B733-C93F-46DF993A5773}"/>
          </ac:spMkLst>
        </pc:spChg>
        <pc:spChg chg="add mod">
          <ac:chgData name="Daniel Binks" userId="9187f040-59b7-44f0-822e-2a7768511974" providerId="ADAL" clId="{F5AE8CE8-BED7-4269-BDD4-4B84EE13377D}" dt="2025-01-29T14:49:21.710" v="1861" actId="20577"/>
          <ac:spMkLst>
            <pc:docMk/>
            <pc:sldMk cId="200677133" sldId="290"/>
            <ac:spMk id="7" creationId="{74984A00-31B6-4E69-CC1B-249EA25FFA2F}"/>
          </ac:spMkLst>
        </pc:spChg>
      </pc:sldChg>
    </pc:docChg>
  </pc:docChgLst>
  <pc:docChgLst>
    <pc:chgData name="Daniel Binks" userId="9187f040-59b7-44f0-822e-2a7768511974" providerId="ADAL" clId="{B24EEB90-3572-4F4A-9B7E-D7F7805E2AE2}"/>
    <pc:docChg chg="undo custSel addSld delSld modSld sldOrd delMainMaster">
      <pc:chgData name="Daniel Binks" userId="9187f040-59b7-44f0-822e-2a7768511974" providerId="ADAL" clId="{B24EEB90-3572-4F4A-9B7E-D7F7805E2AE2}" dt="2025-03-04T16:42:06.160" v="9500" actId="27636"/>
      <pc:docMkLst>
        <pc:docMk/>
      </pc:docMkLst>
      <pc:sldChg chg="del">
        <pc:chgData name="Daniel Binks" userId="9187f040-59b7-44f0-822e-2a7768511974" providerId="ADAL" clId="{B24EEB90-3572-4F4A-9B7E-D7F7805E2AE2}" dt="2025-02-24T14:46:39.604" v="0" actId="47"/>
        <pc:sldMkLst>
          <pc:docMk/>
          <pc:sldMk cId="3208016070" sldId="263"/>
        </pc:sldMkLst>
      </pc:sldChg>
      <pc:sldChg chg="addSp modSp add del mod">
        <pc:chgData name="Daniel Binks" userId="9187f040-59b7-44f0-822e-2a7768511974" providerId="ADAL" clId="{B24EEB90-3572-4F4A-9B7E-D7F7805E2AE2}" dt="2025-03-04T16:42:06.160" v="9500" actId="27636"/>
        <pc:sldMkLst>
          <pc:docMk/>
          <pc:sldMk cId="2811689430" sldId="265"/>
        </pc:sldMkLst>
        <pc:spChg chg="add mod">
          <ac:chgData name="Daniel Binks" userId="9187f040-59b7-44f0-822e-2a7768511974" providerId="ADAL" clId="{B24EEB90-3572-4F4A-9B7E-D7F7805E2AE2}" dt="2025-03-04T16:41:26.520" v="9458" actId="1076"/>
          <ac:spMkLst>
            <pc:docMk/>
            <pc:sldMk cId="2811689430" sldId="265"/>
            <ac:spMk id="2" creationId="{ECE81459-912A-5047-C95A-034C5474A9C0}"/>
          </ac:spMkLst>
        </pc:spChg>
        <pc:spChg chg="add mod">
          <ac:chgData name="Daniel Binks" userId="9187f040-59b7-44f0-822e-2a7768511974" providerId="ADAL" clId="{B24EEB90-3572-4F4A-9B7E-D7F7805E2AE2}" dt="2025-03-04T16:42:06.160" v="9500" actId="27636"/>
          <ac:spMkLst>
            <pc:docMk/>
            <pc:sldMk cId="2811689430" sldId="265"/>
            <ac:spMk id="3" creationId="{3D001767-3A70-1E3C-39C1-CB24D86F8120}"/>
          </ac:spMkLst>
        </pc:spChg>
        <pc:spChg chg="add mod">
          <ac:chgData name="Daniel Binks" userId="9187f040-59b7-44f0-822e-2a7768511974" providerId="ADAL" clId="{B24EEB90-3572-4F4A-9B7E-D7F7805E2AE2}" dt="2025-03-04T16:41:58.944" v="9496"/>
          <ac:spMkLst>
            <pc:docMk/>
            <pc:sldMk cId="2811689430" sldId="265"/>
            <ac:spMk id="4" creationId="{DC81C958-3F08-6D08-EB5E-CCC64F8B2D71}"/>
          </ac:spMkLst>
        </pc:spChg>
      </pc:sldChg>
      <pc:sldChg chg="del">
        <pc:chgData name="Daniel Binks" userId="9187f040-59b7-44f0-822e-2a7768511974" providerId="ADAL" clId="{B24EEB90-3572-4F4A-9B7E-D7F7805E2AE2}" dt="2025-02-24T14:46:39.871" v="1" actId="47"/>
        <pc:sldMkLst>
          <pc:docMk/>
          <pc:sldMk cId="1496099784" sldId="270"/>
        </pc:sldMkLst>
      </pc:sldChg>
      <pc:sldChg chg="addSp delSp modSp mod ord modClrScheme chgLayout">
        <pc:chgData name="Daniel Binks" userId="9187f040-59b7-44f0-822e-2a7768511974" providerId="ADAL" clId="{B24EEB90-3572-4F4A-9B7E-D7F7805E2AE2}" dt="2025-02-26T14:30:18.328" v="6920" actId="20577"/>
        <pc:sldMkLst>
          <pc:docMk/>
          <pc:sldMk cId="4151284018" sldId="280"/>
        </pc:sldMkLst>
        <pc:spChg chg="mod ord">
          <ac:chgData name="Daniel Binks" userId="9187f040-59b7-44f0-822e-2a7768511974" providerId="ADAL" clId="{B24EEB90-3572-4F4A-9B7E-D7F7805E2AE2}" dt="2025-02-26T14:30:18.328" v="6920" actId="20577"/>
          <ac:spMkLst>
            <pc:docMk/>
            <pc:sldMk cId="4151284018" sldId="280"/>
            <ac:spMk id="5" creationId="{0AF386CD-1929-114C-A608-761114C615E8}"/>
          </ac:spMkLst>
        </pc:spChg>
        <pc:spChg chg="mod">
          <ac:chgData name="Daniel Binks" userId="9187f040-59b7-44f0-822e-2a7768511974" providerId="ADAL" clId="{B24EEB90-3572-4F4A-9B7E-D7F7805E2AE2}" dt="2025-02-25T11:14:43.781" v="488" actId="14100"/>
          <ac:spMkLst>
            <pc:docMk/>
            <pc:sldMk cId="4151284018" sldId="280"/>
            <ac:spMk id="6" creationId="{CFAAFE99-E340-CC4D-9609-C599272C2660}"/>
          </ac:spMkLst>
        </pc:spChg>
        <pc:spChg chg="add del">
          <ac:chgData name="Daniel Binks" userId="9187f040-59b7-44f0-822e-2a7768511974" providerId="ADAL" clId="{B24EEB90-3572-4F4A-9B7E-D7F7805E2AE2}" dt="2025-02-25T10:54:19.765" v="55" actId="931"/>
          <ac:spMkLst>
            <pc:docMk/>
            <pc:sldMk cId="4151284018" sldId="280"/>
            <ac:spMk id="7" creationId="{C1189DB5-1FF4-8549-A2FB-08EF910B5C78}"/>
          </ac:spMkLst>
        </pc:spChg>
        <pc:spChg chg="add del mod">
          <ac:chgData name="Daniel Binks" userId="9187f040-59b7-44f0-822e-2a7768511974" providerId="ADAL" clId="{B24EEB90-3572-4F4A-9B7E-D7F7805E2AE2}" dt="2025-02-25T11:13:56.526" v="470" actId="478"/>
          <ac:spMkLst>
            <pc:docMk/>
            <pc:sldMk cId="4151284018" sldId="280"/>
            <ac:spMk id="10" creationId="{08139CAB-975F-01D4-C450-10180C17F62A}"/>
          </ac:spMkLst>
        </pc:spChg>
        <pc:picChg chg="add mod modCrop">
          <ac:chgData name="Daniel Binks" userId="9187f040-59b7-44f0-822e-2a7768511974" providerId="ADAL" clId="{B24EEB90-3572-4F4A-9B7E-D7F7805E2AE2}" dt="2025-02-25T10:52:13.423" v="54" actId="931"/>
          <ac:picMkLst>
            <pc:docMk/>
            <pc:sldMk cId="4151284018" sldId="280"/>
            <ac:picMk id="3" creationId="{734FF757-2209-B853-2959-85B6ECDE11B4}"/>
          </ac:picMkLst>
        </pc:picChg>
        <pc:picChg chg="add del mod">
          <ac:chgData name="Daniel Binks" userId="9187f040-59b7-44f0-822e-2a7768511974" providerId="ADAL" clId="{B24EEB90-3572-4F4A-9B7E-D7F7805E2AE2}" dt="2025-02-25T11:13:55.040" v="469" actId="478"/>
          <ac:picMkLst>
            <pc:docMk/>
            <pc:sldMk cId="4151284018" sldId="280"/>
            <ac:picMk id="8" creationId="{1B065272-B237-19E7-C09A-E8CE02A47BD4}"/>
          </ac:picMkLst>
        </pc:picChg>
      </pc:sldChg>
      <pc:sldChg chg="addSp delSp modSp mod">
        <pc:chgData name="Daniel Binks" userId="9187f040-59b7-44f0-822e-2a7768511974" providerId="ADAL" clId="{B24EEB90-3572-4F4A-9B7E-D7F7805E2AE2}" dt="2025-02-28T13:32:07.792" v="8299" actId="20577"/>
        <pc:sldMkLst>
          <pc:docMk/>
          <pc:sldMk cId="2020570296" sldId="286"/>
        </pc:sldMkLst>
        <pc:spChg chg="mod">
          <ac:chgData name="Daniel Binks" userId="9187f040-59b7-44f0-822e-2a7768511974" providerId="ADAL" clId="{B24EEB90-3572-4F4A-9B7E-D7F7805E2AE2}" dt="2025-02-25T12:44:02.788" v="973" actId="20577"/>
          <ac:spMkLst>
            <pc:docMk/>
            <pc:sldMk cId="2020570296" sldId="286"/>
            <ac:spMk id="2" creationId="{E81B792B-75FE-2449-ACED-6DA78D04585B}"/>
          </ac:spMkLst>
        </pc:spChg>
        <pc:spChg chg="del">
          <ac:chgData name="Daniel Binks" userId="9187f040-59b7-44f0-822e-2a7768511974" providerId="ADAL" clId="{B24EEB90-3572-4F4A-9B7E-D7F7805E2AE2}" dt="2025-02-25T10:33:59.396" v="26" actId="478"/>
          <ac:spMkLst>
            <pc:docMk/>
            <pc:sldMk cId="2020570296" sldId="286"/>
            <ac:spMk id="4" creationId="{CD7F969E-68FD-8D43-8A7C-6F8012531051}"/>
          </ac:spMkLst>
        </pc:spChg>
        <pc:spChg chg="add mod">
          <ac:chgData name="Daniel Binks" userId="9187f040-59b7-44f0-822e-2a7768511974" providerId="ADAL" clId="{B24EEB90-3572-4F4A-9B7E-D7F7805E2AE2}" dt="2025-02-28T13:32:07.792" v="8299" actId="20577"/>
          <ac:spMkLst>
            <pc:docMk/>
            <pc:sldMk cId="2020570296" sldId="286"/>
            <ac:spMk id="6" creationId="{DF41EBF4-FB84-203E-8AB0-51FAD6F4CCA0}"/>
          </ac:spMkLst>
        </pc:spChg>
        <pc:spChg chg="add mod">
          <ac:chgData name="Daniel Binks" userId="9187f040-59b7-44f0-822e-2a7768511974" providerId="ADAL" clId="{B24EEB90-3572-4F4A-9B7E-D7F7805E2AE2}" dt="2025-02-25T17:03:47.151" v="4692" actId="20577"/>
          <ac:spMkLst>
            <pc:docMk/>
            <pc:sldMk cId="2020570296" sldId="286"/>
            <ac:spMk id="7" creationId="{9182CB55-AB37-CFED-EA32-DC1D3DC79F03}"/>
          </ac:spMkLst>
        </pc:spChg>
        <pc:graphicFrameChg chg="add del mod">
          <ac:chgData name="Daniel Binks" userId="9187f040-59b7-44f0-822e-2a7768511974" providerId="ADAL" clId="{B24EEB90-3572-4F4A-9B7E-D7F7805E2AE2}" dt="2025-02-24T14:47:18.877" v="7" actId="478"/>
          <ac:graphicFrameMkLst>
            <pc:docMk/>
            <pc:sldMk cId="2020570296" sldId="286"/>
            <ac:graphicFrameMk id="3" creationId="{0D5EF52D-9ECD-51DA-584C-86FC1812B260}"/>
          </ac:graphicFrameMkLst>
        </pc:graphicFrameChg>
      </pc:sldChg>
      <pc:sldChg chg="del">
        <pc:chgData name="Daniel Binks" userId="9187f040-59b7-44f0-822e-2a7768511974" providerId="ADAL" clId="{B24EEB90-3572-4F4A-9B7E-D7F7805E2AE2}" dt="2025-02-24T14:46:40.096" v="2" actId="47"/>
        <pc:sldMkLst>
          <pc:docMk/>
          <pc:sldMk cId="2553423133" sldId="287"/>
        </pc:sldMkLst>
      </pc:sldChg>
      <pc:sldChg chg="del">
        <pc:chgData name="Daniel Binks" userId="9187f040-59b7-44f0-822e-2a7768511974" providerId="ADAL" clId="{B24EEB90-3572-4F4A-9B7E-D7F7805E2AE2}" dt="2025-02-24T14:46:40.331" v="3" actId="47"/>
        <pc:sldMkLst>
          <pc:docMk/>
          <pc:sldMk cId="2433351633" sldId="288"/>
        </pc:sldMkLst>
      </pc:sldChg>
      <pc:sldChg chg="del">
        <pc:chgData name="Daniel Binks" userId="9187f040-59b7-44f0-822e-2a7768511974" providerId="ADAL" clId="{B24EEB90-3572-4F4A-9B7E-D7F7805E2AE2}" dt="2025-02-24T14:46:40.886" v="4" actId="47"/>
        <pc:sldMkLst>
          <pc:docMk/>
          <pc:sldMk cId="2368945958" sldId="289"/>
        </pc:sldMkLst>
      </pc:sldChg>
      <pc:sldChg chg="del">
        <pc:chgData name="Daniel Binks" userId="9187f040-59b7-44f0-822e-2a7768511974" providerId="ADAL" clId="{B24EEB90-3572-4F4A-9B7E-D7F7805E2AE2}" dt="2025-02-24T14:46:41.811" v="5" actId="47"/>
        <pc:sldMkLst>
          <pc:docMk/>
          <pc:sldMk cId="200677133" sldId="290"/>
        </pc:sldMkLst>
      </pc:sldChg>
      <pc:sldChg chg="addSp delSp modSp mod ord">
        <pc:chgData name="Daniel Binks" userId="9187f040-59b7-44f0-822e-2a7768511974" providerId="ADAL" clId="{B24EEB90-3572-4F4A-9B7E-D7F7805E2AE2}" dt="2025-02-28T14:20:17.954" v="8387" actId="20577"/>
        <pc:sldMkLst>
          <pc:docMk/>
          <pc:sldMk cId="1605574701" sldId="301"/>
        </pc:sldMkLst>
        <pc:spChg chg="add mod">
          <ac:chgData name="Daniel Binks" userId="9187f040-59b7-44f0-822e-2a7768511974" providerId="ADAL" clId="{B24EEB90-3572-4F4A-9B7E-D7F7805E2AE2}" dt="2025-02-25T11:16:07.540" v="525" actId="14100"/>
          <ac:spMkLst>
            <pc:docMk/>
            <pc:sldMk cId="1605574701" sldId="301"/>
            <ac:spMk id="3" creationId="{932D4147-6D49-6CDF-C841-B4AA1299945B}"/>
          </ac:spMkLst>
        </pc:spChg>
        <pc:spChg chg="mod">
          <ac:chgData name="Daniel Binks" userId="9187f040-59b7-44f0-822e-2a7768511974" providerId="ADAL" clId="{B24EEB90-3572-4F4A-9B7E-D7F7805E2AE2}" dt="2025-02-25T11:15:40.961" v="521" actId="1036"/>
          <ac:spMkLst>
            <pc:docMk/>
            <pc:sldMk cId="1605574701" sldId="301"/>
            <ac:spMk id="4" creationId="{381B78F0-593B-D703-7DB6-B79D998BEBAA}"/>
          </ac:spMkLst>
        </pc:spChg>
        <pc:spChg chg="mod">
          <ac:chgData name="Daniel Binks" userId="9187f040-59b7-44f0-822e-2a7768511974" providerId="ADAL" clId="{B24EEB90-3572-4F4A-9B7E-D7F7805E2AE2}" dt="2025-02-28T14:19:55.852" v="8371" actId="20577"/>
          <ac:spMkLst>
            <pc:docMk/>
            <pc:sldMk cId="1605574701" sldId="301"/>
            <ac:spMk id="7" creationId="{AEB3C4E0-9164-224B-51C3-6D2E7D9C8F54}"/>
          </ac:spMkLst>
        </pc:spChg>
        <pc:spChg chg="mod">
          <ac:chgData name="Daniel Binks" userId="9187f040-59b7-44f0-822e-2a7768511974" providerId="ADAL" clId="{B24EEB90-3572-4F4A-9B7E-D7F7805E2AE2}" dt="2025-02-28T14:20:17.954" v="8387" actId="20577"/>
          <ac:spMkLst>
            <pc:docMk/>
            <pc:sldMk cId="1605574701" sldId="301"/>
            <ac:spMk id="8" creationId="{3081B986-B9DA-3F73-4C4E-4B66597E1451}"/>
          </ac:spMkLst>
        </pc:spChg>
        <pc:spChg chg="mod">
          <ac:chgData name="Daniel Binks" userId="9187f040-59b7-44f0-822e-2a7768511974" providerId="ADAL" clId="{B24EEB90-3572-4F4A-9B7E-D7F7805E2AE2}" dt="2025-02-25T11:15:40.961" v="521" actId="1036"/>
          <ac:spMkLst>
            <pc:docMk/>
            <pc:sldMk cId="1605574701" sldId="301"/>
            <ac:spMk id="9" creationId="{364EBCC8-6650-FEBE-1F8F-59BFA5571149}"/>
          </ac:spMkLst>
        </pc:spChg>
        <pc:spChg chg="mod">
          <ac:chgData name="Daniel Binks" userId="9187f040-59b7-44f0-822e-2a7768511974" providerId="ADAL" clId="{B24EEB90-3572-4F4A-9B7E-D7F7805E2AE2}" dt="2025-02-25T11:24:37.783" v="681" actId="14100"/>
          <ac:spMkLst>
            <pc:docMk/>
            <pc:sldMk cId="1605574701" sldId="301"/>
            <ac:spMk id="10" creationId="{EB08C796-F07C-8E6D-EA51-AFD54C6BB66F}"/>
          </ac:spMkLst>
        </pc:spChg>
        <pc:spChg chg="mod">
          <ac:chgData name="Daniel Binks" userId="9187f040-59b7-44f0-822e-2a7768511974" providerId="ADAL" clId="{B24EEB90-3572-4F4A-9B7E-D7F7805E2AE2}" dt="2025-02-25T11:24:41.322" v="682" actId="14100"/>
          <ac:spMkLst>
            <pc:docMk/>
            <pc:sldMk cId="1605574701" sldId="301"/>
            <ac:spMk id="11" creationId="{F94647E1-29A3-1189-66B2-91EB63EEF9F1}"/>
          </ac:spMkLst>
        </pc:spChg>
        <pc:spChg chg="add mod">
          <ac:chgData name="Daniel Binks" userId="9187f040-59b7-44f0-822e-2a7768511974" providerId="ADAL" clId="{B24EEB90-3572-4F4A-9B7E-D7F7805E2AE2}" dt="2025-02-28T14:19:58.297" v="8373" actId="20577"/>
          <ac:spMkLst>
            <pc:docMk/>
            <pc:sldMk cId="1605574701" sldId="301"/>
            <ac:spMk id="12" creationId="{43B88096-FC46-2037-1D08-C489B71E8B93}"/>
          </ac:spMkLst>
        </pc:spChg>
        <pc:picChg chg="del">
          <ac:chgData name="Daniel Binks" userId="9187f040-59b7-44f0-822e-2a7768511974" providerId="ADAL" clId="{B24EEB90-3572-4F4A-9B7E-D7F7805E2AE2}" dt="2025-02-25T11:15:27.983" v="498" actId="478"/>
          <ac:picMkLst>
            <pc:docMk/>
            <pc:sldMk cId="1605574701" sldId="301"/>
            <ac:picMk id="5" creationId="{E0C48A1E-DD07-665D-D1EE-0037017C6CAA}"/>
          </ac:picMkLst>
        </pc:picChg>
        <pc:picChg chg="add mod">
          <ac:chgData name="Daniel Binks" userId="9187f040-59b7-44f0-822e-2a7768511974" providerId="ADAL" clId="{B24EEB90-3572-4F4A-9B7E-D7F7805E2AE2}" dt="2025-02-27T13:35:01.430" v="7207" actId="1582"/>
          <ac:picMkLst>
            <pc:docMk/>
            <pc:sldMk cId="1605574701" sldId="301"/>
            <ac:picMk id="14" creationId="{AB96004A-ECEB-8FFB-CAED-EEEF55237FE4}"/>
          </ac:picMkLst>
        </pc:picChg>
      </pc:sldChg>
      <pc:sldChg chg="new del">
        <pc:chgData name="Daniel Binks" userId="9187f040-59b7-44f0-822e-2a7768511974" providerId="ADAL" clId="{B24EEB90-3572-4F4A-9B7E-D7F7805E2AE2}" dt="2025-02-25T11:25:07.084" v="683" actId="47"/>
        <pc:sldMkLst>
          <pc:docMk/>
          <pc:sldMk cId="2588237226" sldId="302"/>
        </pc:sldMkLst>
      </pc:sldChg>
      <pc:sldChg chg="addSp delSp modSp add mod">
        <pc:chgData name="Daniel Binks" userId="9187f040-59b7-44f0-822e-2a7768511974" providerId="ADAL" clId="{B24EEB90-3572-4F4A-9B7E-D7F7805E2AE2}" dt="2025-03-03T13:55:22.322" v="8552" actId="14100"/>
        <pc:sldMkLst>
          <pc:docMk/>
          <pc:sldMk cId="3120452390" sldId="302"/>
        </pc:sldMkLst>
        <pc:spChg chg="mod">
          <ac:chgData name="Daniel Binks" userId="9187f040-59b7-44f0-822e-2a7768511974" providerId="ADAL" clId="{B24EEB90-3572-4F4A-9B7E-D7F7805E2AE2}" dt="2025-02-25T12:34:37.710" v="823" actId="1076"/>
          <ac:spMkLst>
            <pc:docMk/>
            <pc:sldMk cId="3120452390" sldId="302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1:28:37.874" v="686" actId="478"/>
          <ac:spMkLst>
            <pc:docMk/>
            <pc:sldMk cId="3120452390" sldId="302"/>
            <ac:spMk id="4" creationId="{98E94BD3-AA46-8CF0-395B-0E009B079D00}"/>
          </ac:spMkLst>
        </pc:spChg>
        <pc:spChg chg="add mod ord">
          <ac:chgData name="Daniel Binks" userId="9187f040-59b7-44f0-822e-2a7768511974" providerId="ADAL" clId="{B24EEB90-3572-4F4A-9B7E-D7F7805E2AE2}" dt="2025-02-25T13:53:01.629" v="1304" actId="14100"/>
          <ac:spMkLst>
            <pc:docMk/>
            <pc:sldMk cId="3120452390" sldId="302"/>
            <ac:spMk id="5" creationId="{5C6CADC4-A4CC-2BC5-442F-DFEA867BAAB9}"/>
          </ac:spMkLst>
        </pc:spChg>
        <pc:spChg chg="del">
          <ac:chgData name="Daniel Binks" userId="9187f040-59b7-44f0-822e-2a7768511974" providerId="ADAL" clId="{B24EEB90-3572-4F4A-9B7E-D7F7805E2AE2}" dt="2025-02-25T11:28:35.394" v="685" actId="478"/>
          <ac:spMkLst>
            <pc:docMk/>
            <pc:sldMk cId="3120452390" sldId="302"/>
            <ac:spMk id="6" creationId="{DF41EBF4-FB84-203E-8AB0-51FAD6F4CCA0}"/>
          </ac:spMkLst>
        </pc:spChg>
        <pc:spChg chg="add mod ord">
          <ac:chgData name="Daniel Binks" userId="9187f040-59b7-44f0-822e-2a7768511974" providerId="ADAL" clId="{B24EEB90-3572-4F4A-9B7E-D7F7805E2AE2}" dt="2025-02-25T12:43:46.625" v="962" actId="166"/>
          <ac:spMkLst>
            <pc:docMk/>
            <pc:sldMk cId="3120452390" sldId="302"/>
            <ac:spMk id="7" creationId="{306FBC27-4369-E6C3-34C9-DE4507735E86}"/>
          </ac:spMkLst>
        </pc:spChg>
        <pc:spChg chg="add mod ord">
          <ac:chgData name="Daniel Binks" userId="9187f040-59b7-44f0-822e-2a7768511974" providerId="ADAL" clId="{B24EEB90-3572-4F4A-9B7E-D7F7805E2AE2}" dt="2025-02-25T14:07:55.641" v="1412" actId="1076"/>
          <ac:spMkLst>
            <pc:docMk/>
            <pc:sldMk cId="3120452390" sldId="302"/>
            <ac:spMk id="8" creationId="{88C2EBA6-EB8F-38A8-594C-7F07D1EED912}"/>
          </ac:spMkLst>
        </pc:spChg>
        <pc:spChg chg="add mod">
          <ac:chgData name="Daniel Binks" userId="9187f040-59b7-44f0-822e-2a7768511974" providerId="ADAL" clId="{B24EEB90-3572-4F4A-9B7E-D7F7805E2AE2}" dt="2025-02-25T12:36:25.805" v="872" actId="113"/>
          <ac:spMkLst>
            <pc:docMk/>
            <pc:sldMk cId="3120452390" sldId="302"/>
            <ac:spMk id="26" creationId="{C18BE7E6-AC3D-4C60-B7EF-2C5B02E7F43E}"/>
          </ac:spMkLst>
        </pc:spChg>
        <pc:spChg chg="add del mod">
          <ac:chgData name="Daniel Binks" userId="9187f040-59b7-44f0-822e-2a7768511974" providerId="ADAL" clId="{B24EEB90-3572-4F4A-9B7E-D7F7805E2AE2}" dt="2025-02-25T12:35:13.274" v="833" actId="478"/>
          <ac:spMkLst>
            <pc:docMk/>
            <pc:sldMk cId="3120452390" sldId="302"/>
            <ac:spMk id="28" creationId="{061F5CDD-A90E-3298-8380-DD4642B9B188}"/>
          </ac:spMkLst>
        </pc:spChg>
        <pc:spChg chg="add del mod">
          <ac:chgData name="Daniel Binks" userId="9187f040-59b7-44f0-822e-2a7768511974" providerId="ADAL" clId="{B24EEB90-3572-4F4A-9B7E-D7F7805E2AE2}" dt="2025-02-25T12:35:14.697" v="834" actId="478"/>
          <ac:spMkLst>
            <pc:docMk/>
            <pc:sldMk cId="3120452390" sldId="302"/>
            <ac:spMk id="30" creationId="{3D3B2182-A09B-9DC4-977F-AEFBF12AC5AA}"/>
          </ac:spMkLst>
        </pc:spChg>
        <pc:spChg chg="add mod">
          <ac:chgData name="Daniel Binks" userId="9187f040-59b7-44f0-822e-2a7768511974" providerId="ADAL" clId="{B24EEB90-3572-4F4A-9B7E-D7F7805E2AE2}" dt="2025-02-25T12:36:28.473" v="873" actId="113"/>
          <ac:spMkLst>
            <pc:docMk/>
            <pc:sldMk cId="3120452390" sldId="302"/>
            <ac:spMk id="32" creationId="{68179A50-163F-056C-EF8F-EF780729B6F1}"/>
          </ac:spMkLst>
        </pc:spChg>
        <pc:spChg chg="add mod">
          <ac:chgData name="Daniel Binks" userId="9187f040-59b7-44f0-822e-2a7768511974" providerId="ADAL" clId="{B24EEB90-3572-4F4A-9B7E-D7F7805E2AE2}" dt="2025-02-25T12:36:29.874" v="874" actId="113"/>
          <ac:spMkLst>
            <pc:docMk/>
            <pc:sldMk cId="3120452390" sldId="302"/>
            <ac:spMk id="34" creationId="{20CCEC8F-3E79-F59E-29EA-48FC6689BAA3}"/>
          </ac:spMkLst>
        </pc:spChg>
        <pc:spChg chg="add mod">
          <ac:chgData name="Daniel Binks" userId="9187f040-59b7-44f0-822e-2a7768511974" providerId="ADAL" clId="{B24EEB90-3572-4F4A-9B7E-D7F7805E2AE2}" dt="2025-02-25T14:08:08.147" v="1416" actId="1036"/>
          <ac:spMkLst>
            <pc:docMk/>
            <pc:sldMk cId="3120452390" sldId="302"/>
            <ac:spMk id="35" creationId="{8E3729BE-5A1A-2B58-2515-CD82093907F2}"/>
          </ac:spMkLst>
        </pc:spChg>
        <pc:spChg chg="add mod">
          <ac:chgData name="Daniel Binks" userId="9187f040-59b7-44f0-822e-2a7768511974" providerId="ADAL" clId="{B24EEB90-3572-4F4A-9B7E-D7F7805E2AE2}" dt="2025-02-25T14:08:08.147" v="1416" actId="1036"/>
          <ac:spMkLst>
            <pc:docMk/>
            <pc:sldMk cId="3120452390" sldId="302"/>
            <ac:spMk id="36" creationId="{AC82E765-089B-ECAD-D4FC-27C824FA4F18}"/>
          </ac:spMkLst>
        </pc:spChg>
        <pc:spChg chg="add mod">
          <ac:chgData name="Daniel Binks" userId="9187f040-59b7-44f0-822e-2a7768511974" providerId="ADAL" clId="{B24EEB90-3572-4F4A-9B7E-D7F7805E2AE2}" dt="2025-02-25T14:08:08.147" v="1416" actId="1036"/>
          <ac:spMkLst>
            <pc:docMk/>
            <pc:sldMk cId="3120452390" sldId="302"/>
            <ac:spMk id="37" creationId="{238EF7D3-6014-B345-73D4-959488440813}"/>
          </ac:spMkLst>
        </pc:spChg>
        <pc:spChg chg="add mod">
          <ac:chgData name="Daniel Binks" userId="9187f040-59b7-44f0-822e-2a7768511974" providerId="ADAL" clId="{B24EEB90-3572-4F4A-9B7E-D7F7805E2AE2}" dt="2025-02-25T12:50:36.479" v="1103" actId="1076"/>
          <ac:spMkLst>
            <pc:docMk/>
            <pc:sldMk cId="3120452390" sldId="302"/>
            <ac:spMk id="75" creationId="{E26D8B1A-D463-7E7D-F7F7-991D425B3BD4}"/>
          </ac:spMkLst>
        </pc:spChg>
        <pc:spChg chg="add mod">
          <ac:chgData name="Daniel Binks" userId="9187f040-59b7-44f0-822e-2a7768511974" providerId="ADAL" clId="{B24EEB90-3572-4F4A-9B7E-D7F7805E2AE2}" dt="2025-02-25T12:50:36.479" v="1103" actId="1076"/>
          <ac:spMkLst>
            <pc:docMk/>
            <pc:sldMk cId="3120452390" sldId="302"/>
            <ac:spMk id="77" creationId="{29B1B36D-6220-BA88-896B-4AF58AE1797B}"/>
          </ac:spMkLst>
        </pc:spChg>
        <pc:spChg chg="add del mod">
          <ac:chgData name="Daniel Binks" userId="9187f040-59b7-44f0-822e-2a7768511974" providerId="ADAL" clId="{B24EEB90-3572-4F4A-9B7E-D7F7805E2AE2}" dt="2025-02-25T12:47:51.126" v="1029" actId="478"/>
          <ac:spMkLst>
            <pc:docMk/>
            <pc:sldMk cId="3120452390" sldId="302"/>
            <ac:spMk id="78" creationId="{A5606E52-4C83-2EEC-7607-A6C857C77D18}"/>
          </ac:spMkLst>
        </pc:spChg>
        <pc:spChg chg="add del mod">
          <ac:chgData name="Daniel Binks" userId="9187f040-59b7-44f0-822e-2a7768511974" providerId="ADAL" clId="{B24EEB90-3572-4F4A-9B7E-D7F7805E2AE2}" dt="2025-02-25T12:47:51.126" v="1029" actId="478"/>
          <ac:spMkLst>
            <pc:docMk/>
            <pc:sldMk cId="3120452390" sldId="302"/>
            <ac:spMk id="80" creationId="{88099FCA-C912-1563-AB65-E62C9C816047}"/>
          </ac:spMkLst>
        </pc:spChg>
        <pc:spChg chg="add del mod">
          <ac:chgData name="Daniel Binks" userId="9187f040-59b7-44f0-822e-2a7768511974" providerId="ADAL" clId="{B24EEB90-3572-4F4A-9B7E-D7F7805E2AE2}" dt="2025-02-25T12:50:16.296" v="1101" actId="1076"/>
          <ac:spMkLst>
            <pc:docMk/>
            <pc:sldMk cId="3120452390" sldId="302"/>
            <ac:spMk id="82" creationId="{0EC5EE2F-45AF-47AB-4517-6DC473363922}"/>
          </ac:spMkLst>
        </pc:spChg>
        <pc:spChg chg="add del mod">
          <ac:chgData name="Daniel Binks" userId="9187f040-59b7-44f0-822e-2a7768511974" providerId="ADAL" clId="{B24EEB90-3572-4F4A-9B7E-D7F7805E2AE2}" dt="2025-02-25T12:50:16.296" v="1101" actId="1076"/>
          <ac:spMkLst>
            <pc:docMk/>
            <pc:sldMk cId="3120452390" sldId="302"/>
            <ac:spMk id="84" creationId="{9C397845-BE69-5133-55C8-A80B574DDB44}"/>
          </ac:spMkLst>
        </pc:spChg>
        <pc:spChg chg="add mod">
          <ac:chgData name="Daniel Binks" userId="9187f040-59b7-44f0-822e-2a7768511974" providerId="ADAL" clId="{B24EEB90-3572-4F4A-9B7E-D7F7805E2AE2}" dt="2025-02-25T12:53:42.812" v="1136" actId="1076"/>
          <ac:spMkLst>
            <pc:docMk/>
            <pc:sldMk cId="3120452390" sldId="302"/>
            <ac:spMk id="121" creationId="{4CBDF776-A6B2-86CD-D29F-70A6C2D9D4B0}"/>
          </ac:spMkLst>
        </pc:spChg>
        <pc:spChg chg="add mod">
          <ac:chgData name="Daniel Binks" userId="9187f040-59b7-44f0-822e-2a7768511974" providerId="ADAL" clId="{B24EEB90-3572-4F4A-9B7E-D7F7805E2AE2}" dt="2025-02-25T12:53:50.769" v="1143" actId="1076"/>
          <ac:spMkLst>
            <pc:docMk/>
            <pc:sldMk cId="3120452390" sldId="302"/>
            <ac:spMk id="122" creationId="{5D59F86C-D710-FBC1-5108-FD8228C020A1}"/>
          </ac:spMkLst>
        </pc:spChg>
        <pc:spChg chg="add mod">
          <ac:chgData name="Daniel Binks" userId="9187f040-59b7-44f0-822e-2a7768511974" providerId="ADAL" clId="{B24EEB90-3572-4F4A-9B7E-D7F7805E2AE2}" dt="2025-02-25T12:54:01.141" v="1154" actId="1076"/>
          <ac:spMkLst>
            <pc:docMk/>
            <pc:sldMk cId="3120452390" sldId="302"/>
            <ac:spMk id="123" creationId="{A70671AE-9A2B-AF91-FED2-61823C2583F8}"/>
          </ac:spMkLst>
        </pc:spChg>
        <pc:spChg chg="add mod">
          <ac:chgData name="Daniel Binks" userId="9187f040-59b7-44f0-822e-2a7768511974" providerId="ADAL" clId="{B24EEB90-3572-4F4A-9B7E-D7F7805E2AE2}" dt="2025-02-25T12:54:07.388" v="1165" actId="20577"/>
          <ac:spMkLst>
            <pc:docMk/>
            <pc:sldMk cId="3120452390" sldId="302"/>
            <ac:spMk id="124" creationId="{5D69E849-EDC9-25F4-F7F8-96BAC6F70C69}"/>
          </ac:spMkLst>
        </pc:spChg>
        <pc:spChg chg="add mod">
          <ac:chgData name="Daniel Binks" userId="9187f040-59b7-44f0-822e-2a7768511974" providerId="ADAL" clId="{B24EEB90-3572-4F4A-9B7E-D7F7805E2AE2}" dt="2025-02-25T14:20:16.139" v="1430" actId="14100"/>
          <ac:spMkLst>
            <pc:docMk/>
            <pc:sldMk cId="3120452390" sldId="302"/>
            <ac:spMk id="125" creationId="{7A891B82-84AD-F59D-7400-F1EFF88F4A73}"/>
          </ac:spMkLst>
        </pc:spChg>
        <pc:spChg chg="add mod">
          <ac:chgData name="Daniel Binks" userId="9187f040-59b7-44f0-822e-2a7768511974" providerId="ADAL" clId="{B24EEB90-3572-4F4A-9B7E-D7F7805E2AE2}" dt="2025-02-25T13:53:26.742" v="1312" actId="1076"/>
          <ac:spMkLst>
            <pc:docMk/>
            <pc:sldMk cId="3120452390" sldId="302"/>
            <ac:spMk id="127" creationId="{01BCE498-D767-8945-9808-50488CE09B1F}"/>
          </ac:spMkLst>
        </pc:spChg>
        <pc:spChg chg="add mod">
          <ac:chgData name="Daniel Binks" userId="9187f040-59b7-44f0-822e-2a7768511974" providerId="ADAL" clId="{B24EEB90-3572-4F4A-9B7E-D7F7805E2AE2}" dt="2025-02-25T14:02:35.702" v="1402" actId="20577"/>
          <ac:spMkLst>
            <pc:docMk/>
            <pc:sldMk cId="3120452390" sldId="302"/>
            <ac:spMk id="128" creationId="{CDE313A2-7E99-ECDC-4DDB-C84FBC358004}"/>
          </ac:spMkLst>
        </pc:spChg>
        <pc:spChg chg="add mod">
          <ac:chgData name="Daniel Binks" userId="9187f040-59b7-44f0-822e-2a7768511974" providerId="ADAL" clId="{B24EEB90-3572-4F4A-9B7E-D7F7805E2AE2}" dt="2025-03-03T13:55:22.322" v="8552" actId="14100"/>
          <ac:spMkLst>
            <pc:docMk/>
            <pc:sldMk cId="3120452390" sldId="302"/>
            <ac:spMk id="137" creationId="{1E9BDEAE-FAFC-3FF1-46BB-0D31EDF99D96}"/>
          </ac:spMkLst>
        </pc:spChg>
        <pc:spChg chg="add mod">
          <ac:chgData name="Daniel Binks" userId="9187f040-59b7-44f0-822e-2a7768511974" providerId="ADAL" clId="{B24EEB90-3572-4F4A-9B7E-D7F7805E2AE2}" dt="2025-02-25T17:03:51.488" v="4695" actId="20577"/>
          <ac:spMkLst>
            <pc:docMk/>
            <pc:sldMk cId="3120452390" sldId="302"/>
            <ac:spMk id="138" creationId="{D5692D26-833A-403F-CF2D-1DB63696E104}"/>
          </ac:spMkLst>
        </pc:spChg>
        <pc:picChg chg="add mod ord">
          <ac:chgData name="Daniel Binks" userId="9187f040-59b7-44f0-822e-2a7768511974" providerId="ADAL" clId="{B24EEB90-3572-4F4A-9B7E-D7F7805E2AE2}" dt="2025-02-25T14:05:34.884" v="1407" actId="166"/>
          <ac:picMkLst>
            <pc:docMk/>
            <pc:sldMk cId="3120452390" sldId="302"/>
            <ac:picMk id="10" creationId="{FF88175D-D739-868F-D5D7-8E6024D7324E}"/>
          </ac:picMkLst>
        </pc:picChg>
        <pc:picChg chg="add del mod">
          <ac:chgData name="Daniel Binks" userId="9187f040-59b7-44f0-822e-2a7768511974" providerId="ADAL" clId="{B24EEB90-3572-4F4A-9B7E-D7F7805E2AE2}" dt="2025-02-25T12:34:29.357" v="819" actId="478"/>
          <ac:picMkLst>
            <pc:docMk/>
            <pc:sldMk cId="3120452390" sldId="302"/>
            <ac:picMk id="11" creationId="{061DEBF4-235A-835A-6495-5388BB0082AB}"/>
          </ac:picMkLst>
        </pc:picChg>
        <pc:picChg chg="add del mod">
          <ac:chgData name="Daniel Binks" userId="9187f040-59b7-44f0-822e-2a7768511974" providerId="ADAL" clId="{B24EEB90-3572-4F4A-9B7E-D7F7805E2AE2}" dt="2025-02-25T12:34:30.039" v="820" actId="478"/>
          <ac:picMkLst>
            <pc:docMk/>
            <pc:sldMk cId="3120452390" sldId="302"/>
            <ac:picMk id="12" creationId="{D44FF4DD-B7A5-D26F-C30C-071FB1C206E3}"/>
          </ac:picMkLst>
        </pc:picChg>
        <pc:picChg chg="add del mod">
          <ac:chgData name="Daniel Binks" userId="9187f040-59b7-44f0-822e-2a7768511974" providerId="ADAL" clId="{B24EEB90-3572-4F4A-9B7E-D7F7805E2AE2}" dt="2025-02-25T12:31:01.638" v="767" actId="478"/>
          <ac:picMkLst>
            <pc:docMk/>
            <pc:sldMk cId="3120452390" sldId="302"/>
            <ac:picMk id="13" creationId="{FD794184-D042-D101-1BEA-1F88A94FF295}"/>
          </ac:picMkLst>
        </pc:picChg>
        <pc:picChg chg="add del mod">
          <ac:chgData name="Daniel Binks" userId="9187f040-59b7-44f0-822e-2a7768511974" providerId="ADAL" clId="{B24EEB90-3572-4F4A-9B7E-D7F7805E2AE2}" dt="2025-02-25T12:46:49.575" v="974" actId="478"/>
          <ac:picMkLst>
            <pc:docMk/>
            <pc:sldMk cId="3120452390" sldId="302"/>
            <ac:picMk id="14" creationId="{36E886E4-851C-DD2E-93C2-116CE1122E73}"/>
          </ac:picMkLst>
        </pc:picChg>
        <pc:picChg chg="add del mod">
          <ac:chgData name="Daniel Binks" userId="9187f040-59b7-44f0-822e-2a7768511974" providerId="ADAL" clId="{B24EEB90-3572-4F4A-9B7E-D7F7805E2AE2}" dt="2025-02-25T12:46:50.907" v="975" actId="478"/>
          <ac:picMkLst>
            <pc:docMk/>
            <pc:sldMk cId="3120452390" sldId="302"/>
            <ac:picMk id="15" creationId="{A31ACAB2-A9D4-E7FA-2624-5052B7D338E9}"/>
          </ac:picMkLst>
        </pc:picChg>
        <pc:picChg chg="add del mod">
          <ac:chgData name="Daniel Binks" userId="9187f040-59b7-44f0-822e-2a7768511974" providerId="ADAL" clId="{B24EEB90-3572-4F4A-9B7E-D7F7805E2AE2}" dt="2025-02-25T12:46:52.170" v="976" actId="478"/>
          <ac:picMkLst>
            <pc:docMk/>
            <pc:sldMk cId="3120452390" sldId="302"/>
            <ac:picMk id="16" creationId="{8ED5012A-5539-ED24-D32C-443A8E853EE1}"/>
          </ac:picMkLst>
        </pc:picChg>
        <pc:picChg chg="add del mod">
          <ac:chgData name="Daniel Binks" userId="9187f040-59b7-44f0-822e-2a7768511974" providerId="ADAL" clId="{B24EEB90-3572-4F4A-9B7E-D7F7805E2AE2}" dt="2025-02-25T12:46:54.646" v="977" actId="478"/>
          <ac:picMkLst>
            <pc:docMk/>
            <pc:sldMk cId="3120452390" sldId="302"/>
            <ac:picMk id="17" creationId="{343AE44F-ECAB-6347-01B1-C979F8636380}"/>
          </ac:picMkLst>
        </pc:picChg>
        <pc:picChg chg="add del mod">
          <ac:chgData name="Daniel Binks" userId="9187f040-59b7-44f0-822e-2a7768511974" providerId="ADAL" clId="{B24EEB90-3572-4F4A-9B7E-D7F7805E2AE2}" dt="2025-02-25T12:33:35.575" v="788" actId="478"/>
          <ac:picMkLst>
            <pc:docMk/>
            <pc:sldMk cId="3120452390" sldId="302"/>
            <ac:picMk id="19" creationId="{11662469-F075-5D77-D98D-0F7142EDAB01}"/>
          </ac:picMkLst>
        </pc:picChg>
        <pc:picChg chg="add del mod">
          <ac:chgData name="Daniel Binks" userId="9187f040-59b7-44f0-822e-2a7768511974" providerId="ADAL" clId="{B24EEB90-3572-4F4A-9B7E-D7F7805E2AE2}" dt="2025-02-25T12:33:35.058" v="787" actId="478"/>
          <ac:picMkLst>
            <pc:docMk/>
            <pc:sldMk cId="3120452390" sldId="302"/>
            <ac:picMk id="20" creationId="{F815A726-8017-0EF0-B6BD-29AC02A2A4A4}"/>
          </ac:picMkLst>
        </pc:picChg>
        <pc:picChg chg="add mod">
          <ac:chgData name="Daniel Binks" userId="9187f040-59b7-44f0-822e-2a7768511974" providerId="ADAL" clId="{B24EEB90-3572-4F4A-9B7E-D7F7805E2AE2}" dt="2025-02-25T14:04:27.810" v="1404" actId="208"/>
          <ac:picMkLst>
            <pc:docMk/>
            <pc:sldMk cId="3120452390" sldId="302"/>
            <ac:picMk id="21" creationId="{687F01CB-20FA-E532-B93C-09AF8AA0175C}"/>
          </ac:picMkLst>
        </pc:picChg>
        <pc:picChg chg="add mod">
          <ac:chgData name="Daniel Binks" userId="9187f040-59b7-44f0-822e-2a7768511974" providerId="ADAL" clId="{B24EEB90-3572-4F4A-9B7E-D7F7805E2AE2}" dt="2025-02-25T14:04:27.810" v="1404" actId="208"/>
          <ac:picMkLst>
            <pc:docMk/>
            <pc:sldMk cId="3120452390" sldId="302"/>
            <ac:picMk id="22" creationId="{A2F19157-00CE-D096-7998-CFF07DF00CD0}"/>
          </ac:picMkLst>
        </pc:picChg>
        <pc:picChg chg="add del mod">
          <ac:chgData name="Daniel Binks" userId="9187f040-59b7-44f0-822e-2a7768511974" providerId="ADAL" clId="{B24EEB90-3572-4F4A-9B7E-D7F7805E2AE2}" dt="2025-02-25T12:33:38.603" v="790" actId="478"/>
          <ac:picMkLst>
            <pc:docMk/>
            <pc:sldMk cId="3120452390" sldId="302"/>
            <ac:picMk id="23" creationId="{044D694E-9766-992E-0986-A85457010D13}"/>
          </ac:picMkLst>
        </pc:picChg>
        <pc:picChg chg="add mod">
          <ac:chgData name="Daniel Binks" userId="9187f040-59b7-44f0-822e-2a7768511974" providerId="ADAL" clId="{B24EEB90-3572-4F4A-9B7E-D7F7805E2AE2}" dt="2025-02-25T14:04:27.810" v="1404" actId="208"/>
          <ac:picMkLst>
            <pc:docMk/>
            <pc:sldMk cId="3120452390" sldId="302"/>
            <ac:picMk id="24" creationId="{EC7B7134-6106-D0F0-BA3E-CFC87F77495E}"/>
          </ac:picMkLst>
        </pc:picChg>
        <pc:picChg chg="add mod">
          <ac:chgData name="Daniel Binks" userId="9187f040-59b7-44f0-822e-2a7768511974" providerId="ADAL" clId="{B24EEB90-3572-4F4A-9B7E-D7F7805E2AE2}" dt="2025-02-25T14:04:27.810" v="1404" actId="208"/>
          <ac:picMkLst>
            <pc:docMk/>
            <pc:sldMk cId="3120452390" sldId="302"/>
            <ac:picMk id="25" creationId="{2E55ABFD-8F88-7083-1598-443F4DB53538}"/>
          </ac:picMkLst>
        </pc:picChg>
        <pc:picChg chg="add del mod">
          <ac:chgData name="Daniel Binks" userId="9187f040-59b7-44f0-822e-2a7768511974" providerId="ADAL" clId="{B24EEB90-3572-4F4A-9B7E-D7F7805E2AE2}" dt="2025-02-25T12:35:15.937" v="835" actId="478"/>
          <ac:picMkLst>
            <pc:docMk/>
            <pc:sldMk cId="3120452390" sldId="302"/>
            <ac:picMk id="27" creationId="{49D94DAD-040B-ABE7-2B26-EF4C47CE86E0}"/>
          </ac:picMkLst>
        </pc:picChg>
        <pc:picChg chg="add del mod">
          <ac:chgData name="Daniel Binks" userId="9187f040-59b7-44f0-822e-2a7768511974" providerId="ADAL" clId="{B24EEB90-3572-4F4A-9B7E-D7F7805E2AE2}" dt="2025-02-25T12:35:14.697" v="834" actId="478"/>
          <ac:picMkLst>
            <pc:docMk/>
            <pc:sldMk cId="3120452390" sldId="302"/>
            <ac:picMk id="29" creationId="{7DE5B5CC-6F0E-23DC-ECF9-D044732F0728}"/>
          </ac:picMkLst>
        </pc:picChg>
        <pc:picChg chg="add mod ord">
          <ac:chgData name="Daniel Binks" userId="9187f040-59b7-44f0-822e-2a7768511974" providerId="ADAL" clId="{B24EEB90-3572-4F4A-9B7E-D7F7805E2AE2}" dt="2025-02-25T14:05:34.884" v="1407" actId="166"/>
          <ac:picMkLst>
            <pc:docMk/>
            <pc:sldMk cId="3120452390" sldId="302"/>
            <ac:picMk id="31" creationId="{F06AE90F-86E5-6826-B947-B66ADCE4EA3C}"/>
          </ac:picMkLst>
        </pc:picChg>
        <pc:picChg chg="add mod ord">
          <ac:chgData name="Daniel Binks" userId="9187f040-59b7-44f0-822e-2a7768511974" providerId="ADAL" clId="{B24EEB90-3572-4F4A-9B7E-D7F7805E2AE2}" dt="2025-02-25T14:05:34.884" v="1407" actId="166"/>
          <ac:picMkLst>
            <pc:docMk/>
            <pc:sldMk cId="3120452390" sldId="302"/>
            <ac:picMk id="33" creationId="{194B10A8-D1E5-4225-AEF4-73062F31E962}"/>
          </ac:picMkLst>
        </pc:picChg>
        <pc:picChg chg="add mod">
          <ac:chgData name="Daniel Binks" userId="9187f040-59b7-44f0-822e-2a7768511974" providerId="ADAL" clId="{B24EEB90-3572-4F4A-9B7E-D7F7805E2AE2}" dt="2025-02-25T12:38:05.608" v="905" actId="1076"/>
          <ac:picMkLst>
            <pc:docMk/>
            <pc:sldMk cId="3120452390" sldId="302"/>
            <ac:picMk id="54" creationId="{933D3F09-5452-0BC2-801C-D13441229235}"/>
          </ac:picMkLst>
        </pc:picChg>
        <pc:picChg chg="add mod">
          <ac:chgData name="Daniel Binks" userId="9187f040-59b7-44f0-822e-2a7768511974" providerId="ADAL" clId="{B24EEB90-3572-4F4A-9B7E-D7F7805E2AE2}" dt="2025-02-25T12:38:02.905" v="901"/>
          <ac:picMkLst>
            <pc:docMk/>
            <pc:sldMk cId="3120452390" sldId="302"/>
            <ac:picMk id="55" creationId="{C818395E-51DC-023A-BD5A-106BB89E1E67}"/>
          </ac:picMkLst>
        </pc:picChg>
        <pc:picChg chg="add mod">
          <ac:chgData name="Daniel Binks" userId="9187f040-59b7-44f0-822e-2a7768511974" providerId="ADAL" clId="{B24EEB90-3572-4F4A-9B7E-D7F7805E2AE2}" dt="2025-02-25T12:50:36.479" v="1103" actId="1076"/>
          <ac:picMkLst>
            <pc:docMk/>
            <pc:sldMk cId="3120452390" sldId="302"/>
            <ac:picMk id="74" creationId="{D2296DFA-98FF-1646-D464-5252515BB794}"/>
          </ac:picMkLst>
        </pc:picChg>
        <pc:picChg chg="add mod">
          <ac:chgData name="Daniel Binks" userId="9187f040-59b7-44f0-822e-2a7768511974" providerId="ADAL" clId="{B24EEB90-3572-4F4A-9B7E-D7F7805E2AE2}" dt="2025-02-25T12:50:36.479" v="1103" actId="1076"/>
          <ac:picMkLst>
            <pc:docMk/>
            <pc:sldMk cId="3120452390" sldId="302"/>
            <ac:picMk id="76" creationId="{ED8F26DE-4F7C-5102-3257-0835DB5A4195}"/>
          </ac:picMkLst>
        </pc:picChg>
        <pc:picChg chg="add del mod">
          <ac:chgData name="Daniel Binks" userId="9187f040-59b7-44f0-822e-2a7768511974" providerId="ADAL" clId="{B24EEB90-3572-4F4A-9B7E-D7F7805E2AE2}" dt="2025-02-25T12:47:51.126" v="1029" actId="478"/>
          <ac:picMkLst>
            <pc:docMk/>
            <pc:sldMk cId="3120452390" sldId="302"/>
            <ac:picMk id="79" creationId="{90077F3A-9245-9442-93D9-64AE86815841}"/>
          </ac:picMkLst>
        </pc:picChg>
        <pc:picChg chg="add del mod">
          <ac:chgData name="Daniel Binks" userId="9187f040-59b7-44f0-822e-2a7768511974" providerId="ADAL" clId="{B24EEB90-3572-4F4A-9B7E-D7F7805E2AE2}" dt="2025-02-25T12:50:16.296" v="1101" actId="1076"/>
          <ac:picMkLst>
            <pc:docMk/>
            <pc:sldMk cId="3120452390" sldId="302"/>
            <ac:picMk id="81" creationId="{A89C858B-51EA-8C29-969B-4E5BC0C6DA4F}"/>
          </ac:picMkLst>
        </pc:picChg>
        <pc:picChg chg="add del mod">
          <ac:chgData name="Daniel Binks" userId="9187f040-59b7-44f0-822e-2a7768511974" providerId="ADAL" clId="{B24EEB90-3572-4F4A-9B7E-D7F7805E2AE2}" dt="2025-02-25T12:50:16.296" v="1101" actId="1076"/>
          <ac:picMkLst>
            <pc:docMk/>
            <pc:sldMk cId="3120452390" sldId="302"/>
            <ac:picMk id="83" creationId="{A9640DBD-E63B-5D2E-C82A-0AB255852523}"/>
          </ac:picMkLst>
        </pc:picChg>
        <pc:cxnChg chg="add del mod">
          <ac:chgData name="Daniel Binks" userId="9187f040-59b7-44f0-822e-2a7768511974" providerId="ADAL" clId="{B24EEB90-3572-4F4A-9B7E-D7F7805E2AE2}" dt="2025-02-25T12:46:58.800" v="981" actId="478"/>
          <ac:cxnSpMkLst>
            <pc:docMk/>
            <pc:sldMk cId="3120452390" sldId="302"/>
            <ac:cxnSpMk id="39" creationId="{CE301F1E-E35A-C503-4B73-8075DBFDE7A3}"/>
          </ac:cxnSpMkLst>
        </pc:cxnChg>
        <pc:cxnChg chg="add del mod">
          <ac:chgData name="Daniel Binks" userId="9187f040-59b7-44f0-822e-2a7768511974" providerId="ADAL" clId="{B24EEB90-3572-4F4A-9B7E-D7F7805E2AE2}" dt="2025-02-25T12:46:56.770" v="978" actId="478"/>
          <ac:cxnSpMkLst>
            <pc:docMk/>
            <pc:sldMk cId="3120452390" sldId="302"/>
            <ac:cxnSpMk id="40" creationId="{51505B92-3599-D03F-7175-1EFB8EA0F48E}"/>
          </ac:cxnSpMkLst>
        </pc:cxnChg>
        <pc:cxnChg chg="add del mod">
          <ac:chgData name="Daniel Binks" userId="9187f040-59b7-44f0-822e-2a7768511974" providerId="ADAL" clId="{B24EEB90-3572-4F4A-9B7E-D7F7805E2AE2}" dt="2025-02-25T12:46:57.473" v="979" actId="478"/>
          <ac:cxnSpMkLst>
            <pc:docMk/>
            <pc:sldMk cId="3120452390" sldId="302"/>
            <ac:cxnSpMk id="43" creationId="{BE088A20-25ED-F1E8-85EB-2DA2443F7103}"/>
          </ac:cxnSpMkLst>
        </pc:cxnChg>
        <pc:cxnChg chg="add del mod">
          <ac:chgData name="Daniel Binks" userId="9187f040-59b7-44f0-822e-2a7768511974" providerId="ADAL" clId="{B24EEB90-3572-4F4A-9B7E-D7F7805E2AE2}" dt="2025-02-25T12:46:58.149" v="980" actId="478"/>
          <ac:cxnSpMkLst>
            <pc:docMk/>
            <pc:sldMk cId="3120452390" sldId="302"/>
            <ac:cxnSpMk id="46" creationId="{BB870C96-695C-964B-5FA1-B947A5E34A71}"/>
          </ac:cxnSpMkLst>
        </pc:cxnChg>
        <pc:cxnChg chg="add mod">
          <ac:chgData name="Daniel Binks" userId="9187f040-59b7-44f0-822e-2a7768511974" providerId="ADAL" clId="{B24EEB90-3572-4F4A-9B7E-D7F7805E2AE2}" dt="2025-02-25T13:53:01.629" v="1304" actId="14100"/>
          <ac:cxnSpMkLst>
            <pc:docMk/>
            <pc:sldMk cId="3120452390" sldId="302"/>
            <ac:cxnSpMk id="56" creationId="{96ED2678-4ADA-3C1F-DAD5-E502A8DF989D}"/>
          </ac:cxnSpMkLst>
        </pc:cxnChg>
        <pc:cxnChg chg="add mod">
          <ac:chgData name="Daniel Binks" userId="9187f040-59b7-44f0-822e-2a7768511974" providerId="ADAL" clId="{B24EEB90-3572-4F4A-9B7E-D7F7805E2AE2}" dt="2025-02-25T13:53:01.629" v="1304" actId="14100"/>
          <ac:cxnSpMkLst>
            <pc:docMk/>
            <pc:sldMk cId="3120452390" sldId="302"/>
            <ac:cxnSpMk id="60" creationId="{F95C33B7-AD33-355F-F6E5-A6C5188C35A5}"/>
          </ac:cxnSpMkLst>
        </pc:cxnChg>
        <pc:cxnChg chg="add mod">
          <ac:chgData name="Daniel Binks" userId="9187f040-59b7-44f0-822e-2a7768511974" providerId="ADAL" clId="{B24EEB90-3572-4F4A-9B7E-D7F7805E2AE2}" dt="2025-02-25T13:53:01.629" v="1304" actId="14100"/>
          <ac:cxnSpMkLst>
            <pc:docMk/>
            <pc:sldMk cId="3120452390" sldId="302"/>
            <ac:cxnSpMk id="64" creationId="{543F1CCF-BB72-FB6C-8A77-F5FC53A98EAF}"/>
          </ac:cxnSpMkLst>
        </pc:cxnChg>
        <pc:cxnChg chg="add mod">
          <ac:chgData name="Daniel Binks" userId="9187f040-59b7-44f0-822e-2a7768511974" providerId="ADAL" clId="{B24EEB90-3572-4F4A-9B7E-D7F7805E2AE2}" dt="2025-02-25T13:53:01.629" v="1304" actId="14100"/>
          <ac:cxnSpMkLst>
            <pc:docMk/>
            <pc:sldMk cId="3120452390" sldId="302"/>
            <ac:cxnSpMk id="71" creationId="{B6B9B3A3-FE26-2B85-E8B6-299851B5E92B}"/>
          </ac:cxnSpMkLst>
        </pc:cxnChg>
        <pc:cxnChg chg="add mod">
          <ac:chgData name="Daniel Binks" userId="9187f040-59b7-44f0-822e-2a7768511974" providerId="ADAL" clId="{B24EEB90-3572-4F4A-9B7E-D7F7805E2AE2}" dt="2025-02-25T12:50:41.324" v="1104" actId="14100"/>
          <ac:cxnSpMkLst>
            <pc:docMk/>
            <pc:sldMk cId="3120452390" sldId="302"/>
            <ac:cxnSpMk id="85" creationId="{B94BDCA6-9045-DE66-8A72-3C27A3AA1BCC}"/>
          </ac:cxnSpMkLst>
        </pc:cxnChg>
        <pc:cxnChg chg="add mod">
          <ac:chgData name="Daniel Binks" userId="9187f040-59b7-44f0-822e-2a7768511974" providerId="ADAL" clId="{B24EEB90-3572-4F4A-9B7E-D7F7805E2AE2}" dt="2025-02-25T12:50:43.652" v="1105" actId="14100"/>
          <ac:cxnSpMkLst>
            <pc:docMk/>
            <pc:sldMk cId="3120452390" sldId="302"/>
            <ac:cxnSpMk id="89" creationId="{7DFCFB77-4763-573E-D996-C1AB8BDAD465}"/>
          </ac:cxnSpMkLst>
        </pc:cxnChg>
        <pc:cxnChg chg="add mod">
          <ac:chgData name="Daniel Binks" userId="9187f040-59b7-44f0-822e-2a7768511974" providerId="ADAL" clId="{B24EEB90-3572-4F4A-9B7E-D7F7805E2AE2}" dt="2025-02-25T12:50:46.389" v="1106" actId="14100"/>
          <ac:cxnSpMkLst>
            <pc:docMk/>
            <pc:sldMk cId="3120452390" sldId="302"/>
            <ac:cxnSpMk id="92" creationId="{2C7D30B8-8E5E-01E4-6FAE-3332EB594FB9}"/>
          </ac:cxnSpMkLst>
        </pc:cxnChg>
        <pc:cxnChg chg="add del mod">
          <ac:chgData name="Daniel Binks" userId="9187f040-59b7-44f0-822e-2a7768511974" providerId="ADAL" clId="{B24EEB90-3572-4F4A-9B7E-D7F7805E2AE2}" dt="2025-02-25T12:50:18.042" v="1102" actId="478"/>
          <ac:cxnSpMkLst>
            <pc:docMk/>
            <pc:sldMk cId="3120452390" sldId="302"/>
            <ac:cxnSpMk id="95" creationId="{F24A6273-26C5-B605-C6AD-D7B2DBD977A3}"/>
          </ac:cxnSpMkLst>
        </pc:cxnChg>
        <pc:cxnChg chg="add del mod">
          <ac:chgData name="Daniel Binks" userId="9187f040-59b7-44f0-822e-2a7768511974" providerId="ADAL" clId="{B24EEB90-3572-4F4A-9B7E-D7F7805E2AE2}" dt="2025-02-25T12:49:49.355" v="1095" actId="478"/>
          <ac:cxnSpMkLst>
            <pc:docMk/>
            <pc:sldMk cId="3120452390" sldId="302"/>
            <ac:cxnSpMk id="98" creationId="{D65173A7-EA55-72D9-0DB6-23281F9270A9}"/>
          </ac:cxnSpMkLst>
        </pc:cxnChg>
        <pc:cxnChg chg="add del mod">
          <ac:chgData name="Daniel Binks" userId="9187f040-59b7-44f0-822e-2a7768511974" providerId="ADAL" clId="{B24EEB90-3572-4F4A-9B7E-D7F7805E2AE2}" dt="2025-02-25T12:49:48.585" v="1094" actId="478"/>
          <ac:cxnSpMkLst>
            <pc:docMk/>
            <pc:sldMk cId="3120452390" sldId="302"/>
            <ac:cxnSpMk id="101" creationId="{1802BD95-B26B-92CF-72D9-F2351D311929}"/>
          </ac:cxnSpMkLst>
        </pc:cxnChg>
        <pc:cxnChg chg="add mod">
          <ac:chgData name="Daniel Binks" userId="9187f040-59b7-44f0-822e-2a7768511974" providerId="ADAL" clId="{B24EEB90-3572-4F4A-9B7E-D7F7805E2AE2}" dt="2025-02-25T12:50:53.294" v="1109" actId="14100"/>
          <ac:cxnSpMkLst>
            <pc:docMk/>
            <pc:sldMk cId="3120452390" sldId="302"/>
            <ac:cxnSpMk id="106" creationId="{A6908706-26ED-1DC7-C250-DDF5989E86F7}"/>
          </ac:cxnSpMkLst>
        </pc:cxnChg>
        <pc:cxnChg chg="add mod">
          <ac:chgData name="Daniel Binks" userId="9187f040-59b7-44f0-822e-2a7768511974" providerId="ADAL" clId="{B24EEB90-3572-4F4A-9B7E-D7F7805E2AE2}" dt="2025-02-25T12:51:12.321" v="1113" actId="14100"/>
          <ac:cxnSpMkLst>
            <pc:docMk/>
            <pc:sldMk cId="3120452390" sldId="302"/>
            <ac:cxnSpMk id="109" creationId="{0045378F-C224-6E65-B33B-F505F29E4764}"/>
          </ac:cxnSpMkLst>
        </pc:cxnChg>
        <pc:cxnChg chg="add mod">
          <ac:chgData name="Daniel Binks" userId="9187f040-59b7-44f0-822e-2a7768511974" providerId="ADAL" clId="{B24EEB90-3572-4F4A-9B7E-D7F7805E2AE2}" dt="2025-02-25T12:51:32.351" v="1119" actId="14100"/>
          <ac:cxnSpMkLst>
            <pc:docMk/>
            <pc:sldMk cId="3120452390" sldId="302"/>
            <ac:cxnSpMk id="112" creationId="{130D5BF1-AECC-8E90-11E0-47337236F18C}"/>
          </ac:cxnSpMkLst>
        </pc:cxnChg>
        <pc:cxnChg chg="add mod">
          <ac:chgData name="Daniel Binks" userId="9187f040-59b7-44f0-822e-2a7768511974" providerId="ADAL" clId="{B24EEB90-3572-4F4A-9B7E-D7F7805E2AE2}" dt="2025-02-25T12:51:40.489" v="1122" actId="14100"/>
          <ac:cxnSpMkLst>
            <pc:docMk/>
            <pc:sldMk cId="3120452390" sldId="302"/>
            <ac:cxnSpMk id="115" creationId="{4405F4EC-D284-EE24-AC3A-D1EE0BD62457}"/>
          </ac:cxnSpMkLst>
        </pc:cxnChg>
        <pc:cxnChg chg="add mod">
          <ac:chgData name="Daniel Binks" userId="9187f040-59b7-44f0-822e-2a7768511974" providerId="ADAL" clId="{B24EEB90-3572-4F4A-9B7E-D7F7805E2AE2}" dt="2025-02-25T12:51:46.204" v="1125" actId="14100"/>
          <ac:cxnSpMkLst>
            <pc:docMk/>
            <pc:sldMk cId="3120452390" sldId="302"/>
            <ac:cxnSpMk id="118" creationId="{CE425820-0082-7A3D-661E-A079A51F6493}"/>
          </ac:cxnSpMkLst>
        </pc:cxnChg>
      </pc:sldChg>
      <pc:sldChg chg="addSp delSp modSp add mod">
        <pc:chgData name="Daniel Binks" userId="9187f040-59b7-44f0-822e-2a7768511974" providerId="ADAL" clId="{B24EEB90-3572-4F4A-9B7E-D7F7805E2AE2}" dt="2025-02-25T17:03:55.686" v="4698" actId="20577"/>
        <pc:sldMkLst>
          <pc:docMk/>
          <pc:sldMk cId="2350110076" sldId="303"/>
        </pc:sldMkLst>
        <pc:spChg chg="del mod">
          <ac:chgData name="Daniel Binks" userId="9187f040-59b7-44f0-822e-2a7768511974" providerId="ADAL" clId="{B24EEB90-3572-4F4A-9B7E-D7F7805E2AE2}" dt="2025-02-25T15:38:36.986" v="2523" actId="478"/>
          <ac:spMkLst>
            <pc:docMk/>
            <pc:sldMk cId="2350110076" sldId="303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4:35:06.228" v="1435" actId="478"/>
          <ac:spMkLst>
            <pc:docMk/>
            <pc:sldMk cId="2350110076" sldId="303"/>
            <ac:spMk id="7" creationId="{D33FBDA6-B25A-BF0D-F0C4-766A83379113}"/>
          </ac:spMkLst>
        </pc:spChg>
        <pc:spChg chg="add del mod">
          <ac:chgData name="Daniel Binks" userId="9187f040-59b7-44f0-822e-2a7768511974" providerId="ADAL" clId="{B24EEB90-3572-4F4A-9B7E-D7F7805E2AE2}" dt="2025-02-25T14:35:06.228" v="1435" actId="478"/>
          <ac:spMkLst>
            <pc:docMk/>
            <pc:sldMk cId="2350110076" sldId="303"/>
            <ac:spMk id="8" creationId="{E5E6177E-8714-D172-D443-8303110359E1}"/>
          </ac:spMkLst>
        </pc:spChg>
        <pc:spChg chg="add del mod">
          <ac:chgData name="Daniel Binks" userId="9187f040-59b7-44f0-822e-2a7768511974" providerId="ADAL" clId="{B24EEB90-3572-4F4A-9B7E-D7F7805E2AE2}" dt="2025-02-25T14:35:09.203" v="1436" actId="478"/>
          <ac:spMkLst>
            <pc:docMk/>
            <pc:sldMk cId="2350110076" sldId="303"/>
            <ac:spMk id="9" creationId="{62F7D333-7F5A-900B-CF68-623FEC3DB5AB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0" creationId="{9C0BCC17-7155-FD71-85F4-A33508223B51}"/>
          </ac:spMkLst>
        </pc:spChg>
        <pc:spChg chg="add del mod">
          <ac:chgData name="Daniel Binks" userId="9187f040-59b7-44f0-822e-2a7768511974" providerId="ADAL" clId="{B24EEB90-3572-4F4A-9B7E-D7F7805E2AE2}" dt="2025-02-25T14:35:01.176" v="1433" actId="478"/>
          <ac:spMkLst>
            <pc:docMk/>
            <pc:sldMk cId="2350110076" sldId="303"/>
            <ac:spMk id="11" creationId="{44C904DC-9218-AD37-91D1-2F10DA168540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2" creationId="{82AE7847-662D-B275-9DDA-E1F645685D31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4" creationId="{3869ECA0-BAFE-4A5D-E0CF-655FE1F4906B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5" creationId="{D9253C91-3A26-2698-630F-642633CFFE59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6" creationId="{046E074E-C0ED-6D5A-735E-5A8EDC3B3EB9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17" creationId="{E81BF989-CACC-161C-D3E4-A59198A23EA2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4" creationId="{FFCEBE33-B25C-2CB3-55DF-82B326FDF04F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5" creationId="{531AB081-5F28-569F-480D-2EC39BACB6F7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6" creationId="{290D15D1-6158-6BA0-B425-A8C92921A236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7" creationId="{FF71C16A-FFB5-7357-A293-0D3EBB580D4B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8" creationId="{334A8804-72FB-427A-B63B-6645CC33B9D7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29" creationId="{F49711EB-E2C1-8302-6C9A-992C6B6BF236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30" creationId="{FAE346F6-B24A-5996-C71D-FD0E465C19C7}"/>
          </ac:spMkLst>
        </pc:spChg>
        <pc:spChg chg="add del mod">
          <ac:chgData name="Daniel Binks" userId="9187f040-59b7-44f0-822e-2a7768511974" providerId="ADAL" clId="{B24EEB90-3572-4F4A-9B7E-D7F7805E2AE2}" dt="2025-02-25T14:46:36.500" v="1671" actId="478"/>
          <ac:spMkLst>
            <pc:docMk/>
            <pc:sldMk cId="2350110076" sldId="303"/>
            <ac:spMk id="31" creationId="{95F8ACF8-E2E0-D261-0213-4419A41485DE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32" creationId="{5560804D-EF83-B413-054A-276D77EEDE89}"/>
          </ac:spMkLst>
        </pc:spChg>
        <pc:spChg chg="add del mod">
          <ac:chgData name="Daniel Binks" userId="9187f040-59b7-44f0-822e-2a7768511974" providerId="ADAL" clId="{B24EEB90-3572-4F4A-9B7E-D7F7805E2AE2}" dt="2025-02-25T15:02:05.796" v="2114" actId="478"/>
          <ac:spMkLst>
            <pc:docMk/>
            <pc:sldMk cId="2350110076" sldId="303"/>
            <ac:spMk id="33" creationId="{268935D4-8B72-28EA-DFF4-12063DD704BA}"/>
          </ac:spMkLst>
        </pc:spChg>
        <pc:spChg chg="add del mod">
          <ac:chgData name="Daniel Binks" userId="9187f040-59b7-44f0-822e-2a7768511974" providerId="ADAL" clId="{B24EEB90-3572-4F4A-9B7E-D7F7805E2AE2}" dt="2025-02-25T15:02:04.116" v="2113" actId="478"/>
          <ac:spMkLst>
            <pc:docMk/>
            <pc:sldMk cId="2350110076" sldId="303"/>
            <ac:spMk id="34" creationId="{15B73DE5-82C3-E7B0-F69A-C900BED39814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35" creationId="{240CE1ED-FBB4-A524-1F81-8D63D934B7E8}"/>
          </ac:spMkLst>
        </pc:spChg>
        <pc:spChg chg="add mod">
          <ac:chgData name="Daniel Binks" userId="9187f040-59b7-44f0-822e-2a7768511974" providerId="ADAL" clId="{B24EEB90-3572-4F4A-9B7E-D7F7805E2AE2}" dt="2025-02-25T15:43:29.178" v="2790" actId="1036"/>
          <ac:spMkLst>
            <pc:docMk/>
            <pc:sldMk cId="2350110076" sldId="303"/>
            <ac:spMk id="39" creationId="{F7CDD016-796B-A776-474D-998D83A3FE09}"/>
          </ac:spMkLst>
        </pc:spChg>
        <pc:spChg chg="add mod">
          <ac:chgData name="Daniel Binks" userId="9187f040-59b7-44f0-822e-2a7768511974" providerId="ADAL" clId="{B24EEB90-3572-4F4A-9B7E-D7F7805E2AE2}" dt="2025-02-25T15:43:29.178" v="2790" actId="1036"/>
          <ac:spMkLst>
            <pc:docMk/>
            <pc:sldMk cId="2350110076" sldId="303"/>
            <ac:spMk id="40" creationId="{025DC81C-F7B5-6F37-0AA5-45A2640A2CBA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41" creationId="{374B2F2A-76EE-AB31-9A75-61B38CB47E19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44" creationId="{B60A65AD-72B3-B5B7-BD8B-0A67DEED5D98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45" creationId="{A96DE3E1-8D23-50CF-6326-8012203F4569}"/>
          </ac:spMkLst>
        </pc:spChg>
        <pc:spChg chg="add mod">
          <ac:chgData name="Daniel Binks" userId="9187f040-59b7-44f0-822e-2a7768511974" providerId="ADAL" clId="{B24EEB90-3572-4F4A-9B7E-D7F7805E2AE2}" dt="2025-02-25T15:43:38.467" v="2829" actId="1036"/>
          <ac:spMkLst>
            <pc:docMk/>
            <pc:sldMk cId="2350110076" sldId="303"/>
            <ac:spMk id="48" creationId="{111EC9FA-E418-5D62-F9BF-4392D21DE6F5}"/>
          </ac:spMkLst>
        </pc:spChg>
        <pc:spChg chg="add del mod">
          <ac:chgData name="Daniel Binks" userId="9187f040-59b7-44f0-822e-2a7768511974" providerId="ADAL" clId="{B24EEB90-3572-4F4A-9B7E-D7F7805E2AE2}" dt="2025-02-25T15:38:39.121" v="2524" actId="478"/>
          <ac:spMkLst>
            <pc:docMk/>
            <pc:sldMk cId="2350110076" sldId="303"/>
            <ac:spMk id="61" creationId="{76318988-0346-C5C4-2B3C-94432779CE33}"/>
          </ac:spMkLst>
        </pc:spChg>
        <pc:spChg chg="add del mod">
          <ac:chgData name="Daniel Binks" userId="9187f040-59b7-44f0-822e-2a7768511974" providerId="ADAL" clId="{B24EEB90-3572-4F4A-9B7E-D7F7805E2AE2}" dt="2025-02-25T15:46:12.312" v="2860" actId="478"/>
          <ac:spMkLst>
            <pc:docMk/>
            <pc:sldMk cId="2350110076" sldId="303"/>
            <ac:spMk id="69" creationId="{11147F7E-54DF-05A1-043B-790E2E82CB9B}"/>
          </ac:spMkLst>
        </pc:spChg>
        <pc:spChg chg="add del mod">
          <ac:chgData name="Daniel Binks" userId="9187f040-59b7-44f0-822e-2a7768511974" providerId="ADAL" clId="{B24EEB90-3572-4F4A-9B7E-D7F7805E2AE2}" dt="2025-02-25T15:47:07.527" v="2878" actId="478"/>
          <ac:spMkLst>
            <pc:docMk/>
            <pc:sldMk cId="2350110076" sldId="303"/>
            <ac:spMk id="70" creationId="{50928D9B-EFDB-23C7-55C9-DA27AC452900}"/>
          </ac:spMkLst>
        </pc:spChg>
        <pc:spChg chg="add mod">
          <ac:chgData name="Daniel Binks" userId="9187f040-59b7-44f0-822e-2a7768511974" providerId="ADAL" clId="{B24EEB90-3572-4F4A-9B7E-D7F7805E2AE2}" dt="2025-02-25T17:03:55.686" v="4698" actId="20577"/>
          <ac:spMkLst>
            <pc:docMk/>
            <pc:sldMk cId="2350110076" sldId="303"/>
            <ac:spMk id="71" creationId="{27BF477E-C8FF-1E73-C75C-297110F8A529}"/>
          </ac:spMkLst>
        </pc:spChg>
        <pc:picChg chg="add del mod">
          <ac:chgData name="Daniel Binks" userId="9187f040-59b7-44f0-822e-2a7768511974" providerId="ADAL" clId="{B24EEB90-3572-4F4A-9B7E-D7F7805E2AE2}" dt="2025-02-25T14:35:06.228" v="1435" actId="478"/>
          <ac:picMkLst>
            <pc:docMk/>
            <pc:sldMk cId="2350110076" sldId="303"/>
            <ac:picMk id="3" creationId="{F164557D-301B-7220-A91B-0091C2C3C539}"/>
          </ac:picMkLst>
        </pc:picChg>
        <pc:picChg chg="add mod">
          <ac:chgData name="Daniel Binks" userId="9187f040-59b7-44f0-822e-2a7768511974" providerId="ADAL" clId="{B24EEB90-3572-4F4A-9B7E-D7F7805E2AE2}" dt="2025-02-25T15:43:38.467" v="2829" actId="1036"/>
          <ac:picMkLst>
            <pc:docMk/>
            <pc:sldMk cId="2350110076" sldId="303"/>
            <ac:picMk id="4" creationId="{894314BD-4B1C-A047-F242-819AF9AB3351}"/>
          </ac:picMkLst>
        </pc:picChg>
        <pc:picChg chg="add del mod">
          <ac:chgData name="Daniel Binks" userId="9187f040-59b7-44f0-822e-2a7768511974" providerId="ADAL" clId="{B24EEB90-3572-4F4A-9B7E-D7F7805E2AE2}" dt="2025-02-25T14:35:03.618" v="1434" actId="478"/>
          <ac:picMkLst>
            <pc:docMk/>
            <pc:sldMk cId="2350110076" sldId="303"/>
            <ac:picMk id="5" creationId="{E3ABAF54-BA1F-D3A6-A68F-94B0B244D83E}"/>
          </ac:picMkLst>
        </pc:picChg>
        <pc:picChg chg="add del mod">
          <ac:chgData name="Daniel Binks" userId="9187f040-59b7-44f0-822e-2a7768511974" providerId="ADAL" clId="{B24EEB90-3572-4F4A-9B7E-D7F7805E2AE2}" dt="2025-02-25T14:35:06.228" v="1435" actId="478"/>
          <ac:picMkLst>
            <pc:docMk/>
            <pc:sldMk cId="2350110076" sldId="303"/>
            <ac:picMk id="6" creationId="{FEED4B11-7A8D-B7F3-4970-63E86C97455D}"/>
          </ac:picMkLst>
        </pc:picChg>
        <pc:picChg chg="add mod">
          <ac:chgData name="Daniel Binks" userId="9187f040-59b7-44f0-822e-2a7768511974" providerId="ADAL" clId="{B24EEB90-3572-4F4A-9B7E-D7F7805E2AE2}" dt="2025-02-25T15:43:38.467" v="2829" actId="1036"/>
          <ac:picMkLst>
            <pc:docMk/>
            <pc:sldMk cId="2350110076" sldId="303"/>
            <ac:picMk id="13" creationId="{2A237FED-D087-EE34-C7E1-43872F72FC30}"/>
          </ac:picMkLst>
        </pc:picChg>
        <pc:picChg chg="add mod">
          <ac:chgData name="Daniel Binks" userId="9187f040-59b7-44f0-822e-2a7768511974" providerId="ADAL" clId="{B24EEB90-3572-4F4A-9B7E-D7F7805E2AE2}" dt="2025-02-25T15:43:38.467" v="2829" actId="1036"/>
          <ac:picMkLst>
            <pc:docMk/>
            <pc:sldMk cId="2350110076" sldId="303"/>
            <ac:picMk id="37" creationId="{0023F5A6-A132-6E2D-B43F-2639DA084CB4}"/>
          </ac:picMkLst>
        </pc:picChg>
        <pc:picChg chg="add del mod">
          <ac:chgData name="Daniel Binks" userId="9187f040-59b7-44f0-822e-2a7768511974" providerId="ADAL" clId="{B24EEB90-3572-4F4A-9B7E-D7F7805E2AE2}" dt="2025-02-25T14:58:53.748" v="1997" actId="478"/>
          <ac:picMkLst>
            <pc:docMk/>
            <pc:sldMk cId="2350110076" sldId="303"/>
            <ac:picMk id="42" creationId="{3CA14F86-2D2A-A0C3-0E94-FD1B8AF350A7}"/>
          </ac:picMkLst>
        </pc:picChg>
        <pc:picChg chg="add del mod">
          <ac:chgData name="Daniel Binks" userId="9187f040-59b7-44f0-822e-2a7768511974" providerId="ADAL" clId="{B24EEB90-3572-4F4A-9B7E-D7F7805E2AE2}" dt="2025-02-25T14:59:06.981" v="2001" actId="478"/>
          <ac:picMkLst>
            <pc:docMk/>
            <pc:sldMk cId="2350110076" sldId="303"/>
            <ac:picMk id="43" creationId="{CD58A566-2E09-F3C1-18FE-98938E7D2F23}"/>
          </ac:picMkLst>
        </pc:picChg>
        <pc:cxnChg chg="add mod">
          <ac:chgData name="Daniel Binks" userId="9187f040-59b7-44f0-822e-2a7768511974" providerId="ADAL" clId="{B24EEB90-3572-4F4A-9B7E-D7F7805E2AE2}" dt="2025-02-25T15:43:38.467" v="2829" actId="1036"/>
          <ac:cxnSpMkLst>
            <pc:docMk/>
            <pc:sldMk cId="2350110076" sldId="303"/>
            <ac:cxnSpMk id="18" creationId="{5FDE7892-5766-A3E7-2B1D-C9F9713396D1}"/>
          </ac:cxnSpMkLst>
        </pc:cxnChg>
        <pc:cxnChg chg="add mod ord">
          <ac:chgData name="Daniel Binks" userId="9187f040-59b7-44f0-822e-2a7768511974" providerId="ADAL" clId="{B24EEB90-3572-4F4A-9B7E-D7F7805E2AE2}" dt="2025-02-25T15:43:38.467" v="2829" actId="1036"/>
          <ac:cxnSpMkLst>
            <pc:docMk/>
            <pc:sldMk cId="2350110076" sldId="303"/>
            <ac:cxnSpMk id="21" creationId="{C14952B4-C39D-D2F7-4977-23316071E30A}"/>
          </ac:cxnSpMkLst>
        </pc:cxnChg>
        <pc:cxnChg chg="add mod ord">
          <ac:chgData name="Daniel Binks" userId="9187f040-59b7-44f0-822e-2a7768511974" providerId="ADAL" clId="{B24EEB90-3572-4F4A-9B7E-D7F7805E2AE2}" dt="2025-02-25T15:43:38.467" v="2829" actId="1036"/>
          <ac:cxnSpMkLst>
            <pc:docMk/>
            <pc:sldMk cId="2350110076" sldId="303"/>
            <ac:cxnSpMk id="22" creationId="{F4AF5776-C2CC-60E6-42CE-FE4334F5F3BF}"/>
          </ac:cxnSpMkLst>
        </pc:cxnChg>
        <pc:cxnChg chg="add mod ord">
          <ac:chgData name="Daniel Binks" userId="9187f040-59b7-44f0-822e-2a7768511974" providerId="ADAL" clId="{B24EEB90-3572-4F4A-9B7E-D7F7805E2AE2}" dt="2025-02-25T15:43:50.212" v="2830" actId="1582"/>
          <ac:cxnSpMkLst>
            <pc:docMk/>
            <pc:sldMk cId="2350110076" sldId="303"/>
            <ac:cxnSpMk id="46" creationId="{74645C55-A4BB-FA7C-11E5-E7E51CF14E05}"/>
          </ac:cxnSpMkLst>
        </pc:cxnChg>
        <pc:cxnChg chg="add del mod">
          <ac:chgData name="Daniel Binks" userId="9187f040-59b7-44f0-822e-2a7768511974" providerId="ADAL" clId="{B24EEB90-3572-4F4A-9B7E-D7F7805E2AE2}" dt="2025-02-25T15:47:05.279" v="2877" actId="478"/>
          <ac:cxnSpMkLst>
            <pc:docMk/>
            <pc:sldMk cId="2350110076" sldId="303"/>
            <ac:cxnSpMk id="63" creationId="{CED39C07-EC32-3618-4304-168F1FBDEA95}"/>
          </ac:cxnSpMkLst>
        </pc:cxnChg>
      </pc:sldChg>
      <pc:sldChg chg="addSp delSp modSp add mod ord">
        <pc:chgData name="Daniel Binks" userId="9187f040-59b7-44f0-822e-2a7768511974" providerId="ADAL" clId="{B24EEB90-3572-4F4A-9B7E-D7F7805E2AE2}" dt="2025-03-03T11:13:36.371" v="8425" actId="113"/>
        <pc:sldMkLst>
          <pc:docMk/>
          <pc:sldMk cId="3079927320" sldId="304"/>
        </pc:sldMkLst>
        <pc:spChg chg="mod">
          <ac:chgData name="Daniel Binks" userId="9187f040-59b7-44f0-822e-2a7768511974" providerId="ADAL" clId="{B24EEB90-3572-4F4A-9B7E-D7F7805E2AE2}" dt="2025-02-27T13:59:21.337" v="7212" actId="1076"/>
          <ac:spMkLst>
            <pc:docMk/>
            <pc:sldMk cId="3079927320" sldId="304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5:18:38.012" v="2292" actId="478"/>
          <ac:spMkLst>
            <pc:docMk/>
            <pc:sldMk cId="3079927320" sldId="304"/>
            <ac:spMk id="4" creationId="{6BF008B9-7858-21AD-EA6F-96CBA4F02D6B}"/>
          </ac:spMkLst>
        </pc:spChg>
        <pc:spChg chg="add mod">
          <ac:chgData name="Daniel Binks" userId="9187f040-59b7-44f0-822e-2a7768511974" providerId="ADAL" clId="{B24EEB90-3572-4F4A-9B7E-D7F7805E2AE2}" dt="2025-03-03T11:12:05.840" v="8409" actId="14100"/>
          <ac:spMkLst>
            <pc:docMk/>
            <pc:sldMk cId="3079927320" sldId="304"/>
            <ac:spMk id="5" creationId="{C564874A-97DD-DAA0-15A3-D7803E3D4590}"/>
          </ac:spMkLst>
        </pc:spChg>
        <pc:spChg chg="del">
          <ac:chgData name="Daniel Binks" userId="9187f040-59b7-44f0-822e-2a7768511974" providerId="ADAL" clId="{B24EEB90-3572-4F4A-9B7E-D7F7805E2AE2}" dt="2025-02-25T15:18:35.731" v="2291" actId="478"/>
          <ac:spMkLst>
            <pc:docMk/>
            <pc:sldMk cId="3079927320" sldId="304"/>
            <ac:spMk id="6" creationId="{DF41EBF4-FB84-203E-8AB0-51FAD6F4CCA0}"/>
          </ac:spMkLst>
        </pc:spChg>
        <pc:spChg chg="add mod">
          <ac:chgData name="Daniel Binks" userId="9187f040-59b7-44f0-822e-2a7768511974" providerId="ADAL" clId="{B24EEB90-3572-4F4A-9B7E-D7F7805E2AE2}" dt="2025-03-03T11:13:36.371" v="8425" actId="113"/>
          <ac:spMkLst>
            <pc:docMk/>
            <pc:sldMk cId="3079927320" sldId="304"/>
            <ac:spMk id="8" creationId="{B8C4035A-191D-5F5F-6C62-094D23AEBE9D}"/>
          </ac:spMkLst>
        </pc:spChg>
        <pc:spChg chg="add mod">
          <ac:chgData name="Daniel Binks" userId="9187f040-59b7-44f0-822e-2a7768511974" providerId="ADAL" clId="{B24EEB90-3572-4F4A-9B7E-D7F7805E2AE2}" dt="2025-02-25T17:04:00.028" v="4701" actId="20577"/>
          <ac:spMkLst>
            <pc:docMk/>
            <pc:sldMk cId="3079927320" sldId="304"/>
            <ac:spMk id="11" creationId="{07784C0F-5709-0666-2E25-4B9F01C2DBAD}"/>
          </ac:spMkLst>
        </pc:spChg>
        <pc:picChg chg="add del mod">
          <ac:chgData name="Daniel Binks" userId="9187f040-59b7-44f0-822e-2a7768511974" providerId="ADAL" clId="{B24EEB90-3572-4F4A-9B7E-D7F7805E2AE2}" dt="2025-03-03T11:09:10.567" v="8395" actId="478"/>
          <ac:picMkLst>
            <pc:docMk/>
            <pc:sldMk cId="3079927320" sldId="304"/>
            <ac:picMk id="4" creationId="{5B95E8E5-3DFE-5A0E-EAD6-92B534B52B86}"/>
          </ac:picMkLst>
        </pc:picChg>
        <pc:picChg chg="add del mod modCrop">
          <ac:chgData name="Daniel Binks" userId="9187f040-59b7-44f0-822e-2a7768511974" providerId="ADAL" clId="{B24EEB90-3572-4F4A-9B7E-D7F7805E2AE2}" dt="2025-02-25T15:37:29.241" v="2519" actId="478"/>
          <ac:picMkLst>
            <pc:docMk/>
            <pc:sldMk cId="3079927320" sldId="304"/>
            <ac:picMk id="7" creationId="{33B2EB75-8EFB-46E9-6FE0-079F7325C7E4}"/>
          </ac:picMkLst>
        </pc:picChg>
        <pc:picChg chg="add mod modCrop">
          <ac:chgData name="Daniel Binks" userId="9187f040-59b7-44f0-822e-2a7768511974" providerId="ADAL" clId="{B24EEB90-3572-4F4A-9B7E-D7F7805E2AE2}" dt="2025-03-03T11:10:46.675" v="8402" actId="1076"/>
          <ac:picMkLst>
            <pc:docMk/>
            <pc:sldMk cId="3079927320" sldId="304"/>
            <ac:picMk id="10" creationId="{E437B993-4BC0-891C-B121-C6E78CA02800}"/>
          </ac:picMkLst>
        </pc:picChg>
      </pc:sldChg>
      <pc:sldChg chg="new del">
        <pc:chgData name="Daniel Binks" userId="9187f040-59b7-44f0-822e-2a7768511974" providerId="ADAL" clId="{B24EEB90-3572-4F4A-9B7E-D7F7805E2AE2}" dt="2025-02-25T14:19:03.961" v="1418" actId="2696"/>
        <pc:sldMkLst>
          <pc:docMk/>
          <pc:sldMk cId="3774085557" sldId="304"/>
        </pc:sldMkLst>
      </pc:sldChg>
      <pc:sldChg chg="addSp delSp modSp add mod ord">
        <pc:chgData name="Daniel Binks" userId="9187f040-59b7-44f0-822e-2a7768511974" providerId="ADAL" clId="{B24EEB90-3572-4F4A-9B7E-D7F7805E2AE2}" dt="2025-03-03T13:33:22.058" v="8443" actId="18131"/>
        <pc:sldMkLst>
          <pc:docMk/>
          <pc:sldMk cId="603675958" sldId="305"/>
        </pc:sldMkLst>
        <pc:spChg chg="del mod">
          <ac:chgData name="Daniel Binks" userId="9187f040-59b7-44f0-822e-2a7768511974" providerId="ADAL" clId="{B24EEB90-3572-4F4A-9B7E-D7F7805E2AE2}" dt="2025-02-27T13:29:04.400" v="7181" actId="478"/>
          <ac:spMkLst>
            <pc:docMk/>
            <pc:sldMk cId="603675958" sldId="305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5:49:11.918" v="2894" actId="478"/>
          <ac:spMkLst>
            <pc:docMk/>
            <pc:sldMk cId="603675958" sldId="305"/>
            <ac:spMk id="4" creationId="{3D60E604-0672-5BC7-5FC1-88E08242C6DD}"/>
          </ac:spMkLst>
        </pc:spChg>
        <pc:spChg chg="add mod">
          <ac:chgData name="Daniel Binks" userId="9187f040-59b7-44f0-822e-2a7768511974" providerId="ADAL" clId="{B24EEB90-3572-4F4A-9B7E-D7F7805E2AE2}" dt="2025-02-27T13:29:12.893" v="7197" actId="20577"/>
          <ac:spMkLst>
            <pc:docMk/>
            <pc:sldMk cId="603675958" sldId="305"/>
            <ac:spMk id="5" creationId="{1EF6DB60-DD9A-6092-803B-CD1405C69BA6}"/>
          </ac:spMkLst>
        </pc:spChg>
        <pc:spChg chg="del">
          <ac:chgData name="Daniel Binks" userId="9187f040-59b7-44f0-822e-2a7768511974" providerId="ADAL" clId="{B24EEB90-3572-4F4A-9B7E-D7F7805E2AE2}" dt="2025-02-25T15:48:49.850" v="2893" actId="478"/>
          <ac:spMkLst>
            <pc:docMk/>
            <pc:sldMk cId="603675958" sldId="305"/>
            <ac:spMk id="6" creationId="{DF41EBF4-FB84-203E-8AB0-51FAD6F4CCA0}"/>
          </ac:spMkLst>
        </pc:spChg>
        <pc:spChg chg="add del mod">
          <ac:chgData name="Daniel Binks" userId="9187f040-59b7-44f0-822e-2a7768511974" providerId="ADAL" clId="{B24EEB90-3572-4F4A-9B7E-D7F7805E2AE2}" dt="2025-02-27T13:29:26.587" v="7199" actId="478"/>
          <ac:spMkLst>
            <pc:docMk/>
            <pc:sldMk cId="603675958" sldId="305"/>
            <ac:spMk id="7" creationId="{96A8F27B-FE99-5FB2-B196-847093745F89}"/>
          </ac:spMkLst>
        </pc:spChg>
        <pc:spChg chg="add mod">
          <ac:chgData name="Daniel Binks" userId="9187f040-59b7-44f0-822e-2a7768511974" providerId="ADAL" clId="{B24EEB90-3572-4F4A-9B7E-D7F7805E2AE2}" dt="2025-02-27T13:32:55.843" v="7205" actId="12"/>
          <ac:spMkLst>
            <pc:docMk/>
            <pc:sldMk cId="603675958" sldId="305"/>
            <ac:spMk id="8" creationId="{2A324017-A2EC-1684-324E-8A299FC804DA}"/>
          </ac:spMkLst>
        </pc:spChg>
        <pc:spChg chg="add mod">
          <ac:chgData name="Daniel Binks" userId="9187f040-59b7-44f0-822e-2a7768511974" providerId="ADAL" clId="{B24EEB90-3572-4F4A-9B7E-D7F7805E2AE2}" dt="2025-02-25T17:04:04.400" v="4704" actId="20577"/>
          <ac:spMkLst>
            <pc:docMk/>
            <pc:sldMk cId="603675958" sldId="305"/>
            <ac:spMk id="11" creationId="{85B34CB2-9BFD-0774-867A-2CF09EC3661B}"/>
          </ac:spMkLst>
        </pc:spChg>
        <pc:picChg chg="add mod modCrop">
          <ac:chgData name="Daniel Binks" userId="9187f040-59b7-44f0-822e-2a7768511974" providerId="ADAL" clId="{B24EEB90-3572-4F4A-9B7E-D7F7805E2AE2}" dt="2025-03-03T13:33:22.058" v="8443" actId="18131"/>
          <ac:picMkLst>
            <pc:docMk/>
            <pc:sldMk cId="603675958" sldId="305"/>
            <ac:picMk id="4" creationId="{3577513D-32C4-9174-7B62-CDA0445AEDBD}"/>
          </ac:picMkLst>
        </pc:picChg>
        <pc:picChg chg="add del mod modCrop">
          <ac:chgData name="Daniel Binks" userId="9187f040-59b7-44f0-822e-2a7768511974" providerId="ADAL" clId="{B24EEB90-3572-4F4A-9B7E-D7F7805E2AE2}" dt="2025-02-25T16:03:41.852" v="2980" actId="478"/>
          <ac:picMkLst>
            <pc:docMk/>
            <pc:sldMk cId="603675958" sldId="305"/>
            <ac:picMk id="7" creationId="{89768359-9BCD-616C-8799-D1E8E600C4AF}"/>
          </ac:picMkLst>
        </pc:picChg>
        <pc:picChg chg="add del mod modCrop">
          <ac:chgData name="Daniel Binks" userId="9187f040-59b7-44f0-822e-2a7768511974" providerId="ADAL" clId="{B24EEB90-3572-4F4A-9B7E-D7F7805E2AE2}" dt="2025-02-27T13:27:33.815" v="7167" actId="478"/>
          <ac:picMkLst>
            <pc:docMk/>
            <pc:sldMk cId="603675958" sldId="305"/>
            <ac:picMk id="10" creationId="{0CC5F2BE-D945-6182-EFF4-36DDD6400057}"/>
          </ac:picMkLst>
        </pc:picChg>
        <pc:picChg chg="add del mod">
          <ac:chgData name="Daniel Binks" userId="9187f040-59b7-44f0-822e-2a7768511974" providerId="ADAL" clId="{B24EEB90-3572-4F4A-9B7E-D7F7805E2AE2}" dt="2025-02-26T13:37:19.094" v="6683" actId="22"/>
          <ac:picMkLst>
            <pc:docMk/>
            <pc:sldMk cId="603675958" sldId="305"/>
            <ac:picMk id="13" creationId="{2DD98C0C-55D0-066A-7F42-45A92C432467}"/>
          </ac:picMkLst>
        </pc:picChg>
      </pc:sldChg>
      <pc:sldChg chg="new del">
        <pc:chgData name="Daniel Binks" userId="9187f040-59b7-44f0-822e-2a7768511974" providerId="ADAL" clId="{B24EEB90-3572-4F4A-9B7E-D7F7805E2AE2}" dt="2025-02-25T15:48:41.434" v="2889" actId="47"/>
        <pc:sldMkLst>
          <pc:docMk/>
          <pc:sldMk cId="1106528321" sldId="305"/>
        </pc:sldMkLst>
      </pc:sldChg>
      <pc:sldChg chg="addSp delSp add del mod">
        <pc:chgData name="Daniel Binks" userId="9187f040-59b7-44f0-822e-2a7768511974" providerId="ADAL" clId="{B24EEB90-3572-4F4A-9B7E-D7F7805E2AE2}" dt="2025-02-25T16:18:20.116" v="3371" actId="2696"/>
        <pc:sldMkLst>
          <pc:docMk/>
          <pc:sldMk cId="2294073449" sldId="306"/>
        </pc:sldMkLst>
        <pc:picChg chg="add del">
          <ac:chgData name="Daniel Binks" userId="9187f040-59b7-44f0-822e-2a7768511974" providerId="ADAL" clId="{B24EEB90-3572-4F4A-9B7E-D7F7805E2AE2}" dt="2025-02-25T16:18:15.874" v="3370" actId="478"/>
          <ac:picMkLst>
            <pc:docMk/>
            <pc:sldMk cId="2294073449" sldId="306"/>
            <ac:picMk id="4" creationId="{F2C6732B-754E-EC96-A5A6-AE874FC09963}"/>
          </ac:picMkLst>
        </pc:picChg>
        <pc:picChg chg="del">
          <ac:chgData name="Daniel Binks" userId="9187f040-59b7-44f0-822e-2a7768511974" providerId="ADAL" clId="{B24EEB90-3572-4F4A-9B7E-D7F7805E2AE2}" dt="2025-02-25T16:18:04.203" v="3368" actId="478"/>
          <ac:picMkLst>
            <pc:docMk/>
            <pc:sldMk cId="2294073449" sldId="306"/>
            <ac:picMk id="10" creationId="{0CC5F2BE-D945-6182-EFF4-36DDD6400057}"/>
          </ac:picMkLst>
        </pc:picChg>
      </pc:sldChg>
      <pc:sldChg chg="addSp delSp modSp add del mod ord">
        <pc:chgData name="Daniel Binks" userId="9187f040-59b7-44f0-822e-2a7768511974" providerId="ADAL" clId="{B24EEB90-3572-4F4A-9B7E-D7F7805E2AE2}" dt="2025-02-27T15:29:45.075" v="7356" actId="2696"/>
        <pc:sldMkLst>
          <pc:docMk/>
          <pc:sldMk cId="4272598601" sldId="306"/>
        </pc:sldMkLst>
        <pc:spChg chg="mod">
          <ac:chgData name="Daniel Binks" userId="9187f040-59b7-44f0-822e-2a7768511974" providerId="ADAL" clId="{B24EEB90-3572-4F4A-9B7E-D7F7805E2AE2}" dt="2025-02-26T12:06:08.419" v="6542" actId="27636"/>
          <ac:spMkLst>
            <pc:docMk/>
            <pc:sldMk cId="4272598601" sldId="306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6:18:52.245" v="3411" actId="478"/>
          <ac:spMkLst>
            <pc:docMk/>
            <pc:sldMk cId="4272598601" sldId="306"/>
            <ac:spMk id="4" creationId="{B366EBF2-1526-1A12-3706-A0055277E3D2}"/>
          </ac:spMkLst>
        </pc:spChg>
        <pc:spChg chg="del">
          <ac:chgData name="Daniel Binks" userId="9187f040-59b7-44f0-822e-2a7768511974" providerId="ADAL" clId="{B24EEB90-3572-4F4A-9B7E-D7F7805E2AE2}" dt="2025-02-25T16:18:47.003" v="3410" actId="478"/>
          <ac:spMkLst>
            <pc:docMk/>
            <pc:sldMk cId="4272598601" sldId="306"/>
            <ac:spMk id="6" creationId="{DF41EBF4-FB84-203E-8AB0-51FAD6F4CCA0}"/>
          </ac:spMkLst>
        </pc:spChg>
        <pc:spChg chg="add mod">
          <ac:chgData name="Daniel Binks" userId="9187f040-59b7-44f0-822e-2a7768511974" providerId="ADAL" clId="{B24EEB90-3572-4F4A-9B7E-D7F7805E2AE2}" dt="2025-02-26T11:57:36.351" v="6520" actId="20577"/>
          <ac:spMkLst>
            <pc:docMk/>
            <pc:sldMk cId="4272598601" sldId="306"/>
            <ac:spMk id="10" creationId="{5CC8EDC9-2A62-2B4D-88E2-B26463775A7D}"/>
          </ac:spMkLst>
        </pc:spChg>
        <pc:spChg chg="add mod">
          <ac:chgData name="Daniel Binks" userId="9187f040-59b7-44f0-822e-2a7768511974" providerId="ADAL" clId="{B24EEB90-3572-4F4A-9B7E-D7F7805E2AE2}" dt="2025-02-25T17:04:08.251" v="4707" actId="20577"/>
          <ac:spMkLst>
            <pc:docMk/>
            <pc:sldMk cId="4272598601" sldId="306"/>
            <ac:spMk id="11" creationId="{D33A0E48-FBE4-BC8C-48D6-6E2CA99AA269}"/>
          </ac:spMkLst>
        </pc:spChg>
        <pc:spChg chg="add mod">
          <ac:chgData name="Daniel Binks" userId="9187f040-59b7-44f0-822e-2a7768511974" providerId="ADAL" clId="{B24EEB90-3572-4F4A-9B7E-D7F7805E2AE2}" dt="2025-02-26T11:53:22.418" v="6427" actId="14100"/>
          <ac:spMkLst>
            <pc:docMk/>
            <pc:sldMk cId="4272598601" sldId="306"/>
            <ac:spMk id="12" creationId="{4E3045D0-0527-CA31-7454-246848E52C71}"/>
          </ac:spMkLst>
        </pc:spChg>
        <pc:spChg chg="add mod">
          <ac:chgData name="Daniel Binks" userId="9187f040-59b7-44f0-822e-2a7768511974" providerId="ADAL" clId="{B24EEB90-3572-4F4A-9B7E-D7F7805E2AE2}" dt="2025-02-26T11:54:52.582" v="6482" actId="14100"/>
          <ac:spMkLst>
            <pc:docMk/>
            <pc:sldMk cId="4272598601" sldId="306"/>
            <ac:spMk id="13" creationId="{46F9A194-6508-E7DB-D8CD-463735EEC4EC}"/>
          </ac:spMkLst>
        </pc:spChg>
        <pc:picChg chg="add mod modCrop">
          <ac:chgData name="Daniel Binks" userId="9187f040-59b7-44f0-822e-2a7768511974" providerId="ADAL" clId="{B24EEB90-3572-4F4A-9B7E-D7F7805E2AE2}" dt="2025-02-25T16:23:50.051" v="3512" actId="14100"/>
          <ac:picMkLst>
            <pc:docMk/>
            <pc:sldMk cId="4272598601" sldId="306"/>
            <ac:picMk id="7" creationId="{2B2B577A-9A48-E69C-DACB-5E42B060639A}"/>
          </ac:picMkLst>
        </pc:picChg>
        <pc:picChg chg="add mod modCrop">
          <ac:chgData name="Daniel Binks" userId="9187f040-59b7-44f0-822e-2a7768511974" providerId="ADAL" clId="{B24EEB90-3572-4F4A-9B7E-D7F7805E2AE2}" dt="2025-02-25T16:23:44.083" v="3509" actId="14100"/>
          <ac:picMkLst>
            <pc:docMk/>
            <pc:sldMk cId="4272598601" sldId="306"/>
            <ac:picMk id="9" creationId="{91EE8C18-24E5-DC33-A99F-1EE721D7D749}"/>
          </ac:picMkLst>
        </pc:picChg>
      </pc:sldChg>
      <pc:sldChg chg="addSp delSp modSp add mod ord">
        <pc:chgData name="Daniel Binks" userId="9187f040-59b7-44f0-822e-2a7768511974" providerId="ADAL" clId="{B24EEB90-3572-4F4A-9B7E-D7F7805E2AE2}" dt="2025-02-27T14:28:58.194" v="7272" actId="207"/>
        <pc:sldMkLst>
          <pc:docMk/>
          <pc:sldMk cId="3527469760" sldId="307"/>
        </pc:sldMkLst>
        <pc:spChg chg="mod">
          <ac:chgData name="Daniel Binks" userId="9187f040-59b7-44f0-822e-2a7768511974" providerId="ADAL" clId="{B24EEB90-3572-4F4A-9B7E-D7F7805E2AE2}" dt="2025-02-25T16:34:18.332" v="3753" actId="20577"/>
          <ac:spMkLst>
            <pc:docMk/>
            <pc:sldMk cId="3527469760" sldId="307"/>
            <ac:spMk id="2" creationId="{E81B792B-75FE-2449-ACED-6DA78D04585B}"/>
          </ac:spMkLst>
        </pc:spChg>
        <pc:spChg chg="add mod">
          <ac:chgData name="Daniel Binks" userId="9187f040-59b7-44f0-822e-2a7768511974" providerId="ADAL" clId="{B24EEB90-3572-4F4A-9B7E-D7F7805E2AE2}" dt="2025-02-27T14:28:31.830" v="7253" actId="1582"/>
          <ac:spMkLst>
            <pc:docMk/>
            <pc:sldMk cId="3527469760" sldId="307"/>
            <ac:spMk id="3" creationId="{53B93002-1A98-6DAF-04D7-E603BBE7EB62}"/>
          </ac:spMkLst>
        </pc:spChg>
        <pc:spChg chg="add del mod">
          <ac:chgData name="Daniel Binks" userId="9187f040-59b7-44f0-822e-2a7768511974" providerId="ADAL" clId="{B24EEB90-3572-4F4A-9B7E-D7F7805E2AE2}" dt="2025-02-25T16:27:26.226" v="3727" actId="478"/>
          <ac:spMkLst>
            <pc:docMk/>
            <pc:sldMk cId="3527469760" sldId="307"/>
            <ac:spMk id="4" creationId="{22BDD993-84F1-8AC2-873B-EA1E32407BBC}"/>
          </ac:spMkLst>
        </pc:spChg>
        <pc:spChg chg="add mod">
          <ac:chgData name="Daniel Binks" userId="9187f040-59b7-44f0-822e-2a7768511974" providerId="ADAL" clId="{B24EEB90-3572-4F4A-9B7E-D7F7805E2AE2}" dt="2025-02-25T16:41:13.056" v="3872" actId="1076"/>
          <ac:spMkLst>
            <pc:docMk/>
            <pc:sldMk cId="3527469760" sldId="307"/>
            <ac:spMk id="8" creationId="{3537BE61-57EA-E0AC-0175-A9B236F38868}"/>
          </ac:spMkLst>
        </pc:spChg>
        <pc:spChg chg="del">
          <ac:chgData name="Daniel Binks" userId="9187f040-59b7-44f0-822e-2a7768511974" providerId="ADAL" clId="{B24EEB90-3572-4F4A-9B7E-D7F7805E2AE2}" dt="2025-02-25T16:27:24.032" v="3726" actId="478"/>
          <ac:spMkLst>
            <pc:docMk/>
            <pc:sldMk cId="3527469760" sldId="307"/>
            <ac:spMk id="10" creationId="{5CC8EDC9-2A62-2B4D-88E2-B26463775A7D}"/>
          </ac:spMkLst>
        </pc:spChg>
        <pc:spChg chg="add mod">
          <ac:chgData name="Daniel Binks" userId="9187f040-59b7-44f0-822e-2a7768511974" providerId="ADAL" clId="{B24EEB90-3572-4F4A-9B7E-D7F7805E2AE2}" dt="2025-02-27T14:28:58.194" v="7272" actId="207"/>
          <ac:spMkLst>
            <pc:docMk/>
            <pc:sldMk cId="3527469760" sldId="307"/>
            <ac:spMk id="11" creationId="{A0CF7C4F-B117-70F5-AA13-7BC85898016C}"/>
          </ac:spMkLst>
        </pc:spChg>
        <pc:spChg chg="add del mod">
          <ac:chgData name="Daniel Binks" userId="9187f040-59b7-44f0-822e-2a7768511974" providerId="ADAL" clId="{B24EEB90-3572-4F4A-9B7E-D7F7805E2AE2}" dt="2025-02-25T16:41:44.082" v="3909" actId="478"/>
          <ac:spMkLst>
            <pc:docMk/>
            <pc:sldMk cId="3527469760" sldId="307"/>
            <ac:spMk id="12" creationId="{4E5E6161-691B-29DC-0D7D-5090092948CE}"/>
          </ac:spMkLst>
        </pc:spChg>
        <pc:spChg chg="add mod">
          <ac:chgData name="Daniel Binks" userId="9187f040-59b7-44f0-822e-2a7768511974" providerId="ADAL" clId="{B24EEB90-3572-4F4A-9B7E-D7F7805E2AE2}" dt="2025-02-25T17:15:54.795" v="5106" actId="20577"/>
          <ac:spMkLst>
            <pc:docMk/>
            <pc:sldMk cId="3527469760" sldId="307"/>
            <ac:spMk id="13" creationId="{885DBD6C-BE3E-C9E6-9D6C-D2A83EAE14C6}"/>
          </ac:spMkLst>
        </pc:spChg>
        <pc:spChg chg="add mod">
          <ac:chgData name="Daniel Binks" userId="9187f040-59b7-44f0-822e-2a7768511974" providerId="ADAL" clId="{B24EEB90-3572-4F4A-9B7E-D7F7805E2AE2}" dt="2025-02-25T17:04:13.020" v="4710" actId="20577"/>
          <ac:spMkLst>
            <pc:docMk/>
            <pc:sldMk cId="3527469760" sldId="307"/>
            <ac:spMk id="14" creationId="{B5834F7E-F5F0-DAA5-A595-EAF11E73F902}"/>
          </ac:spMkLst>
        </pc:spChg>
        <pc:picChg chg="add mod modCrop">
          <ac:chgData name="Daniel Binks" userId="9187f040-59b7-44f0-822e-2a7768511974" providerId="ADAL" clId="{B24EEB90-3572-4F4A-9B7E-D7F7805E2AE2}" dt="2025-02-27T10:52:54.631" v="6986" actId="1076"/>
          <ac:picMkLst>
            <pc:docMk/>
            <pc:sldMk cId="3527469760" sldId="307"/>
            <ac:picMk id="6" creationId="{4D8A5511-2059-F4A6-29A9-715E39FFB513}"/>
          </ac:picMkLst>
        </pc:picChg>
        <pc:picChg chg="del">
          <ac:chgData name="Daniel Binks" userId="9187f040-59b7-44f0-822e-2a7768511974" providerId="ADAL" clId="{B24EEB90-3572-4F4A-9B7E-D7F7805E2AE2}" dt="2025-02-25T16:27:22.007" v="3725" actId="478"/>
          <ac:picMkLst>
            <pc:docMk/>
            <pc:sldMk cId="3527469760" sldId="307"/>
            <ac:picMk id="7" creationId="{2B2B577A-9A48-E69C-DACB-5E42B060639A}"/>
          </ac:picMkLst>
        </pc:picChg>
        <pc:picChg chg="del">
          <ac:chgData name="Daniel Binks" userId="9187f040-59b7-44f0-822e-2a7768511974" providerId="ADAL" clId="{B24EEB90-3572-4F4A-9B7E-D7F7805E2AE2}" dt="2025-02-25T16:27:20.858" v="3724" actId="478"/>
          <ac:picMkLst>
            <pc:docMk/>
            <pc:sldMk cId="3527469760" sldId="307"/>
            <ac:picMk id="9" creationId="{91EE8C18-24E5-DC33-A99F-1EE721D7D749}"/>
          </ac:picMkLst>
        </pc:picChg>
      </pc:sldChg>
      <pc:sldChg chg="add del">
        <pc:chgData name="Daniel Binks" userId="9187f040-59b7-44f0-822e-2a7768511974" providerId="ADAL" clId="{B24EEB90-3572-4F4A-9B7E-D7F7805E2AE2}" dt="2025-02-25T17:14:25.122" v="5035" actId="2696"/>
        <pc:sldMkLst>
          <pc:docMk/>
          <pc:sldMk cId="527582544" sldId="308"/>
        </pc:sldMkLst>
      </pc:sldChg>
      <pc:sldChg chg="addSp delSp modSp add del mod">
        <pc:chgData name="Daniel Binks" userId="9187f040-59b7-44f0-822e-2a7768511974" providerId="ADAL" clId="{B24EEB90-3572-4F4A-9B7E-D7F7805E2AE2}" dt="2025-02-27T14:48:05.383" v="7315" actId="47"/>
        <pc:sldMkLst>
          <pc:docMk/>
          <pc:sldMk cId="2338305492" sldId="309"/>
        </pc:sldMkLst>
        <pc:spChg chg="mod">
          <ac:chgData name="Daniel Binks" userId="9187f040-59b7-44f0-822e-2a7768511974" providerId="ADAL" clId="{B24EEB90-3572-4F4A-9B7E-D7F7805E2AE2}" dt="2025-02-25T17:14:54.083" v="5060" actId="20577"/>
          <ac:spMkLst>
            <pc:docMk/>
            <pc:sldMk cId="2338305492" sldId="309"/>
            <ac:spMk id="2" creationId="{E81B792B-75FE-2449-ACED-6DA78D04585B}"/>
          </ac:spMkLst>
        </pc:spChg>
        <pc:spChg chg="add del mod">
          <ac:chgData name="Daniel Binks" userId="9187f040-59b7-44f0-822e-2a7768511974" providerId="ADAL" clId="{B24EEB90-3572-4F4A-9B7E-D7F7805E2AE2}" dt="2025-02-25T17:06:20.989" v="4717" actId="478"/>
          <ac:spMkLst>
            <pc:docMk/>
            <pc:sldMk cId="2338305492" sldId="309"/>
            <ac:spMk id="4" creationId="{BA9D83A1-5A91-2979-1097-044D59BBB3E0}"/>
          </ac:spMkLst>
        </pc:spChg>
        <pc:spChg chg="del">
          <ac:chgData name="Daniel Binks" userId="9187f040-59b7-44f0-822e-2a7768511974" providerId="ADAL" clId="{B24EEB90-3572-4F4A-9B7E-D7F7805E2AE2}" dt="2025-02-25T17:06:17.592" v="4715" actId="478"/>
          <ac:spMkLst>
            <pc:docMk/>
            <pc:sldMk cId="2338305492" sldId="309"/>
            <ac:spMk id="8" creationId="{3537BE61-57EA-E0AC-0175-A9B236F38868}"/>
          </ac:spMkLst>
        </pc:spChg>
        <pc:spChg chg="add del mod">
          <ac:chgData name="Daniel Binks" userId="9187f040-59b7-44f0-822e-2a7768511974" providerId="ADAL" clId="{B24EEB90-3572-4F4A-9B7E-D7F7805E2AE2}" dt="2025-02-25T17:07:12.656" v="4732" actId="478"/>
          <ac:spMkLst>
            <pc:docMk/>
            <pc:sldMk cId="2338305492" sldId="309"/>
            <ac:spMk id="9" creationId="{FF9EBDC6-BA38-C19C-DCA8-5EBDB4EA90FE}"/>
          </ac:spMkLst>
        </pc:spChg>
        <pc:spChg chg="del">
          <ac:chgData name="Daniel Binks" userId="9187f040-59b7-44f0-822e-2a7768511974" providerId="ADAL" clId="{B24EEB90-3572-4F4A-9B7E-D7F7805E2AE2}" dt="2025-02-25T17:06:19.531" v="4716" actId="478"/>
          <ac:spMkLst>
            <pc:docMk/>
            <pc:sldMk cId="2338305492" sldId="309"/>
            <ac:spMk id="11" creationId="{A0CF7C4F-B117-70F5-AA13-7BC85898016C}"/>
          </ac:spMkLst>
        </pc:spChg>
        <pc:spChg chg="add del mod">
          <ac:chgData name="Daniel Binks" userId="9187f040-59b7-44f0-822e-2a7768511974" providerId="ADAL" clId="{B24EEB90-3572-4F4A-9B7E-D7F7805E2AE2}" dt="2025-02-25T17:14:09.798" v="5032" actId="478"/>
          <ac:spMkLst>
            <pc:docMk/>
            <pc:sldMk cId="2338305492" sldId="309"/>
            <ac:spMk id="12" creationId="{4A44AC4D-0D39-3EA3-59F0-48A91F9E7773}"/>
          </ac:spMkLst>
        </pc:spChg>
        <pc:spChg chg="del">
          <ac:chgData name="Daniel Binks" userId="9187f040-59b7-44f0-822e-2a7768511974" providerId="ADAL" clId="{B24EEB90-3572-4F4A-9B7E-D7F7805E2AE2}" dt="2025-02-25T17:06:15.595" v="4714" actId="478"/>
          <ac:spMkLst>
            <pc:docMk/>
            <pc:sldMk cId="2338305492" sldId="309"/>
            <ac:spMk id="13" creationId="{885DBD6C-BE3E-C9E6-9D6C-D2A83EAE14C6}"/>
          </ac:spMkLst>
        </pc:spChg>
        <pc:spChg chg="mod">
          <ac:chgData name="Daniel Binks" userId="9187f040-59b7-44f0-822e-2a7768511974" providerId="ADAL" clId="{B24EEB90-3572-4F4A-9B7E-D7F7805E2AE2}" dt="2025-02-25T17:14:37.519" v="5040" actId="1076"/>
          <ac:spMkLst>
            <pc:docMk/>
            <pc:sldMk cId="2338305492" sldId="309"/>
            <ac:spMk id="14" creationId="{B5834F7E-F5F0-DAA5-A595-EAF11E73F902}"/>
          </ac:spMkLst>
        </pc:spChg>
        <pc:spChg chg="add mod">
          <ac:chgData name="Daniel Binks" userId="9187f040-59b7-44f0-822e-2a7768511974" providerId="ADAL" clId="{B24EEB90-3572-4F4A-9B7E-D7F7805E2AE2}" dt="2025-02-25T17:14:18.588" v="5034" actId="1076"/>
          <ac:spMkLst>
            <pc:docMk/>
            <pc:sldMk cId="2338305492" sldId="309"/>
            <ac:spMk id="17" creationId="{C575EA39-0769-73EB-936A-FA0B60043269}"/>
          </ac:spMkLst>
        </pc:spChg>
        <pc:spChg chg="add del mod">
          <ac:chgData name="Daniel Binks" userId="9187f040-59b7-44f0-822e-2a7768511974" providerId="ADAL" clId="{B24EEB90-3572-4F4A-9B7E-D7F7805E2AE2}" dt="2025-02-25T17:30:06.149" v="5175" actId="478"/>
          <ac:spMkLst>
            <pc:docMk/>
            <pc:sldMk cId="2338305492" sldId="309"/>
            <ac:spMk id="20" creationId="{FA62E486-E58C-993D-6308-243D534700F0}"/>
          </ac:spMkLst>
        </pc:spChg>
        <pc:spChg chg="add del mod">
          <ac:chgData name="Daniel Binks" userId="9187f040-59b7-44f0-822e-2a7768511974" providerId="ADAL" clId="{B24EEB90-3572-4F4A-9B7E-D7F7805E2AE2}" dt="2025-02-25T17:29:56.303" v="5172" actId="478"/>
          <ac:spMkLst>
            <pc:docMk/>
            <pc:sldMk cId="2338305492" sldId="309"/>
            <ac:spMk id="21" creationId="{6EC101E9-C9EC-266B-E9CA-E6F688C53226}"/>
          </ac:spMkLst>
        </pc:spChg>
        <pc:picChg chg="del">
          <ac:chgData name="Daniel Binks" userId="9187f040-59b7-44f0-822e-2a7768511974" providerId="ADAL" clId="{B24EEB90-3572-4F4A-9B7E-D7F7805E2AE2}" dt="2025-02-25T17:06:12.912" v="4713" actId="478"/>
          <ac:picMkLst>
            <pc:docMk/>
            <pc:sldMk cId="2338305492" sldId="309"/>
            <ac:picMk id="6" creationId="{4D8A5511-2059-F4A6-29A9-715E39FFB513}"/>
          </ac:picMkLst>
        </pc:picChg>
        <pc:picChg chg="add mod modCrop">
          <ac:chgData name="Daniel Binks" userId="9187f040-59b7-44f0-822e-2a7768511974" providerId="ADAL" clId="{B24EEB90-3572-4F4A-9B7E-D7F7805E2AE2}" dt="2025-02-25T17:14:14.701" v="5033" actId="1076"/>
          <ac:picMkLst>
            <pc:docMk/>
            <pc:sldMk cId="2338305492" sldId="309"/>
            <ac:picMk id="7" creationId="{BDF8E230-FFFB-C392-8A2E-F76B9D6B09A8}"/>
          </ac:picMkLst>
        </pc:picChg>
        <pc:picChg chg="add mod modCrop">
          <ac:chgData name="Daniel Binks" userId="9187f040-59b7-44f0-822e-2a7768511974" providerId="ADAL" clId="{B24EEB90-3572-4F4A-9B7E-D7F7805E2AE2}" dt="2025-02-25T17:14:14.701" v="5033" actId="1076"/>
          <ac:picMkLst>
            <pc:docMk/>
            <pc:sldMk cId="2338305492" sldId="309"/>
            <ac:picMk id="16" creationId="{5112E075-6D03-C598-BCD8-6E23939A0B3E}"/>
          </ac:picMkLst>
        </pc:picChg>
        <pc:picChg chg="add del mod modCrop">
          <ac:chgData name="Daniel Binks" userId="9187f040-59b7-44f0-822e-2a7768511974" providerId="ADAL" clId="{B24EEB90-3572-4F4A-9B7E-D7F7805E2AE2}" dt="2025-02-25T17:29:45.705" v="5170" actId="478"/>
          <ac:picMkLst>
            <pc:docMk/>
            <pc:sldMk cId="2338305492" sldId="309"/>
            <ac:picMk id="19" creationId="{15E00C5B-5174-CE00-C4E8-0BA9B9DCBABF}"/>
          </ac:picMkLst>
        </pc:picChg>
      </pc:sldChg>
      <pc:sldChg chg="addSp delSp modSp add mod">
        <pc:chgData name="Daniel Binks" userId="9187f040-59b7-44f0-822e-2a7768511974" providerId="ADAL" clId="{B24EEB90-3572-4F4A-9B7E-D7F7805E2AE2}" dt="2025-02-28T14:28:48.304" v="8391" actId="20577"/>
        <pc:sldMkLst>
          <pc:docMk/>
          <pc:sldMk cId="1583469485" sldId="310"/>
        </pc:sldMkLst>
        <pc:spChg chg="mod">
          <ac:chgData name="Daniel Binks" userId="9187f040-59b7-44f0-822e-2a7768511974" providerId="ADAL" clId="{B24EEB90-3572-4F4A-9B7E-D7F7805E2AE2}" dt="2025-02-25T17:36:38.360" v="5499" actId="27636"/>
          <ac:spMkLst>
            <pc:docMk/>
            <pc:sldMk cId="1583469485" sldId="310"/>
            <ac:spMk id="2" creationId="{E81B792B-75FE-2449-ACED-6DA78D04585B}"/>
          </ac:spMkLst>
        </pc:spChg>
        <pc:spChg chg="add mod">
          <ac:chgData name="Daniel Binks" userId="9187f040-59b7-44f0-822e-2a7768511974" providerId="ADAL" clId="{B24EEB90-3572-4F4A-9B7E-D7F7805E2AE2}" dt="2025-02-27T14:54:44.212" v="7320" actId="1037"/>
          <ac:spMkLst>
            <pc:docMk/>
            <pc:sldMk cId="1583469485" sldId="310"/>
            <ac:spMk id="3" creationId="{80662E8A-1B06-6AF3-BE8F-A56F913625F0}"/>
          </ac:spMkLst>
        </pc:spChg>
        <pc:spChg chg="add mod">
          <ac:chgData name="Daniel Binks" userId="9187f040-59b7-44f0-822e-2a7768511974" providerId="ADAL" clId="{B24EEB90-3572-4F4A-9B7E-D7F7805E2AE2}" dt="2025-02-25T17:29:38.175" v="5169" actId="1076"/>
          <ac:spMkLst>
            <pc:docMk/>
            <pc:sldMk cId="1583469485" sldId="310"/>
            <ac:spMk id="5" creationId="{466FBC61-E63C-A053-5888-EB167106A98A}"/>
          </ac:spMkLst>
        </pc:spChg>
        <pc:spChg chg="add mod">
          <ac:chgData name="Daniel Binks" userId="9187f040-59b7-44f0-822e-2a7768511974" providerId="ADAL" clId="{B24EEB90-3572-4F4A-9B7E-D7F7805E2AE2}" dt="2025-02-25T17:30:03.285" v="5174" actId="1076"/>
          <ac:spMkLst>
            <pc:docMk/>
            <pc:sldMk cId="1583469485" sldId="310"/>
            <ac:spMk id="6" creationId="{0186870B-8E14-4CE1-2FA9-210A1D6CA401}"/>
          </ac:spMkLst>
        </pc:spChg>
        <pc:spChg chg="add mod">
          <ac:chgData name="Daniel Binks" userId="9187f040-59b7-44f0-822e-2a7768511974" providerId="ADAL" clId="{B24EEB90-3572-4F4A-9B7E-D7F7805E2AE2}" dt="2025-02-27T11:41:35.236" v="7002" actId="1076"/>
          <ac:spMkLst>
            <pc:docMk/>
            <pc:sldMk cId="1583469485" sldId="310"/>
            <ac:spMk id="8" creationId="{1DC13E79-518E-109D-4B93-C07E6DB9655F}"/>
          </ac:spMkLst>
        </pc:spChg>
        <pc:spChg chg="add mod">
          <ac:chgData name="Daniel Binks" userId="9187f040-59b7-44f0-822e-2a7768511974" providerId="ADAL" clId="{B24EEB90-3572-4F4A-9B7E-D7F7805E2AE2}" dt="2025-02-27T11:41:37.947" v="7003" actId="1076"/>
          <ac:spMkLst>
            <pc:docMk/>
            <pc:sldMk cId="1583469485" sldId="310"/>
            <ac:spMk id="9" creationId="{A503C032-0D06-A28F-A2FB-DABEFF6FA755}"/>
          </ac:spMkLst>
        </pc:spChg>
        <pc:spChg chg="add mod">
          <ac:chgData name="Daniel Binks" userId="9187f040-59b7-44f0-822e-2a7768511974" providerId="ADAL" clId="{B24EEB90-3572-4F4A-9B7E-D7F7805E2AE2}" dt="2025-02-27T11:41:31.291" v="7001" actId="1076"/>
          <ac:spMkLst>
            <pc:docMk/>
            <pc:sldMk cId="1583469485" sldId="310"/>
            <ac:spMk id="10" creationId="{A42D2462-42A2-54F6-1407-CFA4D4727DA3}"/>
          </ac:spMkLst>
        </pc:spChg>
        <pc:spChg chg="add mod">
          <ac:chgData name="Daniel Binks" userId="9187f040-59b7-44f0-822e-2a7768511974" providerId="ADAL" clId="{B24EEB90-3572-4F4A-9B7E-D7F7805E2AE2}" dt="2025-02-28T14:28:48.304" v="8391" actId="20577"/>
          <ac:spMkLst>
            <pc:docMk/>
            <pc:sldMk cId="1583469485" sldId="310"/>
            <ac:spMk id="11" creationId="{AB2E8B94-D1C8-38BE-B824-308F6E904931}"/>
          </ac:spMkLst>
        </pc:spChg>
        <pc:spChg chg="mod">
          <ac:chgData name="Daniel Binks" userId="9187f040-59b7-44f0-822e-2a7768511974" providerId="ADAL" clId="{B24EEB90-3572-4F4A-9B7E-D7F7805E2AE2}" dt="2025-02-25T17:17:51.949" v="5145" actId="20577"/>
          <ac:spMkLst>
            <pc:docMk/>
            <pc:sldMk cId="1583469485" sldId="310"/>
            <ac:spMk id="14" creationId="{B5834F7E-F5F0-DAA5-A595-EAF11E73F902}"/>
          </ac:spMkLst>
        </pc:spChg>
        <pc:spChg chg="del">
          <ac:chgData name="Daniel Binks" userId="9187f040-59b7-44f0-822e-2a7768511974" providerId="ADAL" clId="{B24EEB90-3572-4F4A-9B7E-D7F7805E2AE2}" dt="2025-02-25T17:17:43.690" v="5138" actId="478"/>
          <ac:spMkLst>
            <pc:docMk/>
            <pc:sldMk cId="1583469485" sldId="310"/>
            <ac:spMk id="17" creationId="{C575EA39-0769-73EB-936A-FA0B60043269}"/>
          </ac:spMkLst>
        </pc:spChg>
        <pc:spChg chg="del">
          <ac:chgData name="Daniel Binks" userId="9187f040-59b7-44f0-822e-2a7768511974" providerId="ADAL" clId="{B24EEB90-3572-4F4A-9B7E-D7F7805E2AE2}" dt="2025-02-25T17:17:47.769" v="5142" actId="478"/>
          <ac:spMkLst>
            <pc:docMk/>
            <pc:sldMk cId="1583469485" sldId="310"/>
            <ac:spMk id="20" creationId="{FA62E486-E58C-993D-6308-243D534700F0}"/>
          </ac:spMkLst>
        </pc:spChg>
        <pc:spChg chg="del">
          <ac:chgData name="Daniel Binks" userId="9187f040-59b7-44f0-822e-2a7768511974" providerId="ADAL" clId="{B24EEB90-3572-4F4A-9B7E-D7F7805E2AE2}" dt="2025-02-25T17:17:44.798" v="5139" actId="478"/>
          <ac:spMkLst>
            <pc:docMk/>
            <pc:sldMk cId="1583469485" sldId="310"/>
            <ac:spMk id="21" creationId="{6EC101E9-C9EC-266B-E9CA-E6F688C53226}"/>
          </ac:spMkLst>
        </pc:spChg>
        <pc:picChg chg="add mod modCrop">
          <ac:chgData name="Daniel Binks" userId="9187f040-59b7-44f0-822e-2a7768511974" providerId="ADAL" clId="{B24EEB90-3572-4F4A-9B7E-D7F7805E2AE2}" dt="2025-02-27T11:41:27.391" v="7000" actId="1076"/>
          <ac:picMkLst>
            <pc:docMk/>
            <pc:sldMk cId="1583469485" sldId="310"/>
            <ac:picMk id="4" creationId="{C8F9F0BB-944E-678C-D387-9185B441AE95}"/>
          </ac:picMkLst>
        </pc:picChg>
        <pc:picChg chg="del">
          <ac:chgData name="Daniel Binks" userId="9187f040-59b7-44f0-822e-2a7768511974" providerId="ADAL" clId="{B24EEB90-3572-4F4A-9B7E-D7F7805E2AE2}" dt="2025-02-25T17:17:46.280" v="5141" actId="478"/>
          <ac:picMkLst>
            <pc:docMk/>
            <pc:sldMk cId="1583469485" sldId="310"/>
            <ac:picMk id="7" creationId="{BDF8E230-FFFB-C392-8A2E-F76B9D6B09A8}"/>
          </ac:picMkLst>
        </pc:picChg>
        <pc:picChg chg="del">
          <ac:chgData name="Daniel Binks" userId="9187f040-59b7-44f0-822e-2a7768511974" providerId="ADAL" clId="{B24EEB90-3572-4F4A-9B7E-D7F7805E2AE2}" dt="2025-02-25T17:17:49.178" v="5143" actId="478"/>
          <ac:picMkLst>
            <pc:docMk/>
            <pc:sldMk cId="1583469485" sldId="310"/>
            <ac:picMk id="16" creationId="{5112E075-6D03-C598-BCD8-6E23939A0B3E}"/>
          </ac:picMkLst>
        </pc:picChg>
        <pc:picChg chg="del">
          <ac:chgData name="Daniel Binks" userId="9187f040-59b7-44f0-822e-2a7768511974" providerId="ADAL" clId="{B24EEB90-3572-4F4A-9B7E-D7F7805E2AE2}" dt="2025-02-25T17:17:45.360" v="5140" actId="478"/>
          <ac:picMkLst>
            <pc:docMk/>
            <pc:sldMk cId="1583469485" sldId="310"/>
            <ac:picMk id="19" creationId="{15E00C5B-5174-CE00-C4E8-0BA9B9DCBABF}"/>
          </ac:picMkLst>
        </pc:picChg>
      </pc:sldChg>
      <pc:sldChg chg="new del">
        <pc:chgData name="Daniel Binks" userId="9187f040-59b7-44f0-822e-2a7768511974" providerId="ADAL" clId="{B24EEB90-3572-4F4A-9B7E-D7F7805E2AE2}" dt="2025-02-25T17:17:31.608" v="5117" actId="2696"/>
        <pc:sldMkLst>
          <pc:docMk/>
          <pc:sldMk cId="3716539650" sldId="310"/>
        </pc:sldMkLst>
      </pc:sldChg>
      <pc:sldChg chg="addSp delSp modSp add mod">
        <pc:chgData name="Daniel Binks" userId="9187f040-59b7-44f0-822e-2a7768511974" providerId="ADAL" clId="{B24EEB90-3572-4F4A-9B7E-D7F7805E2AE2}" dt="2025-03-03T17:35:50.123" v="9252" actId="20577"/>
        <pc:sldMkLst>
          <pc:docMk/>
          <pc:sldMk cId="865377643" sldId="311"/>
        </pc:sldMkLst>
        <pc:spChg chg="mod">
          <ac:chgData name="Daniel Binks" userId="9187f040-59b7-44f0-822e-2a7768511974" providerId="ADAL" clId="{B24EEB90-3572-4F4A-9B7E-D7F7805E2AE2}" dt="2025-03-03T17:35:33.944" v="9243" actId="20577"/>
          <ac:spMkLst>
            <pc:docMk/>
            <pc:sldMk cId="865377643" sldId="311"/>
            <ac:spMk id="2" creationId="{E81B792B-75FE-2449-ACED-6DA78D04585B}"/>
          </ac:spMkLst>
        </pc:spChg>
        <pc:spChg chg="del">
          <ac:chgData name="Daniel Binks" userId="9187f040-59b7-44f0-822e-2a7768511974" providerId="ADAL" clId="{B24EEB90-3572-4F4A-9B7E-D7F7805E2AE2}" dt="2025-02-25T17:37:04.077" v="5524" actId="478"/>
          <ac:spMkLst>
            <pc:docMk/>
            <pc:sldMk cId="865377643" sldId="311"/>
            <ac:spMk id="5" creationId="{466FBC61-E63C-A053-5888-EB167106A98A}"/>
          </ac:spMkLst>
        </pc:spChg>
        <pc:spChg chg="del">
          <ac:chgData name="Daniel Binks" userId="9187f040-59b7-44f0-822e-2a7768511974" providerId="ADAL" clId="{B24EEB90-3572-4F4A-9B7E-D7F7805E2AE2}" dt="2025-02-25T17:37:10.597" v="5527" actId="478"/>
          <ac:spMkLst>
            <pc:docMk/>
            <pc:sldMk cId="865377643" sldId="311"/>
            <ac:spMk id="6" creationId="{0186870B-8E14-4CE1-2FA9-210A1D6CA401}"/>
          </ac:spMkLst>
        </pc:spChg>
        <pc:spChg chg="add mod">
          <ac:chgData name="Daniel Binks" userId="9187f040-59b7-44f0-822e-2a7768511974" providerId="ADAL" clId="{B24EEB90-3572-4F4A-9B7E-D7F7805E2AE2}" dt="2025-02-26T14:06:58.288" v="6902" actId="1076"/>
          <ac:spMkLst>
            <pc:docMk/>
            <pc:sldMk cId="865377643" sldId="311"/>
            <ac:spMk id="6" creationId="{D52A78CC-C6B5-BADD-2F60-5410FCF3C488}"/>
          </ac:spMkLst>
        </pc:spChg>
        <pc:spChg chg="add del mod">
          <ac:chgData name="Daniel Binks" userId="9187f040-59b7-44f0-822e-2a7768511974" providerId="ADAL" clId="{B24EEB90-3572-4F4A-9B7E-D7F7805E2AE2}" dt="2025-02-27T13:06:51.810" v="7162" actId="478"/>
          <ac:spMkLst>
            <pc:docMk/>
            <pc:sldMk cId="865377643" sldId="311"/>
            <ac:spMk id="7" creationId="{242575B8-4481-536D-1886-1CFB6393F477}"/>
          </ac:spMkLst>
        </pc:spChg>
        <pc:spChg chg="add del mod">
          <ac:chgData name="Daniel Binks" userId="9187f040-59b7-44f0-822e-2a7768511974" providerId="ADAL" clId="{B24EEB90-3572-4F4A-9B7E-D7F7805E2AE2}" dt="2025-02-25T17:37:10.597" v="5527" actId="478"/>
          <ac:spMkLst>
            <pc:docMk/>
            <pc:sldMk cId="865377643" sldId="311"/>
            <ac:spMk id="7" creationId="{F75A42A9-2804-FE00-A306-4EF112014B13}"/>
          </ac:spMkLst>
        </pc:spChg>
        <pc:spChg chg="del">
          <ac:chgData name="Daniel Binks" userId="9187f040-59b7-44f0-822e-2a7768511974" providerId="ADAL" clId="{B24EEB90-3572-4F4A-9B7E-D7F7805E2AE2}" dt="2025-02-25T17:37:10.597" v="5527" actId="478"/>
          <ac:spMkLst>
            <pc:docMk/>
            <pc:sldMk cId="865377643" sldId="311"/>
            <ac:spMk id="8" creationId="{1DC13E79-518E-109D-4B93-C07E6DB9655F}"/>
          </ac:spMkLst>
        </pc:spChg>
        <pc:spChg chg="add del mod">
          <ac:chgData name="Daniel Binks" userId="9187f040-59b7-44f0-822e-2a7768511974" providerId="ADAL" clId="{B24EEB90-3572-4F4A-9B7E-D7F7805E2AE2}" dt="2025-02-27T13:06:46.549" v="7161" actId="478"/>
          <ac:spMkLst>
            <pc:docMk/>
            <pc:sldMk cId="865377643" sldId="311"/>
            <ac:spMk id="8" creationId="{4F97B209-6426-3EAD-4FF8-8B18CE264F2E}"/>
          </ac:spMkLst>
        </pc:spChg>
        <pc:spChg chg="add del mod">
          <ac:chgData name="Daniel Binks" userId="9187f040-59b7-44f0-822e-2a7768511974" providerId="ADAL" clId="{B24EEB90-3572-4F4A-9B7E-D7F7805E2AE2}" dt="2025-02-27T13:06:35.527" v="7159" actId="478"/>
          <ac:spMkLst>
            <pc:docMk/>
            <pc:sldMk cId="865377643" sldId="311"/>
            <ac:spMk id="9" creationId="{4E5255B6-FE4A-2592-4B43-CF1A9716B4EA}"/>
          </ac:spMkLst>
        </pc:spChg>
        <pc:spChg chg="del">
          <ac:chgData name="Daniel Binks" userId="9187f040-59b7-44f0-822e-2a7768511974" providerId="ADAL" clId="{B24EEB90-3572-4F4A-9B7E-D7F7805E2AE2}" dt="2025-02-25T17:37:10.597" v="5527" actId="478"/>
          <ac:spMkLst>
            <pc:docMk/>
            <pc:sldMk cId="865377643" sldId="311"/>
            <ac:spMk id="9" creationId="{A503C032-0D06-A28F-A2FB-DABEFF6FA755}"/>
          </ac:spMkLst>
        </pc:spChg>
        <pc:spChg chg="add del mod">
          <ac:chgData name="Daniel Binks" userId="9187f040-59b7-44f0-822e-2a7768511974" providerId="ADAL" clId="{B24EEB90-3572-4F4A-9B7E-D7F7805E2AE2}" dt="2025-02-27T13:06:31.071" v="7158" actId="478"/>
          <ac:spMkLst>
            <pc:docMk/>
            <pc:sldMk cId="865377643" sldId="311"/>
            <ac:spMk id="10" creationId="{65038781-3844-5FEC-4B77-BBB9DDEA5965}"/>
          </ac:spMkLst>
        </pc:spChg>
        <pc:spChg chg="del">
          <ac:chgData name="Daniel Binks" userId="9187f040-59b7-44f0-822e-2a7768511974" providerId="ADAL" clId="{B24EEB90-3572-4F4A-9B7E-D7F7805E2AE2}" dt="2025-02-25T17:37:10.597" v="5527" actId="478"/>
          <ac:spMkLst>
            <pc:docMk/>
            <pc:sldMk cId="865377643" sldId="311"/>
            <ac:spMk id="10" creationId="{A42D2462-42A2-54F6-1407-CFA4D4727DA3}"/>
          </ac:spMkLst>
        </pc:spChg>
        <pc:spChg chg="del">
          <ac:chgData name="Daniel Binks" userId="9187f040-59b7-44f0-822e-2a7768511974" providerId="ADAL" clId="{B24EEB90-3572-4F4A-9B7E-D7F7805E2AE2}" dt="2025-02-25T17:37:07.247" v="5525" actId="478"/>
          <ac:spMkLst>
            <pc:docMk/>
            <pc:sldMk cId="865377643" sldId="311"/>
            <ac:spMk id="11" creationId="{AB2E8B94-D1C8-38BE-B824-308F6E904931}"/>
          </ac:spMkLst>
        </pc:spChg>
        <pc:spChg chg="mod">
          <ac:chgData name="Daniel Binks" userId="9187f040-59b7-44f0-822e-2a7768511974" providerId="ADAL" clId="{B24EEB90-3572-4F4A-9B7E-D7F7805E2AE2}" dt="2025-02-28T12:31:13.336" v="7557" actId="20577"/>
          <ac:spMkLst>
            <pc:docMk/>
            <pc:sldMk cId="865377643" sldId="311"/>
            <ac:spMk id="14" creationId="{B5834F7E-F5F0-DAA5-A595-EAF11E73F902}"/>
          </ac:spMkLst>
        </pc:spChg>
        <pc:spChg chg="add del mod">
          <ac:chgData name="Daniel Binks" userId="9187f040-59b7-44f0-822e-2a7768511974" providerId="ADAL" clId="{B24EEB90-3572-4F4A-9B7E-D7F7805E2AE2}" dt="2025-02-28T11:32:33.023" v="7360" actId="478"/>
          <ac:spMkLst>
            <pc:docMk/>
            <pc:sldMk cId="865377643" sldId="311"/>
            <ac:spMk id="19" creationId="{CE60775D-A254-BC72-FB91-A0679290F3B9}"/>
          </ac:spMkLst>
        </pc:spChg>
        <pc:spChg chg="add del mod">
          <ac:chgData name="Daniel Binks" userId="9187f040-59b7-44f0-822e-2a7768511974" providerId="ADAL" clId="{B24EEB90-3572-4F4A-9B7E-D7F7805E2AE2}" dt="2025-02-28T11:32:38.024" v="7363" actId="478"/>
          <ac:spMkLst>
            <pc:docMk/>
            <pc:sldMk cId="865377643" sldId="311"/>
            <ac:spMk id="20" creationId="{941470DB-74C8-78E5-4B92-0076C4B0E020}"/>
          </ac:spMkLst>
        </pc:spChg>
        <pc:spChg chg="add del mod">
          <ac:chgData name="Daniel Binks" userId="9187f040-59b7-44f0-822e-2a7768511974" providerId="ADAL" clId="{B24EEB90-3572-4F4A-9B7E-D7F7805E2AE2}" dt="2025-02-26T12:07:13.807" v="6580" actId="478"/>
          <ac:spMkLst>
            <pc:docMk/>
            <pc:sldMk cId="865377643" sldId="311"/>
            <ac:spMk id="21" creationId="{3FC4C475-EA4E-8DA2-D452-D21AE60E8E10}"/>
          </ac:spMkLst>
        </pc:spChg>
        <pc:spChg chg="add mod">
          <ac:chgData name="Daniel Binks" userId="9187f040-59b7-44f0-822e-2a7768511974" providerId="ADAL" clId="{B24EEB90-3572-4F4A-9B7E-D7F7805E2AE2}" dt="2025-03-03T14:20:47.464" v="8758" actId="1076"/>
          <ac:spMkLst>
            <pc:docMk/>
            <pc:sldMk cId="865377643" sldId="311"/>
            <ac:spMk id="22" creationId="{D402D366-C5C9-B34A-B191-438302A0261E}"/>
          </ac:spMkLst>
        </pc:spChg>
        <pc:spChg chg="add mod">
          <ac:chgData name="Daniel Binks" userId="9187f040-59b7-44f0-822e-2a7768511974" providerId="ADAL" clId="{B24EEB90-3572-4F4A-9B7E-D7F7805E2AE2}" dt="2025-03-03T14:20:47.464" v="8758" actId="1076"/>
          <ac:spMkLst>
            <pc:docMk/>
            <pc:sldMk cId="865377643" sldId="311"/>
            <ac:spMk id="23" creationId="{A185F085-C9D1-8F26-2578-FC9646A5DA9A}"/>
          </ac:spMkLst>
        </pc:spChg>
        <pc:spChg chg="add mod">
          <ac:chgData name="Daniel Binks" userId="9187f040-59b7-44f0-822e-2a7768511974" providerId="ADAL" clId="{B24EEB90-3572-4F4A-9B7E-D7F7805E2AE2}" dt="2025-02-28T11:34:32.991" v="7531" actId="14100"/>
          <ac:spMkLst>
            <pc:docMk/>
            <pc:sldMk cId="865377643" sldId="311"/>
            <ac:spMk id="24" creationId="{986D1D49-E92B-B3A0-0B07-457F9AE69A87}"/>
          </ac:spMkLst>
        </pc:spChg>
        <pc:spChg chg="add del mod">
          <ac:chgData name="Daniel Binks" userId="9187f040-59b7-44f0-822e-2a7768511974" providerId="ADAL" clId="{B24EEB90-3572-4F4A-9B7E-D7F7805E2AE2}" dt="2025-02-25T17:50:45.336" v="6033" actId="478"/>
          <ac:spMkLst>
            <pc:docMk/>
            <pc:sldMk cId="865377643" sldId="311"/>
            <ac:spMk id="25" creationId="{B8E12803-102C-87EA-CFFD-BD9E60752DAC}"/>
          </ac:spMkLst>
        </pc:spChg>
        <pc:spChg chg="add mod">
          <ac:chgData name="Daniel Binks" userId="9187f040-59b7-44f0-822e-2a7768511974" providerId="ADAL" clId="{B24EEB90-3572-4F4A-9B7E-D7F7805E2AE2}" dt="2025-03-03T17:35:50.123" v="9252" actId="20577"/>
          <ac:spMkLst>
            <pc:docMk/>
            <pc:sldMk cId="865377643" sldId="311"/>
            <ac:spMk id="28" creationId="{85CE1083-8A14-70F4-D75C-ACE4BC4E73A8}"/>
          </ac:spMkLst>
        </pc:spChg>
        <pc:picChg chg="del">
          <ac:chgData name="Daniel Binks" userId="9187f040-59b7-44f0-822e-2a7768511974" providerId="ADAL" clId="{B24EEB90-3572-4F4A-9B7E-D7F7805E2AE2}" dt="2025-02-25T17:37:08.314" v="5526" actId="478"/>
          <ac:picMkLst>
            <pc:docMk/>
            <pc:sldMk cId="865377643" sldId="311"/>
            <ac:picMk id="4" creationId="{C8F9F0BB-944E-678C-D387-9185B441AE95}"/>
          </ac:picMkLst>
        </pc:picChg>
        <pc:picChg chg="add del mod">
          <ac:chgData name="Daniel Binks" userId="9187f040-59b7-44f0-822e-2a7768511974" providerId="ADAL" clId="{B24EEB90-3572-4F4A-9B7E-D7F7805E2AE2}" dt="2025-02-28T11:32:29.021" v="7358" actId="478"/>
          <ac:picMkLst>
            <pc:docMk/>
            <pc:sldMk cId="865377643" sldId="311"/>
            <ac:picMk id="4" creationId="{FDBE6A03-F6ED-6C66-51C3-6EB590E8FB51}"/>
          </ac:picMkLst>
        </pc:picChg>
        <pc:picChg chg="add del mod">
          <ac:chgData name="Daniel Binks" userId="9187f040-59b7-44f0-822e-2a7768511974" providerId="ADAL" clId="{B24EEB90-3572-4F4A-9B7E-D7F7805E2AE2}" dt="2025-02-28T11:32:36.233" v="7362" actId="478"/>
          <ac:picMkLst>
            <pc:docMk/>
            <pc:sldMk cId="865377643" sldId="311"/>
            <ac:picMk id="5" creationId="{EF7CF95E-B4A8-90E4-22E3-95742B147BA8}"/>
          </ac:picMkLst>
        </pc:picChg>
        <pc:picChg chg="add mod">
          <ac:chgData name="Daniel Binks" userId="9187f040-59b7-44f0-822e-2a7768511974" providerId="ADAL" clId="{B24EEB90-3572-4F4A-9B7E-D7F7805E2AE2}" dt="2025-03-03T14:20:47.464" v="8758" actId="1076"/>
          <ac:picMkLst>
            <pc:docMk/>
            <pc:sldMk cId="865377643" sldId="311"/>
            <ac:picMk id="12" creationId="{3A73556A-B7A2-FCBC-AE87-A3D6C7EB916E}"/>
          </ac:picMkLst>
        </pc:picChg>
        <pc:picChg chg="add mod">
          <ac:chgData name="Daniel Binks" userId="9187f040-59b7-44f0-822e-2a7768511974" providerId="ADAL" clId="{B24EEB90-3572-4F4A-9B7E-D7F7805E2AE2}" dt="2025-03-03T14:20:47.464" v="8758" actId="1076"/>
          <ac:picMkLst>
            <pc:docMk/>
            <pc:sldMk cId="865377643" sldId="311"/>
            <ac:picMk id="13" creationId="{A22DC902-036F-350C-D6B7-ACAD50C08C01}"/>
          </ac:picMkLst>
        </pc:picChg>
        <pc:picChg chg="add del mod">
          <ac:chgData name="Daniel Binks" userId="9187f040-59b7-44f0-822e-2a7768511974" providerId="ADAL" clId="{B24EEB90-3572-4F4A-9B7E-D7F7805E2AE2}" dt="2025-02-25T17:43:26.186" v="5574" actId="478"/>
          <ac:picMkLst>
            <pc:docMk/>
            <pc:sldMk cId="865377643" sldId="311"/>
            <ac:picMk id="13" creationId="{C83567EB-EC08-CBAB-A959-A207C990A4B0}"/>
          </ac:picMkLst>
        </pc:picChg>
        <pc:picChg chg="add del mod">
          <ac:chgData name="Daniel Binks" userId="9187f040-59b7-44f0-822e-2a7768511974" providerId="ADAL" clId="{B24EEB90-3572-4F4A-9B7E-D7F7805E2AE2}" dt="2025-02-28T11:32:27.561" v="7357" actId="478"/>
          <ac:picMkLst>
            <pc:docMk/>
            <pc:sldMk cId="865377643" sldId="311"/>
            <ac:picMk id="16" creationId="{2927ED34-A79C-279F-DF1E-C7AE7C0B486B}"/>
          </ac:picMkLst>
        </pc:picChg>
        <pc:picChg chg="add del mod">
          <ac:chgData name="Daniel Binks" userId="9187f040-59b7-44f0-822e-2a7768511974" providerId="ADAL" clId="{B24EEB90-3572-4F4A-9B7E-D7F7805E2AE2}" dt="2025-02-28T11:32:34.220" v="7361" actId="478"/>
          <ac:picMkLst>
            <pc:docMk/>
            <pc:sldMk cId="865377643" sldId="311"/>
            <ac:picMk id="18" creationId="{C05773AD-96AD-7846-ECCB-9CAB0FBBE372}"/>
          </ac:picMkLst>
        </pc:picChg>
        <pc:picChg chg="add del mod">
          <ac:chgData name="Daniel Binks" userId="9187f040-59b7-44f0-822e-2a7768511974" providerId="ADAL" clId="{B24EEB90-3572-4F4A-9B7E-D7F7805E2AE2}" dt="2025-02-26T11:19:12.481" v="6397" actId="478"/>
          <ac:picMkLst>
            <pc:docMk/>
            <pc:sldMk cId="865377643" sldId="311"/>
            <ac:picMk id="27" creationId="{705712FE-B738-28A5-237E-8A0C26B81EAB}"/>
          </ac:picMkLst>
        </pc:picChg>
      </pc:sldChg>
      <pc:sldChg chg="new del">
        <pc:chgData name="Daniel Binks" userId="9187f040-59b7-44f0-822e-2a7768511974" providerId="ADAL" clId="{B24EEB90-3572-4F4A-9B7E-D7F7805E2AE2}" dt="2025-02-25T17:36:50.015" v="5501" actId="2696"/>
        <pc:sldMkLst>
          <pc:docMk/>
          <pc:sldMk cId="1162516760" sldId="311"/>
        </pc:sldMkLst>
      </pc:sldChg>
      <pc:sldChg chg="addSp delSp modSp add del mod">
        <pc:chgData name="Daniel Binks" userId="9187f040-59b7-44f0-822e-2a7768511974" providerId="ADAL" clId="{B24EEB90-3572-4F4A-9B7E-D7F7805E2AE2}" dt="2025-03-03T17:36:59.892" v="9270" actId="2696"/>
        <pc:sldMkLst>
          <pc:docMk/>
          <pc:sldMk cId="4169091107" sldId="312"/>
        </pc:sldMkLst>
        <pc:spChg chg="mod">
          <ac:chgData name="Daniel Binks" userId="9187f040-59b7-44f0-822e-2a7768511974" providerId="ADAL" clId="{B24EEB90-3572-4F4A-9B7E-D7F7805E2AE2}" dt="2025-02-25T17:40:46.592" v="5573" actId="20577"/>
          <ac:spMkLst>
            <pc:docMk/>
            <pc:sldMk cId="4169091107" sldId="312"/>
            <ac:spMk id="2" creationId="{E81B792B-75FE-2449-ACED-6DA78D04585B}"/>
          </ac:spMkLst>
        </pc:spChg>
        <pc:spChg chg="add mod">
          <ac:chgData name="Daniel Binks" userId="9187f040-59b7-44f0-822e-2a7768511974" providerId="ADAL" clId="{B24EEB90-3572-4F4A-9B7E-D7F7805E2AE2}" dt="2025-03-03T15:54:43.162" v="8790" actId="14100"/>
          <ac:spMkLst>
            <pc:docMk/>
            <pc:sldMk cId="4169091107" sldId="312"/>
            <ac:spMk id="3" creationId="{5430BAE3-7CD8-27C9-8170-95F142402696}"/>
          </ac:spMkLst>
        </pc:spChg>
        <pc:spChg chg="mod">
          <ac:chgData name="Daniel Binks" userId="9187f040-59b7-44f0-822e-2a7768511974" providerId="ADAL" clId="{B24EEB90-3572-4F4A-9B7E-D7F7805E2AE2}" dt="2025-02-28T12:31:16.214" v="7559" actId="20577"/>
          <ac:spMkLst>
            <pc:docMk/>
            <pc:sldMk cId="4169091107" sldId="312"/>
            <ac:spMk id="14" creationId="{B5834F7E-F5F0-DAA5-A595-EAF11E73F902}"/>
          </ac:spMkLst>
        </pc:spChg>
        <pc:picChg chg="del">
          <ac:chgData name="Daniel Binks" userId="9187f040-59b7-44f0-822e-2a7768511974" providerId="ADAL" clId="{B24EEB90-3572-4F4A-9B7E-D7F7805E2AE2}" dt="2025-02-25T17:39:50.280" v="5558" actId="478"/>
          <ac:picMkLst>
            <pc:docMk/>
            <pc:sldMk cId="4169091107" sldId="312"/>
            <ac:picMk id="13" creationId="{C83567EB-EC08-CBAB-A959-A207C990A4B0}"/>
          </ac:picMkLst>
        </pc:picChg>
        <pc:picChg chg="del">
          <ac:chgData name="Daniel Binks" userId="9187f040-59b7-44f0-822e-2a7768511974" providerId="ADAL" clId="{B24EEB90-3572-4F4A-9B7E-D7F7805E2AE2}" dt="2025-02-25T17:39:50.747" v="5559" actId="478"/>
          <ac:picMkLst>
            <pc:docMk/>
            <pc:sldMk cId="4169091107" sldId="312"/>
            <ac:picMk id="16" creationId="{2927ED34-A79C-279F-DF1E-C7AE7C0B486B}"/>
          </ac:picMkLst>
        </pc:picChg>
        <pc:picChg chg="del">
          <ac:chgData name="Daniel Binks" userId="9187f040-59b7-44f0-822e-2a7768511974" providerId="ADAL" clId="{B24EEB90-3572-4F4A-9B7E-D7F7805E2AE2}" dt="2025-02-25T17:39:51.180" v="5560" actId="478"/>
          <ac:picMkLst>
            <pc:docMk/>
            <pc:sldMk cId="4169091107" sldId="312"/>
            <ac:picMk id="18" creationId="{C05773AD-96AD-7846-ECCB-9CAB0FBBE372}"/>
          </ac:picMkLst>
        </pc:picChg>
      </pc:sldChg>
      <pc:sldChg chg="addSp delSp modSp add del mod">
        <pc:chgData name="Daniel Binks" userId="9187f040-59b7-44f0-822e-2a7768511974" providerId="ADAL" clId="{B24EEB90-3572-4F4A-9B7E-D7F7805E2AE2}" dt="2025-02-27T14:20:12.307" v="7216" actId="2696"/>
        <pc:sldMkLst>
          <pc:docMk/>
          <pc:sldMk cId="3494320914" sldId="313"/>
        </pc:sldMkLst>
        <pc:spChg chg="del">
          <ac:chgData name="Daniel Binks" userId="9187f040-59b7-44f0-822e-2a7768511974" providerId="ADAL" clId="{B24EEB90-3572-4F4A-9B7E-D7F7805E2AE2}" dt="2025-02-26T16:14:25.748" v="6964" actId="478"/>
          <ac:spMkLst>
            <pc:docMk/>
            <pc:sldMk cId="3494320914" sldId="313"/>
            <ac:spMk id="3" creationId="{5430BAE3-7CD8-27C9-8170-95F142402696}"/>
          </ac:spMkLst>
        </pc:spChg>
        <pc:spChg chg="add del mod">
          <ac:chgData name="Daniel Binks" userId="9187f040-59b7-44f0-822e-2a7768511974" providerId="ADAL" clId="{B24EEB90-3572-4F4A-9B7E-D7F7805E2AE2}" dt="2025-02-26T16:14:31.985" v="6967" actId="478"/>
          <ac:spMkLst>
            <pc:docMk/>
            <pc:sldMk cId="3494320914" sldId="313"/>
            <ac:spMk id="5" creationId="{ABD645BD-56A6-6E84-19F8-E61E73B3ED45}"/>
          </ac:spMkLst>
        </pc:spChg>
        <pc:picChg chg="add del mod">
          <ac:chgData name="Daniel Binks" userId="9187f040-59b7-44f0-822e-2a7768511974" providerId="ADAL" clId="{B24EEB90-3572-4F4A-9B7E-D7F7805E2AE2}" dt="2025-02-26T16:15:28.569" v="6971" actId="478"/>
          <ac:picMkLst>
            <pc:docMk/>
            <pc:sldMk cId="3494320914" sldId="313"/>
            <ac:picMk id="7" creationId="{EE93B9C0-1CBD-1A90-C054-B37CE2E0DA67}"/>
          </ac:picMkLst>
        </pc:picChg>
      </pc:sldChg>
      <pc:sldChg chg="addSp delSp modSp add del mod">
        <pc:chgData name="Daniel Binks" userId="9187f040-59b7-44f0-822e-2a7768511974" providerId="ADAL" clId="{B24EEB90-3572-4F4A-9B7E-D7F7805E2AE2}" dt="2025-02-27T14:48:01.938" v="7314" actId="47"/>
        <pc:sldMkLst>
          <pc:docMk/>
          <pc:sldMk cId="577603377" sldId="314"/>
        </pc:sldMkLst>
        <pc:spChg chg="mod">
          <ac:chgData name="Daniel Binks" userId="9187f040-59b7-44f0-822e-2a7768511974" providerId="ADAL" clId="{B24EEB90-3572-4F4A-9B7E-D7F7805E2AE2}" dt="2025-02-27T14:22:27.801" v="7248" actId="1076"/>
          <ac:spMkLst>
            <pc:docMk/>
            <pc:sldMk cId="577603377" sldId="314"/>
            <ac:spMk id="17" creationId="{C575EA39-0769-73EB-936A-FA0B60043269}"/>
          </ac:spMkLst>
        </pc:spChg>
        <pc:grpChg chg="add mod">
          <ac:chgData name="Daniel Binks" userId="9187f040-59b7-44f0-822e-2a7768511974" providerId="ADAL" clId="{B24EEB90-3572-4F4A-9B7E-D7F7805E2AE2}" dt="2025-02-27T14:22:20.106" v="7247" actId="14100"/>
          <ac:grpSpMkLst>
            <pc:docMk/>
            <pc:sldMk cId="577603377" sldId="314"/>
            <ac:grpSpMk id="6" creationId="{64FFF9B0-388B-544C-0666-554BFB5BE110}"/>
          </ac:grpSpMkLst>
        </pc:grpChg>
        <pc:picChg chg="add mod modCrop">
          <ac:chgData name="Daniel Binks" userId="9187f040-59b7-44f0-822e-2a7768511974" providerId="ADAL" clId="{B24EEB90-3572-4F4A-9B7E-D7F7805E2AE2}" dt="2025-02-27T14:22:14.925" v="7246" actId="164"/>
          <ac:picMkLst>
            <pc:docMk/>
            <pc:sldMk cId="577603377" sldId="314"/>
            <ac:picMk id="4" creationId="{8CCEC963-D644-A649-FFC9-08E8624CA107}"/>
          </ac:picMkLst>
        </pc:picChg>
        <pc:picChg chg="add mod modCrop">
          <ac:chgData name="Daniel Binks" userId="9187f040-59b7-44f0-822e-2a7768511974" providerId="ADAL" clId="{B24EEB90-3572-4F4A-9B7E-D7F7805E2AE2}" dt="2025-02-27T14:22:14.925" v="7246" actId="164"/>
          <ac:picMkLst>
            <pc:docMk/>
            <pc:sldMk cId="577603377" sldId="314"/>
            <ac:picMk id="5" creationId="{B5188FCD-B7D9-9EBB-6AF3-458EB0BC2173}"/>
          </ac:picMkLst>
        </pc:picChg>
        <pc:picChg chg="del">
          <ac:chgData name="Daniel Binks" userId="9187f040-59b7-44f0-822e-2a7768511974" providerId="ADAL" clId="{B24EEB90-3572-4F4A-9B7E-D7F7805E2AE2}" dt="2025-02-27T14:20:25.790" v="7217" actId="478"/>
          <ac:picMkLst>
            <pc:docMk/>
            <pc:sldMk cId="577603377" sldId="314"/>
            <ac:picMk id="7" creationId="{BDF8E230-FFFB-C392-8A2E-F76B9D6B09A8}"/>
          </ac:picMkLst>
        </pc:picChg>
        <pc:picChg chg="del">
          <ac:chgData name="Daniel Binks" userId="9187f040-59b7-44f0-822e-2a7768511974" providerId="ADAL" clId="{B24EEB90-3572-4F4A-9B7E-D7F7805E2AE2}" dt="2025-02-27T14:20:26.779" v="7218" actId="478"/>
          <ac:picMkLst>
            <pc:docMk/>
            <pc:sldMk cId="577603377" sldId="314"/>
            <ac:picMk id="16" creationId="{5112E075-6D03-C598-BCD8-6E23939A0B3E}"/>
          </ac:picMkLst>
        </pc:picChg>
      </pc:sldChg>
      <pc:sldChg chg="new del">
        <pc:chgData name="Daniel Binks" userId="9187f040-59b7-44f0-822e-2a7768511974" providerId="ADAL" clId="{B24EEB90-3572-4F4A-9B7E-D7F7805E2AE2}" dt="2025-02-27T13:10:23.311" v="7164" actId="47"/>
        <pc:sldMkLst>
          <pc:docMk/>
          <pc:sldMk cId="858742370" sldId="314"/>
        </pc:sldMkLst>
      </pc:sldChg>
      <pc:sldChg chg="addSp delSp modSp add del mod">
        <pc:chgData name="Daniel Binks" userId="9187f040-59b7-44f0-822e-2a7768511974" providerId="ADAL" clId="{B24EEB90-3572-4F4A-9B7E-D7F7805E2AE2}" dt="2025-02-27T14:42:36.104" v="7284" actId="2696"/>
        <pc:sldMkLst>
          <pc:docMk/>
          <pc:sldMk cId="2126093668" sldId="315"/>
        </pc:sldMkLst>
        <pc:picChg chg="add del mod">
          <ac:chgData name="Daniel Binks" userId="9187f040-59b7-44f0-822e-2a7768511974" providerId="ADAL" clId="{B24EEB90-3572-4F4A-9B7E-D7F7805E2AE2}" dt="2025-02-27T14:42:33.003" v="7283" actId="478"/>
          <ac:picMkLst>
            <pc:docMk/>
            <pc:sldMk cId="2126093668" sldId="315"/>
            <ac:picMk id="5" creationId="{3F22D39A-BEA2-216D-A027-EC3CC9EDD44C}"/>
          </ac:picMkLst>
        </pc:picChg>
        <pc:picChg chg="del">
          <ac:chgData name="Daniel Binks" userId="9187f040-59b7-44f0-822e-2a7768511974" providerId="ADAL" clId="{B24EEB90-3572-4F4A-9B7E-D7F7805E2AE2}" dt="2025-02-27T14:42:20.815" v="7278" actId="478"/>
          <ac:picMkLst>
            <pc:docMk/>
            <pc:sldMk cId="2126093668" sldId="315"/>
            <ac:picMk id="6" creationId="{4D8A5511-2059-F4A6-29A9-715E39FFB513}"/>
          </ac:picMkLst>
        </pc:picChg>
      </pc:sldChg>
      <pc:sldChg chg="addSp delSp modSp add mod">
        <pc:chgData name="Daniel Binks" userId="9187f040-59b7-44f0-822e-2a7768511974" providerId="ADAL" clId="{B24EEB90-3572-4F4A-9B7E-D7F7805E2AE2}" dt="2025-03-03T14:23:22.581" v="8786" actId="20577"/>
        <pc:sldMkLst>
          <pc:docMk/>
          <pc:sldMk cId="3832519459" sldId="315"/>
        </pc:sldMkLst>
        <pc:spChg chg="mod">
          <ac:chgData name="Daniel Binks" userId="9187f040-59b7-44f0-822e-2a7768511974" providerId="ADAL" clId="{B24EEB90-3572-4F4A-9B7E-D7F7805E2AE2}" dt="2025-03-03T14:23:22.581" v="8786" actId="20577"/>
          <ac:spMkLst>
            <pc:docMk/>
            <pc:sldMk cId="3832519459" sldId="315"/>
            <ac:spMk id="2" creationId="{E81B792B-75FE-2449-ACED-6DA78D04585B}"/>
          </ac:spMkLst>
        </pc:spChg>
        <pc:spChg chg="add mod">
          <ac:chgData name="Daniel Binks" userId="9187f040-59b7-44f0-822e-2a7768511974" providerId="ADAL" clId="{B24EEB90-3572-4F4A-9B7E-D7F7805E2AE2}" dt="2025-03-03T14:18:06.409" v="8736" actId="692"/>
          <ac:spMkLst>
            <pc:docMk/>
            <pc:sldMk cId="3832519459" sldId="315"/>
            <ac:spMk id="11" creationId="{C6C600D6-9BFC-0991-0F20-70C047BF5F8E}"/>
          </ac:spMkLst>
        </pc:spChg>
        <pc:spChg chg="add del mod">
          <ac:chgData name="Daniel Binks" userId="9187f040-59b7-44f0-822e-2a7768511974" providerId="ADAL" clId="{B24EEB90-3572-4F4A-9B7E-D7F7805E2AE2}" dt="2025-03-03T14:18:29.640" v="8740" actId="478"/>
          <ac:spMkLst>
            <pc:docMk/>
            <pc:sldMk cId="3832519459" sldId="315"/>
            <ac:spMk id="12" creationId="{A67349B9-1853-A900-FDB5-5B3755EAEA70}"/>
          </ac:spMkLst>
        </pc:spChg>
        <pc:spChg chg="add mod">
          <ac:chgData name="Daniel Binks" userId="9187f040-59b7-44f0-822e-2a7768511974" providerId="ADAL" clId="{B24EEB90-3572-4F4A-9B7E-D7F7805E2AE2}" dt="2025-03-03T14:19:59.805" v="8757" actId="14100"/>
          <ac:spMkLst>
            <pc:docMk/>
            <pc:sldMk cId="3832519459" sldId="315"/>
            <ac:spMk id="13" creationId="{9CBFAFE8-91A3-EAF5-54F0-D0BF07ADD8F4}"/>
          </ac:spMkLst>
        </pc:spChg>
        <pc:spChg chg="mod">
          <ac:chgData name="Daniel Binks" userId="9187f040-59b7-44f0-822e-2a7768511974" providerId="ADAL" clId="{B24EEB90-3572-4F4A-9B7E-D7F7805E2AE2}" dt="2025-03-03T14:16:33.394" v="8643" actId="1076"/>
          <ac:spMkLst>
            <pc:docMk/>
            <pc:sldMk cId="3832519459" sldId="315"/>
            <ac:spMk id="17" creationId="{C575EA39-0769-73EB-936A-FA0B60043269}"/>
          </ac:spMkLst>
        </pc:spChg>
        <pc:grpChg chg="del">
          <ac:chgData name="Daniel Binks" userId="9187f040-59b7-44f0-822e-2a7768511974" providerId="ADAL" clId="{B24EEB90-3572-4F4A-9B7E-D7F7805E2AE2}" dt="2025-02-27T14:46:20.358" v="7286" actId="478"/>
          <ac:grpSpMkLst>
            <pc:docMk/>
            <pc:sldMk cId="3832519459" sldId="315"/>
            <ac:grpSpMk id="6" creationId="{64FFF9B0-388B-544C-0666-554BFB5BE110}"/>
          </ac:grpSpMkLst>
        </pc:grpChg>
        <pc:picChg chg="add mod modCrop">
          <ac:chgData name="Daniel Binks" userId="9187f040-59b7-44f0-822e-2a7768511974" providerId="ADAL" clId="{B24EEB90-3572-4F4A-9B7E-D7F7805E2AE2}" dt="2025-03-03T14:16:33.394" v="8643" actId="1076"/>
          <ac:picMkLst>
            <pc:docMk/>
            <pc:sldMk cId="3832519459" sldId="315"/>
            <ac:picMk id="7" creationId="{7FAEB6B4-0362-4465-D68B-8453D0AC10DD}"/>
          </ac:picMkLst>
        </pc:picChg>
        <pc:picChg chg="add mod modCrop">
          <ac:chgData name="Daniel Binks" userId="9187f040-59b7-44f0-822e-2a7768511974" providerId="ADAL" clId="{B24EEB90-3572-4F4A-9B7E-D7F7805E2AE2}" dt="2025-03-03T14:16:33.394" v="8643" actId="1076"/>
          <ac:picMkLst>
            <pc:docMk/>
            <pc:sldMk cId="3832519459" sldId="315"/>
            <ac:picMk id="8" creationId="{573F07D2-C69E-3C74-BBF1-A5F7D3159267}"/>
          </ac:picMkLst>
        </pc:picChg>
        <pc:picChg chg="add mod modCrop">
          <ac:chgData name="Daniel Binks" userId="9187f040-59b7-44f0-822e-2a7768511974" providerId="ADAL" clId="{B24EEB90-3572-4F4A-9B7E-D7F7805E2AE2}" dt="2025-03-03T14:17:05.374" v="8649" actId="1076"/>
          <ac:picMkLst>
            <pc:docMk/>
            <pc:sldMk cId="3832519459" sldId="315"/>
            <ac:picMk id="10" creationId="{F6885858-8C24-FC2B-9C61-52E95E8535A9}"/>
          </ac:picMkLst>
        </pc:picChg>
      </pc:sldChg>
      <pc:sldChg chg="addSp modSp add mod">
        <pc:chgData name="Daniel Binks" userId="9187f040-59b7-44f0-822e-2a7768511974" providerId="ADAL" clId="{B24EEB90-3572-4F4A-9B7E-D7F7805E2AE2}" dt="2025-03-03T13:39:33.631" v="8551" actId="1035"/>
        <pc:sldMkLst>
          <pc:docMk/>
          <pc:sldMk cId="2415219489" sldId="316"/>
        </pc:sldMkLst>
        <pc:spChg chg="mod">
          <ac:chgData name="Daniel Binks" userId="9187f040-59b7-44f0-822e-2a7768511974" providerId="ADAL" clId="{B24EEB90-3572-4F4A-9B7E-D7F7805E2AE2}" dt="2025-02-28T13:49:52.094" v="8365" actId="14100"/>
          <ac:spMkLst>
            <pc:docMk/>
            <pc:sldMk cId="2415219489" sldId="316"/>
            <ac:spMk id="2" creationId="{E81B792B-75FE-2449-ACED-6DA78D04585B}"/>
          </ac:spMkLst>
        </pc:spChg>
        <pc:spChg chg="mod">
          <ac:chgData name="Daniel Binks" userId="9187f040-59b7-44f0-822e-2a7768511974" providerId="ADAL" clId="{B24EEB90-3572-4F4A-9B7E-D7F7805E2AE2}" dt="2025-03-03T13:38:53.444" v="8535" actId="14100"/>
          <ac:spMkLst>
            <pc:docMk/>
            <pc:sldMk cId="2415219489" sldId="316"/>
            <ac:spMk id="12" creationId="{4E3045D0-0527-CA31-7454-246848E52C71}"/>
          </ac:spMkLst>
        </pc:spChg>
        <pc:spChg chg="mod">
          <ac:chgData name="Daniel Binks" userId="9187f040-59b7-44f0-822e-2a7768511974" providerId="ADAL" clId="{B24EEB90-3572-4F4A-9B7E-D7F7805E2AE2}" dt="2025-03-03T13:39:33.631" v="8551" actId="1035"/>
          <ac:spMkLst>
            <pc:docMk/>
            <pc:sldMk cId="2415219489" sldId="316"/>
            <ac:spMk id="13" creationId="{46F9A194-6508-E7DB-D8CD-463735EEC4EC}"/>
          </ac:spMkLst>
        </pc:spChg>
        <pc:grpChg chg="add mod">
          <ac:chgData name="Daniel Binks" userId="9187f040-59b7-44f0-822e-2a7768511974" providerId="ADAL" clId="{B24EEB90-3572-4F4A-9B7E-D7F7805E2AE2}" dt="2025-03-03T13:33:05.852" v="8437" actId="164"/>
          <ac:grpSpMkLst>
            <pc:docMk/>
            <pc:sldMk cId="2415219489" sldId="316"/>
            <ac:grpSpMk id="3" creationId="{F54A9573-F4AD-F776-F96D-97E475621B5E}"/>
          </ac:grpSpMkLst>
        </pc:grpChg>
        <pc:picChg chg="mod modCrop">
          <ac:chgData name="Daniel Binks" userId="9187f040-59b7-44f0-822e-2a7768511974" providerId="ADAL" clId="{B24EEB90-3572-4F4A-9B7E-D7F7805E2AE2}" dt="2025-03-03T13:39:18.209" v="8539" actId="1076"/>
          <ac:picMkLst>
            <pc:docMk/>
            <pc:sldMk cId="2415219489" sldId="316"/>
            <ac:picMk id="7" creationId="{2B2B577A-9A48-E69C-DACB-5E42B060639A}"/>
          </ac:picMkLst>
        </pc:picChg>
        <pc:picChg chg="mod modCrop">
          <ac:chgData name="Daniel Binks" userId="9187f040-59b7-44f0-822e-2a7768511974" providerId="ADAL" clId="{B24EEB90-3572-4F4A-9B7E-D7F7805E2AE2}" dt="2025-03-03T13:38:24.745" v="8531" actId="1076"/>
          <ac:picMkLst>
            <pc:docMk/>
            <pc:sldMk cId="2415219489" sldId="316"/>
            <ac:picMk id="9" creationId="{91EE8C18-24E5-DC33-A99F-1EE721D7D749}"/>
          </ac:picMkLst>
        </pc:picChg>
      </pc:sldChg>
      <pc:sldChg chg="addSp delSp modSp add mod ord">
        <pc:chgData name="Daniel Binks" userId="9187f040-59b7-44f0-822e-2a7768511974" providerId="ADAL" clId="{B24EEB90-3572-4F4A-9B7E-D7F7805E2AE2}" dt="2025-03-03T17:36:20.408" v="9261" actId="20577"/>
        <pc:sldMkLst>
          <pc:docMk/>
          <pc:sldMk cId="1347780265" sldId="317"/>
        </pc:sldMkLst>
        <pc:spChg chg="mod">
          <ac:chgData name="Daniel Binks" userId="9187f040-59b7-44f0-822e-2a7768511974" providerId="ADAL" clId="{B24EEB90-3572-4F4A-9B7E-D7F7805E2AE2}" dt="2025-03-03T17:36:20.408" v="9261" actId="20577"/>
          <ac:spMkLst>
            <pc:docMk/>
            <pc:sldMk cId="1347780265" sldId="317"/>
            <ac:spMk id="2" creationId="{E81B792B-75FE-2449-ACED-6DA78D04585B}"/>
          </ac:spMkLst>
        </pc:spChg>
        <pc:spChg chg="del">
          <ac:chgData name="Daniel Binks" userId="9187f040-59b7-44f0-822e-2a7768511974" providerId="ADAL" clId="{B24EEB90-3572-4F4A-9B7E-D7F7805E2AE2}" dt="2025-02-28T12:31:06.991" v="7552" actId="478"/>
          <ac:spMkLst>
            <pc:docMk/>
            <pc:sldMk cId="1347780265" sldId="317"/>
            <ac:spMk id="6" creationId="{D52A78CC-C6B5-BADD-2F60-5410FCF3C488}"/>
          </ac:spMkLst>
        </pc:spChg>
        <pc:spChg chg="add mod">
          <ac:chgData name="Daniel Binks" userId="9187f040-59b7-44f0-822e-2a7768511974" providerId="ADAL" clId="{B24EEB90-3572-4F4A-9B7E-D7F7805E2AE2}" dt="2025-02-28T12:34:38.797" v="7596"/>
          <ac:spMkLst>
            <pc:docMk/>
            <pc:sldMk cId="1347780265" sldId="317"/>
            <ac:spMk id="15" creationId="{CB7AC1F0-4574-A6AC-B5EB-9F36D2F69893}"/>
          </ac:spMkLst>
        </pc:spChg>
        <pc:spChg chg="add mod">
          <ac:chgData name="Daniel Binks" userId="9187f040-59b7-44f0-822e-2a7768511974" providerId="ADAL" clId="{B24EEB90-3572-4F4A-9B7E-D7F7805E2AE2}" dt="2025-02-28T12:34:38.797" v="7596"/>
          <ac:spMkLst>
            <pc:docMk/>
            <pc:sldMk cId="1347780265" sldId="317"/>
            <ac:spMk id="16" creationId="{2CE73773-310E-55CD-6AC8-A173AB575AD3}"/>
          </ac:spMkLst>
        </pc:spChg>
        <pc:spChg chg="add mod">
          <ac:chgData name="Daniel Binks" userId="9187f040-59b7-44f0-822e-2a7768511974" providerId="ADAL" clId="{B24EEB90-3572-4F4A-9B7E-D7F7805E2AE2}" dt="2025-03-03T14:21:06.013" v="8760" actId="1076"/>
          <ac:spMkLst>
            <pc:docMk/>
            <pc:sldMk cId="1347780265" sldId="317"/>
            <ac:spMk id="17" creationId="{FFA66A17-10A9-A296-10CD-3C359251E24A}"/>
          </ac:spMkLst>
        </pc:spChg>
        <pc:spChg chg="add mod">
          <ac:chgData name="Daniel Binks" userId="9187f040-59b7-44f0-822e-2a7768511974" providerId="ADAL" clId="{B24EEB90-3572-4F4A-9B7E-D7F7805E2AE2}" dt="2025-03-03T14:21:06.013" v="8760" actId="1076"/>
          <ac:spMkLst>
            <pc:docMk/>
            <pc:sldMk cId="1347780265" sldId="317"/>
            <ac:spMk id="18" creationId="{8D284455-ED86-722C-A1FE-D4CC8BFC429E}"/>
          </ac:spMkLst>
        </pc:spChg>
        <pc:spChg chg="add mod">
          <ac:chgData name="Daniel Binks" userId="9187f040-59b7-44f0-822e-2a7768511974" providerId="ADAL" clId="{B24EEB90-3572-4F4A-9B7E-D7F7805E2AE2}" dt="2025-03-03T14:21:06.013" v="8760" actId="1076"/>
          <ac:spMkLst>
            <pc:docMk/>
            <pc:sldMk cId="1347780265" sldId="317"/>
            <ac:spMk id="19" creationId="{FF5E5DE5-B974-A686-AD68-C502048B092B}"/>
          </ac:spMkLst>
        </pc:spChg>
        <pc:spChg chg="add del">
          <ac:chgData name="Daniel Binks" userId="9187f040-59b7-44f0-822e-2a7768511974" providerId="ADAL" clId="{B24EEB90-3572-4F4A-9B7E-D7F7805E2AE2}" dt="2025-02-28T12:41:21.736" v="7686" actId="22"/>
          <ac:spMkLst>
            <pc:docMk/>
            <pc:sldMk cId="1347780265" sldId="317"/>
            <ac:spMk id="21" creationId="{F438F937-774D-688B-49BC-98C862FDEFF6}"/>
          </ac:spMkLst>
        </pc:spChg>
        <pc:spChg chg="del">
          <ac:chgData name="Daniel Binks" userId="9187f040-59b7-44f0-822e-2a7768511974" providerId="ADAL" clId="{B24EEB90-3572-4F4A-9B7E-D7F7805E2AE2}" dt="2025-02-28T12:31:09.217" v="7554" actId="478"/>
          <ac:spMkLst>
            <pc:docMk/>
            <pc:sldMk cId="1347780265" sldId="317"/>
            <ac:spMk id="22" creationId="{D402D366-C5C9-B34A-B191-438302A0261E}"/>
          </ac:spMkLst>
        </pc:spChg>
        <pc:spChg chg="del">
          <ac:chgData name="Daniel Binks" userId="9187f040-59b7-44f0-822e-2a7768511974" providerId="ADAL" clId="{B24EEB90-3572-4F4A-9B7E-D7F7805E2AE2}" dt="2025-02-28T12:31:08.174" v="7553" actId="478"/>
          <ac:spMkLst>
            <pc:docMk/>
            <pc:sldMk cId="1347780265" sldId="317"/>
            <ac:spMk id="23" creationId="{A185F085-C9D1-8F26-2578-FC9646A5DA9A}"/>
          </ac:spMkLst>
        </pc:spChg>
        <pc:spChg chg="del">
          <ac:chgData name="Daniel Binks" userId="9187f040-59b7-44f0-822e-2a7768511974" providerId="ADAL" clId="{B24EEB90-3572-4F4A-9B7E-D7F7805E2AE2}" dt="2025-02-28T12:31:05.417" v="7551" actId="478"/>
          <ac:spMkLst>
            <pc:docMk/>
            <pc:sldMk cId="1347780265" sldId="317"/>
            <ac:spMk id="24" creationId="{986D1D49-E92B-B3A0-0B07-457F9AE69A87}"/>
          </ac:spMkLst>
        </pc:spChg>
        <pc:spChg chg="add del">
          <ac:chgData name="Daniel Binks" userId="9187f040-59b7-44f0-822e-2a7768511974" providerId="ADAL" clId="{B24EEB90-3572-4F4A-9B7E-D7F7805E2AE2}" dt="2025-02-28T12:41:28.396" v="7688" actId="22"/>
          <ac:spMkLst>
            <pc:docMk/>
            <pc:sldMk cId="1347780265" sldId="317"/>
            <ac:spMk id="26" creationId="{432D273B-0423-9D99-6B21-0137526AA446}"/>
          </ac:spMkLst>
        </pc:spChg>
        <pc:spChg chg="add mod">
          <ac:chgData name="Daniel Binks" userId="9187f040-59b7-44f0-822e-2a7768511974" providerId="ADAL" clId="{B24EEB90-3572-4F4A-9B7E-D7F7805E2AE2}" dt="2025-02-28T12:50:13.764" v="8297" actId="3626"/>
          <ac:spMkLst>
            <pc:docMk/>
            <pc:sldMk cId="1347780265" sldId="317"/>
            <ac:spMk id="27" creationId="{0E9AD33F-1CA8-1E88-B01E-A2CAEC212046}"/>
          </ac:spMkLst>
        </pc:spChg>
        <pc:spChg chg="del">
          <ac:chgData name="Daniel Binks" userId="9187f040-59b7-44f0-822e-2a7768511974" providerId="ADAL" clId="{B24EEB90-3572-4F4A-9B7E-D7F7805E2AE2}" dt="2025-02-28T12:31:10.423" v="7555" actId="478"/>
          <ac:spMkLst>
            <pc:docMk/>
            <pc:sldMk cId="1347780265" sldId="317"/>
            <ac:spMk id="28" creationId="{85CE1083-8A14-70F4-D75C-ACE4BC4E73A8}"/>
          </ac:spMkLst>
        </pc:spChg>
        <pc:spChg chg="add del">
          <ac:chgData name="Daniel Binks" userId="9187f040-59b7-44f0-822e-2a7768511974" providerId="ADAL" clId="{B24EEB90-3572-4F4A-9B7E-D7F7805E2AE2}" dt="2025-02-28T12:49:07.992" v="8265" actId="22"/>
          <ac:spMkLst>
            <pc:docMk/>
            <pc:sldMk cId="1347780265" sldId="317"/>
            <ac:spMk id="30" creationId="{5ABA7C7A-26AE-654B-5467-971D64A64D17}"/>
          </ac:spMkLst>
        </pc:spChg>
        <pc:picChg chg="add del mod">
          <ac:chgData name="Daniel Binks" userId="9187f040-59b7-44f0-822e-2a7768511974" providerId="ADAL" clId="{B24EEB90-3572-4F4A-9B7E-D7F7805E2AE2}" dt="2025-02-28T12:32:55.321" v="7579" actId="478"/>
          <ac:picMkLst>
            <pc:docMk/>
            <pc:sldMk cId="1347780265" sldId="317"/>
            <ac:picMk id="4" creationId="{C493668B-B5A2-4748-3D9E-D4C0CD339C66}"/>
          </ac:picMkLst>
        </pc:picChg>
        <pc:picChg chg="add del mod">
          <ac:chgData name="Daniel Binks" userId="9187f040-59b7-44f0-822e-2a7768511974" providerId="ADAL" clId="{B24EEB90-3572-4F4A-9B7E-D7F7805E2AE2}" dt="2025-02-28T12:32:54.079" v="7578" actId="478"/>
          <ac:picMkLst>
            <pc:docMk/>
            <pc:sldMk cId="1347780265" sldId="317"/>
            <ac:picMk id="7" creationId="{CF7C2288-A079-76C4-EBCA-EA2F92B815AB}"/>
          </ac:picMkLst>
        </pc:picChg>
        <pc:picChg chg="add mod">
          <ac:chgData name="Daniel Binks" userId="9187f040-59b7-44f0-822e-2a7768511974" providerId="ADAL" clId="{B24EEB90-3572-4F4A-9B7E-D7F7805E2AE2}" dt="2025-03-03T14:21:06.013" v="8760" actId="1076"/>
          <ac:picMkLst>
            <pc:docMk/>
            <pc:sldMk cId="1347780265" sldId="317"/>
            <ac:picMk id="9" creationId="{5DF467DF-8F76-CAEF-2F1F-2AA1D0D7C20E}"/>
          </ac:picMkLst>
        </pc:picChg>
        <pc:picChg chg="add mod">
          <ac:chgData name="Daniel Binks" userId="9187f040-59b7-44f0-822e-2a7768511974" providerId="ADAL" clId="{B24EEB90-3572-4F4A-9B7E-D7F7805E2AE2}" dt="2025-03-03T14:21:06.013" v="8760" actId="1076"/>
          <ac:picMkLst>
            <pc:docMk/>
            <pc:sldMk cId="1347780265" sldId="317"/>
            <ac:picMk id="11" creationId="{D4B22212-2BB7-457A-37C2-131725736207}"/>
          </ac:picMkLst>
        </pc:picChg>
        <pc:picChg chg="del">
          <ac:chgData name="Daniel Binks" userId="9187f040-59b7-44f0-822e-2a7768511974" providerId="ADAL" clId="{B24EEB90-3572-4F4A-9B7E-D7F7805E2AE2}" dt="2025-02-28T12:30:48.258" v="7549" actId="478"/>
          <ac:picMkLst>
            <pc:docMk/>
            <pc:sldMk cId="1347780265" sldId="317"/>
            <ac:picMk id="12" creationId="{3A73556A-B7A2-FCBC-AE87-A3D6C7EB916E}"/>
          </ac:picMkLst>
        </pc:picChg>
        <pc:picChg chg="del">
          <ac:chgData name="Daniel Binks" userId="9187f040-59b7-44f0-822e-2a7768511974" providerId="ADAL" clId="{B24EEB90-3572-4F4A-9B7E-D7F7805E2AE2}" dt="2025-02-28T12:30:49.670" v="7550" actId="478"/>
          <ac:picMkLst>
            <pc:docMk/>
            <pc:sldMk cId="1347780265" sldId="317"/>
            <ac:picMk id="13" creationId="{A22DC902-036F-350C-D6B7-ACAD50C08C01}"/>
          </ac:picMkLst>
        </pc:picChg>
      </pc:sldChg>
      <pc:sldChg chg="addSp delSp modSp add del mod">
        <pc:chgData name="Daniel Binks" userId="9187f040-59b7-44f0-822e-2a7768511974" providerId="ADAL" clId="{B24EEB90-3572-4F4A-9B7E-D7F7805E2AE2}" dt="2025-03-03T17:20:14.679" v="9080" actId="2696"/>
        <pc:sldMkLst>
          <pc:docMk/>
          <pc:sldMk cId="1205999670" sldId="318"/>
        </pc:sldMkLst>
        <pc:spChg chg="mod">
          <ac:chgData name="Daniel Binks" userId="9187f040-59b7-44f0-822e-2a7768511974" providerId="ADAL" clId="{B24EEB90-3572-4F4A-9B7E-D7F7805E2AE2}" dt="2025-03-03T17:11:08.261" v="9050" actId="14100"/>
          <ac:spMkLst>
            <pc:docMk/>
            <pc:sldMk cId="1205999670" sldId="318"/>
            <ac:spMk id="2" creationId="{E81B792B-75FE-2449-ACED-6DA78D04585B}"/>
          </ac:spMkLst>
        </pc:spChg>
        <pc:spChg chg="del">
          <ac:chgData name="Daniel Binks" userId="9187f040-59b7-44f0-822e-2a7768511974" providerId="ADAL" clId="{B24EEB90-3572-4F4A-9B7E-D7F7805E2AE2}" dt="2025-03-03T15:54:33.800" v="8788" actId="478"/>
          <ac:spMkLst>
            <pc:docMk/>
            <pc:sldMk cId="1205999670" sldId="318"/>
            <ac:spMk id="3" creationId="{5430BAE3-7CD8-27C9-8170-95F142402696}"/>
          </ac:spMkLst>
        </pc:spChg>
        <pc:spChg chg="add del mod">
          <ac:chgData name="Daniel Binks" userId="9187f040-59b7-44f0-822e-2a7768511974" providerId="ADAL" clId="{B24EEB90-3572-4F4A-9B7E-D7F7805E2AE2}" dt="2025-03-03T15:54:35.521" v="8789" actId="478"/>
          <ac:spMkLst>
            <pc:docMk/>
            <pc:sldMk cId="1205999670" sldId="318"/>
            <ac:spMk id="5" creationId="{B340ED01-EA93-5641-BF08-6DC214B081F0}"/>
          </ac:spMkLst>
        </pc:spChg>
        <pc:spChg chg="add del">
          <ac:chgData name="Daniel Binks" userId="9187f040-59b7-44f0-822e-2a7768511974" providerId="ADAL" clId="{B24EEB90-3572-4F4A-9B7E-D7F7805E2AE2}" dt="2025-03-03T15:54:56.279" v="8792" actId="478"/>
          <ac:spMkLst>
            <pc:docMk/>
            <pc:sldMk cId="1205999670" sldId="318"/>
            <ac:spMk id="6" creationId="{AA60F4C0-4012-27AC-8B14-05A845A28F4D}"/>
          </ac:spMkLst>
        </pc:spChg>
        <pc:spChg chg="add del mod">
          <ac:chgData name="Daniel Binks" userId="9187f040-59b7-44f0-822e-2a7768511974" providerId="ADAL" clId="{B24EEB90-3572-4F4A-9B7E-D7F7805E2AE2}" dt="2025-03-03T16:47:26.430" v="8927" actId="478"/>
          <ac:spMkLst>
            <pc:docMk/>
            <pc:sldMk cId="1205999670" sldId="318"/>
            <ac:spMk id="7" creationId="{415CFCAA-F44C-4900-3553-5CF8DCBFD70B}"/>
          </ac:spMkLst>
        </pc:spChg>
        <pc:spChg chg="add del mod">
          <ac:chgData name="Daniel Binks" userId="9187f040-59b7-44f0-822e-2a7768511974" providerId="ADAL" clId="{B24EEB90-3572-4F4A-9B7E-D7F7805E2AE2}" dt="2025-03-03T15:56:11.540" v="8797" actId="478"/>
          <ac:spMkLst>
            <pc:docMk/>
            <pc:sldMk cId="1205999670" sldId="318"/>
            <ac:spMk id="8" creationId="{6259E512-4346-3A75-BEDB-CB150EEC79BB}"/>
          </ac:spMkLst>
        </pc:spChg>
        <pc:spChg chg="add del mod">
          <ac:chgData name="Daniel Binks" userId="9187f040-59b7-44f0-822e-2a7768511974" providerId="ADAL" clId="{B24EEB90-3572-4F4A-9B7E-D7F7805E2AE2}" dt="2025-03-03T15:56:32.154" v="8804" actId="478"/>
          <ac:spMkLst>
            <pc:docMk/>
            <pc:sldMk cId="1205999670" sldId="318"/>
            <ac:spMk id="9" creationId="{1F858DD4-5440-D822-CA9D-47A9FB465B0A}"/>
          </ac:spMkLst>
        </pc:spChg>
        <pc:spChg chg="add del mod">
          <ac:chgData name="Daniel Binks" userId="9187f040-59b7-44f0-822e-2a7768511974" providerId="ADAL" clId="{B24EEB90-3572-4F4A-9B7E-D7F7805E2AE2}" dt="2025-03-03T16:47:28.088" v="8928" actId="478"/>
          <ac:spMkLst>
            <pc:docMk/>
            <pc:sldMk cId="1205999670" sldId="318"/>
            <ac:spMk id="10" creationId="{6CDA4CA8-B987-2396-EEA6-F4EDB2F57746}"/>
          </ac:spMkLst>
        </pc:spChg>
        <pc:spChg chg="add del mod">
          <ac:chgData name="Daniel Binks" userId="9187f040-59b7-44f0-822e-2a7768511974" providerId="ADAL" clId="{B24EEB90-3572-4F4A-9B7E-D7F7805E2AE2}" dt="2025-03-03T16:47:29.779" v="8929" actId="478"/>
          <ac:spMkLst>
            <pc:docMk/>
            <pc:sldMk cId="1205999670" sldId="318"/>
            <ac:spMk id="11" creationId="{6225CE5C-262E-BFA7-3592-37922E816301}"/>
          </ac:spMkLst>
        </pc:spChg>
        <pc:spChg chg="add del mod">
          <ac:chgData name="Daniel Binks" userId="9187f040-59b7-44f0-822e-2a7768511974" providerId="ADAL" clId="{B24EEB90-3572-4F4A-9B7E-D7F7805E2AE2}" dt="2025-03-03T16:51:54.168" v="8961" actId="478"/>
          <ac:spMkLst>
            <pc:docMk/>
            <pc:sldMk cId="1205999670" sldId="318"/>
            <ac:spMk id="12" creationId="{F19B40E5-950F-FEAC-F3D9-11BA7EDF7D7B}"/>
          </ac:spMkLst>
        </pc:spChg>
        <pc:spChg chg="add del mod">
          <ac:chgData name="Daniel Binks" userId="9187f040-59b7-44f0-822e-2a7768511974" providerId="ADAL" clId="{B24EEB90-3572-4F4A-9B7E-D7F7805E2AE2}" dt="2025-03-03T16:51:02.933" v="8949" actId="478"/>
          <ac:spMkLst>
            <pc:docMk/>
            <pc:sldMk cId="1205999670" sldId="318"/>
            <ac:spMk id="13" creationId="{9431E9C4-D567-481F-CB60-A99C49AFEB69}"/>
          </ac:spMkLst>
        </pc:spChg>
        <pc:spChg chg="add del mod">
          <ac:chgData name="Daniel Binks" userId="9187f040-59b7-44f0-822e-2a7768511974" providerId="ADAL" clId="{B24EEB90-3572-4F4A-9B7E-D7F7805E2AE2}" dt="2025-03-03T16:51:04.923" v="8950" actId="478"/>
          <ac:spMkLst>
            <pc:docMk/>
            <pc:sldMk cId="1205999670" sldId="318"/>
            <ac:spMk id="15" creationId="{AA4D97CA-AB31-1269-EE1F-CD104DCFF3E9}"/>
          </ac:spMkLst>
        </pc:spChg>
        <pc:spChg chg="add del mod">
          <ac:chgData name="Daniel Binks" userId="9187f040-59b7-44f0-822e-2a7768511974" providerId="ADAL" clId="{B24EEB90-3572-4F4A-9B7E-D7F7805E2AE2}" dt="2025-03-03T16:51:58.161" v="8963" actId="478"/>
          <ac:spMkLst>
            <pc:docMk/>
            <pc:sldMk cId="1205999670" sldId="318"/>
            <ac:spMk id="16" creationId="{5F493036-0AEE-1A8A-C6EF-77BD465CB7DC}"/>
          </ac:spMkLst>
        </pc:spChg>
        <pc:spChg chg="add del mod">
          <ac:chgData name="Daniel Binks" userId="9187f040-59b7-44f0-822e-2a7768511974" providerId="ADAL" clId="{B24EEB90-3572-4F4A-9B7E-D7F7805E2AE2}" dt="2025-03-03T16:51:55.750" v="8962" actId="478"/>
          <ac:spMkLst>
            <pc:docMk/>
            <pc:sldMk cId="1205999670" sldId="318"/>
            <ac:spMk id="17" creationId="{27C99AF5-5953-F3FD-1851-1495A0C1D148}"/>
          </ac:spMkLst>
        </pc:spChg>
        <pc:spChg chg="add mod">
          <ac:chgData name="Daniel Binks" userId="9187f040-59b7-44f0-822e-2a7768511974" providerId="ADAL" clId="{B24EEB90-3572-4F4A-9B7E-D7F7805E2AE2}" dt="2025-03-03T17:11:26.637" v="9057" actId="688"/>
          <ac:spMkLst>
            <pc:docMk/>
            <pc:sldMk cId="1205999670" sldId="318"/>
            <ac:spMk id="18" creationId="{3F1DE871-629D-198E-D34B-DF092D57588C}"/>
          </ac:spMkLst>
        </pc:spChg>
        <pc:spChg chg="add mod">
          <ac:chgData name="Daniel Binks" userId="9187f040-59b7-44f0-822e-2a7768511974" providerId="ADAL" clId="{B24EEB90-3572-4F4A-9B7E-D7F7805E2AE2}" dt="2025-03-03T17:11:45.583" v="9060" actId="1076"/>
          <ac:spMkLst>
            <pc:docMk/>
            <pc:sldMk cId="1205999670" sldId="318"/>
            <ac:spMk id="19" creationId="{D50DE796-CA77-BB9D-D925-63CB165408D0}"/>
          </ac:spMkLst>
        </pc:spChg>
        <pc:spChg chg="add mod">
          <ac:chgData name="Daniel Binks" userId="9187f040-59b7-44f0-822e-2a7768511974" providerId="ADAL" clId="{B24EEB90-3572-4F4A-9B7E-D7F7805E2AE2}" dt="2025-03-03T17:11:38.874" v="9059"/>
          <ac:spMkLst>
            <pc:docMk/>
            <pc:sldMk cId="1205999670" sldId="318"/>
            <ac:spMk id="20" creationId="{A9B8B80D-B70F-B9BC-8554-4F4B43DA121A}"/>
          </ac:spMkLst>
        </pc:spChg>
        <pc:spChg chg="add mod">
          <ac:chgData name="Daniel Binks" userId="9187f040-59b7-44f0-822e-2a7768511974" providerId="ADAL" clId="{B24EEB90-3572-4F4A-9B7E-D7F7805E2AE2}" dt="2025-03-03T17:12:21.927" v="9072" actId="1076"/>
          <ac:spMkLst>
            <pc:docMk/>
            <pc:sldMk cId="1205999670" sldId="318"/>
            <ac:spMk id="21" creationId="{DCB84BAE-47A0-DCD4-D725-8C319A333B10}"/>
          </ac:spMkLst>
        </pc:spChg>
        <pc:spChg chg="add mod">
          <ac:chgData name="Daniel Binks" userId="9187f040-59b7-44f0-822e-2a7768511974" providerId="ADAL" clId="{B24EEB90-3572-4F4A-9B7E-D7F7805E2AE2}" dt="2025-03-03T17:12:18.761" v="9071" actId="1076"/>
          <ac:spMkLst>
            <pc:docMk/>
            <pc:sldMk cId="1205999670" sldId="318"/>
            <ac:spMk id="22" creationId="{BAC2DAB1-7FCD-7F02-DF64-74874426880F}"/>
          </ac:spMkLst>
        </pc:spChg>
        <pc:spChg chg="add mod">
          <ac:chgData name="Daniel Binks" userId="9187f040-59b7-44f0-822e-2a7768511974" providerId="ADAL" clId="{B24EEB90-3572-4F4A-9B7E-D7F7805E2AE2}" dt="2025-03-03T17:12:51.909" v="9076" actId="122"/>
          <ac:spMkLst>
            <pc:docMk/>
            <pc:sldMk cId="1205999670" sldId="318"/>
            <ac:spMk id="23" creationId="{5E628C2C-48AF-9ACF-543D-3B17F3503090}"/>
          </ac:spMkLst>
        </pc:spChg>
        <pc:picChg chg="add mod">
          <ac:chgData name="Daniel Binks" userId="9187f040-59b7-44f0-822e-2a7768511974" providerId="ADAL" clId="{B24EEB90-3572-4F4A-9B7E-D7F7805E2AE2}" dt="2025-03-03T17:20:01.276" v="9079" actId="207"/>
          <ac:picMkLst>
            <pc:docMk/>
            <pc:sldMk cId="1205999670" sldId="318"/>
            <ac:picMk id="25" creationId="{CE7FB865-8D83-1075-6C7B-106EFF53D0A6}"/>
          </ac:picMkLst>
        </pc:picChg>
      </pc:sldChg>
      <pc:sldChg chg="addSp delSp modSp add del mod ord">
        <pc:chgData name="Daniel Binks" userId="9187f040-59b7-44f0-822e-2a7768511974" providerId="ADAL" clId="{B24EEB90-3572-4F4A-9B7E-D7F7805E2AE2}" dt="2025-03-03T17:34:34.395" v="9219" actId="2696"/>
        <pc:sldMkLst>
          <pc:docMk/>
          <pc:sldMk cId="3510297020" sldId="319"/>
        </pc:sldMkLst>
        <pc:spChg chg="mod">
          <ac:chgData name="Daniel Binks" userId="9187f040-59b7-44f0-822e-2a7768511974" providerId="ADAL" clId="{B24EEB90-3572-4F4A-9B7E-D7F7805E2AE2}" dt="2025-03-03T16:52:21.460" v="8977" actId="20577"/>
          <ac:spMkLst>
            <pc:docMk/>
            <pc:sldMk cId="3510297020" sldId="319"/>
            <ac:spMk id="2" creationId="{7D24D53B-CF14-9346-8AC6-04311A836688}"/>
          </ac:spMkLst>
        </pc:spChg>
        <pc:spChg chg="del mod">
          <ac:chgData name="Daniel Binks" userId="9187f040-59b7-44f0-822e-2a7768511974" providerId="ADAL" clId="{B24EEB90-3572-4F4A-9B7E-D7F7805E2AE2}" dt="2025-03-03T16:54:49.587" v="9028" actId="478"/>
          <ac:spMkLst>
            <pc:docMk/>
            <pc:sldMk cId="3510297020" sldId="319"/>
            <ac:spMk id="3" creationId="{932D4147-6D49-6CDF-C841-B4AA1299945B}"/>
          </ac:spMkLst>
        </pc:spChg>
        <pc:spChg chg="mod">
          <ac:chgData name="Daniel Binks" userId="9187f040-59b7-44f0-822e-2a7768511974" providerId="ADAL" clId="{B24EEB90-3572-4F4A-9B7E-D7F7805E2AE2}" dt="2025-03-03T17:28:47.634" v="9140" actId="1035"/>
          <ac:spMkLst>
            <pc:docMk/>
            <pc:sldMk cId="3510297020" sldId="319"/>
            <ac:spMk id="4" creationId="{381B78F0-593B-D703-7DB6-B79D998BEBAA}"/>
          </ac:spMkLst>
        </pc:spChg>
        <pc:spChg chg="add mod">
          <ac:chgData name="Daniel Binks" userId="9187f040-59b7-44f0-822e-2a7768511974" providerId="ADAL" clId="{B24EEB90-3572-4F4A-9B7E-D7F7805E2AE2}" dt="2025-03-03T17:20:29.207" v="9084"/>
          <ac:spMkLst>
            <pc:docMk/>
            <pc:sldMk cId="3510297020" sldId="319"/>
            <ac:spMk id="5" creationId="{52644009-9A36-88A8-90BA-D0C55EB4623D}"/>
          </ac:spMkLst>
        </pc:spChg>
        <pc:spChg chg="del mod">
          <ac:chgData name="Daniel Binks" userId="9187f040-59b7-44f0-822e-2a7768511974" providerId="ADAL" clId="{B24EEB90-3572-4F4A-9B7E-D7F7805E2AE2}" dt="2025-03-03T17:20:23.492" v="9083" actId="478"/>
          <ac:spMkLst>
            <pc:docMk/>
            <pc:sldMk cId="3510297020" sldId="319"/>
            <ac:spMk id="6" creationId="{9AA09B6B-2E9E-FED2-05DF-3BB8C573FE43}"/>
          </ac:spMkLst>
        </pc:spChg>
        <pc:spChg chg="mod">
          <ac:chgData name="Daniel Binks" userId="9187f040-59b7-44f0-822e-2a7768511974" providerId="ADAL" clId="{B24EEB90-3572-4F4A-9B7E-D7F7805E2AE2}" dt="2025-03-03T17:29:23.684" v="9148" actId="1076"/>
          <ac:spMkLst>
            <pc:docMk/>
            <pc:sldMk cId="3510297020" sldId="319"/>
            <ac:spMk id="7" creationId="{AEB3C4E0-9164-224B-51C3-6D2E7D9C8F54}"/>
          </ac:spMkLst>
        </pc:spChg>
        <pc:spChg chg="mod">
          <ac:chgData name="Daniel Binks" userId="9187f040-59b7-44f0-822e-2a7768511974" providerId="ADAL" clId="{B24EEB90-3572-4F4A-9B7E-D7F7805E2AE2}" dt="2025-03-03T17:29:25.746" v="9149" actId="1076"/>
          <ac:spMkLst>
            <pc:docMk/>
            <pc:sldMk cId="3510297020" sldId="319"/>
            <ac:spMk id="8" creationId="{3081B986-B9DA-3F73-4C4E-4B66597E1451}"/>
          </ac:spMkLst>
        </pc:spChg>
        <pc:spChg chg="mod">
          <ac:chgData name="Daniel Binks" userId="9187f040-59b7-44f0-822e-2a7768511974" providerId="ADAL" clId="{B24EEB90-3572-4F4A-9B7E-D7F7805E2AE2}" dt="2025-03-03T17:29:14.250" v="9145" actId="1076"/>
          <ac:spMkLst>
            <pc:docMk/>
            <pc:sldMk cId="3510297020" sldId="319"/>
            <ac:spMk id="9" creationId="{364EBCC8-6650-FEBE-1F8F-59BFA5571149}"/>
          </ac:spMkLst>
        </pc:spChg>
        <pc:spChg chg="mod">
          <ac:chgData name="Daniel Binks" userId="9187f040-59b7-44f0-822e-2a7768511974" providerId="ADAL" clId="{B24EEB90-3572-4F4A-9B7E-D7F7805E2AE2}" dt="2025-03-03T17:29:17.242" v="9146" actId="1076"/>
          <ac:spMkLst>
            <pc:docMk/>
            <pc:sldMk cId="3510297020" sldId="319"/>
            <ac:spMk id="10" creationId="{EB08C796-F07C-8E6D-EA51-AFD54C6BB66F}"/>
          </ac:spMkLst>
        </pc:spChg>
        <pc:spChg chg="mod">
          <ac:chgData name="Daniel Binks" userId="9187f040-59b7-44f0-822e-2a7768511974" providerId="ADAL" clId="{B24EEB90-3572-4F4A-9B7E-D7F7805E2AE2}" dt="2025-03-03T17:29:20.894" v="9147" actId="1076"/>
          <ac:spMkLst>
            <pc:docMk/>
            <pc:sldMk cId="3510297020" sldId="319"/>
            <ac:spMk id="11" creationId="{F94647E1-29A3-1189-66B2-91EB63EEF9F1}"/>
          </ac:spMkLst>
        </pc:spChg>
        <pc:spChg chg="del mod">
          <ac:chgData name="Daniel Binks" userId="9187f040-59b7-44f0-822e-2a7768511974" providerId="ADAL" clId="{B24EEB90-3572-4F4A-9B7E-D7F7805E2AE2}" dt="2025-03-03T16:54:49.587" v="9028" actId="478"/>
          <ac:spMkLst>
            <pc:docMk/>
            <pc:sldMk cId="3510297020" sldId="319"/>
            <ac:spMk id="12" creationId="{43B88096-FC46-2037-1D08-C489B71E8B93}"/>
          </ac:spMkLst>
        </pc:spChg>
        <pc:spChg chg="add mod">
          <ac:chgData name="Daniel Binks" userId="9187f040-59b7-44f0-822e-2a7768511974" providerId="ADAL" clId="{B24EEB90-3572-4F4A-9B7E-D7F7805E2AE2}" dt="2025-03-03T17:29:29.914" v="9150" actId="14100"/>
          <ac:spMkLst>
            <pc:docMk/>
            <pc:sldMk cId="3510297020" sldId="319"/>
            <ac:spMk id="20" creationId="{8C37E36F-C1FA-832A-DA4F-DC93C2BAF86F}"/>
          </ac:spMkLst>
        </pc:spChg>
        <pc:spChg chg="add mod">
          <ac:chgData name="Daniel Binks" userId="9187f040-59b7-44f0-822e-2a7768511974" providerId="ADAL" clId="{B24EEB90-3572-4F4A-9B7E-D7F7805E2AE2}" dt="2025-03-03T17:29:48.109" v="9171" actId="1076"/>
          <ac:spMkLst>
            <pc:docMk/>
            <pc:sldMk cId="3510297020" sldId="319"/>
            <ac:spMk id="21" creationId="{20BC488F-55E5-A55D-4FF7-EDF7CC92A1DB}"/>
          </ac:spMkLst>
        </pc:spChg>
        <pc:picChg chg="del">
          <ac:chgData name="Daniel Binks" userId="9187f040-59b7-44f0-822e-2a7768511974" providerId="ADAL" clId="{B24EEB90-3572-4F4A-9B7E-D7F7805E2AE2}" dt="2025-03-03T16:52:25.982" v="8978" actId="478"/>
          <ac:picMkLst>
            <pc:docMk/>
            <pc:sldMk cId="3510297020" sldId="319"/>
            <ac:picMk id="14" creationId="{AB96004A-ECEB-8FFB-CAED-EEEF55237FE4}"/>
          </ac:picMkLst>
        </pc:picChg>
        <pc:picChg chg="add del mod">
          <ac:chgData name="Daniel Binks" userId="9187f040-59b7-44f0-822e-2a7768511974" providerId="ADAL" clId="{B24EEB90-3572-4F4A-9B7E-D7F7805E2AE2}" dt="2025-03-03T17:25:39.058" v="9090" actId="478"/>
          <ac:picMkLst>
            <pc:docMk/>
            <pc:sldMk cId="3510297020" sldId="319"/>
            <ac:picMk id="15" creationId="{AAA4799B-8077-5A7A-DB6F-B096F84B5A44}"/>
          </ac:picMkLst>
        </pc:picChg>
        <pc:picChg chg="add del mod">
          <ac:chgData name="Daniel Binks" userId="9187f040-59b7-44f0-822e-2a7768511974" providerId="ADAL" clId="{B24EEB90-3572-4F4A-9B7E-D7F7805E2AE2}" dt="2025-03-03T17:28:14.850" v="9104" actId="478"/>
          <ac:picMkLst>
            <pc:docMk/>
            <pc:sldMk cId="3510297020" sldId="319"/>
            <ac:picMk id="17" creationId="{2AA01225-A209-3CAF-A239-651F94793B01}"/>
          </ac:picMkLst>
        </pc:picChg>
        <pc:picChg chg="add del mod modCrop">
          <ac:chgData name="Daniel Binks" userId="9187f040-59b7-44f0-822e-2a7768511974" providerId="ADAL" clId="{B24EEB90-3572-4F4A-9B7E-D7F7805E2AE2}" dt="2025-03-03T17:27:38.996" v="9103" actId="478"/>
          <ac:picMkLst>
            <pc:docMk/>
            <pc:sldMk cId="3510297020" sldId="319"/>
            <ac:picMk id="19" creationId="{4ADE2D5E-D462-541F-E55D-DC6F90BB951C}"/>
          </ac:picMkLst>
        </pc:picChg>
      </pc:sldChg>
      <pc:sldChg chg="addSp delSp modSp add mod">
        <pc:chgData name="Daniel Binks" userId="9187f040-59b7-44f0-822e-2a7768511974" providerId="ADAL" clId="{B24EEB90-3572-4F4A-9B7E-D7F7805E2AE2}" dt="2025-03-04T12:39:56.853" v="9277" actId="14100"/>
        <pc:sldMkLst>
          <pc:docMk/>
          <pc:sldMk cId="3378574119" sldId="320"/>
        </pc:sldMkLst>
        <pc:spChg chg="add del mod">
          <ac:chgData name="Daniel Binks" userId="9187f040-59b7-44f0-822e-2a7768511974" providerId="ADAL" clId="{B24EEB90-3572-4F4A-9B7E-D7F7805E2AE2}" dt="2025-03-03T17:32:57.990" v="9202" actId="478"/>
          <ac:spMkLst>
            <pc:docMk/>
            <pc:sldMk cId="3378574119" sldId="320"/>
            <ac:spMk id="3" creationId="{8F234D83-E9F9-3370-D411-B3E6ABB98006}"/>
          </ac:spMkLst>
        </pc:spChg>
        <pc:spChg chg="mod">
          <ac:chgData name="Daniel Binks" userId="9187f040-59b7-44f0-822e-2a7768511974" providerId="ADAL" clId="{B24EEB90-3572-4F4A-9B7E-D7F7805E2AE2}" dt="2025-03-03T17:31:59.541" v="9184" actId="14100"/>
          <ac:spMkLst>
            <pc:docMk/>
            <pc:sldMk cId="3378574119" sldId="320"/>
            <ac:spMk id="4" creationId="{381B78F0-593B-D703-7DB6-B79D998BEBAA}"/>
          </ac:spMkLst>
        </pc:spChg>
        <pc:spChg chg="add del mod">
          <ac:chgData name="Daniel Binks" userId="9187f040-59b7-44f0-822e-2a7768511974" providerId="ADAL" clId="{B24EEB90-3572-4F4A-9B7E-D7F7805E2AE2}" dt="2025-03-03T17:32:56.540" v="9201" actId="478"/>
          <ac:spMkLst>
            <pc:docMk/>
            <pc:sldMk cId="3378574119" sldId="320"/>
            <ac:spMk id="6" creationId="{2C0E156F-07EF-352E-89AC-A3B44BA92F91}"/>
          </ac:spMkLst>
        </pc:spChg>
        <pc:spChg chg="mod">
          <ac:chgData name="Daniel Binks" userId="9187f040-59b7-44f0-822e-2a7768511974" providerId="ADAL" clId="{B24EEB90-3572-4F4A-9B7E-D7F7805E2AE2}" dt="2025-03-03T17:35:04.614" v="9229" actId="1076"/>
          <ac:spMkLst>
            <pc:docMk/>
            <pc:sldMk cId="3378574119" sldId="320"/>
            <ac:spMk id="7" creationId="{AEB3C4E0-9164-224B-51C3-6D2E7D9C8F54}"/>
          </ac:spMkLst>
        </pc:spChg>
        <pc:spChg chg="mod">
          <ac:chgData name="Daniel Binks" userId="9187f040-59b7-44f0-822e-2a7768511974" providerId="ADAL" clId="{B24EEB90-3572-4F4A-9B7E-D7F7805E2AE2}" dt="2025-03-03T17:36:51.411" v="9269" actId="1076"/>
          <ac:spMkLst>
            <pc:docMk/>
            <pc:sldMk cId="3378574119" sldId="320"/>
            <ac:spMk id="8" creationId="{3081B986-B9DA-3F73-4C4E-4B66597E1451}"/>
          </ac:spMkLst>
        </pc:spChg>
        <pc:spChg chg="mod">
          <ac:chgData name="Daniel Binks" userId="9187f040-59b7-44f0-822e-2a7768511974" providerId="ADAL" clId="{B24EEB90-3572-4F4A-9B7E-D7F7805E2AE2}" dt="2025-03-03T17:32:28.307" v="9194" actId="14100"/>
          <ac:spMkLst>
            <pc:docMk/>
            <pc:sldMk cId="3378574119" sldId="320"/>
            <ac:spMk id="9" creationId="{364EBCC8-6650-FEBE-1F8F-59BFA5571149}"/>
          </ac:spMkLst>
        </pc:spChg>
        <pc:spChg chg="mod">
          <ac:chgData name="Daniel Binks" userId="9187f040-59b7-44f0-822e-2a7768511974" providerId="ADAL" clId="{B24EEB90-3572-4F4A-9B7E-D7F7805E2AE2}" dt="2025-03-03T17:32:43.975" v="9198" actId="14100"/>
          <ac:spMkLst>
            <pc:docMk/>
            <pc:sldMk cId="3378574119" sldId="320"/>
            <ac:spMk id="10" creationId="{EB08C796-F07C-8E6D-EA51-AFD54C6BB66F}"/>
          </ac:spMkLst>
        </pc:spChg>
        <pc:spChg chg="mod">
          <ac:chgData name="Daniel Binks" userId="9187f040-59b7-44f0-822e-2a7768511974" providerId="ADAL" clId="{B24EEB90-3572-4F4A-9B7E-D7F7805E2AE2}" dt="2025-03-04T12:39:56.853" v="9277" actId="14100"/>
          <ac:spMkLst>
            <pc:docMk/>
            <pc:sldMk cId="3378574119" sldId="320"/>
            <ac:spMk id="11" creationId="{F94647E1-29A3-1189-66B2-91EB63EEF9F1}"/>
          </ac:spMkLst>
        </pc:spChg>
        <pc:spChg chg="add del mod">
          <ac:chgData name="Daniel Binks" userId="9187f040-59b7-44f0-822e-2a7768511974" providerId="ADAL" clId="{B24EEB90-3572-4F4A-9B7E-D7F7805E2AE2}" dt="2025-03-03T17:34:27.219" v="9218" actId="478"/>
          <ac:spMkLst>
            <pc:docMk/>
            <pc:sldMk cId="3378574119" sldId="320"/>
            <ac:spMk id="12" creationId="{FE56CFA3-D8D3-A407-9869-B43A956B61F4}"/>
          </ac:spMkLst>
        </pc:spChg>
        <pc:spChg chg="add del mod">
          <ac:chgData name="Daniel Binks" userId="9187f040-59b7-44f0-822e-2a7768511974" providerId="ADAL" clId="{B24EEB90-3572-4F4A-9B7E-D7F7805E2AE2}" dt="2025-03-03T17:34:26.431" v="9217" actId="478"/>
          <ac:spMkLst>
            <pc:docMk/>
            <pc:sldMk cId="3378574119" sldId="320"/>
            <ac:spMk id="13" creationId="{4A8A885D-EEFB-588A-E53F-6C923B4D2AB7}"/>
          </ac:spMkLst>
        </pc:spChg>
        <pc:spChg chg="add del mod">
          <ac:chgData name="Daniel Binks" userId="9187f040-59b7-44f0-822e-2a7768511974" providerId="ADAL" clId="{B24EEB90-3572-4F4A-9B7E-D7F7805E2AE2}" dt="2025-03-03T17:34:25.257" v="9216" actId="478"/>
          <ac:spMkLst>
            <pc:docMk/>
            <pc:sldMk cId="3378574119" sldId="320"/>
            <ac:spMk id="14" creationId="{AB1182AF-B609-A2A4-4519-F853161826C4}"/>
          </ac:spMkLst>
        </pc:spChg>
        <pc:spChg chg="mod">
          <ac:chgData name="Daniel Binks" userId="9187f040-59b7-44f0-822e-2a7768511974" providerId="ADAL" clId="{B24EEB90-3572-4F4A-9B7E-D7F7805E2AE2}" dt="2025-03-03T17:31:41.973" v="9180" actId="14100"/>
          <ac:spMkLst>
            <pc:docMk/>
            <pc:sldMk cId="3378574119" sldId="320"/>
            <ac:spMk id="20" creationId="{8C37E36F-C1FA-832A-DA4F-DC93C2BAF86F}"/>
          </ac:spMkLst>
        </pc:spChg>
        <pc:spChg chg="mod">
          <ac:chgData name="Daniel Binks" userId="9187f040-59b7-44f0-822e-2a7768511974" providerId="ADAL" clId="{B24EEB90-3572-4F4A-9B7E-D7F7805E2AE2}" dt="2025-03-03T17:33:37.699" v="9203" actId="1076"/>
          <ac:spMkLst>
            <pc:docMk/>
            <pc:sldMk cId="3378574119" sldId="320"/>
            <ac:spMk id="21" creationId="{20BC488F-55E5-A55D-4FF7-EDF7CC92A1DB}"/>
          </ac:spMkLst>
        </pc:spChg>
      </pc:sldChg>
      <pc:sldChg chg="new del">
        <pc:chgData name="Daniel Binks" userId="9187f040-59b7-44f0-822e-2a7768511974" providerId="ADAL" clId="{B24EEB90-3572-4F4A-9B7E-D7F7805E2AE2}" dt="2025-03-04T16:38:53.987" v="9279" actId="47"/>
        <pc:sldMkLst>
          <pc:docMk/>
          <pc:sldMk cId="3563968921" sldId="321"/>
        </pc:sldMkLst>
      </pc:sldChg>
      <pc:sldMasterChg chg="delSldLayout">
        <pc:chgData name="Daniel Binks" userId="9187f040-59b7-44f0-822e-2a7768511974" providerId="ADAL" clId="{B24EEB90-3572-4F4A-9B7E-D7F7805E2AE2}" dt="2025-03-04T16:39:00.865" v="9281" actId="2696"/>
        <pc:sldMasterMkLst>
          <pc:docMk/>
          <pc:sldMasterMk cId="1036776573" sldId="2147483664"/>
        </pc:sldMasterMkLst>
        <pc:sldLayoutChg chg="del">
          <pc:chgData name="Daniel Binks" userId="9187f040-59b7-44f0-822e-2a7768511974" providerId="ADAL" clId="{B24EEB90-3572-4F4A-9B7E-D7F7805E2AE2}" dt="2025-03-04T16:39:00.865" v="9281" actId="2696"/>
          <pc:sldLayoutMkLst>
            <pc:docMk/>
            <pc:sldMasterMk cId="1036776573" sldId="2147483664"/>
            <pc:sldLayoutMk cId="1420138121" sldId="2147483714"/>
          </pc:sldLayoutMkLst>
        </pc:sldLayoutChg>
      </pc:sldMasterChg>
      <pc:sldMasterChg chg="del delSldLayout">
        <pc:chgData name="Daniel Binks" userId="9187f040-59b7-44f0-822e-2a7768511974" providerId="ADAL" clId="{B24EEB90-3572-4F4A-9B7E-D7F7805E2AE2}" dt="2025-02-24T14:46:39.871" v="1" actId="47"/>
        <pc:sldMasterMkLst>
          <pc:docMk/>
          <pc:sldMasterMk cId="3888473333" sldId="2147483714"/>
        </pc:sldMasterMkLst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3098404092" sldId="2147483715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2660997534" sldId="2147483716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4060592846" sldId="2147483717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3553036981" sldId="2147483718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1474331020" sldId="2147483719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3342624825" sldId="2147483720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101426302" sldId="2147483721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545923975" sldId="2147483722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4145535781" sldId="2147483723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160574099" sldId="2147483724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2677826751" sldId="2147483725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2549648901" sldId="2147483726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2857180515" sldId="2147483727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1465148670" sldId="2147483728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3797182591" sldId="2147483729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575350430" sldId="2147483730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2826576869" sldId="2147483731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4285267016" sldId="2147483732"/>
          </pc:sldLayoutMkLst>
        </pc:sldLayoutChg>
        <pc:sldLayoutChg chg="del">
          <pc:chgData name="Daniel Binks" userId="9187f040-59b7-44f0-822e-2a7768511974" providerId="ADAL" clId="{B24EEB90-3572-4F4A-9B7E-D7F7805E2AE2}" dt="2025-02-24T14:46:39.871" v="1" actId="47"/>
          <pc:sldLayoutMkLst>
            <pc:docMk/>
            <pc:sldMasterMk cId="3888473333" sldId="2147483714"/>
            <pc:sldLayoutMk cId="1115447897" sldId="2147483733"/>
          </pc:sldLayoutMkLst>
        </pc:sldLayoutChg>
      </pc:sldMasterChg>
    </pc:docChg>
  </pc:docChgLst>
  <pc:docChgLst>
    <pc:chgData name="Daniel Binks" userId="S::daniel.binks@npl.co.uk::9187f040-59b7-44f0-822e-2a7768511974" providerId="AD" clId="Web-{62D9C320-4FA9-3F7D-6CD1-292C05F45F14}"/>
    <pc:docChg chg="modSld">
      <pc:chgData name="Daniel Binks" userId="S::daniel.binks@npl.co.uk::9187f040-59b7-44f0-822e-2a7768511974" providerId="AD" clId="Web-{62D9C320-4FA9-3F7D-6CD1-292C05F45F14}" dt="2025-02-26T13:34:22.736" v="44" actId="20577"/>
      <pc:docMkLst>
        <pc:docMk/>
      </pc:docMkLst>
      <pc:sldChg chg="modSp">
        <pc:chgData name="Daniel Binks" userId="S::daniel.binks@npl.co.uk::9187f040-59b7-44f0-822e-2a7768511974" providerId="AD" clId="Web-{62D9C320-4FA9-3F7D-6CD1-292C05F45F14}" dt="2025-02-26T13:34:22.736" v="44" actId="20577"/>
        <pc:sldMkLst>
          <pc:docMk/>
          <pc:sldMk cId="3079927320" sldId="304"/>
        </pc:sldMkLst>
        <pc:spChg chg="mod">
          <ac:chgData name="Daniel Binks" userId="S::daniel.binks@npl.co.uk::9187f040-59b7-44f0-822e-2a7768511974" providerId="AD" clId="Web-{62D9C320-4FA9-3F7D-6CD1-292C05F45F14}" dt="2025-02-26T13:34:22.736" v="44" actId="20577"/>
          <ac:spMkLst>
            <pc:docMk/>
            <pc:sldMk cId="3079927320" sldId="304"/>
            <ac:spMk id="8" creationId="{B8C4035A-191D-5F5F-6C62-094D23AEBE9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F9594-4296-BC40-AEB1-1900F21222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3413" y="2601752"/>
            <a:ext cx="10728325" cy="1692093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998EF8-9639-C844-867A-62BDEA165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25B4F-DE44-2E4D-A658-A90D33355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446D4-401B-374F-A80A-51708E77F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753166-D43A-D64A-9192-5D4846AE4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10716750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3034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713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20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Section Header with Picture Cutout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2887D771-C501-8745-9BA2-9535F81AE1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6" y="733264"/>
            <a:ext cx="5544525" cy="5391472"/>
          </a:xfrm>
          <a:custGeom>
            <a:avLst/>
            <a:gdLst>
              <a:gd name="connsiteX0" fmla="*/ 1584525 w 5544525"/>
              <a:gd name="connsiteY0" fmla="*/ 711472 h 5391472"/>
              <a:gd name="connsiteX1" fmla="*/ 5544525 w 5544525"/>
              <a:gd name="connsiteY1" fmla="*/ 711472 h 5391472"/>
              <a:gd name="connsiteX2" fmla="*/ 5544525 w 5544525"/>
              <a:gd name="connsiteY2" fmla="*/ 4671472 h 5391472"/>
              <a:gd name="connsiteX3" fmla="*/ 1584525 w 5544525"/>
              <a:gd name="connsiteY3" fmla="*/ 4671472 h 5391472"/>
              <a:gd name="connsiteX4" fmla="*/ 0 w 5544525"/>
              <a:gd name="connsiteY4" fmla="*/ 0 h 5391472"/>
              <a:gd name="connsiteX5" fmla="*/ 5364525 w 5544525"/>
              <a:gd name="connsiteY5" fmla="*/ 0 h 5391472"/>
              <a:gd name="connsiteX6" fmla="*/ 5364525 w 5544525"/>
              <a:gd name="connsiteY6" fmla="*/ 531472 h 5391472"/>
              <a:gd name="connsiteX7" fmla="*/ 1404525 w 5544525"/>
              <a:gd name="connsiteY7" fmla="*/ 531472 h 5391472"/>
              <a:gd name="connsiteX8" fmla="*/ 1404525 w 5544525"/>
              <a:gd name="connsiteY8" fmla="*/ 4851472 h 5391472"/>
              <a:gd name="connsiteX9" fmla="*/ 1639538 w 5544525"/>
              <a:gd name="connsiteY9" fmla="*/ 4851472 h 5391472"/>
              <a:gd name="connsiteX10" fmla="*/ 1639538 w 5544525"/>
              <a:gd name="connsiteY10" fmla="*/ 4853773 h 5391472"/>
              <a:gd name="connsiteX11" fmla="*/ 5364525 w 5544525"/>
              <a:gd name="connsiteY11" fmla="*/ 4853773 h 5391472"/>
              <a:gd name="connsiteX12" fmla="*/ 5364525 w 5544525"/>
              <a:gd name="connsiteY12" fmla="*/ 5391472 h 5391472"/>
              <a:gd name="connsiteX13" fmla="*/ 0 w 5544525"/>
              <a:gd name="connsiteY13" fmla="*/ 5391472 h 5391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44525" h="5391472">
                <a:moveTo>
                  <a:pt x="1584525" y="711472"/>
                </a:moveTo>
                <a:lnTo>
                  <a:pt x="5544525" y="711472"/>
                </a:lnTo>
                <a:lnTo>
                  <a:pt x="5544525" y="4671472"/>
                </a:lnTo>
                <a:lnTo>
                  <a:pt x="1584525" y="4671472"/>
                </a:lnTo>
                <a:close/>
                <a:moveTo>
                  <a:pt x="0" y="0"/>
                </a:moveTo>
                <a:lnTo>
                  <a:pt x="5364525" y="0"/>
                </a:lnTo>
                <a:lnTo>
                  <a:pt x="5364525" y="531472"/>
                </a:lnTo>
                <a:lnTo>
                  <a:pt x="1404525" y="531472"/>
                </a:lnTo>
                <a:lnTo>
                  <a:pt x="1404525" y="4851472"/>
                </a:lnTo>
                <a:lnTo>
                  <a:pt x="1639538" y="4851472"/>
                </a:lnTo>
                <a:lnTo>
                  <a:pt x="1639538" y="4853773"/>
                </a:lnTo>
                <a:lnTo>
                  <a:pt x="5364525" y="4853773"/>
                </a:lnTo>
                <a:lnTo>
                  <a:pt x="5364525" y="5391472"/>
                </a:lnTo>
                <a:lnTo>
                  <a:pt x="0" y="53914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6000" y="2479167"/>
            <a:ext cx="5544524" cy="1814680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6000" y="4653847"/>
            <a:ext cx="5544524" cy="145363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3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PL Section Header - Dark">
    <p:bg>
      <p:bgPr>
        <a:gradFill>
          <a:gsLst>
            <a:gs pos="20000">
              <a:schemeClr val="tx2"/>
            </a:gs>
            <a:gs pos="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A9B07-FA6E-4F4C-8412-667163FB2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1709739"/>
            <a:ext cx="11449050" cy="2584108"/>
          </a:xfr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D09D7-7E8E-9A49-A34E-44FFBF796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4653846"/>
            <a:ext cx="11449050" cy="1435804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6F831-853A-2349-81DA-8AA9B81C5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534DF-B096-7545-818F-0D66D53A1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2CD13-8885-F14D-BEC7-72B9DC0E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20F3D504-71B3-B544-966D-B1396AA864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88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PL logo and website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3/4/2025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 dirty="0">
                <a:solidFill>
                  <a:schemeClr val="bg1"/>
                </a:solidFill>
              </a:rPr>
              <a:t>© NPL Management Limited, 2025</a:t>
            </a:r>
            <a:endParaRPr lang="en-US" sz="900" b="1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2EEDDFB-0435-7242-939F-A0AF2B01C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278" y="2125169"/>
            <a:ext cx="3125442" cy="1152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F008B3-4361-224C-8DF6-C1B5A95F84C8}"/>
              </a:ext>
            </a:extLst>
          </p:cNvPr>
          <p:cNvSpPr txBox="1"/>
          <p:nvPr userDrawn="1"/>
        </p:nvSpPr>
        <p:spPr>
          <a:xfrm>
            <a:off x="731838" y="3580657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dirty="0" err="1">
                <a:solidFill>
                  <a:schemeClr val="bg1"/>
                </a:solidFill>
              </a:rPr>
              <a:t>npl.co.uk</a:t>
            </a:r>
            <a:endParaRPr lang="en-US" sz="4000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27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PL Title and 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70C27-80D5-174D-A8CC-D917A524C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D2C6FA8-56B5-DF4F-AFCF-F7045C1038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570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450EA6A-C381-E349-9B3F-A854C9703F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234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E0B8292-DE0A-934A-9697-9CD88DDF65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95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7BFF2-43C3-2746-96BA-0ECED01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C8AB8-3EFD-F449-8CC6-D8F2B5F0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6E639-962E-0C4A-B3A6-F4C5786B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D1CFF10B-AEEE-C646-9B38-121C30FEF5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55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1B275804-B3C1-8F48-8B0B-75C961475C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5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518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51732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F25B104-D6AA-5041-8480-C084B95EF3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5388" y="728663"/>
            <a:ext cx="5184775" cy="5400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25792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987425"/>
            <a:ext cx="5545136" cy="51008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400"/>
            <a:ext cx="5545137" cy="403088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F111D22D-68A6-BF4B-8B01-4B616EFB52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5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Left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7" y="359051"/>
            <a:ext cx="5545136" cy="57702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0862D991-591A-5541-8AE8-A1FB9DB19F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848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Pictures x 4 with Caption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5384" y="1001491"/>
            <a:ext cx="5545139" cy="1471427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71474" y="368301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75385" y="2690591"/>
            <a:ext cx="5545137" cy="343874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C57B1D67-2B72-A042-B5E7-1CE972A9D47E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71295" y="434416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245C872B-3D8F-A147-9704-FD12D2212F0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3324225" y="2529943"/>
            <a:ext cx="2592568" cy="35993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C71E067A-2F2E-B548-8090-F827099C3C0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3323684" y="368301"/>
            <a:ext cx="2592568" cy="17851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8DDABF04-CD9C-DE4A-B759-E73D1982DC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77785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948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  <p15:guide id="3" pos="1867" userDrawn="1">
          <p15:clr>
            <a:srgbClr val="FBAE40"/>
          </p15:clr>
        </p15:guide>
        <p15:guide id="4" pos="2094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</a:rPr>
              <a:t>© NPL Management Limited, 2023</a:t>
            </a:r>
            <a:endParaRPr lang="en-US" sz="900" b="1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2EEDDFB-0435-7242-939F-A0AF2B01C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278" y="2125169"/>
            <a:ext cx="3125442" cy="11521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F008B3-4361-224C-8DF6-C1B5A95F84C8}"/>
              </a:ext>
            </a:extLst>
          </p:cNvPr>
          <p:cNvSpPr txBox="1"/>
          <p:nvPr userDrawn="1"/>
        </p:nvSpPr>
        <p:spPr>
          <a:xfrm>
            <a:off x="731838" y="3580657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err="1">
                <a:solidFill>
                  <a:schemeClr val="bg1"/>
                </a:solidFill>
              </a:rPr>
              <a:t>npl.co.uk</a:t>
            </a:r>
            <a:endParaRPr lang="en-US" sz="4000" spc="3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31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Dark"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rgbClr val="007A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9A37E2-28F6-9B45-A314-774080E39544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chemeClr val="bg1"/>
                </a:solidFill>
              </a:rPr>
              <a:t>© NPL Management Limited, 2023</a:t>
            </a:r>
            <a:endParaRPr lang="en-US" sz="900" b="1" spc="3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44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logo and website end slide -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8EDFB-4AC3-8C41-A53B-3D90E427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5E110-A391-B54B-94D4-24BC4391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A0DC3-110F-754B-AB0C-83589700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00867-C74B-6941-BDDD-4310C871401A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chemeClr val="tx2"/>
                </a:solidFill>
              </a:rPr>
              <a:t>© NPL Management Limited, 2023</a:t>
            </a:r>
            <a:endParaRPr lang="en-US" sz="900" b="1" spc="3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E594B-CBA1-6047-8AC1-AC196CC2B877}"/>
              </a:ext>
            </a:extLst>
          </p:cNvPr>
          <p:cNvSpPr txBox="1"/>
          <p:nvPr userDrawn="1"/>
        </p:nvSpPr>
        <p:spPr>
          <a:xfrm>
            <a:off x="731838" y="3568892"/>
            <a:ext cx="10728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spc="300" err="1">
                <a:solidFill>
                  <a:schemeClr val="tx2"/>
                </a:solidFill>
              </a:rPr>
              <a:t>npl.co.uk</a:t>
            </a:r>
            <a:endParaRPr lang="en-US" sz="4000" spc="300">
              <a:solidFill>
                <a:schemeClr val="tx2"/>
              </a:solidFill>
            </a:endParaRPr>
          </a:p>
        </p:txBody>
      </p:sp>
      <p:pic>
        <p:nvPicPr>
          <p:cNvPr id="11" name="Picture 10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461DE55D-5874-9B49-AED6-397437F64F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33518" y="2133357"/>
            <a:ext cx="3124964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28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End Slide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9CEFA-547B-A94E-A245-9427C549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45FDC8-2BA6-DA49-8465-0B6A5CFC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C64AB-468A-4E4A-9E58-C9DBADCE6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9E3148-72B5-6042-B1ED-D61CC74786A3}"/>
              </a:ext>
            </a:extLst>
          </p:cNvPr>
          <p:cNvSpPr txBox="1"/>
          <p:nvPr userDrawn="1"/>
        </p:nvSpPr>
        <p:spPr>
          <a:xfrm>
            <a:off x="7406323" y="6129338"/>
            <a:ext cx="4053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900">
                <a:solidFill>
                  <a:schemeClr val="tx2"/>
                </a:solidFill>
              </a:rPr>
              <a:t>© NPL Management Limited, 2023</a:t>
            </a:r>
            <a:endParaRPr lang="en-US" sz="900" b="1" spc="3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1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Cover Slide with Picture Cutout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D5E4D-7D14-CF40-92CC-F83222FC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9A57-BE20-E743-80F4-563B21729387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578CDC-C5AB-5B4A-BAEE-E964EFD86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CC998-4900-2A4E-BB76-F24CE7E6D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D4A3B-D5B6-DA4B-ADB3-DBAA9A36C6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A6C5282-BD60-9D4F-8472-A6FCBA0CA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4824775" cy="147549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CC0D05D-455F-CD47-8CA9-087E61D6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3" y="1815354"/>
            <a:ext cx="4816300" cy="24642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120000"/>
              </a:lnSpc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30EE77-A4AB-B94E-815A-79EC7B9023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36663" y="728663"/>
            <a:ext cx="5523499" cy="5381947"/>
          </a:xfrm>
          <a:custGeom>
            <a:avLst/>
            <a:gdLst>
              <a:gd name="connsiteX0" fmla="*/ 0 w 5523499"/>
              <a:gd name="connsiteY0" fmla="*/ 711133 h 5381947"/>
              <a:gd name="connsiteX1" fmla="*/ 3948888 w 5523499"/>
              <a:gd name="connsiteY1" fmla="*/ 711133 h 5381947"/>
              <a:gd name="connsiteX2" fmla="*/ 3948888 w 5523499"/>
              <a:gd name="connsiteY2" fmla="*/ 4671133 h 5381947"/>
              <a:gd name="connsiteX3" fmla="*/ 0 w 5523499"/>
              <a:gd name="connsiteY3" fmla="*/ 4671133 h 5381947"/>
              <a:gd name="connsiteX4" fmla="*/ 159337 w 5523499"/>
              <a:gd name="connsiteY4" fmla="*/ 0 h 5381947"/>
              <a:gd name="connsiteX5" fmla="*/ 5523499 w 5523499"/>
              <a:gd name="connsiteY5" fmla="*/ 0 h 5381947"/>
              <a:gd name="connsiteX6" fmla="*/ 5523499 w 5523499"/>
              <a:gd name="connsiteY6" fmla="*/ 5381947 h 5381947"/>
              <a:gd name="connsiteX7" fmla="*/ 159337 w 5523499"/>
              <a:gd name="connsiteY7" fmla="*/ 5381947 h 5381947"/>
              <a:gd name="connsiteX8" fmla="*/ 159337 w 5523499"/>
              <a:gd name="connsiteY8" fmla="*/ 4851133 h 5381947"/>
              <a:gd name="connsiteX9" fmla="*/ 4128888 w 5523499"/>
              <a:gd name="connsiteY9" fmla="*/ 4851133 h 5381947"/>
              <a:gd name="connsiteX10" fmla="*/ 4128888 w 5523499"/>
              <a:gd name="connsiteY10" fmla="*/ 531133 h 5381947"/>
              <a:gd name="connsiteX11" fmla="*/ 159337 w 5523499"/>
              <a:gd name="connsiteY11" fmla="*/ 531133 h 538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23499" h="5381947">
                <a:moveTo>
                  <a:pt x="0" y="711133"/>
                </a:moveTo>
                <a:lnTo>
                  <a:pt x="3948888" y="711133"/>
                </a:lnTo>
                <a:lnTo>
                  <a:pt x="3948888" y="4671133"/>
                </a:lnTo>
                <a:lnTo>
                  <a:pt x="0" y="4671133"/>
                </a:lnTo>
                <a:close/>
                <a:moveTo>
                  <a:pt x="159337" y="0"/>
                </a:moveTo>
                <a:lnTo>
                  <a:pt x="5523499" y="0"/>
                </a:lnTo>
                <a:lnTo>
                  <a:pt x="5523499" y="5381947"/>
                </a:lnTo>
                <a:lnTo>
                  <a:pt x="159337" y="5381947"/>
                </a:lnTo>
                <a:lnTo>
                  <a:pt x="159337" y="4851133"/>
                </a:lnTo>
                <a:lnTo>
                  <a:pt x="4128888" y="4851133"/>
                </a:lnTo>
                <a:lnTo>
                  <a:pt x="4128888" y="531133"/>
                </a:lnTo>
                <a:lnTo>
                  <a:pt x="159337" y="531133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41726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itle and Content -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389E8-BEF6-E847-B0A0-973F5D7DEC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43413" y="6356350"/>
            <a:ext cx="2837987" cy="365125"/>
          </a:xfrm>
        </p:spPr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0A669-694B-FB47-9FE1-021EDEE16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593DC-EA5F-BE40-85FF-AF70E18C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37988" cy="365125"/>
          </a:xfrm>
        </p:spPr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F827C0-0E30-3846-9970-C155DCEA0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E2A3C1-011A-1D4F-9528-F3056FF5B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825625"/>
            <a:ext cx="11449050" cy="43037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13" name="Picture 12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4A486113-4AE8-8545-949D-AD346F8752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54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PL Two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AEDBA-A237-2641-AF20-5E91101E6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182D9-D411-614B-93D2-447DB12DDF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6" y="1825625"/>
            <a:ext cx="5545138" cy="43037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E2998-B52D-6C48-8404-E6F2843B8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5388" y="1825625"/>
            <a:ext cx="5545136" cy="430371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2EB089-D3DF-9346-BDD3-BFF9C0C8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E7A3F-5642-DC45-86CF-7CB6F04E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F7BE6-173D-B94B-8D94-D7AA7844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3E813C6-A0FC-4C42-AD94-86DA0D6428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50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L Three Colum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625D-217C-B144-93D2-C19DE4F19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77785"/>
            <a:ext cx="10009050" cy="12906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FAB4E-81DB-904F-B241-4225778AB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DA694-C7D3-9E4A-AD42-7A27C1295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39D77-8E63-5D4B-BDFE-7D086BEB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77BE1E63-534E-504F-B891-1DD0503BBB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4E238D-77F6-CF44-B797-C6BE5821F96B}"/>
              </a:ext>
            </a:extLst>
          </p:cNvPr>
          <p:cNvSpPr>
            <a:spLocks noGrp="1" noChangeAspect="1"/>
          </p:cNvSpPr>
          <p:nvPr>
            <p:ph idx="13"/>
          </p:nvPr>
        </p:nvSpPr>
        <p:spPr>
          <a:xfrm>
            <a:off x="381662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13F8C6F-F46B-0D48-BCB5-A23E0BFA0E7C}"/>
              </a:ext>
            </a:extLst>
          </p:cNvPr>
          <p:cNvSpPr>
            <a:spLocks noGrp="1" noChangeAspect="1"/>
          </p:cNvSpPr>
          <p:nvPr>
            <p:ph idx="14"/>
          </p:nvPr>
        </p:nvSpPr>
        <p:spPr>
          <a:xfrm>
            <a:off x="4295775" y="1809053"/>
            <a:ext cx="3600449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B08ED24-1AEA-B04D-BFB7-5DFF27FFEA3F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8266774" y="1809053"/>
            <a:ext cx="3553751" cy="430371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93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79" userDrawn="1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4974" userDrawn="1">
          <p15:clr>
            <a:srgbClr val="FBAE40"/>
          </p15:clr>
        </p15:guide>
        <p15:guide id="4" pos="520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PL Title Only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B30F-D552-854E-96C2-32A0DB8B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7BFF2-43C3-2746-96BA-0ECED010C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C8AB8-3EFD-F449-8CC6-D8F2B5F05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6E639-962E-0C4A-B3A6-F4C5786B3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A83BE8B9-6142-F04D-830F-742D9AF066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71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PL Blank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0A4420-95D2-4444-A902-2F656ADE5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12DFF-08A1-E642-8DE7-7701FC50E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2002D-7AE6-0946-AC2C-97C09D46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B5B08E88-CDD4-D64E-A7C8-040241B1A9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2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PL Picture Right with Caption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46AF6-17FB-C642-8EB6-D61CF0C5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300"/>
            <a:ext cx="5545139" cy="168910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73AEF3-3728-4248-A33F-FCEA3F874A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5388" y="1075795"/>
            <a:ext cx="5545136" cy="50628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DE32E-330F-C04A-899E-C964390623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2057399"/>
            <a:ext cx="5545137" cy="408124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C081-FC21-AA44-AF84-A5954DD7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F497F-A912-D84C-8978-7037839E52A4}" type="datetimeFigureOut">
              <a:rPr lang="en-US" smtClean="0"/>
              <a:t>2/26/2025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47101-6FCE-6A44-AF06-449CE3CC6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14B3A-E8C9-6D42-9AF2-61F32D3C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6305-90B3-104F-BE5E-085D9E31339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ack and white image of a person's face&#10;&#10;Description automatically generated with low confidence">
            <a:extLst>
              <a:ext uri="{FF2B5EF4-FFF2-40B4-BE49-F238E27FC236}">
                <a16:creationId xmlns:a16="http://schemas.microsoft.com/office/drawing/2014/main" id="{6D005BD5-5808-064B-98FE-89CC76FF21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0526" y="368300"/>
            <a:ext cx="1440000" cy="35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72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27" userDrawn="1">
          <p15:clr>
            <a:srgbClr val="FBAE40"/>
          </p15:clr>
        </p15:guide>
        <p15:guide id="2" pos="395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2"/>
            </a:gs>
            <a:gs pos="20000">
              <a:schemeClr val="tx2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9D90B-C0BA-494D-B532-A109B94E8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C5A9A57-BE20-E743-80F4-563B21729387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AAE16-566E-2A47-A5CF-0173ADEC1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4362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3D50F-4BC5-0C43-ABEA-E903D6066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143626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35D4A3B-D5B6-DA4B-ADB3-DBAA9A36C63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6C65EC08-5C0B-F347-A738-92A134BDB0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1838" y="728663"/>
            <a:ext cx="1980000" cy="72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0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1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pos="721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68300"/>
            <a:ext cx="10009050" cy="12906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825625"/>
            <a:ext cx="11449050" cy="4303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C419-7A31-6F4C-B869-F214E554E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E2F497F-A912-D84C-8978-7037839E52A4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C8F2-38F1-594A-BE21-769613D65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68FA-B388-D74F-80AA-6F286114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0F66305-90B3-104F-BE5E-085D9E3133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7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69" r:id="rId2"/>
    <p:sldLayoutId id="2147483667" r:id="rId3"/>
    <p:sldLayoutId id="2147483671" r:id="rId4"/>
    <p:sldLayoutId id="2147483672" r:id="rId5"/>
    <p:sldLayoutId id="2147483674" r:id="rId6"/>
    <p:sldLayoutId id="2147483675" r:id="rId7"/>
    <p:sldLayoutId id="2147483676" r:id="rId8"/>
    <p:sldLayoutId id="2147483705" r:id="rId9"/>
    <p:sldLayoutId id="2147483668" r:id="rId10"/>
    <p:sldLayoutId id="2147483714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5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9113B-AB55-944F-B2B3-59A60601E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68300"/>
            <a:ext cx="10009050" cy="12906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11A03-DD8D-AD42-8C0A-DCC718D1E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825625"/>
            <a:ext cx="11449050" cy="43037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C419-7A31-6F4C-B869-F214E554EF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2F497F-A912-D84C-8978-7037839E52A4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0C8F2-38F1-594A-BE21-769613D651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F68FA-B388-D74F-80AA-6F286114F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0992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0F66305-90B3-104F-BE5E-085D9E3133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707" r:id="rId3"/>
    <p:sldLayoutId id="2147483694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5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446" userDrawn="1">
          <p15:clr>
            <a:srgbClr val="F26B43"/>
          </p15:clr>
        </p15:guide>
        <p15:guide id="2" orient="horz" pos="232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0AD1F-CCC5-9243-BF8A-7040540953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1838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85803F-F0F8-A54A-8405-2CD86EF22E71}" type="datetimeFigureOut">
              <a:rPr lang="en-US" smtClean="0"/>
              <a:pPr/>
              <a:t>2/26/2025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76B57-D553-3E41-980B-AEF06439C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624E4-9040-4841-A646-5344C0B0D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6963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F73A717-64F0-0947-9C2C-A580C8444B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3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713" r:id="rId3"/>
    <p:sldLayoutId id="214748367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pos="7219" userDrawn="1">
          <p15:clr>
            <a:srgbClr val="F26B43"/>
          </p15:clr>
        </p15:guide>
        <p15:guide id="4" orient="horz" pos="38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FAAFE99-E340-CC4D-9609-C599272C2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413" y="4653846"/>
            <a:ext cx="5730539" cy="1475492"/>
          </a:xfrm>
        </p:spPr>
        <p:txBody>
          <a:bodyPr>
            <a:normAutofit/>
          </a:bodyPr>
          <a:lstStyle/>
          <a:p>
            <a:r>
              <a:rPr lang="en-US" b="1"/>
              <a:t>Daniel Binks</a:t>
            </a:r>
            <a:r>
              <a:rPr lang="en-US"/>
              <a:t>, Valerie </a:t>
            </a:r>
            <a:r>
              <a:rPr lang="en-US" err="1"/>
              <a:t>Livina</a:t>
            </a:r>
            <a:r>
              <a:rPr lang="en-US"/>
              <a:t>, Steven Bell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F386CD-1929-114C-A608-761114C61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12" y="1663262"/>
            <a:ext cx="9630298" cy="2616296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4400" dirty="0"/>
              <a:t>Data-driven analysis of gamma-ray spectra from the London SIGMA sensor network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5128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3" y="368299"/>
            <a:ext cx="9702829" cy="939293"/>
          </a:xfrm>
        </p:spPr>
        <p:txBody>
          <a:bodyPr/>
          <a:lstStyle/>
          <a:p>
            <a:r>
              <a:rPr lang="en-US" dirty="0"/>
              <a:t>Detector Types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34F7E-F5F0-DAA5-A595-EAF11E73F902}"/>
              </a:ext>
            </a:extLst>
          </p:cNvPr>
          <p:cNvSpPr txBox="1"/>
          <p:nvPr/>
        </p:nvSpPr>
        <p:spPr>
          <a:xfrm>
            <a:off x="11685944" y="6488668"/>
            <a:ext cx="43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FFFFFF"/>
                </a:solidFill>
                <a:latin typeface="Arial" panose="020B0604020202020204"/>
              </a:rPr>
              <a:t>10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C575EA39-0769-73EB-936A-FA0B60043269}"/>
              </a:ext>
            </a:extLst>
          </p:cNvPr>
          <p:cNvSpPr txBox="1">
            <a:spLocks/>
          </p:cNvSpPr>
          <p:nvPr/>
        </p:nvSpPr>
        <p:spPr>
          <a:xfrm>
            <a:off x="371475" y="1202819"/>
            <a:ext cx="5493443" cy="17659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Hospital detectors are </a:t>
            </a:r>
            <a:r>
              <a:rPr lang="en-GB" dirty="0" err="1"/>
              <a:t>digiBASE</a:t>
            </a:r>
            <a:r>
              <a:rPr lang="en-GB" dirty="0"/>
              <a:t>-RH </a:t>
            </a:r>
            <a:r>
              <a:rPr lang="en-GB" dirty="0">
                <a:solidFill>
                  <a:schemeClr val="accent3"/>
                </a:solidFill>
              </a:rPr>
              <a:t>(yellow, large)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Two other </a:t>
            </a:r>
            <a:r>
              <a:rPr lang="en-GB" dirty="0" err="1"/>
              <a:t>digiBASE</a:t>
            </a:r>
            <a:r>
              <a:rPr lang="en-GB" dirty="0"/>
              <a:t>-RH detectors are underground </a:t>
            </a:r>
            <a:r>
              <a:rPr lang="en-GB" dirty="0">
                <a:solidFill>
                  <a:schemeClr val="accent3"/>
                </a:solidFill>
              </a:rPr>
              <a:t>(yellow, large)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Other detectors are D3 detectors </a:t>
            </a:r>
            <a:r>
              <a:rPr lang="en-GB" dirty="0">
                <a:solidFill>
                  <a:schemeClr val="bg2"/>
                </a:solidFill>
              </a:rPr>
              <a:t>(blue, small)</a:t>
            </a:r>
          </a:p>
        </p:txBody>
      </p:sp>
      <p:pic>
        <p:nvPicPr>
          <p:cNvPr id="7" name="Picture 6" descr="A graph of a wave&#10;&#10;AI-generated content may be incorrect.">
            <a:extLst>
              <a:ext uri="{FF2B5EF4-FFF2-40B4-BE49-F238E27FC236}">
                <a16:creationId xmlns:a16="http://schemas.microsoft.com/office/drawing/2014/main" id="{7FAEB6B4-0362-4465-D68B-8453D0AC10D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7222" b="8472"/>
          <a:stretch/>
        </p:blipFill>
        <p:spPr>
          <a:xfrm>
            <a:off x="6186665" y="1421800"/>
            <a:ext cx="5809693" cy="5066868"/>
          </a:xfrm>
          <a:prstGeom prst="rect">
            <a:avLst/>
          </a:prstGeom>
        </p:spPr>
      </p:pic>
      <p:pic>
        <p:nvPicPr>
          <p:cNvPr id="8" name="Picture 7" descr="A graph of a wave&#10;&#10;AI-generated content may be incorrect.">
            <a:extLst>
              <a:ext uri="{FF2B5EF4-FFF2-40B4-BE49-F238E27FC236}">
                <a16:creationId xmlns:a16="http://schemas.microsoft.com/office/drawing/2014/main" id="{573F07D2-C69E-3C74-BBF1-A5F7D31592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2" b="98997"/>
          <a:stretch/>
        </p:blipFill>
        <p:spPr>
          <a:xfrm>
            <a:off x="6186666" y="1212251"/>
            <a:ext cx="5809693" cy="209549"/>
          </a:xfrm>
          <a:prstGeom prst="rect">
            <a:avLst/>
          </a:prstGeom>
        </p:spPr>
      </p:pic>
      <p:pic>
        <p:nvPicPr>
          <p:cNvPr id="10" name="Picture 9" descr="A map of a city&#10;&#10;AI-generated content may be incorrect.">
            <a:extLst>
              <a:ext uri="{FF2B5EF4-FFF2-40B4-BE49-F238E27FC236}">
                <a16:creationId xmlns:a16="http://schemas.microsoft.com/office/drawing/2014/main" id="{F6885858-8C24-FC2B-9C61-52E95E8535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5177" b="11806"/>
          <a:stretch/>
        </p:blipFill>
        <p:spPr>
          <a:xfrm>
            <a:off x="371474" y="2888849"/>
            <a:ext cx="5440603" cy="3599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6C600D6-9BFC-0991-0F20-70C047BF5F8E}"/>
              </a:ext>
            </a:extLst>
          </p:cNvPr>
          <p:cNvSpPr/>
          <p:nvPr/>
        </p:nvSpPr>
        <p:spPr>
          <a:xfrm>
            <a:off x="4898003" y="3706828"/>
            <a:ext cx="322530" cy="317155"/>
          </a:xfrm>
          <a:prstGeom prst="ellipse">
            <a:avLst/>
          </a:prstGeom>
          <a:noFill/>
          <a:ln w="38100">
            <a:solidFill>
              <a:schemeClr val="accent1">
                <a:alpha val="72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CBFAFE8-91A3-EAF5-54F0-D0BF07ADD8F4}"/>
              </a:ext>
            </a:extLst>
          </p:cNvPr>
          <p:cNvSpPr/>
          <p:nvPr/>
        </p:nvSpPr>
        <p:spPr>
          <a:xfrm>
            <a:off x="5287617" y="3690718"/>
            <a:ext cx="846207" cy="243952"/>
          </a:xfrm>
          <a:prstGeom prst="rightArrow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519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8429626" cy="939293"/>
          </a:xfrm>
        </p:spPr>
        <p:txBody>
          <a:bodyPr>
            <a:normAutofit/>
          </a:bodyPr>
          <a:lstStyle/>
          <a:p>
            <a:r>
              <a:rPr lang="en-US"/>
              <a:t>Hospital Area Peaks with D3 Detectors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34F7E-F5F0-DAA5-A595-EAF11E73F902}"/>
              </a:ext>
            </a:extLst>
          </p:cNvPr>
          <p:cNvSpPr txBox="1"/>
          <p:nvPr/>
        </p:nvSpPr>
        <p:spPr>
          <a:xfrm>
            <a:off x="11685944" y="6488668"/>
            <a:ext cx="43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FFFFFF"/>
                </a:solidFill>
                <a:latin typeface="Arial" panose="020B0604020202020204"/>
              </a:rPr>
              <a:t>11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F9F0BB-944E-678C-D387-9185B441AE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71" b="11783"/>
          <a:stretch/>
        </p:blipFill>
        <p:spPr>
          <a:xfrm>
            <a:off x="387212" y="1479951"/>
            <a:ext cx="9269865" cy="5187951"/>
          </a:xfrm>
          <a:prstGeom prst="rect">
            <a:avLst/>
          </a:prstGeom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466FBC61-E63C-A053-5888-EB167106A98A}"/>
              </a:ext>
            </a:extLst>
          </p:cNvPr>
          <p:cNvSpPr txBox="1">
            <a:spLocks/>
          </p:cNvSpPr>
          <p:nvPr/>
        </p:nvSpPr>
        <p:spPr>
          <a:xfrm>
            <a:off x="348065" y="1144233"/>
            <a:ext cx="6877051" cy="6759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Residual peaks for D3 detectors from 10am – 11am on 27/11/2018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86870B-8E14-4CE1-2FA9-210A1D6CA401}"/>
              </a:ext>
            </a:extLst>
          </p:cNvPr>
          <p:cNvSpPr txBox="1"/>
          <p:nvPr/>
        </p:nvSpPr>
        <p:spPr>
          <a:xfrm rot="5400000">
            <a:off x="8285262" y="2727604"/>
            <a:ext cx="20764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50000"/>
                    <a:lumOff val="50000"/>
                  </a:schemeClr>
                </a:solidFill>
              </a:rPr>
              <a:t>Counts / Time (s</a:t>
            </a:r>
            <a:r>
              <a:rPr lang="en-GB" sz="11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-1</a:t>
            </a:r>
            <a:r>
              <a:rPr lang="en-GB" sz="110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C13E79-518E-109D-4B93-C07E6DB9655F}"/>
              </a:ext>
            </a:extLst>
          </p:cNvPr>
          <p:cNvSpPr/>
          <p:nvPr/>
        </p:nvSpPr>
        <p:spPr>
          <a:xfrm rot="2176319">
            <a:off x="4920446" y="2645979"/>
            <a:ext cx="2516638" cy="939293"/>
          </a:xfrm>
          <a:prstGeom prst="ellipse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503C032-0D06-A28F-A2FB-DABEFF6FA755}"/>
              </a:ext>
            </a:extLst>
          </p:cNvPr>
          <p:cNvSpPr/>
          <p:nvPr/>
        </p:nvSpPr>
        <p:spPr>
          <a:xfrm rot="19816814">
            <a:off x="6166506" y="5676009"/>
            <a:ext cx="1103217" cy="577154"/>
          </a:xfrm>
          <a:prstGeom prst="ellipse">
            <a:avLst/>
          </a:prstGeom>
          <a:noFill/>
          <a:ln w="571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42D2462-42A2-54F6-1407-CFA4D4727DA3}"/>
              </a:ext>
            </a:extLst>
          </p:cNvPr>
          <p:cNvSpPr/>
          <p:nvPr/>
        </p:nvSpPr>
        <p:spPr>
          <a:xfrm rot="3169450">
            <a:off x="2206548" y="4381179"/>
            <a:ext cx="1359888" cy="875445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B2E8B94-D1C8-38BE-B824-308F6E9049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02008" y="1479951"/>
            <a:ext cx="2190750" cy="5187951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chemeClr val="accent3"/>
                </a:solidFill>
              </a:rPr>
              <a:t>Yellow (left):</a:t>
            </a:r>
            <a:r>
              <a:rPr lang="en-GB" dirty="0"/>
              <a:t> </a:t>
            </a:r>
          </a:p>
          <a:p>
            <a:r>
              <a:rPr lang="en-GB" dirty="0"/>
              <a:t>Area with a high and low peak in gamma-ray count</a:t>
            </a:r>
          </a:p>
          <a:p>
            <a:endParaRPr lang="en-GB" dirty="0"/>
          </a:p>
          <a:p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Orange (top right):</a:t>
            </a:r>
            <a:r>
              <a:rPr lang="en-GB" dirty="0"/>
              <a:t> </a:t>
            </a:r>
          </a:p>
          <a:p>
            <a:r>
              <a:rPr lang="en-GB" dirty="0"/>
              <a:t>Area with medium peak in gamma-ray count</a:t>
            </a:r>
          </a:p>
          <a:p>
            <a:endParaRPr lang="en-GB" dirty="0"/>
          </a:p>
          <a:p>
            <a:r>
              <a:rPr lang="en-GB" dirty="0">
                <a:solidFill>
                  <a:schemeClr val="bg2"/>
                </a:solidFill>
              </a:rPr>
              <a:t>Blue (bottom right): </a:t>
            </a:r>
          </a:p>
          <a:p>
            <a:r>
              <a:rPr lang="en-GB" dirty="0"/>
              <a:t>Area with low peak in gamma-ray count</a:t>
            </a:r>
          </a:p>
          <a:p>
            <a:endParaRPr lang="en-GB" dirty="0"/>
          </a:p>
          <a:p>
            <a:r>
              <a:rPr lang="en-GB" dirty="0">
                <a:solidFill>
                  <a:schemeClr val="accent5"/>
                </a:solidFill>
              </a:rPr>
              <a:t>Red (middle):</a:t>
            </a:r>
          </a:p>
          <a:p>
            <a:r>
              <a:rPr lang="en-GB" dirty="0"/>
              <a:t>Hospital location</a:t>
            </a:r>
          </a:p>
          <a:p>
            <a:r>
              <a:rPr lang="en-GB" dirty="0"/>
              <a:t>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662E8A-1B06-6AF3-BE8F-A56F913625F0}"/>
              </a:ext>
            </a:extLst>
          </p:cNvPr>
          <p:cNvSpPr/>
          <p:nvPr/>
        </p:nvSpPr>
        <p:spPr>
          <a:xfrm rot="347724">
            <a:off x="4686430" y="5271520"/>
            <a:ext cx="407481" cy="356016"/>
          </a:xfrm>
          <a:prstGeom prst="rect">
            <a:avLst/>
          </a:prstGeom>
          <a:solidFill>
            <a:srgbClr val="FF0000">
              <a:tint val="66000"/>
              <a:satMod val="1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69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8429626" cy="939293"/>
          </a:xfrm>
        </p:spPr>
        <p:txBody>
          <a:bodyPr>
            <a:normAutofit/>
          </a:bodyPr>
          <a:lstStyle/>
          <a:p>
            <a:r>
              <a:rPr lang="en-US" dirty="0"/>
              <a:t>Gaussian Processes - Explanation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34F7E-F5F0-DAA5-A595-EAF11E73F902}"/>
              </a:ext>
            </a:extLst>
          </p:cNvPr>
          <p:cNvSpPr txBox="1"/>
          <p:nvPr/>
        </p:nvSpPr>
        <p:spPr>
          <a:xfrm>
            <a:off x="11685944" y="6488668"/>
            <a:ext cx="43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FFFFFF"/>
                </a:solidFill>
                <a:latin typeface="Arial" panose="020B0604020202020204"/>
              </a:rPr>
              <a:t>12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9" name="Picture 8" descr="A graph of a function&#10;&#10;AI-generated content may be incorrect.">
            <a:extLst>
              <a:ext uri="{FF2B5EF4-FFF2-40B4-BE49-F238E27FC236}">
                <a16:creationId xmlns:a16="http://schemas.microsoft.com/office/drawing/2014/main" id="{5DF467DF-8F76-CAEF-2F1F-2AA1D0D7C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424" y="1480180"/>
            <a:ext cx="5705847" cy="3482292"/>
          </a:xfrm>
          <a:prstGeom prst="rect">
            <a:avLst/>
          </a:prstGeom>
        </p:spPr>
      </p:pic>
      <p:pic>
        <p:nvPicPr>
          <p:cNvPr id="11" name="Picture 10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4B22212-2BB7-457A-37C2-1317257362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95" y="1480180"/>
            <a:ext cx="5667383" cy="3482292"/>
          </a:xfrm>
          <a:prstGeom prst="rect">
            <a:avLst/>
          </a:prstGeom>
        </p:spPr>
      </p:pic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FFA66A17-10A9-A296-10CD-3C359251E24A}"/>
              </a:ext>
            </a:extLst>
          </p:cNvPr>
          <p:cNvSpPr txBox="1">
            <a:spLocks/>
          </p:cNvSpPr>
          <p:nvPr/>
        </p:nvSpPr>
        <p:spPr>
          <a:xfrm>
            <a:off x="268195" y="1052950"/>
            <a:ext cx="2762251" cy="6759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Polynomial Regression: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D284455-ED86-722C-A1FE-D4CC8BFC429E}"/>
              </a:ext>
            </a:extLst>
          </p:cNvPr>
          <p:cNvSpPr txBox="1">
            <a:spLocks/>
          </p:cNvSpPr>
          <p:nvPr/>
        </p:nvSpPr>
        <p:spPr>
          <a:xfrm>
            <a:off x="6256424" y="1052950"/>
            <a:ext cx="3604148" cy="6759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Gaussian Processes Regression: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FF5E5DE5-B974-A686-AD68-C502048B092B}"/>
              </a:ext>
            </a:extLst>
          </p:cNvPr>
          <p:cNvSpPr txBox="1">
            <a:spLocks/>
          </p:cNvSpPr>
          <p:nvPr/>
        </p:nvSpPr>
        <p:spPr>
          <a:xfrm>
            <a:off x="268195" y="5136619"/>
            <a:ext cx="11449052" cy="1197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‘A Gaussian process is a probability distribution over possible functions that fit a set of points.’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generalise across multiple spatial dimensions (i.e. latitude and longitude) to give a distribution of peak gamma-ray counts over an area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0E9AD33F-1CA8-1E88-B01E-A2CAEC212046}"/>
              </a:ext>
            </a:extLst>
          </p:cNvPr>
          <p:cNvSpPr txBox="1">
            <a:spLocks/>
          </p:cNvSpPr>
          <p:nvPr/>
        </p:nvSpPr>
        <p:spPr>
          <a:xfrm>
            <a:off x="371474" y="6508271"/>
            <a:ext cx="11449052" cy="369332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100" dirty="0"/>
              <a:t>Examples adapted from sci-kit learn. </a:t>
            </a:r>
          </a:p>
          <a:p>
            <a:pPr>
              <a:spcBef>
                <a:spcPts val="0"/>
              </a:spcBef>
            </a:pPr>
            <a:r>
              <a:rPr lang="en-GB" sz="1100" dirty="0"/>
              <a:t>See https://scikit-learn.org/stable/auto_examples/linear_model/plot_polynomial_interpolation.html and https://scikit-learn.org/stable/auto_examples/gaussian_process/plot_gpr_noisy_targets.htm</a:t>
            </a:r>
          </a:p>
        </p:txBody>
      </p:sp>
    </p:spTree>
    <p:extLst>
      <p:ext uri="{BB962C8B-B14F-4D97-AF65-F5344CB8AC3E}">
        <p14:creationId xmlns:p14="http://schemas.microsoft.com/office/powerpoint/2010/main" val="1347780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8429626" cy="939293"/>
          </a:xfrm>
        </p:spPr>
        <p:txBody>
          <a:bodyPr>
            <a:normAutofit/>
          </a:bodyPr>
          <a:lstStyle/>
          <a:p>
            <a:r>
              <a:rPr lang="en-US" dirty="0"/>
              <a:t>Gaussian Processes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34F7E-F5F0-DAA5-A595-EAF11E73F902}"/>
              </a:ext>
            </a:extLst>
          </p:cNvPr>
          <p:cNvSpPr txBox="1"/>
          <p:nvPr/>
        </p:nvSpPr>
        <p:spPr>
          <a:xfrm>
            <a:off x="11685944" y="6488668"/>
            <a:ext cx="43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Arial" panose="020B0604020202020204"/>
              </a:rPr>
              <a:t>13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D402D366-C5C9-B34A-B191-438302A0261E}"/>
              </a:ext>
            </a:extLst>
          </p:cNvPr>
          <p:cNvSpPr txBox="1">
            <a:spLocks/>
          </p:cNvSpPr>
          <p:nvPr/>
        </p:nvSpPr>
        <p:spPr>
          <a:xfrm>
            <a:off x="371473" y="2124862"/>
            <a:ext cx="2762251" cy="6759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Gamma-count predictions:</a:t>
            </a: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A185F085-C9D1-8F26-2578-FC9646A5DA9A}"/>
              </a:ext>
            </a:extLst>
          </p:cNvPr>
          <p:cNvSpPr txBox="1">
            <a:spLocks/>
          </p:cNvSpPr>
          <p:nvPr/>
        </p:nvSpPr>
        <p:spPr>
          <a:xfrm>
            <a:off x="6453121" y="2124862"/>
            <a:ext cx="2762251" cy="6759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Standard Deviation: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86D1D49-E92B-B3A0-0B07-457F9AE69A87}"/>
              </a:ext>
            </a:extLst>
          </p:cNvPr>
          <p:cNvSpPr txBox="1">
            <a:spLocks/>
          </p:cNvSpPr>
          <p:nvPr/>
        </p:nvSpPr>
        <p:spPr>
          <a:xfrm>
            <a:off x="371473" y="5798645"/>
            <a:ext cx="6391277" cy="4490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2"/>
                </a:solidFill>
              </a:rPr>
              <a:t>Blue: </a:t>
            </a:r>
            <a:r>
              <a:rPr lang="en-GB" dirty="0"/>
              <a:t>Known detectors 		</a:t>
            </a:r>
            <a:r>
              <a:rPr lang="en-GB" dirty="0">
                <a:solidFill>
                  <a:schemeClr val="accent5"/>
                </a:solidFill>
              </a:rPr>
              <a:t>Red: </a:t>
            </a:r>
            <a:r>
              <a:rPr lang="en-GB" dirty="0"/>
              <a:t>Location of hospital 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5CE1083-8A14-70F4-D75C-ACE4BC4E73A8}"/>
              </a:ext>
            </a:extLst>
          </p:cNvPr>
          <p:cNvSpPr txBox="1">
            <a:spLocks/>
          </p:cNvSpPr>
          <p:nvPr/>
        </p:nvSpPr>
        <p:spPr>
          <a:xfrm>
            <a:off x="371473" y="1185569"/>
            <a:ext cx="11449052" cy="9228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Applying Gaussian Processes on residual peaks for D3 detectors from 10am – 11am on 27/11/2018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Make prediction of peak for hospital location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2A78CC-C6B5-BADD-2F60-5410FCF3C488}"/>
              </a:ext>
            </a:extLst>
          </p:cNvPr>
          <p:cNvSpPr txBox="1">
            <a:spLocks/>
          </p:cNvSpPr>
          <p:nvPr/>
        </p:nvSpPr>
        <p:spPr>
          <a:xfrm>
            <a:off x="371473" y="6264160"/>
            <a:ext cx="11449052" cy="4490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Hospital location is far from other sensors, expect a high standard deviation</a:t>
            </a:r>
          </a:p>
        </p:txBody>
      </p:sp>
      <p:pic>
        <p:nvPicPr>
          <p:cNvPr id="12" name="Picture 11" descr="A colorful map of a weather forecast&#10;&#10;AI-generated content may be incorrect.">
            <a:extLst>
              <a:ext uri="{FF2B5EF4-FFF2-40B4-BE49-F238E27FC236}">
                <a16:creationId xmlns:a16="http://schemas.microsoft.com/office/drawing/2014/main" id="{3A73556A-B7A2-FCBC-AE87-A3D6C7EB9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3" y="2462837"/>
            <a:ext cx="5722115" cy="30056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2DC902-036F-350C-D6B7-ACAD50C08C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53121" y="2462837"/>
            <a:ext cx="5527420" cy="300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7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81B78F0-593B-D703-7DB6-B79D998BEBAA}"/>
              </a:ext>
            </a:extLst>
          </p:cNvPr>
          <p:cNvSpPr/>
          <p:nvPr/>
        </p:nvSpPr>
        <p:spPr>
          <a:xfrm>
            <a:off x="-400138" y="2649433"/>
            <a:ext cx="6921254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24D53B-CF14-9346-8AC6-04311A836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27202"/>
            <a:ext cx="10009050" cy="1290638"/>
          </a:xfrm>
        </p:spPr>
        <p:txBody>
          <a:bodyPr/>
          <a:lstStyle/>
          <a:p>
            <a:r>
              <a:rPr lang="en-US" dirty="0"/>
              <a:t>Future Work: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3081B986-B9DA-3F73-4C4E-4B66597E1451}"/>
              </a:ext>
            </a:extLst>
          </p:cNvPr>
          <p:cNvSpPr txBox="1">
            <a:spLocks/>
          </p:cNvSpPr>
          <p:nvPr/>
        </p:nvSpPr>
        <p:spPr>
          <a:xfrm>
            <a:off x="529389" y="2614918"/>
            <a:ext cx="5566611" cy="10574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Fine-tune Gaussian Processes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4EBCC8-6650-FEBE-1F8F-59BFA5571149}"/>
              </a:ext>
            </a:extLst>
          </p:cNvPr>
          <p:cNvSpPr/>
          <p:nvPr/>
        </p:nvSpPr>
        <p:spPr>
          <a:xfrm>
            <a:off x="-400138" y="3746662"/>
            <a:ext cx="8910475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B08C796-F07C-8E6D-EA51-AFD54C6BB66F}"/>
              </a:ext>
            </a:extLst>
          </p:cNvPr>
          <p:cNvSpPr/>
          <p:nvPr/>
        </p:nvSpPr>
        <p:spPr>
          <a:xfrm>
            <a:off x="-400139" y="4843891"/>
            <a:ext cx="10899697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AEB3C4E0-9164-224B-51C3-6D2E7D9C8F54}"/>
              </a:ext>
            </a:extLst>
          </p:cNvPr>
          <p:cNvSpPr txBox="1">
            <a:spLocks/>
          </p:cNvSpPr>
          <p:nvPr/>
        </p:nvSpPr>
        <p:spPr>
          <a:xfrm>
            <a:off x="2855494" y="3697127"/>
            <a:ext cx="5502442" cy="10020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Investigate Neural Processes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94647E1-29A3-1189-66B2-91EB63EEF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5325" y="4843891"/>
            <a:ext cx="5799222" cy="8879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Apply physics-based techniques</a:t>
            </a:r>
          </a:p>
          <a:p>
            <a:pPr marL="0" indent="0">
              <a:lnSpc>
                <a:spcPct val="150000"/>
              </a:lnSpc>
              <a:buNone/>
            </a:pPr>
            <a:endParaRPr lang="en-GB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644009-9A36-88A8-90BA-D0C55EB4623D}"/>
              </a:ext>
            </a:extLst>
          </p:cNvPr>
          <p:cNvSpPr txBox="1"/>
          <p:nvPr/>
        </p:nvSpPr>
        <p:spPr>
          <a:xfrm>
            <a:off x="11685944" y="6488668"/>
            <a:ext cx="437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Arial" panose="020B0604020202020204"/>
              </a:rPr>
              <a:t>14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C37E36F-C1FA-832A-DA4F-DC93C2BAF86F}"/>
              </a:ext>
            </a:extLst>
          </p:cNvPr>
          <p:cNvSpPr/>
          <p:nvPr/>
        </p:nvSpPr>
        <p:spPr>
          <a:xfrm>
            <a:off x="-464307" y="1552204"/>
            <a:ext cx="4996201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1" name="Content Placeholder 10">
            <a:extLst>
              <a:ext uri="{FF2B5EF4-FFF2-40B4-BE49-F238E27FC236}">
                <a16:creationId xmlns:a16="http://schemas.microsoft.com/office/drawing/2014/main" id="{20BC488F-55E5-A55D-4FF7-EDF7CC92A1DB}"/>
              </a:ext>
            </a:extLst>
          </p:cNvPr>
          <p:cNvSpPr txBox="1">
            <a:spLocks/>
          </p:cNvSpPr>
          <p:nvPr/>
        </p:nvSpPr>
        <p:spPr>
          <a:xfrm>
            <a:off x="455424" y="1520758"/>
            <a:ext cx="3741364" cy="10574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Normalise Detectors</a:t>
            </a:r>
          </a:p>
        </p:txBody>
      </p:sp>
    </p:spTree>
    <p:extLst>
      <p:ext uri="{BB962C8B-B14F-4D97-AF65-F5344CB8AC3E}">
        <p14:creationId xmlns:p14="http://schemas.microsoft.com/office/powerpoint/2010/main" val="3378574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ECE81459-912A-5047-C95A-034C5474A9C0}"/>
              </a:ext>
            </a:extLst>
          </p:cNvPr>
          <p:cNvSpPr txBox="1">
            <a:spLocks/>
          </p:cNvSpPr>
          <p:nvPr/>
        </p:nvSpPr>
        <p:spPr>
          <a:xfrm>
            <a:off x="2581523" y="5469030"/>
            <a:ext cx="7028954" cy="449014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This project was funded by the UK Government’s Department for Science, Innovation, &amp; Technology through the UK’s National Measurement System programmes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3D001767-3A70-1E3C-39C1-CB24D86F8120}"/>
              </a:ext>
            </a:extLst>
          </p:cNvPr>
          <p:cNvSpPr txBox="1">
            <a:spLocks/>
          </p:cNvSpPr>
          <p:nvPr/>
        </p:nvSpPr>
        <p:spPr>
          <a:xfrm>
            <a:off x="2581523" y="4563906"/>
            <a:ext cx="7028954" cy="44901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Contact: daniel.binks@npl.co.uk</a:t>
            </a:r>
          </a:p>
        </p:txBody>
      </p:sp>
    </p:spTree>
    <p:extLst>
      <p:ext uri="{BB962C8B-B14F-4D97-AF65-F5344CB8AC3E}">
        <p14:creationId xmlns:p14="http://schemas.microsoft.com/office/powerpoint/2010/main" val="2811689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81B78F0-593B-D703-7DB6-B79D998BEBAA}"/>
              </a:ext>
            </a:extLst>
          </p:cNvPr>
          <p:cNvSpPr/>
          <p:nvPr/>
        </p:nvSpPr>
        <p:spPr>
          <a:xfrm>
            <a:off x="-343989" y="1410454"/>
            <a:ext cx="4399153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24D53B-CF14-9346-8AC6-04311A836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327202"/>
            <a:ext cx="10009050" cy="1290638"/>
          </a:xfrm>
        </p:spPr>
        <p:txBody>
          <a:bodyPr/>
          <a:lstStyle/>
          <a:p>
            <a:r>
              <a:rPr lang="en-US" dirty="0"/>
              <a:t>Contents: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A09B6B-2E9E-FED2-05DF-3BB8C573FE43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3081B986-B9DA-3F73-4C4E-4B66597E1451}"/>
              </a:ext>
            </a:extLst>
          </p:cNvPr>
          <p:cNvSpPr txBox="1">
            <a:spLocks/>
          </p:cNvSpPr>
          <p:nvPr/>
        </p:nvSpPr>
        <p:spPr>
          <a:xfrm>
            <a:off x="82296" y="1410454"/>
            <a:ext cx="3972868" cy="10574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Dataset </a:t>
            </a:r>
            <a:r>
              <a:rPr lang="en-GB" sz="3200" dirty="0">
                <a:solidFill>
                  <a:srgbClr val="FFFFFF"/>
                </a:solidFill>
                <a:latin typeface="Arial" panose="020B0604020202020204"/>
              </a:rPr>
              <a:t>Introduction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64EBCC8-6650-FEBE-1F8F-59BFA5571149}"/>
              </a:ext>
            </a:extLst>
          </p:cNvPr>
          <p:cNvSpPr/>
          <p:nvPr/>
        </p:nvSpPr>
        <p:spPr>
          <a:xfrm>
            <a:off x="-343989" y="2632210"/>
            <a:ext cx="5005441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B08C796-F07C-8E6D-EA51-AFD54C6BB66F}"/>
              </a:ext>
            </a:extLst>
          </p:cNvPr>
          <p:cNvSpPr/>
          <p:nvPr/>
        </p:nvSpPr>
        <p:spPr>
          <a:xfrm>
            <a:off x="-343989" y="3853966"/>
            <a:ext cx="5553329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AEB3C4E0-9164-224B-51C3-6D2E7D9C8F54}"/>
              </a:ext>
            </a:extLst>
          </p:cNvPr>
          <p:cNvSpPr txBox="1">
            <a:spLocks/>
          </p:cNvSpPr>
          <p:nvPr/>
        </p:nvSpPr>
        <p:spPr>
          <a:xfrm>
            <a:off x="1984247" y="2601018"/>
            <a:ext cx="2677205" cy="10020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Hospital Data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94647E1-29A3-1189-66B2-91EB63EEF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472" y="3853966"/>
            <a:ext cx="2375105" cy="88791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/>
              <a:t>Correlations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32D4147-6D49-6CDF-C841-B4AA1299945B}"/>
              </a:ext>
            </a:extLst>
          </p:cNvPr>
          <p:cNvSpPr/>
          <p:nvPr/>
        </p:nvSpPr>
        <p:spPr>
          <a:xfrm>
            <a:off x="-343989" y="5075722"/>
            <a:ext cx="6168717" cy="80833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43B88096-FC46-2037-1D08-C489B71E8B93}"/>
              </a:ext>
            </a:extLst>
          </p:cNvPr>
          <p:cNvSpPr txBox="1">
            <a:spLocks/>
          </p:cNvSpPr>
          <p:nvPr/>
        </p:nvSpPr>
        <p:spPr>
          <a:xfrm>
            <a:off x="1810512" y="5075722"/>
            <a:ext cx="4014216" cy="8879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sz="3200" dirty="0"/>
              <a:t>Gaussian Processes</a:t>
            </a:r>
          </a:p>
        </p:txBody>
      </p:sp>
      <p:pic>
        <p:nvPicPr>
          <p:cNvPr id="14" name="Picture 13" descr="A map of a city&#10;&#10;AI-generated content may be incorrect.">
            <a:extLst>
              <a:ext uri="{FF2B5EF4-FFF2-40B4-BE49-F238E27FC236}">
                <a16:creationId xmlns:a16="http://schemas.microsoft.com/office/drawing/2014/main" id="{AB96004A-ECEB-8FFB-CAED-EEEF55237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450" y="1410454"/>
            <a:ext cx="5639641" cy="4469994"/>
          </a:xfrm>
          <a:prstGeom prst="rect">
            <a:avLst/>
          </a:prstGeom>
          <a:ln w="28575"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605574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7400926" cy="939293"/>
          </a:xfrm>
        </p:spPr>
        <p:txBody>
          <a:bodyPr/>
          <a:lstStyle/>
          <a:p>
            <a:r>
              <a:rPr lang="en-US"/>
              <a:t>The Data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F41EBF4-FB84-203E-8AB0-51FAD6F4CC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475" y="1307593"/>
            <a:ext cx="7839837" cy="4831048"/>
          </a:xfrm>
        </p:spPr>
        <p:txBody>
          <a:bodyPr>
            <a:normAutofit/>
          </a:bodyPr>
          <a:lstStyle/>
          <a:p>
            <a:r>
              <a:rPr lang="en-US" sz="3200" dirty="0"/>
              <a:t>SIGMA Data Challenge: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err="1"/>
              <a:t>NuSec</a:t>
            </a:r>
            <a:r>
              <a:rPr lang="en-US" sz="2800" dirty="0"/>
              <a:t> and AWE pilot project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159 gamma-ray detectors across London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06/08/2018 – 19/12/2018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Data stored in hdf5 files – one file per day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Can be treated as a sensor network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82CB55-AB37-CFED-EA32-DC1D3DC79F03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FFFFFF"/>
                </a:solidFill>
                <a:latin typeface="Arial" panose="020B0604020202020204"/>
              </a:rPr>
              <a:t>3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57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7400926" cy="939293"/>
          </a:xfrm>
        </p:spPr>
        <p:txBody>
          <a:bodyPr/>
          <a:lstStyle/>
          <a:p>
            <a:r>
              <a:rPr lang="en-US"/>
              <a:t>Data Format</a:t>
            </a:r>
          </a:p>
        </p:txBody>
      </p:sp>
      <p:pic>
        <p:nvPicPr>
          <p:cNvPr id="21" name="Elemento grafico 73" descr="Document">
            <a:extLst>
              <a:ext uri="{FF2B5EF4-FFF2-40B4-BE49-F238E27FC236}">
                <a16:creationId xmlns:a16="http://schemas.microsoft.com/office/drawing/2014/main" id="{687F01CB-20FA-E532-B93C-09AF8AA017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8754" y="3889236"/>
            <a:ext cx="949190" cy="949190"/>
          </a:xfrm>
          <a:prstGeom prst="rect">
            <a:avLst/>
          </a:prstGeom>
        </p:spPr>
      </p:pic>
      <p:pic>
        <p:nvPicPr>
          <p:cNvPr id="22" name="Elemento grafico 73" descr="Document">
            <a:extLst>
              <a:ext uri="{FF2B5EF4-FFF2-40B4-BE49-F238E27FC236}">
                <a16:creationId xmlns:a16="http://schemas.microsoft.com/office/drawing/2014/main" id="{A2F19157-00CE-D096-7998-CFF07DF00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8754" y="5207285"/>
            <a:ext cx="949190" cy="949190"/>
          </a:xfrm>
          <a:prstGeom prst="rect">
            <a:avLst/>
          </a:prstGeom>
        </p:spPr>
      </p:pic>
      <p:pic>
        <p:nvPicPr>
          <p:cNvPr id="24" name="Elemento grafico 73" descr="Document">
            <a:extLst>
              <a:ext uri="{FF2B5EF4-FFF2-40B4-BE49-F238E27FC236}">
                <a16:creationId xmlns:a16="http://schemas.microsoft.com/office/drawing/2014/main" id="{EC7B7134-6106-D0F0-BA3E-CFC87F774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34890" y="750020"/>
            <a:ext cx="949190" cy="949190"/>
          </a:xfrm>
          <a:prstGeom prst="rect">
            <a:avLst/>
          </a:prstGeom>
        </p:spPr>
      </p:pic>
      <p:pic>
        <p:nvPicPr>
          <p:cNvPr id="25" name="Elemento grafico 73" descr="Document">
            <a:extLst>
              <a:ext uri="{FF2B5EF4-FFF2-40B4-BE49-F238E27FC236}">
                <a16:creationId xmlns:a16="http://schemas.microsoft.com/office/drawing/2014/main" id="{2E55ABFD-8F88-7083-1598-443F4DB53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8754" y="2327740"/>
            <a:ext cx="949190" cy="94919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18BE7E6-AC3D-4C60-B7EF-2C5B02E7F43E}"/>
              </a:ext>
            </a:extLst>
          </p:cNvPr>
          <p:cNvSpPr txBox="1"/>
          <p:nvPr/>
        </p:nvSpPr>
        <p:spPr>
          <a:xfrm>
            <a:off x="3638549" y="2223415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Detector 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179A50-163F-056C-EF8F-EF780729B6F1}"/>
              </a:ext>
            </a:extLst>
          </p:cNvPr>
          <p:cNvSpPr txBox="1"/>
          <p:nvPr/>
        </p:nvSpPr>
        <p:spPr>
          <a:xfrm>
            <a:off x="3638549" y="3519904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Detector 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CCEC8F-3E79-F59E-29EA-48FC6689BAA3}"/>
              </a:ext>
            </a:extLst>
          </p:cNvPr>
          <p:cNvSpPr txBox="1"/>
          <p:nvPr/>
        </p:nvSpPr>
        <p:spPr>
          <a:xfrm>
            <a:off x="3638549" y="4816393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Detector 3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E3729BE-5A1A-2B58-2515-CD82093907F2}"/>
              </a:ext>
            </a:extLst>
          </p:cNvPr>
          <p:cNvSpPr/>
          <p:nvPr/>
        </p:nvSpPr>
        <p:spPr>
          <a:xfrm>
            <a:off x="4218022" y="5643372"/>
            <a:ext cx="153217" cy="15321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C82E765-089B-ECAD-D4FC-27C824FA4F18}"/>
              </a:ext>
            </a:extLst>
          </p:cNvPr>
          <p:cNvSpPr/>
          <p:nvPr/>
        </p:nvSpPr>
        <p:spPr>
          <a:xfrm>
            <a:off x="4218022" y="5872380"/>
            <a:ext cx="153217" cy="15321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38EF7D3-6014-B345-73D4-959488440813}"/>
              </a:ext>
            </a:extLst>
          </p:cNvPr>
          <p:cNvSpPr/>
          <p:nvPr/>
        </p:nvSpPr>
        <p:spPr>
          <a:xfrm>
            <a:off x="4217205" y="6096956"/>
            <a:ext cx="153217" cy="15321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6ED2678-4ADA-3C1F-DAD5-E502A8DF989D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651760" y="2327740"/>
            <a:ext cx="755903" cy="1686680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95C33B7-AD33-355F-F6E5-A6C5188C35A5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651760" y="3629168"/>
            <a:ext cx="755903" cy="385252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43F1CCF-BB72-FB6C-8A77-F5FC53A98EAF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651760" y="4014420"/>
            <a:ext cx="755903" cy="916176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6B9B3A3-FE26-2B85-E8B6-299851B5E92B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2651760" y="4014420"/>
            <a:ext cx="1109296" cy="1998719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5C6CADC4-A4CC-2BC5-442F-DFEA867BAAB9}"/>
              </a:ext>
            </a:extLst>
          </p:cNvPr>
          <p:cNvSpPr/>
          <p:nvPr/>
        </p:nvSpPr>
        <p:spPr>
          <a:xfrm>
            <a:off x="374904" y="2194560"/>
            <a:ext cx="2276856" cy="36397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06FBC27-4369-E6C3-34C9-DE4507735E86}"/>
              </a:ext>
            </a:extLst>
          </p:cNvPr>
          <p:cNvSpPr/>
          <p:nvPr/>
        </p:nvSpPr>
        <p:spPr>
          <a:xfrm>
            <a:off x="374904" y="1842516"/>
            <a:ext cx="2276856" cy="699516"/>
          </a:xfrm>
          <a:prstGeom prst="ellips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2EBA6-EB8F-38A8-594C-7F07D1EED912}"/>
              </a:ext>
            </a:extLst>
          </p:cNvPr>
          <p:cNvSpPr txBox="1"/>
          <p:nvPr/>
        </p:nvSpPr>
        <p:spPr>
          <a:xfrm>
            <a:off x="978786" y="3722394"/>
            <a:ext cx="1068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HDF5</a:t>
            </a:r>
            <a:endParaRPr lang="en-GB" b="1">
              <a:solidFill>
                <a:schemeClr val="bg1"/>
              </a:solidFill>
            </a:endParaRPr>
          </a:p>
        </p:txBody>
      </p:sp>
      <p:pic>
        <p:nvPicPr>
          <p:cNvPr id="74" name="Graphic 73" descr="Folder outline">
            <a:extLst>
              <a:ext uri="{FF2B5EF4-FFF2-40B4-BE49-F238E27FC236}">
                <a16:creationId xmlns:a16="http://schemas.microsoft.com/office/drawing/2014/main" id="{D2296DFA-98FF-1646-D464-5252515BB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81617" y="3328628"/>
            <a:ext cx="1700224" cy="1540632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E26D8B1A-D463-7E7D-F7F7-991D425B3BD4}"/>
              </a:ext>
            </a:extLst>
          </p:cNvPr>
          <p:cNvSpPr txBox="1"/>
          <p:nvPr/>
        </p:nvSpPr>
        <p:spPr>
          <a:xfrm>
            <a:off x="6075647" y="3819593"/>
            <a:ext cx="131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Device Status</a:t>
            </a:r>
          </a:p>
        </p:txBody>
      </p:sp>
      <p:pic>
        <p:nvPicPr>
          <p:cNvPr id="76" name="Graphic 75" descr="Folder outline">
            <a:extLst>
              <a:ext uri="{FF2B5EF4-FFF2-40B4-BE49-F238E27FC236}">
                <a16:creationId xmlns:a16="http://schemas.microsoft.com/office/drawing/2014/main" id="{ED8F26DE-4F7C-5102-3257-0835DB5A41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8549" y="4521027"/>
            <a:ext cx="1700224" cy="1540632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29B1B36D-6220-BA88-896B-4AF58AE1797B}"/>
              </a:ext>
            </a:extLst>
          </p:cNvPr>
          <p:cNvSpPr txBox="1"/>
          <p:nvPr/>
        </p:nvSpPr>
        <p:spPr>
          <a:xfrm>
            <a:off x="6072579" y="5011992"/>
            <a:ext cx="131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Location</a:t>
            </a:r>
          </a:p>
          <a:p>
            <a:pPr algn="ctr"/>
            <a:r>
              <a:rPr lang="en-GB" b="1">
                <a:solidFill>
                  <a:schemeClr val="bg1"/>
                </a:solidFill>
              </a:rPr>
              <a:t>Reading</a:t>
            </a:r>
          </a:p>
        </p:txBody>
      </p:sp>
      <p:pic>
        <p:nvPicPr>
          <p:cNvPr id="81" name="Graphic 80" descr="Folder outline">
            <a:extLst>
              <a:ext uri="{FF2B5EF4-FFF2-40B4-BE49-F238E27FC236}">
                <a16:creationId xmlns:a16="http://schemas.microsoft.com/office/drawing/2014/main" id="{A89C858B-51EA-8C29-969B-4E5BC0C6DA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8549" y="973075"/>
            <a:ext cx="1700224" cy="1540632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0EC5EE2F-45AF-47AB-4517-6DC473363922}"/>
              </a:ext>
            </a:extLst>
          </p:cNvPr>
          <p:cNvSpPr txBox="1"/>
          <p:nvPr/>
        </p:nvSpPr>
        <p:spPr>
          <a:xfrm>
            <a:off x="6072579" y="1464040"/>
            <a:ext cx="131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Radiation</a:t>
            </a:r>
          </a:p>
          <a:p>
            <a:pPr algn="ctr"/>
            <a:r>
              <a:rPr lang="en-GB" b="1">
                <a:solidFill>
                  <a:schemeClr val="bg1"/>
                </a:solidFill>
              </a:rPr>
              <a:t>Reading</a:t>
            </a:r>
          </a:p>
        </p:txBody>
      </p:sp>
      <p:pic>
        <p:nvPicPr>
          <p:cNvPr id="83" name="Graphic 82" descr="Folder outline">
            <a:extLst>
              <a:ext uri="{FF2B5EF4-FFF2-40B4-BE49-F238E27FC236}">
                <a16:creationId xmlns:a16="http://schemas.microsoft.com/office/drawing/2014/main" id="{A9640DBD-E63B-5D2E-C82A-0AB2558525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5481" y="2165474"/>
            <a:ext cx="1700224" cy="1540632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9C397845-BE69-5133-55C8-A80B574DDB44}"/>
              </a:ext>
            </a:extLst>
          </p:cNvPr>
          <p:cNvSpPr txBox="1"/>
          <p:nvPr/>
        </p:nvSpPr>
        <p:spPr>
          <a:xfrm>
            <a:off x="6069511" y="2656439"/>
            <a:ext cx="131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Sensor Status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94BDCA6-9045-DE66-8A72-3C27A3AA1BCC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4950713" y="1699210"/>
            <a:ext cx="986790" cy="708871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DFCFB77-4763-573E-D996-C1AB8BDAD465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4950713" y="2408081"/>
            <a:ext cx="930904" cy="520144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C7D30B8-8E5E-01E4-6FAE-3332EB594FB9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4950713" y="2408081"/>
            <a:ext cx="986790" cy="1684744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A6908706-26ED-1DC7-C250-DDF5989E86F7}"/>
              </a:ext>
            </a:extLst>
          </p:cNvPr>
          <p:cNvCxnSpPr>
            <a:cxnSpLocks/>
          </p:cNvCxnSpPr>
          <p:nvPr/>
        </p:nvCxnSpPr>
        <p:spPr>
          <a:xfrm>
            <a:off x="4944577" y="2365386"/>
            <a:ext cx="992926" cy="2882416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045378F-C224-6E65-B33B-F505F29E4764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7384743" y="1229024"/>
            <a:ext cx="1444011" cy="558182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130D5BF1-AECC-8E90-11E0-47337236F18C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7384743" y="1787206"/>
            <a:ext cx="1444011" cy="1061808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4405F4EC-D284-EE24-AC3A-D1EE0BD62457}"/>
              </a:ext>
            </a:extLst>
          </p:cNvPr>
          <p:cNvCxnSpPr>
            <a:cxnSpLocks/>
            <a:stCxn id="77" idx="3"/>
          </p:cNvCxnSpPr>
          <p:nvPr/>
        </p:nvCxnSpPr>
        <p:spPr>
          <a:xfrm flipV="1">
            <a:off x="7384743" y="4465924"/>
            <a:ext cx="1437875" cy="869234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CE425820-0082-7A3D-661E-A079A51F6493}"/>
              </a:ext>
            </a:extLst>
          </p:cNvPr>
          <p:cNvCxnSpPr>
            <a:cxnSpLocks/>
            <a:stCxn id="77" idx="3"/>
          </p:cNvCxnSpPr>
          <p:nvPr/>
        </p:nvCxnSpPr>
        <p:spPr>
          <a:xfrm>
            <a:off x="7384743" y="5335158"/>
            <a:ext cx="1437875" cy="394212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4CBDF776-A6B2-86CD-D29F-70A6C2D9D4B0}"/>
              </a:ext>
            </a:extLst>
          </p:cNvPr>
          <p:cNvSpPr txBox="1"/>
          <p:nvPr/>
        </p:nvSpPr>
        <p:spPr>
          <a:xfrm>
            <a:off x="8647267" y="1653044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Spectrum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59F86C-D710-FBC1-5108-FD8228C020A1}"/>
              </a:ext>
            </a:extLst>
          </p:cNvPr>
          <p:cNvSpPr txBox="1"/>
          <p:nvPr/>
        </p:nvSpPr>
        <p:spPr>
          <a:xfrm>
            <a:off x="8647267" y="3211739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Time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A70671AE-9A2B-AF91-FED2-61823C2583F8}"/>
              </a:ext>
            </a:extLst>
          </p:cNvPr>
          <p:cNvSpPr txBox="1"/>
          <p:nvPr/>
        </p:nvSpPr>
        <p:spPr>
          <a:xfrm>
            <a:off x="8647267" y="4773958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Latitude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5D69E849-EDC9-25F4-F7F8-96BAC6F70C69}"/>
              </a:ext>
            </a:extLst>
          </p:cNvPr>
          <p:cNvSpPr txBox="1"/>
          <p:nvPr/>
        </p:nvSpPr>
        <p:spPr>
          <a:xfrm>
            <a:off x="8619835" y="6094976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Longitude</a:t>
            </a:r>
          </a:p>
        </p:txBody>
      </p:sp>
      <p:sp>
        <p:nvSpPr>
          <p:cNvPr id="125" name="Right Brace 124">
            <a:extLst>
              <a:ext uri="{FF2B5EF4-FFF2-40B4-BE49-F238E27FC236}">
                <a16:creationId xmlns:a16="http://schemas.microsoft.com/office/drawing/2014/main" id="{7A891B82-84AD-F59D-7400-F1EFF88F4A73}"/>
              </a:ext>
            </a:extLst>
          </p:cNvPr>
          <p:cNvSpPr/>
          <p:nvPr/>
        </p:nvSpPr>
        <p:spPr>
          <a:xfrm>
            <a:off x="9729024" y="475165"/>
            <a:ext cx="518817" cy="6211812"/>
          </a:xfrm>
          <a:prstGeom prst="rightBrac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1BCE498-D767-8945-9808-50488CE09B1F}"/>
              </a:ext>
            </a:extLst>
          </p:cNvPr>
          <p:cNvSpPr txBox="1"/>
          <p:nvPr/>
        </p:nvSpPr>
        <p:spPr>
          <a:xfrm>
            <a:off x="9956299" y="3963306"/>
            <a:ext cx="1871189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1800" b="1">
                <a:solidFill>
                  <a:schemeClr val="bg1"/>
                </a:solidFill>
              </a:rPr>
              <a:t>06/08/2018 – 19/12/2018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DE313A2-7E99-ECDC-4DDB-C84FBC358004}"/>
              </a:ext>
            </a:extLst>
          </p:cNvPr>
          <p:cNvSpPr txBox="1"/>
          <p:nvPr/>
        </p:nvSpPr>
        <p:spPr>
          <a:xfrm>
            <a:off x="9959431" y="3318948"/>
            <a:ext cx="1864926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b="1">
                <a:solidFill>
                  <a:schemeClr val="bg1"/>
                </a:solidFill>
              </a:rPr>
              <a:t>x 139 Files</a:t>
            </a:r>
            <a:endParaRPr lang="en-US" sz="1800" b="1">
              <a:solidFill>
                <a:schemeClr val="bg1"/>
              </a:solidFill>
            </a:endParaRP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1E9BDEAE-FAFC-3FF1-46BB-0D31EDF99D96}"/>
              </a:ext>
            </a:extLst>
          </p:cNvPr>
          <p:cNvSpPr/>
          <p:nvPr/>
        </p:nvSpPr>
        <p:spPr>
          <a:xfrm>
            <a:off x="375011" y="5591232"/>
            <a:ext cx="2276749" cy="513388"/>
          </a:xfrm>
          <a:prstGeom prst="ellipse">
            <a:avLst/>
          </a:prstGeom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phic 9" descr="Folder outline">
            <a:extLst>
              <a:ext uri="{FF2B5EF4-FFF2-40B4-BE49-F238E27FC236}">
                <a16:creationId xmlns:a16="http://schemas.microsoft.com/office/drawing/2014/main" id="{FF88175D-D739-868F-D5D7-8E6024D73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07663" y="1528966"/>
            <a:ext cx="1773937" cy="1607426"/>
          </a:xfrm>
          <a:prstGeom prst="rect">
            <a:avLst/>
          </a:prstGeom>
        </p:spPr>
      </p:pic>
      <p:pic>
        <p:nvPicPr>
          <p:cNvPr id="31" name="Graphic 30" descr="Folder outline">
            <a:extLst>
              <a:ext uri="{FF2B5EF4-FFF2-40B4-BE49-F238E27FC236}">
                <a16:creationId xmlns:a16="http://schemas.microsoft.com/office/drawing/2014/main" id="{F06AE90F-86E5-6826-B947-B66ADCE4EA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07663" y="2825455"/>
            <a:ext cx="1773937" cy="1607426"/>
          </a:xfrm>
          <a:prstGeom prst="rect">
            <a:avLst/>
          </a:prstGeom>
        </p:spPr>
      </p:pic>
      <p:pic>
        <p:nvPicPr>
          <p:cNvPr id="33" name="Graphic 32" descr="Folder outline">
            <a:extLst>
              <a:ext uri="{FF2B5EF4-FFF2-40B4-BE49-F238E27FC236}">
                <a16:creationId xmlns:a16="http://schemas.microsoft.com/office/drawing/2014/main" id="{194B10A8-D1E5-4225-AEF4-73062F31E9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07663" y="4121944"/>
            <a:ext cx="1773937" cy="1607426"/>
          </a:xfrm>
          <a:prstGeom prst="rect">
            <a:avLst/>
          </a:prstGeom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D5692D26-833A-403F-CF2D-1DB63696E104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20452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4645C55-A4BB-FA7C-11E5-E7E51CF14E05}"/>
              </a:ext>
            </a:extLst>
          </p:cNvPr>
          <p:cNvCxnSpPr>
            <a:cxnSpLocks/>
          </p:cNvCxnSpPr>
          <p:nvPr/>
        </p:nvCxnSpPr>
        <p:spPr>
          <a:xfrm>
            <a:off x="8802805" y="3533309"/>
            <a:ext cx="910489" cy="0"/>
          </a:xfrm>
          <a:prstGeom prst="straightConnector1">
            <a:avLst/>
          </a:prstGeom>
          <a:ln w="762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AF5776-C2CC-60E6-42CE-FE4334F5F3BF}"/>
              </a:ext>
            </a:extLst>
          </p:cNvPr>
          <p:cNvCxnSpPr>
            <a:cxnSpLocks/>
          </p:cNvCxnSpPr>
          <p:nvPr/>
        </p:nvCxnSpPr>
        <p:spPr>
          <a:xfrm>
            <a:off x="917886" y="5135456"/>
            <a:ext cx="2731340" cy="0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4952B4-C39D-D2F7-4977-23316071E30A}"/>
              </a:ext>
            </a:extLst>
          </p:cNvPr>
          <p:cNvCxnSpPr>
            <a:cxnSpLocks/>
          </p:cNvCxnSpPr>
          <p:nvPr/>
        </p:nvCxnSpPr>
        <p:spPr>
          <a:xfrm>
            <a:off x="1676631" y="3609578"/>
            <a:ext cx="1972595" cy="6135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Elemento grafico 73" descr="Document">
            <a:extLst>
              <a:ext uri="{FF2B5EF4-FFF2-40B4-BE49-F238E27FC236}">
                <a16:creationId xmlns:a16="http://schemas.microsoft.com/office/drawing/2014/main" id="{894314BD-4B1C-A047-F242-819AF9AB33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922" y="4557430"/>
            <a:ext cx="949190" cy="9491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0BCC17-7155-FD71-85F4-A33508223B51}"/>
              </a:ext>
            </a:extLst>
          </p:cNvPr>
          <p:cNvSpPr txBox="1"/>
          <p:nvPr/>
        </p:nvSpPr>
        <p:spPr>
          <a:xfrm>
            <a:off x="0" y="5491382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Datasets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AE7847-662D-B275-9DDA-E1F645685D31}"/>
              </a:ext>
            </a:extLst>
          </p:cNvPr>
          <p:cNvSpPr txBox="1"/>
          <p:nvPr/>
        </p:nvSpPr>
        <p:spPr>
          <a:xfrm>
            <a:off x="364467" y="3424599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Groups</a:t>
            </a:r>
          </a:p>
        </p:txBody>
      </p:sp>
      <p:pic>
        <p:nvPicPr>
          <p:cNvPr id="13" name="Graphic 12" descr="Folder outline">
            <a:extLst>
              <a:ext uri="{FF2B5EF4-FFF2-40B4-BE49-F238E27FC236}">
                <a16:creationId xmlns:a16="http://schemas.microsoft.com/office/drawing/2014/main" id="{2A237FED-D087-EE34-C7E1-43872F72FC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1963" y="2763278"/>
            <a:ext cx="1773937" cy="160742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869ECA0-BAFE-4A5D-E0CF-655FE1F4906B}"/>
              </a:ext>
            </a:extLst>
          </p:cNvPr>
          <p:cNvSpPr/>
          <p:nvPr/>
        </p:nvSpPr>
        <p:spPr>
          <a:xfrm>
            <a:off x="316842" y="1087290"/>
            <a:ext cx="1320546" cy="15611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9253C91-3A26-2698-630F-642633CFFE59}"/>
              </a:ext>
            </a:extLst>
          </p:cNvPr>
          <p:cNvSpPr/>
          <p:nvPr/>
        </p:nvSpPr>
        <p:spPr>
          <a:xfrm>
            <a:off x="316842" y="897170"/>
            <a:ext cx="1320546" cy="370531"/>
          </a:xfrm>
          <a:prstGeom prst="ellipse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6E074E-C0ED-6D5A-735E-5A8EDC3B3EB9}"/>
              </a:ext>
            </a:extLst>
          </p:cNvPr>
          <p:cNvSpPr txBox="1"/>
          <p:nvPr/>
        </p:nvSpPr>
        <p:spPr>
          <a:xfrm>
            <a:off x="405042" y="1784112"/>
            <a:ext cx="11357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HDF5</a:t>
            </a:r>
          </a:p>
          <a:p>
            <a:pPr algn="ctr"/>
            <a:r>
              <a:rPr lang="en-GB" sz="2000" b="1">
                <a:solidFill>
                  <a:schemeClr val="bg1"/>
                </a:solidFill>
              </a:rPr>
              <a:t>File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81BF989-CACC-161C-D3E4-A59198A23EA2}"/>
              </a:ext>
            </a:extLst>
          </p:cNvPr>
          <p:cNvSpPr/>
          <p:nvPr/>
        </p:nvSpPr>
        <p:spPr>
          <a:xfrm>
            <a:off x="316843" y="2484194"/>
            <a:ext cx="1320546" cy="300039"/>
          </a:xfrm>
          <a:prstGeom prst="ellipse">
            <a:avLst/>
          </a:prstGeom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FDE7892-5766-A3E7-2B1D-C9F9713396D1}"/>
              </a:ext>
            </a:extLst>
          </p:cNvPr>
          <p:cNvCxnSpPr>
            <a:cxnSpLocks/>
          </p:cNvCxnSpPr>
          <p:nvPr/>
        </p:nvCxnSpPr>
        <p:spPr>
          <a:xfrm>
            <a:off x="1540806" y="2117963"/>
            <a:ext cx="2116803" cy="0"/>
          </a:xfrm>
          <a:prstGeom prst="straightConnector1">
            <a:avLst/>
          </a:prstGeom>
          <a:ln w="28575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FCEBE33-B25C-2CB3-55DF-82B326FDF04F}"/>
              </a:ext>
            </a:extLst>
          </p:cNvPr>
          <p:cNvSpPr txBox="1"/>
          <p:nvPr/>
        </p:nvSpPr>
        <p:spPr>
          <a:xfrm>
            <a:off x="1943125" y="1784112"/>
            <a:ext cx="13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Date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1AB081-5F28-569F-480D-2EC39BACB6F7}"/>
              </a:ext>
            </a:extLst>
          </p:cNvPr>
          <p:cNvSpPr txBox="1"/>
          <p:nvPr/>
        </p:nvSpPr>
        <p:spPr>
          <a:xfrm>
            <a:off x="1657580" y="3246381"/>
            <a:ext cx="201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Detector Name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90D15D1-6158-6BA0-B425-A8C92921A236}"/>
              </a:ext>
            </a:extLst>
          </p:cNvPr>
          <p:cNvSpPr txBox="1"/>
          <p:nvPr/>
        </p:nvSpPr>
        <p:spPr>
          <a:xfrm>
            <a:off x="1353505" y="4775615"/>
            <a:ext cx="216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>
                <a:solidFill>
                  <a:schemeClr val="bg1"/>
                </a:solidFill>
              </a:rPr>
              <a:t>Spectrum, Time…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71C16A-FFB5-7357-A293-0D3EBB580D4B}"/>
              </a:ext>
            </a:extLst>
          </p:cNvPr>
          <p:cNvSpPr txBox="1"/>
          <p:nvPr/>
        </p:nvSpPr>
        <p:spPr>
          <a:xfrm>
            <a:off x="3523267" y="1707615"/>
            <a:ext cx="317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[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b="1">
                <a:solidFill>
                  <a:schemeClr val="bg1"/>
                </a:solidFill>
              </a:rPr>
              <a:t>Date List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4A8804-72FB-427A-B63B-6645CC33B9D7}"/>
              </a:ext>
            </a:extLst>
          </p:cNvPr>
          <p:cNvSpPr txBox="1"/>
          <p:nvPr/>
        </p:nvSpPr>
        <p:spPr>
          <a:xfrm>
            <a:off x="3523267" y="3210144"/>
            <a:ext cx="317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[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b="1">
                <a:solidFill>
                  <a:schemeClr val="bg1"/>
                </a:solidFill>
              </a:rPr>
              <a:t>Detectors List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9711EB-E2C1-8302-6C9A-992C6B6BF236}"/>
              </a:ext>
            </a:extLst>
          </p:cNvPr>
          <p:cNvSpPr txBox="1"/>
          <p:nvPr/>
        </p:nvSpPr>
        <p:spPr>
          <a:xfrm>
            <a:off x="3523266" y="4185738"/>
            <a:ext cx="317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[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b="1">
                <a:solidFill>
                  <a:schemeClr val="bg1"/>
                </a:solidFill>
              </a:rPr>
              <a:t>Spectrum List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E346F6-B24A-5996-C71D-FD0E465C19C7}"/>
              </a:ext>
            </a:extLst>
          </p:cNvPr>
          <p:cNvSpPr txBox="1"/>
          <p:nvPr/>
        </p:nvSpPr>
        <p:spPr>
          <a:xfrm>
            <a:off x="3483126" y="4719519"/>
            <a:ext cx="317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[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b="1">
                <a:solidFill>
                  <a:schemeClr val="bg1"/>
                </a:solidFill>
              </a:rPr>
              <a:t>Time List</a:t>
            </a:r>
            <a:r>
              <a:rPr lang="en-GB" sz="3600" b="1">
                <a:solidFill>
                  <a:schemeClr val="bg1"/>
                </a:solidFill>
              </a:rPr>
              <a:t>  </a:t>
            </a:r>
            <a:r>
              <a:rPr lang="en-GB" sz="3600" b="1">
                <a:solidFill>
                  <a:schemeClr val="bg2">
                    <a:lumMod val="60000"/>
                    <a:lumOff val="40000"/>
                  </a:schemeClr>
                </a:solidFill>
              </a:rPr>
              <a:t>]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560804D-EF83-B413-054A-276D77EEDE89}"/>
              </a:ext>
            </a:extLst>
          </p:cNvPr>
          <p:cNvSpPr/>
          <p:nvPr/>
        </p:nvSpPr>
        <p:spPr>
          <a:xfrm>
            <a:off x="5027989" y="5426344"/>
            <a:ext cx="80276" cy="8027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240CE1ED-FBB4-A524-1F81-8D63D934B7E8}"/>
              </a:ext>
            </a:extLst>
          </p:cNvPr>
          <p:cNvSpPr/>
          <p:nvPr/>
        </p:nvSpPr>
        <p:spPr>
          <a:xfrm>
            <a:off x="6440346" y="1505354"/>
            <a:ext cx="628858" cy="4132134"/>
          </a:xfrm>
          <a:prstGeom prst="rightBrace">
            <a:avLst/>
          </a:prstGeom>
          <a:noFill/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Graphic 36" descr="Database with solid fill">
            <a:extLst>
              <a:ext uri="{FF2B5EF4-FFF2-40B4-BE49-F238E27FC236}">
                <a16:creationId xmlns:a16="http://schemas.microsoft.com/office/drawing/2014/main" id="{0023F5A6-A132-6E2D-B43F-2639DA084C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5570" y="2201300"/>
            <a:ext cx="2407238" cy="2407238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7CDD016-796B-A776-474D-998D83A3FE09}"/>
              </a:ext>
            </a:extLst>
          </p:cNvPr>
          <p:cNvSpPr txBox="1"/>
          <p:nvPr/>
        </p:nvSpPr>
        <p:spPr>
          <a:xfrm>
            <a:off x="1911909" y="235755"/>
            <a:ext cx="3554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>
                <a:solidFill>
                  <a:schemeClr val="bg1"/>
                </a:solidFill>
              </a:rPr>
              <a:t>File Reading: </a:t>
            </a:r>
          </a:p>
          <a:p>
            <a:pPr algn="ctr"/>
            <a:r>
              <a:rPr lang="en-GB" sz="2800" b="1">
                <a:solidFill>
                  <a:schemeClr val="bg1"/>
                </a:solidFill>
              </a:rPr>
              <a:t>H5Py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25DC81C-F7B5-6F37-0AA5-45A2640A2CBA}"/>
              </a:ext>
            </a:extLst>
          </p:cNvPr>
          <p:cNvSpPr txBox="1"/>
          <p:nvPr/>
        </p:nvSpPr>
        <p:spPr>
          <a:xfrm>
            <a:off x="6340617" y="237256"/>
            <a:ext cx="4328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>
                <a:solidFill>
                  <a:schemeClr val="bg1"/>
                </a:solidFill>
              </a:rPr>
              <a:t>Data Handling: </a:t>
            </a:r>
          </a:p>
          <a:p>
            <a:pPr algn="ctr"/>
            <a:r>
              <a:rPr lang="en-GB" sz="2800" b="1">
                <a:solidFill>
                  <a:schemeClr val="bg1"/>
                </a:solidFill>
              </a:rPr>
              <a:t>pandas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74B2F2A-76EE-AB31-9A75-61B38CB47E19}"/>
              </a:ext>
            </a:extLst>
          </p:cNvPr>
          <p:cNvSpPr txBox="1"/>
          <p:nvPr/>
        </p:nvSpPr>
        <p:spPr>
          <a:xfrm>
            <a:off x="6963841" y="4423872"/>
            <a:ext cx="2010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err="1">
                <a:solidFill>
                  <a:schemeClr val="bg1"/>
                </a:solidFill>
              </a:rPr>
              <a:t>DataFrame</a:t>
            </a:r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60A65AD-72B3-B5B7-BD8B-0A67DEED5D98}"/>
              </a:ext>
            </a:extLst>
          </p:cNvPr>
          <p:cNvSpPr/>
          <p:nvPr/>
        </p:nvSpPr>
        <p:spPr>
          <a:xfrm>
            <a:off x="5027989" y="5538607"/>
            <a:ext cx="80276" cy="8027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96DE3E1-8D23-50CF-6326-8012203F4569}"/>
              </a:ext>
            </a:extLst>
          </p:cNvPr>
          <p:cNvSpPr/>
          <p:nvPr/>
        </p:nvSpPr>
        <p:spPr>
          <a:xfrm>
            <a:off x="5027989" y="5650870"/>
            <a:ext cx="80276" cy="8027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11EC9FA-E418-5D62-F9BF-4392D21DE6F5}"/>
              </a:ext>
            </a:extLst>
          </p:cNvPr>
          <p:cNvSpPr txBox="1"/>
          <p:nvPr/>
        </p:nvSpPr>
        <p:spPr>
          <a:xfrm>
            <a:off x="9713294" y="3025477"/>
            <a:ext cx="24787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chemeClr val="bg1"/>
                </a:solidFill>
              </a:rPr>
              <a:t>Visualisation,</a:t>
            </a:r>
          </a:p>
          <a:p>
            <a:r>
              <a:rPr lang="en-GB" sz="2000" b="1">
                <a:solidFill>
                  <a:schemeClr val="bg1"/>
                </a:solidFill>
              </a:rPr>
              <a:t>Data manipulation, etc.</a:t>
            </a:r>
          </a:p>
        </p:txBody>
      </p:sp>
      <p:cxnSp>
        <p:nvCxnSpPr>
          <p:cNvPr id="63" name="Connector: Curved 62">
            <a:extLst>
              <a:ext uri="{FF2B5EF4-FFF2-40B4-BE49-F238E27FC236}">
                <a16:creationId xmlns:a16="http://schemas.microsoft.com/office/drawing/2014/main" id="{CED39C07-EC32-3618-4304-168F1FBDEA9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157071" y="2171464"/>
            <a:ext cx="1678250" cy="5912902"/>
          </a:xfrm>
          <a:prstGeom prst="curvedConnector3">
            <a:avLst>
              <a:gd name="adj1" fmla="val -14322"/>
            </a:avLst>
          </a:prstGeom>
          <a:ln w="571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7BF477E-C8FF-1E73-C75C-297110F8A529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50110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6672" y="975232"/>
            <a:ext cx="3745328" cy="939293"/>
          </a:xfrm>
        </p:spPr>
        <p:txBody>
          <a:bodyPr>
            <a:normAutofit/>
          </a:bodyPr>
          <a:lstStyle/>
          <a:p>
            <a:r>
              <a:rPr lang="en-US" dirty="0"/>
              <a:t>Active Detectors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B8C4035A-191D-5F5F-6C62-094D23AEB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46672" y="2007900"/>
            <a:ext cx="3620987" cy="4850100"/>
          </a:xfrm>
        </p:spPr>
        <p:txBody>
          <a:bodyPr vert="horz" lIns="0" tIns="0" rIns="0" bIns="0" rtlCol="0" anchor="t">
            <a:normAutofit fontScale="70000" lnSpcReduction="20000"/>
          </a:bodyPr>
          <a:lstStyle/>
          <a:p>
            <a:r>
              <a:rPr lang="en-GB" sz="2600" dirty="0"/>
              <a:t>Detectors in </a:t>
            </a:r>
            <a:r>
              <a:rPr lang="en-GB" sz="2600" b="1" dirty="0">
                <a:solidFill>
                  <a:schemeClr val="accent3"/>
                </a:solidFill>
              </a:rPr>
              <a:t>yellow</a:t>
            </a:r>
            <a:r>
              <a:rPr lang="en-GB" sz="2600" dirty="0">
                <a:solidFill>
                  <a:schemeClr val="accent3"/>
                </a:solidFill>
              </a:rPr>
              <a:t> </a:t>
            </a:r>
            <a:r>
              <a:rPr lang="en-GB" sz="2600" dirty="0"/>
              <a:t>(D3 SGM106813 and D3 SGM108827) are </a:t>
            </a:r>
            <a:r>
              <a:rPr lang="en-GB" sz="2600" b="1" dirty="0"/>
              <a:t>active throughout the dataset</a:t>
            </a:r>
            <a:r>
              <a:rPr lang="en-GB" sz="2600" dirty="0"/>
              <a:t>. They allow us to look at </a:t>
            </a:r>
            <a:r>
              <a:rPr lang="en-GB" sz="2600" b="1" dirty="0"/>
              <a:t>long-term trends</a:t>
            </a:r>
            <a:r>
              <a:rPr lang="en-GB" sz="2600" dirty="0"/>
              <a:t>.</a:t>
            </a:r>
          </a:p>
          <a:p>
            <a:endParaRPr lang="en-GB" sz="2600" dirty="0">
              <a:solidFill>
                <a:schemeClr val="accent3"/>
              </a:solidFill>
            </a:endParaRPr>
          </a:p>
          <a:p>
            <a:r>
              <a:rPr lang="en-GB" sz="2600" dirty="0"/>
              <a:t>Detectors in </a:t>
            </a:r>
            <a:r>
              <a:rPr lang="en-GB" sz="2600" b="1" dirty="0">
                <a:solidFill>
                  <a:schemeClr val="accent2"/>
                </a:solidFill>
              </a:rPr>
              <a:t>green</a:t>
            </a:r>
            <a:r>
              <a:rPr lang="en-GB" sz="2600" dirty="0"/>
              <a:t> are close to </a:t>
            </a:r>
            <a:r>
              <a:rPr lang="en-GB" sz="2600" b="1" dirty="0"/>
              <a:t>St. Thomas’ Hospital</a:t>
            </a:r>
            <a:r>
              <a:rPr lang="en-GB" sz="2600" dirty="0"/>
              <a:t>. Can look at spikes in data and</a:t>
            </a:r>
            <a:r>
              <a:rPr lang="en-GB" sz="2600" b="1" dirty="0"/>
              <a:t> short-term trends</a:t>
            </a:r>
            <a:r>
              <a:rPr lang="en-GB" sz="2600" dirty="0"/>
              <a:t> due to hospital and patient activities.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</a:t>
            </a:r>
            <a:r>
              <a:rPr lang="en-GB" dirty="0">
                <a:solidFill>
                  <a:schemeClr val="accent3"/>
                </a:solidFill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37B993-4BC0-891C-B121-C6E78CA028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2" r="5093"/>
          <a:stretch/>
        </p:blipFill>
        <p:spPr>
          <a:xfrm>
            <a:off x="0" y="0"/>
            <a:ext cx="8108633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7784C0F-5709-0666-2E25-4B9F01C2DBAD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64874A-97DD-DAA0-15A3-D7803E3D4590}"/>
              </a:ext>
            </a:extLst>
          </p:cNvPr>
          <p:cNvSpPr/>
          <p:nvPr/>
        </p:nvSpPr>
        <p:spPr>
          <a:xfrm>
            <a:off x="8108633" y="-1"/>
            <a:ext cx="45719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927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2A324017-A2EC-1684-324E-8A299FC80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91215" y="1914525"/>
            <a:ext cx="3952876" cy="327659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D3 SGM108827 is active over the 4-month period.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Look at averages and trends over long periods of time.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establish environmental reasoning for trends in data.</a:t>
            </a:r>
          </a:p>
          <a:p>
            <a:r>
              <a:rPr lang="en-GB" dirty="0"/>
              <a:t> </a:t>
            </a:r>
            <a:r>
              <a:rPr lang="en-GB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B34CB2-9BFD-0774-867A-2CF09EC3661B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77513D-32C4-9174-7B62-CDA0445AE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7" t="6521" r="-227" b="19267"/>
          <a:stretch/>
        </p:blipFill>
        <p:spPr>
          <a:xfrm>
            <a:off x="-1" y="-19051"/>
            <a:ext cx="7801643" cy="68770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F6DB60-DD9A-6092-803B-CD1405C69BA6}"/>
              </a:ext>
            </a:extLst>
          </p:cNvPr>
          <p:cNvSpPr txBox="1">
            <a:spLocks/>
          </p:cNvSpPr>
          <p:nvPr/>
        </p:nvSpPr>
        <p:spPr>
          <a:xfrm>
            <a:off x="7991474" y="975232"/>
            <a:ext cx="3745328" cy="93929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Monthly Average</a:t>
            </a:r>
          </a:p>
        </p:txBody>
      </p:sp>
    </p:spTree>
    <p:extLst>
      <p:ext uri="{BB962C8B-B14F-4D97-AF65-F5344CB8AC3E}">
        <p14:creationId xmlns:p14="http://schemas.microsoft.com/office/powerpoint/2010/main" val="603675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9591676" cy="939293"/>
          </a:xfrm>
        </p:spPr>
        <p:txBody>
          <a:bodyPr>
            <a:normAutofit fontScale="90000"/>
          </a:bodyPr>
          <a:lstStyle/>
          <a:p>
            <a:r>
              <a:rPr lang="en-US" dirty="0"/>
              <a:t>Hospital Detectors – Hourly Averages </a:t>
            </a:r>
            <a:r>
              <a:rPr lang="en-GB" dirty="0"/>
              <a:t>27/11/2018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2B577A-9A48-E69C-DACB-5E42B06063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4" t="42258" r="-114" b="32955"/>
          <a:stretch/>
        </p:blipFill>
        <p:spPr>
          <a:xfrm>
            <a:off x="6118268" y="976373"/>
            <a:ext cx="6004181" cy="5384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EE8C18-24E5-DC33-A99F-1EE721D7D7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064" t="17455" r="-1" b="66417"/>
          <a:stretch/>
        </p:blipFill>
        <p:spPr>
          <a:xfrm>
            <a:off x="23649" y="976373"/>
            <a:ext cx="6046880" cy="3483618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CC8EDC9-2A62-2B4D-88E2-B26463775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83433" y="4724400"/>
            <a:ext cx="5509379" cy="176530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Detector: </a:t>
            </a:r>
            <a:r>
              <a:rPr lang="en-GB" dirty="0" err="1"/>
              <a:t>digiBASERH</a:t>
            </a:r>
            <a:r>
              <a:rPr lang="en-GB" dirty="0"/>
              <a:t> 16354445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Peak in counts at 10am </a:t>
            </a:r>
            <a:r>
              <a:rPr lang="en-GB" dirty="0">
                <a:solidFill>
                  <a:schemeClr val="accent4"/>
                </a:solidFill>
              </a:rPr>
              <a:t>(Orange, above)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Dip between 1pm – 2pm </a:t>
            </a:r>
            <a:r>
              <a:rPr lang="en-GB" dirty="0">
                <a:solidFill>
                  <a:schemeClr val="accent2"/>
                </a:solidFill>
              </a:rPr>
              <a:t>(Green, right)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Dip again at 6pm (not shown)  </a:t>
            </a:r>
            <a:r>
              <a:rPr lang="en-GB" dirty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3A0E48-FBE4-BC8C-48D6-6E2CA99AA269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3045D0-0527-CA31-7454-246848E52C71}"/>
              </a:ext>
            </a:extLst>
          </p:cNvPr>
          <p:cNvSpPr/>
          <p:nvPr/>
        </p:nvSpPr>
        <p:spPr>
          <a:xfrm>
            <a:off x="71388" y="2751082"/>
            <a:ext cx="5999141" cy="1708909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F9A194-6508-E7DB-D8CD-463735EEC4EC}"/>
              </a:ext>
            </a:extLst>
          </p:cNvPr>
          <p:cNvSpPr/>
          <p:nvPr/>
        </p:nvSpPr>
        <p:spPr>
          <a:xfrm>
            <a:off x="6118737" y="2790838"/>
            <a:ext cx="6000508" cy="170891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219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B792B-75FE-2449-ACED-6DA78D045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4" y="368299"/>
            <a:ext cx="7400926" cy="939293"/>
          </a:xfrm>
        </p:spPr>
        <p:txBody>
          <a:bodyPr/>
          <a:lstStyle/>
          <a:p>
            <a:r>
              <a:rPr lang="en-US"/>
              <a:t>Hospital Area Correlations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8A5511-2059-F4A6-29A9-715E39FFB5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301" b="11763"/>
          <a:stretch/>
        </p:blipFill>
        <p:spPr>
          <a:xfrm>
            <a:off x="363614" y="1663699"/>
            <a:ext cx="8759901" cy="49355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37BE61-57EA-E0AC-0175-A9B236F38868}"/>
              </a:ext>
            </a:extLst>
          </p:cNvPr>
          <p:cNvSpPr txBox="1"/>
          <p:nvPr/>
        </p:nvSpPr>
        <p:spPr>
          <a:xfrm rot="5400000">
            <a:off x="7737034" y="2834810"/>
            <a:ext cx="2076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chemeClr val="tx1">
                    <a:lumMod val="50000"/>
                    <a:lumOff val="50000"/>
                  </a:schemeClr>
                </a:solidFill>
              </a:rPr>
              <a:t>Counts / Time (s</a:t>
            </a:r>
            <a:r>
              <a:rPr lang="en-GB" sz="1400" baseline="30000">
                <a:solidFill>
                  <a:schemeClr val="tx1">
                    <a:lumMod val="50000"/>
                    <a:lumOff val="50000"/>
                  </a:schemeClr>
                </a:solidFill>
              </a:rPr>
              <a:t>-1</a:t>
            </a:r>
            <a:r>
              <a:rPr lang="en-GB" sz="140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0CF7C4F-B117-70F5-AA13-7BC85898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317884" y="1663699"/>
            <a:ext cx="2740766" cy="5187951"/>
          </a:xfrm>
        </p:spPr>
        <p:txBody>
          <a:bodyPr>
            <a:normAutofit/>
          </a:bodyPr>
          <a:lstStyle/>
          <a:p>
            <a:r>
              <a:rPr lang="en-GB" dirty="0"/>
              <a:t>Detectors at St Thomas’ Hospital </a:t>
            </a:r>
            <a:r>
              <a:rPr lang="en-GB" dirty="0">
                <a:solidFill>
                  <a:schemeClr val="accent5"/>
                </a:solidFill>
              </a:rPr>
              <a:t>(red box) </a:t>
            </a:r>
            <a:r>
              <a:rPr lang="en-GB" dirty="0"/>
              <a:t>show peaks at the same hours.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Detectors around the area don’t show obvious peaks in spectra: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Detector 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Detector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 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85DBD6C-BE3E-C9E6-9D6C-D2A83EAE14C6}"/>
              </a:ext>
            </a:extLst>
          </p:cNvPr>
          <p:cNvSpPr txBox="1">
            <a:spLocks/>
          </p:cNvSpPr>
          <p:nvPr/>
        </p:nvSpPr>
        <p:spPr>
          <a:xfrm>
            <a:off x="385272" y="1294892"/>
            <a:ext cx="8746101" cy="3688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Residual peaks from 11am – 12am on 27/11/2018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834F7E-F5F0-DAA5-A595-EAF11E73F902}"/>
              </a:ext>
            </a:extLst>
          </p:cNvPr>
          <p:cNvSpPr txBox="1"/>
          <p:nvPr/>
        </p:nvSpPr>
        <p:spPr>
          <a:xfrm>
            <a:off x="11820524" y="6488668"/>
            <a:ext cx="247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B93002-1A98-6DAF-04D7-E603BBE7EB62}"/>
              </a:ext>
            </a:extLst>
          </p:cNvPr>
          <p:cNvSpPr/>
          <p:nvPr/>
        </p:nvSpPr>
        <p:spPr>
          <a:xfrm rot="347724">
            <a:off x="4304404" y="5014104"/>
            <a:ext cx="672154" cy="549707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69760"/>
      </p:ext>
    </p:extLst>
  </p:cSld>
  <p:clrMapOvr>
    <a:masterClrMapping/>
  </p:clrMapOvr>
</p:sld>
</file>

<file path=ppt/theme/theme1.xml><?xml version="1.0" encoding="utf-8"?>
<a:theme xmlns:a="http://schemas.openxmlformats.org/drawingml/2006/main" name="1_NPL Cover Slides 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04AB4ECF-16BB-A348-8151-7A6501D7B7E0}"/>
    </a:ext>
  </a:extLst>
</a:theme>
</file>

<file path=ppt/theme/theme2.xml><?xml version="1.0" encoding="utf-8"?>
<a:theme xmlns:a="http://schemas.openxmlformats.org/drawingml/2006/main" name="2_NPL Dark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BE3838F6-346F-A44E-BB1D-6EEDE070C406}"/>
    </a:ext>
  </a:extLst>
</a:theme>
</file>

<file path=ppt/theme/theme3.xml><?xml version="1.0" encoding="utf-8"?>
<a:theme xmlns:a="http://schemas.openxmlformats.org/drawingml/2006/main" name="3_NPL Light Slides Template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4F88915D-1BDD-6D41-944C-7EE6C1BFD59A}"/>
    </a:ext>
  </a:extLst>
</a:theme>
</file>

<file path=ppt/theme/theme4.xml><?xml version="1.0" encoding="utf-8"?>
<a:theme xmlns:a="http://schemas.openxmlformats.org/drawingml/2006/main" name="4_NPL Back Cover Slide Options">
  <a:themeElements>
    <a:clrScheme name="NPL Colour Palette 2022">
      <a:dk1>
        <a:srgbClr val="000000"/>
      </a:dk1>
      <a:lt1>
        <a:srgbClr val="FFFFFF"/>
      </a:lt1>
      <a:dk2>
        <a:srgbClr val="002F6C"/>
      </a:dk2>
      <a:lt2>
        <a:srgbClr val="00A3E6"/>
      </a:lt2>
      <a:accent1>
        <a:srgbClr val="0079CC"/>
      </a:accent1>
      <a:accent2>
        <a:srgbClr val="97D700"/>
      </a:accent2>
      <a:accent3>
        <a:srgbClr val="FFCD00"/>
      </a:accent3>
      <a:accent4>
        <a:srgbClr val="E97D2B"/>
      </a:accent4>
      <a:accent5>
        <a:srgbClr val="DE1B76"/>
      </a:accent5>
      <a:accent6>
        <a:srgbClr val="A554C3"/>
      </a:accent6>
      <a:hlink>
        <a:srgbClr val="00A3E6"/>
      </a:hlink>
      <a:folHlink>
        <a:srgbClr val="0079C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BAA7A239-E756-9E44-8CE5-44AA79C99A58}" vid="{C05FFB85-9B23-A041-BE2A-05E83569D98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62136b-1e87-4a0f-93ec-f13618bd68af" xsi:nil="true"/>
    <lcf76f155ced4ddcb4097134ff3c332f xmlns="637d0e87-23c5-4dac-9ace-2307388f54fb">
      <Terms xmlns="http://schemas.microsoft.com/office/infopath/2007/PartnerControls"/>
    </lcf76f155ced4ddcb4097134ff3c332f>
    <Notes xmlns="637d0e87-23c5-4dac-9ace-2307388f54f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996F90AC0DA442A913638D90A4E42E" ma:contentTypeVersion="18" ma:contentTypeDescription="Create a new document." ma:contentTypeScope="" ma:versionID="b3f727d233a7d12ecfbbe8f1c450abf3">
  <xsd:schema xmlns:xsd="http://www.w3.org/2001/XMLSchema" xmlns:xs="http://www.w3.org/2001/XMLSchema" xmlns:p="http://schemas.microsoft.com/office/2006/metadata/properties" xmlns:ns2="637d0e87-23c5-4dac-9ace-2307388f54fb" xmlns:ns3="a162136b-1e87-4a0f-93ec-f13618bd68af" targetNamespace="http://schemas.microsoft.com/office/2006/metadata/properties" ma:root="true" ma:fieldsID="b76e49f26e007722a58abbe2c07aa059" ns2:_="" ns3:_="">
    <xsd:import namespace="637d0e87-23c5-4dac-9ace-2307388f54fb"/>
    <xsd:import namespace="a162136b-1e87-4a0f-93ec-f13618bd68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Notes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7d0e87-23c5-4dac-9ace-2307388f54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s" ma:index="17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82bccc2-81de-48e5-8e7d-e3401e24a5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2136b-1e87-4a0f-93ec-f13618bd68a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7eee104-e827-450e-b718-ebaedd56223b}" ma:internalName="TaxCatchAll" ma:showField="CatchAllData" ma:web="a162136b-1e87-4a0f-93ec-f13618bd68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D18163-4B3F-4066-B2BA-69837BA5CE1F}">
  <ds:schemaRefs>
    <ds:schemaRef ds:uri="637d0e87-23c5-4dac-9ace-2307388f54fb"/>
    <ds:schemaRef ds:uri="a162136b-1e87-4a0f-93ec-f13618bd68af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C6EA063-DA3A-4592-9DEF-AC82E392D0F1}">
  <ds:schemaRefs>
    <ds:schemaRef ds:uri="637d0e87-23c5-4dac-9ace-2307388f54fb"/>
    <ds:schemaRef ds:uri="a162136b-1e87-4a0f-93ec-f13618bd68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4EB19E7-9940-4482-A6A4-E156BBECFF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NPL Master PPT Template 2023</Template>
  <TotalTime>0</TotalTime>
  <Words>637</Words>
  <Application>Microsoft Office PowerPoint</Application>
  <PresentationFormat>Widescreen</PresentationFormat>
  <Paragraphs>130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1_NPL Cover Slides </vt:lpstr>
      <vt:lpstr>2_NPL Dark Slides Templates</vt:lpstr>
      <vt:lpstr>3_NPL Light Slides Templates</vt:lpstr>
      <vt:lpstr>4_NPL Back Cover Slide Options</vt:lpstr>
      <vt:lpstr>Data-driven analysis of gamma-ray spectra from the London SIGMA sensor network</vt:lpstr>
      <vt:lpstr>Contents:</vt:lpstr>
      <vt:lpstr>The Data </vt:lpstr>
      <vt:lpstr>Data Format</vt:lpstr>
      <vt:lpstr>PowerPoint Presentation</vt:lpstr>
      <vt:lpstr>Active Detectors</vt:lpstr>
      <vt:lpstr>PowerPoint Presentation</vt:lpstr>
      <vt:lpstr>Hospital Detectors – Hourly Averages 27/11/2018</vt:lpstr>
      <vt:lpstr>Hospital Area Correlations</vt:lpstr>
      <vt:lpstr>Detector Types</vt:lpstr>
      <vt:lpstr>Hospital Area Peaks with D3 Detectors</vt:lpstr>
      <vt:lpstr>Gaussian Processes - Explanation</vt:lpstr>
      <vt:lpstr>Gaussian Processes</vt:lpstr>
      <vt:lpstr>Future Work:</vt:lpstr>
      <vt:lpstr>PowerPoint Presentation</vt:lpstr>
    </vt:vector>
  </TitlesOfParts>
  <Company>National Physical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Binks</dc:creator>
  <cp:lastModifiedBy>Daniel Binks</cp:lastModifiedBy>
  <cp:revision>1</cp:revision>
  <dcterms:created xsi:type="dcterms:W3CDTF">2025-01-29T13:18:57Z</dcterms:created>
  <dcterms:modified xsi:type="dcterms:W3CDTF">2025-03-04T16:42:12Z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df4b5af-ab42-45d5-91e7-45583bed1b2a_Enabled">
    <vt:lpwstr>true</vt:lpwstr>
  </property>
  <property fmtid="{D5CDD505-2E9C-101B-9397-08002B2CF9AE}" pid="3" name="MSIP_Label_9df4b5af-ab42-45d5-91e7-45583bed1b2a_SetDate">
    <vt:lpwstr>2022-07-08T15:51:14Z</vt:lpwstr>
  </property>
  <property fmtid="{D5CDD505-2E9C-101B-9397-08002B2CF9AE}" pid="4" name="MSIP_Label_9df4b5af-ab42-45d5-91e7-45583bed1b2a_Method">
    <vt:lpwstr>Standard</vt:lpwstr>
  </property>
  <property fmtid="{D5CDD505-2E9C-101B-9397-08002B2CF9AE}" pid="5" name="MSIP_Label_9df4b5af-ab42-45d5-91e7-45583bed1b2a_Name">
    <vt:lpwstr>9df4b5af-ab42-45d5-91e7-45583bed1b2a</vt:lpwstr>
  </property>
  <property fmtid="{D5CDD505-2E9C-101B-9397-08002B2CF9AE}" pid="6" name="MSIP_Label_9df4b5af-ab42-45d5-91e7-45583bed1b2a_SiteId">
    <vt:lpwstr>601e5460-b1bf-49c0-bd2d-e76ffc186a8d</vt:lpwstr>
  </property>
  <property fmtid="{D5CDD505-2E9C-101B-9397-08002B2CF9AE}" pid="7" name="MSIP_Label_9df4b5af-ab42-45d5-91e7-45583bed1b2a_ActionId">
    <vt:lpwstr>8baf69fb-c659-4a8e-a2d1-12a52ea15823</vt:lpwstr>
  </property>
  <property fmtid="{D5CDD505-2E9C-101B-9397-08002B2CF9AE}" pid="8" name="MSIP_Label_9df4b5af-ab42-45d5-91e7-45583bed1b2a_ContentBits">
    <vt:lpwstr>0</vt:lpwstr>
  </property>
  <property fmtid="{D5CDD505-2E9C-101B-9397-08002B2CF9AE}" pid="9" name="ContentTypeId">
    <vt:lpwstr>0x01010099996F90AC0DA442A913638D90A4E42E</vt:lpwstr>
  </property>
  <property fmtid="{D5CDD505-2E9C-101B-9397-08002B2CF9AE}" pid="10" name="MediaServiceImageTags">
    <vt:lpwstr/>
  </property>
</Properties>
</file>