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3" r:id="rId1"/>
    <p:sldMasterId id="2147483675" r:id="rId2"/>
  </p:sldMasterIdLst>
  <p:notesMasterIdLst>
    <p:notesMasterId r:id="rId44"/>
  </p:notesMasterIdLst>
  <p:sldIdLst>
    <p:sldId id="257" r:id="rId3"/>
    <p:sldId id="320" r:id="rId4"/>
    <p:sldId id="342" r:id="rId5"/>
    <p:sldId id="319" r:id="rId6"/>
    <p:sldId id="464" r:id="rId7"/>
    <p:sldId id="465" r:id="rId8"/>
    <p:sldId id="406" r:id="rId9"/>
    <p:sldId id="466" r:id="rId10"/>
    <p:sldId id="467" r:id="rId11"/>
    <p:sldId id="477" r:id="rId12"/>
    <p:sldId id="468" r:id="rId13"/>
    <p:sldId id="469" r:id="rId14"/>
    <p:sldId id="471" r:id="rId15"/>
    <p:sldId id="472" r:id="rId16"/>
    <p:sldId id="334" r:id="rId17"/>
    <p:sldId id="329" r:id="rId18"/>
    <p:sldId id="331" r:id="rId19"/>
    <p:sldId id="335" r:id="rId20"/>
    <p:sldId id="337" r:id="rId21"/>
    <p:sldId id="473" r:id="rId22"/>
    <p:sldId id="474" r:id="rId23"/>
    <p:sldId id="475" r:id="rId24"/>
    <p:sldId id="476" r:id="rId25"/>
    <p:sldId id="317" r:id="rId26"/>
    <p:sldId id="289" r:id="rId27"/>
    <p:sldId id="297" r:id="rId28"/>
    <p:sldId id="276" r:id="rId29"/>
    <p:sldId id="323" r:id="rId30"/>
    <p:sldId id="470" r:id="rId31"/>
    <p:sldId id="325" r:id="rId32"/>
    <p:sldId id="327" r:id="rId33"/>
    <p:sldId id="328" r:id="rId34"/>
    <p:sldId id="285" r:id="rId35"/>
    <p:sldId id="316" r:id="rId36"/>
    <p:sldId id="332" r:id="rId37"/>
    <p:sldId id="333" r:id="rId38"/>
    <p:sldId id="309" r:id="rId39"/>
    <p:sldId id="310" r:id="rId40"/>
    <p:sldId id="312" r:id="rId41"/>
    <p:sldId id="313" r:id="rId42"/>
    <p:sldId id="287" r:id="rId43"/>
  </p:sldIdLst>
  <p:sldSz cx="16235363" cy="9144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D740E1-8E91-4215-A377-84E05C536AEA}" v="438" dt="2025-07-08T11:08:10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4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rgio Busoni" userId="3f435cfa176cdf46" providerId="LiveId" clId="{E0D740E1-8E91-4215-A377-84E05C536AEA}"/>
    <pc:docChg chg="undo custSel addSld delSld modSld sldOrd">
      <pc:chgData name="Giorgio Busoni" userId="3f435cfa176cdf46" providerId="LiveId" clId="{E0D740E1-8E91-4215-A377-84E05C536AEA}" dt="2025-07-08T11:07:19.294" v="1047" actId="2696"/>
      <pc:docMkLst>
        <pc:docMk/>
      </pc:docMkLst>
      <pc:sldChg chg="del">
        <pc:chgData name="Giorgio Busoni" userId="3f435cfa176cdf46" providerId="LiveId" clId="{E0D740E1-8E91-4215-A377-84E05C536AEA}" dt="2025-07-08T11:07:19.294" v="1047" actId="2696"/>
        <pc:sldMkLst>
          <pc:docMk/>
          <pc:sldMk cId="713645794" sldId="262"/>
        </pc:sldMkLst>
      </pc:sldChg>
      <pc:sldChg chg="del">
        <pc:chgData name="Giorgio Busoni" userId="3f435cfa176cdf46" providerId="LiveId" clId="{E0D740E1-8E91-4215-A377-84E05C536AEA}" dt="2025-07-06T22:17:51.151" v="3" actId="2696"/>
        <pc:sldMkLst>
          <pc:docMk/>
          <pc:sldMk cId="4046930946" sldId="278"/>
        </pc:sldMkLst>
      </pc:sldChg>
      <pc:sldChg chg="del">
        <pc:chgData name="Giorgio Busoni" userId="3f435cfa176cdf46" providerId="LiveId" clId="{E0D740E1-8E91-4215-A377-84E05C536AEA}" dt="2025-07-08T11:07:19.294" v="1047" actId="2696"/>
        <pc:sldMkLst>
          <pc:docMk/>
          <pc:sldMk cId="2757517326" sldId="279"/>
        </pc:sldMkLst>
      </pc:sldChg>
      <pc:sldChg chg="del">
        <pc:chgData name="Giorgio Busoni" userId="3f435cfa176cdf46" providerId="LiveId" clId="{E0D740E1-8E91-4215-A377-84E05C536AEA}" dt="2025-07-06T22:20:15.498" v="18" actId="2696"/>
        <pc:sldMkLst>
          <pc:docMk/>
          <pc:sldMk cId="2092973446" sldId="280"/>
        </pc:sldMkLst>
      </pc:sldChg>
      <pc:sldChg chg="del">
        <pc:chgData name="Giorgio Busoni" userId="3f435cfa176cdf46" providerId="LiveId" clId="{E0D740E1-8E91-4215-A377-84E05C536AEA}" dt="2025-07-06T22:23:52.063" v="38" actId="2696"/>
        <pc:sldMkLst>
          <pc:docMk/>
          <pc:sldMk cId="880962412" sldId="286"/>
        </pc:sldMkLst>
      </pc:sldChg>
      <pc:sldChg chg="addSp delSp modSp mod ord">
        <pc:chgData name="Giorgio Busoni" userId="3f435cfa176cdf46" providerId="LiveId" clId="{E0D740E1-8E91-4215-A377-84E05C536AEA}" dt="2025-07-08T10:48:39.071" v="1045"/>
        <pc:sldMkLst>
          <pc:docMk/>
          <pc:sldMk cId="3649563367" sldId="287"/>
        </pc:sldMkLst>
      </pc:sldChg>
      <pc:sldChg chg="addSp delSp modSp mod">
        <pc:chgData name="Giorgio Busoni" userId="3f435cfa176cdf46" providerId="LiveId" clId="{E0D740E1-8E91-4215-A377-84E05C536AEA}" dt="2025-07-07T19:51:32.912" v="999" actId="207"/>
        <pc:sldMkLst>
          <pc:docMk/>
          <pc:sldMk cId="81091005" sldId="289"/>
        </pc:sldMkLst>
        <pc:spChg chg="mod">
          <ac:chgData name="Giorgio Busoni" userId="3f435cfa176cdf46" providerId="LiveId" clId="{E0D740E1-8E91-4215-A377-84E05C536AEA}" dt="2025-07-07T19:51:32.912" v="999" actId="207"/>
          <ac:spMkLst>
            <pc:docMk/>
            <pc:sldMk cId="81091005" sldId="289"/>
            <ac:spMk id="7" creationId="{39817536-7C47-6B20-FE2B-350118B27A9E}"/>
          </ac:spMkLst>
        </pc:spChg>
      </pc:sldChg>
      <pc:sldChg chg="addSp delSp modSp mod">
        <pc:chgData name="Giorgio Busoni" userId="3f435cfa176cdf46" providerId="LiveId" clId="{E0D740E1-8E91-4215-A377-84E05C536AEA}" dt="2025-07-07T11:46:17.391" v="91" actId="20577"/>
        <pc:sldMkLst>
          <pc:docMk/>
          <pc:sldMk cId="1909052339" sldId="297"/>
        </pc:sldMkLst>
        <pc:spChg chg="mod">
          <ac:chgData name="Giorgio Busoni" userId="3f435cfa176cdf46" providerId="LiveId" clId="{E0D740E1-8E91-4215-A377-84E05C536AEA}" dt="2025-07-07T11:46:17.391" v="91" actId="20577"/>
          <ac:spMkLst>
            <pc:docMk/>
            <pc:sldMk cId="1909052339" sldId="297"/>
            <ac:spMk id="8" creationId="{83B615E0-D2BB-A2B2-0000-C438AE22EB3D}"/>
          </ac:spMkLst>
        </pc:spChg>
      </pc:sldChg>
      <pc:sldChg chg="del">
        <pc:chgData name="Giorgio Busoni" userId="3f435cfa176cdf46" providerId="LiveId" clId="{E0D740E1-8E91-4215-A377-84E05C536AEA}" dt="2025-07-06T22:23:52.063" v="38" actId="2696"/>
        <pc:sldMkLst>
          <pc:docMk/>
          <pc:sldMk cId="2015445249" sldId="305"/>
        </pc:sldMkLst>
      </pc:sldChg>
      <pc:sldChg chg="del">
        <pc:chgData name="Giorgio Busoni" userId="3f435cfa176cdf46" providerId="LiveId" clId="{E0D740E1-8E91-4215-A377-84E05C536AEA}" dt="2025-07-08T11:07:19.294" v="1047" actId="2696"/>
        <pc:sldMkLst>
          <pc:docMk/>
          <pc:sldMk cId="2794965570" sldId="306"/>
        </pc:sldMkLst>
      </pc:sldChg>
      <pc:sldChg chg="del">
        <pc:chgData name="Giorgio Busoni" userId="3f435cfa176cdf46" providerId="LiveId" clId="{E0D740E1-8E91-4215-A377-84E05C536AEA}" dt="2025-07-08T11:07:19.294" v="1047" actId="2696"/>
        <pc:sldMkLst>
          <pc:docMk/>
          <pc:sldMk cId="2729724999" sldId="307"/>
        </pc:sldMkLst>
      </pc:sldChg>
      <pc:sldChg chg="del">
        <pc:chgData name="Giorgio Busoni" userId="3f435cfa176cdf46" providerId="LiveId" clId="{E0D740E1-8E91-4215-A377-84E05C536AEA}" dt="2025-07-06T22:23:43.480" v="37" actId="2696"/>
        <pc:sldMkLst>
          <pc:docMk/>
          <pc:sldMk cId="1804889107" sldId="308"/>
        </pc:sldMkLst>
      </pc:sldChg>
      <pc:sldChg chg="del">
        <pc:chgData name="Giorgio Busoni" userId="3f435cfa176cdf46" providerId="LiveId" clId="{E0D740E1-8E91-4215-A377-84E05C536AEA}" dt="2025-07-06T22:23:52.063" v="38" actId="2696"/>
        <pc:sldMkLst>
          <pc:docMk/>
          <pc:sldMk cId="1385284501" sldId="311"/>
        </pc:sldMkLst>
      </pc:sldChg>
      <pc:sldChg chg="del">
        <pc:chgData name="Giorgio Busoni" userId="3f435cfa176cdf46" providerId="LiveId" clId="{E0D740E1-8E91-4215-A377-84E05C536AEA}" dt="2025-07-08T11:07:19.294" v="1047" actId="2696"/>
        <pc:sldMkLst>
          <pc:docMk/>
          <pc:sldMk cId="108996767" sldId="314"/>
        </pc:sldMkLst>
      </pc:sldChg>
      <pc:sldChg chg="del">
        <pc:chgData name="Giorgio Busoni" userId="3f435cfa176cdf46" providerId="LiveId" clId="{E0D740E1-8E91-4215-A377-84E05C536AEA}" dt="2025-07-08T11:07:19.294" v="1047" actId="2696"/>
        <pc:sldMkLst>
          <pc:docMk/>
          <pc:sldMk cId="2743237527" sldId="315"/>
        </pc:sldMkLst>
      </pc:sldChg>
      <pc:sldChg chg="addSp delSp modSp mod ord">
        <pc:chgData name="Giorgio Busoni" userId="3f435cfa176cdf46" providerId="LiveId" clId="{E0D740E1-8E91-4215-A377-84E05C536AEA}" dt="2025-07-08T11:02:30.036" v="1046" actId="207"/>
        <pc:sldMkLst>
          <pc:docMk/>
          <pc:sldMk cId="686089199" sldId="317"/>
        </pc:sldMkLst>
        <pc:spChg chg="mod">
          <ac:chgData name="Giorgio Busoni" userId="3f435cfa176cdf46" providerId="LiveId" clId="{E0D740E1-8E91-4215-A377-84E05C536AEA}" dt="2025-07-08T11:02:30.036" v="1046" actId="207"/>
          <ac:spMkLst>
            <pc:docMk/>
            <pc:sldMk cId="686089199" sldId="317"/>
            <ac:spMk id="5" creationId="{93BAD99A-05C9-EDA7-6107-BC2AABA204D1}"/>
          </ac:spMkLst>
        </pc:spChg>
      </pc:sldChg>
      <pc:sldChg chg="del">
        <pc:chgData name="Giorgio Busoni" userId="3f435cfa176cdf46" providerId="LiveId" clId="{E0D740E1-8E91-4215-A377-84E05C536AEA}" dt="2025-07-06T22:18:21.400" v="11" actId="2696"/>
        <pc:sldMkLst>
          <pc:docMk/>
          <pc:sldMk cId="1944204082" sldId="318"/>
        </pc:sldMkLst>
      </pc:sldChg>
      <pc:sldChg chg="addSp delSp modSp mod ord">
        <pc:chgData name="Giorgio Busoni" userId="3f435cfa176cdf46" providerId="LiveId" clId="{E0D740E1-8E91-4215-A377-84E05C536AEA}" dt="2025-07-06T22:19:09.415" v="17" actId="478"/>
        <pc:sldMkLst>
          <pc:docMk/>
          <pc:sldMk cId="3761523386" sldId="319"/>
        </pc:sldMkLst>
      </pc:sldChg>
      <pc:sldChg chg="addSp delSp modSp mod">
        <pc:chgData name="Giorgio Busoni" userId="3f435cfa176cdf46" providerId="LiveId" clId="{E0D740E1-8E91-4215-A377-84E05C536AEA}" dt="2025-07-06T22:19:06.316" v="15" actId="478"/>
        <pc:sldMkLst>
          <pc:docMk/>
          <pc:sldMk cId="914954595" sldId="320"/>
        </pc:sldMkLst>
      </pc:sldChg>
      <pc:sldChg chg="del">
        <pc:chgData name="Giorgio Busoni" userId="3f435cfa176cdf46" providerId="LiveId" clId="{E0D740E1-8E91-4215-A377-84E05C536AEA}" dt="2025-07-06T22:23:52.063" v="38" actId="2696"/>
        <pc:sldMkLst>
          <pc:docMk/>
          <pc:sldMk cId="4153503437" sldId="321"/>
        </pc:sldMkLst>
      </pc:sldChg>
      <pc:sldChg chg="del">
        <pc:chgData name="Giorgio Busoni" userId="3f435cfa176cdf46" providerId="LiveId" clId="{E0D740E1-8E91-4215-A377-84E05C536AEA}" dt="2025-07-08T11:07:19.294" v="1047" actId="2696"/>
        <pc:sldMkLst>
          <pc:docMk/>
          <pc:sldMk cId="3557605386" sldId="322"/>
        </pc:sldMkLst>
      </pc:sldChg>
      <pc:sldChg chg="addSp delSp modSp del mod">
        <pc:chgData name="Giorgio Busoni" userId="3f435cfa176cdf46" providerId="LiveId" clId="{E0D740E1-8E91-4215-A377-84E05C536AEA}" dt="2025-07-07T19:44:36.922" v="988" actId="2696"/>
        <pc:sldMkLst>
          <pc:docMk/>
          <pc:sldMk cId="3901090293" sldId="324"/>
        </pc:sldMkLst>
      </pc:sldChg>
      <pc:sldChg chg="del">
        <pc:chgData name="Giorgio Busoni" userId="3f435cfa176cdf46" providerId="LiveId" clId="{E0D740E1-8E91-4215-A377-84E05C536AEA}" dt="2025-07-06T22:18:21.400" v="11" actId="2696"/>
        <pc:sldMkLst>
          <pc:docMk/>
          <pc:sldMk cId="1387342787" sldId="326"/>
        </pc:sldMkLst>
      </pc:sldChg>
      <pc:sldChg chg="addSp delSp modSp mod">
        <pc:chgData name="Giorgio Busoni" userId="3f435cfa176cdf46" providerId="LiveId" clId="{E0D740E1-8E91-4215-A377-84E05C536AEA}" dt="2025-07-06T22:28:37.578" v="82" actId="478"/>
        <pc:sldMkLst>
          <pc:docMk/>
          <pc:sldMk cId="2474457038" sldId="329"/>
        </pc:sldMkLst>
      </pc:sldChg>
      <pc:sldChg chg="del">
        <pc:chgData name="Giorgio Busoni" userId="3f435cfa176cdf46" providerId="LiveId" clId="{E0D740E1-8E91-4215-A377-84E05C536AEA}" dt="2025-07-06T22:27:35.012" v="69" actId="2696"/>
        <pc:sldMkLst>
          <pc:docMk/>
          <pc:sldMk cId="4197693759" sldId="330"/>
        </pc:sldMkLst>
      </pc:sldChg>
      <pc:sldChg chg="addSp delSp modSp mod">
        <pc:chgData name="Giorgio Busoni" userId="3f435cfa176cdf46" providerId="LiveId" clId="{E0D740E1-8E91-4215-A377-84E05C536AEA}" dt="2025-07-06T22:28:40.659" v="84" actId="478"/>
        <pc:sldMkLst>
          <pc:docMk/>
          <pc:sldMk cId="70868789" sldId="331"/>
        </pc:sldMkLst>
        <pc:picChg chg="mod">
          <ac:chgData name="Giorgio Busoni" userId="3f435cfa176cdf46" providerId="LiveId" clId="{E0D740E1-8E91-4215-A377-84E05C536AEA}" dt="2025-07-06T22:27:58.559" v="76" actId="1076"/>
          <ac:picMkLst>
            <pc:docMk/>
            <pc:sldMk cId="70868789" sldId="331"/>
            <ac:picMk id="12" creationId="{8F2D1231-30A5-C8A7-A99B-BD66E5B10713}"/>
          </ac:picMkLst>
        </pc:picChg>
      </pc:sldChg>
      <pc:sldChg chg="addSp delSp modSp mod">
        <pc:chgData name="Giorgio Busoni" userId="3f435cfa176cdf46" providerId="LiveId" clId="{E0D740E1-8E91-4215-A377-84E05C536AEA}" dt="2025-07-06T22:28:34.441" v="80" actId="478"/>
        <pc:sldMkLst>
          <pc:docMk/>
          <pc:sldMk cId="4070306602" sldId="334"/>
        </pc:sldMkLst>
        <pc:spChg chg="add mod">
          <ac:chgData name="Giorgio Busoni" userId="3f435cfa176cdf46" providerId="LiveId" clId="{E0D740E1-8E91-4215-A377-84E05C536AEA}" dt="2025-07-06T22:27:09.152" v="68" actId="1076"/>
          <ac:spMkLst>
            <pc:docMk/>
            <pc:sldMk cId="4070306602" sldId="334"/>
            <ac:spMk id="8" creationId="{DB94EF4F-3EC9-4661-BFB5-A4F921EE22FC}"/>
          </ac:spMkLst>
        </pc:spChg>
      </pc:sldChg>
      <pc:sldChg chg="addSp delSp modSp mod">
        <pc:chgData name="Giorgio Busoni" userId="3f435cfa176cdf46" providerId="LiveId" clId="{E0D740E1-8E91-4215-A377-84E05C536AEA}" dt="2025-07-07T19:40:10.106" v="982" actId="20577"/>
        <pc:sldMkLst>
          <pc:docMk/>
          <pc:sldMk cId="4010673396" sldId="335"/>
        </pc:sldMkLst>
        <pc:spChg chg="mod">
          <ac:chgData name="Giorgio Busoni" userId="3f435cfa176cdf46" providerId="LiveId" clId="{E0D740E1-8E91-4215-A377-84E05C536AEA}" dt="2025-07-07T19:40:10.106" v="982" actId="20577"/>
          <ac:spMkLst>
            <pc:docMk/>
            <pc:sldMk cId="4010673396" sldId="335"/>
            <ac:spMk id="5" creationId="{81471487-96DD-B5FA-C739-94C2B7F7C906}"/>
          </ac:spMkLst>
        </pc:spChg>
        <pc:spChg chg="mod">
          <ac:chgData name="Giorgio Busoni" userId="3f435cfa176cdf46" providerId="LiveId" clId="{E0D740E1-8E91-4215-A377-84E05C536AEA}" dt="2025-07-07T19:37:43.988" v="977" actId="1076"/>
          <ac:spMkLst>
            <pc:docMk/>
            <pc:sldMk cId="4010673396" sldId="335"/>
            <ac:spMk id="22" creationId="{727C84FD-66C0-D463-C92B-B5C1DF8055C7}"/>
          </ac:spMkLst>
        </pc:spChg>
        <pc:picChg chg="add mod">
          <ac:chgData name="Giorgio Busoni" userId="3f435cfa176cdf46" providerId="LiveId" clId="{E0D740E1-8E91-4215-A377-84E05C536AEA}" dt="2025-07-06T22:28:08.214" v="78" actId="1076"/>
          <ac:picMkLst>
            <pc:docMk/>
            <pc:sldMk cId="4010673396" sldId="335"/>
            <ac:picMk id="8" creationId="{1FB8CF32-A660-5984-419B-164D65BEA1C7}"/>
          </ac:picMkLst>
        </pc:picChg>
        <pc:picChg chg="mod">
          <ac:chgData name="Giorgio Busoni" userId="3f435cfa176cdf46" providerId="LiveId" clId="{E0D740E1-8E91-4215-A377-84E05C536AEA}" dt="2025-07-07T19:37:52.596" v="980" actId="1076"/>
          <ac:picMkLst>
            <pc:docMk/>
            <pc:sldMk cId="4010673396" sldId="335"/>
            <ac:picMk id="21" creationId="{3E4A24BA-0480-BB06-6ECA-4225F27A2790}"/>
          </ac:picMkLst>
        </pc:picChg>
      </pc:sldChg>
      <pc:sldChg chg="addSp delSp modSp mod">
        <pc:chgData name="Giorgio Busoni" userId="3f435cfa176cdf46" providerId="LiveId" clId="{E0D740E1-8E91-4215-A377-84E05C536AEA}" dt="2025-07-06T22:28:47.451" v="88" actId="478"/>
        <pc:sldMkLst>
          <pc:docMk/>
          <pc:sldMk cId="2543772268" sldId="337"/>
        </pc:sldMkLst>
      </pc:sldChg>
      <pc:sldChg chg="del">
        <pc:chgData name="Giorgio Busoni" userId="3f435cfa176cdf46" providerId="LiveId" clId="{E0D740E1-8E91-4215-A377-84E05C536AEA}" dt="2025-07-06T22:18:45.142" v="12" actId="2696"/>
        <pc:sldMkLst>
          <pc:docMk/>
          <pc:sldMk cId="296137151" sldId="338"/>
        </pc:sldMkLst>
      </pc:sldChg>
      <pc:sldChg chg="del">
        <pc:chgData name="Giorgio Busoni" userId="3f435cfa176cdf46" providerId="LiveId" clId="{E0D740E1-8E91-4215-A377-84E05C536AEA}" dt="2025-07-06T22:18:49.249" v="13" actId="2696"/>
        <pc:sldMkLst>
          <pc:docMk/>
          <pc:sldMk cId="2195338366" sldId="339"/>
        </pc:sldMkLst>
      </pc:sldChg>
      <pc:sldChg chg="del">
        <pc:chgData name="Giorgio Busoni" userId="3f435cfa176cdf46" providerId="LiveId" clId="{E0D740E1-8E91-4215-A377-84E05C536AEA}" dt="2025-07-06T22:18:21.400" v="11" actId="2696"/>
        <pc:sldMkLst>
          <pc:docMk/>
          <pc:sldMk cId="4014453062" sldId="340"/>
        </pc:sldMkLst>
      </pc:sldChg>
      <pc:sldChg chg="delSp del mod ord">
        <pc:chgData name="Giorgio Busoni" userId="3f435cfa176cdf46" providerId="LiveId" clId="{E0D740E1-8E91-4215-A377-84E05C536AEA}" dt="2025-07-06T22:23:10.562" v="35" actId="2696"/>
        <pc:sldMkLst>
          <pc:docMk/>
          <pc:sldMk cId="3190707744" sldId="341"/>
        </pc:sldMkLst>
      </pc:sldChg>
      <pc:sldChg chg="addSp modSp add mod modAnim">
        <pc:chgData name="Giorgio Busoni" userId="3f435cfa176cdf46" providerId="LiveId" clId="{E0D740E1-8E91-4215-A377-84E05C536AEA}" dt="2025-07-07T19:22:29.078" v="932"/>
        <pc:sldMkLst>
          <pc:docMk/>
          <pc:sldMk cId="4244480534" sldId="342"/>
        </pc:sldMkLst>
        <pc:spChg chg="add mod">
          <ac:chgData name="Giorgio Busoni" userId="3f435cfa176cdf46" providerId="LiveId" clId="{E0D740E1-8E91-4215-A377-84E05C536AEA}" dt="2025-07-07T19:22:22.678" v="931" actId="255"/>
          <ac:spMkLst>
            <pc:docMk/>
            <pc:sldMk cId="4244480534" sldId="342"/>
            <ac:spMk id="2" creationId="{7547A535-9264-6CDB-4D91-195F5A9D0EE5}"/>
          </ac:spMkLst>
        </pc:spChg>
      </pc:sldChg>
      <pc:sldChg chg="add del">
        <pc:chgData name="Giorgio Busoni" userId="3f435cfa176cdf46" providerId="LiveId" clId="{E0D740E1-8E91-4215-A377-84E05C536AEA}" dt="2025-07-06T22:24:18.612" v="43" actId="2696"/>
        <pc:sldMkLst>
          <pc:docMk/>
          <pc:sldMk cId="1575701767" sldId="391"/>
        </pc:sldMkLst>
      </pc:sldChg>
      <pc:sldChg chg="modSp add mod">
        <pc:chgData name="Giorgio Busoni" userId="3f435cfa176cdf46" providerId="LiveId" clId="{E0D740E1-8E91-4215-A377-84E05C536AEA}" dt="2025-07-06T22:18:05.413" v="5" actId="27636"/>
        <pc:sldMkLst>
          <pc:docMk/>
          <pc:sldMk cId="1672203459" sldId="406"/>
        </pc:sldMkLst>
        <pc:spChg chg="mod">
          <ac:chgData name="Giorgio Busoni" userId="3f435cfa176cdf46" providerId="LiveId" clId="{E0D740E1-8E91-4215-A377-84E05C536AEA}" dt="2025-07-06T22:18:05.413" v="5" actId="27636"/>
          <ac:spMkLst>
            <pc:docMk/>
            <pc:sldMk cId="1672203459" sldId="406"/>
            <ac:spMk id="2" creationId="{6187099A-F559-4C7A-02D3-8A3FC2E95A08}"/>
          </ac:spMkLst>
        </pc:spChg>
      </pc:sldChg>
      <pc:sldChg chg="modSp add">
        <pc:chgData name="Giorgio Busoni" userId="3f435cfa176cdf46" providerId="LiveId" clId="{E0D740E1-8E91-4215-A377-84E05C536AEA}" dt="2025-07-08T10:04:07.194" v="1017" actId="20577"/>
        <pc:sldMkLst>
          <pc:docMk/>
          <pc:sldMk cId="4258826952" sldId="464"/>
        </pc:sldMkLst>
        <pc:spChg chg="mod">
          <ac:chgData name="Giorgio Busoni" userId="3f435cfa176cdf46" providerId="LiveId" clId="{E0D740E1-8E91-4215-A377-84E05C536AEA}" dt="2025-07-08T10:04:07.194" v="1017" actId="20577"/>
          <ac:spMkLst>
            <pc:docMk/>
            <pc:sldMk cId="4258826952" sldId="464"/>
            <ac:spMk id="14" creationId="{A18C0461-1E03-DF36-61AE-6716B3AE9838}"/>
          </ac:spMkLst>
        </pc:spChg>
      </pc:sldChg>
      <pc:sldChg chg="addSp delSp modSp add mod">
        <pc:chgData name="Giorgio Busoni" userId="3f435cfa176cdf46" providerId="LiveId" clId="{E0D740E1-8E91-4215-A377-84E05C536AEA}" dt="2025-07-07T19:23:23.166" v="935" actId="20577"/>
        <pc:sldMkLst>
          <pc:docMk/>
          <pc:sldMk cId="1987428756" sldId="465"/>
        </pc:sldMkLst>
        <pc:spChg chg="add mod">
          <ac:chgData name="Giorgio Busoni" userId="3f435cfa176cdf46" providerId="LiveId" clId="{E0D740E1-8E91-4215-A377-84E05C536AEA}" dt="2025-07-07T12:03:59.118" v="289" actId="208"/>
          <ac:spMkLst>
            <pc:docMk/>
            <pc:sldMk cId="1987428756" sldId="465"/>
            <ac:spMk id="2" creationId="{98482474-1B63-11EC-ECC4-28215EB25793}"/>
          </ac:spMkLst>
        </pc:spChg>
        <pc:spChg chg="add mod">
          <ac:chgData name="Giorgio Busoni" userId="3f435cfa176cdf46" providerId="LiveId" clId="{E0D740E1-8E91-4215-A377-84E05C536AEA}" dt="2025-07-07T12:04:25.247" v="310" actId="1076"/>
          <ac:spMkLst>
            <pc:docMk/>
            <pc:sldMk cId="1987428756" sldId="465"/>
            <ac:spMk id="3" creationId="{97CFDAE6-2D2B-A125-57BF-F9E68A271794}"/>
          </ac:spMkLst>
        </pc:spChg>
        <pc:spChg chg="add del mod">
          <ac:chgData name="Giorgio Busoni" userId="3f435cfa176cdf46" providerId="LiveId" clId="{E0D740E1-8E91-4215-A377-84E05C536AEA}" dt="2025-07-07T12:09:54.988" v="639"/>
          <ac:spMkLst>
            <pc:docMk/>
            <pc:sldMk cId="1987428756" sldId="465"/>
            <ac:spMk id="4" creationId="{0AB60383-65CD-6C8F-1DB8-A8B48AC20565}"/>
          </ac:spMkLst>
        </pc:spChg>
        <pc:spChg chg="mod">
          <ac:chgData name="Giorgio Busoni" userId="3f435cfa176cdf46" providerId="LiveId" clId="{E0D740E1-8E91-4215-A377-84E05C536AEA}" dt="2025-07-07T12:06:54.770" v="435"/>
          <ac:spMkLst>
            <pc:docMk/>
            <pc:sldMk cId="1987428756" sldId="465"/>
            <ac:spMk id="5" creationId="{92064C18-1418-0164-A06D-1124BDCCE63C}"/>
          </ac:spMkLst>
        </pc:spChg>
        <pc:spChg chg="add mod">
          <ac:chgData name="Giorgio Busoni" userId="3f435cfa176cdf46" providerId="LiveId" clId="{E0D740E1-8E91-4215-A377-84E05C536AEA}" dt="2025-07-07T19:23:23.166" v="935" actId="20577"/>
          <ac:spMkLst>
            <pc:docMk/>
            <pc:sldMk cId="1987428756" sldId="465"/>
            <ac:spMk id="6" creationId="{9D0B759D-914D-38C0-98B5-C1D0599CDF74}"/>
          </ac:spMkLst>
        </pc:spChg>
      </pc:sldChg>
      <pc:sldChg chg="modSp add mod">
        <pc:chgData name="Giorgio Busoni" userId="3f435cfa176cdf46" providerId="LiveId" clId="{E0D740E1-8E91-4215-A377-84E05C536AEA}" dt="2025-07-06T22:18:05.423" v="6" actId="27636"/>
        <pc:sldMkLst>
          <pc:docMk/>
          <pc:sldMk cId="1323938105" sldId="466"/>
        </pc:sldMkLst>
        <pc:spChg chg="mod">
          <ac:chgData name="Giorgio Busoni" userId="3f435cfa176cdf46" providerId="LiveId" clId="{E0D740E1-8E91-4215-A377-84E05C536AEA}" dt="2025-07-06T22:18:05.423" v="6" actId="27636"/>
          <ac:spMkLst>
            <pc:docMk/>
            <pc:sldMk cId="1323938105" sldId="466"/>
            <ac:spMk id="2" creationId="{67584CCF-FFD3-09E0-4661-EDA7CF5B5242}"/>
          </ac:spMkLst>
        </pc:spChg>
      </pc:sldChg>
      <pc:sldChg chg="modSp add mod">
        <pc:chgData name="Giorgio Busoni" userId="3f435cfa176cdf46" providerId="LiveId" clId="{E0D740E1-8E91-4215-A377-84E05C536AEA}" dt="2025-07-06T22:18:05.423" v="7" actId="27636"/>
        <pc:sldMkLst>
          <pc:docMk/>
          <pc:sldMk cId="121513463" sldId="467"/>
        </pc:sldMkLst>
        <pc:spChg chg="mod">
          <ac:chgData name="Giorgio Busoni" userId="3f435cfa176cdf46" providerId="LiveId" clId="{E0D740E1-8E91-4215-A377-84E05C536AEA}" dt="2025-07-06T22:18:05.423" v="7" actId="27636"/>
          <ac:spMkLst>
            <pc:docMk/>
            <pc:sldMk cId="121513463" sldId="467"/>
            <ac:spMk id="2" creationId="{12D948E1-E15B-8D13-376E-32F9BA86C917}"/>
          </ac:spMkLst>
        </pc:spChg>
      </pc:sldChg>
      <pc:sldChg chg="modSp add mod">
        <pc:chgData name="Giorgio Busoni" userId="3f435cfa176cdf46" providerId="LiveId" clId="{E0D740E1-8E91-4215-A377-84E05C536AEA}" dt="2025-07-06T22:25:29.503" v="54" actId="1076"/>
        <pc:sldMkLst>
          <pc:docMk/>
          <pc:sldMk cId="2225048991" sldId="468"/>
        </pc:sldMkLst>
        <pc:spChg chg="mod">
          <ac:chgData name="Giorgio Busoni" userId="3f435cfa176cdf46" providerId="LiveId" clId="{E0D740E1-8E91-4215-A377-84E05C536AEA}" dt="2025-07-06T22:25:29.503" v="54" actId="1076"/>
          <ac:spMkLst>
            <pc:docMk/>
            <pc:sldMk cId="2225048991" sldId="468"/>
            <ac:spMk id="9" creationId="{9147DE2F-14A3-9485-5D3D-E6F0E398E3EB}"/>
          </ac:spMkLst>
        </pc:spChg>
      </pc:sldChg>
      <pc:sldChg chg="addSp delSp modSp add mod modAnim">
        <pc:chgData name="Giorgio Busoni" userId="3f435cfa176cdf46" providerId="LiveId" clId="{E0D740E1-8E91-4215-A377-84E05C536AEA}" dt="2025-07-08T10:13:45.765" v="1043" actId="1076"/>
        <pc:sldMkLst>
          <pc:docMk/>
          <pc:sldMk cId="582884536" sldId="469"/>
        </pc:sldMkLst>
        <pc:spChg chg="mod">
          <ac:chgData name="Giorgio Busoni" userId="3f435cfa176cdf46" providerId="LiveId" clId="{E0D740E1-8E91-4215-A377-84E05C536AEA}" dt="2025-07-07T19:27:21.853" v="941" actId="1076"/>
          <ac:spMkLst>
            <pc:docMk/>
            <pc:sldMk cId="582884536" sldId="469"/>
            <ac:spMk id="2" creationId="{A82D82B0-8C8F-77B9-411E-F89762A91FA9}"/>
          </ac:spMkLst>
        </pc:spChg>
        <pc:spChg chg="add mod">
          <ac:chgData name="Giorgio Busoni" userId="3f435cfa176cdf46" providerId="LiveId" clId="{E0D740E1-8E91-4215-A377-84E05C536AEA}" dt="2025-07-08T10:13:36.184" v="1042" actId="14100"/>
          <ac:spMkLst>
            <pc:docMk/>
            <pc:sldMk cId="582884536" sldId="469"/>
            <ac:spMk id="4" creationId="{8D9446CD-FD4F-69B6-B376-5F24690133FC}"/>
          </ac:spMkLst>
        </pc:spChg>
        <pc:spChg chg="mod">
          <ac:chgData name="Giorgio Busoni" userId="3f435cfa176cdf46" providerId="LiveId" clId="{E0D740E1-8E91-4215-A377-84E05C536AEA}" dt="2025-07-07T19:27:41.803" v="943" actId="20577"/>
          <ac:spMkLst>
            <pc:docMk/>
            <pc:sldMk cId="582884536" sldId="469"/>
            <ac:spMk id="5" creationId="{98C4C906-ABB3-2DD6-5137-1FE53333AD10}"/>
          </ac:spMkLst>
        </pc:spChg>
        <pc:spChg chg="add mod">
          <ac:chgData name="Giorgio Busoni" userId="3f435cfa176cdf46" providerId="LiveId" clId="{E0D740E1-8E91-4215-A377-84E05C536AEA}" dt="2025-07-08T10:13:45.765" v="1043" actId="1076"/>
          <ac:spMkLst>
            <pc:docMk/>
            <pc:sldMk cId="582884536" sldId="469"/>
            <ac:spMk id="7" creationId="{B636709E-7FCE-E71F-554E-339A5F3F96E8}"/>
          </ac:spMkLst>
        </pc:spChg>
        <pc:spChg chg="mod">
          <ac:chgData name="Giorgio Busoni" userId="3f435cfa176cdf46" providerId="LiveId" clId="{E0D740E1-8E91-4215-A377-84E05C536AEA}" dt="2025-07-07T19:27:53.074" v="946" actId="1076"/>
          <ac:spMkLst>
            <pc:docMk/>
            <pc:sldMk cId="582884536" sldId="469"/>
            <ac:spMk id="14" creationId="{941CC3CF-0039-F4B0-0150-E65D0F8C10DF}"/>
          </ac:spMkLst>
        </pc:spChg>
        <pc:spChg chg="mod">
          <ac:chgData name="Giorgio Busoni" userId="3f435cfa176cdf46" providerId="LiveId" clId="{E0D740E1-8E91-4215-A377-84E05C536AEA}" dt="2025-07-08T10:13:04.038" v="1021" actId="1076"/>
          <ac:spMkLst>
            <pc:docMk/>
            <pc:sldMk cId="582884536" sldId="469"/>
            <ac:spMk id="15" creationId="{E671FAEC-324E-07A4-61B2-F1A3F8C095EF}"/>
          </ac:spMkLst>
        </pc:spChg>
        <pc:picChg chg="del mod">
          <ac:chgData name="Giorgio Busoni" userId="3f435cfa176cdf46" providerId="LiveId" clId="{E0D740E1-8E91-4215-A377-84E05C536AEA}" dt="2025-07-07T19:27:17.984" v="940" actId="478"/>
          <ac:picMkLst>
            <pc:docMk/>
            <pc:sldMk cId="582884536" sldId="469"/>
            <ac:picMk id="6" creationId="{6F96B2A1-D96D-DFF2-7204-06B5AD083007}"/>
          </ac:picMkLst>
        </pc:picChg>
        <pc:picChg chg="del mod">
          <ac:chgData name="Giorgio Busoni" userId="3f435cfa176cdf46" providerId="LiveId" clId="{E0D740E1-8E91-4215-A377-84E05C536AEA}" dt="2025-07-07T19:27:17.394" v="939" actId="478"/>
          <ac:picMkLst>
            <pc:docMk/>
            <pc:sldMk cId="582884536" sldId="469"/>
            <ac:picMk id="8" creationId="{0114E961-159F-5A56-2678-572CDED6C9F8}"/>
          </ac:picMkLst>
        </pc:picChg>
        <pc:picChg chg="mod">
          <ac:chgData name="Giorgio Busoni" userId="3f435cfa176cdf46" providerId="LiveId" clId="{E0D740E1-8E91-4215-A377-84E05C536AEA}" dt="2025-07-07T19:28:59.901" v="947" actId="1076"/>
          <ac:picMkLst>
            <pc:docMk/>
            <pc:sldMk cId="582884536" sldId="469"/>
            <ac:picMk id="13" creationId="{2C9C51AF-BD04-E7DA-5F8F-F9892204C09E}"/>
          </ac:picMkLst>
        </pc:picChg>
      </pc:sldChg>
      <pc:sldChg chg="delSp modSp add mod ord">
        <pc:chgData name="Giorgio Busoni" userId="3f435cfa176cdf46" providerId="LiveId" clId="{E0D740E1-8E91-4215-A377-84E05C536AEA}" dt="2025-07-07T12:15:03.272" v="758" actId="1076"/>
        <pc:sldMkLst>
          <pc:docMk/>
          <pc:sldMk cId="1082266614" sldId="470"/>
        </pc:sldMkLst>
        <pc:spChg chg="mod">
          <ac:chgData name="Giorgio Busoni" userId="3f435cfa176cdf46" providerId="LiveId" clId="{E0D740E1-8E91-4215-A377-84E05C536AEA}" dt="2025-07-06T22:25:42.551" v="55" actId="1076"/>
          <ac:spMkLst>
            <pc:docMk/>
            <pc:sldMk cId="1082266614" sldId="470"/>
            <ac:spMk id="8" creationId="{6D47162A-F094-361B-38F9-C4F190D3F23C}"/>
          </ac:spMkLst>
        </pc:spChg>
        <pc:spChg chg="mod">
          <ac:chgData name="Giorgio Busoni" userId="3f435cfa176cdf46" providerId="LiveId" clId="{E0D740E1-8E91-4215-A377-84E05C536AEA}" dt="2025-07-06T22:25:45.127" v="56" actId="1076"/>
          <ac:spMkLst>
            <pc:docMk/>
            <pc:sldMk cId="1082266614" sldId="470"/>
            <ac:spMk id="11" creationId="{B0F3CBB0-1C74-4FEB-8431-476B290F3AE1}"/>
          </ac:spMkLst>
        </pc:spChg>
        <pc:spChg chg="mod">
          <ac:chgData name="Giorgio Busoni" userId="3f435cfa176cdf46" providerId="LiveId" clId="{E0D740E1-8E91-4215-A377-84E05C536AEA}" dt="2025-07-07T12:14:35.254" v="754" actId="1076"/>
          <ac:spMkLst>
            <pc:docMk/>
            <pc:sldMk cId="1082266614" sldId="470"/>
            <ac:spMk id="13" creationId="{D4BFE28A-7893-BB21-ABE6-AE9EFE0615E1}"/>
          </ac:spMkLst>
        </pc:spChg>
        <pc:spChg chg="mod">
          <ac:chgData name="Giorgio Busoni" userId="3f435cfa176cdf46" providerId="LiveId" clId="{E0D740E1-8E91-4215-A377-84E05C536AEA}" dt="2025-07-07T12:15:03.272" v="758" actId="1076"/>
          <ac:spMkLst>
            <pc:docMk/>
            <pc:sldMk cId="1082266614" sldId="470"/>
            <ac:spMk id="14" creationId="{8C72750C-8739-09AC-8855-D02B9712FCA7}"/>
          </ac:spMkLst>
        </pc:spChg>
        <pc:spChg chg="mod">
          <ac:chgData name="Giorgio Busoni" userId="3f435cfa176cdf46" providerId="LiveId" clId="{E0D740E1-8E91-4215-A377-84E05C536AEA}" dt="2025-07-06T22:21:03.654" v="21" actId="1076"/>
          <ac:spMkLst>
            <pc:docMk/>
            <pc:sldMk cId="1082266614" sldId="470"/>
            <ac:spMk id="22" creationId="{C1746C2F-6FF0-6F07-BCDF-370DA5F41F69}"/>
          </ac:spMkLst>
        </pc:spChg>
        <pc:cxnChg chg="mod">
          <ac:chgData name="Giorgio Busoni" userId="3f435cfa176cdf46" providerId="LiveId" clId="{E0D740E1-8E91-4215-A377-84E05C536AEA}" dt="2025-07-06T22:25:42.551" v="55" actId="1076"/>
          <ac:cxnSpMkLst>
            <pc:docMk/>
            <pc:sldMk cId="1082266614" sldId="470"/>
            <ac:cxnSpMk id="10" creationId="{FC3A0D09-4059-3E04-D3C4-4DAFBD9D82CB}"/>
          </ac:cxnSpMkLst>
        </pc:cxnChg>
      </pc:sldChg>
      <pc:sldChg chg="modSp add mod">
        <pc:chgData name="Giorgio Busoni" userId="3f435cfa176cdf46" providerId="LiveId" clId="{E0D740E1-8E91-4215-A377-84E05C536AEA}" dt="2025-07-06T22:22:27.094" v="28" actId="1076"/>
        <pc:sldMkLst>
          <pc:docMk/>
          <pc:sldMk cId="613133126" sldId="471"/>
        </pc:sldMkLst>
        <pc:spChg chg="mod">
          <ac:chgData name="Giorgio Busoni" userId="3f435cfa176cdf46" providerId="LiveId" clId="{E0D740E1-8E91-4215-A377-84E05C536AEA}" dt="2025-07-06T22:22:24.646" v="27" actId="1076"/>
          <ac:spMkLst>
            <pc:docMk/>
            <pc:sldMk cId="613133126" sldId="471"/>
            <ac:spMk id="4" creationId="{4FE252F4-1CA6-F0EC-AFB0-CFDC0EBFA755}"/>
          </ac:spMkLst>
        </pc:spChg>
        <pc:spChg chg="mod">
          <ac:chgData name="Giorgio Busoni" userId="3f435cfa176cdf46" providerId="LiveId" clId="{E0D740E1-8E91-4215-A377-84E05C536AEA}" dt="2025-07-06T22:22:27.094" v="28" actId="1076"/>
          <ac:spMkLst>
            <pc:docMk/>
            <pc:sldMk cId="613133126" sldId="471"/>
            <ac:spMk id="7" creationId="{DE94E6A2-7D80-B62F-19CF-11D86A680B3C}"/>
          </ac:spMkLst>
        </pc:spChg>
      </pc:sldChg>
      <pc:sldChg chg="modSp add mod">
        <pc:chgData name="Giorgio Busoni" userId="3f435cfa176cdf46" providerId="LiveId" clId="{E0D740E1-8E91-4215-A377-84E05C536AEA}" dt="2025-07-07T19:34:48.139" v="974" actId="1076"/>
        <pc:sldMkLst>
          <pc:docMk/>
          <pc:sldMk cId="2288110886" sldId="472"/>
        </pc:sldMkLst>
        <pc:spChg chg="mod">
          <ac:chgData name="Giorgio Busoni" userId="3f435cfa176cdf46" providerId="LiveId" clId="{E0D740E1-8E91-4215-A377-84E05C536AEA}" dt="2025-07-06T22:18:05.423" v="8" actId="27636"/>
          <ac:spMkLst>
            <pc:docMk/>
            <pc:sldMk cId="2288110886" sldId="472"/>
            <ac:spMk id="2" creationId="{33794686-54F1-336F-7758-CD5F7D1EA226}"/>
          </ac:spMkLst>
        </pc:spChg>
        <pc:spChg chg="mod">
          <ac:chgData name="Giorgio Busoni" userId="3f435cfa176cdf46" providerId="LiveId" clId="{E0D740E1-8E91-4215-A377-84E05C536AEA}" dt="2025-07-07T19:34:44.699" v="973" actId="1076"/>
          <ac:spMkLst>
            <pc:docMk/>
            <pc:sldMk cId="2288110886" sldId="472"/>
            <ac:spMk id="3" creationId="{87E19748-F8B4-8801-8757-39CE49795788}"/>
          </ac:spMkLst>
        </pc:spChg>
        <pc:spChg chg="mod">
          <ac:chgData name="Giorgio Busoni" userId="3f435cfa176cdf46" providerId="LiveId" clId="{E0D740E1-8E91-4215-A377-84E05C536AEA}" dt="2025-07-07T19:34:25.959" v="969" actId="1076"/>
          <ac:spMkLst>
            <pc:docMk/>
            <pc:sldMk cId="2288110886" sldId="472"/>
            <ac:spMk id="7" creationId="{64682362-05FB-16F8-5C01-5DD1F4C0CB16}"/>
          </ac:spMkLst>
        </pc:spChg>
        <pc:picChg chg="mod">
          <ac:chgData name="Giorgio Busoni" userId="3f435cfa176cdf46" providerId="LiveId" clId="{E0D740E1-8E91-4215-A377-84E05C536AEA}" dt="2025-07-07T19:34:48.139" v="974" actId="1076"/>
          <ac:picMkLst>
            <pc:docMk/>
            <pc:sldMk cId="2288110886" sldId="472"/>
            <ac:picMk id="5" creationId="{D48B90C3-34EE-8270-6A02-891B66A4D4F9}"/>
          </ac:picMkLst>
        </pc:picChg>
        <pc:picChg chg="mod">
          <ac:chgData name="Giorgio Busoni" userId="3f435cfa176cdf46" providerId="LiveId" clId="{E0D740E1-8E91-4215-A377-84E05C536AEA}" dt="2025-07-07T19:34:28.603" v="970" actId="1076"/>
          <ac:picMkLst>
            <pc:docMk/>
            <pc:sldMk cId="2288110886" sldId="472"/>
            <ac:picMk id="8" creationId="{F036E6F4-D206-6F70-0BB4-73298EBE83C9}"/>
          </ac:picMkLst>
        </pc:picChg>
        <pc:picChg chg="mod">
          <ac:chgData name="Giorgio Busoni" userId="3f435cfa176cdf46" providerId="LiveId" clId="{E0D740E1-8E91-4215-A377-84E05C536AEA}" dt="2025-07-07T19:34:34.460" v="971" actId="1076"/>
          <ac:picMkLst>
            <pc:docMk/>
            <pc:sldMk cId="2288110886" sldId="472"/>
            <ac:picMk id="9" creationId="{CF02AAC7-05A9-CFD0-9179-80B1829BBF67}"/>
          </ac:picMkLst>
        </pc:picChg>
      </pc:sldChg>
      <pc:sldChg chg="delSp modSp add mod">
        <pc:chgData name="Giorgio Busoni" userId="3f435cfa176cdf46" providerId="LiveId" clId="{E0D740E1-8E91-4215-A377-84E05C536AEA}" dt="2025-07-07T19:44:48.275" v="992" actId="1076"/>
        <pc:sldMkLst>
          <pc:docMk/>
          <pc:sldMk cId="1569176141" sldId="473"/>
        </pc:sldMkLst>
        <pc:spChg chg="del">
          <ac:chgData name="Giorgio Busoni" userId="3f435cfa176cdf46" providerId="LiveId" clId="{E0D740E1-8E91-4215-A377-84E05C536AEA}" dt="2025-07-07T19:43:51.852" v="983" actId="478"/>
          <ac:spMkLst>
            <pc:docMk/>
            <pc:sldMk cId="1569176141" sldId="473"/>
            <ac:spMk id="15" creationId="{9BEC67D5-7E60-6B80-A7D1-4F76953CFBDC}"/>
          </ac:spMkLst>
        </pc:spChg>
        <pc:picChg chg="mod">
          <ac:chgData name="Giorgio Busoni" userId="3f435cfa176cdf46" providerId="LiveId" clId="{E0D740E1-8E91-4215-A377-84E05C536AEA}" dt="2025-07-07T19:44:41.514" v="989" actId="1076"/>
          <ac:picMkLst>
            <pc:docMk/>
            <pc:sldMk cId="1569176141" sldId="473"/>
            <ac:picMk id="8" creationId="{815A5AA0-3C37-6602-7E27-D7C668072975}"/>
          </ac:picMkLst>
        </pc:picChg>
        <pc:picChg chg="mod">
          <ac:chgData name="Giorgio Busoni" userId="3f435cfa176cdf46" providerId="LiveId" clId="{E0D740E1-8E91-4215-A377-84E05C536AEA}" dt="2025-07-07T19:44:44.595" v="990" actId="1076"/>
          <ac:picMkLst>
            <pc:docMk/>
            <pc:sldMk cId="1569176141" sldId="473"/>
            <ac:picMk id="10" creationId="{FB0FF845-7DC0-B7B4-E7D7-44F29A12410F}"/>
          </ac:picMkLst>
        </pc:picChg>
        <pc:picChg chg="mod">
          <ac:chgData name="Giorgio Busoni" userId="3f435cfa176cdf46" providerId="LiveId" clId="{E0D740E1-8E91-4215-A377-84E05C536AEA}" dt="2025-07-07T19:44:46.691" v="991" actId="1076"/>
          <ac:picMkLst>
            <pc:docMk/>
            <pc:sldMk cId="1569176141" sldId="473"/>
            <ac:picMk id="11" creationId="{9EB28468-2F37-7B00-A303-C10CA991989A}"/>
          </ac:picMkLst>
        </pc:picChg>
        <pc:picChg chg="mod">
          <ac:chgData name="Giorgio Busoni" userId="3f435cfa176cdf46" providerId="LiveId" clId="{E0D740E1-8E91-4215-A377-84E05C536AEA}" dt="2025-07-07T19:44:48.275" v="992" actId="1076"/>
          <ac:picMkLst>
            <pc:docMk/>
            <pc:sldMk cId="1569176141" sldId="473"/>
            <ac:picMk id="12" creationId="{DCFCC744-5463-D22D-92BF-63E4FFA07014}"/>
          </ac:picMkLst>
        </pc:picChg>
      </pc:sldChg>
      <pc:sldChg chg="add del">
        <pc:chgData name="Giorgio Busoni" userId="3f435cfa176cdf46" providerId="LiveId" clId="{E0D740E1-8E91-4215-A377-84E05C536AEA}" dt="2025-07-06T22:18:16.700" v="10" actId="2696"/>
        <pc:sldMkLst>
          <pc:docMk/>
          <pc:sldMk cId="4207901018" sldId="473"/>
        </pc:sldMkLst>
      </pc:sldChg>
      <pc:sldChg chg="add del replId">
        <pc:chgData name="Giorgio Busoni" userId="3f435cfa176cdf46" providerId="LiveId" clId="{E0D740E1-8E91-4215-A377-84E05C536AEA}" dt="2025-07-06T22:18:16.700" v="10" actId="2696"/>
        <pc:sldMkLst>
          <pc:docMk/>
          <pc:sldMk cId="188498082" sldId="474"/>
        </pc:sldMkLst>
      </pc:sldChg>
      <pc:sldChg chg="delSp modSp add mod">
        <pc:chgData name="Giorgio Busoni" userId="3f435cfa176cdf46" providerId="LiveId" clId="{E0D740E1-8E91-4215-A377-84E05C536AEA}" dt="2025-07-07T19:45:04.494" v="998" actId="1076"/>
        <pc:sldMkLst>
          <pc:docMk/>
          <pc:sldMk cId="1536902897" sldId="474"/>
        </pc:sldMkLst>
        <pc:spChg chg="del">
          <ac:chgData name="Giorgio Busoni" userId="3f435cfa176cdf46" providerId="LiveId" clId="{E0D740E1-8E91-4215-A377-84E05C536AEA}" dt="2025-07-07T19:43:55.048" v="984" actId="478"/>
          <ac:spMkLst>
            <pc:docMk/>
            <pc:sldMk cId="1536902897" sldId="474"/>
            <ac:spMk id="17" creationId="{07E2A579-87D1-79D6-8FD5-E420A9790B55}"/>
          </ac:spMkLst>
        </pc:spChg>
        <pc:spChg chg="del">
          <ac:chgData name="Giorgio Busoni" userId="3f435cfa176cdf46" providerId="LiveId" clId="{E0D740E1-8E91-4215-A377-84E05C536AEA}" dt="2025-07-07T19:43:56.716" v="985" actId="478"/>
          <ac:spMkLst>
            <pc:docMk/>
            <pc:sldMk cId="1536902897" sldId="474"/>
            <ac:spMk id="18" creationId="{9B8836BC-DC7C-BE96-71F9-74966C5E6D78}"/>
          </ac:spMkLst>
        </pc:spChg>
        <pc:picChg chg="mod">
          <ac:chgData name="Giorgio Busoni" userId="3f435cfa176cdf46" providerId="LiveId" clId="{E0D740E1-8E91-4215-A377-84E05C536AEA}" dt="2025-07-07T19:44:52.595" v="993" actId="1076"/>
          <ac:picMkLst>
            <pc:docMk/>
            <pc:sldMk cId="1536902897" sldId="474"/>
            <ac:picMk id="5" creationId="{F0005C58-B720-6CA0-3237-DA4EEB2EA58A}"/>
          </ac:picMkLst>
        </pc:picChg>
        <pc:picChg chg="mod">
          <ac:chgData name="Giorgio Busoni" userId="3f435cfa176cdf46" providerId="LiveId" clId="{E0D740E1-8E91-4215-A377-84E05C536AEA}" dt="2025-07-07T19:44:59.675" v="996" actId="1076"/>
          <ac:picMkLst>
            <pc:docMk/>
            <pc:sldMk cId="1536902897" sldId="474"/>
            <ac:picMk id="8" creationId="{815A5AA0-3C37-6602-7E27-D7C668072975}"/>
          </ac:picMkLst>
        </pc:picChg>
        <pc:picChg chg="mod">
          <ac:chgData name="Giorgio Busoni" userId="3f435cfa176cdf46" providerId="LiveId" clId="{E0D740E1-8E91-4215-A377-84E05C536AEA}" dt="2025-07-07T19:44:54.885" v="994" actId="1076"/>
          <ac:picMkLst>
            <pc:docMk/>
            <pc:sldMk cId="1536902897" sldId="474"/>
            <ac:picMk id="9" creationId="{8E077CEF-2B12-B91F-B2A1-762D6EB6DE5D}"/>
          </ac:picMkLst>
        </pc:picChg>
        <pc:picChg chg="mod">
          <ac:chgData name="Giorgio Busoni" userId="3f435cfa176cdf46" providerId="LiveId" clId="{E0D740E1-8E91-4215-A377-84E05C536AEA}" dt="2025-07-07T19:45:01.867" v="997" actId="1076"/>
          <ac:picMkLst>
            <pc:docMk/>
            <pc:sldMk cId="1536902897" sldId="474"/>
            <ac:picMk id="10" creationId="{FB0FF845-7DC0-B7B4-E7D7-44F29A12410F}"/>
          </ac:picMkLst>
        </pc:picChg>
        <pc:picChg chg="mod">
          <ac:chgData name="Giorgio Busoni" userId="3f435cfa176cdf46" providerId="LiveId" clId="{E0D740E1-8E91-4215-A377-84E05C536AEA}" dt="2025-07-07T19:45:04.494" v="998" actId="1076"/>
          <ac:picMkLst>
            <pc:docMk/>
            <pc:sldMk cId="1536902897" sldId="474"/>
            <ac:picMk id="12" creationId="{DCFCC744-5463-D22D-92BF-63E4FFA07014}"/>
          </ac:picMkLst>
        </pc:picChg>
        <pc:picChg chg="mod">
          <ac:chgData name="Giorgio Busoni" userId="3f435cfa176cdf46" providerId="LiveId" clId="{E0D740E1-8E91-4215-A377-84E05C536AEA}" dt="2025-07-07T19:44:57.091" v="995" actId="1076"/>
          <ac:picMkLst>
            <pc:docMk/>
            <pc:sldMk cId="1536902897" sldId="474"/>
            <ac:picMk id="15" creationId="{E3489AC1-F03D-56FC-EFD6-7E8CC8DCDFD7}"/>
          </ac:picMkLst>
        </pc:picChg>
      </pc:sldChg>
      <pc:sldChg chg="delSp add mod">
        <pc:chgData name="Giorgio Busoni" userId="3f435cfa176cdf46" providerId="LiveId" clId="{E0D740E1-8E91-4215-A377-84E05C536AEA}" dt="2025-07-07T19:43:59.695" v="986" actId="478"/>
        <pc:sldMkLst>
          <pc:docMk/>
          <pc:sldMk cId="239277903" sldId="475"/>
        </pc:sldMkLst>
        <pc:spChg chg="del">
          <ac:chgData name="Giorgio Busoni" userId="3f435cfa176cdf46" providerId="LiveId" clId="{E0D740E1-8E91-4215-A377-84E05C536AEA}" dt="2025-07-07T19:43:59.695" v="986" actId="478"/>
          <ac:spMkLst>
            <pc:docMk/>
            <pc:sldMk cId="239277903" sldId="475"/>
            <ac:spMk id="12" creationId="{1D4D350A-3C61-BC9B-19C6-34D1F1A10408}"/>
          </ac:spMkLst>
        </pc:spChg>
      </pc:sldChg>
      <pc:sldChg chg="add del replId">
        <pc:chgData name="Giorgio Busoni" userId="3f435cfa176cdf46" providerId="LiveId" clId="{E0D740E1-8E91-4215-A377-84E05C536AEA}" dt="2025-07-06T22:18:16.700" v="10" actId="2696"/>
        <pc:sldMkLst>
          <pc:docMk/>
          <pc:sldMk cId="2004966622" sldId="475"/>
        </pc:sldMkLst>
      </pc:sldChg>
      <pc:sldChg chg="delSp modSp add mod">
        <pc:chgData name="Giorgio Busoni" userId="3f435cfa176cdf46" providerId="LiveId" clId="{E0D740E1-8E91-4215-A377-84E05C536AEA}" dt="2025-07-07T19:52:28.310" v="1001" actId="1076"/>
        <pc:sldMkLst>
          <pc:docMk/>
          <pc:sldMk cId="2817728791" sldId="476"/>
        </pc:sldMkLst>
        <pc:spChg chg="del">
          <ac:chgData name="Giorgio Busoni" userId="3f435cfa176cdf46" providerId="LiveId" clId="{E0D740E1-8E91-4215-A377-84E05C536AEA}" dt="2025-07-07T19:44:01.968" v="987" actId="478"/>
          <ac:spMkLst>
            <pc:docMk/>
            <pc:sldMk cId="2817728791" sldId="476"/>
            <ac:spMk id="13" creationId="{F9C29810-E51F-65E4-B1D3-6CCEDB4B1A30}"/>
          </ac:spMkLst>
        </pc:spChg>
        <pc:picChg chg="mod">
          <ac:chgData name="Giorgio Busoni" userId="3f435cfa176cdf46" providerId="LiveId" clId="{E0D740E1-8E91-4215-A377-84E05C536AEA}" dt="2025-07-07T19:52:28.310" v="1001" actId="1076"/>
          <ac:picMkLst>
            <pc:docMk/>
            <pc:sldMk cId="2817728791" sldId="476"/>
            <ac:picMk id="10" creationId="{2575EC55-25B9-50F9-DB2D-DC512A6F020F}"/>
          </ac:picMkLst>
        </pc:picChg>
        <pc:picChg chg="mod">
          <ac:chgData name="Giorgio Busoni" userId="3f435cfa176cdf46" providerId="LiveId" clId="{E0D740E1-8E91-4215-A377-84E05C536AEA}" dt="2025-07-07T19:52:25.711" v="1000" actId="1076"/>
          <ac:picMkLst>
            <pc:docMk/>
            <pc:sldMk cId="2817728791" sldId="476"/>
            <ac:picMk id="12" creationId="{EA4AE957-5CFC-37E8-F068-B6040FECB153}"/>
          </ac:picMkLst>
        </pc:picChg>
      </pc:sldChg>
      <pc:sldChg chg="modSp add mod">
        <pc:chgData name="Giorgio Busoni" userId="3f435cfa176cdf46" providerId="LiveId" clId="{E0D740E1-8E91-4215-A377-84E05C536AEA}" dt="2025-07-07T12:10:16.977" v="642" actId="207"/>
        <pc:sldMkLst>
          <pc:docMk/>
          <pc:sldMk cId="1671003547" sldId="477"/>
        </pc:sldMkLst>
        <pc:spChg chg="mod">
          <ac:chgData name="Giorgio Busoni" userId="3f435cfa176cdf46" providerId="LiveId" clId="{E0D740E1-8E91-4215-A377-84E05C536AEA}" dt="2025-07-07T12:10:16.977" v="642" actId="207"/>
          <ac:spMkLst>
            <pc:docMk/>
            <pc:sldMk cId="1671003547" sldId="477"/>
            <ac:spMk id="3" creationId="{FD8A0A01-F8C4-7105-D45F-24B81B888489}"/>
          </ac:spMkLst>
        </pc:spChg>
        <pc:spChg chg="mod">
          <ac:chgData name="Giorgio Busoni" userId="3f435cfa176cdf46" providerId="LiveId" clId="{E0D740E1-8E91-4215-A377-84E05C536AEA}" dt="2025-07-07T12:10:14.157" v="641" actId="207"/>
          <ac:spMkLst>
            <pc:docMk/>
            <pc:sldMk cId="1671003547" sldId="477"/>
            <ac:spMk id="7" creationId="{7D40FFFC-30F6-C28C-BA7C-F6B7C5D62262}"/>
          </ac:spMkLst>
        </pc:spChg>
      </pc:sldChg>
      <pc:sldMasterChg chg="delSldLayout">
        <pc:chgData name="Giorgio Busoni" userId="3f435cfa176cdf46" providerId="LiveId" clId="{E0D740E1-8E91-4215-A377-84E05C536AEA}" dt="2025-07-06T22:24:18.612" v="43" actId="2696"/>
        <pc:sldMasterMkLst>
          <pc:docMk/>
          <pc:sldMasterMk cId="0" sldId="2147483673"/>
        </pc:sldMasterMkLst>
        <pc:sldLayoutChg chg="del">
          <pc:chgData name="Giorgio Busoni" userId="3f435cfa176cdf46" providerId="LiveId" clId="{E0D740E1-8E91-4215-A377-84E05C536AEA}" dt="2025-07-06T22:24:18.612" v="43" actId="2696"/>
          <pc:sldLayoutMkLst>
            <pc:docMk/>
            <pc:sldMasterMk cId="0" sldId="2147483673"/>
            <pc:sldLayoutMk cId="3259561289" sldId="214748367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5800"/>
            <a:ext cx="608647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6084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7FA8B2-BCDD-8BD0-4B0C-DD46078FC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789CC9D-16AE-D185-0DA3-1D75698704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5763" y="685800"/>
            <a:ext cx="608647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6D2736E-A83C-BCC5-12FA-4E685D2776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26EF1BE-B734-BA78-811A-3F14032478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5939589-3E79-4C82-AA4A-FE78234FAA59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113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B494C-0D1E-6D9B-F032-E3A0478DB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062152D-8345-AC72-A9C1-BCA03186FB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5763" y="685800"/>
            <a:ext cx="608647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B50A55B-566D-9C07-71DB-6592DCFDFD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67772A-6DBA-1E3B-B0A1-E46680B8FA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5939589-3E79-4C82-AA4A-FE78234FAA59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01825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DC892-95FA-DAA7-EA65-481B6FE2C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2EA12B7-218E-11FC-4E30-78C690DF87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5763" y="685800"/>
            <a:ext cx="608647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13A70CF-CAA2-4ACA-2AC3-A93E5BA4A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CAD50C3-7F64-F8D1-E8DA-8CCC0D5E5F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5939589-3E79-4C82-AA4A-FE78234FAA59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86170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F2EF9-D0E4-6841-FBDB-BE69D2865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EF6ADF6-47A8-CC9D-3159-96A7DB182C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5763" y="685800"/>
            <a:ext cx="608647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FA53321-2352-4E75-9252-F5197B711C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3099F75-2220-C9BE-3DB2-6E4AD0A9CD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5939589-3E79-4C82-AA4A-FE78234FAA59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1225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685800"/>
            <a:ext cx="60896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99060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08CF7-516B-D690-7C42-6D90958DA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46EF526-CCED-107F-CA3F-90A3A2AA1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5763" y="685800"/>
            <a:ext cx="608647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234927A-3569-28DB-D841-7ADC2F4C50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A4EC982-1A94-4B3B-A15A-02BDADB768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5939589-3E79-4C82-AA4A-FE78234FAA59}" type="slidenum">
              <a:rPr lang="it-IT" smtClean="0"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520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914399" y="1371601"/>
            <a:ext cx="14220000" cy="14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914399" y="2781301"/>
            <a:ext cx="14220000" cy="4674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﻿"/>
              <a:defRPr/>
            </a:lvl1pPr>
            <a:lvl2pPr marL="914400" lvl="1" indent="-34290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Char char="﻿"/>
              <a:defRPr/>
            </a:lvl2pPr>
            <a:lvl3pPr marL="1371600" lvl="2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  <a:defRPr/>
            </a:lvl6pPr>
            <a:lvl7pPr marL="3200400" lvl="6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eriod"/>
              <a:defRPr/>
            </a:lvl7pPr>
            <a:lvl8pPr marL="3657600" lvl="7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romanLcPeriod"/>
              <a:defRPr/>
            </a:lvl8pPr>
            <a:lvl9pPr marL="4114800" lvl="8" indent="-342900" algn="l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dk1"/>
              </a:buClr>
              <a:buSzPts val="1800"/>
              <a:buChar char="﻿"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dt" idx="10"/>
          </p:nvPr>
        </p:nvSpPr>
        <p:spPr>
          <a:xfrm>
            <a:off x="914399" y="8788400"/>
            <a:ext cx="3652957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08/07/2025</a:t>
            </a:r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ftr" idx="11"/>
          </p:nvPr>
        </p:nvSpPr>
        <p:spPr>
          <a:xfrm>
            <a:off x="5377964" y="8788400"/>
            <a:ext cx="5479435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Dark Side of the Universe 2025</a:t>
            </a:r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11481442" y="8788400"/>
            <a:ext cx="3652957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5">
  <p:cSld name="Cover 5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803"/>
            <a:ext cx="16256000" cy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3"/>
          <p:cNvSpPr txBox="1">
            <a:spLocks noGrp="1"/>
          </p:cNvSpPr>
          <p:nvPr>
            <p:ph type="ctrTitle"/>
          </p:nvPr>
        </p:nvSpPr>
        <p:spPr>
          <a:xfrm>
            <a:off x="662400" y="4843200"/>
            <a:ext cx="66528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ubTitle" idx="1"/>
          </p:nvPr>
        </p:nvSpPr>
        <p:spPr>
          <a:xfrm>
            <a:off x="662400" y="6931201"/>
            <a:ext cx="7203282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6">
  <p:cSld name="Cover 6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803"/>
            <a:ext cx="16256000" cy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4"/>
          <p:cNvSpPr txBox="1">
            <a:spLocks noGrp="1"/>
          </p:cNvSpPr>
          <p:nvPr>
            <p:ph type="ctrTitle"/>
          </p:nvPr>
        </p:nvSpPr>
        <p:spPr>
          <a:xfrm>
            <a:off x="9108000" y="1574837"/>
            <a:ext cx="6026399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subTitle" idx="1"/>
          </p:nvPr>
        </p:nvSpPr>
        <p:spPr>
          <a:xfrm>
            <a:off x="9108000" y="3662837"/>
            <a:ext cx="6026399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7">
  <p:cSld name="Cover 7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803"/>
            <a:ext cx="16256000" cy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 txBox="1">
            <a:spLocks noGrp="1"/>
          </p:cNvSpPr>
          <p:nvPr>
            <p:ph type="ctrTitle"/>
          </p:nvPr>
        </p:nvSpPr>
        <p:spPr>
          <a:xfrm>
            <a:off x="9108000" y="1436291"/>
            <a:ext cx="6026399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subTitle" idx="1"/>
          </p:nvPr>
        </p:nvSpPr>
        <p:spPr>
          <a:xfrm>
            <a:off x="9108000" y="3524291"/>
            <a:ext cx="6026399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8">
  <p:cSld name="Cover 8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803"/>
            <a:ext cx="16256000" cy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>
            <a:spLocks noGrp="1"/>
          </p:cNvSpPr>
          <p:nvPr>
            <p:ph type="ctrTitle"/>
          </p:nvPr>
        </p:nvSpPr>
        <p:spPr>
          <a:xfrm>
            <a:off x="9108000" y="1644109"/>
            <a:ext cx="6026399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1"/>
          </p:nvPr>
        </p:nvSpPr>
        <p:spPr>
          <a:xfrm>
            <a:off x="9108000" y="3732109"/>
            <a:ext cx="6026399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9">
  <p:cSld name="Cover 9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803"/>
            <a:ext cx="16256000" cy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>
            <a:spLocks noGrp="1"/>
          </p:cNvSpPr>
          <p:nvPr>
            <p:ph type="ctrTitle"/>
          </p:nvPr>
        </p:nvSpPr>
        <p:spPr>
          <a:xfrm>
            <a:off x="662400" y="4732366"/>
            <a:ext cx="6763636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7"/>
          <p:cNvSpPr txBox="1">
            <a:spLocks noGrp="1"/>
          </p:cNvSpPr>
          <p:nvPr>
            <p:ph type="subTitle" idx="1"/>
          </p:nvPr>
        </p:nvSpPr>
        <p:spPr>
          <a:xfrm>
            <a:off x="662400" y="6820367"/>
            <a:ext cx="7203282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10">
  <p:cSld name="Cover 10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5803"/>
            <a:ext cx="16255999" cy="91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 txBox="1">
            <a:spLocks noGrp="1"/>
          </p:cNvSpPr>
          <p:nvPr>
            <p:ph type="ctrTitle"/>
          </p:nvPr>
        </p:nvSpPr>
        <p:spPr>
          <a:xfrm>
            <a:off x="9108000" y="1630255"/>
            <a:ext cx="6026399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ubTitle" idx="1"/>
          </p:nvPr>
        </p:nvSpPr>
        <p:spPr>
          <a:xfrm>
            <a:off x="9108000" y="3718255"/>
            <a:ext cx="6026399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11">
  <p:cSld name="Cover 11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5803"/>
            <a:ext cx="16255999" cy="91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>
            <a:spLocks noGrp="1"/>
          </p:cNvSpPr>
          <p:nvPr>
            <p:ph type="ctrTitle"/>
          </p:nvPr>
        </p:nvSpPr>
        <p:spPr>
          <a:xfrm>
            <a:off x="9108000" y="1727236"/>
            <a:ext cx="6026399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ubTitle" idx="1"/>
          </p:nvPr>
        </p:nvSpPr>
        <p:spPr>
          <a:xfrm>
            <a:off x="9108000" y="3815236"/>
            <a:ext cx="6026399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12">
  <p:cSld name="Cover 12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5803"/>
            <a:ext cx="16255999" cy="91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0"/>
          <p:cNvSpPr txBox="1">
            <a:spLocks noGrp="1"/>
          </p:cNvSpPr>
          <p:nvPr>
            <p:ph type="ctrTitle"/>
          </p:nvPr>
        </p:nvSpPr>
        <p:spPr>
          <a:xfrm>
            <a:off x="9108000" y="1644109"/>
            <a:ext cx="6026399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0"/>
          <p:cNvSpPr txBox="1">
            <a:spLocks noGrp="1"/>
          </p:cNvSpPr>
          <p:nvPr>
            <p:ph type="subTitle" idx="1"/>
          </p:nvPr>
        </p:nvSpPr>
        <p:spPr>
          <a:xfrm>
            <a:off x="9108000" y="3732109"/>
            <a:ext cx="6026399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13">
  <p:cSld name="Cover 13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5803"/>
            <a:ext cx="16255999" cy="91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1"/>
          <p:cNvSpPr txBox="1">
            <a:spLocks noGrp="1"/>
          </p:cNvSpPr>
          <p:nvPr>
            <p:ph type="ctrTitle"/>
          </p:nvPr>
        </p:nvSpPr>
        <p:spPr>
          <a:xfrm>
            <a:off x="9108000" y="1464000"/>
            <a:ext cx="6026399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1"/>
          <p:cNvSpPr txBox="1">
            <a:spLocks noGrp="1"/>
          </p:cNvSpPr>
          <p:nvPr>
            <p:ph type="subTitle" idx="1"/>
          </p:nvPr>
        </p:nvSpPr>
        <p:spPr>
          <a:xfrm>
            <a:off x="9108000" y="3552000"/>
            <a:ext cx="6026399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14">
  <p:cSld name="Cover 14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5803"/>
            <a:ext cx="16255999" cy="91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2"/>
          <p:cNvSpPr txBox="1">
            <a:spLocks noGrp="1"/>
          </p:cNvSpPr>
          <p:nvPr>
            <p:ph type="ctrTitle"/>
          </p:nvPr>
        </p:nvSpPr>
        <p:spPr>
          <a:xfrm>
            <a:off x="662400" y="4801637"/>
            <a:ext cx="6680509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2"/>
          <p:cNvSpPr txBox="1">
            <a:spLocks noGrp="1"/>
          </p:cNvSpPr>
          <p:nvPr>
            <p:ph type="subTitle" idx="1"/>
          </p:nvPr>
        </p:nvSpPr>
        <p:spPr>
          <a:xfrm>
            <a:off x="662400" y="6889638"/>
            <a:ext cx="7203282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ntent">
  <p:cSld name="Title and two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" descr="Graphical user interface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804"/>
            <a:ext cx="16235363" cy="913239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11232000" y="1117601"/>
            <a:ext cx="3902398" cy="14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Font typeface="Arial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914399" y="2781301"/>
            <a:ext cx="9016678" cy="4674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﻿"/>
              <a:defRPr/>
            </a:lvl1pPr>
            <a:lvl2pPr marL="914400" lvl="1" indent="-34290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Char char="﻿"/>
              <a:defRPr/>
            </a:lvl2pPr>
            <a:lvl3pPr marL="1371600" lvl="2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  <a:defRPr/>
            </a:lvl6pPr>
            <a:lvl7pPr marL="3200400" lvl="6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eriod"/>
              <a:defRPr/>
            </a:lvl7pPr>
            <a:lvl8pPr marL="3657600" lvl="7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romanLcPeriod"/>
              <a:defRPr/>
            </a:lvl8pPr>
            <a:lvl9pPr marL="4114800" lvl="8" indent="-342900" algn="l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dk1"/>
              </a:buClr>
              <a:buSzPts val="1800"/>
              <a:buChar char="﻿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914399" y="8788400"/>
            <a:ext cx="3652957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08/07/2025</a:t>
            </a: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5377964" y="8788400"/>
            <a:ext cx="5479435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Dark Side of the Universe 2025</a:t>
            </a:r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11481442" y="8788400"/>
            <a:ext cx="3652957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11232000" y="2782800"/>
            <a:ext cx="3902399" cy="4674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191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Char char="﻿"/>
              <a:defRPr>
                <a:solidFill>
                  <a:schemeClr val="lt1"/>
                </a:solidFill>
              </a:defRPr>
            </a:lvl1pPr>
            <a:lvl2pPr marL="914400" lvl="1" indent="-41910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000"/>
              <a:buChar char="﻿"/>
              <a:defRPr>
                <a:solidFill>
                  <a:schemeClr val="lt1"/>
                </a:solidFill>
              </a:defRPr>
            </a:lvl2pPr>
            <a:lvl3pPr marL="1371600" lvl="2" indent="-4191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3000"/>
              <a:buChar char="•"/>
              <a:defRPr>
                <a:solidFill>
                  <a:schemeClr val="lt1"/>
                </a:solidFill>
              </a:defRPr>
            </a:lvl3pPr>
            <a:lvl4pPr marL="1828800" lvl="3" indent="-4191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3000"/>
              <a:buChar char="•"/>
              <a:defRPr>
                <a:solidFill>
                  <a:schemeClr val="lt1"/>
                </a:solidFill>
              </a:defRPr>
            </a:lvl4pPr>
            <a:lvl5pPr marL="2286000" lvl="4" indent="-4191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30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  <a:defRPr/>
            </a:lvl6pPr>
            <a:lvl7pPr marL="3200400" lvl="6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eriod"/>
              <a:defRPr/>
            </a:lvl7pPr>
            <a:lvl8pPr marL="3657600" lvl="7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romanLcPeriod"/>
              <a:defRPr/>
            </a:lvl8pPr>
            <a:lvl9pPr marL="4114800" lvl="8" indent="-342900" algn="l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dk1"/>
              </a:buClr>
              <a:buSzPts val="1800"/>
              <a:buChar char="﻿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3"/>
          </p:nvPr>
        </p:nvSpPr>
        <p:spPr>
          <a:xfrm>
            <a:off x="914397" y="1366709"/>
            <a:ext cx="9016678" cy="1160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5461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Char char="﻿"/>
              <a:defRPr sz="5000"/>
            </a:lvl1pPr>
            <a:lvl2pPr marL="914400" lvl="1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﻿"/>
              <a:defRPr/>
            </a:lvl2pPr>
            <a:lvl3pPr marL="1371600" lvl="2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  <a:defRPr/>
            </a:lvl6pPr>
            <a:lvl7pPr marL="3200400" lvl="6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eriod"/>
              <a:defRPr/>
            </a:lvl7pPr>
            <a:lvl8pPr marL="3657600" lvl="7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romanLcPeriod"/>
              <a:defRPr/>
            </a:lvl8pPr>
            <a:lvl9pPr marL="4114800" lvl="8" indent="-342900" algn="l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dk1"/>
              </a:buClr>
              <a:buSzPts val="1800"/>
              <a:buChar char="﻿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15">
  <p:cSld name="Cover 15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5804"/>
            <a:ext cx="16256000" cy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3"/>
          <p:cNvSpPr txBox="1">
            <a:spLocks noGrp="1"/>
          </p:cNvSpPr>
          <p:nvPr>
            <p:ph type="ctrTitle"/>
          </p:nvPr>
        </p:nvSpPr>
        <p:spPr>
          <a:xfrm>
            <a:off x="9108000" y="1547127"/>
            <a:ext cx="6026399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3"/>
          <p:cNvSpPr txBox="1">
            <a:spLocks noGrp="1"/>
          </p:cNvSpPr>
          <p:nvPr>
            <p:ph type="subTitle" idx="1"/>
          </p:nvPr>
        </p:nvSpPr>
        <p:spPr>
          <a:xfrm>
            <a:off x="9108000" y="3635127"/>
            <a:ext cx="6026399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Two Subtitle and Content">
  <p:cSld name="1_Title and Two Sub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914399" y="1371601"/>
            <a:ext cx="14220000" cy="14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914399" y="4788000"/>
            <a:ext cx="6840000" cy="34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﻿"/>
              <a:defRPr/>
            </a:lvl1pPr>
            <a:lvl2pPr marL="914400" lvl="1" indent="-34290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Char char="﻿"/>
              <a:defRPr/>
            </a:lvl2pPr>
            <a:lvl3pPr marL="1371600" lvl="2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  <a:defRPr/>
            </a:lvl6pPr>
            <a:lvl7pPr marL="3200400" lvl="6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eriod"/>
              <a:defRPr/>
            </a:lvl7pPr>
            <a:lvl8pPr marL="3657600" lvl="7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romanLcPeriod"/>
              <a:defRPr/>
            </a:lvl8pPr>
            <a:lvl9pPr marL="4114800" lvl="8" indent="-342900" algn="l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dk1"/>
              </a:buClr>
              <a:buSzPts val="1800"/>
              <a:buChar char="﻿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914399" y="8788400"/>
            <a:ext cx="3652957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08/07/2025</a:t>
            </a:r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5377964" y="8788400"/>
            <a:ext cx="5479435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Dark Side of the Universe 2025</a:t>
            </a:r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11481442" y="8788400"/>
            <a:ext cx="3652957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2"/>
          </p:nvPr>
        </p:nvSpPr>
        <p:spPr>
          <a:xfrm>
            <a:off x="8294399" y="4788000"/>
            <a:ext cx="6840000" cy="34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﻿"/>
              <a:defRPr/>
            </a:lvl1pPr>
            <a:lvl2pPr marL="914400" lvl="1" indent="-34290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Char char="﻿"/>
              <a:defRPr/>
            </a:lvl2pPr>
            <a:lvl3pPr marL="1371600" lvl="2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  <a:defRPr/>
            </a:lvl6pPr>
            <a:lvl7pPr marL="3200400" lvl="6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eriod"/>
              <a:defRPr/>
            </a:lvl7pPr>
            <a:lvl8pPr marL="3657600" lvl="7" indent="-3429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romanLcPeriod"/>
              <a:defRPr/>
            </a:lvl8pPr>
            <a:lvl9pPr marL="4114800" lvl="8" indent="-342900" algn="l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dk1"/>
              </a:buClr>
              <a:buSzPts val="1800"/>
              <a:buChar char="﻿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914399" y="3276000"/>
            <a:ext cx="6840000" cy="109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600"/>
              <a:buNone/>
              <a:defRPr sz="8600" b="1"/>
            </a:lvl1pPr>
            <a:lvl2pPr marL="914400" lvl="1" indent="-22860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667"/>
              <a:buNone/>
              <a:defRPr sz="2667" b="1"/>
            </a:lvl2pPr>
            <a:lvl3pPr marL="1371600" lvl="2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3pPr>
            <a:lvl4pPr marL="1828800" lvl="3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4pPr>
            <a:lvl5pPr marL="2286000" lvl="4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5pPr>
            <a:lvl6pPr marL="2743200" lvl="5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6pPr>
            <a:lvl7pPr marL="3200400" lvl="6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7pPr>
            <a:lvl8pPr marL="3657600" lvl="7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8pPr>
            <a:lvl9pPr marL="4114800" lvl="8" indent="-228600" algn="l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dk1"/>
              </a:buClr>
              <a:buSzPts val="2133"/>
              <a:buNone/>
              <a:defRPr sz="2133" b="1"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4"/>
          </p:nvPr>
        </p:nvSpPr>
        <p:spPr>
          <a:xfrm>
            <a:off x="8294399" y="3276000"/>
            <a:ext cx="6840000" cy="109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600"/>
              <a:buNone/>
              <a:defRPr sz="8600" b="1"/>
            </a:lvl1pPr>
            <a:lvl2pPr marL="914400" lvl="1" indent="-22860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667"/>
              <a:buNone/>
              <a:defRPr sz="2667" b="1"/>
            </a:lvl2pPr>
            <a:lvl3pPr marL="1371600" lvl="2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3pPr>
            <a:lvl4pPr marL="1828800" lvl="3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4pPr>
            <a:lvl5pPr marL="2286000" lvl="4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5pPr>
            <a:lvl6pPr marL="2743200" lvl="5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6pPr>
            <a:lvl7pPr marL="3200400" lvl="6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7pPr>
            <a:lvl8pPr marL="3657600" lvl="7" indent="-2286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8pPr>
            <a:lvl9pPr marL="4114800" lvl="8" indent="-228600" algn="l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dk1"/>
              </a:buClr>
              <a:buSzPts val="2133"/>
              <a:buNone/>
              <a:defRPr sz="2133"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6475" y="576001"/>
            <a:ext cx="11185782" cy="3803650"/>
          </a:xfrm>
        </p:spPr>
        <p:txBody>
          <a:bodyPr anchor="t">
            <a:normAutofit/>
          </a:bodyPr>
          <a:lstStyle>
            <a:lvl1pPr>
              <a:lnSpc>
                <a:spcPct val="80000"/>
              </a:lnSpc>
              <a:defRPr sz="11363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10A01DC5-1685-4615-8240-15192985C6A2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5014A4F5-33BC-4C41-B1AC-8B957B763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692034" y="8736000"/>
            <a:ext cx="1278375" cy="19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65" cap="all" baseline="0">
                <a:solidFill>
                  <a:schemeClr val="tx1"/>
                </a:solidFill>
              </a:defRPr>
            </a:lvl1pPr>
          </a:lstStyle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2DF42F-AFE2-4EF3-B14F-54A469AB5E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5270" y="576001"/>
            <a:ext cx="3250306" cy="3214512"/>
          </a:xfrm>
        </p:spPr>
        <p:txBody>
          <a:bodyPr/>
          <a:lstStyle>
            <a:lvl1pPr>
              <a:lnSpc>
                <a:spcPct val="80000"/>
              </a:lnSpc>
              <a:spcAft>
                <a:spcPts val="0"/>
              </a:spcAft>
              <a:defRPr sz="11363">
                <a:solidFill>
                  <a:schemeClr val="accent1"/>
                </a:solidFill>
              </a:defRPr>
            </a:lvl1pPr>
            <a:lvl2pPr>
              <a:defRPr sz="11363">
                <a:solidFill>
                  <a:schemeClr val="accent1"/>
                </a:solidFill>
              </a:defRPr>
            </a:lvl2pPr>
            <a:lvl3pPr>
              <a:defRPr sz="11363">
                <a:solidFill>
                  <a:schemeClr val="accent1"/>
                </a:solidFill>
              </a:defRPr>
            </a:lvl3pPr>
            <a:lvl4pPr>
              <a:defRPr sz="11363">
                <a:solidFill>
                  <a:schemeClr val="accent1"/>
                </a:solidFill>
              </a:defRPr>
            </a:lvl4pPr>
            <a:lvl5pPr>
              <a:defRPr sz="11363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#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15308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A6D05FB-9E00-4E05-8A11-8AC6AA5F17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60931" y="663223"/>
            <a:ext cx="9965301" cy="3027076"/>
          </a:xfr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spcAft>
                <a:spcPts val="5034"/>
              </a:spcAft>
              <a:defRPr sz="11363" cap="all" baseline="0">
                <a:solidFill>
                  <a:schemeClr val="tx1"/>
                </a:solidFill>
              </a:defRPr>
            </a:lvl1pPr>
            <a:lvl2pPr>
              <a:lnSpc>
                <a:spcPct val="80000"/>
              </a:lnSpc>
              <a:defRPr sz="3196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7B2C6D-31F3-4B5D-8AEA-D378B3F6B1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1177" y="2240000"/>
            <a:ext cx="9963889" cy="5192889"/>
          </a:xfrm>
        </p:spPr>
        <p:txBody>
          <a:bodyPr/>
          <a:lstStyle>
            <a:lvl1pPr>
              <a:spcAft>
                <a:spcPts val="5034"/>
              </a:spcAft>
              <a:defRPr sz="3196"/>
            </a:lvl1pPr>
            <a:lvl2pPr>
              <a:spcAft>
                <a:spcPts val="0"/>
              </a:spcAft>
              <a:defRPr sz="2131">
                <a:latin typeface="+mj-lt"/>
              </a:defRPr>
            </a:lvl2pPr>
            <a:lvl3pPr>
              <a:defRPr sz="2131"/>
            </a:lvl3pPr>
            <a:lvl4pPr>
              <a:defRPr sz="2131"/>
            </a:lvl4pPr>
            <a:lvl5pPr>
              <a:defRPr sz="2131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EE533D-B90B-4984-80AF-6A213C6C34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346" y="0"/>
            <a:ext cx="3083806" cy="9144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C1CA678-19D7-8442-96F0-22E27EFC3DED}"/>
              </a:ext>
            </a:extLst>
          </p:cNvPr>
          <p:cNvSpPr txBox="1">
            <a:spLocks/>
          </p:cNvSpPr>
          <p:nvPr userDrawn="1"/>
        </p:nvSpPr>
        <p:spPr>
          <a:xfrm>
            <a:off x="2480779" y="8985404"/>
            <a:ext cx="4650047" cy="15859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55"/>
              </a:spcBef>
            </a:pPr>
            <a:r>
              <a:rPr lang="en-US" sz="710" dirty="0">
                <a:solidFill>
                  <a:schemeClr val="tx1">
                    <a:lumMod val="75000"/>
                  </a:schemeClr>
                </a:solidFill>
                <a:effectLst/>
                <a:latin typeface="Public Sans Ligh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710" dirty="0">
                <a:solidFill>
                  <a:schemeClr val="tx1">
                    <a:lumMod val="75000"/>
                  </a:schemeClr>
                </a:solidFill>
                <a:effectLst/>
                <a:latin typeface="Public Sans Ligh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| </a:t>
            </a:r>
            <a:r>
              <a:rPr lang="en-US" sz="710" dirty="0">
                <a:solidFill>
                  <a:schemeClr val="tx1">
                    <a:lumMod val="75000"/>
                  </a:schemeClr>
                </a:solidFill>
                <a:effectLst/>
                <a:latin typeface="Public Sans Ligh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710" dirty="0">
              <a:solidFill>
                <a:schemeClr val="tx1">
                  <a:lumMod val="75000"/>
                </a:schemeClr>
              </a:solidFill>
              <a:effectLst/>
              <a:latin typeface="Public Sans Light" pitchFamily="2" charset="77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85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1" type="title">
  <p:cSld name="TITL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804"/>
            <a:ext cx="16255999" cy="91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9"/>
          <p:cNvSpPr txBox="1">
            <a:spLocks noGrp="1"/>
          </p:cNvSpPr>
          <p:nvPr>
            <p:ph type="ctrTitle"/>
          </p:nvPr>
        </p:nvSpPr>
        <p:spPr>
          <a:xfrm>
            <a:off x="9108000" y="1671818"/>
            <a:ext cx="6026399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9108000" y="3759818"/>
            <a:ext cx="6026399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2">
  <p:cSld name="Cover 2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804"/>
            <a:ext cx="16255999" cy="91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0"/>
          <p:cNvSpPr txBox="1">
            <a:spLocks noGrp="1"/>
          </p:cNvSpPr>
          <p:nvPr>
            <p:ph type="ctrTitle"/>
          </p:nvPr>
        </p:nvSpPr>
        <p:spPr>
          <a:xfrm>
            <a:off x="662153" y="4572000"/>
            <a:ext cx="6251265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ubTitle" idx="1"/>
          </p:nvPr>
        </p:nvSpPr>
        <p:spPr>
          <a:xfrm>
            <a:off x="662152" y="6660001"/>
            <a:ext cx="7455529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3">
  <p:cSld name="Cover 3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804"/>
            <a:ext cx="16255999" cy="91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1"/>
          <p:cNvSpPr txBox="1">
            <a:spLocks noGrp="1"/>
          </p:cNvSpPr>
          <p:nvPr>
            <p:ph type="ctrTitle"/>
          </p:nvPr>
        </p:nvSpPr>
        <p:spPr>
          <a:xfrm>
            <a:off x="662400" y="4732367"/>
            <a:ext cx="6749782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subTitle" idx="1"/>
          </p:nvPr>
        </p:nvSpPr>
        <p:spPr>
          <a:xfrm>
            <a:off x="662400" y="6820368"/>
            <a:ext cx="7203282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4">
  <p:cSld name="Cover 4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804"/>
            <a:ext cx="16255999" cy="91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2"/>
          <p:cNvSpPr txBox="1">
            <a:spLocks noGrp="1"/>
          </p:cNvSpPr>
          <p:nvPr>
            <p:ph type="ctrTitle"/>
          </p:nvPr>
        </p:nvSpPr>
        <p:spPr>
          <a:xfrm>
            <a:off x="2263452" y="163352"/>
            <a:ext cx="7005245" cy="336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0" tIns="0" rIns="360000" bIns="0" anchor="b" anchorCtr="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ubTitle" idx="1"/>
          </p:nvPr>
        </p:nvSpPr>
        <p:spPr>
          <a:xfrm>
            <a:off x="2263452" y="3995342"/>
            <a:ext cx="7005246" cy="1898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0" tIns="0" rIns="720000" bIns="0" anchor="t" anchorCtr="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b="0"/>
            </a:lvl1pPr>
            <a:lvl2pPr lvl="1" algn="ctr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667"/>
              <a:buNone/>
              <a:defRPr sz="2667"/>
            </a:lvl2pPr>
            <a:lvl3pPr lvl="2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3pPr>
            <a:lvl4pPr lvl="3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4pPr>
            <a:lvl5pPr lvl="4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5pPr>
            <a:lvl6pPr lvl="5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6pPr>
            <a:lvl7pPr lvl="6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7pPr>
            <a:lvl8pPr lvl="7" algn="ctr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133"/>
              <a:buNone/>
              <a:defRPr sz="2133"/>
            </a:lvl8pPr>
            <a:lvl9pPr lvl="8" algn="ctr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2133"/>
              <a:buNone/>
              <a:defRPr sz="21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 descr="Shape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5804"/>
            <a:ext cx="16255999" cy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914399" y="1371601"/>
            <a:ext cx="14220000" cy="14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914399" y="2781301"/>
            <a:ext cx="14220000" cy="4674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4191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Char char="﻿"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19100" algn="l" rtl="0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Char char="﻿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AutoNum type="arabicPeriod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AutoNum type="alphaLcPeriod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AutoNum type="romanLcPeriod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19100" algn="l" rtl="0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dk1"/>
              </a:buClr>
              <a:buSzPts val="3000"/>
              <a:buFont typeface="Calibri"/>
              <a:buChar char="﻿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dt" idx="10"/>
          </p:nvPr>
        </p:nvSpPr>
        <p:spPr>
          <a:xfrm>
            <a:off x="914399" y="8788400"/>
            <a:ext cx="3652957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/>
              <a:t>08/07/2025</a:t>
            </a:r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ftr" idx="11"/>
          </p:nvPr>
        </p:nvSpPr>
        <p:spPr>
          <a:xfrm>
            <a:off x="5377964" y="8788400"/>
            <a:ext cx="5479435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5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Dark Side of the Universe 2025</a:t>
            </a:r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11481442" y="8788400"/>
            <a:ext cx="3652957" cy="33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76" r:id="rId4"/>
    <p:sldLayoutId id="2147483677" r:id="rId5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/>
          <p:nvPr/>
        </p:nvSpPr>
        <p:spPr>
          <a:xfrm>
            <a:off x="-1" y="-2"/>
            <a:ext cx="16235363" cy="91440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B1B2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5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8"/>
          <p:cNvSpPr txBox="1">
            <a:spLocks noGrp="1"/>
          </p:cNvSpPr>
          <p:nvPr>
            <p:ph type="title"/>
          </p:nvPr>
        </p:nvSpPr>
        <p:spPr>
          <a:xfrm>
            <a:off x="914399" y="1371601"/>
            <a:ext cx="14220000" cy="14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1"/>
          </p:nvPr>
        </p:nvSpPr>
        <p:spPr>
          <a:xfrm>
            <a:off x="914399" y="2781301"/>
            <a:ext cx="14220000" cy="4674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4191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Char char="﻿"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19100" algn="l" rtl="0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Char char="﻿"/>
              <a:defRPr sz="3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AutoNum type="arabicPeriod"/>
              <a:defRPr sz="3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AutoNum type="alphaLcPeriod"/>
              <a:defRPr sz="3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191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AutoNum type="romanLcPeriod"/>
              <a:defRPr sz="3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19100" algn="l" rtl="0">
              <a:lnSpc>
                <a:spcPct val="120000"/>
              </a:lnSpc>
              <a:spcBef>
                <a:spcPts val="900"/>
              </a:spcBef>
              <a:spcAft>
                <a:spcPts val="900"/>
              </a:spcAft>
              <a:buClr>
                <a:schemeClr val="lt1"/>
              </a:buClr>
              <a:buSzPts val="3000"/>
              <a:buFont typeface="Calibri"/>
              <a:buChar char="﻿"/>
              <a:defRPr sz="3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6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75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0D5050E-76C4-8586-718D-1A69DD966D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399" y="3193851"/>
            <a:ext cx="7455281" cy="3626515"/>
          </a:xfrm>
        </p:spPr>
        <p:txBody>
          <a:bodyPr/>
          <a:lstStyle/>
          <a:p>
            <a:r>
              <a:rPr lang="en-US" dirty="0"/>
              <a:t>Capture, </a:t>
            </a:r>
            <a:r>
              <a:rPr lang="en-US" dirty="0" err="1"/>
              <a:t>thermalisation</a:t>
            </a:r>
            <a:r>
              <a:rPr lang="en-US" dirty="0"/>
              <a:t> and annihilation of Dark Matter in Compact Objects</a:t>
            </a:r>
            <a:endParaRPr lang="it-IT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0AE1F01F-8115-7805-01BE-89ECDEDE16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Montreal, Dark Side of the Universe, 08/07/2025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4302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C06034-5E5A-F7A7-8B29-8CA8B5EF01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73016A-18DB-79F7-0425-87306CF96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spcFirstLastPara="1" vert="horz" wrap="square" lIns="0" tIns="0" rIns="0" bIns="0" rtlCol="0" anchor="ctr" anchorCtr="0">
            <a:normAutofit fontScale="90000"/>
          </a:bodyPr>
          <a:lstStyle>
            <a:defPPr>
              <a:defRPr lang="it-IT"/>
            </a:defPPr>
          </a:lstStyle>
          <a:p>
            <a:r>
              <a:rPr lang="it-IT" kern="1200" cap="all">
                <a:latin typeface="+mj-lt"/>
                <a:ea typeface="+mj-ea"/>
                <a:cs typeface="+mj-cs"/>
              </a:rPr>
              <a:t>DM capture in neutron stars/ White dwarfs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8A0A01-F8C4-7105-D45F-24B81B888489}"/>
              </a:ext>
            </a:extLst>
          </p:cNvPr>
          <p:cNvSpPr/>
          <p:nvPr/>
        </p:nvSpPr>
        <p:spPr>
          <a:xfrm>
            <a:off x="1399893" y="2793588"/>
            <a:ext cx="6568793" cy="54922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794" dirty="0"/>
              <a:t>Neutron Stars</a:t>
            </a:r>
          </a:p>
          <a:p>
            <a:pPr algn="ctr"/>
            <a:endParaRPr lang="en-US" sz="4794" dirty="0"/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NS collapse to BH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NS merger waveform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>
                <a:solidFill>
                  <a:srgbClr val="FF0000"/>
                </a:solidFill>
              </a:rPr>
              <a:t>Minimum NS temperature</a:t>
            </a:r>
            <a:endParaRPr lang="it-IT" sz="3728" dirty="0">
              <a:solidFill>
                <a:srgbClr val="FF0000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D40FFFC-30F6-C28C-BA7C-F6B7C5D62262}"/>
              </a:ext>
            </a:extLst>
          </p:cNvPr>
          <p:cNvSpPr/>
          <p:nvPr/>
        </p:nvSpPr>
        <p:spPr>
          <a:xfrm>
            <a:off x="8421308" y="2793587"/>
            <a:ext cx="6568793" cy="54922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794" dirty="0"/>
              <a:t>White Dwarfs</a:t>
            </a:r>
          </a:p>
          <a:p>
            <a:pPr algn="ctr"/>
            <a:endParaRPr lang="en-US" sz="4794" dirty="0"/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Luminosity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>
                <a:solidFill>
                  <a:srgbClr val="FF0000"/>
                </a:solidFill>
              </a:rPr>
              <a:t>Collapse</a:t>
            </a:r>
            <a:endParaRPr lang="it-IT" sz="3728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D0193-CB01-9F7A-F5DF-7DC51A41839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it-IT"/>
              <a:t>08/07/2025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718A8-892E-050B-F125-7074A0BE8E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DC6E1-8AFA-4F4B-7AA1-3C567FCEC6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003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CC83-C305-42BA-A042-D0C9213B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866" y="599196"/>
            <a:ext cx="12616975" cy="1383051"/>
          </a:xfrm>
        </p:spPr>
        <p:txBody>
          <a:bodyPr>
            <a:normAutofit/>
          </a:bodyPr>
          <a:lstStyle/>
          <a:p>
            <a:r>
              <a:rPr lang="it-IT" sz="6392" dirty="0"/>
              <a:t>Minimum NS temperature</a:t>
            </a:r>
            <a:endParaRPr lang="en-AU" sz="6384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CDB825-69DA-42A0-9B00-4ED38B7FB1DF}"/>
              </a:ext>
            </a:extLst>
          </p:cNvPr>
          <p:cNvSpPr txBox="1"/>
          <p:nvPr/>
        </p:nvSpPr>
        <p:spPr>
          <a:xfrm>
            <a:off x="712522" y="2189319"/>
            <a:ext cx="14271094" cy="47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6690" indent="-506690">
              <a:buFont typeface="Arial" panose="020B0604020202020204" pitchFamily="34" charset="0"/>
              <a:buChar char="•"/>
            </a:pPr>
            <a:r>
              <a:rPr lang="en-AU" sz="2483" dirty="0"/>
              <a:t>High density, extreme condition, highly favourable to accumulation of large DM quantities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B0AE492-4EF0-87BA-5371-F0D88686959D}"/>
              </a:ext>
            </a:extLst>
          </p:cNvPr>
          <p:cNvSpPr txBox="1"/>
          <p:nvPr/>
        </p:nvSpPr>
        <p:spPr>
          <a:xfrm>
            <a:off x="438263" y="5014294"/>
            <a:ext cx="9005695" cy="200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6690" indent="-506690">
              <a:buFont typeface="Arial" panose="020B0604020202020204" pitchFamily="34" charset="0"/>
              <a:buChar char="•"/>
            </a:pPr>
            <a:r>
              <a:rPr lang="en-AU" sz="2483" dirty="0"/>
              <a:t>Powerful probe to test and constrain dark matter (DM)</a:t>
            </a:r>
          </a:p>
          <a:p>
            <a:pPr marL="506690" indent="-506690">
              <a:buFont typeface="Arial" panose="020B0604020202020204" pitchFamily="34" charset="0"/>
              <a:buChar char="•"/>
            </a:pPr>
            <a:r>
              <a:rPr lang="en-AU" sz="2483" dirty="0"/>
              <a:t>This generally involves the accumulation of DM particles</a:t>
            </a:r>
          </a:p>
          <a:p>
            <a:pPr marL="1317393" lvl="1" indent="-506690">
              <a:buFont typeface="Arial" panose="020B0604020202020204" pitchFamily="34" charset="0"/>
              <a:buChar char="•"/>
            </a:pPr>
            <a:r>
              <a:rPr lang="en-AU" sz="2483" dirty="0">
                <a:solidFill>
                  <a:srgbClr val="FF0000"/>
                </a:solidFill>
              </a:rPr>
              <a:t>Increase in their temperature</a:t>
            </a:r>
          </a:p>
          <a:p>
            <a:pPr marL="1317393" lvl="1" indent="-506690">
              <a:buFont typeface="Arial" panose="020B0604020202020204" pitchFamily="34" charset="0"/>
              <a:buChar char="•"/>
            </a:pPr>
            <a:r>
              <a:rPr lang="en-AU" sz="2483" dirty="0"/>
              <a:t>DM-triggered black hole formation</a:t>
            </a:r>
          </a:p>
          <a:p>
            <a:pPr marL="1317393" lvl="1" indent="-506690">
              <a:buFont typeface="Arial" panose="020B0604020202020204" pitchFamily="34" charset="0"/>
              <a:buChar char="•"/>
            </a:pPr>
            <a:r>
              <a:rPr lang="en-AU" sz="2483" dirty="0"/>
              <a:t>Modified EOS/Gravitational wave signal</a:t>
            </a:r>
            <a:endParaRPr lang="it-IT" sz="2483" dirty="0"/>
          </a:p>
        </p:txBody>
      </p:sp>
      <p:sp>
        <p:nvSpPr>
          <p:cNvPr id="13" name="Freccia in giù 12">
            <a:extLst>
              <a:ext uri="{FF2B5EF4-FFF2-40B4-BE49-F238E27FC236}">
                <a16:creationId xmlns:a16="http://schemas.microsoft.com/office/drawing/2014/main" id="{D540A64B-1576-B9E4-976B-E82BA7383354}"/>
              </a:ext>
            </a:extLst>
          </p:cNvPr>
          <p:cNvSpPr/>
          <p:nvPr/>
        </p:nvSpPr>
        <p:spPr>
          <a:xfrm>
            <a:off x="6791406" y="3107817"/>
            <a:ext cx="1114764" cy="158239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3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D26D32-15D6-CDFA-7592-97611BF51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3958" y="3093284"/>
            <a:ext cx="6517252" cy="4757118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9147DE2F-14A3-9485-5D3D-E6F0E398E3EB}"/>
              </a:ext>
            </a:extLst>
          </p:cNvPr>
          <p:cNvSpPr/>
          <p:nvPr/>
        </p:nvSpPr>
        <p:spPr>
          <a:xfrm>
            <a:off x="6791406" y="5905414"/>
            <a:ext cx="2584585" cy="22055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98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B9DDF4-C847-462D-1C7B-737BC09CBD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1F069-095B-C6A0-E069-4B4314968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C980B9-B21C-73D1-D462-EED838DBB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11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504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E72A5-4738-69AD-343F-D524925A8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A59227B3-3283-2D4B-FCE0-39B5AE276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220" y="744283"/>
            <a:ext cx="12167216" cy="1704713"/>
          </a:xfrm>
        </p:spPr>
        <p:txBody>
          <a:bodyPr rtlCol="0">
            <a:normAutofit/>
          </a:bodyPr>
          <a:lstStyle>
            <a:defPPr>
              <a:defRPr lang="it-IT"/>
            </a:defPPr>
          </a:lstStyle>
          <a:p>
            <a:pPr rtl="0"/>
            <a:r>
              <a:rPr lang="it-IT" sz="5326" dirty="0"/>
              <a:t>Bounds from ns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8C4C906-ABB3-2DD6-5137-1FE53333AD10}"/>
                  </a:ext>
                </a:extLst>
              </p:cNvPr>
              <p:cNvSpPr txBox="1"/>
              <p:nvPr/>
            </p:nvSpPr>
            <p:spPr>
              <a:xfrm>
                <a:off x="1507297" y="1793750"/>
                <a:ext cx="13504845" cy="65237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NS capture DM</a:t>
                </a:r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Energy from DM gravitational infall heat the NS</a:t>
                </a:r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If 100% of DM flux is captured, equilibrium temperature 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en-US" sz="20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𝑀𝐴𝑋</m:t>
                        </m:r>
                      </m:sup>
                    </m:sSubSup>
                    <m:r>
                      <a:rPr lang="en-US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~2000</m:t>
                    </m:r>
                    <m:r>
                      <a:rPr lang="en-US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US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endParaRPr lang="en-US" sz="1864" dirty="0">
                  <a:ea typeface="Cambria Math" panose="02040503050406030204" pitchFamily="18" charset="0"/>
                </a:endParaRPr>
              </a:p>
              <a:p>
                <a:endParaRPr lang="en-US" sz="1864" dirty="0"/>
              </a:p>
              <a:p>
                <a:endParaRPr lang="en-US" sz="1864" dirty="0"/>
              </a:p>
              <a:p>
                <a:endParaRPr lang="en-US" sz="1864" dirty="0"/>
              </a:p>
              <a:p>
                <a:endParaRPr lang="en-US" sz="1864" dirty="0"/>
              </a:p>
              <a:p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Less than 100% of DM flux is captured, Capture rate is less than maximal, and equilibrium temperature follows from scaling</a:t>
                </a:r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If a NS with </a:t>
                </a:r>
                <a14:m>
                  <m:oMath xmlns:m="http://schemas.openxmlformats.org/officeDocument/2006/math">
                    <m:r>
                      <a:rPr lang="en-US" sz="1864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864" i="1">
                        <a:latin typeface="Cambria Math" panose="02040503050406030204" pitchFamily="18" charset="0"/>
                      </a:rPr>
                      <m:t>&lt;2000</m:t>
                    </m:r>
                    <m:r>
                      <a:rPr lang="en-US" sz="1864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864" dirty="0"/>
                  <a:t> is observed, we know that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63" i="1">
                          <a:latin typeface="Cambria Math" panose="02040503050406030204" pitchFamily="18" charset="0"/>
                        </a:rPr>
                        <m:t>2000</m:t>
                      </m:r>
                      <m:r>
                        <a:rPr lang="en-US" sz="2663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663" i="1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663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663" i="1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66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63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663" i="1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sz="2663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a:rPr lang="en-US" sz="2663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663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663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63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663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sSup>
                        <m:sSupPr>
                          <m:ctrlPr>
                            <a:rPr lang="en-US" sz="2663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66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66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66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2663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663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2663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𝑒𝑞</m:t>
                                      </m:r>
                                    </m:sub>
                                    <m:sup>
                                      <m:r>
                                        <a:rPr lang="en-US" sz="2663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𝑀𝐴𝑋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663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2663" dirty="0"/>
              </a:p>
              <a:p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it-IT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The energy released is the star is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it-IT" sz="20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20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US" sz="2000" i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1864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1864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64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64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en-US" sz="1864" i="1">
                            <a:latin typeface="Cambria Math" panose="02040503050406030204" pitchFamily="18" charset="0"/>
                          </a:rPr>
                          <m:t>𝑀𝐴𝑋</m:t>
                        </m:r>
                      </m:sup>
                    </m:sSubSup>
                    <m:r>
                      <a:rPr lang="en-AU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1800</m:t>
                    </m:r>
                    <m:r>
                      <a:rPr lang="en-US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864" dirty="0"/>
                  <a:t> (Kinetic heating)</a:t>
                </a:r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If DM can annihilate, then an additional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it-IT" sz="18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8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8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US" sz="1800" i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1864" dirty="0"/>
                  <a:t> is released,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1864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64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64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en-US" sz="1864" i="1">
                            <a:latin typeface="Cambria Math" panose="02040503050406030204" pitchFamily="18" charset="0"/>
                          </a:rPr>
                          <m:t>𝑀𝐴𝑋</m:t>
                        </m:r>
                      </m:sup>
                    </m:sSubSup>
                    <m:r>
                      <a:rPr lang="en-AU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2300</m:t>
                    </m:r>
                    <m:r>
                      <a:rPr lang="en-US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864" dirty="0"/>
                  <a:t> (annihilation heating)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8C4C906-ABB3-2DD6-5137-1FE53333AD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7297" y="1793750"/>
                <a:ext cx="13504845" cy="6523709"/>
              </a:xfrm>
              <a:prstGeom prst="rect">
                <a:avLst/>
              </a:prstGeom>
              <a:blipFill>
                <a:blip r:embed="rId2"/>
                <a:stretch>
                  <a:fillRect l="-406" t="-374" r="-1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9F17EA5B-816E-B0F8-3C6C-41B65DC18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603" y="2941176"/>
            <a:ext cx="5807960" cy="11145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C9C51AF-BD04-E7DA-5F8F-F9892204C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5739" y="5948296"/>
            <a:ext cx="5807960" cy="1254109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941CC3CF-0039-F4B0-0150-E65D0F8C10DF}"/>
              </a:ext>
            </a:extLst>
          </p:cNvPr>
          <p:cNvSpPr/>
          <p:nvPr/>
        </p:nvSpPr>
        <p:spPr>
          <a:xfrm>
            <a:off x="9679564" y="2448996"/>
            <a:ext cx="2003732" cy="28579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64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71FAEC-324E-07A4-61B2-F1A3F8C095EF}"/>
              </a:ext>
            </a:extLst>
          </p:cNvPr>
          <p:cNvSpPr txBox="1"/>
          <p:nvPr/>
        </p:nvSpPr>
        <p:spPr>
          <a:xfrm>
            <a:off x="11683296" y="2180085"/>
            <a:ext cx="4392796" cy="66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4" dirty="0">
                <a:solidFill>
                  <a:srgbClr val="FF0000"/>
                </a:solidFill>
              </a:rPr>
              <a:t>This assumes energy transfer happens fast enough</a:t>
            </a:r>
            <a:endParaRPr lang="it-IT" sz="1864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82D82B0-8C8F-77B9-411E-F89762A91FA9}"/>
                  </a:ext>
                </a:extLst>
              </p:cNvPr>
              <p:cNvSpPr/>
              <p:nvPr/>
            </p:nvSpPr>
            <p:spPr>
              <a:xfrm>
                <a:off x="5162011" y="4627341"/>
                <a:ext cx="6379246" cy="5764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𝑔𝑒𝑜𝑚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it-IT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663" i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𝑆𝐵</m:t>
                          </m:r>
                        </m:sub>
                      </m:sSub>
                      <m:sSup>
                        <m:sSupPr>
                          <m:ctrlPr>
                            <a:rPr lang="en-US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663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663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663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663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𝑒𝑞</m:t>
                                  </m:r>
                                </m:sub>
                                <m:sup>
                                  <m:r>
                                    <a:rPr lang="en-US" sz="2663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𝑀𝐴𝑋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663" i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663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2663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82D82B0-8C8F-77B9-411E-F89762A91F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2011" y="4627341"/>
                <a:ext cx="6379246" cy="5764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Right 3">
            <a:extLst>
              <a:ext uri="{FF2B5EF4-FFF2-40B4-BE49-F238E27FC236}">
                <a16:creationId xmlns:a16="http://schemas.microsoft.com/office/drawing/2014/main" id="{8D9446CD-FD4F-69B6-B376-5F24690133FC}"/>
              </a:ext>
            </a:extLst>
          </p:cNvPr>
          <p:cNvSpPr/>
          <p:nvPr/>
        </p:nvSpPr>
        <p:spPr>
          <a:xfrm>
            <a:off x="12105264" y="7620001"/>
            <a:ext cx="867603" cy="2667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64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36709E-7FCE-E71F-554E-339A5F3F96E8}"/>
              </a:ext>
            </a:extLst>
          </p:cNvPr>
          <p:cNvSpPr txBox="1"/>
          <p:nvPr/>
        </p:nvSpPr>
        <p:spPr>
          <a:xfrm>
            <a:off x="12972867" y="7430398"/>
            <a:ext cx="4392796" cy="379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4" dirty="0">
                <a:solidFill>
                  <a:srgbClr val="FF0000"/>
                </a:solidFill>
              </a:rPr>
              <a:t>This assumes C/A equilibrium</a:t>
            </a:r>
            <a:endParaRPr lang="it-IT" sz="1864" dirty="0">
              <a:solidFill>
                <a:srgbClr val="FF000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6B42106-869A-9E3B-B7C8-DE6949A3C8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6B363D-372A-5DFF-A5E4-AE1939E37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91F3C3-4CD5-B460-DEF9-99637781B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12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288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ED04F7-C7B4-E5B7-FEFB-0709B7407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FED86F91-2FB0-D09F-FDEA-B04F3C926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220" y="744283"/>
            <a:ext cx="12167216" cy="1704713"/>
          </a:xfrm>
        </p:spPr>
        <p:txBody>
          <a:bodyPr rtlCol="0">
            <a:normAutofit/>
          </a:bodyPr>
          <a:lstStyle>
            <a:defPPr>
              <a:defRPr lang="it-IT"/>
            </a:defPPr>
          </a:lstStyle>
          <a:p>
            <a:pPr rtl="0"/>
            <a:r>
              <a:rPr lang="it-IT" sz="5326" dirty="0"/>
              <a:t>NS/WD collapse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87EC0D-C5B8-ED42-3306-1109B480B034}"/>
              </a:ext>
            </a:extLst>
          </p:cNvPr>
          <p:cNvSpPr txBox="1"/>
          <p:nvPr/>
        </p:nvSpPr>
        <p:spPr>
          <a:xfrm>
            <a:off x="1507297" y="1793749"/>
            <a:ext cx="13504845" cy="1075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505" indent="-380505">
              <a:buFont typeface="Arial" panose="020B0604020202020204" pitchFamily="34" charset="0"/>
              <a:buChar char="•"/>
            </a:pPr>
            <a:endParaRPr lang="en-US" sz="2663" dirty="0"/>
          </a:p>
          <a:p>
            <a:endParaRPr lang="en-US" sz="1864" dirty="0"/>
          </a:p>
          <a:p>
            <a:pPr marL="380505" indent="-380505">
              <a:buFont typeface="Arial" panose="020B0604020202020204" pitchFamily="34" charset="0"/>
              <a:buChar char="•"/>
            </a:pPr>
            <a:endParaRPr lang="en-US" sz="1864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8CF62CB-6D5A-D2C9-FB1B-C43B0BE0F11E}"/>
                  </a:ext>
                </a:extLst>
              </p:cNvPr>
              <p:cNvSpPr txBox="1"/>
              <p:nvPr/>
            </p:nvSpPr>
            <p:spPr>
              <a:xfrm>
                <a:off x="1371786" y="1793750"/>
                <a:ext cx="13504845" cy="409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Heavy DM accumulates close to core</a:t>
                </a:r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Star density approximately constant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𝐺𝑀</m:t>
                          </m:r>
                        </m:num>
                        <m:den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  <m:sSup>
                            <m:sSupPr>
                              <m:ctrlP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864" dirty="0">
                  <a:ea typeface="Cambria Math" panose="02040503050406030204" pitchFamily="18" charset="0"/>
                </a:endParaRPr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DM distribution after thermalization will be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4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864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64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864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864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864" i="1">
                          <a:latin typeface="Cambria Math" panose="02040503050406030204" pitchFamily="18" charset="0"/>
                        </a:rPr>
                        <m:t>)∝</m:t>
                      </m:r>
                      <m:sSup>
                        <m:sSupPr>
                          <m:ctrlP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Space distribution will be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d>
                                <m:dPr>
                                  <m:ctrlPr>
                                    <a:rPr lang="en-US" sz="1864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64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sz="1864" dirty="0">
                  <a:ea typeface="Cambria Math" panose="02040503050406030204" pitchFamily="18" charset="0"/>
                </a:endParaRPr>
              </a:p>
              <a:p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So DM is confined within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64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en-US" sz="1864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sz="1864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1864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8CF62CB-6D5A-D2C9-FB1B-C43B0BE0F1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786" y="1793750"/>
                <a:ext cx="13504845" cy="4099969"/>
              </a:xfrm>
              <a:prstGeom prst="rect">
                <a:avLst/>
              </a:prstGeom>
              <a:blipFill>
                <a:blip r:embed="rId2"/>
                <a:stretch>
                  <a:fillRect l="-316" t="-5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Right 3">
            <a:extLst>
              <a:ext uri="{FF2B5EF4-FFF2-40B4-BE49-F238E27FC236}">
                <a16:creationId xmlns:a16="http://schemas.microsoft.com/office/drawing/2014/main" id="{4FE252F4-1CA6-F0EC-AFB0-CFDC0EBFA755}"/>
              </a:ext>
            </a:extLst>
          </p:cNvPr>
          <p:cNvSpPr/>
          <p:nvPr/>
        </p:nvSpPr>
        <p:spPr>
          <a:xfrm>
            <a:off x="9534472" y="5216606"/>
            <a:ext cx="1233066" cy="6771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64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94E6A2-7D80-B62F-19CF-11D86A680B3C}"/>
              </a:ext>
            </a:extLst>
          </p:cNvPr>
          <p:cNvSpPr txBox="1"/>
          <p:nvPr/>
        </p:nvSpPr>
        <p:spPr>
          <a:xfrm>
            <a:off x="11097591" y="5227639"/>
            <a:ext cx="4241441" cy="66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4" b="1" dirty="0">
                <a:solidFill>
                  <a:srgbClr val="FF0000"/>
                </a:solidFill>
              </a:rPr>
              <a:t>The colder and heavier, the larger the central density</a:t>
            </a:r>
            <a:endParaRPr lang="it-IT" sz="1864" b="1" dirty="0">
              <a:solidFill>
                <a:srgbClr val="FF0000"/>
              </a:solidFill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4CFE33C-ECC2-DAA1-D49E-EDDB71F49CEC}"/>
              </a:ext>
            </a:extLst>
          </p:cNvPr>
          <p:cNvSpPr/>
          <p:nvPr/>
        </p:nvSpPr>
        <p:spPr>
          <a:xfrm>
            <a:off x="10018657" y="3401662"/>
            <a:ext cx="1233066" cy="6771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64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CCA902-A033-EA72-79B3-248DF444420D}"/>
              </a:ext>
            </a:extLst>
          </p:cNvPr>
          <p:cNvSpPr txBox="1"/>
          <p:nvPr/>
        </p:nvSpPr>
        <p:spPr>
          <a:xfrm>
            <a:off x="11513750" y="3401661"/>
            <a:ext cx="4099942" cy="379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4" dirty="0">
                <a:solidFill>
                  <a:srgbClr val="FF0000"/>
                </a:solidFill>
              </a:rPr>
              <a:t>Here we assume DM is </a:t>
            </a:r>
            <a:r>
              <a:rPr lang="en-US" sz="1864" dirty="0" err="1">
                <a:solidFill>
                  <a:srgbClr val="FF0000"/>
                </a:solidFill>
              </a:rPr>
              <a:t>thermalised</a:t>
            </a:r>
            <a:endParaRPr lang="it-IT" sz="1864" dirty="0">
              <a:solidFill>
                <a:srgbClr val="FF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EF59A-783D-A5A6-7C4A-A23371E551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F02080-9D9A-81F1-6681-F5BD0B9A0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4BDB1F2-DF44-3B53-ABED-8F4BBE2F0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13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1313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EDFB4-561B-C770-C8F0-190B8EBB5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794686-54F1-336F-7758-CD5F7D1EA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spcFirstLastPara="1" vert="horz" wrap="square" lIns="0" tIns="0" rIns="0" bIns="0" rtlCol="0" anchor="ctr" anchorCtr="0">
            <a:normAutofit fontScale="90000"/>
          </a:bodyPr>
          <a:lstStyle>
            <a:defPPr>
              <a:defRPr lang="it-IT"/>
            </a:defPPr>
          </a:lstStyle>
          <a:p>
            <a:r>
              <a:rPr lang="it-IT" kern="1200" cap="all">
                <a:latin typeface="+mj-lt"/>
                <a:ea typeface="+mj-ea"/>
                <a:cs typeface="+mj-cs"/>
              </a:rPr>
              <a:t>DM capture in neutron stars/ White dwarfs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7E19748-F8B4-8801-8757-39CE49795788}"/>
              </a:ext>
            </a:extLst>
          </p:cNvPr>
          <p:cNvSpPr/>
          <p:nvPr/>
        </p:nvSpPr>
        <p:spPr>
          <a:xfrm>
            <a:off x="1399893" y="2793588"/>
            <a:ext cx="6568793" cy="54922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794" dirty="0"/>
              <a:t>Minimum NS temperature/WD luminosity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NS/WD electrons: degenerate matter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NS: strong gravity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WD ions: similar to the Sun</a:t>
            </a:r>
            <a:endParaRPr lang="it-IT" sz="3728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64682362-05FB-16F8-5C01-5DD1F4C0CB16}"/>
                  </a:ext>
                </a:extLst>
              </p:cNvPr>
              <p:cNvSpPr/>
              <p:nvPr/>
            </p:nvSpPr>
            <p:spPr>
              <a:xfrm>
                <a:off x="8421308" y="2793587"/>
                <a:ext cx="6568793" cy="549225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794" dirty="0"/>
                  <a:t>Collapse</a:t>
                </a:r>
              </a:p>
              <a:p>
                <a:pPr algn="ctr"/>
                <a:endParaRPr lang="en-US" sz="4794" dirty="0"/>
              </a:p>
              <a:p>
                <a:pPr marL="608808" indent="-608808" algn="ctr">
                  <a:buFont typeface="Arial" panose="020B0604020202020204" pitchFamily="34" charset="0"/>
                  <a:buChar char="•"/>
                </a:pPr>
                <a:r>
                  <a:rPr lang="en-US" sz="3728" dirty="0"/>
                  <a:t>WD (ions): large mass,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en-US" sz="3728" dirty="0"/>
              </a:p>
              <a:p>
                <a:pPr marL="608808" indent="-608808" algn="ctr">
                  <a:buFont typeface="Arial" panose="020B0604020202020204" pitchFamily="34" charset="0"/>
                  <a:buChar char="•"/>
                </a:pPr>
                <a:r>
                  <a:rPr lang="en-US" sz="3728" dirty="0"/>
                  <a:t>NS: large mass+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728" dirty="0"/>
                  <a:t>, degenerate matter</a:t>
                </a:r>
                <a:endParaRPr lang="it-IT" sz="3728" dirty="0"/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64682362-05FB-16F8-5C01-5DD1F4C0CB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1308" y="2793587"/>
                <a:ext cx="6568793" cy="5492252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Elemento grafico 9" descr="Badge Croce con riempimento a tinta unita">
            <a:extLst>
              <a:ext uri="{FF2B5EF4-FFF2-40B4-BE49-F238E27FC236}">
                <a16:creationId xmlns:a16="http://schemas.microsoft.com/office/drawing/2014/main" id="{CBC99640-5B1B-019C-2764-81F189BE0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13253" y="5408038"/>
            <a:ext cx="755433" cy="755433"/>
          </a:xfrm>
          <a:prstGeom prst="rect">
            <a:avLst/>
          </a:prstGeom>
        </p:spPr>
      </p:pic>
      <p:pic>
        <p:nvPicPr>
          <p:cNvPr id="5" name="Elemento grafico 9" descr="Badge Croce con riempimento a tinta unita">
            <a:extLst>
              <a:ext uri="{FF2B5EF4-FFF2-40B4-BE49-F238E27FC236}">
                <a16:creationId xmlns:a16="http://schemas.microsoft.com/office/drawing/2014/main" id="{D48B90C3-34EE-8270-6A02-891B66A4D4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99237" y="6295916"/>
            <a:ext cx="755433" cy="755433"/>
          </a:xfrm>
          <a:prstGeom prst="rect">
            <a:avLst/>
          </a:prstGeom>
        </p:spPr>
      </p:pic>
      <p:pic>
        <p:nvPicPr>
          <p:cNvPr id="6" name="Elemento grafico 7" descr="Badge Tick1 con riempimento a tinta unita">
            <a:extLst>
              <a:ext uri="{FF2B5EF4-FFF2-40B4-BE49-F238E27FC236}">
                <a16:creationId xmlns:a16="http://schemas.microsoft.com/office/drawing/2014/main" id="{754CFC62-45A4-ADBD-AD93-910C0D4E5C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48598" y="7530405"/>
            <a:ext cx="755433" cy="755433"/>
          </a:xfrm>
          <a:prstGeom prst="rect">
            <a:avLst/>
          </a:prstGeom>
        </p:spPr>
      </p:pic>
      <p:pic>
        <p:nvPicPr>
          <p:cNvPr id="8" name="Elemento grafico 9" descr="Badge Croce con riempimento a tinta unita">
            <a:extLst>
              <a:ext uri="{FF2B5EF4-FFF2-40B4-BE49-F238E27FC236}">
                <a16:creationId xmlns:a16="http://schemas.microsoft.com/office/drawing/2014/main" id="{F036E6F4-D206-6F70-0BB4-73298EBE83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169973" y="5638751"/>
            <a:ext cx="755433" cy="755433"/>
          </a:xfrm>
          <a:prstGeom prst="rect">
            <a:avLst/>
          </a:prstGeom>
        </p:spPr>
      </p:pic>
      <p:pic>
        <p:nvPicPr>
          <p:cNvPr id="9" name="Elemento grafico 9" descr="Badge Croce con riempimento a tinta unita">
            <a:extLst>
              <a:ext uri="{FF2B5EF4-FFF2-40B4-BE49-F238E27FC236}">
                <a16:creationId xmlns:a16="http://schemas.microsoft.com/office/drawing/2014/main" id="{CF02AAC7-05A9-CFD0-9179-80B1829BBF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234668" y="6362700"/>
            <a:ext cx="755433" cy="755433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B7C4144-06AD-77B2-02B7-CC03243A57E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it-IT"/>
              <a:t>08/07/2025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4658466-4487-A948-A8B6-649317B7AB8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4C1F5E8-0A29-481B-8229-5752482A8E4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110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55DFF8-CAC1-0737-14C9-761B554D1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D1BF5-E87E-D76F-1035-05465A318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CAPTURE (NS)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E7905A-7036-0217-C08D-C5F0841AE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78FBC2-8AA5-2F7A-476E-D3B7A0920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15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D1BE2F-71D9-D446-7680-98BA6387093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4D25597-E9DA-12AC-D799-5C93A32A9442}"/>
              </a:ext>
            </a:extLst>
          </p:cNvPr>
          <p:cNvSpPr txBox="1"/>
          <p:nvPr/>
        </p:nvSpPr>
        <p:spPr>
          <a:xfrm>
            <a:off x="1408991" y="2032078"/>
            <a:ext cx="12920620" cy="4300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86" dirty="0"/>
              <a:t>DM Capture in NS usually based on Gould seminal work for Capture in the Sun/Earth.</a:t>
            </a:r>
          </a:p>
          <a:p>
            <a:r>
              <a:rPr lang="en-AU" sz="2486" dirty="0"/>
              <a:t>Need to use/include: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Schwarzschild metric, star structure (EOS)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Relativistic kinematics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Pauli blocking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Capture probability/average energy transfer (for multiple scattering/heavy DM)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Hadronic Form Factors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Target effective mass due to self-interactions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it-IT" sz="2486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B94EF4F-3EC9-4661-BFB5-A4F921EE22FC}"/>
              </a:ext>
            </a:extLst>
          </p:cNvPr>
          <p:cNvSpPr/>
          <p:nvPr/>
        </p:nvSpPr>
        <p:spPr>
          <a:xfrm>
            <a:off x="4038792" y="5630779"/>
            <a:ext cx="8157777" cy="198521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/>
              <a:t>JCAP 09 (2020) 028 (2004.14888)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/>
              <a:t>JCAP 03 (2021) 086 (2010.13257)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/>
              <a:t>Phys.Rev.Lett. 127 (2021) 11, 111803 (2012.08918)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/>
              <a:t>JCAP 11 (2021) 056 (2108.02525)</a:t>
            </a:r>
            <a:endParaRPr lang="en-AU" sz="2486" dirty="0"/>
          </a:p>
        </p:txBody>
      </p:sp>
    </p:spTree>
    <p:extLst>
      <p:ext uri="{BB962C8B-B14F-4D97-AF65-F5344CB8AC3E}">
        <p14:creationId xmlns:p14="http://schemas.microsoft.com/office/powerpoint/2010/main" val="4070306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4060C-5EF3-EF0B-6597-542F00FB1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C3ADF-3218-B104-3245-9998530FB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CAPTURE (NS)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7CF50D-A45F-0724-C9A7-A6DF6348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C16390-B13D-E8A4-AD97-A438A95EF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16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DDB37D-7721-FACD-6200-14E7DFD224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96F8065-F01D-249A-0055-8E83F3BBD537}"/>
              </a:ext>
            </a:extLst>
          </p:cNvPr>
          <p:cNvSpPr txBox="1"/>
          <p:nvPr/>
        </p:nvSpPr>
        <p:spPr>
          <a:xfrm>
            <a:off x="1408991" y="2032078"/>
            <a:ext cx="11704807" cy="39177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86" dirty="0"/>
              <a:t>Need to use/include: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Schwarzschild metric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Relativistic kinematics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Pauli blocking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Capture probability/average energy transfer (for multiple scattering/heavy DM)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>
                <a:solidFill>
                  <a:srgbClr val="FF0000"/>
                </a:solidFill>
              </a:rPr>
              <a:t>Hadronic Form Factors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>
                <a:solidFill>
                  <a:srgbClr val="FF0000"/>
                </a:solidFill>
              </a:rPr>
              <a:t>Target effective mass due to self-interactions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it-IT" sz="2486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517B2D-0E7E-DA28-8D30-CE9FCDAC4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991" y="3990946"/>
            <a:ext cx="7085304" cy="47629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B0FD686-17FD-D922-6AE2-37B1A727B682}"/>
                  </a:ext>
                </a:extLst>
              </p:cNvPr>
              <p:cNvSpPr txBox="1"/>
              <p:nvPr/>
            </p:nvSpPr>
            <p:spPr>
              <a:xfrm>
                <a:off x="9747479" y="5390746"/>
                <a:ext cx="4575548" cy="8803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</m:sSub>
                              </m:num>
                              <m:den>
                                <m:sSubSup>
                                  <m:sSubSup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  <m: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𝑀𝐴𝑋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  <m:sup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𝑀𝐴𝑋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it-IT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B0FD686-17FD-D922-6AE2-37B1A727B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7479" y="5390746"/>
                <a:ext cx="4575548" cy="8803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EB60811-197D-8EF8-2292-151B8BD9F398}"/>
              </a:ext>
            </a:extLst>
          </p:cNvPr>
          <p:cNvCxnSpPr/>
          <p:nvPr/>
        </p:nvCxnSpPr>
        <p:spPr>
          <a:xfrm flipV="1">
            <a:off x="7964905" y="6091595"/>
            <a:ext cx="2634916" cy="13092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457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BDB0AF-4951-DEB6-A318-6A0EECACEE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E2BF-2DBB-3AEC-BF26-6085ED818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CAPTURE (NS)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7DDE5F-EE85-550D-8411-4B0962E71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755F06-B09F-E7CE-CDA1-328027C08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17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19D3B3-EE11-EBA9-8D76-8A8CBCDDEE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2D1231-30A5-C8A7-A99B-BD66E5B10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726" y="1723316"/>
            <a:ext cx="10166683" cy="642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68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72D920-2BFC-AB9F-9E6F-BD177B7BA6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C7730-5C12-6CC5-A4F2-72F5984FE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1559" y="581074"/>
            <a:ext cx="12360697" cy="1098609"/>
          </a:xfrm>
        </p:spPr>
        <p:txBody>
          <a:bodyPr>
            <a:normAutofit/>
          </a:bodyPr>
          <a:lstStyle/>
          <a:p>
            <a:r>
              <a:rPr lang="en-AU" sz="6392" dirty="0"/>
              <a:t>Thermalisation (NS)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DC25E4-6D5E-4680-A6D4-85AE3F1D8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894" y="8730714"/>
            <a:ext cx="7670250" cy="191756"/>
          </a:xfrm>
        </p:spPr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03DD7-0A7B-14E4-00E5-99030BAA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5268" y="8730714"/>
            <a:ext cx="639188" cy="191756"/>
          </a:xfrm>
        </p:spPr>
        <p:txBody>
          <a:bodyPr/>
          <a:lstStyle/>
          <a:p>
            <a:fld id="{10A01DC5-1685-4615-8240-15192985C6A2}" type="slidenum">
              <a:rPr lang="en-AU" smtClean="0"/>
              <a:pPr/>
              <a:t>18</a:t>
            </a:fld>
            <a:endParaRPr lang="en-AU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C8AC1C-86F6-69BA-9FF8-7E2B230380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471487-96DD-B5FA-C739-94C2B7F7C906}"/>
              </a:ext>
            </a:extLst>
          </p:cNvPr>
          <p:cNvSpPr txBox="1"/>
          <p:nvPr/>
        </p:nvSpPr>
        <p:spPr>
          <a:xfrm>
            <a:off x="465666" y="1858410"/>
            <a:ext cx="15194428" cy="1622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Most energy is transferred in a very short timeframe                   </a:t>
            </a:r>
            <a:r>
              <a:rPr lang="en-US" sz="2486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Kinetic heating always happens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US" sz="2486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Thermalisation</a:t>
            </a: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 time driven by the last few scatterings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Unless DM mass very large, last scatterings are Pauli suppressed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US" sz="2486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727C84FD-66C0-D463-C92B-B5C1DF8055C7}"/>
              </a:ext>
            </a:extLst>
          </p:cNvPr>
          <p:cNvSpPr/>
          <p:nvPr/>
        </p:nvSpPr>
        <p:spPr>
          <a:xfrm>
            <a:off x="9169144" y="1914363"/>
            <a:ext cx="940056" cy="4034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8DA2B1F-C7D9-4B4C-B875-1BEFC5A12964}"/>
              </a:ext>
            </a:extLst>
          </p:cNvPr>
          <p:cNvSpPr txBox="1"/>
          <p:nvPr/>
        </p:nvSpPr>
        <p:spPr>
          <a:xfrm>
            <a:off x="12621126" y="650942"/>
            <a:ext cx="21820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0" i="1" dirty="0">
                <a:effectLst/>
                <a:latin typeface="-apple-system"/>
              </a:rPr>
              <a:t>JCAP</a:t>
            </a:r>
            <a:r>
              <a:rPr lang="it-IT" sz="2000" b="0" i="0" dirty="0">
                <a:effectLst/>
                <a:latin typeface="-apple-system"/>
              </a:rPr>
              <a:t> 04 (2024) 006</a:t>
            </a:r>
            <a:endParaRPr lang="it-IT" sz="20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E4A24BA-0480-BB06-6ECA-4225F27A2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5787" y="3107285"/>
            <a:ext cx="8346826" cy="58913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B8CF32-A660-5984-419B-164D65BEA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79" y="4154879"/>
            <a:ext cx="5037879" cy="384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67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481B5C-EDFA-6940-C616-AA8BF8779F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C9E30-8AFA-B60F-58E0-EE8ED04BE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1559" y="581074"/>
            <a:ext cx="12360697" cy="1098609"/>
          </a:xfrm>
        </p:spPr>
        <p:txBody>
          <a:bodyPr>
            <a:normAutofit/>
          </a:bodyPr>
          <a:lstStyle/>
          <a:p>
            <a:r>
              <a:rPr lang="en-AU" sz="6392" dirty="0"/>
              <a:t>Thermalisation (NS)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5786BE-C286-F247-63E3-00F65D0AE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894" y="8730714"/>
            <a:ext cx="7670250" cy="191756"/>
          </a:xfrm>
        </p:spPr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162A5-259D-8DD0-D001-6DBD7367D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5268" y="8730714"/>
            <a:ext cx="639188" cy="191756"/>
          </a:xfrm>
        </p:spPr>
        <p:txBody>
          <a:bodyPr/>
          <a:lstStyle/>
          <a:p>
            <a:fld id="{10A01DC5-1685-4615-8240-15192985C6A2}" type="slidenum">
              <a:rPr lang="en-AU" smtClean="0"/>
              <a:pPr/>
              <a:t>19</a:t>
            </a:fld>
            <a:endParaRPr lang="en-AU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E2EC3B-0D0B-7F1E-291A-835200593B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8E2D56-A29E-85FE-9DB3-B2824EB6C6A6}"/>
              </a:ext>
            </a:extLst>
          </p:cNvPr>
          <p:cNvSpPr txBox="1"/>
          <p:nvPr/>
        </p:nvSpPr>
        <p:spPr>
          <a:xfrm>
            <a:off x="465666" y="1858410"/>
            <a:ext cx="14112518" cy="857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07349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Ultimate goal: is DM energy released in the star on a timescale smaller than the star lifetime (1Gy)?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What about annihilation heating?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AD374B-23A6-1F76-12F9-3B04E35C8FC0}"/>
              </a:ext>
            </a:extLst>
          </p:cNvPr>
          <p:cNvSpPr txBox="1"/>
          <p:nvPr/>
        </p:nvSpPr>
        <p:spPr>
          <a:xfrm>
            <a:off x="990600" y="2882900"/>
            <a:ext cx="6756400" cy="275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If DM thermalizes within star lifetime: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Use DM temperature to compute annihilation rate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Use Annihilation rate to compute the Capture-Annihilation equilibrium timescale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Check that it is smaller than star age</a:t>
            </a:r>
            <a:endParaRPr lang="it-IT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7A7AE1-CBD6-2EF8-2F7C-6BCE29FE4DEA}"/>
              </a:ext>
            </a:extLst>
          </p:cNvPr>
          <p:cNvSpPr txBox="1"/>
          <p:nvPr/>
        </p:nvSpPr>
        <p:spPr>
          <a:xfrm>
            <a:off x="8488364" y="2882900"/>
            <a:ext cx="6756400" cy="3508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If DM DOES NOT thermalize within star lifetime: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Find DM average energy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Use average energy to compute annihilation rate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Use Annihilation rate to compute the Capture-Annihilation equilibrium timescale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Check that it is smaller than star age</a:t>
            </a:r>
            <a:endParaRPr lang="it-IT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C4340F-94CC-8755-F5C8-887DF7E79A5A}"/>
              </a:ext>
            </a:extLst>
          </p:cNvPr>
          <p:cNvSpPr txBox="1"/>
          <p:nvPr/>
        </p:nvSpPr>
        <p:spPr>
          <a:xfrm>
            <a:off x="1214456" y="7232908"/>
            <a:ext cx="14523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Result: Capture-Annihilation equilibrium is always reached if DM annihilation channels kinematically open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8C12F2-A914-23D7-43D3-CF0961190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5824" y="848170"/>
            <a:ext cx="5387261" cy="630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77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CC83-C305-42BA-A042-D0C9213B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1066" y="581074"/>
            <a:ext cx="12801191" cy="3798821"/>
          </a:xfrm>
        </p:spPr>
        <p:txBody>
          <a:bodyPr>
            <a:normAutofit/>
          </a:bodyPr>
          <a:lstStyle/>
          <a:p>
            <a:r>
              <a:rPr lang="en-AU" sz="6392" dirty="0"/>
              <a:t>MOTIVATIONS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BF50D8-566C-4392-8E60-667A8B55B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894" y="8730714"/>
            <a:ext cx="7670250" cy="191756"/>
          </a:xfrm>
        </p:spPr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24FA8-0E99-4CE5-9186-42E53DE91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5268" y="8730714"/>
            <a:ext cx="639188" cy="191756"/>
          </a:xfrm>
        </p:spPr>
        <p:txBody>
          <a:bodyPr/>
          <a:lstStyle/>
          <a:p>
            <a:fld id="{10A01DC5-1685-4615-8240-15192985C6A2}" type="slidenum">
              <a:rPr lang="en-AU" smtClean="0"/>
              <a:pPr/>
              <a:t>2</a:t>
            </a:fld>
            <a:endParaRPr lang="en-AU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D24C85-0FF5-BEE7-0CF9-B67FD5BADF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CDB825-69DA-42A0-9B00-4ED38B7FB1DF}"/>
              </a:ext>
            </a:extLst>
          </p:cNvPr>
          <p:cNvSpPr txBox="1"/>
          <p:nvPr/>
        </p:nvSpPr>
        <p:spPr>
          <a:xfrm>
            <a:off x="703108" y="2186288"/>
            <a:ext cx="14289235" cy="4682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Our works on Capture in compact stars: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Neutron Stars: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09 (2018) 018 (1807.02840) 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06 (2019) 054 (1904.09803)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09 (2020) 028 (2004.14888)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03 (2021) 086 (2010.13257)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 err="1"/>
              <a:t>Phys.Rev.Lett</a:t>
            </a:r>
            <a:r>
              <a:rPr lang="en-AU" sz="2486" dirty="0"/>
              <a:t>. 127 (2021) 11, 111803 (2012.08918)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11 (2021) 056 (2108.02525)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04 (2024) 006 (2312.11892)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White Dwarfs: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10 (2021) 083 (2104.14367)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07 (2024) 051 (2404.16272)</a:t>
            </a:r>
          </a:p>
        </p:txBody>
      </p:sp>
    </p:spTree>
    <p:extLst>
      <p:ext uri="{BB962C8B-B14F-4D97-AF65-F5344CB8AC3E}">
        <p14:creationId xmlns:p14="http://schemas.microsoft.com/office/powerpoint/2010/main" val="9149545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CC83-C305-42BA-A042-D0C9213B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7906" y="586141"/>
            <a:ext cx="12784939" cy="3793999"/>
          </a:xfrm>
        </p:spPr>
        <p:txBody>
          <a:bodyPr>
            <a:normAutofit/>
          </a:bodyPr>
          <a:lstStyle/>
          <a:p>
            <a:r>
              <a:rPr lang="en-AU" sz="6384" dirty="0"/>
              <a:t>MULTIPLE SCATTERING (WD)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CDB825-69DA-42A0-9B00-4ED38B7FB1DF}"/>
              </a:ext>
            </a:extLst>
          </p:cNvPr>
          <p:cNvSpPr txBox="1"/>
          <p:nvPr/>
        </p:nvSpPr>
        <p:spPr>
          <a:xfrm>
            <a:off x="712522" y="2189319"/>
            <a:ext cx="14271094" cy="391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6690" indent="-506690">
              <a:buFont typeface="Arial" panose="020B0604020202020204" pitchFamily="34" charset="0"/>
              <a:buChar char="•"/>
            </a:pPr>
            <a:r>
              <a:rPr lang="en-AU" sz="2483" dirty="0"/>
              <a:t>DM Capture usually based on Gould seminal work for Capture in the Earth:</a:t>
            </a:r>
          </a:p>
          <a:p>
            <a:pPr marL="506690" indent="-506690">
              <a:buFont typeface="Arial" panose="020B0604020202020204" pitchFamily="34" charset="0"/>
              <a:buChar char="•"/>
            </a:pPr>
            <a:r>
              <a:rPr lang="en-AU" sz="2483" dirty="0"/>
              <a:t>(</a:t>
            </a:r>
            <a:r>
              <a:rPr lang="en-AU" sz="2483" dirty="0" err="1"/>
              <a:t>i</a:t>
            </a:r>
            <a:r>
              <a:rPr lang="en-AU" sz="2483" dirty="0"/>
              <a:t>) DM trajectories are unaffected by collisions</a:t>
            </a:r>
          </a:p>
          <a:p>
            <a:pPr marL="506690" indent="-506690">
              <a:buFont typeface="Arial" panose="020B0604020202020204" pitchFamily="34" charset="0"/>
              <a:buChar char="•"/>
            </a:pPr>
            <a:r>
              <a:rPr lang="en-AU" sz="2483" dirty="0"/>
              <a:t>(ii) Constant escape velocity</a:t>
            </a:r>
          </a:p>
          <a:p>
            <a:pPr marL="506690" indent="-506690">
              <a:buFont typeface="Arial" panose="020B0604020202020204" pitchFamily="34" charset="0"/>
              <a:buChar char="•"/>
            </a:pPr>
            <a:r>
              <a:rPr lang="en-AU" sz="2483" dirty="0"/>
              <a:t>(iii) Constant iron (target) density</a:t>
            </a:r>
          </a:p>
          <a:p>
            <a:pPr marL="506690" indent="-506690">
              <a:buFont typeface="Arial" panose="020B0604020202020204" pitchFamily="34" charset="0"/>
              <a:buChar char="•"/>
            </a:pPr>
            <a:r>
              <a:rPr lang="en-AU" sz="2483" dirty="0"/>
              <a:t>(iv) DM follows linear trajectories outside and inside the Earth’s core, thereby neglecting gravitational focusing/gravity effects</a:t>
            </a:r>
          </a:p>
          <a:p>
            <a:pPr marL="506690" indent="-506690">
              <a:buFont typeface="Arial" panose="020B0604020202020204" pitchFamily="34" charset="0"/>
              <a:buChar char="•"/>
            </a:pPr>
            <a:endParaRPr lang="en-AU" sz="2483" dirty="0"/>
          </a:p>
          <a:p>
            <a:pPr marL="506690" indent="-506690">
              <a:buFont typeface="Arial" panose="020B0604020202020204" pitchFamily="34" charset="0"/>
              <a:buChar char="•"/>
            </a:pPr>
            <a:endParaRPr lang="en-AU" sz="2483" dirty="0"/>
          </a:p>
          <a:p>
            <a:pPr marL="506690" indent="-506690">
              <a:buFont typeface="Arial" panose="020B0604020202020204" pitchFamily="34" charset="0"/>
              <a:buChar char="•"/>
            </a:pPr>
            <a:r>
              <a:rPr lang="en-AU" sz="2483" dirty="0"/>
              <a:t>Assumptions (ii-iv) are actually unnecessary</a:t>
            </a:r>
          </a:p>
          <a:p>
            <a:pPr marL="506690" indent="-506690">
              <a:buFont typeface="Arial" panose="020B0604020202020204" pitchFamily="34" charset="0"/>
              <a:buChar char="•"/>
            </a:pPr>
            <a:r>
              <a:rPr lang="en-AU" sz="2483" dirty="0"/>
              <a:t>We will see that the rate can be calculated (nearly) exactly</a:t>
            </a:r>
          </a:p>
        </p:txBody>
      </p:sp>
      <p:pic>
        <p:nvPicPr>
          <p:cNvPr id="8" name="Elemento grafico 7" descr="Badge Tick1 con riempimento a tinta unita">
            <a:extLst>
              <a:ext uri="{FF2B5EF4-FFF2-40B4-BE49-F238E27FC236}">
                <a16:creationId xmlns:a16="http://schemas.microsoft.com/office/drawing/2014/main" id="{815A5AA0-3C37-6602-7E27-D7C6680729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29294" y="2483140"/>
            <a:ext cx="566574" cy="566574"/>
          </a:xfrm>
          <a:prstGeom prst="rect">
            <a:avLst/>
          </a:prstGeom>
        </p:spPr>
      </p:pic>
      <p:pic>
        <p:nvPicPr>
          <p:cNvPr id="10" name="Elemento grafico 9" descr="Badge Croce con riempimento a tinta unita">
            <a:extLst>
              <a:ext uri="{FF2B5EF4-FFF2-40B4-BE49-F238E27FC236}">
                <a16:creationId xmlns:a16="http://schemas.microsoft.com/office/drawing/2014/main" id="{FB0FF845-7DC0-B7B4-E7D7-44F29A1241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15157" y="2914182"/>
            <a:ext cx="566574" cy="566574"/>
          </a:xfrm>
          <a:prstGeom prst="rect">
            <a:avLst/>
          </a:prstGeom>
        </p:spPr>
      </p:pic>
      <p:pic>
        <p:nvPicPr>
          <p:cNvPr id="11" name="Elemento grafico 10" descr="Badge Croce con riempimento a tinta unita">
            <a:extLst>
              <a:ext uri="{FF2B5EF4-FFF2-40B4-BE49-F238E27FC236}">
                <a16:creationId xmlns:a16="http://schemas.microsoft.com/office/drawing/2014/main" id="{9EB28468-2F37-7B00-A303-C10CA99198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55651" y="3309423"/>
            <a:ext cx="566574" cy="566574"/>
          </a:xfrm>
          <a:prstGeom prst="rect">
            <a:avLst/>
          </a:prstGeom>
        </p:spPr>
      </p:pic>
      <p:pic>
        <p:nvPicPr>
          <p:cNvPr id="12" name="Elemento grafico 11" descr="Badge Croce con riempimento a tinta unita">
            <a:extLst>
              <a:ext uri="{FF2B5EF4-FFF2-40B4-BE49-F238E27FC236}">
                <a16:creationId xmlns:a16="http://schemas.microsoft.com/office/drawing/2014/main" id="{DCFCC744-5463-D22D-92BF-63E4FFA070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38938" y="4065638"/>
            <a:ext cx="566574" cy="5665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AB5457-81AE-A718-D66C-77A994511B2A}"/>
              </a:ext>
            </a:extLst>
          </p:cNvPr>
          <p:cNvSpPr txBox="1"/>
          <p:nvPr/>
        </p:nvSpPr>
        <p:spPr>
          <a:xfrm>
            <a:off x="13343607" y="1290883"/>
            <a:ext cx="2175596" cy="3996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997" i="1" dirty="0">
                <a:latin typeface="-apple-system"/>
              </a:rPr>
              <a:t>JCAP</a:t>
            </a:r>
            <a:r>
              <a:rPr lang="it-IT" sz="1997" dirty="0">
                <a:latin typeface="-apple-system"/>
              </a:rPr>
              <a:t> 07 (2024) 051</a:t>
            </a:r>
            <a:endParaRPr lang="it-IT" sz="1997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241CA9-C66B-B947-23E5-E0671CE770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2F79D0-68C4-2B4B-4716-BE3312009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0F0D6-743F-C191-8F15-1D81A5D44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20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691761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CC83-C305-42BA-A042-D0C9213B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7906" y="586141"/>
            <a:ext cx="12784939" cy="3793999"/>
          </a:xfrm>
        </p:spPr>
        <p:txBody>
          <a:bodyPr>
            <a:normAutofit/>
          </a:bodyPr>
          <a:lstStyle/>
          <a:p>
            <a:r>
              <a:rPr lang="en-AU" sz="6384" dirty="0"/>
              <a:t>MULTIPLE 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9CDB825-69DA-42A0-9B00-4ED38B7FB1DF}"/>
                  </a:ext>
                </a:extLst>
              </p:cNvPr>
              <p:cNvSpPr txBox="1"/>
              <p:nvPr/>
            </p:nvSpPr>
            <p:spPr>
              <a:xfrm>
                <a:off x="712519" y="1973966"/>
                <a:ext cx="14271094" cy="5880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Additional approximations usually made: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Optical depth inside the star </a:t>
                </a:r>
                <a14:m>
                  <m:oMath xmlns:m="http://schemas.openxmlformats.org/officeDocument/2006/math">
                    <m:r>
                      <a:rPr lang="en-AU" sz="2483" i="1">
                        <a:latin typeface="Cambria Math" panose="02040503050406030204" pitchFamily="18" charset="0"/>
                      </a:rPr>
                      <m:t>𝑅</m:t>
                    </m:r>
                    <m:sSub>
                      <m:sSubPr>
                        <m:ctrlPr>
                          <a:rPr lang="en-AU" sz="248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83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AU" sz="2483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it-IT" sz="2483" dirty="0"/>
                  <a:t>, </a:t>
                </a:r>
                <a:r>
                  <a:rPr lang="it-IT" sz="2483" dirty="0" err="1"/>
                  <a:t>equal</a:t>
                </a:r>
                <a:r>
                  <a:rPr lang="it-IT" sz="2483" dirty="0"/>
                  <a:t> to the </a:t>
                </a:r>
                <a:r>
                  <a:rPr lang="it-IT" sz="2483" dirty="0" err="1"/>
                  <a:t>value</a:t>
                </a:r>
                <a:r>
                  <a:rPr lang="it-IT" sz="2483" dirty="0"/>
                  <a:t> </a:t>
                </a:r>
                <a:r>
                  <a:rPr lang="it-IT" sz="2483" dirty="0" err="1"/>
                  <a:t>at</a:t>
                </a:r>
                <a:r>
                  <a:rPr lang="it-IT" sz="2483" dirty="0"/>
                  <a:t> the center, for </a:t>
                </a:r>
                <a:r>
                  <a:rPr lang="it-IT" sz="2483" dirty="0" err="1"/>
                  <a:t>any</a:t>
                </a:r>
                <a:r>
                  <a:rPr lang="it-IT" sz="2483" dirty="0"/>
                  <a:t> point inside the star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r>
                  <a:rPr lang="it-IT" sz="2483" dirty="0" err="1"/>
                  <a:t>Differential</a:t>
                </a:r>
                <a:r>
                  <a:rPr lang="it-IT" sz="2483" dirty="0"/>
                  <a:t> cross </a:t>
                </a:r>
                <a:r>
                  <a:rPr lang="it-IT" sz="2483" dirty="0" err="1"/>
                  <a:t>section</a:t>
                </a:r>
                <a:r>
                  <a:rPr lang="it-IT" sz="2483" dirty="0"/>
                  <a:t> on target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sz="2483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a:rPr lang="it-IT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𝑑𝑐𝑜𝑠</m:t>
                    </m:r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it-IT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it-IT" sz="2483" dirty="0"/>
                  <a:t>constant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endParaRPr lang="it-IT" sz="2483" dirty="0"/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it-IT" sz="2483" dirty="0" err="1"/>
                  <a:t>What</a:t>
                </a:r>
                <a:r>
                  <a:rPr lang="it-IT" sz="2483" dirty="0"/>
                  <a:t> </a:t>
                </a:r>
                <a:r>
                  <a:rPr lang="it-IT" sz="2483" dirty="0" err="1"/>
                  <a:t>we</a:t>
                </a:r>
                <a:r>
                  <a:rPr lang="it-IT" sz="2483" dirty="0"/>
                  <a:t> do: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r>
                  <a:rPr lang="it-IT" sz="2483" dirty="0" err="1"/>
                  <a:t>Only</a:t>
                </a:r>
                <a:r>
                  <a:rPr lang="it-IT" sz="2483" dirty="0"/>
                  <a:t> assume (i) </a:t>
                </a:r>
                <a:r>
                  <a:rPr lang="en-AU" sz="2483" dirty="0"/>
                  <a:t>DM trajectories are unaffected by collisions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Optical depth inside star depends on interaction rate</a:t>
                </a:r>
              </a:p>
              <a:p>
                <a:pPr marL="2128097" lvl="2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Same interaction rate used for Capture for consistency</a:t>
                </a:r>
              </a:p>
              <a:p>
                <a:pPr marL="2128097" lvl="2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Optical depth depends on the point in the star</a:t>
                </a:r>
              </a:p>
              <a:p>
                <a:pPr marL="2128097" lvl="2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Need to average over all trajectories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Cross section very suppressed at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8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83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AU" sz="2483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AU" sz="2483" dirty="0"/>
                  <a:t> (realistic)</a:t>
                </a:r>
              </a:p>
              <a:p>
                <a:pPr marL="2128097" lvl="2" indent="-50669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sz="248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𝑐𝑜𝑛𝑠𝑡</m:t>
                    </m:r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AU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AU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AU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AU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endParaRPr lang="en-AU" sz="2483" dirty="0"/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endParaRPr lang="it-IT" sz="2483" dirty="0"/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endParaRPr lang="en-AU" sz="2483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9CDB825-69DA-42A0-9B00-4ED38B7FB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519" y="1973966"/>
                <a:ext cx="14271094" cy="5880777"/>
              </a:xfrm>
              <a:prstGeom prst="rect">
                <a:avLst/>
              </a:prstGeom>
              <a:blipFill>
                <a:blip r:embed="rId2"/>
                <a:stretch>
                  <a:fillRect l="-641" t="-9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Elemento grafico 7" descr="Badge Tick1 con riempimento a tinta unita">
            <a:extLst>
              <a:ext uri="{FF2B5EF4-FFF2-40B4-BE49-F238E27FC236}">
                <a16:creationId xmlns:a16="http://schemas.microsoft.com/office/drawing/2014/main" id="{815A5AA0-3C37-6602-7E27-D7C668072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73015" y="4253438"/>
            <a:ext cx="566574" cy="566574"/>
          </a:xfrm>
          <a:prstGeom prst="rect">
            <a:avLst/>
          </a:prstGeom>
        </p:spPr>
      </p:pic>
      <p:pic>
        <p:nvPicPr>
          <p:cNvPr id="10" name="Elemento grafico 9" descr="Badge Croce con riempimento a tinta unita">
            <a:extLst>
              <a:ext uri="{FF2B5EF4-FFF2-40B4-BE49-F238E27FC236}">
                <a16:creationId xmlns:a16="http://schemas.microsoft.com/office/drawing/2014/main" id="{FB0FF845-7DC0-B7B4-E7D7-44F29A1241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57606" y="3086778"/>
            <a:ext cx="566574" cy="566574"/>
          </a:xfrm>
          <a:prstGeom prst="rect">
            <a:avLst/>
          </a:prstGeom>
        </p:spPr>
      </p:pic>
      <p:pic>
        <p:nvPicPr>
          <p:cNvPr id="12" name="Elemento grafico 11" descr="Badge Croce con riempimento a tinta unita">
            <a:extLst>
              <a:ext uri="{FF2B5EF4-FFF2-40B4-BE49-F238E27FC236}">
                <a16:creationId xmlns:a16="http://schemas.microsoft.com/office/drawing/2014/main" id="{DCFCC744-5463-D22D-92BF-63E4FFA070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37906" y="2700703"/>
            <a:ext cx="566574" cy="566574"/>
          </a:xfrm>
          <a:prstGeom prst="rect">
            <a:avLst/>
          </a:prstGeom>
        </p:spPr>
      </p:pic>
      <p:pic>
        <p:nvPicPr>
          <p:cNvPr id="5" name="Elemento grafico 4" descr="Badge Tick1 con riempimento a tinta unita">
            <a:extLst>
              <a:ext uri="{FF2B5EF4-FFF2-40B4-BE49-F238E27FC236}">
                <a16:creationId xmlns:a16="http://schemas.microsoft.com/office/drawing/2014/main" id="{F0005C58-B720-6CA0-3237-DA4EEB2EA5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64945" y="6371699"/>
            <a:ext cx="566574" cy="566574"/>
          </a:xfrm>
          <a:prstGeom prst="rect">
            <a:avLst/>
          </a:prstGeom>
        </p:spPr>
      </p:pic>
      <p:pic>
        <p:nvPicPr>
          <p:cNvPr id="9" name="Elemento grafico 8" descr="Badge Tick1 con riempimento a tinta unita">
            <a:extLst>
              <a:ext uri="{FF2B5EF4-FFF2-40B4-BE49-F238E27FC236}">
                <a16:creationId xmlns:a16="http://schemas.microsoft.com/office/drawing/2014/main" id="{8E077CEF-2B12-B91F-B2A1-762D6EB6DE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74319" y="5329117"/>
            <a:ext cx="566574" cy="566574"/>
          </a:xfrm>
          <a:prstGeom prst="rect">
            <a:avLst/>
          </a:prstGeom>
        </p:spPr>
      </p:pic>
      <p:pic>
        <p:nvPicPr>
          <p:cNvPr id="13" name="Elemento grafico 12" descr="Badge Tick1 con riempimento a tinta unita">
            <a:extLst>
              <a:ext uri="{FF2B5EF4-FFF2-40B4-BE49-F238E27FC236}">
                <a16:creationId xmlns:a16="http://schemas.microsoft.com/office/drawing/2014/main" id="{56AAB17A-55C8-FAA8-F3D6-6AFDB77DC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08991" y="5738517"/>
            <a:ext cx="566574" cy="566574"/>
          </a:xfrm>
          <a:prstGeom prst="rect">
            <a:avLst/>
          </a:prstGeom>
        </p:spPr>
      </p:pic>
      <p:pic>
        <p:nvPicPr>
          <p:cNvPr id="15" name="Elemento grafico 14" descr="Badge Tick1 con riempimento a tinta unita">
            <a:extLst>
              <a:ext uri="{FF2B5EF4-FFF2-40B4-BE49-F238E27FC236}">
                <a16:creationId xmlns:a16="http://schemas.microsoft.com/office/drawing/2014/main" id="{E3489AC1-F03D-56FC-EFD6-7E8CC8DCDF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73015" y="5006027"/>
            <a:ext cx="566574" cy="56657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B040B9-A2DC-D39E-A532-3044968BAB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D52AB4-CD81-2EE4-82F1-6A61B0966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A194E-79D3-CB25-BE22-792FAD694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21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369028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C41DF-3B37-42FD-97B0-9C76AB5E7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5613" y="586141"/>
            <a:ext cx="12747231" cy="3793999"/>
          </a:xfrm>
        </p:spPr>
        <p:txBody>
          <a:bodyPr>
            <a:normAutofit/>
          </a:bodyPr>
          <a:lstStyle/>
          <a:p>
            <a:r>
              <a:rPr lang="en-US" sz="6384" dirty="0"/>
              <a:t>multiple scattering</a:t>
            </a:r>
            <a:endParaRPr lang="en-AU" sz="6384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97685E4-C72F-37CA-4B5B-F8AE384EEB7B}"/>
              </a:ext>
            </a:extLst>
          </p:cNvPr>
          <p:cNvSpPr txBox="1"/>
          <p:nvPr/>
        </p:nvSpPr>
        <p:spPr>
          <a:xfrm>
            <a:off x="1223222" y="1980437"/>
            <a:ext cx="12456447" cy="16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6690" indent="-506690">
              <a:buFont typeface="Arial" panose="020B0604020202020204" pitchFamily="34" charset="0"/>
              <a:buChar char="•"/>
            </a:pPr>
            <a:endParaRPr lang="en-AU" sz="2483" dirty="0"/>
          </a:p>
          <a:p>
            <a:pPr marL="506690" indent="-506690">
              <a:buFont typeface="Arial" panose="020B0604020202020204" pitchFamily="34" charset="0"/>
              <a:buChar char="•"/>
            </a:pPr>
            <a:endParaRPr lang="en-AU" sz="2483" dirty="0"/>
          </a:p>
          <a:p>
            <a:pPr marL="506690" indent="-506690">
              <a:buFont typeface="Arial" panose="020B0604020202020204" pitchFamily="34" charset="0"/>
              <a:buChar char="•"/>
            </a:pPr>
            <a:endParaRPr lang="en-AU" sz="2483" dirty="0"/>
          </a:p>
          <a:p>
            <a:endParaRPr lang="it-IT" sz="2483" dirty="0"/>
          </a:p>
        </p:txBody>
      </p:sp>
      <p:pic>
        <p:nvPicPr>
          <p:cNvPr id="9" name="Immagine 8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82768BB0-ABEB-B92E-8AEF-23CFEE8D3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567" y="2173362"/>
            <a:ext cx="10770231" cy="4797279"/>
          </a:xfrm>
          <a:prstGeom prst="rect">
            <a:avLst/>
          </a:prstGeom>
        </p:spPr>
      </p:pic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C7D703A2-1686-7B8E-4BE1-857E0EE440D7}"/>
              </a:ext>
            </a:extLst>
          </p:cNvPr>
          <p:cNvSpPr/>
          <p:nvPr/>
        </p:nvSpPr>
        <p:spPr>
          <a:xfrm>
            <a:off x="3831025" y="5001723"/>
            <a:ext cx="654050" cy="2765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3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29AE9E-C800-107F-6EB9-FF0E84C556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EAE93C-092F-4749-F8A1-F89A25261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A3ADD2-8725-38BC-54C1-5AD4BA428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22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92779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CC83-C305-42BA-A042-D0C9213B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7840" y="586142"/>
            <a:ext cx="12345005" cy="1097215"/>
          </a:xfrm>
        </p:spPr>
        <p:txBody>
          <a:bodyPr>
            <a:normAutofit/>
          </a:bodyPr>
          <a:lstStyle/>
          <a:p>
            <a:r>
              <a:rPr lang="en-AU" sz="6384" dirty="0"/>
              <a:t>Thermalisation (WD)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77E0F-7D7F-42E4-8FB8-CEF837FEB45B}"/>
              </a:ext>
            </a:extLst>
          </p:cNvPr>
          <p:cNvSpPr txBox="1"/>
          <p:nvPr/>
        </p:nvSpPr>
        <p:spPr>
          <a:xfrm>
            <a:off x="475380" y="1861854"/>
            <a:ext cx="12260193" cy="4677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6690" indent="-506690">
              <a:buFont typeface="Arial" panose="020B0604020202020204" pitchFamily="34" charset="0"/>
              <a:buChar char="•"/>
            </a:pPr>
            <a:r>
              <a:rPr lang="en-US" sz="2483" dirty="0"/>
              <a:t>Two approximations are possible, they require 2 different assumptions</a:t>
            </a:r>
          </a:p>
          <a:p>
            <a:pPr marL="1317393" lvl="1" indent="-506690">
              <a:buFont typeface="Arial" panose="020B0604020202020204" pitchFamily="34" charset="0"/>
              <a:buChar char="•"/>
            </a:pPr>
            <a:r>
              <a:rPr lang="en-US" sz="2483" dirty="0"/>
              <a:t>The relative speed is dominated by either DM or Target</a:t>
            </a:r>
          </a:p>
          <a:p>
            <a:pPr marL="1317393" lvl="1" indent="-506690">
              <a:buFont typeface="Arial" panose="020B0604020202020204" pitchFamily="34" charset="0"/>
              <a:buChar char="•"/>
            </a:pPr>
            <a:r>
              <a:rPr lang="en-US" sz="2483" dirty="0"/>
              <a:t>For large DM mass, the Target speed is small</a:t>
            </a:r>
          </a:p>
          <a:p>
            <a:pPr marL="506690" indent="-506690">
              <a:buFont typeface="Arial" panose="020B0604020202020204" pitchFamily="34" charset="0"/>
              <a:buChar char="•"/>
            </a:pPr>
            <a:endParaRPr lang="en-US" sz="2483" dirty="0"/>
          </a:p>
          <a:p>
            <a:pPr marL="506690" indent="-506690">
              <a:buFont typeface="Arial" panose="020B0604020202020204" pitchFamily="34" charset="0"/>
              <a:buChar char="•"/>
            </a:pPr>
            <a:r>
              <a:rPr lang="en-US" sz="2483" dirty="0"/>
              <a:t>Zero temperature approximation (high energy DM)</a:t>
            </a:r>
          </a:p>
          <a:p>
            <a:pPr marL="1317393" lvl="1" indent="-506690">
              <a:buFont typeface="Arial" panose="020B0604020202020204" pitchFamily="34" charset="0"/>
              <a:buChar char="•"/>
            </a:pPr>
            <a:r>
              <a:rPr lang="en-US" sz="2483" dirty="0"/>
              <a:t>Appropriate for capture</a:t>
            </a:r>
          </a:p>
          <a:p>
            <a:pPr marL="1317393" lvl="1" indent="-506690">
              <a:buFont typeface="Arial" panose="020B0604020202020204" pitchFamily="34" charset="0"/>
              <a:buChar char="•"/>
            </a:pPr>
            <a:r>
              <a:rPr lang="en-US" sz="2483" dirty="0"/>
              <a:t>Both approximations can be applied</a:t>
            </a:r>
          </a:p>
          <a:p>
            <a:endParaRPr lang="en-US" sz="2483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506690" indent="-506690">
              <a:buFont typeface="Arial" panose="020B0604020202020204" pitchFamily="34" charset="0"/>
              <a:buChar char="•"/>
            </a:pPr>
            <a:r>
              <a:rPr lang="en-US" sz="2483" dirty="0">
                <a:latin typeface="Cambria Math" panose="02040503050406030204" pitchFamily="18" charset="0"/>
                <a:ea typeface="Cambria Math" panose="02040503050406030204" pitchFamily="18" charset="0"/>
              </a:rPr>
              <a:t>Large mass approximation</a:t>
            </a:r>
          </a:p>
          <a:p>
            <a:pPr marL="1317393" lvl="1" indent="-506690">
              <a:buFont typeface="Arial" panose="020B0604020202020204" pitchFamily="34" charset="0"/>
              <a:buChar char="•"/>
            </a:pPr>
            <a:r>
              <a:rPr lang="en-US" sz="2483" dirty="0">
                <a:latin typeface="Cambria Math" panose="02040503050406030204" pitchFamily="18" charset="0"/>
                <a:ea typeface="Cambria Math" panose="02040503050406030204" pitchFamily="18" charset="0"/>
              </a:rPr>
              <a:t>Appropriate for </a:t>
            </a:r>
            <a:r>
              <a:rPr lang="en-US" sz="2483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Thermalisation</a:t>
            </a:r>
            <a:r>
              <a:rPr lang="en-US" sz="2483" dirty="0">
                <a:latin typeface="Cambria Math" panose="02040503050406030204" pitchFamily="18" charset="0"/>
                <a:ea typeface="Cambria Math" panose="02040503050406030204" pitchFamily="18" charset="0"/>
              </a:rPr>
              <a:t> of very heavy DM</a:t>
            </a:r>
          </a:p>
          <a:p>
            <a:pPr marL="2128097" lvl="2" indent="-506690">
              <a:buFont typeface="Arial" panose="020B0604020202020204" pitchFamily="34" charset="0"/>
              <a:buChar char="•"/>
            </a:pPr>
            <a:r>
              <a:rPr lang="en-US" sz="2483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Thermalisation</a:t>
            </a:r>
            <a:r>
              <a:rPr lang="en-US" sz="2483" dirty="0">
                <a:latin typeface="Cambria Math" panose="02040503050406030204" pitchFamily="18" charset="0"/>
                <a:ea typeface="Cambria Math" panose="02040503050406030204" pitchFamily="18" charset="0"/>
              </a:rPr>
              <a:t> time driven by last part where DM speed very low</a:t>
            </a:r>
          </a:p>
          <a:p>
            <a:pPr marL="1317393" lvl="1" indent="-506690">
              <a:buFont typeface="Arial" panose="020B0604020202020204" pitchFamily="34" charset="0"/>
              <a:buChar char="•"/>
            </a:pPr>
            <a:r>
              <a:rPr lang="en-US" sz="2483" dirty="0">
                <a:latin typeface="Cambria Math" panose="02040503050406030204" pitchFamily="18" charset="0"/>
                <a:ea typeface="Cambria Math" panose="02040503050406030204" pitchFamily="18" charset="0"/>
              </a:rPr>
              <a:t>Only one assumption is verified</a:t>
            </a:r>
          </a:p>
        </p:txBody>
      </p:sp>
      <p:pic>
        <p:nvPicPr>
          <p:cNvPr id="10" name="Elemento grafico 9" descr="Badge Tick1 con riempimento a tinta unita">
            <a:extLst>
              <a:ext uri="{FF2B5EF4-FFF2-40B4-BE49-F238E27FC236}">
                <a16:creationId xmlns:a16="http://schemas.microsoft.com/office/drawing/2014/main" id="{2575EC55-25B9-50F9-DB2D-DC512A6F0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3598" y="2175131"/>
            <a:ext cx="566574" cy="566574"/>
          </a:xfrm>
          <a:prstGeom prst="rect">
            <a:avLst/>
          </a:prstGeom>
        </p:spPr>
      </p:pic>
      <p:pic>
        <p:nvPicPr>
          <p:cNvPr id="12" name="Elemento grafico 11" descr="Badge Croce con riempimento a tinta unita">
            <a:extLst>
              <a:ext uri="{FF2B5EF4-FFF2-40B4-BE49-F238E27FC236}">
                <a16:creationId xmlns:a16="http://schemas.microsoft.com/office/drawing/2014/main" id="{EA4AE957-5CFC-37E8-F068-B6040FECB1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70397" y="2623158"/>
            <a:ext cx="566574" cy="5665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311EE8B-3FE3-6781-5077-869AA06A97BD}"/>
              </a:ext>
            </a:extLst>
          </p:cNvPr>
          <p:cNvSpPr txBox="1"/>
          <p:nvPr/>
        </p:nvSpPr>
        <p:spPr>
          <a:xfrm>
            <a:off x="12964248" y="624595"/>
            <a:ext cx="2370842" cy="3996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997" i="1" dirty="0">
                <a:latin typeface="-apple-system"/>
              </a:rPr>
              <a:t>JCAP</a:t>
            </a:r>
            <a:r>
              <a:rPr lang="it-IT" sz="1997" dirty="0">
                <a:latin typeface="-apple-system"/>
              </a:rPr>
              <a:t> 07 (2024) 051</a:t>
            </a:r>
            <a:endParaRPr lang="it-IT" sz="1997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296BA0-E251-E8C7-6C74-46E237CF29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8477DF-C875-EDC2-EB48-164ACF865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9DB7D-DF7D-8389-F4EB-B4C3C0151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23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177287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CC83-C305-42BA-A042-D0C9213B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1559" y="581074"/>
            <a:ext cx="12360697" cy="1098609"/>
          </a:xfrm>
        </p:spPr>
        <p:txBody>
          <a:bodyPr>
            <a:normAutofit/>
          </a:bodyPr>
          <a:lstStyle/>
          <a:p>
            <a:r>
              <a:rPr lang="en-AU" sz="6392" dirty="0"/>
              <a:t>thermalisation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BF50D8-566C-4392-8E60-667A8B55B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894" y="8730714"/>
            <a:ext cx="7670250" cy="191756"/>
          </a:xfrm>
        </p:spPr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24FA8-0E99-4CE5-9186-42E53DE91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5268" y="8730714"/>
            <a:ext cx="639188" cy="191756"/>
          </a:xfrm>
        </p:spPr>
        <p:txBody>
          <a:bodyPr/>
          <a:lstStyle/>
          <a:p>
            <a:fld id="{10A01DC5-1685-4615-8240-15192985C6A2}" type="slidenum">
              <a:rPr lang="en-AU" smtClean="0"/>
              <a:pPr/>
              <a:t>24</a:t>
            </a:fld>
            <a:endParaRPr lang="en-AU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D24C85-0FF5-BEE7-0CF9-B67FD5BADF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pic>
        <p:nvPicPr>
          <p:cNvPr id="8" name="Immagine 7" descr="Immagine che contiene testo, linea, diagramma, Carattere&#10;&#10;Descrizione generata automaticamente">
            <a:extLst>
              <a:ext uri="{FF2B5EF4-FFF2-40B4-BE49-F238E27FC236}">
                <a16:creationId xmlns:a16="http://schemas.microsoft.com/office/drawing/2014/main" id="{E408B4E7-40B1-C016-FF0E-3952AB397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877" y="1949117"/>
            <a:ext cx="9568253" cy="5462336"/>
          </a:xfrm>
          <a:prstGeom prst="rect">
            <a:avLst/>
          </a:prstGeom>
        </p:spPr>
      </p:pic>
      <p:sp>
        <p:nvSpPr>
          <p:cNvPr id="5" name="Freccia a sinistra 4">
            <a:extLst>
              <a:ext uri="{FF2B5EF4-FFF2-40B4-BE49-F238E27FC236}">
                <a16:creationId xmlns:a16="http://schemas.microsoft.com/office/drawing/2014/main" id="{93BAD99A-05C9-EDA7-6107-BC2AABA204D1}"/>
              </a:ext>
            </a:extLst>
          </p:cNvPr>
          <p:cNvSpPr/>
          <p:nvPr/>
        </p:nvSpPr>
        <p:spPr>
          <a:xfrm>
            <a:off x="10553648" y="3988476"/>
            <a:ext cx="799084" cy="21562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</p:spTree>
    <p:extLst>
      <p:ext uri="{BB962C8B-B14F-4D97-AF65-F5344CB8AC3E}">
        <p14:creationId xmlns:p14="http://schemas.microsoft.com/office/powerpoint/2010/main" val="6860891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8A9FB-B275-4885-B437-A0B186766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6919" y="581074"/>
            <a:ext cx="12675337" cy="1224465"/>
          </a:xfrm>
        </p:spPr>
        <p:txBody>
          <a:bodyPr>
            <a:normAutofit/>
          </a:bodyPr>
          <a:lstStyle/>
          <a:p>
            <a:r>
              <a:rPr lang="en-US" sz="6392" dirty="0"/>
              <a:t>Self gravitation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5C469C-7467-4E3F-8B28-53C26B84A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C7BEBB-BE1C-49E4-B51F-DD09BF7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25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4819F3-5271-4FA7-8008-988E24D667B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pic>
        <p:nvPicPr>
          <p:cNvPr id="9" name="Immagine 8" descr="Immagine che contiene testo, linea, Carattere, Diagramma&#10;&#10;Descrizione generata automaticamente">
            <a:extLst>
              <a:ext uri="{FF2B5EF4-FFF2-40B4-BE49-F238E27FC236}">
                <a16:creationId xmlns:a16="http://schemas.microsoft.com/office/drawing/2014/main" id="{578679D7-BECF-578E-28AF-1AD849FE59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69" y="2900071"/>
            <a:ext cx="7144179" cy="4194499"/>
          </a:xfrm>
          <a:prstGeom prst="rect">
            <a:avLst/>
          </a:prstGeom>
        </p:spPr>
      </p:pic>
      <p:pic>
        <p:nvPicPr>
          <p:cNvPr id="11" name="Immagine 10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CF8B4344-751F-B7EF-0302-691AA9D9B9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597" y="3089501"/>
            <a:ext cx="7008872" cy="4005069"/>
          </a:xfrm>
          <a:prstGeom prst="rect">
            <a:avLst/>
          </a:prstGeom>
        </p:spPr>
      </p:pic>
      <p:sp>
        <p:nvSpPr>
          <p:cNvPr id="7" name="Freccia a sinistra 6">
            <a:extLst>
              <a:ext uri="{FF2B5EF4-FFF2-40B4-BE49-F238E27FC236}">
                <a16:creationId xmlns:a16="http://schemas.microsoft.com/office/drawing/2014/main" id="{39817536-7C47-6B20-FE2B-350118B27A9E}"/>
              </a:ext>
            </a:extLst>
          </p:cNvPr>
          <p:cNvSpPr/>
          <p:nvPr/>
        </p:nvSpPr>
        <p:spPr>
          <a:xfrm>
            <a:off x="2650930" y="5751601"/>
            <a:ext cx="900555" cy="30441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  <p:sp>
        <p:nvSpPr>
          <p:cNvPr id="8" name="Freccia bidirezionale verticale 7">
            <a:extLst>
              <a:ext uri="{FF2B5EF4-FFF2-40B4-BE49-F238E27FC236}">
                <a16:creationId xmlns:a16="http://schemas.microsoft.com/office/drawing/2014/main" id="{BC04DDC6-63A7-63A0-A5A6-B95CE72B7FC8}"/>
              </a:ext>
            </a:extLst>
          </p:cNvPr>
          <p:cNvSpPr/>
          <p:nvPr/>
        </p:nvSpPr>
        <p:spPr>
          <a:xfrm>
            <a:off x="9401409" y="3791504"/>
            <a:ext cx="226540" cy="631830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E5B2213-7E17-CC82-D9EA-64A32B99D8CA}"/>
              </a:ext>
            </a:extLst>
          </p:cNvPr>
          <p:cNvSpPr txBox="1"/>
          <p:nvPr/>
        </p:nvSpPr>
        <p:spPr>
          <a:xfrm>
            <a:off x="9627948" y="3874643"/>
            <a:ext cx="1988179" cy="857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86" dirty="0">
                <a:solidFill>
                  <a:srgbClr val="FF0000"/>
                </a:solidFill>
              </a:rPr>
              <a:t>3 orders of magnitude</a:t>
            </a:r>
            <a:endParaRPr lang="it-IT" sz="2486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910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CC83-C305-42BA-A042-D0C9213B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1750" y="581075"/>
            <a:ext cx="12700506" cy="1048268"/>
          </a:xfrm>
        </p:spPr>
        <p:txBody>
          <a:bodyPr>
            <a:normAutofit/>
          </a:bodyPr>
          <a:lstStyle/>
          <a:p>
            <a:r>
              <a:rPr lang="en-AU" sz="6392" dirty="0"/>
              <a:t>Conclusions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BF50D8-566C-4392-8E60-667A8B55B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894" y="8730714"/>
            <a:ext cx="7670250" cy="191756"/>
          </a:xfrm>
        </p:spPr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24FA8-0E99-4CE5-9186-42E53DE91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5268" y="8730714"/>
            <a:ext cx="639188" cy="191756"/>
          </a:xfrm>
        </p:spPr>
        <p:txBody>
          <a:bodyPr/>
          <a:lstStyle/>
          <a:p>
            <a:fld id="{10A01DC5-1685-4615-8240-15192985C6A2}" type="slidenum">
              <a:rPr lang="en-AU" smtClean="0"/>
              <a:pPr/>
              <a:t>26</a:t>
            </a:fld>
            <a:endParaRPr lang="en-AU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D24C85-0FF5-BEE7-0CF9-B67FD5BADF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3B615E0-D2BB-A2B2-0000-C438AE22EB3D}"/>
              </a:ext>
            </a:extLst>
          </p:cNvPr>
          <p:cNvSpPr txBox="1"/>
          <p:nvPr/>
        </p:nvSpPr>
        <p:spPr>
          <a:xfrm>
            <a:off x="1244937" y="1581898"/>
            <a:ext cx="13745489" cy="3917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NS and WD are interesting probe for DM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Capture, thermalisation (and annihilation) rates necessary to predict observables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Typical observables (NS): BH collapse, modified GW, heating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Typical observables (WD): luminosity, DM triggered collapse/Supernova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(Potential) limits highly competitive with DD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For NS heating, outperforming DD for SD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For WD, SN constraint very strong at large mass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DM-induced WD collapse revisited using updates rates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Cross section required up to 3 orders of magnitude larger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endParaRPr lang="it-IT" sz="2486" dirty="0"/>
          </a:p>
        </p:txBody>
      </p:sp>
    </p:spTree>
    <p:extLst>
      <p:ext uri="{BB962C8B-B14F-4D97-AF65-F5344CB8AC3E}">
        <p14:creationId xmlns:p14="http://schemas.microsoft.com/office/powerpoint/2010/main" val="1909052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F500F-2081-411A-A323-1BFF62E6F7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60930" y="668185"/>
            <a:ext cx="9965301" cy="3023233"/>
          </a:xfrm>
        </p:spPr>
        <p:txBody>
          <a:bodyPr/>
          <a:lstStyle/>
          <a:p>
            <a:r>
              <a:rPr lang="en-AU" dirty="0"/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385718-598A-E586-0B23-F25DBEEE9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72" y="6147277"/>
            <a:ext cx="4156253" cy="255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2988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E083FC6-6383-FACD-1303-3060DAC6AF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19751" y="3595470"/>
            <a:ext cx="9965301" cy="3023233"/>
          </a:xfrm>
        </p:spPr>
        <p:txBody>
          <a:bodyPr/>
          <a:lstStyle/>
          <a:p>
            <a:r>
              <a:rPr lang="en-AU" dirty="0"/>
              <a:t>Backup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538993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1AC0D72-374B-F6ED-ECEE-DCF8E3174628}"/>
                  </a:ext>
                </a:extLst>
              </p:cNvPr>
              <p:cNvSpPr txBox="1"/>
              <p:nvPr/>
            </p:nvSpPr>
            <p:spPr>
              <a:xfrm>
                <a:off x="1417509" y="2035303"/>
                <a:ext cx="10017551" cy="51702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DM in halo, kinetic energy </a:t>
                </a:r>
                <a14:m>
                  <m:oMath xmlns:m="http://schemas.openxmlformats.org/officeDocument/2006/math">
                    <m:r>
                      <a:rPr lang="en-US" sz="2483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sSup>
                      <m:sSup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sSub>
                      <m:sSub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en-AU" sz="2483" dirty="0"/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DM after gravitational infall,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sup>
                    </m:sSup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d>
                      <m:d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rad>
                          </m:den>
                        </m:f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ℴ</m:t>
                    </m:r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AU" sz="2483" dirty="0"/>
                  <a:t>)</a:t>
                </a:r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it-IT" sz="2483" dirty="0"/>
                  <a:t>DM energy loss in recoil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8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83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ℴ</m:t>
                    </m:r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)~</m:t>
                    </m:r>
                    <m:d>
                      <m:dPr>
                        <m:begChr m:val="{"/>
                        <m:endChr m:val=""/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𝐺𝑒𝑉</m:t>
                            </m:r>
                            <m: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</m:t>
                            </m:r>
                            <m:sSub>
                              <m:sSubPr>
                                <m:ctrlP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𝜒</m:t>
                                </m:r>
                              </m:sub>
                            </m:sSub>
                            <m: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≳10</m:t>
                            </m:r>
                            <m: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𝐺𝑒𝑉</m:t>
                            </m:r>
                          </m:e>
                          <m:e>
                            <m: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ℴ</m:t>
                            </m:r>
                            <m: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𝜒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AU" sz="2483" dirty="0"/>
                              <m:t>)</m:t>
                            </m:r>
                            <m:r>
                              <a:rPr lang="en-US" sz="2483" i="1" dirty="0">
                                <a:latin typeface="Cambria Math" panose="02040503050406030204" pitchFamily="18" charset="0"/>
                              </a:rPr>
                              <m:t>,  </m:t>
                            </m:r>
                            <m:sSub>
                              <m:sSubPr>
                                <m:ctrlP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𝜒</m:t>
                                </m:r>
                              </m:sub>
                            </m:sSub>
                            <m: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≲1</m:t>
                            </m:r>
                            <m: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𝐺𝑒𝑉</m:t>
                            </m:r>
                          </m:e>
                        </m:eqArr>
                      </m:e>
                    </m:d>
                  </m:oMath>
                </a14:m>
                <a:endParaRPr lang="it-IT" sz="2483" dirty="0"/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it-IT" sz="2483" dirty="0"/>
                  <a:t>If </a:t>
                </a:r>
                <a14:m>
                  <m:oMath xmlns:m="http://schemas.openxmlformats.org/officeDocument/2006/math">
                    <m:r>
                      <a:rPr lang="en-US" sz="2483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483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8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83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483" dirty="0"/>
                  <a:t> a single scattering is enough to capture </a:t>
                </a:r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endParaRPr lang="it-IT" sz="2483" dirty="0"/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endParaRPr lang="it-IT" sz="2483" dirty="0"/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it-IT" sz="2483" dirty="0"/>
                  <a:t>Requires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p>
                      <m:sSupPr>
                        <m:ctrlPr>
                          <a:rPr lang="en-US" sz="2483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83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83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sz="2483" i="1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it-IT" sz="2483" dirty="0"/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endParaRPr lang="it-IT" sz="2483" dirty="0"/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it-IT" sz="2483" dirty="0"/>
                  <a:t>Energy transferred to the star by Capture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sup>
                    </m:sSup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d>
                      <m:d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83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83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rad>
                          </m:den>
                        </m:f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it-IT" sz="2483" dirty="0"/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it-IT" sz="2483" dirty="0"/>
                  <a:t>Energy transferred to the star by subsequent annihilation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p>
                    </m:sSup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it-IT" sz="2483" dirty="0"/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1AC0D72-374B-F6ED-ECEE-DCF8E31746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7509" y="2035303"/>
                <a:ext cx="10017551" cy="5170262"/>
              </a:xfrm>
              <a:prstGeom prst="rect">
                <a:avLst/>
              </a:prstGeom>
              <a:blipFill>
                <a:blip r:embed="rId2"/>
                <a:stretch>
                  <a:fillRect l="-913" b="-117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Down 6">
            <a:extLst>
              <a:ext uri="{FF2B5EF4-FFF2-40B4-BE49-F238E27FC236}">
                <a16:creationId xmlns:a16="http://schemas.microsoft.com/office/drawing/2014/main" id="{60793C9B-DF33-3EE6-C611-4E828F7CBBF9}"/>
              </a:ext>
            </a:extLst>
          </p:cNvPr>
          <p:cNvSpPr/>
          <p:nvPr/>
        </p:nvSpPr>
        <p:spPr>
          <a:xfrm>
            <a:off x="4324159" y="4572002"/>
            <a:ext cx="612832" cy="70896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98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D47162A-F094-361B-38F9-C4F190D3F23C}"/>
              </a:ext>
            </a:extLst>
          </p:cNvPr>
          <p:cNvSpPr/>
          <p:nvPr/>
        </p:nvSpPr>
        <p:spPr>
          <a:xfrm>
            <a:off x="6836437" y="2047606"/>
            <a:ext cx="304413" cy="6214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98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C3A0D09-4059-3E04-D3C4-4DAFBD9D82CB}"/>
              </a:ext>
            </a:extLst>
          </p:cNvPr>
          <p:cNvCxnSpPr>
            <a:stCxn id="8" idx="7"/>
          </p:cNvCxnSpPr>
          <p:nvPr/>
        </p:nvCxnSpPr>
        <p:spPr>
          <a:xfrm flipV="1">
            <a:off x="7096270" y="1692379"/>
            <a:ext cx="1211497" cy="4462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0F3CBB0-1C74-4FEB-8431-476B290F3AE1}"/>
                  </a:ext>
                </a:extLst>
              </p:cNvPr>
              <p:cNvSpPr txBox="1"/>
              <p:nvPr/>
            </p:nvSpPr>
            <p:spPr>
              <a:xfrm>
                <a:off x="8292174" y="1466494"/>
                <a:ext cx="3391313" cy="3792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64" dirty="0">
                    <a:solidFill>
                      <a:srgbClr val="FF0000"/>
                    </a:solidFill>
                  </a:rPr>
                  <a:t>DM speed in halo </a:t>
                </a:r>
                <a14:m>
                  <m:oMath xmlns:m="http://schemas.openxmlformats.org/officeDocument/2006/math">
                    <m:r>
                      <a:rPr lang="en-US" sz="1864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1864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~300</m:t>
                    </m:r>
                    <m:r>
                      <a:rPr lang="en-US" sz="1864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𝑘𝑚</m:t>
                    </m:r>
                    <m:r>
                      <a:rPr lang="en-US" sz="1864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864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it-IT" sz="1864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0F3CBB0-1C74-4FEB-8431-476B290F3A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2174" y="1466494"/>
                <a:ext cx="3391313" cy="379206"/>
              </a:xfrm>
              <a:prstGeom prst="rect">
                <a:avLst/>
              </a:prstGeom>
              <a:blipFill>
                <a:blip r:embed="rId3"/>
                <a:stretch>
                  <a:fillRect l="-1616" t="-8065" b="-2580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BFE28A-7893-BB21-ABE6-AE9EFE0615E1}"/>
                  </a:ext>
                </a:extLst>
              </p:cNvPr>
              <p:cNvSpPr txBox="1"/>
              <p:nvPr/>
            </p:nvSpPr>
            <p:spPr>
              <a:xfrm>
                <a:off x="10610424" y="6130437"/>
                <a:ext cx="2456013" cy="4087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1864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  <m:sup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𝑀𝐴𝑋</m:t>
                          </m:r>
                        </m:sup>
                      </m:sSubSup>
                      <m:r>
                        <a:rPr lang="en-AU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1800</m:t>
                      </m:r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it-IT" sz="1864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BFE28A-7893-BB21-ABE6-AE9EFE061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0424" y="6130437"/>
                <a:ext cx="2456013" cy="408702"/>
              </a:xfrm>
              <a:prstGeom prst="rect">
                <a:avLst/>
              </a:prstGeom>
              <a:blipFill>
                <a:blip r:embed="rId4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72750C-8739-09AC-8855-D02B9712FCA7}"/>
                  </a:ext>
                </a:extLst>
              </p:cNvPr>
              <p:cNvSpPr txBox="1"/>
              <p:nvPr/>
            </p:nvSpPr>
            <p:spPr>
              <a:xfrm>
                <a:off x="12162429" y="6695005"/>
                <a:ext cx="2456013" cy="4087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1864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  <m:sup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𝑀𝐴𝑋</m:t>
                          </m:r>
                        </m:sup>
                      </m:sSubSup>
                      <m:r>
                        <a:rPr lang="en-AU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2300</m:t>
                      </m:r>
                      <m:r>
                        <a:rPr lang="en-US" sz="1864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it-IT" sz="1864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72750C-8739-09AC-8855-D02B9712F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62429" y="6695005"/>
                <a:ext cx="2456013" cy="408702"/>
              </a:xfrm>
              <a:prstGeom prst="rect">
                <a:avLst/>
              </a:prstGeom>
              <a:blipFill>
                <a:blip r:embed="rId5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DA95B31-529A-9723-42E9-06C114E8863E}"/>
              </a:ext>
            </a:extLst>
          </p:cNvPr>
          <p:cNvSpPr txBox="1"/>
          <p:nvPr/>
        </p:nvSpPr>
        <p:spPr>
          <a:xfrm>
            <a:off x="13072634" y="6082539"/>
            <a:ext cx="1951175" cy="379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4" dirty="0"/>
              <a:t>(Kinetic Heating)</a:t>
            </a:r>
            <a:endParaRPr lang="it-IT" sz="1864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F6B106-F572-6870-778F-C883A014E378}"/>
              </a:ext>
            </a:extLst>
          </p:cNvPr>
          <p:cNvSpPr txBox="1"/>
          <p:nvPr/>
        </p:nvSpPr>
        <p:spPr>
          <a:xfrm>
            <a:off x="11838431" y="7235845"/>
            <a:ext cx="4396931" cy="379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4" dirty="0"/>
              <a:t>(Kinetic + Annihilation Heating)</a:t>
            </a:r>
            <a:endParaRPr lang="it-IT" sz="1864" dirty="0"/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id="{295CD3E0-68B7-3633-33C6-E878BD596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220" y="744283"/>
            <a:ext cx="12167216" cy="1704713"/>
          </a:xfrm>
        </p:spPr>
        <p:txBody>
          <a:bodyPr rtlCol="0">
            <a:normAutofit/>
          </a:bodyPr>
          <a:lstStyle>
            <a:defPPr>
              <a:defRPr lang="it-IT"/>
            </a:defPPr>
          </a:lstStyle>
          <a:p>
            <a:pPr rtl="0"/>
            <a:r>
              <a:rPr lang="it-IT" sz="5326" dirty="0"/>
              <a:t>DM Capture kinematics in ns</a:t>
            </a: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D23A1200-0D61-A765-5D5C-0D2863E96D11}"/>
              </a:ext>
            </a:extLst>
          </p:cNvPr>
          <p:cNvSpPr/>
          <p:nvPr/>
        </p:nvSpPr>
        <p:spPr>
          <a:xfrm>
            <a:off x="9417539" y="7188919"/>
            <a:ext cx="570292" cy="51902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64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746C2F-6FF0-6F07-BCDF-370DA5F41F69}"/>
              </a:ext>
            </a:extLst>
          </p:cNvPr>
          <p:cNvSpPr txBox="1"/>
          <p:nvPr/>
        </p:nvSpPr>
        <p:spPr>
          <a:xfrm>
            <a:off x="7311834" y="7707946"/>
            <a:ext cx="4211409" cy="379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4" dirty="0">
                <a:solidFill>
                  <a:srgbClr val="FF0000"/>
                </a:solidFill>
              </a:rPr>
              <a:t>This assumes CA equilibrium reached</a:t>
            </a:r>
            <a:endParaRPr lang="it-IT" sz="1864" dirty="0">
              <a:solidFill>
                <a:srgbClr val="FF000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CCC3BF-E991-9CA7-4B59-D746E5E1BA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1D08C3-EE41-2C41-112D-25F43D36F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E59408-6B36-2437-E395-6FC43CA71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29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8226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9CDB825-69DA-42A0-9B00-4ED38B7FB1DF}"/>
                  </a:ext>
                </a:extLst>
              </p:cNvPr>
              <p:cNvSpPr txBox="1"/>
              <p:nvPr/>
            </p:nvSpPr>
            <p:spPr>
              <a:xfrm>
                <a:off x="712523" y="2189317"/>
                <a:ext cx="9167415" cy="5475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Dark Matter Capture in Stars (Sun) well studied</a:t>
                </a:r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Star Capture DM with contact interactions</a:t>
                </a:r>
              </a:p>
              <a:p>
                <a:pPr marL="1115497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Capture driven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8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AU" sz="2483" dirty="0"/>
              </a:p>
              <a:p>
                <a:pPr marL="1115497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Subsequent scatterings cause infall towards core</a:t>
                </a:r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Presence of DM generates some signature to detect or constrain</a:t>
                </a:r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Relevant rates: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Capture rate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Thermalisation rate/time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Annihilation rate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(Evaporation rate) </a:t>
                </a:r>
              </a:p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Other Stars recently investigated: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Neutron Stars </a:t>
                </a:r>
              </a:p>
              <a:p>
                <a:pPr marL="1317393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WD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9CDB825-69DA-42A0-9B00-4ED38B7FB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523" y="2189317"/>
                <a:ext cx="9167415" cy="5475730"/>
              </a:xfrm>
              <a:prstGeom prst="rect">
                <a:avLst/>
              </a:prstGeom>
              <a:blipFill>
                <a:blip r:embed="rId2"/>
                <a:stretch>
                  <a:fillRect l="-997" t="-891" b="-17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 descr="Immagine che contiene testo, schermata, diagramma, cerchio&#10;&#10;Descrizione generata automaticamente">
            <a:extLst>
              <a:ext uri="{FF2B5EF4-FFF2-40B4-BE49-F238E27FC236}">
                <a16:creationId xmlns:a16="http://schemas.microsoft.com/office/drawing/2014/main" id="{322A8D9C-EE95-8F29-A931-8FB52EFED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465" y="2084428"/>
            <a:ext cx="5915887" cy="4870256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88729675-BCCD-6FC7-8EA6-BBAC87D9F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220" y="1160443"/>
            <a:ext cx="12167216" cy="1704713"/>
          </a:xfrm>
        </p:spPr>
        <p:txBody>
          <a:bodyPr rtlCol="0">
            <a:normAutofit/>
          </a:bodyPr>
          <a:lstStyle>
            <a:defPPr>
              <a:defRPr lang="it-IT"/>
            </a:defPPr>
          </a:lstStyle>
          <a:p>
            <a:pPr rtl="0"/>
            <a:r>
              <a:rPr lang="it-IT" sz="5326" dirty="0"/>
              <a:t>DM capture in stars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547A535-9264-6CDB-4D91-195F5A9D0EE5}"/>
              </a:ext>
            </a:extLst>
          </p:cNvPr>
          <p:cNvSpPr/>
          <p:nvPr/>
        </p:nvSpPr>
        <p:spPr>
          <a:xfrm>
            <a:off x="5791200" y="7454900"/>
            <a:ext cx="7454900" cy="123902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dirty="0"/>
              <a:t>Sun and Convective Stars: Aaron talk on 07/07</a:t>
            </a:r>
            <a:endParaRPr lang="it-IT" sz="20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2000" dirty="0"/>
              <a:t>Exoplanets and BD: Aidan talk on 10/07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2000" dirty="0"/>
              <a:t>Pop III stars: Walter talk on 10/07</a:t>
            </a:r>
            <a:endParaRPr lang="en-US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DDB4A-07F2-0BC4-4E49-47AAF1B834B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58CF8E-1426-F9A5-ACE5-94EACE24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1DE949-549B-D2AB-AF80-48BAE251F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44480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54ADE5-76DB-96EC-4955-9F1AFED10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0614E-30B5-A73D-1BFB-D3F3470F8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CAPTURE (NS)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4C631E-B955-825D-75B9-2E9241489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AF6B62-FF96-38F1-01F8-987BFB1F2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30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CAA767-BC15-E359-878C-0E652B43E3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61CDC96-D93D-84E0-242A-6452C57F3A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02</a:t>
            </a:r>
            <a:endParaRPr lang="en-AU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DA2F2F6-A66A-4C0D-3824-566D163BFEEE}"/>
              </a:ext>
            </a:extLst>
          </p:cNvPr>
          <p:cNvSpPr txBox="1"/>
          <p:nvPr/>
        </p:nvSpPr>
        <p:spPr>
          <a:xfrm>
            <a:off x="1408991" y="2032078"/>
            <a:ext cx="11704807" cy="39177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86" dirty="0"/>
              <a:t>Need to use/include: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Schwarzschild metric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>
                <a:solidFill>
                  <a:srgbClr val="00B050"/>
                </a:solidFill>
              </a:rPr>
              <a:t>Relativistic kinematics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Pauli blocking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Capture probability/average energy transfer (for multiple scattering/heavy DM)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Hadronic Form Factors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Target effective mass due to self-interactions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it-IT" sz="248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1C344F-6E55-FBFC-7AFE-239436AC4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9517" y="1556970"/>
            <a:ext cx="4744112" cy="4867954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AEB55F08-4B63-2DDF-402A-FDDC7181E8BF}"/>
              </a:ext>
            </a:extLst>
          </p:cNvPr>
          <p:cNvSpPr/>
          <p:nvPr/>
        </p:nvSpPr>
        <p:spPr>
          <a:xfrm>
            <a:off x="5241685" y="2845469"/>
            <a:ext cx="4487831" cy="31883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00C86DB-938F-C419-D8B0-92E26C5C5612}"/>
              </a:ext>
            </a:extLst>
          </p:cNvPr>
          <p:cNvCxnSpPr/>
          <p:nvPr/>
        </p:nvCxnSpPr>
        <p:spPr>
          <a:xfrm flipV="1">
            <a:off x="10274968" y="5053263"/>
            <a:ext cx="582431" cy="20453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1E647B0-4E89-C566-5FC9-8EBC55CDC319}"/>
              </a:ext>
            </a:extLst>
          </p:cNvPr>
          <p:cNvCxnSpPr/>
          <p:nvPr/>
        </p:nvCxnSpPr>
        <p:spPr>
          <a:xfrm flipV="1">
            <a:off x="10335126" y="3180893"/>
            <a:ext cx="2635283" cy="39310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76DBCCC-3B3C-D861-8229-E430A39F9013}"/>
              </a:ext>
            </a:extLst>
          </p:cNvPr>
          <p:cNvSpPr txBox="1"/>
          <p:nvPr/>
        </p:nvSpPr>
        <p:spPr>
          <a:xfrm>
            <a:off x="7356586" y="7069753"/>
            <a:ext cx="5957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Non-relativistic kinematics vs relativistic kinematics</a:t>
            </a:r>
            <a:endParaRPr lang="it-IT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707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2B4E4A-ACB0-FE34-B525-B0ADE4092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2BA87-683C-3F68-0185-C9C5F5336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CAPTURE (NS)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9EDF60-D0FC-98F5-972C-6EF56615F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13D81-150D-9B20-CC10-6962B19C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31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8C50E0-8A02-6334-A542-20D21B8021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5D5B52D-69A3-89A3-D28E-7659EF6DE2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02</a:t>
            </a:r>
            <a:endParaRPr lang="en-AU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CF04E44-DBF0-15C1-B832-62FA4C2582A4}"/>
              </a:ext>
            </a:extLst>
          </p:cNvPr>
          <p:cNvSpPr txBox="1"/>
          <p:nvPr/>
        </p:nvSpPr>
        <p:spPr>
          <a:xfrm>
            <a:off x="1408991" y="2032078"/>
            <a:ext cx="11704807" cy="39177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86" dirty="0"/>
              <a:t>Need to use/include: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Schwarzschild metric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Relativistic kinematics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>
                <a:solidFill>
                  <a:srgbClr val="00B050"/>
                </a:solidFill>
              </a:rPr>
              <a:t>Pauli blocking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Capture probability/average energy transfer (for multiple scattering/heavy DM)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Hadronic Form Factors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Target effective mass due to self-interactions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it-IT" sz="248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DD9743-3AC3-24E6-D694-E09271BE1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880" y="1482285"/>
            <a:ext cx="8202170" cy="6563641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78186A11-CB23-39CC-3963-7A5527F1ECDD}"/>
              </a:ext>
            </a:extLst>
          </p:cNvPr>
          <p:cNvSpPr/>
          <p:nvPr/>
        </p:nvSpPr>
        <p:spPr>
          <a:xfrm>
            <a:off x="4114800" y="3356811"/>
            <a:ext cx="2296080" cy="192505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4F5814-DED5-A741-1A46-5422A5923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2312" y="5122369"/>
            <a:ext cx="4267796" cy="30960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FC07EB3-1930-1E71-D679-967935D96766}"/>
                  </a:ext>
                </a:extLst>
              </p:cNvPr>
              <p:cNvSpPr txBox="1"/>
              <p:nvPr/>
            </p:nvSpPr>
            <p:spPr>
              <a:xfrm>
                <a:off x="6410880" y="8045926"/>
                <a:ext cx="5262659" cy="6951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Effective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sz="2400" dirty="0">
                    <a:solidFill>
                      <a:srgbClr val="FF0000"/>
                    </a:solidFill>
                  </a:rPr>
                  <a:t> suppression at low mass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FC07EB3-1930-1E71-D679-967935D967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880" y="8045926"/>
                <a:ext cx="5262659" cy="695127"/>
              </a:xfrm>
              <a:prstGeom prst="rect">
                <a:avLst/>
              </a:prstGeom>
              <a:blipFill>
                <a:blip r:embed="rId4"/>
                <a:stretch>
                  <a:fillRect l="-1854" r="-6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0415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F045C-6EF4-B254-B428-2B38F9914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50D8C-9367-50C6-222C-DC3B8C59A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CAPTURE (NS)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1041D8-CF0A-DBE5-C1D4-EBD048A03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5AD56-B9B8-A442-A182-362E9DFA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32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DB8247-4E8F-47E9-C4F7-5199787B44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29FCE4-B9B8-E0D2-4CF1-0817B0D18C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02</a:t>
            </a:r>
            <a:endParaRPr lang="en-AU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DCF1084-A190-E86D-A431-41441C8F7F60}"/>
              </a:ext>
            </a:extLst>
          </p:cNvPr>
          <p:cNvSpPr txBox="1"/>
          <p:nvPr/>
        </p:nvSpPr>
        <p:spPr>
          <a:xfrm>
            <a:off x="1408991" y="2032078"/>
            <a:ext cx="11704807" cy="39177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86" dirty="0"/>
              <a:t>Need to use/include: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Schwarzschild metric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Relativistic kinematics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Pauli blocking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>
                <a:solidFill>
                  <a:srgbClr val="00B050"/>
                </a:solidFill>
              </a:rPr>
              <a:t>Capture probability/average energy transfer (for multiple scattering/heavy DM)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Hadronic Form Factors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r>
              <a:rPr lang="en-AU" sz="2486" dirty="0"/>
              <a:t>Target effective mass due to self-interactions</a:t>
            </a:r>
          </a:p>
          <a:p>
            <a:pPr marL="507349" lvl="5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it-IT" sz="248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84D7FF-1DDE-EB80-D90E-956DB12B4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5235" y="382005"/>
            <a:ext cx="4039164" cy="30579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FC0AA6-F2BE-D0B3-EEC1-AE7B5D5E9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9420" y="3492357"/>
            <a:ext cx="2067213" cy="8002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A8A5D71-E3B2-6EAD-BFF7-238DBDCBC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1388" y="4200532"/>
            <a:ext cx="5704819" cy="328428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FFE634-3E71-2016-1C1E-A8D4464688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81442" y="7572147"/>
            <a:ext cx="2300769" cy="7933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5807108-1C46-A6AA-D916-F6F9795AD22C}"/>
                  </a:ext>
                </a:extLst>
              </p:cNvPr>
              <p:cNvSpPr txBox="1"/>
              <p:nvPr/>
            </p:nvSpPr>
            <p:spPr>
              <a:xfrm>
                <a:off x="979459" y="5196932"/>
                <a:ext cx="9106307" cy="1839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For </a:t>
                </a:r>
                <a:r>
                  <a:rPr lang="it-IT" sz="2400" dirty="0">
                    <a:solidFill>
                      <a:srgbClr val="FF0000"/>
                    </a:solidFill>
                  </a:rPr>
                  <a:t>large mass, one has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it-IT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it-IT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it-IT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sz="2400" dirty="0">
                    <a:solidFill>
                      <a:srgbClr val="FF0000"/>
                    </a:solidFill>
                  </a:rPr>
                  <a:t>, and for small </a:t>
                </a:r>
                <a14:m>
                  <m:oMath xmlns:m="http://schemas.openxmlformats.org/officeDocument/2006/math">
                    <m:r>
                      <a:rPr lang="it-IT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it-IT" sz="2400" dirty="0">
                    <a:solidFill>
                      <a:srgbClr val="FF0000"/>
                    </a:solidFill>
                  </a:rPr>
                  <a:t> the capture rate is 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it-IT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ℴ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5−6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e>
                      </m:d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h𝑎𝑑𝑟𝑜𝑛𝑠</m:t>
                          </m:r>
                        </m:e>
                      </m:d>
                    </m:oMath>
                  </m:oMathPara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ℴ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4−5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𝑙𝑒𝑝𝑡𝑜𝑛𝑠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5807108-1C46-A6AA-D916-F6F9795AD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459" y="5196932"/>
                <a:ext cx="9106307" cy="1839799"/>
              </a:xfrm>
              <a:prstGeom prst="rect">
                <a:avLst/>
              </a:prstGeom>
              <a:blipFill>
                <a:blip r:embed="rId6"/>
                <a:stretch>
                  <a:fillRect l="-1072" b="-46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624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CC83-C305-42BA-A042-D0C9213B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1559" y="581074"/>
            <a:ext cx="12360697" cy="1098609"/>
          </a:xfrm>
        </p:spPr>
        <p:txBody>
          <a:bodyPr>
            <a:normAutofit/>
          </a:bodyPr>
          <a:lstStyle/>
          <a:p>
            <a:r>
              <a:rPr lang="en-AU" sz="6392" dirty="0"/>
              <a:t>Thermalisation (WD)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BF50D8-566C-4392-8E60-667A8B55B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894" y="8730714"/>
            <a:ext cx="7670250" cy="191756"/>
          </a:xfrm>
        </p:spPr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24FA8-0E99-4CE5-9186-42E53DE91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5268" y="8730714"/>
            <a:ext cx="639188" cy="191756"/>
          </a:xfrm>
        </p:spPr>
        <p:txBody>
          <a:bodyPr/>
          <a:lstStyle/>
          <a:p>
            <a:fld id="{10A01DC5-1685-4615-8240-15192985C6A2}" type="slidenum">
              <a:rPr lang="en-AU" smtClean="0"/>
              <a:pPr/>
              <a:t>33</a:t>
            </a:fld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5A6C96-9922-493E-B37D-63799EC6EC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5269" y="581074"/>
            <a:ext cx="3250306" cy="3210431"/>
          </a:xfrm>
        </p:spPr>
        <p:txBody>
          <a:bodyPr/>
          <a:lstStyle/>
          <a:p>
            <a:r>
              <a:rPr lang="en-AU" dirty="0"/>
              <a:t>03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D24C85-0FF5-BEE7-0CF9-B67FD5BADF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77E0F-7D7F-42E4-8FB8-CEF837FEB45B}"/>
              </a:ext>
            </a:extLst>
          </p:cNvPr>
          <p:cNvSpPr txBox="1"/>
          <p:nvPr/>
        </p:nvSpPr>
        <p:spPr>
          <a:xfrm>
            <a:off x="465666" y="1858410"/>
            <a:ext cx="4520148" cy="2770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07349" indent="-507349">
              <a:buFont typeface="Arial" panose="020B0604020202020204" pitchFamily="34" charset="0"/>
              <a:buChar char="•"/>
            </a:pPr>
            <a:r>
              <a:rPr lang="en-US" sz="2486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Thermalisation</a:t>
            </a: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 time give by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US" sz="2486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507349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Interaction rate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US" sz="2486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507349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Large number of scatterings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US" sz="2486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507349" indent="-507349">
              <a:buFont typeface="Arial" panose="020B0604020202020204" pitchFamily="34" charset="0"/>
              <a:buChar char="•"/>
            </a:pPr>
            <a:r>
              <a:rPr lang="en-US" sz="2486" dirty="0">
                <a:latin typeface="Cambria Math" panose="02040503050406030204" pitchFamily="18" charset="0"/>
                <a:ea typeface="Cambria Math" panose="02040503050406030204" pitchFamily="18" charset="0"/>
              </a:rPr>
              <a:t>Energy loss per unit time</a:t>
            </a:r>
          </a:p>
        </p:txBody>
      </p:sp>
      <p:pic>
        <p:nvPicPr>
          <p:cNvPr id="10" name="Immagine 9" descr="Immagine che contiene Carattere, testo, linea, numero&#10;&#10;Descrizione generata automaticamente">
            <a:extLst>
              <a:ext uri="{FF2B5EF4-FFF2-40B4-BE49-F238E27FC236}">
                <a16:creationId xmlns:a16="http://schemas.microsoft.com/office/drawing/2014/main" id="{44E46E11-E109-23A9-0ECE-7F4ADCF4E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447" y="1547023"/>
            <a:ext cx="2854965" cy="906553"/>
          </a:xfrm>
          <a:prstGeom prst="rect">
            <a:avLst/>
          </a:prstGeom>
        </p:spPr>
      </p:pic>
      <p:pic>
        <p:nvPicPr>
          <p:cNvPr id="12" name="Immagine 11" descr="Immagine che contiene Carattere, bianco, testo, tipografia&#10;&#10;Descrizione generata automaticamente">
            <a:extLst>
              <a:ext uri="{FF2B5EF4-FFF2-40B4-BE49-F238E27FC236}">
                <a16:creationId xmlns:a16="http://schemas.microsoft.com/office/drawing/2014/main" id="{81D89982-C6F3-0882-1B23-87598181FC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219" y="2476748"/>
            <a:ext cx="3044395" cy="825369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B030DD5-AE9E-F768-F8A8-F274D11042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273" y="4144987"/>
            <a:ext cx="3612681" cy="635940"/>
          </a:xfrm>
          <a:prstGeom prst="rect">
            <a:avLst/>
          </a:prstGeom>
        </p:spPr>
      </p:pic>
      <p:pic>
        <p:nvPicPr>
          <p:cNvPr id="16" name="Immagine 15" descr="Immagine che contiene Carattere, testo, bianco, Elementi grafici&#10;&#10;Descrizione generata automaticamente">
            <a:extLst>
              <a:ext uri="{FF2B5EF4-FFF2-40B4-BE49-F238E27FC236}">
                <a16:creationId xmlns:a16="http://schemas.microsoft.com/office/drawing/2014/main" id="{6C02E42A-090C-0155-1C58-38511C0F94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74" y="3318295"/>
            <a:ext cx="1393656" cy="757716"/>
          </a:xfrm>
          <a:prstGeom prst="rect">
            <a:avLst/>
          </a:prstGeom>
        </p:spPr>
      </p:pic>
      <p:pic>
        <p:nvPicPr>
          <p:cNvPr id="18" name="Immagine 17" descr="Immagine che contiene testo, Carattere, bianco, linea&#10;&#10;Descrizione generata automaticamente">
            <a:extLst>
              <a:ext uri="{FF2B5EF4-FFF2-40B4-BE49-F238E27FC236}">
                <a16:creationId xmlns:a16="http://schemas.microsoft.com/office/drawing/2014/main" id="{789396FE-3840-94F7-52C6-8DF372EFCF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608" y="3201320"/>
            <a:ext cx="2124311" cy="974207"/>
          </a:xfrm>
          <a:prstGeom prst="rect">
            <a:avLst/>
          </a:prstGeom>
        </p:spPr>
      </p:pic>
      <p:sp>
        <p:nvSpPr>
          <p:cNvPr id="20" name="Freccia circolare a sinistra 19">
            <a:extLst>
              <a:ext uri="{FF2B5EF4-FFF2-40B4-BE49-F238E27FC236}">
                <a16:creationId xmlns:a16="http://schemas.microsoft.com/office/drawing/2014/main" id="{02589AE7-6AC1-5B47-0583-2B21AE78149E}"/>
              </a:ext>
            </a:extLst>
          </p:cNvPr>
          <p:cNvSpPr/>
          <p:nvPr/>
        </p:nvSpPr>
        <p:spPr>
          <a:xfrm>
            <a:off x="9253162" y="1750439"/>
            <a:ext cx="851506" cy="2277986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FAED005-1640-4EE7-8CC5-4A030A514916}"/>
              </a:ext>
            </a:extLst>
          </p:cNvPr>
          <p:cNvSpPr/>
          <p:nvPr/>
        </p:nvSpPr>
        <p:spPr>
          <a:xfrm>
            <a:off x="3573219" y="2411742"/>
            <a:ext cx="3348389" cy="906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91690F2-4C6D-EE64-8105-CEF76054330E}"/>
              </a:ext>
            </a:extLst>
          </p:cNvPr>
          <p:cNvCxnSpPr/>
          <p:nvPr/>
        </p:nvCxnSpPr>
        <p:spPr>
          <a:xfrm>
            <a:off x="6274447" y="3201320"/>
            <a:ext cx="1042921" cy="198053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F509961-B879-FEE5-A1BC-A7F20EBD10C3}"/>
                  </a:ext>
                </a:extLst>
              </p:cNvPr>
              <p:cNvSpPr txBox="1"/>
              <p:nvPr/>
            </p:nvSpPr>
            <p:spPr>
              <a:xfrm>
                <a:off x="7568769" y="5067990"/>
                <a:ext cx="1540037" cy="15949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Note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it-IT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it-IT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F509961-B879-FEE5-A1BC-A7F20EBD1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8769" y="5067990"/>
                <a:ext cx="1540037" cy="1594988"/>
              </a:xfrm>
              <a:prstGeom prst="rect">
                <a:avLst/>
              </a:prstGeom>
              <a:blipFill>
                <a:blip r:embed="rId7"/>
                <a:stretch>
                  <a:fillRect l="-6349" t="-267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171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CC83-C305-42BA-A042-D0C9213B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1559" y="581074"/>
            <a:ext cx="12360697" cy="1098609"/>
          </a:xfrm>
        </p:spPr>
        <p:txBody>
          <a:bodyPr>
            <a:normAutofit/>
          </a:bodyPr>
          <a:lstStyle/>
          <a:p>
            <a:r>
              <a:rPr lang="en-AU" sz="6392" dirty="0"/>
              <a:t>thermalisation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BF50D8-566C-4392-8E60-667A8B55B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894" y="8730714"/>
            <a:ext cx="7670250" cy="191756"/>
          </a:xfrm>
        </p:spPr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24FA8-0E99-4CE5-9186-42E53DE91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5268" y="8730714"/>
            <a:ext cx="639188" cy="191756"/>
          </a:xfrm>
        </p:spPr>
        <p:txBody>
          <a:bodyPr/>
          <a:lstStyle/>
          <a:p>
            <a:fld id="{10A01DC5-1685-4615-8240-15192985C6A2}" type="slidenum">
              <a:rPr lang="en-AU" smtClean="0"/>
              <a:pPr/>
              <a:t>34</a:t>
            </a:fld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5A6C96-9922-493E-B37D-63799EC6EC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5269" y="581074"/>
            <a:ext cx="3250306" cy="3210431"/>
          </a:xfrm>
        </p:spPr>
        <p:txBody>
          <a:bodyPr/>
          <a:lstStyle/>
          <a:p>
            <a:r>
              <a:rPr lang="en-AU" dirty="0"/>
              <a:t>03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D24C85-0FF5-BEE7-0CF9-B67FD5BADF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pic>
        <p:nvPicPr>
          <p:cNvPr id="9" name="Immagine 8" descr="Immagine che contiene testo, Carattere, schermata, linea&#10;&#10;Descrizione generata automaticamente">
            <a:extLst>
              <a:ext uri="{FF2B5EF4-FFF2-40B4-BE49-F238E27FC236}">
                <a16:creationId xmlns:a16="http://schemas.microsoft.com/office/drawing/2014/main" id="{BF0153D5-0135-524B-E616-0993D111C0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74" y="3011697"/>
            <a:ext cx="11054535" cy="4681601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345283F-64F7-C1A3-C586-2EF1E6AF7BE5}"/>
              </a:ext>
            </a:extLst>
          </p:cNvPr>
          <p:cNvSpPr txBox="1"/>
          <p:nvPr/>
        </p:nvSpPr>
        <p:spPr>
          <a:xfrm>
            <a:off x="3011289" y="2355941"/>
            <a:ext cx="10390371" cy="47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86" dirty="0"/>
              <a:t>In the large energy limit/zero temperature approx.:</a:t>
            </a:r>
            <a:endParaRPr lang="it-IT" sz="2486" dirty="0"/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7290DE91-77F0-A9B8-09EE-DEF574BD8380}"/>
              </a:ext>
            </a:extLst>
          </p:cNvPr>
          <p:cNvSpPr/>
          <p:nvPr/>
        </p:nvSpPr>
        <p:spPr>
          <a:xfrm>
            <a:off x="6141751" y="3011698"/>
            <a:ext cx="729961" cy="3544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2D6B7B29-9389-1D90-2F93-66F060FCC572}"/>
              </a:ext>
            </a:extLst>
          </p:cNvPr>
          <p:cNvSpPr/>
          <p:nvPr/>
        </p:nvSpPr>
        <p:spPr>
          <a:xfrm>
            <a:off x="7299621" y="3791504"/>
            <a:ext cx="704791" cy="3188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6AF55D2E-8FA8-5529-79E4-68E448FC0857}"/>
              </a:ext>
            </a:extLst>
          </p:cNvPr>
          <p:cNvSpPr/>
          <p:nvPr/>
        </p:nvSpPr>
        <p:spPr>
          <a:xfrm>
            <a:off x="8293878" y="5329493"/>
            <a:ext cx="541179" cy="96908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D43F6F79-3698-393D-5E8B-EA513E19143C}"/>
              </a:ext>
            </a:extLst>
          </p:cNvPr>
          <p:cNvSpPr/>
          <p:nvPr/>
        </p:nvSpPr>
        <p:spPr>
          <a:xfrm>
            <a:off x="8574301" y="6618891"/>
            <a:ext cx="594844" cy="107440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</p:spTree>
    <p:extLst>
      <p:ext uri="{BB962C8B-B14F-4D97-AF65-F5344CB8AC3E}">
        <p14:creationId xmlns:p14="http://schemas.microsoft.com/office/powerpoint/2010/main" val="18337255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C41DF-3B37-42FD-97B0-9C76AB5E7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multiple scattering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8E8BCB-DD2F-423F-BAAE-8998E804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367EC-A890-407F-B7E7-E118505E4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35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A04ADB-B280-401B-A916-9FAC2D688A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D35F0D-DD2B-478B-B092-D52F1EAAAA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03</a:t>
            </a:r>
            <a:endParaRPr lang="en-AU" dirty="0"/>
          </a:p>
        </p:txBody>
      </p:sp>
      <p:pic>
        <p:nvPicPr>
          <p:cNvPr id="16" name="Immagine 15" descr="Immagine che contiene Carattere, bianco, testo, linea&#10;&#10;Descrizione generata automaticamente">
            <a:extLst>
              <a:ext uri="{FF2B5EF4-FFF2-40B4-BE49-F238E27FC236}">
                <a16:creationId xmlns:a16="http://schemas.microsoft.com/office/drawing/2014/main" id="{E74E0BF6-25DC-8D98-68ED-B9F02E95F3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864" y="1821595"/>
            <a:ext cx="2719659" cy="8794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1AC0D72-374B-F6ED-ECEE-DCF8E3174628}"/>
                  </a:ext>
                </a:extLst>
              </p:cNvPr>
              <p:cNvSpPr txBox="1"/>
              <p:nvPr/>
            </p:nvSpPr>
            <p:spPr>
              <a:xfrm>
                <a:off x="1408991" y="2032078"/>
                <a:ext cx="10429458" cy="2791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07349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This is the energy loss probability density distribution</a:t>
                </a:r>
              </a:p>
              <a:p>
                <a:pPr marL="507349" indent="-507349">
                  <a:buFont typeface="Arial" panose="020B0604020202020204" pitchFamily="34" charset="0"/>
                  <a:buChar char="•"/>
                </a:pPr>
                <a:endParaRPr lang="en-AU" sz="2486" dirty="0"/>
              </a:p>
              <a:p>
                <a:pPr marL="507349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Probability to lose at least a certain energy after one scattering</a:t>
                </a:r>
              </a:p>
              <a:p>
                <a:pPr marL="507349" indent="-507349">
                  <a:buFont typeface="Arial" panose="020B0604020202020204" pitchFamily="34" charset="0"/>
                  <a:buChar char="•"/>
                </a:pPr>
                <a:endParaRPr lang="en-AU" sz="2486" dirty="0"/>
              </a:p>
              <a:p>
                <a:pPr marL="507349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Similarly, after exactly </a:t>
                </a:r>
                <a14:m>
                  <m:oMath xmlns:m="http://schemas.openxmlformats.org/officeDocument/2006/math">
                    <m:r>
                      <a:rPr lang="en-AU" sz="2486" i="1" dirty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AU" sz="2486" dirty="0"/>
                  <a:t> scatterings</a:t>
                </a:r>
              </a:p>
              <a:p>
                <a:pPr marL="507349" indent="-507349">
                  <a:buFont typeface="Arial" panose="020B0604020202020204" pitchFamily="34" charset="0"/>
                  <a:buChar char="•"/>
                </a:pPr>
                <a:endParaRPr lang="en-AU" sz="2486" dirty="0"/>
              </a:p>
              <a:p>
                <a:pPr marL="507349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It is easy to find these functions using Laplace transform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86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AU" sz="2486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AU" sz="2486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ℱ</m:t>
                            </m:r>
                          </m:e>
                        </m:acc>
                      </m:e>
                      <m:sub>
                        <m:r>
                          <a:rPr lang="en-AU" sz="2486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AU" sz="2486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AU" sz="2486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86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AU" sz="2486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AU" sz="2486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ℱ</m:t>
                            </m:r>
                          </m:e>
                        </m:acc>
                      </m:e>
                      <m:sub>
                        <m:r>
                          <a:rPr lang="en-AU" sz="2486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AU" sz="2486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AU" sz="2486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AU" sz="2486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endParaRPr lang="it-IT" sz="2486" dirty="0"/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1AC0D72-374B-F6ED-ECEE-DCF8E31746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8991" y="2032078"/>
                <a:ext cx="10429458" cy="2791662"/>
              </a:xfrm>
              <a:prstGeom prst="rect">
                <a:avLst/>
              </a:prstGeom>
              <a:blipFill>
                <a:blip r:embed="rId3"/>
                <a:stretch>
                  <a:fillRect l="-818" t="-1747" b="-43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magine 18" descr="Immagine che contiene Carattere, testo, bianco, tipografia&#10;&#10;Descrizione generata automaticamente">
            <a:extLst>
              <a:ext uri="{FF2B5EF4-FFF2-40B4-BE49-F238E27FC236}">
                <a16:creationId xmlns:a16="http://schemas.microsoft.com/office/drawing/2014/main" id="{FC5F200F-D576-CF8D-F533-73CD58EC82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594" y="2715626"/>
            <a:ext cx="2936149" cy="825369"/>
          </a:xfrm>
          <a:prstGeom prst="rect">
            <a:avLst/>
          </a:prstGeom>
        </p:spPr>
      </p:pic>
      <p:pic>
        <p:nvPicPr>
          <p:cNvPr id="21" name="Immagine 20" descr="Immagine che contiene testo, Carattere, bianco, linea&#10;&#10;Descrizione generata automaticamente">
            <a:extLst>
              <a:ext uri="{FF2B5EF4-FFF2-40B4-BE49-F238E27FC236}">
                <a16:creationId xmlns:a16="http://schemas.microsoft.com/office/drawing/2014/main" id="{77684071-0C29-1892-87EB-153E26DEEF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201" y="3430817"/>
            <a:ext cx="4762785" cy="8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7970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C41DF-3B37-42FD-97B0-9C76AB5E7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multiple scattering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8E8BCB-DD2F-423F-BAAE-8998E804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367EC-A890-407F-B7E7-E118505E4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36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A04ADB-B280-401B-A916-9FAC2D688A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D35F0D-DD2B-478B-B092-D52F1EAAAA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03</a:t>
            </a:r>
            <a:endParaRPr lang="en-AU" dirty="0"/>
          </a:p>
        </p:txBody>
      </p:sp>
      <p:pic>
        <p:nvPicPr>
          <p:cNvPr id="8" name="Immagine 7" descr="Immagine che contiene testo, schermata, Carattere, documento&#10;&#10;Descrizione generata automaticamente">
            <a:extLst>
              <a:ext uri="{FF2B5EF4-FFF2-40B4-BE49-F238E27FC236}">
                <a16:creationId xmlns:a16="http://schemas.microsoft.com/office/drawing/2014/main" id="{C0674F80-B821-2B33-447A-86779FA733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991" y="1400075"/>
            <a:ext cx="10692137" cy="7053104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B90836A4-C6E5-F6C8-93F5-1BA02D36C4BB}"/>
              </a:ext>
            </a:extLst>
          </p:cNvPr>
          <p:cNvSpPr/>
          <p:nvPr/>
        </p:nvSpPr>
        <p:spPr>
          <a:xfrm>
            <a:off x="6544486" y="7544551"/>
            <a:ext cx="2366084" cy="9086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</p:spTree>
    <p:extLst>
      <p:ext uri="{BB962C8B-B14F-4D97-AF65-F5344CB8AC3E}">
        <p14:creationId xmlns:p14="http://schemas.microsoft.com/office/powerpoint/2010/main" val="28334658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C41DF-3B37-42FD-97B0-9C76AB5E7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multiple scattering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8E8BCB-DD2F-423F-BAAE-8998E804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367EC-A890-407F-B7E7-E118505E4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37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A04ADB-B280-401B-A916-9FAC2D688A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D35F0D-DD2B-478B-B092-D52F1EAAAA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03</a:t>
            </a:r>
            <a:endParaRPr lang="en-AU" dirty="0"/>
          </a:p>
        </p:txBody>
      </p:sp>
      <p:pic>
        <p:nvPicPr>
          <p:cNvPr id="9" name="Immagine 8" descr="Immagine che contiene Carattere, testo, bianco, tipografia&#10;&#10;Descrizione generata automaticamente">
            <a:extLst>
              <a:ext uri="{FF2B5EF4-FFF2-40B4-BE49-F238E27FC236}">
                <a16:creationId xmlns:a16="http://schemas.microsoft.com/office/drawing/2014/main" id="{4157E7C8-C0FD-D64C-4B7D-41494D5549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873" y="2668645"/>
            <a:ext cx="2097249" cy="771247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97685E4-C72F-37CA-4B5B-F8AE384EEB7B}"/>
              </a:ext>
            </a:extLst>
          </p:cNvPr>
          <p:cNvSpPr txBox="1"/>
          <p:nvPr/>
        </p:nvSpPr>
        <p:spPr>
          <a:xfrm>
            <a:off x="1446357" y="1906696"/>
            <a:ext cx="12472281" cy="353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Probability to have interacted already N times is given by Poisson distribution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The Capture rate for exactly N scatterings can be obtained as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endParaRPr lang="it-IT" sz="2486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FCE10BFE-D4C8-80BB-BC2F-3ADFC279A2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130" y="4118724"/>
            <a:ext cx="9539103" cy="906553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EC9CCE8-7BDD-960E-ADEF-0BC78AED92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129" y="5629983"/>
            <a:ext cx="10080328" cy="703593"/>
          </a:xfrm>
          <a:prstGeom prst="rect">
            <a:avLst/>
          </a:prstGeom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45605E1F-D5F3-560E-8D4B-103ACEB17B4B}"/>
              </a:ext>
            </a:extLst>
          </p:cNvPr>
          <p:cNvSpPr/>
          <p:nvPr/>
        </p:nvSpPr>
        <p:spPr>
          <a:xfrm>
            <a:off x="11603879" y="4221965"/>
            <a:ext cx="1366530" cy="6041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A90F496A-02C6-3069-2E52-3DFC92901A76}"/>
              </a:ext>
            </a:extLst>
          </p:cNvPr>
          <p:cNvSpPr/>
          <p:nvPr/>
        </p:nvSpPr>
        <p:spPr>
          <a:xfrm>
            <a:off x="11692034" y="5795158"/>
            <a:ext cx="1912948" cy="4802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A28EA23-DDFC-6B99-0C6A-B0DA5A895A52}"/>
              </a:ext>
            </a:extLst>
          </p:cNvPr>
          <p:cNvSpPr/>
          <p:nvPr/>
        </p:nvSpPr>
        <p:spPr>
          <a:xfrm>
            <a:off x="6758443" y="2742770"/>
            <a:ext cx="2097249" cy="7712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</p:spTree>
    <p:extLst>
      <p:ext uri="{BB962C8B-B14F-4D97-AF65-F5344CB8AC3E}">
        <p14:creationId xmlns:p14="http://schemas.microsoft.com/office/powerpoint/2010/main" val="26782698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C41DF-3B37-42FD-97B0-9C76AB5E7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multiple scattering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8E8BCB-DD2F-423F-BAAE-8998E804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367EC-A890-407F-B7E7-E118505E4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38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A04ADB-B280-401B-A916-9FAC2D688A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D35F0D-DD2B-478B-B092-D52F1EAAAA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03</a:t>
            </a:r>
            <a:endParaRPr lang="en-AU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97685E4-C72F-37CA-4B5B-F8AE384EEB7B}"/>
              </a:ext>
            </a:extLst>
          </p:cNvPr>
          <p:cNvSpPr txBox="1"/>
          <p:nvPr/>
        </p:nvSpPr>
        <p:spPr>
          <a:xfrm>
            <a:off x="1214456" y="1977143"/>
            <a:ext cx="12472281" cy="1622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endParaRPr lang="it-IT" sz="2486" dirty="0"/>
          </a:p>
        </p:txBody>
      </p:sp>
      <p:pic>
        <p:nvPicPr>
          <p:cNvPr id="8" name="Immagine 7" descr="Immagine che contiene testo, Carattere, linea, algebra&#10;&#10;Descrizione generata automaticamente">
            <a:extLst>
              <a:ext uri="{FF2B5EF4-FFF2-40B4-BE49-F238E27FC236}">
                <a16:creationId xmlns:a16="http://schemas.microsoft.com/office/drawing/2014/main" id="{5247A5E7-AE7A-426B-D1DC-54268EDE17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625" y="1785613"/>
            <a:ext cx="10865104" cy="3720927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A730CAED-2C31-A009-9C71-D5A1157EC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281" y="6415506"/>
            <a:ext cx="8280752" cy="974207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84E7602-926C-71F0-DC1A-3E0AC9875028}"/>
              </a:ext>
            </a:extLst>
          </p:cNvPr>
          <p:cNvSpPr txBox="1"/>
          <p:nvPr/>
        </p:nvSpPr>
        <p:spPr>
          <a:xfrm>
            <a:off x="2200421" y="5633143"/>
            <a:ext cx="5411418" cy="47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The resulting total Capture rate is</a:t>
            </a:r>
            <a:endParaRPr lang="it-IT" sz="2486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37BB44F-1D25-34F0-614F-56F191C5F717}"/>
              </a:ext>
            </a:extLst>
          </p:cNvPr>
          <p:cNvSpPr/>
          <p:nvPr/>
        </p:nvSpPr>
        <p:spPr>
          <a:xfrm>
            <a:off x="10232055" y="6288900"/>
            <a:ext cx="1560608" cy="11008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</p:spTree>
    <p:extLst>
      <p:ext uri="{BB962C8B-B14F-4D97-AF65-F5344CB8AC3E}">
        <p14:creationId xmlns:p14="http://schemas.microsoft.com/office/powerpoint/2010/main" val="27825829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C41DF-3B37-42FD-97B0-9C76AB5E7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multiple scattering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8E8BCB-DD2F-423F-BAAE-8998E804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367EC-A890-407F-B7E7-E118505E4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39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A04ADB-B280-401B-A916-9FAC2D688A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D35F0D-DD2B-478B-B092-D52F1EAAAA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03</a:t>
            </a:r>
            <a:endParaRPr lang="en-AU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97685E4-C72F-37CA-4B5B-F8AE384EEB7B}"/>
              </a:ext>
            </a:extLst>
          </p:cNvPr>
          <p:cNvSpPr txBox="1"/>
          <p:nvPr/>
        </p:nvSpPr>
        <p:spPr>
          <a:xfrm>
            <a:off x="1214456" y="1977143"/>
            <a:ext cx="12472281" cy="1622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endParaRPr lang="it-IT" sz="2486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D9C8390-490F-95B0-79EC-A53C047CC01D}"/>
              </a:ext>
            </a:extLst>
          </p:cNvPr>
          <p:cNvSpPr txBox="1"/>
          <p:nvPr/>
        </p:nvSpPr>
        <p:spPr>
          <a:xfrm>
            <a:off x="1835131" y="1517227"/>
            <a:ext cx="12283499" cy="47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Can expand the formalism to include multiple types of targets</a:t>
            </a:r>
            <a:endParaRPr lang="it-IT" sz="2486" dirty="0"/>
          </a:p>
        </p:txBody>
      </p:sp>
      <p:pic>
        <p:nvPicPr>
          <p:cNvPr id="11" name="Immagine 10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5003E5E2-A29A-2A34-0E04-037BA20B8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896" y="2317205"/>
            <a:ext cx="10671139" cy="3935643"/>
          </a:xfrm>
          <a:prstGeom prst="rect">
            <a:avLst/>
          </a:prstGeom>
        </p:spPr>
      </p:pic>
      <p:pic>
        <p:nvPicPr>
          <p:cNvPr id="13" name="Immagine 12" descr="Immagine che contiene testo, Carattere, linea, schermata&#10;&#10;Descrizione generata automaticamente">
            <a:extLst>
              <a:ext uri="{FF2B5EF4-FFF2-40B4-BE49-F238E27FC236}">
                <a16:creationId xmlns:a16="http://schemas.microsoft.com/office/drawing/2014/main" id="{AF7270D1-23D4-EC3D-31CD-6CBED7CFFB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896" y="6252847"/>
            <a:ext cx="10671139" cy="20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27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CC83-C305-42BA-A042-D0C9213B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1066" y="581074"/>
            <a:ext cx="12801191" cy="3798821"/>
          </a:xfrm>
        </p:spPr>
        <p:txBody>
          <a:bodyPr>
            <a:normAutofit/>
          </a:bodyPr>
          <a:lstStyle/>
          <a:p>
            <a:r>
              <a:rPr lang="en-AU" sz="6392" dirty="0"/>
              <a:t>MOTIVATIONS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BF50D8-566C-4392-8E60-667A8B55B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894" y="8730714"/>
            <a:ext cx="7670250" cy="191756"/>
          </a:xfrm>
        </p:spPr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24FA8-0E99-4CE5-9186-42E53DE91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5268" y="8730714"/>
            <a:ext cx="639188" cy="191756"/>
          </a:xfrm>
        </p:spPr>
        <p:txBody>
          <a:bodyPr/>
          <a:lstStyle/>
          <a:p>
            <a:fld id="{10A01DC5-1685-4615-8240-15192985C6A2}" type="slidenum">
              <a:rPr lang="en-AU" smtClean="0"/>
              <a:pPr/>
              <a:t>4</a:t>
            </a:fld>
            <a:endParaRPr lang="en-AU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D24C85-0FF5-BEE7-0CF9-B67FD5BADF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9CDB825-69DA-42A0-9B00-4ED38B7FB1DF}"/>
                  </a:ext>
                </a:extLst>
              </p:cNvPr>
              <p:cNvSpPr txBox="1"/>
              <p:nvPr/>
            </p:nvSpPr>
            <p:spPr>
              <a:xfrm>
                <a:off x="703108" y="2377689"/>
                <a:ext cx="7872215" cy="3951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07349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NS made of degenerate matter</a:t>
                </a:r>
              </a:p>
              <a:p>
                <a:pPr marL="1319108" lvl="1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Neutrons</a:t>
                </a:r>
              </a:p>
              <a:p>
                <a:pPr marL="1319108" lvl="1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Protons</a:t>
                </a:r>
              </a:p>
              <a:p>
                <a:pPr marL="1319108" lvl="1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Electrons</a:t>
                </a:r>
              </a:p>
              <a:p>
                <a:pPr marL="1319108" lvl="1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Muons</a:t>
                </a:r>
              </a:p>
              <a:p>
                <a:pPr marL="1319108" lvl="1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Exotic hadrons?</a:t>
                </a:r>
              </a:p>
              <a:p>
                <a:pPr marL="507349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WD made of Ions and degenerate electrons</a:t>
                </a:r>
              </a:p>
              <a:p>
                <a:pPr marL="507349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Capture rate will be driven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86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86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AU" sz="2486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  <m:r>
                          <a:rPr lang="en-AU" sz="2486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AU" sz="2486" dirty="0"/>
              </a:p>
              <a:p>
                <a:pPr marL="1319108" lvl="1" indent="-507349">
                  <a:buFont typeface="Arial" panose="020B0604020202020204" pitchFamily="34" charset="0"/>
                  <a:buChar char="•"/>
                </a:pPr>
                <a:r>
                  <a:rPr lang="en-AU" sz="2486" dirty="0"/>
                  <a:t>Parameter space is same as Direct Detection</a:t>
                </a:r>
              </a:p>
              <a:p>
                <a:pPr marL="507349" indent="-507349">
                  <a:buFont typeface="Arial" panose="020B0604020202020204" pitchFamily="34" charset="0"/>
                  <a:buChar char="•"/>
                </a:pPr>
                <a:endParaRPr lang="en-AU" sz="2486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9CDB825-69DA-42A0-9B00-4ED38B7FB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08" y="2377689"/>
                <a:ext cx="7872215" cy="3951466"/>
              </a:xfrm>
              <a:prstGeom prst="rect">
                <a:avLst/>
              </a:prstGeom>
              <a:blipFill>
                <a:blip r:embed="rId2"/>
                <a:stretch>
                  <a:fillRect l="-1084" t="-1235" r="-6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202BBD28-FFAF-0644-D4CB-90D28334DF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324" y="2283585"/>
            <a:ext cx="6686975" cy="496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5233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C41DF-3B37-42FD-97B0-9C76AB5E7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822" y="581074"/>
            <a:ext cx="12763434" cy="3798821"/>
          </a:xfrm>
        </p:spPr>
        <p:txBody>
          <a:bodyPr>
            <a:normAutofit/>
          </a:bodyPr>
          <a:lstStyle/>
          <a:p>
            <a:r>
              <a:rPr lang="en-US" sz="6392" dirty="0"/>
              <a:t>multiple scattering</a:t>
            </a:r>
            <a:endParaRPr lang="en-AU" sz="6392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8E8BCB-DD2F-423F-BAAE-8998E804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367EC-A890-407F-B7E7-E118505E4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40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A04ADB-B280-401B-A916-9FAC2D688A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D35F0D-DD2B-478B-B092-D52F1EAAAA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03</a:t>
            </a:r>
            <a:endParaRPr lang="en-AU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97685E4-C72F-37CA-4B5B-F8AE384EEB7B}"/>
              </a:ext>
            </a:extLst>
          </p:cNvPr>
          <p:cNvSpPr txBox="1"/>
          <p:nvPr/>
        </p:nvSpPr>
        <p:spPr>
          <a:xfrm>
            <a:off x="1214456" y="1977143"/>
            <a:ext cx="12472281" cy="1622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endParaRPr lang="it-IT" sz="2486" dirty="0"/>
          </a:p>
        </p:txBody>
      </p:sp>
      <p:pic>
        <p:nvPicPr>
          <p:cNvPr id="9" name="Immagine 8" descr="Immagine che contiene testo, diagramma, linea, Carattere&#10;&#10;Descrizione generata automaticamente">
            <a:extLst>
              <a:ext uri="{FF2B5EF4-FFF2-40B4-BE49-F238E27FC236}">
                <a16:creationId xmlns:a16="http://schemas.microsoft.com/office/drawing/2014/main" id="{ACBFC4C2-7D37-8C1C-1E57-D8C52F3FA5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98" y="2265026"/>
            <a:ext cx="10892167" cy="461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577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DCC83-C305-42BA-A042-D0C9213B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1559" y="581074"/>
            <a:ext cx="12360697" cy="1098609"/>
          </a:xfrm>
        </p:spPr>
        <p:txBody>
          <a:bodyPr>
            <a:normAutofit/>
          </a:bodyPr>
          <a:lstStyle/>
          <a:p>
            <a:r>
              <a:rPr lang="en-AU" sz="6392" dirty="0"/>
              <a:t>Self gravitation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BF50D8-566C-4392-8E60-667A8B55B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894" y="8730714"/>
            <a:ext cx="7670250" cy="191756"/>
          </a:xfrm>
        </p:spPr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24FA8-0E99-4CE5-9186-42E53DE91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5268" y="8730714"/>
            <a:ext cx="639188" cy="191756"/>
          </a:xfrm>
        </p:spPr>
        <p:txBody>
          <a:bodyPr/>
          <a:lstStyle/>
          <a:p>
            <a:fld id="{10A01DC5-1685-4615-8240-15192985C6A2}" type="slidenum">
              <a:rPr lang="en-AU" smtClean="0"/>
              <a:pPr/>
              <a:t>41</a:t>
            </a:fld>
            <a:endParaRPr lang="en-AU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D24C85-0FF5-BEE7-0CF9-B67FD5BADF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7DA2353-EA90-2F77-DFC1-46ED664338BF}"/>
              </a:ext>
            </a:extLst>
          </p:cNvPr>
          <p:cNvSpPr txBox="1"/>
          <p:nvPr/>
        </p:nvSpPr>
        <p:spPr>
          <a:xfrm>
            <a:off x="1094942" y="1843294"/>
            <a:ext cx="13705668" cy="4682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No DM self-repulsive forces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DM collapses to isothermal sphere of radius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Gravitational field due to DM at </a:t>
            </a:r>
            <a:r>
              <a:rPr lang="en-AU" sz="2486" dirty="0" err="1"/>
              <a:t>center</a:t>
            </a:r>
            <a:r>
              <a:rPr lang="en-AU" sz="2486" dirty="0"/>
              <a:t> can reach same order of magnitude of the one generated by ordinary matter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Requires</a:t>
            </a:r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endParaRPr lang="en-AU" sz="2486" dirty="0"/>
          </a:p>
          <a:p>
            <a:pPr marL="507349" indent="-507349">
              <a:buFont typeface="Arial" panose="020B0604020202020204" pitchFamily="34" charset="0"/>
              <a:buChar char="•"/>
            </a:pPr>
            <a:r>
              <a:rPr lang="en-AU" sz="2486" dirty="0"/>
              <a:t>Star develops an instability and Core-Collapse is triggered</a:t>
            </a:r>
            <a:endParaRPr lang="it-IT" sz="2486" dirty="0"/>
          </a:p>
        </p:txBody>
      </p:sp>
      <p:pic>
        <p:nvPicPr>
          <p:cNvPr id="9" name="Immagine 8" descr="Immagine che contiene Carattere, testo, linea, bianco&#10;&#10;Descrizione generata automaticamente">
            <a:extLst>
              <a:ext uri="{FF2B5EF4-FFF2-40B4-BE49-F238E27FC236}">
                <a16:creationId xmlns:a16="http://schemas.microsoft.com/office/drawing/2014/main" id="{214BC696-54A3-E0B7-EA80-9285DBC3D0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776" y="2712304"/>
            <a:ext cx="2205495" cy="1041860"/>
          </a:xfrm>
          <a:prstGeom prst="rect">
            <a:avLst/>
          </a:prstGeom>
        </p:spPr>
      </p:pic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B84DFC21-3C8C-B0B2-8DC6-9D83F4557444}"/>
              </a:ext>
            </a:extLst>
          </p:cNvPr>
          <p:cNvSpPr/>
          <p:nvPr/>
        </p:nvSpPr>
        <p:spPr>
          <a:xfrm>
            <a:off x="4958709" y="2371887"/>
            <a:ext cx="516007" cy="57001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9D1DE8A6-5FE7-56C1-AC9C-76CB6EBF95C8}"/>
              </a:ext>
            </a:extLst>
          </p:cNvPr>
          <p:cNvSpPr/>
          <p:nvPr/>
        </p:nvSpPr>
        <p:spPr>
          <a:xfrm>
            <a:off x="5076016" y="3369107"/>
            <a:ext cx="516007" cy="57001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  <p:pic>
        <p:nvPicPr>
          <p:cNvPr id="13" name="Immagine 12" descr="Immagine che contiene testo, Carattere, calligrafia, linea&#10;&#10;Descrizione generata automaticamente">
            <a:extLst>
              <a:ext uri="{FF2B5EF4-FFF2-40B4-BE49-F238E27FC236}">
                <a16:creationId xmlns:a16="http://schemas.microsoft.com/office/drawing/2014/main" id="{BEE1FB78-B069-D844-5CAA-CEE663080E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842" y="4991363"/>
            <a:ext cx="3315007" cy="947144"/>
          </a:xfrm>
          <a:prstGeom prst="rect">
            <a:avLst/>
          </a:prstGeom>
        </p:spPr>
      </p:pic>
      <p:sp>
        <p:nvSpPr>
          <p:cNvPr id="14" name="Freccia in giù 13">
            <a:extLst>
              <a:ext uri="{FF2B5EF4-FFF2-40B4-BE49-F238E27FC236}">
                <a16:creationId xmlns:a16="http://schemas.microsoft.com/office/drawing/2014/main" id="{921437F4-A063-656D-083D-2F515FF581AA}"/>
              </a:ext>
            </a:extLst>
          </p:cNvPr>
          <p:cNvSpPr/>
          <p:nvPr/>
        </p:nvSpPr>
        <p:spPr>
          <a:xfrm>
            <a:off x="8189415" y="4623174"/>
            <a:ext cx="516007" cy="12317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86"/>
          </a:p>
        </p:txBody>
      </p:sp>
    </p:spTree>
    <p:extLst>
      <p:ext uri="{BB962C8B-B14F-4D97-AF65-F5344CB8AC3E}">
        <p14:creationId xmlns:p14="http://schemas.microsoft.com/office/powerpoint/2010/main" val="3649563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E732A3-938A-3F0A-087F-8BDA277FE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18C0461-1E03-DF36-61AE-6716B3AE9838}"/>
                  </a:ext>
                </a:extLst>
              </p:cNvPr>
              <p:cNvSpPr txBox="1"/>
              <p:nvPr/>
            </p:nvSpPr>
            <p:spPr>
              <a:xfrm>
                <a:off x="584844" y="1304877"/>
                <a:ext cx="9167415" cy="74544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06690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The starting point:</a:t>
                </a:r>
              </a:p>
              <a:p>
                <a:pPr marL="1115497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For small cross section, a small part of the incoming flux is captured</a:t>
                </a:r>
              </a:p>
              <a:p>
                <a:pPr marL="1724305" lvl="2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Capture probability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AU" sz="2483" dirty="0"/>
              </a:p>
              <a:p>
                <a:pPr marL="1724305" lvl="2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Negligible probability of double scattering</a:t>
                </a:r>
              </a:p>
              <a:p>
                <a:pPr marL="1724305" lvl="2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Capture rates also scale </a:t>
                </a:r>
                <a14:m>
                  <m:oMath xmlns:m="http://schemas.openxmlformats.org/officeDocument/2006/math"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en-AU" sz="2483" dirty="0"/>
              </a:p>
              <a:p>
                <a:pPr marL="1724305" lvl="2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Capture rates for non-degenerate, matter with non-relativistic kinematics derived by Gould (</a:t>
                </a:r>
                <a14:m>
                  <m:oMath xmlns:m="http://schemas.openxmlformats.org/officeDocument/2006/math"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1990</m:t>
                    </m:r>
                  </m:oMath>
                </a14:m>
                <a:r>
                  <a:rPr lang="en-AU" sz="2483" dirty="0"/>
                  <a:t>)</a:t>
                </a:r>
              </a:p>
              <a:p>
                <a:pPr marL="1115497" lvl="1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For large cross sections, the totality of the incoming flux will scatter</a:t>
                </a:r>
              </a:p>
              <a:p>
                <a:pPr marL="1724305" lvl="2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AU" sz="2483" dirty="0"/>
                  <a:t> large enough, capture probability </a:t>
                </a:r>
                <a14:m>
                  <m:oMath xmlns:m="http://schemas.openxmlformats.org/officeDocument/2006/math"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AU" sz="2483" dirty="0"/>
              </a:p>
              <a:p>
                <a:pPr marL="2333112" lvl="3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Result independent of interaction,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2483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en-AU" sz="2483" dirty="0"/>
              </a:p>
              <a:p>
                <a:pPr marL="2333112" lvl="3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Called Geometric limit</a:t>
                </a:r>
              </a:p>
              <a:p>
                <a:pPr marL="1724305" lvl="2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If DM very heavy, multiple scatterings are required to capture</a:t>
                </a:r>
              </a:p>
              <a:p>
                <a:pPr marL="2333112" lvl="3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Multiple scattering regime</a:t>
                </a:r>
              </a:p>
              <a:p>
                <a:pPr marL="2333112" lvl="3" indent="-506690">
                  <a:buFont typeface="Arial" panose="020B0604020202020204" pitchFamily="34" charset="0"/>
                  <a:buChar char="•"/>
                </a:pPr>
                <a:r>
                  <a:rPr lang="en-AU" sz="2483" dirty="0"/>
                  <a:t>Rates known for the Earth (weak gravity) derived by Gould (</a:t>
                </a:r>
                <a14:m>
                  <m:oMath xmlns:m="http://schemas.openxmlformats.org/officeDocument/2006/math">
                    <m:r>
                      <a:rPr lang="en-AU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8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1990</m:t>
                    </m:r>
                  </m:oMath>
                </a14:m>
                <a:r>
                  <a:rPr lang="en-AU" sz="2483" dirty="0"/>
                  <a:t>)</a:t>
                </a:r>
              </a:p>
              <a:p>
                <a:pPr marL="1724305" lvl="2" indent="-506690">
                  <a:buFont typeface="Arial" panose="020B0604020202020204" pitchFamily="34" charset="0"/>
                  <a:buChar char="•"/>
                </a:pPr>
                <a:endParaRPr lang="en-AU" sz="2483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18C0461-1E03-DF36-61AE-6716B3AE9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844" y="1304877"/>
                <a:ext cx="9167415" cy="7454413"/>
              </a:xfrm>
              <a:prstGeom prst="rect">
                <a:avLst/>
              </a:prstGeom>
              <a:blipFill>
                <a:blip r:embed="rId3"/>
                <a:stretch>
                  <a:fillRect l="-997" t="-654" r="-13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olo 1">
            <a:extLst>
              <a:ext uri="{FF2B5EF4-FFF2-40B4-BE49-F238E27FC236}">
                <a16:creationId xmlns:a16="http://schemas.microsoft.com/office/drawing/2014/main" id="{4566BB67-DCA2-5385-00B7-E944C295F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220" y="744283"/>
            <a:ext cx="12167216" cy="1704713"/>
          </a:xfrm>
        </p:spPr>
        <p:txBody>
          <a:bodyPr rtlCol="0">
            <a:normAutofit/>
          </a:bodyPr>
          <a:lstStyle>
            <a:defPPr>
              <a:defRPr lang="it-IT"/>
            </a:defPPr>
          </a:lstStyle>
          <a:p>
            <a:pPr rtl="0"/>
            <a:r>
              <a:rPr lang="it-IT" sz="5326" dirty="0"/>
              <a:t>DM capture in stars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A567C1-AD56-91B3-AA19-0C977CAB30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19" y="2448996"/>
            <a:ext cx="6672430" cy="494749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5E4B82-FFE8-4128-36F6-6984C8DECA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4DA9B7-A8F5-BF7B-7BCF-5347C6629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C0F1D2-8212-918D-615F-E3CD0EB6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82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BC3CE-38C7-4CBB-8CA5-FF7D18526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1B6C95D7-A80C-1831-D27C-39E133C09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220" y="744283"/>
            <a:ext cx="12167216" cy="1704713"/>
          </a:xfrm>
        </p:spPr>
        <p:txBody>
          <a:bodyPr rtlCol="0">
            <a:normAutofit/>
          </a:bodyPr>
          <a:lstStyle>
            <a:defPPr>
              <a:defRPr lang="it-IT"/>
            </a:defPPr>
          </a:lstStyle>
          <a:p>
            <a:pPr rtl="0"/>
            <a:r>
              <a:rPr lang="it-IT" sz="5326" dirty="0"/>
              <a:t>What happens after capture?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2064C18-1418-0164-A06D-1124BDCCE63C}"/>
                  </a:ext>
                </a:extLst>
              </p:cNvPr>
              <p:cNvSpPr txBox="1"/>
              <p:nvPr/>
            </p:nvSpPr>
            <p:spPr>
              <a:xfrm>
                <a:off x="1507297" y="1793749"/>
                <a:ext cx="13504845" cy="4792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DM interacts multiple times</a:t>
                </a:r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DM space and velocity distribution inside the star evolve</a:t>
                </a:r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DM evolves following the equation (neglect evaporation)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864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864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64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1864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64" i="1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sz="1864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sz="1864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Annihilation: large densities in the core can annihilate, products can escape or heat the star</a:t>
                </a:r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(non)-Steady states:</a:t>
                </a:r>
              </a:p>
              <a:p>
                <a:pPr marL="989312" lvl="1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If </a:t>
                </a:r>
                <a14:m>
                  <m:oMath xmlns:m="http://schemas.openxmlformats.org/officeDocument/2006/math">
                    <m:r>
                      <a:rPr lang="en-US" sz="1864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864" dirty="0"/>
                  <a:t> dominates, steady state </a:t>
                </a:r>
                <a14:m>
                  <m:oMath xmlns:m="http://schemas.openxmlformats.org/officeDocument/2006/math">
                    <m:r>
                      <a:rPr lang="en-US" sz="1864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864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864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864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64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r>
                              <a:rPr lang="en-US" sz="1864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den>
                        </m:f>
                      </m:e>
                    </m:rad>
                    <m:r>
                      <a:rPr lang="en-US" sz="1864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64" dirty="0"/>
                  <a:t>after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64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4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64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1864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64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864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864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𝐶𝐴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864" dirty="0"/>
                  <a:t> , reached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64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4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64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sz="1864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4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64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endParaRPr lang="en-US" sz="1864" dirty="0"/>
              </a:p>
              <a:p>
                <a:pPr marL="989312" lvl="1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Non-steady state,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64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4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64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1864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sz="1864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4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64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Resulting rates:</a:t>
                </a:r>
              </a:p>
              <a:p>
                <a:pPr marL="989312" lvl="1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If </a:t>
                </a:r>
                <a14:m>
                  <m:oMath xmlns:m="http://schemas.openxmlformats.org/officeDocument/2006/math">
                    <m:r>
                      <a:rPr lang="en-US" sz="1864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864" dirty="0"/>
                  <a:t> dominates, </a:t>
                </a:r>
                <a14:m>
                  <m:oMath xmlns:m="http://schemas.openxmlformats.org/officeDocument/2006/math">
                    <m:r>
                      <a:rPr lang="en-US" sz="1864" i="1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1864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64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1864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64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64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864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64" dirty="0"/>
                  <a:t>and annihilation rates depend only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en-US" sz="1864" dirty="0"/>
              </a:p>
              <a:p>
                <a:pPr marL="989312" lvl="1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Non-steady state, if </a:t>
                </a:r>
                <a14:m>
                  <m:oMath xmlns:m="http://schemas.openxmlformats.org/officeDocument/2006/math">
                    <m:r>
                      <a:rPr lang="en-US" sz="1864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864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64" b="0" i="1" smtClean="0"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en-US" sz="1864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4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64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1864" dirty="0"/>
                  <a:t> and DM number only 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en-US" sz="1864" dirty="0"/>
              </a:p>
              <a:p>
                <a:pPr marL="380505" indent="-380505">
                  <a:buFont typeface="Arial" panose="020B0604020202020204" pitchFamily="34" charset="0"/>
                  <a:buChar char="•"/>
                </a:pPr>
                <a:r>
                  <a:rPr lang="en-US" sz="1864" dirty="0" err="1"/>
                  <a:t>Thermalisation</a:t>
                </a:r>
                <a:r>
                  <a:rPr lang="en-US" sz="1864" dirty="0"/>
                  <a:t>:</a:t>
                </a:r>
              </a:p>
              <a:p>
                <a:pPr marL="989312" lvl="1" indent="-380505">
                  <a:buFont typeface="Arial" panose="020B0604020202020204" pitchFamily="34" charset="0"/>
                  <a:buChar char="•"/>
                </a:pPr>
                <a:r>
                  <a:rPr lang="en-US" sz="1864" dirty="0"/>
                  <a:t>Both </a:t>
                </a:r>
                <a14:m>
                  <m:oMath xmlns:m="http://schemas.openxmlformats.org/officeDocument/2006/math">
                    <m:r>
                      <a:rPr lang="en-US" sz="1864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864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64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864" dirty="0"/>
                  <a:t> depend on the DM energy distribution in the star, that changes until full thermalization is reached</a:t>
                </a:r>
              </a:p>
              <a:p>
                <a:endParaRPr lang="it-IT" sz="1864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2064C18-1418-0164-A06D-1124BDCCE6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7297" y="1793749"/>
                <a:ext cx="13504845" cy="4792594"/>
              </a:xfrm>
              <a:prstGeom prst="rect">
                <a:avLst/>
              </a:prstGeom>
              <a:blipFill>
                <a:blip r:embed="rId2"/>
                <a:stretch>
                  <a:fillRect l="-316" t="-5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id="{98482474-1B63-11EC-ECC4-28215EB25793}"/>
              </a:ext>
            </a:extLst>
          </p:cNvPr>
          <p:cNvSpPr/>
          <p:nvPr/>
        </p:nvSpPr>
        <p:spPr>
          <a:xfrm>
            <a:off x="9986211" y="3886200"/>
            <a:ext cx="421105" cy="5053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CFDAE6-2D2B-A125-57BF-F9E68A271794}"/>
              </a:ext>
            </a:extLst>
          </p:cNvPr>
          <p:cNvSpPr txBox="1"/>
          <p:nvPr/>
        </p:nvSpPr>
        <p:spPr>
          <a:xfrm>
            <a:off x="10407316" y="3701534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Age of the star</a:t>
            </a:r>
            <a:endParaRPr lang="it-IT" sz="1800" dirty="0">
              <a:solidFill>
                <a:srgbClr val="FF00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D0B759D-914D-38C0-98B5-C1D0599CDF74}"/>
              </a:ext>
            </a:extLst>
          </p:cNvPr>
          <p:cNvSpPr/>
          <p:nvPr/>
        </p:nvSpPr>
        <p:spPr>
          <a:xfrm>
            <a:off x="2658979" y="6586343"/>
            <a:ext cx="10917405" cy="1559036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/>
              <a:t>Many works assume DM is thermalized and steady state is reached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Need to compute A using the time-evolved space/energy distribution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Need to use A to check if stead state  is reached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52361-5A83-0557-9BE4-35E7D7EF28A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08/07/2025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7FFAA52-820C-A285-1C56-D80DC683E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  <a:endParaRPr lang="en-AU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321F407-C57D-77F3-5F90-3640F1BAA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87428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7A7A3-454D-9484-6905-6F9FA63D7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87099A-F559-4C7A-02D3-8A3FC2E95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spcFirstLastPara="1" vert="horz" wrap="square" lIns="0" tIns="0" rIns="0" bIns="0" rtlCol="0" anchor="ctr" anchorCtr="0">
            <a:normAutofit fontScale="90000"/>
          </a:bodyPr>
          <a:lstStyle>
            <a:defPPr>
              <a:defRPr lang="it-IT"/>
            </a:defPPr>
          </a:lstStyle>
          <a:p>
            <a:r>
              <a:rPr lang="it-IT" kern="1200" cap="all">
                <a:latin typeface="+mj-lt"/>
                <a:ea typeface="+mj-ea"/>
                <a:cs typeface="+mj-cs"/>
              </a:rPr>
              <a:t>DM capture in neutron stars/ White dwarfs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F6EC807-48A3-B697-277C-16C855A1BB9E}"/>
              </a:ext>
            </a:extLst>
          </p:cNvPr>
          <p:cNvSpPr/>
          <p:nvPr/>
        </p:nvSpPr>
        <p:spPr>
          <a:xfrm>
            <a:off x="1399893" y="2793588"/>
            <a:ext cx="6568793" cy="54922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794" dirty="0"/>
              <a:t>Neutron Stars</a:t>
            </a:r>
          </a:p>
          <a:p>
            <a:pPr algn="ctr"/>
            <a:endParaRPr lang="en-US" sz="4794" dirty="0"/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NS collapse to BH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NS merger waveform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Minimum NS temperature</a:t>
            </a:r>
            <a:endParaRPr lang="it-IT" sz="3728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2EF4EFE-B158-EF14-BFD5-1881BC2D51FF}"/>
              </a:ext>
            </a:extLst>
          </p:cNvPr>
          <p:cNvSpPr/>
          <p:nvPr/>
        </p:nvSpPr>
        <p:spPr>
          <a:xfrm>
            <a:off x="8421308" y="2793587"/>
            <a:ext cx="6568793" cy="54922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794" dirty="0"/>
              <a:t>White Dwarfs</a:t>
            </a:r>
          </a:p>
          <a:p>
            <a:pPr algn="ctr"/>
            <a:endParaRPr lang="en-US" sz="4794" dirty="0"/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Luminosity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Collapse</a:t>
            </a:r>
            <a:endParaRPr lang="it-IT" sz="3728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805A7-7093-23C6-5031-5FACBB339EB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it-IT"/>
              <a:t>08/07/2025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C3A8C-4916-9446-E489-32F8E78B48F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F8772-6822-2FA1-8EEC-1D6339A0C7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203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F3CA0-BEE4-C2EC-0031-B01F6C3F5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584CCF-FFD3-09E0-4661-EDA7CF5B5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spcFirstLastPara="1" vert="horz" wrap="square" lIns="0" tIns="0" rIns="0" bIns="0" rtlCol="0" anchor="ctr" anchorCtr="0">
            <a:normAutofit fontScale="90000"/>
          </a:bodyPr>
          <a:lstStyle>
            <a:defPPr>
              <a:defRPr lang="it-IT"/>
            </a:defPPr>
          </a:lstStyle>
          <a:p>
            <a:r>
              <a:rPr lang="it-IT" kern="1200" cap="all">
                <a:latin typeface="+mj-lt"/>
                <a:ea typeface="+mj-ea"/>
                <a:cs typeface="+mj-cs"/>
              </a:rPr>
              <a:t>DM capture in neutron stars/ White dwarfs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FB494DE-B410-9B88-BDF4-0FF1F0CA4635}"/>
              </a:ext>
            </a:extLst>
          </p:cNvPr>
          <p:cNvSpPr/>
          <p:nvPr/>
        </p:nvSpPr>
        <p:spPr>
          <a:xfrm>
            <a:off x="1399893" y="2793588"/>
            <a:ext cx="6568793" cy="54922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794" dirty="0"/>
              <a:t>Neutron Stars</a:t>
            </a:r>
          </a:p>
          <a:p>
            <a:pPr algn="ctr"/>
            <a:endParaRPr lang="en-US" sz="4794" dirty="0"/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>
                <a:solidFill>
                  <a:srgbClr val="FF0000"/>
                </a:solidFill>
              </a:rPr>
              <a:t>NS collapse to BH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NS merger waveform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Minimum NS temperature</a:t>
            </a:r>
            <a:endParaRPr lang="it-IT" sz="3728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7D45C9D-3A9C-5DE1-A00B-F5B137B046D2}"/>
              </a:ext>
            </a:extLst>
          </p:cNvPr>
          <p:cNvSpPr/>
          <p:nvPr/>
        </p:nvSpPr>
        <p:spPr>
          <a:xfrm>
            <a:off x="8421308" y="2793587"/>
            <a:ext cx="6568793" cy="54922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794" dirty="0"/>
              <a:t>White Dwarfs</a:t>
            </a:r>
          </a:p>
          <a:p>
            <a:pPr algn="ctr"/>
            <a:endParaRPr lang="en-US" sz="4794" dirty="0"/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Luminosity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>
                <a:solidFill>
                  <a:srgbClr val="FF0000"/>
                </a:solidFill>
              </a:rPr>
              <a:t>Collapse</a:t>
            </a:r>
            <a:endParaRPr lang="it-IT" sz="3728" dirty="0">
              <a:solidFill>
                <a:srgbClr val="FF0000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C447681-5C3C-D94F-F074-B1F6AB4F5A81}"/>
              </a:ext>
            </a:extLst>
          </p:cNvPr>
          <p:cNvSpPr/>
          <p:nvPr/>
        </p:nvSpPr>
        <p:spPr>
          <a:xfrm>
            <a:off x="2157865" y="6741426"/>
            <a:ext cx="11714122" cy="195749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728" dirty="0">
                <a:solidFill>
                  <a:srgbClr val="FF0000"/>
                </a:solidFill>
              </a:rPr>
              <a:t>Collapse usually requires very heavy DM to form a large over-density at the center</a:t>
            </a:r>
            <a:endParaRPr lang="it-IT" sz="3728" dirty="0">
              <a:solidFill>
                <a:srgbClr val="FF000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E10FE7-498B-2C08-E7DA-ACEF18E6141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it-IT"/>
              <a:t>08/07/2025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B0EF36-9DEE-3BD0-FED3-45F44D5D6BD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E70786-6A6F-E8AB-72B0-8A6210E898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938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D17B9-C952-E5CA-564B-6EABAEA5B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D948E1-E15B-8D13-376E-32F9BA86C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spcFirstLastPara="1" vert="horz" wrap="square" lIns="0" tIns="0" rIns="0" bIns="0" rtlCol="0" anchor="ctr" anchorCtr="0">
            <a:normAutofit fontScale="90000"/>
          </a:bodyPr>
          <a:lstStyle>
            <a:defPPr>
              <a:defRPr lang="it-IT"/>
            </a:defPPr>
          </a:lstStyle>
          <a:p>
            <a:r>
              <a:rPr lang="it-IT" kern="1200" cap="all" dirty="0">
                <a:latin typeface="+mj-lt"/>
                <a:ea typeface="+mj-ea"/>
                <a:cs typeface="+mj-cs"/>
              </a:rPr>
              <a:t>DM capture in neutron stars/ White dwarfs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C848987-7C3F-2625-0B2B-7E49FB737D1A}"/>
              </a:ext>
            </a:extLst>
          </p:cNvPr>
          <p:cNvSpPr/>
          <p:nvPr/>
        </p:nvSpPr>
        <p:spPr>
          <a:xfrm>
            <a:off x="1399893" y="2793588"/>
            <a:ext cx="6568793" cy="54922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794" dirty="0"/>
              <a:t>Neutron Stars</a:t>
            </a:r>
          </a:p>
          <a:p>
            <a:pPr algn="ctr"/>
            <a:endParaRPr lang="en-US" sz="4794" dirty="0"/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NS collapse to BH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NS merger waveform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>
                <a:solidFill>
                  <a:srgbClr val="FF0000"/>
                </a:solidFill>
              </a:rPr>
              <a:t>Minimum NS temperature</a:t>
            </a:r>
            <a:endParaRPr lang="it-IT" sz="3728" dirty="0">
              <a:solidFill>
                <a:srgbClr val="FF0000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3DE4D0B-61A9-9E10-B305-7A2FD05D88DF}"/>
              </a:ext>
            </a:extLst>
          </p:cNvPr>
          <p:cNvSpPr/>
          <p:nvPr/>
        </p:nvSpPr>
        <p:spPr>
          <a:xfrm>
            <a:off x="8421308" y="2793587"/>
            <a:ext cx="6568793" cy="54922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794" dirty="0"/>
              <a:t>White Dwarfs</a:t>
            </a:r>
          </a:p>
          <a:p>
            <a:pPr algn="ctr"/>
            <a:endParaRPr lang="en-US" sz="4794" dirty="0"/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>
                <a:solidFill>
                  <a:srgbClr val="FF0000"/>
                </a:solidFill>
              </a:rPr>
              <a:t>Luminosity</a:t>
            </a:r>
          </a:p>
          <a:p>
            <a:pPr marL="608808" indent="-608808" algn="ctr">
              <a:buFont typeface="Arial" panose="020B0604020202020204" pitchFamily="34" charset="0"/>
              <a:buChar char="•"/>
            </a:pPr>
            <a:r>
              <a:rPr lang="en-US" sz="3728" dirty="0"/>
              <a:t>Collapse</a:t>
            </a:r>
            <a:endParaRPr lang="it-IT" sz="3728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F5A92E3-54FC-3588-A719-AD426C02CAB4}"/>
              </a:ext>
            </a:extLst>
          </p:cNvPr>
          <p:cNvSpPr/>
          <p:nvPr/>
        </p:nvSpPr>
        <p:spPr>
          <a:xfrm>
            <a:off x="2337936" y="3720416"/>
            <a:ext cx="11714122" cy="195749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728" dirty="0">
                <a:solidFill>
                  <a:srgbClr val="FF0000"/>
                </a:solidFill>
              </a:rPr>
              <a:t>This is applicable on a large mass range</a:t>
            </a:r>
            <a:endParaRPr lang="it-IT" sz="3728" dirty="0">
              <a:solidFill>
                <a:srgbClr val="FF000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EE240-8C56-675D-6AF7-2E3C3DB151E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it-IT"/>
              <a:t>08/07/2025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9B5DF5-DB42-C237-6E73-FC61D954401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Dark Side of the Universe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352535F-7D8E-C028-9F60-A7FB6BBE3FB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13463"/>
      </p:ext>
    </p:extLst>
  </p:cSld>
  <p:clrMapOvr>
    <a:masterClrMapping/>
  </p:clrMapOvr>
</p:sld>
</file>

<file path=ppt/theme/theme1.xml><?xml version="1.0" encoding="utf-8"?>
<a:theme xmlns:a="http://schemas.openxmlformats.org/drawingml/2006/main" name="White Master">
  <a:themeElements>
    <a:clrScheme name="Adelaide Uni">
      <a:dk1>
        <a:srgbClr val="102535"/>
      </a:dk1>
      <a:lt1>
        <a:srgbClr val="FFFFFF"/>
      </a:lt1>
      <a:dk2>
        <a:srgbClr val="102535"/>
      </a:dk2>
      <a:lt2>
        <a:srgbClr val="FFFFFF"/>
      </a:lt2>
      <a:accent1>
        <a:srgbClr val="102535"/>
      </a:accent1>
      <a:accent2>
        <a:srgbClr val="ED1C2E"/>
      </a:accent2>
      <a:accent3>
        <a:srgbClr val="005A9C"/>
      </a:accent3>
      <a:accent4>
        <a:srgbClr val="B38808"/>
      </a:accent4>
      <a:accent5>
        <a:srgbClr val="D40000"/>
      </a:accent5>
      <a:accent6>
        <a:srgbClr val="F8D05E"/>
      </a:accent6>
      <a:hlink>
        <a:srgbClr val="005A9C"/>
      </a:hlink>
      <a:folHlink>
        <a:srgbClr val="D4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ver Master">
  <a:themeElements>
    <a:clrScheme name="Adelaide Uni">
      <a:dk1>
        <a:srgbClr val="102535"/>
      </a:dk1>
      <a:lt1>
        <a:srgbClr val="FFFFFF"/>
      </a:lt1>
      <a:dk2>
        <a:srgbClr val="102535"/>
      </a:dk2>
      <a:lt2>
        <a:srgbClr val="FFFFFF"/>
      </a:lt2>
      <a:accent1>
        <a:srgbClr val="102535"/>
      </a:accent1>
      <a:accent2>
        <a:srgbClr val="ED1C2E"/>
      </a:accent2>
      <a:accent3>
        <a:srgbClr val="005A9C"/>
      </a:accent3>
      <a:accent4>
        <a:srgbClr val="B38808"/>
      </a:accent4>
      <a:accent5>
        <a:srgbClr val="D40000"/>
      </a:accent5>
      <a:accent6>
        <a:srgbClr val="F8D05E"/>
      </a:accent6>
      <a:hlink>
        <a:srgbClr val="005A9C"/>
      </a:hlink>
      <a:folHlink>
        <a:srgbClr val="D4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17090</TotalTime>
  <Words>2422</Words>
  <Application>Microsoft Office PowerPoint</Application>
  <PresentationFormat>Custom</PresentationFormat>
  <Paragraphs>501</Paragraphs>
  <Slides>41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-apple-system</vt:lpstr>
      <vt:lpstr>Arial</vt:lpstr>
      <vt:lpstr>Calibri</vt:lpstr>
      <vt:lpstr>Cambria Math</vt:lpstr>
      <vt:lpstr>Public Sans Light</vt:lpstr>
      <vt:lpstr>White Master</vt:lpstr>
      <vt:lpstr>Cover Master</vt:lpstr>
      <vt:lpstr>Capture, thermalisation and annihilation of Dark Matter in Compact Objects</vt:lpstr>
      <vt:lpstr>MOTIVATIONS</vt:lpstr>
      <vt:lpstr>DM capture in stars</vt:lpstr>
      <vt:lpstr>MOTIVATIONS</vt:lpstr>
      <vt:lpstr>DM capture in stars</vt:lpstr>
      <vt:lpstr>What happens after capture?</vt:lpstr>
      <vt:lpstr>DM capture in neutron stars/ White dwarfs</vt:lpstr>
      <vt:lpstr>DM capture in neutron stars/ White dwarfs</vt:lpstr>
      <vt:lpstr>DM capture in neutron stars/ White dwarfs</vt:lpstr>
      <vt:lpstr>DM capture in neutron stars/ White dwarfs</vt:lpstr>
      <vt:lpstr>Minimum NS temperature</vt:lpstr>
      <vt:lpstr>Bounds from ns temperature</vt:lpstr>
      <vt:lpstr>NS/WD collapse</vt:lpstr>
      <vt:lpstr>DM capture in neutron stars/ White dwarfs</vt:lpstr>
      <vt:lpstr>CAPTURE (NS)</vt:lpstr>
      <vt:lpstr>CAPTURE (NS)</vt:lpstr>
      <vt:lpstr>CAPTURE (NS)</vt:lpstr>
      <vt:lpstr>Thermalisation (NS)</vt:lpstr>
      <vt:lpstr>Thermalisation (NS)</vt:lpstr>
      <vt:lpstr>MULTIPLE SCATTERING (WD)</vt:lpstr>
      <vt:lpstr>MULTIPLE SCATTERING</vt:lpstr>
      <vt:lpstr>multiple scattering</vt:lpstr>
      <vt:lpstr>Thermalisation (WD)</vt:lpstr>
      <vt:lpstr>thermalisation</vt:lpstr>
      <vt:lpstr>Self gravitation</vt:lpstr>
      <vt:lpstr>Conclusions</vt:lpstr>
      <vt:lpstr>PowerPoint Presentation</vt:lpstr>
      <vt:lpstr>PowerPoint Presentation</vt:lpstr>
      <vt:lpstr>DM Capture kinematics in ns</vt:lpstr>
      <vt:lpstr>CAPTURE (NS)</vt:lpstr>
      <vt:lpstr>CAPTURE (NS)</vt:lpstr>
      <vt:lpstr>CAPTURE (NS)</vt:lpstr>
      <vt:lpstr>Thermalisation (WD)</vt:lpstr>
      <vt:lpstr>thermalisation</vt:lpstr>
      <vt:lpstr>multiple scattering</vt:lpstr>
      <vt:lpstr>multiple scattering</vt:lpstr>
      <vt:lpstr>multiple scattering</vt:lpstr>
      <vt:lpstr>multiple scattering</vt:lpstr>
      <vt:lpstr>multiple scattering</vt:lpstr>
      <vt:lpstr>multiple scattering</vt:lpstr>
      <vt:lpstr>Self gravitation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Giorgio Busoni</cp:lastModifiedBy>
  <cp:revision>19</cp:revision>
  <dcterms:modified xsi:type="dcterms:W3CDTF">2025-07-08T11:08:12Z</dcterms:modified>
</cp:coreProperties>
</file>