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0"/>
  </p:notesMasterIdLst>
  <p:sldIdLst>
    <p:sldId id="273" r:id="rId2"/>
    <p:sldId id="274" r:id="rId3"/>
    <p:sldId id="318" r:id="rId4"/>
    <p:sldId id="275" r:id="rId5"/>
    <p:sldId id="302" r:id="rId6"/>
    <p:sldId id="278" r:id="rId7"/>
    <p:sldId id="306" r:id="rId8"/>
    <p:sldId id="277" r:id="rId9"/>
    <p:sldId id="305" r:id="rId10"/>
    <p:sldId id="307" r:id="rId11"/>
    <p:sldId id="308" r:id="rId12"/>
    <p:sldId id="309" r:id="rId13"/>
    <p:sldId id="281" r:id="rId14"/>
    <p:sldId id="310" r:id="rId15"/>
    <p:sldId id="328" r:id="rId16"/>
    <p:sldId id="304" r:id="rId17"/>
    <p:sldId id="284" r:id="rId18"/>
    <p:sldId id="311" r:id="rId19"/>
    <p:sldId id="312" r:id="rId20"/>
    <p:sldId id="313" r:id="rId21"/>
    <p:sldId id="280" r:id="rId22"/>
    <p:sldId id="322" r:id="rId23"/>
    <p:sldId id="323" r:id="rId24"/>
    <p:sldId id="330" r:id="rId25"/>
    <p:sldId id="314" r:id="rId26"/>
    <p:sldId id="327" r:id="rId27"/>
    <p:sldId id="320" r:id="rId28"/>
    <p:sldId id="325" r:id="rId29"/>
    <p:sldId id="326" r:id="rId30"/>
    <p:sldId id="324" r:id="rId31"/>
    <p:sldId id="331" r:id="rId32"/>
    <p:sldId id="329" r:id="rId33"/>
    <p:sldId id="282" r:id="rId34"/>
    <p:sldId id="316" r:id="rId35"/>
    <p:sldId id="317" r:id="rId36"/>
    <p:sldId id="300" r:id="rId37"/>
    <p:sldId id="301" r:id="rId38"/>
    <p:sldId id="266" r:id="rId3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em Hill" initials="RH" lastIdx="1" clrIdx="0">
    <p:extLst>
      <p:ext uri="{19B8F6BF-5375-455C-9EA6-DF929625EA0E}">
        <p15:presenceInfo xmlns:p15="http://schemas.microsoft.com/office/powerpoint/2012/main" userId="66ad6b6f791bd6ca" providerId="Windows Live"/>
      </p:ext>
    </p:extLst>
  </p:cmAuthor>
  <p:cmAuthor id="2" name="Microsoft Office User" initials="Office" lastIdx="19" clrIdx="1">
    <p:extLst>
      <p:ext uri="{19B8F6BF-5375-455C-9EA6-DF929625EA0E}">
        <p15:presenceInfo xmlns:p15="http://schemas.microsoft.com/office/powerpoint/2012/main" userId="Microsoft Office 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1F1F"/>
    <a:srgbClr val="B90E31"/>
    <a:srgbClr val="002452"/>
    <a:srgbClr val="0D3692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FF7EF42-0A3C-4ABA-885D-0ED72A084C23}" v="361" dt="2024-05-10T20:04:08.35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927" autoAdjust="0"/>
    <p:restoredTop sz="95033" autoAdjust="0"/>
  </p:normalViewPr>
  <p:slideViewPr>
    <p:cSldViewPr snapToGrid="0">
      <p:cViewPr varScale="1">
        <p:scale>
          <a:sx n="78" d="100"/>
          <a:sy n="78" d="100"/>
        </p:scale>
        <p:origin x="1858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47" Type="http://schemas.microsoft.com/office/2015/10/relationships/revisionInfo" Target="revisionInfo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microsoft.com/office/2016/11/relationships/changesInfo" Target="changesInfos/changesInfo1.xml"/><Relationship Id="rId20" Type="http://schemas.openxmlformats.org/officeDocument/2006/relationships/slide" Target="slides/slide19.xml"/><Relationship Id="rId41" Type="http://schemas.openxmlformats.org/officeDocument/2006/relationships/commentAuthors" Target="comment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em Hill" userId="66ad6b6f791bd6ca" providerId="LiveId" clId="{5FF7EF42-0A3C-4ABA-885D-0ED72A084C23}"/>
    <pc:docChg chg="undo custSel addSld delSld modSld sldOrd modMainMaster">
      <pc:chgData name="Rem Hill" userId="66ad6b6f791bd6ca" providerId="LiveId" clId="{5FF7EF42-0A3C-4ABA-885D-0ED72A084C23}" dt="2024-05-13T20:00:57.742" v="27731" actId="47"/>
      <pc:docMkLst>
        <pc:docMk/>
      </pc:docMkLst>
      <pc:sldChg chg="modSp del mod">
        <pc:chgData name="Rem Hill" userId="66ad6b6f791bd6ca" providerId="LiveId" clId="{5FF7EF42-0A3C-4ABA-885D-0ED72A084C23}" dt="2024-04-30T15:06:02.946" v="126" actId="47"/>
        <pc:sldMkLst>
          <pc:docMk/>
          <pc:sldMk cId="765802247" sldId="272"/>
        </pc:sldMkLst>
        <pc:spChg chg="mod">
          <ac:chgData name="Rem Hill" userId="66ad6b6f791bd6ca" providerId="LiveId" clId="{5FF7EF42-0A3C-4ABA-885D-0ED72A084C23}" dt="2024-04-30T15:04:37.419" v="124" actId="403"/>
          <ac:spMkLst>
            <pc:docMk/>
            <pc:sldMk cId="765802247" sldId="272"/>
            <ac:spMk id="7" creationId="{9E806D85-71E9-41EA-94BE-8F8988EFBCC2}"/>
          </ac:spMkLst>
        </pc:spChg>
      </pc:sldChg>
      <pc:sldChg chg="del">
        <pc:chgData name="Rem Hill" userId="66ad6b6f791bd6ca" providerId="LiveId" clId="{5FF7EF42-0A3C-4ABA-885D-0ED72A084C23}" dt="2024-04-30T15:02:49.622" v="0" actId="47"/>
        <pc:sldMkLst>
          <pc:docMk/>
          <pc:sldMk cId="946148396" sldId="273"/>
        </pc:sldMkLst>
      </pc:sldChg>
      <pc:sldChg chg="addSp modSp add mod">
        <pc:chgData name="Rem Hill" userId="66ad6b6f791bd6ca" providerId="LiveId" clId="{5FF7EF42-0A3C-4ABA-885D-0ED72A084C23}" dt="2024-05-08T18:43:08.703" v="27490" actId="20577"/>
        <pc:sldMkLst>
          <pc:docMk/>
          <pc:sldMk cId="2735596446" sldId="273"/>
        </pc:sldMkLst>
        <pc:spChg chg="mod">
          <ac:chgData name="Rem Hill" userId="66ad6b6f791bd6ca" providerId="LiveId" clId="{5FF7EF42-0A3C-4ABA-885D-0ED72A084C23}" dt="2024-05-07T12:30:08.751" v="4343" actId="20577"/>
          <ac:spMkLst>
            <pc:docMk/>
            <pc:sldMk cId="2735596446" sldId="273"/>
            <ac:spMk id="6" creationId="{D352AFBE-1AB4-4563-8558-6B2BDCF11CA2}"/>
          </ac:spMkLst>
        </pc:spChg>
        <pc:spChg chg="mod">
          <ac:chgData name="Rem Hill" userId="66ad6b6f791bd6ca" providerId="LiveId" clId="{5FF7EF42-0A3C-4ABA-885D-0ED72A084C23}" dt="2024-04-30T15:07:39.306" v="275" actId="164"/>
          <ac:spMkLst>
            <pc:docMk/>
            <pc:sldMk cId="2735596446" sldId="273"/>
            <ac:spMk id="7" creationId="{9E806D85-71E9-41EA-94BE-8F8988EFBCC2}"/>
          </ac:spMkLst>
        </pc:spChg>
        <pc:spChg chg="add mod">
          <ac:chgData name="Rem Hill" userId="66ad6b6f791bd6ca" providerId="LiveId" clId="{5FF7EF42-0A3C-4ABA-885D-0ED72A084C23}" dt="2024-05-08T18:43:08.703" v="27490" actId="20577"/>
          <ac:spMkLst>
            <pc:docMk/>
            <pc:sldMk cId="2735596446" sldId="273"/>
            <ac:spMk id="15" creationId="{29D2B98F-7645-38A3-3A66-E8F3D77D34E0}"/>
          </ac:spMkLst>
        </pc:spChg>
        <pc:grpChg chg="add mod">
          <ac:chgData name="Rem Hill" userId="66ad6b6f791bd6ca" providerId="LiveId" clId="{5FF7EF42-0A3C-4ABA-885D-0ED72A084C23}" dt="2024-05-01T12:32:15.247" v="1483" actId="1076"/>
          <ac:grpSpMkLst>
            <pc:docMk/>
            <pc:sldMk cId="2735596446" sldId="273"/>
            <ac:grpSpMk id="16" creationId="{CB6C5720-B933-519D-4463-CCC582268CA1}"/>
          </ac:grpSpMkLst>
        </pc:grpChg>
      </pc:sldChg>
      <pc:sldChg chg="addSp delSp modSp new mod">
        <pc:chgData name="Rem Hill" userId="66ad6b6f791bd6ca" providerId="LiveId" clId="{5FF7EF42-0A3C-4ABA-885D-0ED72A084C23}" dt="2024-05-07T16:22:37.656" v="8245" actId="20577"/>
        <pc:sldMkLst>
          <pc:docMk/>
          <pc:sldMk cId="1766127124" sldId="274"/>
        </pc:sldMkLst>
        <pc:spChg chg="mod">
          <ac:chgData name="Rem Hill" userId="66ad6b6f791bd6ca" providerId="LiveId" clId="{5FF7EF42-0A3C-4ABA-885D-0ED72A084C23}" dt="2024-04-30T15:07:48.074" v="284" actId="20577"/>
          <ac:spMkLst>
            <pc:docMk/>
            <pc:sldMk cId="1766127124" sldId="274"/>
            <ac:spMk id="2" creationId="{8E82758B-9B47-0BF9-BB8D-AA0878364962}"/>
          </ac:spMkLst>
        </pc:spChg>
        <pc:spChg chg="mod">
          <ac:chgData name="Rem Hill" userId="66ad6b6f791bd6ca" providerId="LiveId" clId="{5FF7EF42-0A3C-4ABA-885D-0ED72A084C23}" dt="2024-05-07T16:22:37.656" v="8245" actId="20577"/>
          <ac:spMkLst>
            <pc:docMk/>
            <pc:sldMk cId="1766127124" sldId="274"/>
            <ac:spMk id="3" creationId="{D75DD56A-1B77-D434-5F06-55DA4A712517}"/>
          </ac:spMkLst>
        </pc:spChg>
        <pc:spChg chg="add del mod">
          <ac:chgData name="Rem Hill" userId="66ad6b6f791bd6ca" providerId="LiveId" clId="{5FF7EF42-0A3C-4ABA-885D-0ED72A084C23}" dt="2024-04-30T15:17:46.844" v="1031" actId="478"/>
          <ac:spMkLst>
            <pc:docMk/>
            <pc:sldMk cId="1766127124" sldId="274"/>
            <ac:spMk id="7" creationId="{D1A2EC09-DB57-3F36-70D1-009B78F5FF6C}"/>
          </ac:spMkLst>
        </pc:spChg>
        <pc:picChg chg="add mod">
          <ac:chgData name="Rem Hill" userId="66ad6b6f791bd6ca" providerId="LiveId" clId="{5FF7EF42-0A3C-4ABA-885D-0ED72A084C23}" dt="2024-04-30T15:52:40.528" v="1220" actId="1076"/>
          <ac:picMkLst>
            <pc:docMk/>
            <pc:sldMk cId="1766127124" sldId="274"/>
            <ac:picMk id="9" creationId="{CB4702E6-51C6-FFD5-1E31-037FCBD98D28}"/>
          </ac:picMkLst>
        </pc:picChg>
      </pc:sldChg>
      <pc:sldChg chg="del">
        <pc:chgData name="Rem Hill" userId="66ad6b6f791bd6ca" providerId="LiveId" clId="{5FF7EF42-0A3C-4ABA-885D-0ED72A084C23}" dt="2024-04-30T15:02:51.519" v="3" actId="47"/>
        <pc:sldMkLst>
          <pc:docMk/>
          <pc:sldMk cId="2861641858" sldId="275"/>
        </pc:sldMkLst>
      </pc:sldChg>
      <pc:sldChg chg="addSp modSp new mod">
        <pc:chgData name="Rem Hill" userId="66ad6b6f791bd6ca" providerId="LiveId" clId="{5FF7EF42-0A3C-4ABA-885D-0ED72A084C23}" dt="2024-05-01T12:31:49.358" v="1481" actId="20577"/>
        <pc:sldMkLst>
          <pc:docMk/>
          <pc:sldMk cId="3852933184" sldId="275"/>
        </pc:sldMkLst>
        <pc:spChg chg="mod">
          <ac:chgData name="Rem Hill" userId="66ad6b6f791bd6ca" providerId="LiveId" clId="{5FF7EF42-0A3C-4ABA-885D-0ED72A084C23}" dt="2024-04-30T15:08:52.390" v="336" actId="20577"/>
          <ac:spMkLst>
            <pc:docMk/>
            <pc:sldMk cId="3852933184" sldId="275"/>
            <ac:spMk id="2" creationId="{4D1E0926-0B03-AE80-7082-AADBAF25E289}"/>
          </ac:spMkLst>
        </pc:spChg>
        <pc:spChg chg="mod">
          <ac:chgData name="Rem Hill" userId="66ad6b6f791bd6ca" providerId="LiveId" clId="{5FF7EF42-0A3C-4ABA-885D-0ED72A084C23}" dt="2024-05-01T12:31:49.358" v="1481" actId="20577"/>
          <ac:spMkLst>
            <pc:docMk/>
            <pc:sldMk cId="3852933184" sldId="275"/>
            <ac:spMk id="3" creationId="{BA34F664-ED43-CBAC-A3D9-C46FCEBAA458}"/>
          </ac:spMkLst>
        </pc:spChg>
        <pc:grpChg chg="add mod">
          <ac:chgData name="Rem Hill" userId="66ad6b6f791bd6ca" providerId="LiveId" clId="{5FF7EF42-0A3C-4ABA-885D-0ED72A084C23}" dt="2024-05-01T12:28:33.445" v="1289" actId="164"/>
          <ac:grpSpMkLst>
            <pc:docMk/>
            <pc:sldMk cId="3852933184" sldId="275"/>
            <ac:grpSpMk id="13" creationId="{826BE895-3644-B55D-FBF6-CD96D5E4C590}"/>
          </ac:grpSpMkLst>
        </pc:grpChg>
        <pc:picChg chg="add mod">
          <ac:chgData name="Rem Hill" userId="66ad6b6f791bd6ca" providerId="LiveId" clId="{5FF7EF42-0A3C-4ABA-885D-0ED72A084C23}" dt="2024-05-01T12:28:33.445" v="1289" actId="164"/>
          <ac:picMkLst>
            <pc:docMk/>
            <pc:sldMk cId="3852933184" sldId="275"/>
            <ac:picMk id="8" creationId="{C8D89C9E-9D6A-1F45-4FB8-1D5962D97297}"/>
          </ac:picMkLst>
        </pc:picChg>
        <pc:picChg chg="add mod modCrop">
          <ac:chgData name="Rem Hill" userId="66ad6b6f791bd6ca" providerId="LiveId" clId="{5FF7EF42-0A3C-4ABA-885D-0ED72A084C23}" dt="2024-05-01T12:28:33.445" v="1289" actId="164"/>
          <ac:picMkLst>
            <pc:docMk/>
            <pc:sldMk cId="3852933184" sldId="275"/>
            <ac:picMk id="10" creationId="{DCDF16E3-ACE1-3DB0-9701-2996B5623BD2}"/>
          </ac:picMkLst>
        </pc:picChg>
        <pc:picChg chg="add mod">
          <ac:chgData name="Rem Hill" userId="66ad6b6f791bd6ca" providerId="LiveId" clId="{5FF7EF42-0A3C-4ABA-885D-0ED72A084C23}" dt="2024-05-01T12:28:33.445" v="1289" actId="164"/>
          <ac:picMkLst>
            <pc:docMk/>
            <pc:sldMk cId="3852933184" sldId="275"/>
            <ac:picMk id="12" creationId="{14102112-2EC7-EC29-8E1B-EEE4F6B94046}"/>
          </ac:picMkLst>
        </pc:picChg>
      </pc:sldChg>
      <pc:sldChg chg="modSp new del mod">
        <pc:chgData name="Rem Hill" userId="66ad6b6f791bd6ca" providerId="LiveId" clId="{5FF7EF42-0A3C-4ABA-885D-0ED72A084C23}" dt="2024-05-07T16:13:05.699" v="8100" actId="47"/>
        <pc:sldMkLst>
          <pc:docMk/>
          <pc:sldMk cId="1030688914" sldId="276"/>
        </pc:sldMkLst>
        <pc:spChg chg="mod">
          <ac:chgData name="Rem Hill" userId="66ad6b6f791bd6ca" providerId="LiveId" clId="{5FF7EF42-0A3C-4ABA-885D-0ED72A084C23}" dt="2024-04-30T15:53:20.036" v="1233" actId="20577"/>
          <ac:spMkLst>
            <pc:docMk/>
            <pc:sldMk cId="1030688914" sldId="276"/>
            <ac:spMk id="2" creationId="{747C387D-DC1A-E901-FE33-4FDDD2D508B7}"/>
          </ac:spMkLst>
        </pc:spChg>
      </pc:sldChg>
      <pc:sldChg chg="del">
        <pc:chgData name="Rem Hill" userId="66ad6b6f791bd6ca" providerId="LiveId" clId="{5FF7EF42-0A3C-4ABA-885D-0ED72A084C23}" dt="2024-04-30T15:02:52.063" v="4" actId="47"/>
        <pc:sldMkLst>
          <pc:docMk/>
          <pc:sldMk cId="3258717580" sldId="276"/>
        </pc:sldMkLst>
      </pc:sldChg>
      <pc:sldChg chg="del">
        <pc:chgData name="Rem Hill" userId="66ad6b6f791bd6ca" providerId="LiveId" clId="{5FF7EF42-0A3C-4ABA-885D-0ED72A084C23}" dt="2024-04-30T15:02:50.974" v="2" actId="47"/>
        <pc:sldMkLst>
          <pc:docMk/>
          <pc:sldMk cId="163073751" sldId="277"/>
        </pc:sldMkLst>
      </pc:sldChg>
      <pc:sldChg chg="addSp delSp modSp new mod ord delAnim modAnim">
        <pc:chgData name="Rem Hill" userId="66ad6b6f791bd6ca" providerId="LiveId" clId="{5FF7EF42-0A3C-4ABA-885D-0ED72A084C23}" dt="2024-05-08T18:43:34.686" v="27491" actId="2"/>
        <pc:sldMkLst>
          <pc:docMk/>
          <pc:sldMk cId="1426299086" sldId="277"/>
        </pc:sldMkLst>
        <pc:spChg chg="mod">
          <ac:chgData name="Rem Hill" userId="66ad6b6f791bd6ca" providerId="LiveId" clId="{5FF7EF42-0A3C-4ABA-885D-0ED72A084C23}" dt="2024-05-01T17:58:34.332" v="3036" actId="20577"/>
          <ac:spMkLst>
            <pc:docMk/>
            <pc:sldMk cId="1426299086" sldId="277"/>
            <ac:spMk id="2" creationId="{409627B9-F723-7FE4-A0BD-354AB8205D95}"/>
          </ac:spMkLst>
        </pc:spChg>
        <pc:spChg chg="mod">
          <ac:chgData name="Rem Hill" userId="66ad6b6f791bd6ca" providerId="LiveId" clId="{5FF7EF42-0A3C-4ABA-885D-0ED72A084C23}" dt="2024-05-07T15:01:38.623" v="5829" actId="1076"/>
          <ac:spMkLst>
            <pc:docMk/>
            <pc:sldMk cId="1426299086" sldId="277"/>
            <ac:spMk id="3" creationId="{9009BCE6-14F0-B7A6-38A4-0D84D8F1FC45}"/>
          </ac:spMkLst>
        </pc:spChg>
        <pc:spChg chg="add mod">
          <ac:chgData name="Rem Hill" userId="66ad6b6f791bd6ca" providerId="LiveId" clId="{5FF7EF42-0A3C-4ABA-885D-0ED72A084C23}" dt="2024-05-07T14:54:20.812" v="5366" actId="164"/>
          <ac:spMkLst>
            <pc:docMk/>
            <pc:sldMk cId="1426299086" sldId="277"/>
            <ac:spMk id="11" creationId="{FF184F27-CCEE-EE6E-ADC4-9F8AA3F5C0BE}"/>
          </ac:spMkLst>
        </pc:spChg>
        <pc:spChg chg="add del mod">
          <ac:chgData name="Rem Hill" userId="66ad6b6f791bd6ca" providerId="LiveId" clId="{5FF7EF42-0A3C-4ABA-885D-0ED72A084C23}" dt="2024-05-07T14:55:22.706" v="5373" actId="478"/>
          <ac:spMkLst>
            <pc:docMk/>
            <pc:sldMk cId="1426299086" sldId="277"/>
            <ac:spMk id="12" creationId="{03816CB8-C78F-2A13-D6BD-1C76AA77B324}"/>
          </ac:spMkLst>
        </pc:spChg>
        <pc:spChg chg="add del mod">
          <ac:chgData name="Rem Hill" userId="66ad6b6f791bd6ca" providerId="LiveId" clId="{5FF7EF42-0A3C-4ABA-885D-0ED72A084C23}" dt="2024-05-07T14:55:22.183" v="5372" actId="478"/>
          <ac:spMkLst>
            <pc:docMk/>
            <pc:sldMk cId="1426299086" sldId="277"/>
            <ac:spMk id="13" creationId="{0D7E79F4-BDD5-8CD2-BB3A-ECA95B576638}"/>
          </ac:spMkLst>
        </pc:spChg>
        <pc:spChg chg="add del mod">
          <ac:chgData name="Rem Hill" userId="66ad6b6f791bd6ca" providerId="LiveId" clId="{5FF7EF42-0A3C-4ABA-885D-0ED72A084C23}" dt="2024-05-07T14:55:20.383" v="5371" actId="478"/>
          <ac:spMkLst>
            <pc:docMk/>
            <pc:sldMk cId="1426299086" sldId="277"/>
            <ac:spMk id="14" creationId="{82C973FA-589F-6975-6AA1-29835C48EE23}"/>
          </ac:spMkLst>
        </pc:spChg>
        <pc:spChg chg="add mod">
          <ac:chgData name="Rem Hill" userId="66ad6b6f791bd6ca" providerId="LiveId" clId="{5FF7EF42-0A3C-4ABA-885D-0ED72A084C23}" dt="2024-05-08T18:43:34.686" v="27491" actId="2"/>
          <ac:spMkLst>
            <pc:docMk/>
            <pc:sldMk cId="1426299086" sldId="277"/>
            <ac:spMk id="20" creationId="{63E0F3C8-8F77-2A16-DA54-D43FF01EE870}"/>
          </ac:spMkLst>
        </pc:spChg>
        <pc:spChg chg="add mod ord">
          <ac:chgData name="Rem Hill" userId="66ad6b6f791bd6ca" providerId="LiveId" clId="{5FF7EF42-0A3C-4ABA-885D-0ED72A084C23}" dt="2024-05-07T14:59:20.883" v="5481" actId="14100"/>
          <ac:spMkLst>
            <pc:docMk/>
            <pc:sldMk cId="1426299086" sldId="277"/>
            <ac:spMk id="22" creationId="{2DB87972-7BC8-C6D5-BE4E-0C4BCBA87959}"/>
          </ac:spMkLst>
        </pc:spChg>
        <pc:spChg chg="del mod topLvl">
          <ac:chgData name="Rem Hill" userId="66ad6b6f791bd6ca" providerId="LiveId" clId="{5FF7EF42-0A3C-4ABA-885D-0ED72A084C23}" dt="2024-05-07T15:05:31.839" v="6229" actId="478"/>
          <ac:spMkLst>
            <pc:docMk/>
            <pc:sldMk cId="1426299086" sldId="277"/>
            <ac:spMk id="25" creationId="{BD474056-F0DE-A0F2-4034-D666D7024EAF}"/>
          </ac:spMkLst>
        </pc:spChg>
        <pc:spChg chg="del mod topLvl">
          <ac:chgData name="Rem Hill" userId="66ad6b6f791bd6ca" providerId="LiveId" clId="{5FF7EF42-0A3C-4ABA-885D-0ED72A084C23}" dt="2024-05-07T15:05:29.277" v="6227" actId="478"/>
          <ac:spMkLst>
            <pc:docMk/>
            <pc:sldMk cId="1426299086" sldId="277"/>
            <ac:spMk id="26" creationId="{C1655A4B-0EB8-2BD2-1E27-280E652395FE}"/>
          </ac:spMkLst>
        </pc:spChg>
        <pc:grpChg chg="add mod">
          <ac:chgData name="Rem Hill" userId="66ad6b6f791bd6ca" providerId="LiveId" clId="{5FF7EF42-0A3C-4ABA-885D-0ED72A084C23}" dt="2024-05-07T14:55:47.012" v="5389" actId="164"/>
          <ac:grpSpMkLst>
            <pc:docMk/>
            <pc:sldMk cId="1426299086" sldId="277"/>
            <ac:grpSpMk id="19" creationId="{03B4EA7C-CFF9-AB41-0C25-48A8CDE63E15}"/>
          </ac:grpSpMkLst>
        </pc:grpChg>
        <pc:grpChg chg="add mod">
          <ac:chgData name="Rem Hill" userId="66ad6b6f791bd6ca" providerId="LiveId" clId="{5FF7EF42-0A3C-4ABA-885D-0ED72A084C23}" dt="2024-05-07T14:55:47.012" v="5389" actId="164"/>
          <ac:grpSpMkLst>
            <pc:docMk/>
            <pc:sldMk cId="1426299086" sldId="277"/>
            <ac:grpSpMk id="21" creationId="{A5004847-E622-6BFA-A22E-AAC14FB354B7}"/>
          </ac:grpSpMkLst>
        </pc:grpChg>
        <pc:grpChg chg="add del mod">
          <ac:chgData name="Rem Hill" userId="66ad6b6f791bd6ca" providerId="LiveId" clId="{5FF7EF42-0A3C-4ABA-885D-0ED72A084C23}" dt="2024-05-07T15:05:29.277" v="6227" actId="478"/>
          <ac:grpSpMkLst>
            <pc:docMk/>
            <pc:sldMk cId="1426299086" sldId="277"/>
            <ac:grpSpMk id="23" creationId="{86316F70-5C55-C906-1277-8425FC44E0CB}"/>
          </ac:grpSpMkLst>
        </pc:grpChg>
        <pc:grpChg chg="del mod">
          <ac:chgData name="Rem Hill" userId="66ad6b6f791bd6ca" providerId="LiveId" clId="{5FF7EF42-0A3C-4ABA-885D-0ED72A084C23}" dt="2024-05-07T15:05:26.775" v="6226" actId="478"/>
          <ac:grpSpMkLst>
            <pc:docMk/>
            <pc:sldMk cId="1426299086" sldId="277"/>
            <ac:grpSpMk id="24" creationId="{C4A48756-32B2-5117-63D5-0F63E26E4E4E}"/>
          </ac:grpSpMkLst>
        </pc:grpChg>
        <pc:picChg chg="add del mod">
          <ac:chgData name="Rem Hill" userId="66ad6b6f791bd6ca" providerId="LiveId" clId="{5FF7EF42-0A3C-4ABA-885D-0ED72A084C23}" dt="2024-05-07T14:30:33.867" v="5063" actId="478"/>
          <ac:picMkLst>
            <pc:docMk/>
            <pc:sldMk cId="1426299086" sldId="277"/>
            <ac:picMk id="8" creationId="{C9345A87-1CB7-853B-D489-7290B4D40E5A}"/>
          </ac:picMkLst>
        </pc:picChg>
        <pc:picChg chg="add mod">
          <ac:chgData name="Rem Hill" userId="66ad6b6f791bd6ca" providerId="LiveId" clId="{5FF7EF42-0A3C-4ABA-885D-0ED72A084C23}" dt="2024-05-07T15:02:05.523" v="5834" actId="1076"/>
          <ac:picMkLst>
            <pc:docMk/>
            <pc:sldMk cId="1426299086" sldId="277"/>
            <ac:picMk id="10" creationId="{E523F471-3DFD-C70B-9171-452ACA4AB10E}"/>
          </ac:picMkLst>
        </pc:picChg>
        <pc:cxnChg chg="add del mod">
          <ac:chgData name="Rem Hill" userId="66ad6b6f791bd6ca" providerId="LiveId" clId="{5FF7EF42-0A3C-4ABA-885D-0ED72A084C23}" dt="2024-05-07T14:53:56.245" v="5354" actId="11529"/>
          <ac:cxnSpMkLst>
            <pc:docMk/>
            <pc:sldMk cId="1426299086" sldId="277"/>
            <ac:cxnSpMk id="16" creationId="{DC637CE1-8CAA-4970-9854-C825F2CB46C3}"/>
          </ac:cxnSpMkLst>
        </pc:cxnChg>
        <pc:cxnChg chg="add mod">
          <ac:chgData name="Rem Hill" userId="66ad6b6f791bd6ca" providerId="LiveId" clId="{5FF7EF42-0A3C-4ABA-885D-0ED72A084C23}" dt="2024-05-07T14:54:20.812" v="5366" actId="164"/>
          <ac:cxnSpMkLst>
            <pc:docMk/>
            <pc:sldMk cId="1426299086" sldId="277"/>
            <ac:cxnSpMk id="18" creationId="{AB4DEDB7-AED0-E53B-C78A-1475972DA78A}"/>
          </ac:cxnSpMkLst>
        </pc:cxnChg>
        <pc:cxnChg chg="del mod">
          <ac:chgData name="Rem Hill" userId="66ad6b6f791bd6ca" providerId="LiveId" clId="{5FF7EF42-0A3C-4ABA-885D-0ED72A084C23}" dt="2024-05-07T15:05:26.775" v="6226" actId="478"/>
          <ac:cxnSpMkLst>
            <pc:docMk/>
            <pc:sldMk cId="1426299086" sldId="277"/>
            <ac:cxnSpMk id="27" creationId="{00DF24A4-DA48-2D81-58F8-2D7EE1ED1AE8}"/>
          </ac:cxnSpMkLst>
        </pc:cxnChg>
      </pc:sldChg>
      <pc:sldChg chg="addSp modSp new mod ord">
        <pc:chgData name="Rem Hill" userId="66ad6b6f791bd6ca" providerId="LiveId" clId="{5FF7EF42-0A3C-4ABA-885D-0ED72A084C23}" dt="2024-05-08T11:52:23.918" v="17327" actId="20577"/>
        <pc:sldMkLst>
          <pc:docMk/>
          <pc:sldMk cId="237399718" sldId="278"/>
        </pc:sldMkLst>
        <pc:spChg chg="mod">
          <ac:chgData name="Rem Hill" userId="66ad6b6f791bd6ca" providerId="LiveId" clId="{5FF7EF42-0A3C-4ABA-885D-0ED72A084C23}" dt="2024-05-01T17:59:46.715" v="3240" actId="20577"/>
          <ac:spMkLst>
            <pc:docMk/>
            <pc:sldMk cId="237399718" sldId="278"/>
            <ac:spMk id="2" creationId="{707AB8F7-292A-CF54-8794-268A5BA37BF0}"/>
          </ac:spMkLst>
        </pc:spChg>
        <pc:spChg chg="mod">
          <ac:chgData name="Rem Hill" userId="66ad6b6f791bd6ca" providerId="LiveId" clId="{5FF7EF42-0A3C-4ABA-885D-0ED72A084C23}" dt="2024-05-08T11:52:23.918" v="17327" actId="20577"/>
          <ac:spMkLst>
            <pc:docMk/>
            <pc:sldMk cId="237399718" sldId="278"/>
            <ac:spMk id="3" creationId="{67CE294D-8E15-F7E5-D542-8C0D8BDD82E3}"/>
          </ac:spMkLst>
        </pc:spChg>
        <pc:spChg chg="add mod">
          <ac:chgData name="Rem Hill" userId="66ad6b6f791bd6ca" providerId="LiveId" clId="{5FF7EF42-0A3C-4ABA-885D-0ED72A084C23}" dt="2024-05-07T14:48:24.466" v="5310" actId="20577"/>
          <ac:spMkLst>
            <pc:docMk/>
            <pc:sldMk cId="237399718" sldId="278"/>
            <ac:spMk id="7" creationId="{6C6E6F2C-1046-A1E1-85C2-EB12A6AAEA6D}"/>
          </ac:spMkLst>
        </pc:spChg>
      </pc:sldChg>
      <pc:sldChg chg="del">
        <pc:chgData name="Rem Hill" userId="66ad6b6f791bd6ca" providerId="LiveId" clId="{5FF7EF42-0A3C-4ABA-885D-0ED72A084C23}" dt="2024-04-30T15:02:50.471" v="1" actId="47"/>
        <pc:sldMkLst>
          <pc:docMk/>
          <pc:sldMk cId="3302948277" sldId="278"/>
        </pc:sldMkLst>
      </pc:sldChg>
      <pc:sldChg chg="del">
        <pc:chgData name="Rem Hill" userId="66ad6b6f791bd6ca" providerId="LiveId" clId="{5FF7EF42-0A3C-4ABA-885D-0ED72A084C23}" dt="2024-04-30T15:02:52.739" v="6" actId="47"/>
        <pc:sldMkLst>
          <pc:docMk/>
          <pc:sldMk cId="562865709" sldId="279"/>
        </pc:sldMkLst>
      </pc:sldChg>
      <pc:sldChg chg="modSp new del mod">
        <pc:chgData name="Rem Hill" userId="66ad6b6f791bd6ca" providerId="LiveId" clId="{5FF7EF42-0A3C-4ABA-885D-0ED72A084C23}" dt="2024-05-07T14:27:55.954" v="5062" actId="47"/>
        <pc:sldMkLst>
          <pc:docMk/>
          <pc:sldMk cId="3011869178" sldId="279"/>
        </pc:sldMkLst>
        <pc:spChg chg="mod">
          <ac:chgData name="Rem Hill" userId="66ad6b6f791bd6ca" providerId="LiveId" clId="{5FF7EF42-0A3C-4ABA-885D-0ED72A084C23}" dt="2024-05-07T14:26:23.683" v="5032" actId="20577"/>
          <ac:spMkLst>
            <pc:docMk/>
            <pc:sldMk cId="3011869178" sldId="279"/>
            <ac:spMk id="2" creationId="{F8EFF6E0-CB13-CF12-B77C-7DB695950017}"/>
          </ac:spMkLst>
        </pc:spChg>
      </pc:sldChg>
      <pc:sldChg chg="del">
        <pc:chgData name="Rem Hill" userId="66ad6b6f791bd6ca" providerId="LiveId" clId="{5FF7EF42-0A3C-4ABA-885D-0ED72A084C23}" dt="2024-04-30T15:02:53.566" v="10" actId="47"/>
        <pc:sldMkLst>
          <pc:docMk/>
          <pc:sldMk cId="3877496334" sldId="280"/>
        </pc:sldMkLst>
      </pc:sldChg>
      <pc:sldChg chg="addSp modSp new mod">
        <pc:chgData name="Rem Hill" userId="66ad6b6f791bd6ca" providerId="LiveId" clId="{5FF7EF42-0A3C-4ABA-885D-0ED72A084C23}" dt="2024-05-08T18:43:47.156" v="27503" actId="2"/>
        <pc:sldMkLst>
          <pc:docMk/>
          <pc:sldMk cId="3922006349" sldId="280"/>
        </pc:sldMkLst>
        <pc:spChg chg="mod">
          <ac:chgData name="Rem Hill" userId="66ad6b6f791bd6ca" providerId="LiveId" clId="{5FF7EF42-0A3C-4ABA-885D-0ED72A084C23}" dt="2024-05-07T18:16:58.584" v="10967" actId="20577"/>
          <ac:spMkLst>
            <pc:docMk/>
            <pc:sldMk cId="3922006349" sldId="280"/>
            <ac:spMk id="2" creationId="{32E2ACB3-E9DC-BF71-3497-3FD72588A2E6}"/>
          </ac:spMkLst>
        </pc:spChg>
        <pc:spChg chg="mod">
          <ac:chgData name="Rem Hill" userId="66ad6b6f791bd6ca" providerId="LiveId" clId="{5FF7EF42-0A3C-4ABA-885D-0ED72A084C23}" dt="2024-05-08T18:43:47.156" v="27503" actId="2"/>
          <ac:spMkLst>
            <pc:docMk/>
            <pc:sldMk cId="3922006349" sldId="280"/>
            <ac:spMk id="3" creationId="{FB73DB0E-6999-F8DD-2346-7EF4C33E3445}"/>
          </ac:spMkLst>
        </pc:spChg>
        <pc:spChg chg="add mod ord">
          <ac:chgData name="Rem Hill" userId="66ad6b6f791bd6ca" providerId="LiveId" clId="{5FF7EF42-0A3C-4ABA-885D-0ED72A084C23}" dt="2024-05-08T11:39:17.958" v="16351" actId="167"/>
          <ac:spMkLst>
            <pc:docMk/>
            <pc:sldMk cId="3922006349" sldId="280"/>
            <ac:spMk id="9" creationId="{3FA4EB46-326A-3E06-91CC-793BA7C5F786}"/>
          </ac:spMkLst>
        </pc:spChg>
        <pc:picChg chg="add mod">
          <ac:chgData name="Rem Hill" userId="66ad6b6f791bd6ca" providerId="LiveId" clId="{5FF7EF42-0A3C-4ABA-885D-0ED72A084C23}" dt="2024-05-08T11:39:20.296" v="16352" actId="1076"/>
          <ac:picMkLst>
            <pc:docMk/>
            <pc:sldMk cId="3922006349" sldId="280"/>
            <ac:picMk id="8" creationId="{84A43F40-F30A-B0A4-E428-416EA0675EB9}"/>
          </ac:picMkLst>
        </pc:picChg>
      </pc:sldChg>
      <pc:sldChg chg="addSp delSp modSp new mod ord">
        <pc:chgData name="Rem Hill" userId="66ad6b6f791bd6ca" providerId="LiveId" clId="{5FF7EF42-0A3C-4ABA-885D-0ED72A084C23}" dt="2024-05-13T13:53:25.027" v="27684" actId="14100"/>
        <pc:sldMkLst>
          <pc:docMk/>
          <pc:sldMk cId="3061882720" sldId="281"/>
        </pc:sldMkLst>
        <pc:spChg chg="mod">
          <ac:chgData name="Rem Hill" userId="66ad6b6f791bd6ca" providerId="LiveId" clId="{5FF7EF42-0A3C-4ABA-885D-0ED72A084C23}" dt="2024-05-07T15:22:11.194" v="7185" actId="20577"/>
          <ac:spMkLst>
            <pc:docMk/>
            <pc:sldMk cId="3061882720" sldId="281"/>
            <ac:spMk id="2" creationId="{19FDCF5E-638B-16DB-48C2-5CD236754BAD}"/>
          </ac:spMkLst>
        </pc:spChg>
        <pc:spChg chg="mod">
          <ac:chgData name="Rem Hill" userId="66ad6b6f791bd6ca" providerId="LiveId" clId="{5FF7EF42-0A3C-4ABA-885D-0ED72A084C23}" dt="2024-05-08T13:07:19.422" v="21205" actId="1076"/>
          <ac:spMkLst>
            <pc:docMk/>
            <pc:sldMk cId="3061882720" sldId="281"/>
            <ac:spMk id="3" creationId="{B639D0B3-1BF7-001D-936C-0B76A47CEDB0}"/>
          </ac:spMkLst>
        </pc:spChg>
        <pc:spChg chg="add mod">
          <ac:chgData name="Rem Hill" userId="66ad6b6f791bd6ca" providerId="LiveId" clId="{5FF7EF42-0A3C-4ABA-885D-0ED72A084C23}" dt="2024-05-08T13:08:17.502" v="21247" actId="1076"/>
          <ac:spMkLst>
            <pc:docMk/>
            <pc:sldMk cId="3061882720" sldId="281"/>
            <ac:spMk id="9" creationId="{365118B2-BA15-A338-3C97-92F7F8D5445E}"/>
          </ac:spMkLst>
        </pc:spChg>
        <pc:spChg chg="add mod">
          <ac:chgData name="Rem Hill" userId="66ad6b6f791bd6ca" providerId="LiveId" clId="{5FF7EF42-0A3C-4ABA-885D-0ED72A084C23}" dt="2024-05-13T13:53:25.027" v="27684" actId="14100"/>
          <ac:spMkLst>
            <pc:docMk/>
            <pc:sldMk cId="3061882720" sldId="281"/>
            <ac:spMk id="10" creationId="{D185110B-B68A-235A-AEF7-33A5DC93BCAE}"/>
          </ac:spMkLst>
        </pc:spChg>
        <pc:picChg chg="add del">
          <ac:chgData name="Rem Hill" userId="66ad6b6f791bd6ca" providerId="LiveId" clId="{5FF7EF42-0A3C-4ABA-885D-0ED72A084C23}" dt="2024-05-08T10:25:41.383" v="12524" actId="22"/>
          <ac:picMkLst>
            <pc:docMk/>
            <pc:sldMk cId="3061882720" sldId="281"/>
            <ac:picMk id="8" creationId="{847FA540-4751-A2E1-020D-43711B341FEA}"/>
          </ac:picMkLst>
        </pc:picChg>
        <pc:picChg chg="add mod">
          <ac:chgData name="Rem Hill" userId="66ad6b6f791bd6ca" providerId="LiveId" clId="{5FF7EF42-0A3C-4ABA-885D-0ED72A084C23}" dt="2024-05-08T13:07:14.150" v="21204" actId="1076"/>
          <ac:picMkLst>
            <pc:docMk/>
            <pc:sldMk cId="3061882720" sldId="281"/>
            <ac:picMk id="1026" creationId="{7E6FBA90-0B34-7454-3920-7C753BD2238A}"/>
          </ac:picMkLst>
        </pc:picChg>
      </pc:sldChg>
      <pc:sldChg chg="del">
        <pc:chgData name="Rem Hill" userId="66ad6b6f791bd6ca" providerId="LiveId" clId="{5FF7EF42-0A3C-4ABA-885D-0ED72A084C23}" dt="2024-04-30T15:02:55.465" v="14" actId="47"/>
        <pc:sldMkLst>
          <pc:docMk/>
          <pc:sldMk cId="2852120627" sldId="282"/>
        </pc:sldMkLst>
      </pc:sldChg>
      <pc:sldChg chg="addSp modSp new mod ord">
        <pc:chgData name="Rem Hill" userId="66ad6b6f791bd6ca" providerId="LiveId" clId="{5FF7EF42-0A3C-4ABA-885D-0ED72A084C23}" dt="2024-05-08T18:44:26.712" v="27527" actId="2"/>
        <pc:sldMkLst>
          <pc:docMk/>
          <pc:sldMk cId="3406335710" sldId="282"/>
        </pc:sldMkLst>
        <pc:spChg chg="mod">
          <ac:chgData name="Rem Hill" userId="66ad6b6f791bd6ca" providerId="LiveId" clId="{5FF7EF42-0A3C-4ABA-885D-0ED72A084C23}" dt="2024-05-08T12:38:36.349" v="19945" actId="20577"/>
          <ac:spMkLst>
            <pc:docMk/>
            <pc:sldMk cId="3406335710" sldId="282"/>
            <ac:spMk id="2" creationId="{80B848AF-6A50-4E8D-585A-F3991A777210}"/>
          </ac:spMkLst>
        </pc:spChg>
        <pc:spChg chg="mod">
          <ac:chgData name="Rem Hill" userId="66ad6b6f791bd6ca" providerId="LiveId" clId="{5FF7EF42-0A3C-4ABA-885D-0ED72A084C23}" dt="2024-05-08T18:44:26.712" v="27527" actId="2"/>
          <ac:spMkLst>
            <pc:docMk/>
            <pc:sldMk cId="3406335710" sldId="282"/>
            <ac:spMk id="3" creationId="{F599E432-AB1F-9261-4EA8-1FE30530C53A}"/>
          </ac:spMkLst>
        </pc:spChg>
        <pc:spChg chg="add mod">
          <ac:chgData name="Rem Hill" userId="66ad6b6f791bd6ca" providerId="LiveId" clId="{5FF7EF42-0A3C-4ABA-885D-0ED72A084C23}" dt="2024-05-08T14:28:33.280" v="26418" actId="1037"/>
          <ac:spMkLst>
            <pc:docMk/>
            <pc:sldMk cId="3406335710" sldId="282"/>
            <ac:spMk id="9" creationId="{E31B2186-1A8C-3BA1-7075-68D29A2A9CC8}"/>
          </ac:spMkLst>
        </pc:spChg>
        <pc:picChg chg="add mod">
          <ac:chgData name="Rem Hill" userId="66ad6b6f791bd6ca" providerId="LiveId" clId="{5FF7EF42-0A3C-4ABA-885D-0ED72A084C23}" dt="2024-05-08T14:27:46.569" v="26412" actId="1076"/>
          <ac:picMkLst>
            <pc:docMk/>
            <pc:sldMk cId="3406335710" sldId="282"/>
            <ac:picMk id="8" creationId="{57437B73-4398-AF47-1BAE-378991ECBF12}"/>
          </ac:picMkLst>
        </pc:picChg>
      </pc:sldChg>
      <pc:sldChg chg="del">
        <pc:chgData name="Rem Hill" userId="66ad6b6f791bd6ca" providerId="LiveId" clId="{5FF7EF42-0A3C-4ABA-885D-0ED72A084C23}" dt="2024-04-30T15:02:52.504" v="5" actId="47"/>
        <pc:sldMkLst>
          <pc:docMk/>
          <pc:sldMk cId="2142958603" sldId="283"/>
        </pc:sldMkLst>
      </pc:sldChg>
      <pc:sldChg chg="new del">
        <pc:chgData name="Rem Hill" userId="66ad6b6f791bd6ca" providerId="LiveId" clId="{5FF7EF42-0A3C-4ABA-885D-0ED72A084C23}" dt="2024-05-07T16:14:25.432" v="8118" actId="47"/>
        <pc:sldMkLst>
          <pc:docMk/>
          <pc:sldMk cId="2193493312" sldId="283"/>
        </pc:sldMkLst>
      </pc:sldChg>
      <pc:sldChg chg="del">
        <pc:chgData name="Rem Hill" userId="66ad6b6f791bd6ca" providerId="LiveId" clId="{5FF7EF42-0A3C-4ABA-885D-0ED72A084C23}" dt="2024-04-30T15:02:55.102" v="13" actId="47"/>
        <pc:sldMkLst>
          <pc:docMk/>
          <pc:sldMk cId="542012678" sldId="284"/>
        </pc:sldMkLst>
      </pc:sldChg>
      <pc:sldChg chg="addSp delSp modSp new mod ord">
        <pc:chgData name="Rem Hill" userId="66ad6b6f791bd6ca" providerId="LiveId" clId="{5FF7EF42-0A3C-4ABA-885D-0ED72A084C23}" dt="2024-05-10T20:04:08.350" v="27657" actId="164"/>
        <pc:sldMkLst>
          <pc:docMk/>
          <pc:sldMk cId="2377406461" sldId="284"/>
        </pc:sldMkLst>
        <pc:spChg chg="mod">
          <ac:chgData name="Rem Hill" userId="66ad6b6f791bd6ca" providerId="LiveId" clId="{5FF7EF42-0A3C-4ABA-885D-0ED72A084C23}" dt="2024-05-07T14:38:10.334" v="5261" actId="20577"/>
          <ac:spMkLst>
            <pc:docMk/>
            <pc:sldMk cId="2377406461" sldId="284"/>
            <ac:spMk id="2" creationId="{F0147D2B-8E35-EE6A-E40B-9154E704E97B}"/>
          </ac:spMkLst>
        </pc:spChg>
        <pc:spChg chg="add del mod">
          <ac:chgData name="Rem Hill" userId="66ad6b6f791bd6ca" providerId="LiveId" clId="{5FF7EF42-0A3C-4ABA-885D-0ED72A084C23}" dt="2024-05-08T13:26:46.343" v="22345" actId="21"/>
          <ac:spMkLst>
            <pc:docMk/>
            <pc:sldMk cId="2377406461" sldId="284"/>
            <ac:spMk id="3" creationId="{9B01B4EE-8AB1-6EC3-BD54-6E68A2C95ADA}"/>
          </ac:spMkLst>
        </pc:spChg>
        <pc:spChg chg="add del mod">
          <ac:chgData name="Rem Hill" userId="66ad6b6f791bd6ca" providerId="LiveId" clId="{5FF7EF42-0A3C-4ABA-885D-0ED72A084C23}" dt="2024-05-08T13:26:44.623" v="22344" actId="21"/>
          <ac:spMkLst>
            <pc:docMk/>
            <pc:sldMk cId="2377406461" sldId="284"/>
            <ac:spMk id="10" creationId="{A10C5785-7C0E-B8D7-0585-8DFEFF967AAD}"/>
          </ac:spMkLst>
        </pc:spChg>
        <pc:spChg chg="add del mod">
          <ac:chgData name="Rem Hill" userId="66ad6b6f791bd6ca" providerId="LiveId" clId="{5FF7EF42-0A3C-4ABA-885D-0ED72A084C23}" dt="2024-05-08T13:26:48.935" v="22346" actId="478"/>
          <ac:spMkLst>
            <pc:docMk/>
            <pc:sldMk cId="2377406461" sldId="284"/>
            <ac:spMk id="12" creationId="{87C48D9B-B016-9B14-C8C4-405E6DA8061D}"/>
          </ac:spMkLst>
        </pc:spChg>
        <pc:spChg chg="add mod">
          <ac:chgData name="Rem Hill" userId="66ad6b6f791bd6ca" providerId="LiveId" clId="{5FF7EF42-0A3C-4ABA-885D-0ED72A084C23}" dt="2024-05-08T14:36:43.160" v="26613" actId="255"/>
          <ac:spMkLst>
            <pc:docMk/>
            <pc:sldMk cId="2377406461" sldId="284"/>
            <ac:spMk id="13" creationId="{9B01B4EE-8AB1-6EC3-BD54-6E68A2C95ADA}"/>
          </ac:spMkLst>
        </pc:spChg>
        <pc:grpChg chg="add mod">
          <ac:chgData name="Rem Hill" userId="66ad6b6f791bd6ca" providerId="LiveId" clId="{5FF7EF42-0A3C-4ABA-885D-0ED72A084C23}" dt="2024-05-10T20:04:08.350" v="27657" actId="164"/>
          <ac:grpSpMkLst>
            <pc:docMk/>
            <pc:sldMk cId="2377406461" sldId="284"/>
            <ac:grpSpMk id="16" creationId="{30451D10-A7E1-BDF3-4209-6FE5C3911B68}"/>
          </ac:grpSpMkLst>
        </pc:grpChg>
        <pc:picChg chg="add mod">
          <ac:chgData name="Rem Hill" userId="66ad6b6f791bd6ca" providerId="LiveId" clId="{5FF7EF42-0A3C-4ABA-885D-0ED72A084C23}" dt="2024-05-10T20:04:08.350" v="27657" actId="164"/>
          <ac:picMkLst>
            <pc:docMk/>
            <pc:sldMk cId="2377406461" sldId="284"/>
            <ac:picMk id="8" creationId="{7369B9FC-3A49-681E-38AD-15E5931EEB16}"/>
          </ac:picMkLst>
        </pc:picChg>
        <pc:picChg chg="add mod">
          <ac:chgData name="Rem Hill" userId="66ad6b6f791bd6ca" providerId="LiveId" clId="{5FF7EF42-0A3C-4ABA-885D-0ED72A084C23}" dt="2024-05-10T20:04:08.350" v="27657" actId="164"/>
          <ac:picMkLst>
            <pc:docMk/>
            <pc:sldMk cId="2377406461" sldId="284"/>
            <ac:picMk id="15" creationId="{34B54C83-CFBD-CC60-47F7-A29B3C72B307}"/>
          </ac:picMkLst>
        </pc:picChg>
      </pc:sldChg>
      <pc:sldChg chg="del">
        <pc:chgData name="Rem Hill" userId="66ad6b6f791bd6ca" providerId="LiveId" clId="{5FF7EF42-0A3C-4ABA-885D-0ED72A084C23}" dt="2024-04-30T15:02:52.834" v="7" actId="47"/>
        <pc:sldMkLst>
          <pc:docMk/>
          <pc:sldMk cId="996555854" sldId="285"/>
        </pc:sldMkLst>
      </pc:sldChg>
      <pc:sldChg chg="new del">
        <pc:chgData name="Rem Hill" userId="66ad6b6f791bd6ca" providerId="LiveId" clId="{5FF7EF42-0A3C-4ABA-885D-0ED72A084C23}" dt="2024-05-07T16:14:25.807" v="8119" actId="47"/>
        <pc:sldMkLst>
          <pc:docMk/>
          <pc:sldMk cId="1474771703" sldId="285"/>
        </pc:sldMkLst>
      </pc:sldChg>
      <pc:sldChg chg="new del">
        <pc:chgData name="Rem Hill" userId="66ad6b6f791bd6ca" providerId="LiveId" clId="{5FF7EF42-0A3C-4ABA-885D-0ED72A084C23}" dt="2024-05-07T16:14:26.031" v="8120" actId="47"/>
        <pc:sldMkLst>
          <pc:docMk/>
          <pc:sldMk cId="1880134087" sldId="286"/>
        </pc:sldMkLst>
      </pc:sldChg>
      <pc:sldChg chg="del">
        <pc:chgData name="Rem Hill" userId="66ad6b6f791bd6ca" providerId="LiveId" clId="{5FF7EF42-0A3C-4ABA-885D-0ED72A084C23}" dt="2024-04-30T15:02:53.028" v="8" actId="47"/>
        <pc:sldMkLst>
          <pc:docMk/>
          <pc:sldMk cId="2876574406" sldId="286"/>
        </pc:sldMkLst>
      </pc:sldChg>
      <pc:sldChg chg="del">
        <pc:chgData name="Rem Hill" userId="66ad6b6f791bd6ca" providerId="LiveId" clId="{5FF7EF42-0A3C-4ABA-885D-0ED72A084C23}" dt="2024-04-30T15:02:56.002" v="15" actId="47"/>
        <pc:sldMkLst>
          <pc:docMk/>
          <pc:sldMk cId="1020909262" sldId="287"/>
        </pc:sldMkLst>
      </pc:sldChg>
      <pc:sldChg chg="new del">
        <pc:chgData name="Rem Hill" userId="66ad6b6f791bd6ca" providerId="LiveId" clId="{5FF7EF42-0A3C-4ABA-885D-0ED72A084C23}" dt="2024-05-07T16:14:26.341" v="8121" actId="47"/>
        <pc:sldMkLst>
          <pc:docMk/>
          <pc:sldMk cId="3513158441" sldId="287"/>
        </pc:sldMkLst>
      </pc:sldChg>
      <pc:sldChg chg="del">
        <pc:chgData name="Rem Hill" userId="66ad6b6f791bd6ca" providerId="LiveId" clId="{5FF7EF42-0A3C-4ABA-885D-0ED72A084C23}" dt="2024-04-30T15:02:53.965" v="11" actId="47"/>
        <pc:sldMkLst>
          <pc:docMk/>
          <pc:sldMk cId="1044011833" sldId="288"/>
        </pc:sldMkLst>
      </pc:sldChg>
      <pc:sldChg chg="new del">
        <pc:chgData name="Rem Hill" userId="66ad6b6f791bd6ca" providerId="LiveId" clId="{5FF7EF42-0A3C-4ABA-885D-0ED72A084C23}" dt="2024-05-07T16:14:27.317" v="8122" actId="47"/>
        <pc:sldMkLst>
          <pc:docMk/>
          <pc:sldMk cId="4273703644" sldId="288"/>
        </pc:sldMkLst>
      </pc:sldChg>
      <pc:sldChg chg="del">
        <pc:chgData name="Rem Hill" userId="66ad6b6f791bd6ca" providerId="LiveId" clId="{5FF7EF42-0A3C-4ABA-885D-0ED72A084C23}" dt="2024-04-30T15:02:54.595" v="12" actId="47"/>
        <pc:sldMkLst>
          <pc:docMk/>
          <pc:sldMk cId="2688177853" sldId="289"/>
        </pc:sldMkLst>
      </pc:sldChg>
      <pc:sldChg chg="new del">
        <pc:chgData name="Rem Hill" userId="66ad6b6f791bd6ca" providerId="LiveId" clId="{5FF7EF42-0A3C-4ABA-885D-0ED72A084C23}" dt="2024-05-07T16:14:27.487" v="8123" actId="47"/>
        <pc:sldMkLst>
          <pc:docMk/>
          <pc:sldMk cId="4071110235" sldId="289"/>
        </pc:sldMkLst>
      </pc:sldChg>
      <pc:sldChg chg="del">
        <pc:chgData name="Rem Hill" userId="66ad6b6f791bd6ca" providerId="LiveId" clId="{5FF7EF42-0A3C-4ABA-885D-0ED72A084C23}" dt="2024-04-30T15:02:53.122" v="9" actId="47"/>
        <pc:sldMkLst>
          <pc:docMk/>
          <pc:sldMk cId="57970255" sldId="290"/>
        </pc:sldMkLst>
      </pc:sldChg>
      <pc:sldChg chg="new del">
        <pc:chgData name="Rem Hill" userId="66ad6b6f791bd6ca" providerId="LiveId" clId="{5FF7EF42-0A3C-4ABA-885D-0ED72A084C23}" dt="2024-05-07T16:14:27.641" v="8124" actId="47"/>
        <pc:sldMkLst>
          <pc:docMk/>
          <pc:sldMk cId="1344860370" sldId="290"/>
        </pc:sldMkLst>
      </pc:sldChg>
      <pc:sldChg chg="new del">
        <pc:chgData name="Rem Hill" userId="66ad6b6f791bd6ca" providerId="LiveId" clId="{5FF7EF42-0A3C-4ABA-885D-0ED72A084C23}" dt="2024-05-07T16:14:27.792" v="8125" actId="47"/>
        <pc:sldMkLst>
          <pc:docMk/>
          <pc:sldMk cId="3032535522" sldId="291"/>
        </pc:sldMkLst>
      </pc:sldChg>
      <pc:sldChg chg="new del">
        <pc:chgData name="Rem Hill" userId="66ad6b6f791bd6ca" providerId="LiveId" clId="{5FF7EF42-0A3C-4ABA-885D-0ED72A084C23}" dt="2024-05-07T16:14:23.331" v="8117" actId="47"/>
        <pc:sldMkLst>
          <pc:docMk/>
          <pc:sldMk cId="3351699858" sldId="292"/>
        </pc:sldMkLst>
      </pc:sldChg>
      <pc:sldChg chg="new del">
        <pc:chgData name="Rem Hill" userId="66ad6b6f791bd6ca" providerId="LiveId" clId="{5FF7EF42-0A3C-4ABA-885D-0ED72A084C23}" dt="2024-05-07T16:14:22.161" v="8116" actId="47"/>
        <pc:sldMkLst>
          <pc:docMk/>
          <pc:sldMk cId="587996153" sldId="293"/>
        </pc:sldMkLst>
      </pc:sldChg>
      <pc:sldChg chg="new del">
        <pc:chgData name="Rem Hill" userId="66ad6b6f791bd6ca" providerId="LiveId" clId="{5FF7EF42-0A3C-4ABA-885D-0ED72A084C23}" dt="2024-05-07T16:14:21.381" v="8115" actId="47"/>
        <pc:sldMkLst>
          <pc:docMk/>
          <pc:sldMk cId="1588020775" sldId="294"/>
        </pc:sldMkLst>
      </pc:sldChg>
      <pc:sldChg chg="new del">
        <pc:chgData name="Rem Hill" userId="66ad6b6f791bd6ca" providerId="LiveId" clId="{5FF7EF42-0A3C-4ABA-885D-0ED72A084C23}" dt="2024-05-07T16:14:16.051" v="8110" actId="47"/>
        <pc:sldMkLst>
          <pc:docMk/>
          <pc:sldMk cId="3810575081" sldId="295"/>
        </pc:sldMkLst>
      </pc:sldChg>
      <pc:sldChg chg="new del">
        <pc:chgData name="Rem Hill" userId="66ad6b6f791bd6ca" providerId="LiveId" clId="{5FF7EF42-0A3C-4ABA-885D-0ED72A084C23}" dt="2024-05-07T16:14:17.154" v="8111" actId="47"/>
        <pc:sldMkLst>
          <pc:docMk/>
          <pc:sldMk cId="3323369229" sldId="296"/>
        </pc:sldMkLst>
      </pc:sldChg>
      <pc:sldChg chg="new del">
        <pc:chgData name="Rem Hill" userId="66ad6b6f791bd6ca" providerId="LiveId" clId="{5FF7EF42-0A3C-4ABA-885D-0ED72A084C23}" dt="2024-05-07T16:14:17.831" v="8112" actId="47"/>
        <pc:sldMkLst>
          <pc:docMk/>
          <pc:sldMk cId="3469201124" sldId="297"/>
        </pc:sldMkLst>
      </pc:sldChg>
      <pc:sldChg chg="new del">
        <pc:chgData name="Rem Hill" userId="66ad6b6f791bd6ca" providerId="LiveId" clId="{5FF7EF42-0A3C-4ABA-885D-0ED72A084C23}" dt="2024-05-07T16:14:18.481" v="8113" actId="47"/>
        <pc:sldMkLst>
          <pc:docMk/>
          <pc:sldMk cId="1937715936" sldId="298"/>
        </pc:sldMkLst>
      </pc:sldChg>
      <pc:sldChg chg="new del">
        <pc:chgData name="Rem Hill" userId="66ad6b6f791bd6ca" providerId="LiveId" clId="{5FF7EF42-0A3C-4ABA-885D-0ED72A084C23}" dt="2024-05-07T16:14:19.765" v="8114" actId="47"/>
        <pc:sldMkLst>
          <pc:docMk/>
          <pc:sldMk cId="3005770285" sldId="299"/>
        </pc:sldMkLst>
      </pc:sldChg>
      <pc:sldChg chg="addSp modSp new mod">
        <pc:chgData name="Rem Hill" userId="66ad6b6f791bd6ca" providerId="LiveId" clId="{5FF7EF42-0A3C-4ABA-885D-0ED72A084C23}" dt="2024-05-08T13:30:20.861" v="22754" actId="20577"/>
        <pc:sldMkLst>
          <pc:docMk/>
          <pc:sldMk cId="81592108" sldId="300"/>
        </pc:sldMkLst>
        <pc:spChg chg="mod">
          <ac:chgData name="Rem Hill" userId="66ad6b6f791bd6ca" providerId="LiveId" clId="{5FF7EF42-0A3C-4ABA-885D-0ED72A084C23}" dt="2024-05-08T12:21:57.862" v="19289" actId="20577"/>
          <ac:spMkLst>
            <pc:docMk/>
            <pc:sldMk cId="81592108" sldId="300"/>
            <ac:spMk id="2" creationId="{E4047488-ECDA-86C0-5B09-7C8EED4841AA}"/>
          </ac:spMkLst>
        </pc:spChg>
        <pc:spChg chg="mod">
          <ac:chgData name="Rem Hill" userId="66ad6b6f791bd6ca" providerId="LiveId" clId="{5FF7EF42-0A3C-4ABA-885D-0ED72A084C23}" dt="2024-05-08T13:30:20.861" v="22754" actId="20577"/>
          <ac:spMkLst>
            <pc:docMk/>
            <pc:sldMk cId="81592108" sldId="300"/>
            <ac:spMk id="3" creationId="{3375CC6E-69DE-E98F-DAFF-FD4DBA512966}"/>
          </ac:spMkLst>
        </pc:spChg>
        <pc:picChg chg="add mod">
          <ac:chgData name="Rem Hill" userId="66ad6b6f791bd6ca" providerId="LiveId" clId="{5FF7EF42-0A3C-4ABA-885D-0ED72A084C23}" dt="2024-05-07T14:16:29.061" v="4460" actId="1076"/>
          <ac:picMkLst>
            <pc:docMk/>
            <pc:sldMk cId="81592108" sldId="300"/>
            <ac:picMk id="8" creationId="{A47B2276-3567-C10E-D1E4-AA787A7FF770}"/>
          </ac:picMkLst>
        </pc:picChg>
      </pc:sldChg>
      <pc:sldChg chg="modSp new mod">
        <pc:chgData name="Rem Hill" userId="66ad6b6f791bd6ca" providerId="LiveId" clId="{5FF7EF42-0A3C-4ABA-885D-0ED72A084C23}" dt="2024-05-08T12:21:47.022" v="19287" actId="20577"/>
        <pc:sldMkLst>
          <pc:docMk/>
          <pc:sldMk cId="672226786" sldId="301"/>
        </pc:sldMkLst>
        <pc:spChg chg="mod">
          <ac:chgData name="Rem Hill" userId="66ad6b6f791bd6ca" providerId="LiveId" clId="{5FF7EF42-0A3C-4ABA-885D-0ED72A084C23}" dt="2024-04-30T15:51:39.361" v="1215" actId="20577"/>
          <ac:spMkLst>
            <pc:docMk/>
            <pc:sldMk cId="672226786" sldId="301"/>
            <ac:spMk id="2" creationId="{71B7C3E6-B9EA-D7B5-9573-FB2878AFA8C3}"/>
          </ac:spMkLst>
        </pc:spChg>
        <pc:spChg chg="mod">
          <ac:chgData name="Rem Hill" userId="66ad6b6f791bd6ca" providerId="LiveId" clId="{5FF7EF42-0A3C-4ABA-885D-0ED72A084C23}" dt="2024-05-08T12:21:47.022" v="19287" actId="20577"/>
          <ac:spMkLst>
            <pc:docMk/>
            <pc:sldMk cId="672226786" sldId="301"/>
            <ac:spMk id="3" creationId="{E1CBDD2C-49E0-11D7-325B-51B5790FAC6F}"/>
          </ac:spMkLst>
        </pc:spChg>
      </pc:sldChg>
      <pc:sldChg chg="modSp new mod">
        <pc:chgData name="Rem Hill" userId="66ad6b6f791bd6ca" providerId="LiveId" clId="{5FF7EF42-0A3C-4ABA-885D-0ED72A084C23}" dt="2024-05-08T13:13:51.705" v="21855" actId="20577"/>
        <pc:sldMkLst>
          <pc:docMk/>
          <pc:sldMk cId="3777283920" sldId="302"/>
        </pc:sldMkLst>
        <pc:spChg chg="mod">
          <ac:chgData name="Rem Hill" userId="66ad6b6f791bd6ca" providerId="LiveId" clId="{5FF7EF42-0A3C-4ABA-885D-0ED72A084C23}" dt="2024-05-01T13:36:28.432" v="1574" actId="20577"/>
          <ac:spMkLst>
            <pc:docMk/>
            <pc:sldMk cId="3777283920" sldId="302"/>
            <ac:spMk id="2" creationId="{B565A4D6-0AE4-FA2A-1834-CF2C6BDE404A}"/>
          </ac:spMkLst>
        </pc:spChg>
        <pc:spChg chg="mod">
          <ac:chgData name="Rem Hill" userId="66ad6b6f791bd6ca" providerId="LiveId" clId="{5FF7EF42-0A3C-4ABA-885D-0ED72A084C23}" dt="2024-05-08T13:13:51.705" v="21855" actId="20577"/>
          <ac:spMkLst>
            <pc:docMk/>
            <pc:sldMk cId="3777283920" sldId="302"/>
            <ac:spMk id="3" creationId="{8C4E99F1-A639-FB40-5BDD-BC975146B549}"/>
          </ac:spMkLst>
        </pc:spChg>
      </pc:sldChg>
      <pc:sldChg chg="modSp new del mod ord">
        <pc:chgData name="Rem Hill" userId="66ad6b6f791bd6ca" providerId="LiveId" clId="{5FF7EF42-0A3C-4ABA-885D-0ED72A084C23}" dt="2024-05-08T13:28:40.253" v="22566" actId="47"/>
        <pc:sldMkLst>
          <pc:docMk/>
          <pc:sldMk cId="1583518966" sldId="303"/>
        </pc:sldMkLst>
        <pc:spChg chg="mod">
          <ac:chgData name="Rem Hill" userId="66ad6b6f791bd6ca" providerId="LiveId" clId="{5FF7EF42-0A3C-4ABA-885D-0ED72A084C23}" dt="2024-05-07T14:37:19.554" v="5226" actId="20577"/>
          <ac:spMkLst>
            <pc:docMk/>
            <pc:sldMk cId="1583518966" sldId="303"/>
            <ac:spMk id="2" creationId="{48D2DC45-844F-FA8D-AA40-06C9B9332A37}"/>
          </ac:spMkLst>
        </pc:spChg>
      </pc:sldChg>
      <pc:sldChg chg="addSp delSp modSp new mod">
        <pc:chgData name="Rem Hill" userId="66ad6b6f791bd6ca" providerId="LiveId" clId="{5FF7EF42-0A3C-4ABA-885D-0ED72A084C23}" dt="2024-05-08T18:43:46.146" v="27502" actId="2"/>
        <pc:sldMkLst>
          <pc:docMk/>
          <pc:sldMk cId="164207977" sldId="304"/>
        </pc:sldMkLst>
        <pc:spChg chg="mod">
          <ac:chgData name="Rem Hill" userId="66ad6b6f791bd6ca" providerId="LiveId" clId="{5FF7EF42-0A3C-4ABA-885D-0ED72A084C23}" dt="2024-05-07T16:20:36.849" v="8135" actId="20577"/>
          <ac:spMkLst>
            <pc:docMk/>
            <pc:sldMk cId="164207977" sldId="304"/>
            <ac:spMk id="2" creationId="{E3E66BB3-A5F9-48CC-2128-5BF63F6E454B}"/>
          </ac:spMkLst>
        </pc:spChg>
        <pc:spChg chg="del">
          <ac:chgData name="Rem Hill" userId="66ad6b6f791bd6ca" providerId="LiveId" clId="{5FF7EF42-0A3C-4ABA-885D-0ED72A084C23}" dt="2024-05-07T14:31:15.737" v="5067" actId="478"/>
          <ac:spMkLst>
            <pc:docMk/>
            <pc:sldMk cId="164207977" sldId="304"/>
            <ac:spMk id="3" creationId="{FEFB45AA-9760-CFFD-CF9F-379C83B007EB}"/>
          </ac:spMkLst>
        </pc:spChg>
        <pc:spChg chg="add mod">
          <ac:chgData name="Rem Hill" userId="66ad6b6f791bd6ca" providerId="LiveId" clId="{5FF7EF42-0A3C-4ABA-885D-0ED72A084C23}" dt="2024-05-08T10:42:14.727" v="13353" actId="1036"/>
          <ac:spMkLst>
            <pc:docMk/>
            <pc:sldMk cId="164207977" sldId="304"/>
            <ac:spMk id="10" creationId="{962C3269-381C-2CB4-9CAF-2FA02FF85F84}"/>
          </ac:spMkLst>
        </pc:spChg>
        <pc:spChg chg="add mod">
          <ac:chgData name="Rem Hill" userId="66ad6b6f791bd6ca" providerId="LiveId" clId="{5FF7EF42-0A3C-4ABA-885D-0ED72A084C23}" dt="2024-05-08T10:41:54.040" v="13332" actId="1076"/>
          <ac:spMkLst>
            <pc:docMk/>
            <pc:sldMk cId="164207977" sldId="304"/>
            <ac:spMk id="11" creationId="{F1BD8454-710E-1BC4-6746-E1D06378024E}"/>
          </ac:spMkLst>
        </pc:spChg>
        <pc:spChg chg="add mod">
          <ac:chgData name="Rem Hill" userId="66ad6b6f791bd6ca" providerId="LiveId" clId="{5FF7EF42-0A3C-4ABA-885D-0ED72A084C23}" dt="2024-05-08T10:42:01.060" v="13339" actId="1037"/>
          <ac:spMkLst>
            <pc:docMk/>
            <pc:sldMk cId="164207977" sldId="304"/>
            <ac:spMk id="12" creationId="{1FF89A9A-DEF0-4BBF-C199-B63E21788AD2}"/>
          </ac:spMkLst>
        </pc:spChg>
        <pc:spChg chg="add mod">
          <ac:chgData name="Rem Hill" userId="66ad6b6f791bd6ca" providerId="LiveId" clId="{5FF7EF42-0A3C-4ABA-885D-0ED72A084C23}" dt="2024-05-08T18:43:46.146" v="27502" actId="2"/>
          <ac:spMkLst>
            <pc:docMk/>
            <pc:sldMk cId="164207977" sldId="304"/>
            <ac:spMk id="13" creationId="{39EBDDE1-0B97-66E0-0F66-141499A691B2}"/>
          </ac:spMkLst>
        </pc:spChg>
        <pc:spChg chg="add mod ord">
          <ac:chgData name="Rem Hill" userId="66ad6b6f791bd6ca" providerId="LiveId" clId="{5FF7EF42-0A3C-4ABA-885D-0ED72A084C23}" dt="2024-05-08T10:36:48.691" v="12838" actId="167"/>
          <ac:spMkLst>
            <pc:docMk/>
            <pc:sldMk cId="164207977" sldId="304"/>
            <ac:spMk id="15" creationId="{B64C1758-1BE1-6B10-FFFF-D7D3CD938943}"/>
          </ac:spMkLst>
        </pc:spChg>
        <pc:grpChg chg="add mod">
          <ac:chgData name="Rem Hill" userId="66ad6b6f791bd6ca" providerId="LiveId" clId="{5FF7EF42-0A3C-4ABA-885D-0ED72A084C23}" dt="2024-05-08T10:36:30.409" v="12834" actId="1076"/>
          <ac:grpSpMkLst>
            <pc:docMk/>
            <pc:sldMk cId="164207977" sldId="304"/>
            <ac:grpSpMk id="14" creationId="{62372003-E7B4-A6EA-5BA1-79963713B1E6}"/>
          </ac:grpSpMkLst>
        </pc:grpChg>
        <pc:picChg chg="add mod">
          <ac:chgData name="Rem Hill" userId="66ad6b6f791bd6ca" providerId="LiveId" clId="{5FF7EF42-0A3C-4ABA-885D-0ED72A084C23}" dt="2024-05-08T10:41:33.855" v="13330" actId="1076"/>
          <ac:picMkLst>
            <pc:docMk/>
            <pc:sldMk cId="164207977" sldId="304"/>
            <ac:picMk id="8" creationId="{4A341D5B-8337-4B49-BD89-C30D5FC21162}"/>
          </ac:picMkLst>
        </pc:picChg>
        <pc:picChg chg="add mod">
          <ac:chgData name="Rem Hill" userId="66ad6b6f791bd6ca" providerId="LiveId" clId="{5FF7EF42-0A3C-4ABA-885D-0ED72A084C23}" dt="2024-05-08T10:41:46.373" v="13331" actId="1076"/>
          <ac:picMkLst>
            <pc:docMk/>
            <pc:sldMk cId="164207977" sldId="304"/>
            <ac:picMk id="9" creationId="{F1B3EAA8-C144-B086-173C-E34EAE994833}"/>
          </ac:picMkLst>
        </pc:picChg>
        <pc:cxnChg chg="add mod">
          <ac:chgData name="Rem Hill" userId="66ad6b6f791bd6ca" providerId="LiveId" clId="{5FF7EF42-0A3C-4ABA-885D-0ED72A084C23}" dt="2024-05-08T11:27:37.645" v="16062" actId="1037"/>
          <ac:cxnSpMkLst>
            <pc:docMk/>
            <pc:sldMk cId="164207977" sldId="304"/>
            <ac:cxnSpMk id="17" creationId="{44CD1C7D-DAA5-2F0B-4979-85F454473B2C}"/>
          </ac:cxnSpMkLst>
        </pc:cxnChg>
      </pc:sldChg>
      <pc:sldChg chg="addSp delSp modSp add mod delAnim modAnim">
        <pc:chgData name="Rem Hill" userId="66ad6b6f791bd6ca" providerId="LiveId" clId="{5FF7EF42-0A3C-4ABA-885D-0ED72A084C23}" dt="2024-05-08T18:43:37.390" v="27493" actId="2"/>
        <pc:sldMkLst>
          <pc:docMk/>
          <pc:sldMk cId="1280234177" sldId="305"/>
        </pc:sldMkLst>
        <pc:spChg chg="add del mod">
          <ac:chgData name="Rem Hill" userId="66ad6b6f791bd6ca" providerId="LiveId" clId="{5FF7EF42-0A3C-4ABA-885D-0ED72A084C23}" dt="2024-05-07T15:38:49.364" v="7572" actId="478"/>
          <ac:spMkLst>
            <pc:docMk/>
            <pc:sldMk cId="1280234177" sldId="305"/>
            <ac:spMk id="7" creationId="{AC8ED8DB-1725-7AB2-7B62-42E116458659}"/>
          </ac:spMkLst>
        </pc:spChg>
        <pc:spChg chg="del">
          <ac:chgData name="Rem Hill" userId="66ad6b6f791bd6ca" providerId="LiveId" clId="{5FF7EF42-0A3C-4ABA-885D-0ED72A084C23}" dt="2024-05-07T15:03:50.935" v="5994" actId="478"/>
          <ac:spMkLst>
            <pc:docMk/>
            <pc:sldMk cId="1280234177" sldId="305"/>
            <ac:spMk id="11" creationId="{FF184F27-CCEE-EE6E-ADC4-9F8AA3F5C0BE}"/>
          </ac:spMkLst>
        </pc:spChg>
        <pc:spChg chg="del mod topLvl">
          <ac:chgData name="Rem Hill" userId="66ad6b6f791bd6ca" providerId="LiveId" clId="{5FF7EF42-0A3C-4ABA-885D-0ED72A084C23}" dt="2024-05-07T15:03:55.716" v="5997" actId="478"/>
          <ac:spMkLst>
            <pc:docMk/>
            <pc:sldMk cId="1280234177" sldId="305"/>
            <ac:spMk id="20" creationId="{63E0F3C8-8F77-2A16-DA54-D43FF01EE870}"/>
          </ac:spMkLst>
        </pc:spChg>
        <pc:spChg chg="mod">
          <ac:chgData name="Rem Hill" userId="66ad6b6f791bd6ca" providerId="LiveId" clId="{5FF7EF42-0A3C-4ABA-885D-0ED72A084C23}" dt="2024-05-08T18:43:37.390" v="27493" actId="2"/>
          <ac:spMkLst>
            <pc:docMk/>
            <pc:sldMk cId="1280234177" sldId="305"/>
            <ac:spMk id="25" creationId="{BD474056-F0DE-A0F2-4034-D666D7024EAF}"/>
          </ac:spMkLst>
        </pc:spChg>
        <pc:grpChg chg="del">
          <ac:chgData name="Rem Hill" userId="66ad6b6f791bd6ca" providerId="LiveId" clId="{5FF7EF42-0A3C-4ABA-885D-0ED72A084C23}" dt="2024-05-07T15:03:50.935" v="5994" actId="478"/>
          <ac:grpSpMkLst>
            <pc:docMk/>
            <pc:sldMk cId="1280234177" sldId="305"/>
            <ac:grpSpMk id="19" creationId="{03B4EA7C-CFF9-AB41-0C25-48A8CDE63E15}"/>
          </ac:grpSpMkLst>
        </pc:grpChg>
        <pc:grpChg chg="del">
          <ac:chgData name="Rem Hill" userId="66ad6b6f791bd6ca" providerId="LiveId" clId="{5FF7EF42-0A3C-4ABA-885D-0ED72A084C23}" dt="2024-05-07T15:03:52.283" v="5995" actId="478"/>
          <ac:grpSpMkLst>
            <pc:docMk/>
            <pc:sldMk cId="1280234177" sldId="305"/>
            <ac:grpSpMk id="21" creationId="{A5004847-E622-6BFA-A22E-AAC14FB354B7}"/>
          </ac:grpSpMkLst>
        </pc:grpChg>
        <pc:cxnChg chg="del mod topLvl">
          <ac:chgData name="Rem Hill" userId="66ad6b6f791bd6ca" providerId="LiveId" clId="{5FF7EF42-0A3C-4ABA-885D-0ED72A084C23}" dt="2024-05-07T15:03:52.283" v="5995" actId="478"/>
          <ac:cxnSpMkLst>
            <pc:docMk/>
            <pc:sldMk cId="1280234177" sldId="305"/>
            <ac:cxnSpMk id="18" creationId="{AB4DEDB7-AED0-E53B-C78A-1475972DA78A}"/>
          </ac:cxnSpMkLst>
        </pc:cxnChg>
      </pc:sldChg>
      <pc:sldChg chg="new del">
        <pc:chgData name="Rem Hill" userId="66ad6b6f791bd6ca" providerId="LiveId" clId="{5FF7EF42-0A3C-4ABA-885D-0ED72A084C23}" dt="2024-05-07T15:03:44.225" v="5992" actId="47"/>
        <pc:sldMkLst>
          <pc:docMk/>
          <pc:sldMk cId="4238183325" sldId="305"/>
        </pc:sldMkLst>
      </pc:sldChg>
      <pc:sldChg chg="delSp modSp add mod delAnim">
        <pc:chgData name="Rem Hill" userId="66ad6b6f791bd6ca" providerId="LiveId" clId="{5FF7EF42-0A3C-4ABA-885D-0ED72A084C23}" dt="2024-05-07T15:05:46.532" v="6233" actId="478"/>
        <pc:sldMkLst>
          <pc:docMk/>
          <pc:sldMk cId="2300940868" sldId="306"/>
        </pc:sldMkLst>
        <pc:spChg chg="del">
          <ac:chgData name="Rem Hill" userId="66ad6b6f791bd6ca" providerId="LiveId" clId="{5FF7EF42-0A3C-4ABA-885D-0ED72A084C23}" dt="2024-05-07T15:05:45.409" v="6232" actId="478"/>
          <ac:spMkLst>
            <pc:docMk/>
            <pc:sldMk cId="2300940868" sldId="306"/>
            <ac:spMk id="11" creationId="{FF184F27-CCEE-EE6E-ADC4-9F8AA3F5C0BE}"/>
          </ac:spMkLst>
        </pc:spChg>
        <pc:grpChg chg="del">
          <ac:chgData name="Rem Hill" userId="66ad6b6f791bd6ca" providerId="LiveId" clId="{5FF7EF42-0A3C-4ABA-885D-0ED72A084C23}" dt="2024-05-07T15:05:45.409" v="6232" actId="478"/>
          <ac:grpSpMkLst>
            <pc:docMk/>
            <pc:sldMk cId="2300940868" sldId="306"/>
            <ac:grpSpMk id="19" creationId="{03B4EA7C-CFF9-AB41-0C25-48A8CDE63E15}"/>
          </ac:grpSpMkLst>
        </pc:grpChg>
        <pc:grpChg chg="del">
          <ac:chgData name="Rem Hill" userId="66ad6b6f791bd6ca" providerId="LiveId" clId="{5FF7EF42-0A3C-4ABA-885D-0ED72A084C23}" dt="2024-05-07T15:05:46.532" v="6233" actId="478"/>
          <ac:grpSpMkLst>
            <pc:docMk/>
            <pc:sldMk cId="2300940868" sldId="306"/>
            <ac:grpSpMk id="21" creationId="{A5004847-E622-6BFA-A22E-AAC14FB354B7}"/>
          </ac:grpSpMkLst>
        </pc:grpChg>
        <pc:cxnChg chg="mod">
          <ac:chgData name="Rem Hill" userId="66ad6b6f791bd6ca" providerId="LiveId" clId="{5FF7EF42-0A3C-4ABA-885D-0ED72A084C23}" dt="2024-05-07T15:05:45.409" v="6232" actId="478"/>
          <ac:cxnSpMkLst>
            <pc:docMk/>
            <pc:sldMk cId="2300940868" sldId="306"/>
            <ac:cxnSpMk id="18" creationId="{AB4DEDB7-AED0-E53B-C78A-1475972DA78A}"/>
          </ac:cxnSpMkLst>
        </pc:cxnChg>
      </pc:sldChg>
      <pc:sldChg chg="addSp delSp modSp add mod">
        <pc:chgData name="Rem Hill" userId="66ad6b6f791bd6ca" providerId="LiveId" clId="{5FF7EF42-0A3C-4ABA-885D-0ED72A084C23}" dt="2024-05-07T15:14:07.603" v="6835" actId="20577"/>
        <pc:sldMkLst>
          <pc:docMk/>
          <pc:sldMk cId="4050160143" sldId="307"/>
        </pc:sldMkLst>
        <pc:spChg chg="del">
          <ac:chgData name="Rem Hill" userId="66ad6b6f791bd6ca" providerId="LiveId" clId="{5FF7EF42-0A3C-4ABA-885D-0ED72A084C23}" dt="2024-05-07T15:13:06.581" v="6767" actId="478"/>
          <ac:spMkLst>
            <pc:docMk/>
            <pc:sldMk cId="4050160143" sldId="307"/>
            <ac:spMk id="7" creationId="{AC8ED8DB-1725-7AB2-7B62-42E116458659}"/>
          </ac:spMkLst>
        </pc:spChg>
        <pc:spChg chg="add mod">
          <ac:chgData name="Rem Hill" userId="66ad6b6f791bd6ca" providerId="LiveId" clId="{5FF7EF42-0A3C-4ABA-885D-0ED72A084C23}" dt="2024-05-07T15:09:47.065" v="6291" actId="164"/>
          <ac:spMkLst>
            <pc:docMk/>
            <pc:sldMk cId="4050160143" sldId="307"/>
            <ac:spMk id="9" creationId="{43F09EA7-8EA1-608C-266A-C4F06FDBBB1E}"/>
          </ac:spMkLst>
        </pc:spChg>
        <pc:spChg chg="mod">
          <ac:chgData name="Rem Hill" userId="66ad6b6f791bd6ca" providerId="LiveId" clId="{5FF7EF42-0A3C-4ABA-885D-0ED72A084C23}" dt="2024-05-07T15:09:49.382" v="6293" actId="1076"/>
          <ac:spMkLst>
            <pc:docMk/>
            <pc:sldMk cId="4050160143" sldId="307"/>
            <ac:spMk id="22" creationId="{2DB87972-7BC8-C6D5-BE4E-0C4BCBA87959}"/>
          </ac:spMkLst>
        </pc:spChg>
        <pc:spChg chg="mod">
          <ac:chgData name="Rem Hill" userId="66ad6b6f791bd6ca" providerId="LiveId" clId="{5FF7EF42-0A3C-4ABA-885D-0ED72A084C23}" dt="2024-05-07T15:14:07.603" v="6835" actId="20577"/>
          <ac:spMkLst>
            <pc:docMk/>
            <pc:sldMk cId="4050160143" sldId="307"/>
            <ac:spMk id="25" creationId="{BD474056-F0DE-A0F2-4034-D666D7024EAF}"/>
          </ac:spMkLst>
        </pc:spChg>
        <pc:spChg chg="mod">
          <ac:chgData name="Rem Hill" userId="66ad6b6f791bd6ca" providerId="LiveId" clId="{5FF7EF42-0A3C-4ABA-885D-0ED72A084C23}" dt="2024-05-07T15:09:02.200" v="6274" actId="14100"/>
          <ac:spMkLst>
            <pc:docMk/>
            <pc:sldMk cId="4050160143" sldId="307"/>
            <ac:spMk id="26" creationId="{C1655A4B-0EB8-2BD2-1E27-280E652395FE}"/>
          </ac:spMkLst>
        </pc:spChg>
        <pc:grpChg chg="add mod">
          <ac:chgData name="Rem Hill" userId="66ad6b6f791bd6ca" providerId="LiveId" clId="{5FF7EF42-0A3C-4ABA-885D-0ED72A084C23}" dt="2024-05-07T15:09:52.859" v="6295" actId="1076"/>
          <ac:grpSpMkLst>
            <pc:docMk/>
            <pc:sldMk cId="4050160143" sldId="307"/>
            <ac:grpSpMk id="14" creationId="{5073F272-60FC-51A8-78C7-78ED03376B85}"/>
          </ac:grpSpMkLst>
        </pc:grpChg>
        <pc:grpChg chg="mod">
          <ac:chgData name="Rem Hill" userId="66ad6b6f791bd6ca" providerId="LiveId" clId="{5FF7EF42-0A3C-4ABA-885D-0ED72A084C23}" dt="2024-05-07T15:09:47.065" v="6291" actId="164"/>
          <ac:grpSpMkLst>
            <pc:docMk/>
            <pc:sldMk cId="4050160143" sldId="307"/>
            <ac:grpSpMk id="23" creationId="{86316F70-5C55-C906-1277-8425FC44E0CB}"/>
          </ac:grpSpMkLst>
        </pc:grpChg>
        <pc:picChg chg="mod">
          <ac:chgData name="Rem Hill" userId="66ad6b6f791bd6ca" providerId="LiveId" clId="{5FF7EF42-0A3C-4ABA-885D-0ED72A084C23}" dt="2024-05-07T15:09:14.728" v="6278" actId="1076"/>
          <ac:picMkLst>
            <pc:docMk/>
            <pc:sldMk cId="4050160143" sldId="307"/>
            <ac:picMk id="10" creationId="{E523F471-3DFD-C70B-9171-452ACA4AB10E}"/>
          </ac:picMkLst>
        </pc:picChg>
        <pc:cxnChg chg="add mod">
          <ac:chgData name="Rem Hill" userId="66ad6b6f791bd6ca" providerId="LiveId" clId="{5FF7EF42-0A3C-4ABA-885D-0ED72A084C23}" dt="2024-05-07T15:13:47.584" v="6783" actId="14100"/>
          <ac:cxnSpMkLst>
            <pc:docMk/>
            <pc:sldMk cId="4050160143" sldId="307"/>
            <ac:cxnSpMk id="12" creationId="{789DBEBF-844D-1FAB-7BDF-B4FD4012A877}"/>
          </ac:cxnSpMkLst>
        </pc:cxnChg>
        <pc:cxnChg chg="mod">
          <ac:chgData name="Rem Hill" userId="66ad6b6f791bd6ca" providerId="LiveId" clId="{5FF7EF42-0A3C-4ABA-885D-0ED72A084C23}" dt="2024-05-07T15:13:42.814" v="6781" actId="14100"/>
          <ac:cxnSpMkLst>
            <pc:docMk/>
            <pc:sldMk cId="4050160143" sldId="307"/>
            <ac:cxnSpMk id="27" creationId="{00DF24A4-DA48-2D81-58F8-2D7EE1ED1AE8}"/>
          </ac:cxnSpMkLst>
        </pc:cxnChg>
      </pc:sldChg>
      <pc:sldChg chg="modSp add mod">
        <pc:chgData name="Rem Hill" userId="66ad6b6f791bd6ca" providerId="LiveId" clId="{5FF7EF42-0A3C-4ABA-885D-0ED72A084C23}" dt="2024-05-08T18:43:39.970" v="27497" actId="2"/>
        <pc:sldMkLst>
          <pc:docMk/>
          <pc:sldMk cId="365167834" sldId="308"/>
        </pc:sldMkLst>
        <pc:spChg chg="mod">
          <ac:chgData name="Rem Hill" userId="66ad6b6f791bd6ca" providerId="LiveId" clId="{5FF7EF42-0A3C-4ABA-885D-0ED72A084C23}" dt="2024-05-07T15:15:03.279" v="6838" actId="14100"/>
          <ac:spMkLst>
            <pc:docMk/>
            <pc:sldMk cId="365167834" sldId="308"/>
            <ac:spMk id="11" creationId="{FF184F27-CCEE-EE6E-ADC4-9F8AA3F5C0BE}"/>
          </ac:spMkLst>
        </pc:spChg>
        <pc:spChg chg="mod">
          <ac:chgData name="Rem Hill" userId="66ad6b6f791bd6ca" providerId="LiveId" clId="{5FF7EF42-0A3C-4ABA-885D-0ED72A084C23}" dt="2024-05-08T18:43:39.970" v="27497" actId="2"/>
          <ac:spMkLst>
            <pc:docMk/>
            <pc:sldMk cId="365167834" sldId="308"/>
            <ac:spMk id="20" creationId="{63E0F3C8-8F77-2A16-DA54-D43FF01EE870}"/>
          </ac:spMkLst>
        </pc:spChg>
        <pc:cxnChg chg="mod">
          <ac:chgData name="Rem Hill" userId="66ad6b6f791bd6ca" providerId="LiveId" clId="{5FF7EF42-0A3C-4ABA-885D-0ED72A084C23}" dt="2024-05-07T15:15:07.195" v="6839" actId="14100"/>
          <ac:cxnSpMkLst>
            <pc:docMk/>
            <pc:sldMk cId="365167834" sldId="308"/>
            <ac:cxnSpMk id="18" creationId="{AB4DEDB7-AED0-E53B-C78A-1475972DA78A}"/>
          </ac:cxnSpMkLst>
        </pc:cxnChg>
      </pc:sldChg>
      <pc:sldChg chg="addSp delSp modSp add mod ord">
        <pc:chgData name="Rem Hill" userId="66ad6b6f791bd6ca" providerId="LiveId" clId="{5FF7EF42-0A3C-4ABA-885D-0ED72A084C23}" dt="2024-05-07T16:21:34.752" v="8237" actId="20577"/>
        <pc:sldMkLst>
          <pc:docMk/>
          <pc:sldMk cId="3033551698" sldId="309"/>
        </pc:sldMkLst>
        <pc:spChg chg="del">
          <ac:chgData name="Rem Hill" userId="66ad6b6f791bd6ca" providerId="LiveId" clId="{5FF7EF42-0A3C-4ABA-885D-0ED72A084C23}" dt="2024-05-07T15:34:21.490" v="7404" actId="478"/>
          <ac:spMkLst>
            <pc:docMk/>
            <pc:sldMk cId="3033551698" sldId="309"/>
            <ac:spMk id="7" creationId="{AC8ED8DB-1725-7AB2-7B62-42E116458659}"/>
          </ac:spMkLst>
        </pc:spChg>
        <pc:spChg chg="mod">
          <ac:chgData name="Rem Hill" userId="66ad6b6f791bd6ca" providerId="LiveId" clId="{5FF7EF42-0A3C-4ABA-885D-0ED72A084C23}" dt="2024-05-07T16:21:34.752" v="8237" actId="20577"/>
          <ac:spMkLst>
            <pc:docMk/>
            <pc:sldMk cId="3033551698" sldId="309"/>
            <ac:spMk id="25" creationId="{BD474056-F0DE-A0F2-4034-D666D7024EAF}"/>
          </ac:spMkLst>
        </pc:spChg>
        <pc:spChg chg="mod">
          <ac:chgData name="Rem Hill" userId="66ad6b6f791bd6ca" providerId="LiveId" clId="{5FF7EF42-0A3C-4ABA-885D-0ED72A084C23}" dt="2024-05-07T15:23:50.864" v="7198" actId="1076"/>
          <ac:spMkLst>
            <pc:docMk/>
            <pc:sldMk cId="3033551698" sldId="309"/>
            <ac:spMk id="26" creationId="{C1655A4B-0EB8-2BD2-1E27-280E652395FE}"/>
          </ac:spMkLst>
        </pc:spChg>
        <pc:grpChg chg="add mod">
          <ac:chgData name="Rem Hill" userId="66ad6b6f791bd6ca" providerId="LiveId" clId="{5FF7EF42-0A3C-4ABA-885D-0ED72A084C23}" dt="2024-05-07T15:24:22.684" v="7210" actId="164"/>
          <ac:grpSpMkLst>
            <pc:docMk/>
            <pc:sldMk cId="3033551698" sldId="309"/>
            <ac:grpSpMk id="17" creationId="{6A7DCB0F-7EE0-63F9-0AA4-7B1764536474}"/>
          </ac:grpSpMkLst>
        </pc:grpChg>
        <pc:grpChg chg="mod">
          <ac:chgData name="Rem Hill" userId="66ad6b6f791bd6ca" providerId="LiveId" clId="{5FF7EF42-0A3C-4ABA-885D-0ED72A084C23}" dt="2024-05-07T15:24:22.684" v="7210" actId="164"/>
          <ac:grpSpMkLst>
            <pc:docMk/>
            <pc:sldMk cId="3033551698" sldId="309"/>
            <ac:grpSpMk id="23" creationId="{86316F70-5C55-C906-1277-8425FC44E0CB}"/>
          </ac:grpSpMkLst>
        </pc:grpChg>
        <pc:grpChg chg="del">
          <ac:chgData name="Rem Hill" userId="66ad6b6f791bd6ca" providerId="LiveId" clId="{5FF7EF42-0A3C-4ABA-885D-0ED72A084C23}" dt="2024-05-07T15:23:28.694" v="7197" actId="478"/>
          <ac:grpSpMkLst>
            <pc:docMk/>
            <pc:sldMk cId="3033551698" sldId="309"/>
            <ac:grpSpMk id="24" creationId="{C4A48756-32B2-5117-63D5-0F63E26E4E4E}"/>
          </ac:grpSpMkLst>
        </pc:grpChg>
        <pc:cxnChg chg="add mod">
          <ac:chgData name="Rem Hill" userId="66ad6b6f791bd6ca" providerId="LiveId" clId="{5FF7EF42-0A3C-4ABA-885D-0ED72A084C23}" dt="2024-05-07T16:21:16.319" v="8203" actId="20577"/>
          <ac:cxnSpMkLst>
            <pc:docMk/>
            <pc:sldMk cId="3033551698" sldId="309"/>
            <ac:cxnSpMk id="15" creationId="{3E8DB5F2-6AD4-6DF3-9C9A-B0A527A2385B}"/>
          </ac:cxnSpMkLst>
        </pc:cxnChg>
        <pc:cxnChg chg="del mod">
          <ac:chgData name="Rem Hill" userId="66ad6b6f791bd6ca" providerId="LiveId" clId="{5FF7EF42-0A3C-4ABA-885D-0ED72A084C23}" dt="2024-05-07T15:23:28.694" v="7197" actId="478"/>
          <ac:cxnSpMkLst>
            <pc:docMk/>
            <pc:sldMk cId="3033551698" sldId="309"/>
            <ac:cxnSpMk id="27" creationId="{00DF24A4-DA48-2D81-58F8-2D7EE1ED1AE8}"/>
          </ac:cxnSpMkLst>
        </pc:cxnChg>
      </pc:sldChg>
      <pc:sldChg chg="addSp delSp modSp new mod">
        <pc:chgData name="Rem Hill" userId="66ad6b6f791bd6ca" providerId="LiveId" clId="{5FF7EF42-0A3C-4ABA-885D-0ED72A084C23}" dt="2024-05-13T13:53:11.107" v="27683" actId="20577"/>
        <pc:sldMkLst>
          <pc:docMk/>
          <pc:sldMk cId="926794502" sldId="310"/>
        </pc:sldMkLst>
        <pc:spChg chg="mod">
          <ac:chgData name="Rem Hill" userId="66ad6b6f791bd6ca" providerId="LiveId" clId="{5FF7EF42-0A3C-4ABA-885D-0ED72A084C23}" dt="2024-05-13T13:53:11.107" v="27683" actId="20577"/>
          <ac:spMkLst>
            <pc:docMk/>
            <pc:sldMk cId="926794502" sldId="310"/>
            <ac:spMk id="2" creationId="{9C5486DB-06B2-1F58-0BFC-4F2674B692C1}"/>
          </ac:spMkLst>
        </pc:spChg>
        <pc:spChg chg="mod">
          <ac:chgData name="Rem Hill" userId="66ad6b6f791bd6ca" providerId="LiveId" clId="{5FF7EF42-0A3C-4ABA-885D-0ED72A084C23}" dt="2024-05-13T13:52:55.581" v="27669" actId="20577"/>
          <ac:spMkLst>
            <pc:docMk/>
            <pc:sldMk cId="926794502" sldId="310"/>
            <ac:spMk id="3" creationId="{3AB08563-0ECF-E2D9-8DBF-956E4C92B54E}"/>
          </ac:spMkLst>
        </pc:spChg>
        <pc:picChg chg="add del">
          <ac:chgData name="Rem Hill" userId="66ad6b6f791bd6ca" providerId="LiveId" clId="{5FF7EF42-0A3C-4ABA-885D-0ED72A084C23}" dt="2024-05-08T10:30:50.899" v="12765" actId="22"/>
          <ac:picMkLst>
            <pc:docMk/>
            <pc:sldMk cId="926794502" sldId="310"/>
            <ac:picMk id="8" creationId="{CF8ACE87-B463-4E04-5B8C-78BD4BB04908}"/>
          </ac:picMkLst>
        </pc:picChg>
        <pc:picChg chg="add mod">
          <ac:chgData name="Rem Hill" userId="66ad6b6f791bd6ca" providerId="LiveId" clId="{5FF7EF42-0A3C-4ABA-885D-0ED72A084C23}" dt="2024-05-08T14:10:24.715" v="25447" actId="1076"/>
          <ac:picMkLst>
            <pc:docMk/>
            <pc:sldMk cId="926794502" sldId="310"/>
            <ac:picMk id="10" creationId="{751F954E-B296-D6BF-A201-783B139FA88B}"/>
          </ac:picMkLst>
        </pc:picChg>
        <pc:picChg chg="add mod">
          <ac:chgData name="Rem Hill" userId="66ad6b6f791bd6ca" providerId="LiveId" clId="{5FF7EF42-0A3C-4ABA-885D-0ED72A084C23}" dt="2024-05-08T14:13:45.991" v="25921" actId="1038"/>
          <ac:picMkLst>
            <pc:docMk/>
            <pc:sldMk cId="926794502" sldId="310"/>
            <ac:picMk id="12" creationId="{365CBC5E-8F5D-D20C-84C6-82E54568BB83}"/>
          </ac:picMkLst>
        </pc:picChg>
      </pc:sldChg>
      <pc:sldChg chg="addSp delSp modSp new mod">
        <pc:chgData name="Rem Hill" userId="66ad6b6f791bd6ca" providerId="LiveId" clId="{5FF7EF42-0A3C-4ABA-885D-0ED72A084C23}" dt="2024-05-08T11:39:05.024" v="16348" actId="1076"/>
        <pc:sldMkLst>
          <pc:docMk/>
          <pc:sldMk cId="2476400518" sldId="311"/>
        </pc:sldMkLst>
        <pc:spChg chg="mod">
          <ac:chgData name="Rem Hill" userId="66ad6b6f791bd6ca" providerId="LiveId" clId="{5FF7EF42-0A3C-4ABA-885D-0ED72A084C23}" dt="2024-05-07T16:25:01.948" v="8284" actId="20577"/>
          <ac:spMkLst>
            <pc:docMk/>
            <pc:sldMk cId="2476400518" sldId="311"/>
            <ac:spMk id="2" creationId="{48659003-B70B-F2C9-1662-E92735FD1FD5}"/>
          </ac:spMkLst>
        </pc:spChg>
        <pc:spChg chg="mod">
          <ac:chgData name="Rem Hill" userId="66ad6b6f791bd6ca" providerId="LiveId" clId="{5FF7EF42-0A3C-4ABA-885D-0ED72A084C23}" dt="2024-05-07T21:22:24.783" v="12151" actId="1076"/>
          <ac:spMkLst>
            <pc:docMk/>
            <pc:sldMk cId="2476400518" sldId="311"/>
            <ac:spMk id="3" creationId="{991FA1C0-C5A7-E1C8-9C60-E91CBD1BEDB2}"/>
          </ac:spMkLst>
        </pc:spChg>
        <pc:spChg chg="add mod ord">
          <ac:chgData name="Rem Hill" userId="66ad6b6f791bd6ca" providerId="LiveId" clId="{5FF7EF42-0A3C-4ABA-885D-0ED72A084C23}" dt="2024-05-07T16:34:17.457" v="8610" actId="14100"/>
          <ac:spMkLst>
            <pc:docMk/>
            <pc:sldMk cId="2476400518" sldId="311"/>
            <ac:spMk id="11" creationId="{A9C1403D-B01C-47C0-DA72-CC0393954395}"/>
          </ac:spMkLst>
        </pc:spChg>
        <pc:picChg chg="add del mod">
          <ac:chgData name="Rem Hill" userId="66ad6b6f791bd6ca" providerId="LiveId" clId="{5FF7EF42-0A3C-4ABA-885D-0ED72A084C23}" dt="2024-05-07T16:25:51.774" v="8388" actId="478"/>
          <ac:picMkLst>
            <pc:docMk/>
            <pc:sldMk cId="2476400518" sldId="311"/>
            <ac:picMk id="8" creationId="{19A69558-760C-3A62-5CE2-6258440B1E25}"/>
          </ac:picMkLst>
        </pc:picChg>
        <pc:picChg chg="add mod">
          <ac:chgData name="Rem Hill" userId="66ad6b6f791bd6ca" providerId="LiveId" clId="{5FF7EF42-0A3C-4ABA-885D-0ED72A084C23}" dt="2024-05-08T11:39:05.024" v="16348" actId="1076"/>
          <ac:picMkLst>
            <pc:docMk/>
            <pc:sldMk cId="2476400518" sldId="311"/>
            <ac:picMk id="10" creationId="{1FDCD746-B95D-F73A-6C60-F0F2DDF76C0D}"/>
          </ac:picMkLst>
        </pc:picChg>
      </pc:sldChg>
      <pc:sldChg chg="addSp delSp modSp new mod modShow">
        <pc:chgData name="Rem Hill" userId="66ad6b6f791bd6ca" providerId="LiveId" clId="{5FF7EF42-0A3C-4ABA-885D-0ED72A084C23}" dt="2024-05-07T21:22:37.735" v="12152" actId="14100"/>
        <pc:sldMkLst>
          <pc:docMk/>
          <pc:sldMk cId="257183670" sldId="312"/>
        </pc:sldMkLst>
        <pc:spChg chg="mod">
          <ac:chgData name="Rem Hill" userId="66ad6b6f791bd6ca" providerId="LiveId" clId="{5FF7EF42-0A3C-4ABA-885D-0ED72A084C23}" dt="2024-05-07T16:39:12.473" v="8923" actId="20577"/>
          <ac:spMkLst>
            <pc:docMk/>
            <pc:sldMk cId="257183670" sldId="312"/>
            <ac:spMk id="2" creationId="{DD57870E-30B6-7E2F-DB05-1A0378F6A6D9}"/>
          </ac:spMkLst>
        </pc:spChg>
        <pc:spChg chg="del">
          <ac:chgData name="Rem Hill" userId="66ad6b6f791bd6ca" providerId="LiveId" clId="{5FF7EF42-0A3C-4ABA-885D-0ED72A084C23}" dt="2024-05-07T16:28:13.212" v="8518" actId="478"/>
          <ac:spMkLst>
            <pc:docMk/>
            <pc:sldMk cId="257183670" sldId="312"/>
            <ac:spMk id="3" creationId="{AB57F3F6-6FBB-F801-C979-D748A1BEDD8D}"/>
          </ac:spMkLst>
        </pc:spChg>
        <pc:spChg chg="add mod ord">
          <ac:chgData name="Rem Hill" userId="66ad6b6f791bd6ca" providerId="LiveId" clId="{5FF7EF42-0A3C-4ABA-885D-0ED72A084C23}" dt="2024-05-07T21:22:37.735" v="12152" actId="14100"/>
          <ac:spMkLst>
            <pc:docMk/>
            <pc:sldMk cId="257183670" sldId="312"/>
            <ac:spMk id="13" creationId="{15A0FEE6-C53C-306B-999C-7092A3FD770A}"/>
          </ac:spMkLst>
        </pc:spChg>
        <pc:spChg chg="add mod">
          <ac:chgData name="Rem Hill" userId="66ad6b6f791bd6ca" providerId="LiveId" clId="{5FF7EF42-0A3C-4ABA-885D-0ED72A084C23}" dt="2024-05-07T16:38:19.905" v="8870" actId="1076"/>
          <ac:spMkLst>
            <pc:docMk/>
            <pc:sldMk cId="257183670" sldId="312"/>
            <ac:spMk id="15" creationId="{F550D19D-4172-5A00-8406-CB0413C5479D}"/>
          </ac:spMkLst>
        </pc:spChg>
        <pc:spChg chg="add mod">
          <ac:chgData name="Rem Hill" userId="66ad6b6f791bd6ca" providerId="LiveId" clId="{5FF7EF42-0A3C-4ABA-885D-0ED72A084C23}" dt="2024-05-07T16:48:21.097" v="9152" actId="1076"/>
          <ac:spMkLst>
            <pc:docMk/>
            <pc:sldMk cId="257183670" sldId="312"/>
            <ac:spMk id="16" creationId="{8EFC3BCE-314E-48E9-B025-ACD04DC6E47B}"/>
          </ac:spMkLst>
        </pc:spChg>
        <pc:spChg chg="add mod">
          <ac:chgData name="Rem Hill" userId="66ad6b6f791bd6ca" providerId="LiveId" clId="{5FF7EF42-0A3C-4ABA-885D-0ED72A084C23}" dt="2024-05-07T16:38:24.291" v="8871" actId="1076"/>
          <ac:spMkLst>
            <pc:docMk/>
            <pc:sldMk cId="257183670" sldId="312"/>
            <ac:spMk id="17" creationId="{A7F98E18-36FD-0397-DDD9-9D75F5EE81AE}"/>
          </ac:spMkLst>
        </pc:spChg>
        <pc:spChg chg="add mod">
          <ac:chgData name="Rem Hill" userId="66ad6b6f791bd6ca" providerId="LiveId" clId="{5FF7EF42-0A3C-4ABA-885D-0ED72A084C23}" dt="2024-05-07T16:38:29.860" v="8872" actId="1076"/>
          <ac:spMkLst>
            <pc:docMk/>
            <pc:sldMk cId="257183670" sldId="312"/>
            <ac:spMk id="18" creationId="{1D64741A-CA88-B72C-F7A4-609D7E81B986}"/>
          </ac:spMkLst>
        </pc:spChg>
        <pc:spChg chg="add mod">
          <ac:chgData name="Rem Hill" userId="66ad6b6f791bd6ca" providerId="LiveId" clId="{5FF7EF42-0A3C-4ABA-885D-0ED72A084C23}" dt="2024-05-07T16:38:32.393" v="8873" actId="1076"/>
          <ac:spMkLst>
            <pc:docMk/>
            <pc:sldMk cId="257183670" sldId="312"/>
            <ac:spMk id="19" creationId="{24AF6355-EB70-B269-BB9B-02CFD3D95873}"/>
          </ac:spMkLst>
        </pc:spChg>
        <pc:grpChg chg="add mod">
          <ac:chgData name="Rem Hill" userId="66ad6b6f791bd6ca" providerId="LiveId" clId="{5FF7EF42-0A3C-4ABA-885D-0ED72A084C23}" dt="2024-05-07T16:34:38.023" v="8613" actId="164"/>
          <ac:grpSpMkLst>
            <pc:docMk/>
            <pc:sldMk cId="257183670" sldId="312"/>
            <ac:grpSpMk id="14" creationId="{9D1E363D-0A58-E990-6F18-1528E82ADE0D}"/>
          </ac:grpSpMkLst>
        </pc:grpChg>
        <pc:picChg chg="add del mod">
          <ac:chgData name="Rem Hill" userId="66ad6b6f791bd6ca" providerId="LiveId" clId="{5FF7EF42-0A3C-4ABA-885D-0ED72A084C23}" dt="2024-05-07T16:29:23.356" v="8527" actId="478"/>
          <ac:picMkLst>
            <pc:docMk/>
            <pc:sldMk cId="257183670" sldId="312"/>
            <ac:picMk id="8" creationId="{D9782B0A-FD26-801C-5572-0083470B5FC2}"/>
          </ac:picMkLst>
        </pc:picChg>
        <pc:picChg chg="add del mod">
          <ac:chgData name="Rem Hill" userId="66ad6b6f791bd6ca" providerId="LiveId" clId="{5FF7EF42-0A3C-4ABA-885D-0ED72A084C23}" dt="2024-05-07T16:29:39.201" v="8530" actId="478"/>
          <ac:picMkLst>
            <pc:docMk/>
            <pc:sldMk cId="257183670" sldId="312"/>
            <ac:picMk id="10" creationId="{FC1442D0-8EA3-FEA8-48A5-F44EF5F4E423}"/>
          </ac:picMkLst>
        </pc:picChg>
        <pc:picChg chg="add mod">
          <ac:chgData name="Rem Hill" userId="66ad6b6f791bd6ca" providerId="LiveId" clId="{5FF7EF42-0A3C-4ABA-885D-0ED72A084C23}" dt="2024-05-07T16:34:38.023" v="8613" actId="164"/>
          <ac:picMkLst>
            <pc:docMk/>
            <pc:sldMk cId="257183670" sldId="312"/>
            <ac:picMk id="12" creationId="{D5787454-9DA5-3120-5BF1-0255FFF7F15D}"/>
          </ac:picMkLst>
        </pc:picChg>
        <pc:cxnChg chg="add mod">
          <ac:chgData name="Rem Hill" userId="66ad6b6f791bd6ca" providerId="LiveId" clId="{5FF7EF42-0A3C-4ABA-885D-0ED72A084C23}" dt="2024-05-07T16:43:16.061" v="8994" actId="692"/>
          <ac:cxnSpMkLst>
            <pc:docMk/>
            <pc:sldMk cId="257183670" sldId="312"/>
            <ac:cxnSpMk id="20" creationId="{99578AA1-DEC8-2A8D-F95A-2DE5ED4CED00}"/>
          </ac:cxnSpMkLst>
        </pc:cxnChg>
        <pc:cxnChg chg="add mod">
          <ac:chgData name="Rem Hill" userId="66ad6b6f791bd6ca" providerId="LiveId" clId="{5FF7EF42-0A3C-4ABA-885D-0ED72A084C23}" dt="2024-05-07T16:43:16.061" v="8994" actId="692"/>
          <ac:cxnSpMkLst>
            <pc:docMk/>
            <pc:sldMk cId="257183670" sldId="312"/>
            <ac:cxnSpMk id="23" creationId="{785919EA-592A-862B-663F-6F5B89A2661F}"/>
          </ac:cxnSpMkLst>
        </pc:cxnChg>
        <pc:cxnChg chg="add mod">
          <ac:chgData name="Rem Hill" userId="66ad6b6f791bd6ca" providerId="LiveId" clId="{5FF7EF42-0A3C-4ABA-885D-0ED72A084C23}" dt="2024-05-07T16:43:16.061" v="8994" actId="692"/>
          <ac:cxnSpMkLst>
            <pc:docMk/>
            <pc:sldMk cId="257183670" sldId="312"/>
            <ac:cxnSpMk id="26" creationId="{D09FE53A-A3C2-78AF-6B4D-B79359EDF22E}"/>
          </ac:cxnSpMkLst>
        </pc:cxnChg>
        <pc:cxnChg chg="add mod">
          <ac:chgData name="Rem Hill" userId="66ad6b6f791bd6ca" providerId="LiveId" clId="{5FF7EF42-0A3C-4ABA-885D-0ED72A084C23}" dt="2024-05-07T16:43:16.061" v="8994" actId="692"/>
          <ac:cxnSpMkLst>
            <pc:docMk/>
            <pc:sldMk cId="257183670" sldId="312"/>
            <ac:cxnSpMk id="28" creationId="{208D3E1C-1F47-500D-89FB-B638B6976CBD}"/>
          </ac:cxnSpMkLst>
        </pc:cxnChg>
        <pc:cxnChg chg="add mod">
          <ac:chgData name="Rem Hill" userId="66ad6b6f791bd6ca" providerId="LiveId" clId="{5FF7EF42-0A3C-4ABA-885D-0ED72A084C23}" dt="2024-05-07T16:43:16.061" v="8994" actId="692"/>
          <ac:cxnSpMkLst>
            <pc:docMk/>
            <pc:sldMk cId="257183670" sldId="312"/>
            <ac:cxnSpMk id="30" creationId="{8C5F5524-5FA1-C7BB-BC63-FD37A3121FA9}"/>
          </ac:cxnSpMkLst>
        </pc:cxnChg>
        <pc:cxnChg chg="add mod">
          <ac:chgData name="Rem Hill" userId="66ad6b6f791bd6ca" providerId="LiveId" clId="{5FF7EF42-0A3C-4ABA-885D-0ED72A084C23}" dt="2024-05-07T16:43:16.061" v="8994" actId="692"/>
          <ac:cxnSpMkLst>
            <pc:docMk/>
            <pc:sldMk cId="257183670" sldId="312"/>
            <ac:cxnSpMk id="34" creationId="{5AEF18B0-7A04-830A-947C-E30508A246ED}"/>
          </ac:cxnSpMkLst>
        </pc:cxnChg>
      </pc:sldChg>
      <pc:sldChg chg="new del">
        <pc:chgData name="Rem Hill" userId="66ad6b6f791bd6ca" providerId="LiveId" clId="{5FF7EF42-0A3C-4ABA-885D-0ED72A084C23}" dt="2024-05-07T16:28:08.970" v="8516" actId="47"/>
        <pc:sldMkLst>
          <pc:docMk/>
          <pc:sldMk cId="2731075143" sldId="312"/>
        </pc:sldMkLst>
      </pc:sldChg>
      <pc:sldChg chg="addSp modSp new mod">
        <pc:chgData name="Rem Hill" userId="66ad6b6f791bd6ca" providerId="LiveId" clId="{5FF7EF42-0A3C-4ABA-885D-0ED72A084C23}" dt="2024-05-08T11:52:38.328" v="17329" actId="1076"/>
        <pc:sldMkLst>
          <pc:docMk/>
          <pc:sldMk cId="2062292304" sldId="313"/>
        </pc:sldMkLst>
        <pc:spChg chg="mod">
          <ac:chgData name="Rem Hill" userId="66ad6b6f791bd6ca" providerId="LiveId" clId="{5FF7EF42-0A3C-4ABA-885D-0ED72A084C23}" dt="2024-05-07T16:53:38.741" v="9410" actId="20577"/>
          <ac:spMkLst>
            <pc:docMk/>
            <pc:sldMk cId="2062292304" sldId="313"/>
            <ac:spMk id="2" creationId="{E4DB1B08-0764-F968-EC80-D4F0149904DB}"/>
          </ac:spMkLst>
        </pc:spChg>
        <pc:spChg chg="mod">
          <ac:chgData name="Rem Hill" userId="66ad6b6f791bd6ca" providerId="LiveId" clId="{5FF7EF42-0A3C-4ABA-885D-0ED72A084C23}" dt="2024-05-08T11:52:38.328" v="17329" actId="1076"/>
          <ac:spMkLst>
            <pc:docMk/>
            <pc:sldMk cId="2062292304" sldId="313"/>
            <ac:spMk id="3" creationId="{30E83E2C-0594-EFD9-2031-16FE3E705E32}"/>
          </ac:spMkLst>
        </pc:spChg>
        <pc:picChg chg="add mod">
          <ac:chgData name="Rem Hill" userId="66ad6b6f791bd6ca" providerId="LiveId" clId="{5FF7EF42-0A3C-4ABA-885D-0ED72A084C23}" dt="2024-05-07T16:55:17.077" v="9606" actId="1036"/>
          <ac:picMkLst>
            <pc:docMk/>
            <pc:sldMk cId="2062292304" sldId="313"/>
            <ac:picMk id="8" creationId="{C5BF4066-2297-C2B8-6982-DFB90D35538C}"/>
          </ac:picMkLst>
        </pc:picChg>
      </pc:sldChg>
      <pc:sldChg chg="addSp delSp modSp new del mod">
        <pc:chgData name="Rem Hill" userId="66ad6b6f791bd6ca" providerId="LiveId" clId="{5FF7EF42-0A3C-4ABA-885D-0ED72A084C23}" dt="2024-05-07T16:47:36.437" v="9017" actId="47"/>
        <pc:sldMkLst>
          <pc:docMk/>
          <pc:sldMk cId="4246562149" sldId="313"/>
        </pc:sldMkLst>
        <pc:spChg chg="mod">
          <ac:chgData name="Rem Hill" userId="66ad6b6f791bd6ca" providerId="LiveId" clId="{5FF7EF42-0A3C-4ABA-885D-0ED72A084C23}" dt="2024-05-07T16:45:00.332" v="9007" actId="20577"/>
          <ac:spMkLst>
            <pc:docMk/>
            <pc:sldMk cId="4246562149" sldId="313"/>
            <ac:spMk id="2" creationId="{F080451D-EB1C-87C4-F105-73379F0477F2}"/>
          </ac:spMkLst>
        </pc:spChg>
        <pc:spChg chg="del">
          <ac:chgData name="Rem Hill" userId="66ad6b6f791bd6ca" providerId="LiveId" clId="{5FF7EF42-0A3C-4ABA-885D-0ED72A084C23}" dt="2024-05-07T16:44:54.729" v="8996" actId="478"/>
          <ac:spMkLst>
            <pc:docMk/>
            <pc:sldMk cId="4246562149" sldId="313"/>
            <ac:spMk id="3" creationId="{094FB117-D2D7-3DC1-FE54-540B67897D0C}"/>
          </ac:spMkLst>
        </pc:spChg>
        <pc:spChg chg="add del">
          <ac:chgData name="Rem Hill" userId="66ad6b6f791bd6ca" providerId="LiveId" clId="{5FF7EF42-0A3C-4ABA-885D-0ED72A084C23}" dt="2024-05-07T16:45:03.704" v="9009" actId="22"/>
          <ac:spMkLst>
            <pc:docMk/>
            <pc:sldMk cId="4246562149" sldId="313"/>
            <ac:spMk id="8" creationId="{093B47AF-A289-781A-E354-691B1FF4D260}"/>
          </ac:spMkLst>
        </pc:spChg>
        <pc:spChg chg="add mod">
          <ac:chgData name="Rem Hill" userId="66ad6b6f791bd6ca" providerId="LiveId" clId="{5FF7EF42-0A3C-4ABA-885D-0ED72A084C23}" dt="2024-05-07T16:45:20.892" v="9016"/>
          <ac:spMkLst>
            <pc:docMk/>
            <pc:sldMk cId="4246562149" sldId="313"/>
            <ac:spMk id="9" creationId="{9D2314A1-54AA-ABD6-5365-C449F6864656}"/>
          </ac:spMkLst>
        </pc:spChg>
      </pc:sldChg>
      <pc:sldChg chg="add del">
        <pc:chgData name="Rem Hill" userId="66ad6b6f791bd6ca" providerId="LiveId" clId="{5FF7EF42-0A3C-4ABA-885D-0ED72A084C23}" dt="2024-05-07T18:23:12.631" v="11129"/>
        <pc:sldMkLst>
          <pc:docMk/>
          <pc:sldMk cId="625287457" sldId="314"/>
        </pc:sldMkLst>
      </pc:sldChg>
      <pc:sldChg chg="addSp modSp new add del mod">
        <pc:chgData name="Rem Hill" userId="66ad6b6f791bd6ca" providerId="LiveId" clId="{5FF7EF42-0A3C-4ABA-885D-0ED72A084C23}" dt="2024-05-08T18:44:05.188" v="27515" actId="2"/>
        <pc:sldMkLst>
          <pc:docMk/>
          <pc:sldMk cId="3472084137" sldId="314"/>
        </pc:sldMkLst>
        <pc:spChg chg="mod">
          <ac:chgData name="Rem Hill" userId="66ad6b6f791bd6ca" providerId="LiveId" clId="{5FF7EF42-0A3C-4ABA-885D-0ED72A084C23}" dt="2024-05-07T16:55:41.748" v="9616" actId="20577"/>
          <ac:spMkLst>
            <pc:docMk/>
            <pc:sldMk cId="3472084137" sldId="314"/>
            <ac:spMk id="2" creationId="{ECA263D5-5AC8-50B7-4E05-F31FF54B393A}"/>
          </ac:spMkLst>
        </pc:spChg>
        <pc:spChg chg="mod">
          <ac:chgData name="Rem Hill" userId="66ad6b6f791bd6ca" providerId="LiveId" clId="{5FF7EF42-0A3C-4ABA-885D-0ED72A084C23}" dt="2024-05-08T18:44:05.188" v="27515" actId="2"/>
          <ac:spMkLst>
            <pc:docMk/>
            <pc:sldMk cId="3472084137" sldId="314"/>
            <ac:spMk id="3" creationId="{AB9A062B-FDD2-4260-035A-7FCD94C0218F}"/>
          </ac:spMkLst>
        </pc:spChg>
        <pc:spChg chg="add mod ord">
          <ac:chgData name="Rem Hill" userId="66ad6b6f791bd6ca" providerId="LiveId" clId="{5FF7EF42-0A3C-4ABA-885D-0ED72A084C23}" dt="2024-05-08T11:19:53.235" v="15293" actId="167"/>
          <ac:spMkLst>
            <pc:docMk/>
            <pc:sldMk cId="3472084137" sldId="314"/>
            <ac:spMk id="9" creationId="{625B9613-A4CB-56BB-56F2-87E603FB9050}"/>
          </ac:spMkLst>
        </pc:spChg>
        <pc:picChg chg="add mod">
          <ac:chgData name="Rem Hill" userId="66ad6b6f791bd6ca" providerId="LiveId" clId="{5FF7EF42-0A3C-4ABA-885D-0ED72A084C23}" dt="2024-05-08T11:19:42.696" v="15290" actId="1076"/>
          <ac:picMkLst>
            <pc:docMk/>
            <pc:sldMk cId="3472084137" sldId="314"/>
            <ac:picMk id="8" creationId="{AC1D427A-DE04-64C2-8B0A-CB38D63170B2}"/>
          </ac:picMkLst>
        </pc:picChg>
      </pc:sldChg>
      <pc:sldChg chg="modSp new del mod">
        <pc:chgData name="Rem Hill" userId="66ad6b6f791bd6ca" providerId="LiveId" clId="{5FF7EF42-0A3C-4ABA-885D-0ED72A084C23}" dt="2024-05-08T11:33:03.107" v="16235" actId="47"/>
        <pc:sldMkLst>
          <pc:docMk/>
          <pc:sldMk cId="1912692232" sldId="315"/>
        </pc:sldMkLst>
        <pc:spChg chg="mod">
          <ac:chgData name="Rem Hill" userId="66ad6b6f791bd6ca" providerId="LiveId" clId="{5FF7EF42-0A3C-4ABA-885D-0ED72A084C23}" dt="2024-05-07T16:55:46.487" v="9625" actId="20577"/>
          <ac:spMkLst>
            <pc:docMk/>
            <pc:sldMk cId="1912692232" sldId="315"/>
            <ac:spMk id="2" creationId="{84232FCB-6AE7-6417-00B4-B5FC2959A234}"/>
          </ac:spMkLst>
        </pc:spChg>
      </pc:sldChg>
      <pc:sldChg chg="addSp modSp new mod modAnim">
        <pc:chgData name="Rem Hill" userId="66ad6b6f791bd6ca" providerId="LiveId" clId="{5FF7EF42-0A3C-4ABA-885D-0ED72A084C23}" dt="2024-05-10T16:47:37.096" v="27593" actId="1076"/>
        <pc:sldMkLst>
          <pc:docMk/>
          <pc:sldMk cId="3848889420" sldId="316"/>
        </pc:sldMkLst>
        <pc:spChg chg="mod">
          <ac:chgData name="Rem Hill" userId="66ad6b6f791bd6ca" providerId="LiveId" clId="{5FF7EF42-0A3C-4ABA-885D-0ED72A084C23}" dt="2024-05-07T16:56:07.039" v="9635" actId="20577"/>
          <ac:spMkLst>
            <pc:docMk/>
            <pc:sldMk cId="3848889420" sldId="316"/>
            <ac:spMk id="2" creationId="{CB9FF9E1-0EE8-3B4E-BDFF-D308C1C0428C}"/>
          </ac:spMkLst>
        </pc:spChg>
        <pc:spChg chg="mod">
          <ac:chgData name="Rem Hill" userId="66ad6b6f791bd6ca" providerId="LiveId" clId="{5FF7EF42-0A3C-4ABA-885D-0ED72A084C23}" dt="2024-05-08T18:44:28.843" v="27529" actId="2"/>
          <ac:spMkLst>
            <pc:docMk/>
            <pc:sldMk cId="3848889420" sldId="316"/>
            <ac:spMk id="3" creationId="{528D27D4-8FB8-6AC8-B685-7F3974B0FD14}"/>
          </ac:spMkLst>
        </pc:spChg>
        <pc:spChg chg="add mod">
          <ac:chgData name="Rem Hill" userId="66ad6b6f791bd6ca" providerId="LiveId" clId="{5FF7EF42-0A3C-4ABA-885D-0ED72A084C23}" dt="2024-05-08T12:35:29.981" v="19745" actId="1076"/>
          <ac:spMkLst>
            <pc:docMk/>
            <pc:sldMk cId="3848889420" sldId="316"/>
            <ac:spMk id="9" creationId="{EFDD8BCF-9966-5FBD-EBB5-DDA0211CB050}"/>
          </ac:spMkLst>
        </pc:spChg>
        <pc:picChg chg="add mod">
          <ac:chgData name="Rem Hill" userId="66ad6b6f791bd6ca" providerId="LiveId" clId="{5FF7EF42-0A3C-4ABA-885D-0ED72A084C23}" dt="2024-05-08T12:35:08.720" v="19742" actId="1035"/>
          <ac:picMkLst>
            <pc:docMk/>
            <pc:sldMk cId="3848889420" sldId="316"/>
            <ac:picMk id="8" creationId="{AECB22C0-FF02-AAC7-C552-C1BACB33A147}"/>
          </ac:picMkLst>
        </pc:picChg>
        <pc:picChg chg="add mod">
          <ac:chgData name="Rem Hill" userId="66ad6b6f791bd6ca" providerId="LiveId" clId="{5FF7EF42-0A3C-4ABA-885D-0ED72A084C23}" dt="2024-05-10T16:47:37.096" v="27593" actId="1076"/>
          <ac:picMkLst>
            <pc:docMk/>
            <pc:sldMk cId="3848889420" sldId="316"/>
            <ac:picMk id="11" creationId="{C9DCF4FA-9B39-2FEC-18C9-A6FB5CF8A68E}"/>
          </ac:picMkLst>
        </pc:picChg>
      </pc:sldChg>
      <pc:sldChg chg="modSp new mod">
        <pc:chgData name="Rem Hill" userId="66ad6b6f791bd6ca" providerId="LiveId" clId="{5FF7EF42-0A3C-4ABA-885D-0ED72A084C23}" dt="2024-05-08T18:42:13" v="27469" actId="20577"/>
        <pc:sldMkLst>
          <pc:docMk/>
          <pc:sldMk cId="2526502080" sldId="317"/>
        </pc:sldMkLst>
        <pc:spChg chg="mod">
          <ac:chgData name="Rem Hill" userId="66ad6b6f791bd6ca" providerId="LiveId" clId="{5FF7EF42-0A3C-4ABA-885D-0ED72A084C23}" dt="2024-05-07T16:56:12.018" v="9643" actId="20577"/>
          <ac:spMkLst>
            <pc:docMk/>
            <pc:sldMk cId="2526502080" sldId="317"/>
            <ac:spMk id="2" creationId="{0F2C2939-785D-E499-FAAF-ADBBDFC0C9FD}"/>
          </ac:spMkLst>
        </pc:spChg>
        <pc:spChg chg="mod">
          <ac:chgData name="Rem Hill" userId="66ad6b6f791bd6ca" providerId="LiveId" clId="{5FF7EF42-0A3C-4ABA-885D-0ED72A084C23}" dt="2024-05-08T18:42:13" v="27469" actId="20577"/>
          <ac:spMkLst>
            <pc:docMk/>
            <pc:sldMk cId="2526502080" sldId="317"/>
            <ac:spMk id="3" creationId="{FC7998BA-5EEA-32CA-53C1-C7897C48DAE3}"/>
          </ac:spMkLst>
        </pc:spChg>
      </pc:sldChg>
      <pc:sldChg chg="modSp new mod">
        <pc:chgData name="Rem Hill" userId="66ad6b6f791bd6ca" providerId="LiveId" clId="{5FF7EF42-0A3C-4ABA-885D-0ED72A084C23}" dt="2024-05-08T11:35:52.877" v="16337" actId="313"/>
        <pc:sldMkLst>
          <pc:docMk/>
          <pc:sldMk cId="3604309836" sldId="318"/>
        </pc:sldMkLst>
        <pc:spChg chg="mod">
          <ac:chgData name="Rem Hill" userId="66ad6b6f791bd6ca" providerId="LiveId" clId="{5FF7EF42-0A3C-4ABA-885D-0ED72A084C23}" dt="2024-05-07T17:35:21.639" v="9794" actId="20577"/>
          <ac:spMkLst>
            <pc:docMk/>
            <pc:sldMk cId="3604309836" sldId="318"/>
            <ac:spMk id="2" creationId="{46D3744D-77B9-6616-7A50-F75FE23D2937}"/>
          </ac:spMkLst>
        </pc:spChg>
        <pc:spChg chg="mod">
          <ac:chgData name="Rem Hill" userId="66ad6b6f791bd6ca" providerId="LiveId" clId="{5FF7EF42-0A3C-4ABA-885D-0ED72A084C23}" dt="2024-05-08T11:35:52.877" v="16337" actId="313"/>
          <ac:spMkLst>
            <pc:docMk/>
            <pc:sldMk cId="3604309836" sldId="318"/>
            <ac:spMk id="3" creationId="{12CAC18C-71A2-8E39-FB15-E4A3344274F5}"/>
          </ac:spMkLst>
        </pc:spChg>
      </pc:sldChg>
      <pc:sldChg chg="modSp new del mod ord modShow">
        <pc:chgData name="Rem Hill" userId="66ad6b6f791bd6ca" providerId="LiveId" clId="{5FF7EF42-0A3C-4ABA-885D-0ED72A084C23}" dt="2024-05-13T20:00:57.742" v="27731" actId="47"/>
        <pc:sldMkLst>
          <pc:docMk/>
          <pc:sldMk cId="2200039043" sldId="319"/>
        </pc:sldMkLst>
        <pc:spChg chg="mod">
          <ac:chgData name="Rem Hill" userId="66ad6b6f791bd6ca" providerId="LiveId" clId="{5FF7EF42-0A3C-4ABA-885D-0ED72A084C23}" dt="2024-05-07T17:36:21.453" v="9886" actId="20577"/>
          <ac:spMkLst>
            <pc:docMk/>
            <pc:sldMk cId="2200039043" sldId="319"/>
            <ac:spMk id="2" creationId="{BEF345E8-873E-DD6F-2934-BAABEC613522}"/>
          </ac:spMkLst>
        </pc:spChg>
        <pc:spChg chg="mod">
          <ac:chgData name="Rem Hill" userId="66ad6b6f791bd6ca" providerId="LiveId" clId="{5FF7EF42-0A3C-4ABA-885D-0ED72A084C23}" dt="2024-05-08T18:44:29.965" v="27530" actId="2"/>
          <ac:spMkLst>
            <pc:docMk/>
            <pc:sldMk cId="2200039043" sldId="319"/>
            <ac:spMk id="3" creationId="{2E680A62-B274-A961-AA32-AB96692A2420}"/>
          </ac:spMkLst>
        </pc:spChg>
      </pc:sldChg>
      <pc:sldChg chg="addSp modSp new add del mod">
        <pc:chgData name="Rem Hill" userId="66ad6b6f791bd6ca" providerId="LiveId" clId="{5FF7EF42-0A3C-4ABA-885D-0ED72A084C23}" dt="2024-05-08T18:44:06.239" v="27517" actId="2"/>
        <pc:sldMkLst>
          <pc:docMk/>
          <pc:sldMk cId="1261731455" sldId="320"/>
        </pc:sldMkLst>
        <pc:spChg chg="mod">
          <ac:chgData name="Rem Hill" userId="66ad6b6f791bd6ca" providerId="LiveId" clId="{5FF7EF42-0A3C-4ABA-885D-0ED72A084C23}" dt="2024-05-08T11:00:00.202" v="13961" actId="27636"/>
          <ac:spMkLst>
            <pc:docMk/>
            <pc:sldMk cId="1261731455" sldId="320"/>
            <ac:spMk id="2" creationId="{A38C8869-22F3-B85C-972E-2DE1E9767947}"/>
          </ac:spMkLst>
        </pc:spChg>
        <pc:spChg chg="mod">
          <ac:chgData name="Rem Hill" userId="66ad6b6f791bd6ca" providerId="LiveId" clId="{5FF7EF42-0A3C-4ABA-885D-0ED72A084C23}" dt="2024-05-08T18:44:06.239" v="27517" actId="2"/>
          <ac:spMkLst>
            <pc:docMk/>
            <pc:sldMk cId="1261731455" sldId="320"/>
            <ac:spMk id="3" creationId="{3B7CA7FC-14FF-4190-B14A-8767DEA49BA2}"/>
          </ac:spMkLst>
        </pc:spChg>
        <pc:spChg chg="add mod">
          <ac:chgData name="Rem Hill" userId="66ad6b6f791bd6ca" providerId="LiveId" clId="{5FF7EF42-0A3C-4ABA-885D-0ED72A084C23}" dt="2024-05-08T12:11:36.456" v="17707"/>
          <ac:spMkLst>
            <pc:docMk/>
            <pc:sldMk cId="1261731455" sldId="320"/>
            <ac:spMk id="9" creationId="{30F0685E-EFDC-AE0B-D6B1-36D84B933749}"/>
          </ac:spMkLst>
        </pc:spChg>
        <pc:picChg chg="add mod">
          <ac:chgData name="Rem Hill" userId="66ad6b6f791bd6ca" providerId="LiveId" clId="{5FF7EF42-0A3C-4ABA-885D-0ED72A084C23}" dt="2024-05-08T10:59:54.877" v="13959" actId="14100"/>
          <ac:picMkLst>
            <pc:docMk/>
            <pc:sldMk cId="1261731455" sldId="320"/>
            <ac:picMk id="8" creationId="{E35F1D93-A8C4-E74C-2248-1814E6D32EF4}"/>
          </ac:picMkLst>
        </pc:picChg>
      </pc:sldChg>
      <pc:sldChg chg="add del">
        <pc:chgData name="Rem Hill" userId="66ad6b6f791bd6ca" providerId="LiveId" clId="{5FF7EF42-0A3C-4ABA-885D-0ED72A084C23}" dt="2024-05-07T18:23:12.631" v="11129"/>
        <pc:sldMkLst>
          <pc:docMk/>
          <pc:sldMk cId="3860713562" sldId="320"/>
        </pc:sldMkLst>
      </pc:sldChg>
      <pc:sldChg chg="add del">
        <pc:chgData name="Rem Hill" userId="66ad6b6f791bd6ca" providerId="LiveId" clId="{5FF7EF42-0A3C-4ABA-885D-0ED72A084C23}" dt="2024-05-08T14:06:31.404" v="25157" actId="47"/>
        <pc:sldMkLst>
          <pc:docMk/>
          <pc:sldMk cId="3645810308" sldId="321"/>
        </pc:sldMkLst>
      </pc:sldChg>
      <pc:sldChg chg="modSp new del mod">
        <pc:chgData name="Rem Hill" userId="66ad6b6f791bd6ca" providerId="LiveId" clId="{5FF7EF42-0A3C-4ABA-885D-0ED72A084C23}" dt="2024-05-08T12:17:49.339" v="18325" actId="2696"/>
        <pc:sldMkLst>
          <pc:docMk/>
          <pc:sldMk cId="3738181907" sldId="321"/>
        </pc:sldMkLst>
        <pc:spChg chg="mod">
          <ac:chgData name="Rem Hill" userId="66ad6b6f791bd6ca" providerId="LiveId" clId="{5FF7EF42-0A3C-4ABA-885D-0ED72A084C23}" dt="2024-05-07T17:57:11.626" v="10502" actId="20577"/>
          <ac:spMkLst>
            <pc:docMk/>
            <pc:sldMk cId="3738181907" sldId="321"/>
            <ac:spMk id="2" creationId="{14EE8C75-1235-5D60-0E6B-0B1E778032C6}"/>
          </ac:spMkLst>
        </pc:spChg>
      </pc:sldChg>
      <pc:sldChg chg="addSp delSp modSp new mod">
        <pc:chgData name="Rem Hill" userId="66ad6b6f791bd6ca" providerId="LiveId" clId="{5FF7EF42-0A3C-4ABA-885D-0ED72A084C23}" dt="2024-05-10T18:30:14.989" v="27652" actId="20577"/>
        <pc:sldMkLst>
          <pc:docMk/>
          <pc:sldMk cId="1257764298" sldId="322"/>
        </pc:sldMkLst>
        <pc:spChg chg="mod">
          <ac:chgData name="Rem Hill" userId="66ad6b6f791bd6ca" providerId="LiveId" clId="{5FF7EF42-0A3C-4ABA-885D-0ED72A084C23}" dt="2024-05-08T18:48:15.192" v="27571" actId="1038"/>
          <ac:spMkLst>
            <pc:docMk/>
            <pc:sldMk cId="1257764298" sldId="322"/>
            <ac:spMk id="2" creationId="{03F9CDF4-0B13-4CB0-C909-DBEE06146C57}"/>
          </ac:spMkLst>
        </pc:spChg>
        <pc:spChg chg="add del mod">
          <ac:chgData name="Rem Hill" userId="66ad6b6f791bd6ca" providerId="LiveId" clId="{5FF7EF42-0A3C-4ABA-885D-0ED72A084C23}" dt="2024-05-10T18:30:14.989" v="27652" actId="20577"/>
          <ac:spMkLst>
            <pc:docMk/>
            <pc:sldMk cId="1257764298" sldId="322"/>
            <ac:spMk id="3" creationId="{F2F4A3AC-0D2E-C250-93E1-07AF7926E8B1}"/>
          </ac:spMkLst>
        </pc:spChg>
        <pc:spChg chg="add mod ord">
          <ac:chgData name="Rem Hill" userId="66ad6b6f791bd6ca" providerId="LiveId" clId="{5FF7EF42-0A3C-4ABA-885D-0ED72A084C23}" dt="2024-05-08T11:45:00.890" v="16870" actId="14100"/>
          <ac:spMkLst>
            <pc:docMk/>
            <pc:sldMk cId="1257764298" sldId="322"/>
            <ac:spMk id="9" creationId="{366C4B3D-43EC-2655-488B-1D7B896D96D6}"/>
          </ac:spMkLst>
        </pc:spChg>
        <pc:picChg chg="add mod">
          <ac:chgData name="Rem Hill" userId="66ad6b6f791bd6ca" providerId="LiveId" clId="{5FF7EF42-0A3C-4ABA-885D-0ED72A084C23}" dt="2024-05-08T11:45:25.820" v="16887" actId="1076"/>
          <ac:picMkLst>
            <pc:docMk/>
            <pc:sldMk cId="1257764298" sldId="322"/>
            <ac:picMk id="8" creationId="{593BDE17-4A16-9801-0175-566E45893534}"/>
          </ac:picMkLst>
        </pc:picChg>
      </pc:sldChg>
      <pc:sldChg chg="addSp delSp modSp new mod">
        <pc:chgData name="Rem Hill" userId="66ad6b6f791bd6ca" providerId="LiveId" clId="{5FF7EF42-0A3C-4ABA-885D-0ED72A084C23}" dt="2024-05-08T18:43:53.094" v="27510" actId="2"/>
        <pc:sldMkLst>
          <pc:docMk/>
          <pc:sldMk cId="582297675" sldId="323"/>
        </pc:sldMkLst>
        <pc:spChg chg="mod">
          <ac:chgData name="Rem Hill" userId="66ad6b6f791bd6ca" providerId="LiveId" clId="{5FF7EF42-0A3C-4ABA-885D-0ED72A084C23}" dt="2024-05-07T18:23:55.701" v="11202" actId="20577"/>
          <ac:spMkLst>
            <pc:docMk/>
            <pc:sldMk cId="582297675" sldId="323"/>
            <ac:spMk id="2" creationId="{04B3B2E3-8F51-CC44-F23E-4451C0123AF2}"/>
          </ac:spMkLst>
        </pc:spChg>
        <pc:spChg chg="mod">
          <ac:chgData name="Rem Hill" userId="66ad6b6f791bd6ca" providerId="LiveId" clId="{5FF7EF42-0A3C-4ABA-885D-0ED72A084C23}" dt="2024-05-08T18:43:53.094" v="27510" actId="2"/>
          <ac:spMkLst>
            <pc:docMk/>
            <pc:sldMk cId="582297675" sldId="323"/>
            <ac:spMk id="3" creationId="{A349AC28-0DC9-84DA-C274-DE03615EC622}"/>
          </ac:spMkLst>
        </pc:spChg>
        <pc:picChg chg="add del mod">
          <ac:chgData name="Rem Hill" userId="66ad6b6f791bd6ca" providerId="LiveId" clId="{5FF7EF42-0A3C-4ABA-885D-0ED72A084C23}" dt="2024-05-08T14:33:22.180" v="26428" actId="478"/>
          <ac:picMkLst>
            <pc:docMk/>
            <pc:sldMk cId="582297675" sldId="323"/>
            <ac:picMk id="8" creationId="{703FAF94-64BD-7A03-3619-2B6FBE2C5463}"/>
          </ac:picMkLst>
        </pc:picChg>
        <pc:picChg chg="add mod">
          <ac:chgData name="Rem Hill" userId="66ad6b6f791bd6ca" providerId="LiveId" clId="{5FF7EF42-0A3C-4ABA-885D-0ED72A084C23}" dt="2024-05-08T14:33:29.350" v="26433" actId="1076"/>
          <ac:picMkLst>
            <pc:docMk/>
            <pc:sldMk cId="582297675" sldId="323"/>
            <ac:picMk id="10" creationId="{97BD5F7B-B022-E11A-767C-D7434B4E9262}"/>
          </ac:picMkLst>
        </pc:picChg>
        <pc:picChg chg="add mod">
          <ac:chgData name="Rem Hill" userId="66ad6b6f791bd6ca" providerId="LiveId" clId="{5FF7EF42-0A3C-4ABA-885D-0ED72A084C23}" dt="2024-05-08T14:33:59.710" v="26437" actId="1076"/>
          <ac:picMkLst>
            <pc:docMk/>
            <pc:sldMk cId="582297675" sldId="323"/>
            <ac:picMk id="12" creationId="{5E607E89-5D15-0213-0390-2DA847C1C83E}"/>
          </ac:picMkLst>
        </pc:picChg>
        <pc:picChg chg="add mod">
          <ac:chgData name="Rem Hill" userId="66ad6b6f791bd6ca" providerId="LiveId" clId="{5FF7EF42-0A3C-4ABA-885D-0ED72A084C23}" dt="2024-05-08T14:35:19.851" v="26580" actId="1076"/>
          <ac:picMkLst>
            <pc:docMk/>
            <pc:sldMk cId="582297675" sldId="323"/>
            <ac:picMk id="14" creationId="{F7D2C368-BAC5-AC75-CD0F-0B996BFFD82A}"/>
          </ac:picMkLst>
        </pc:picChg>
      </pc:sldChg>
      <pc:sldChg chg="addSp delSp modSp new mod ord">
        <pc:chgData name="Rem Hill" userId="66ad6b6f791bd6ca" providerId="LiveId" clId="{5FF7EF42-0A3C-4ABA-885D-0ED72A084C23}" dt="2024-05-08T13:46:27.679" v="24243" actId="14100"/>
        <pc:sldMkLst>
          <pc:docMk/>
          <pc:sldMk cId="2344147713" sldId="324"/>
        </pc:sldMkLst>
        <pc:spChg chg="mod">
          <ac:chgData name="Rem Hill" userId="66ad6b6f791bd6ca" providerId="LiveId" clId="{5FF7EF42-0A3C-4ABA-885D-0ED72A084C23}" dt="2024-05-08T12:58:55.542" v="20806" actId="20577"/>
          <ac:spMkLst>
            <pc:docMk/>
            <pc:sldMk cId="2344147713" sldId="324"/>
            <ac:spMk id="2" creationId="{0105E361-B17B-227B-FD04-767C5622C0F7}"/>
          </ac:spMkLst>
        </pc:spChg>
        <pc:spChg chg="mod">
          <ac:chgData name="Rem Hill" userId="66ad6b6f791bd6ca" providerId="LiveId" clId="{5FF7EF42-0A3C-4ABA-885D-0ED72A084C23}" dt="2024-05-08T13:46:27.679" v="24243" actId="14100"/>
          <ac:spMkLst>
            <pc:docMk/>
            <pc:sldMk cId="2344147713" sldId="324"/>
            <ac:spMk id="3" creationId="{BF14F95F-145F-26B4-31C7-BCB0D223B4AE}"/>
          </ac:spMkLst>
        </pc:spChg>
        <pc:picChg chg="add mod ord">
          <ac:chgData name="Rem Hill" userId="66ad6b6f791bd6ca" providerId="LiveId" clId="{5FF7EF42-0A3C-4ABA-885D-0ED72A084C23}" dt="2024-05-08T12:59:31.452" v="20866" actId="167"/>
          <ac:picMkLst>
            <pc:docMk/>
            <pc:sldMk cId="2344147713" sldId="324"/>
            <ac:picMk id="8" creationId="{99EC97FA-CBB6-665D-48E1-3445A5F23AA0}"/>
          </ac:picMkLst>
        </pc:picChg>
        <pc:picChg chg="add del mod">
          <ac:chgData name="Rem Hill" userId="66ad6b6f791bd6ca" providerId="LiveId" clId="{5FF7EF42-0A3C-4ABA-885D-0ED72A084C23}" dt="2024-05-08T13:44:05.213" v="24086" actId="21"/>
          <ac:picMkLst>
            <pc:docMk/>
            <pc:sldMk cId="2344147713" sldId="324"/>
            <ac:picMk id="10" creationId="{BA1760D8-5C68-376E-203D-DF1644B875E2}"/>
          </ac:picMkLst>
        </pc:picChg>
      </pc:sldChg>
      <pc:sldChg chg="addSp delSp modSp new mod">
        <pc:chgData name="Rem Hill" userId="66ad6b6f791bd6ca" providerId="LiveId" clId="{5FF7EF42-0A3C-4ABA-885D-0ED72A084C23}" dt="2024-05-10T16:47:16.646" v="27591" actId="20577"/>
        <pc:sldMkLst>
          <pc:docMk/>
          <pc:sldMk cId="74329247" sldId="325"/>
        </pc:sldMkLst>
        <pc:spChg chg="mod">
          <ac:chgData name="Rem Hill" userId="66ad6b6f791bd6ca" providerId="LiveId" clId="{5FF7EF42-0A3C-4ABA-885D-0ED72A084C23}" dt="2024-05-08T12:11:54.155" v="17713" actId="14100"/>
          <ac:spMkLst>
            <pc:docMk/>
            <pc:sldMk cId="74329247" sldId="325"/>
            <ac:spMk id="2" creationId="{7D4D509E-B200-7028-333A-D40C4DE1DD1C}"/>
          </ac:spMkLst>
        </pc:spChg>
        <pc:spChg chg="mod">
          <ac:chgData name="Rem Hill" userId="66ad6b6f791bd6ca" providerId="LiveId" clId="{5FF7EF42-0A3C-4ABA-885D-0ED72A084C23}" dt="2024-05-10T16:47:16.646" v="27591" actId="20577"/>
          <ac:spMkLst>
            <pc:docMk/>
            <pc:sldMk cId="74329247" sldId="325"/>
            <ac:spMk id="3" creationId="{7164246A-41AD-ECCE-EA30-8EC56EA0ADA7}"/>
          </ac:spMkLst>
        </pc:spChg>
        <pc:spChg chg="add mod ord">
          <ac:chgData name="Rem Hill" userId="66ad6b6f791bd6ca" providerId="LiveId" clId="{5FF7EF42-0A3C-4ABA-885D-0ED72A084C23}" dt="2024-05-08T12:11:46.275" v="17710" actId="167"/>
          <ac:spMkLst>
            <pc:docMk/>
            <pc:sldMk cId="74329247" sldId="325"/>
            <ac:spMk id="11" creationId="{8C0A9215-180F-F9C5-7100-2F2926530092}"/>
          </ac:spMkLst>
        </pc:spChg>
        <pc:spChg chg="add mod">
          <ac:chgData name="Rem Hill" userId="66ad6b6f791bd6ca" providerId="LiveId" clId="{5FF7EF42-0A3C-4ABA-885D-0ED72A084C23}" dt="2024-05-08T12:12:55.115" v="17738" actId="14100"/>
          <ac:spMkLst>
            <pc:docMk/>
            <pc:sldMk cId="74329247" sldId="325"/>
            <ac:spMk id="12" creationId="{FB221921-B1E4-F6D5-3514-6C5130151F36}"/>
          </ac:spMkLst>
        </pc:spChg>
        <pc:spChg chg="add mod">
          <ac:chgData name="Rem Hill" userId="66ad6b6f791bd6ca" providerId="LiveId" clId="{5FF7EF42-0A3C-4ABA-885D-0ED72A084C23}" dt="2024-05-08T12:13:13.090" v="17741" actId="14100"/>
          <ac:spMkLst>
            <pc:docMk/>
            <pc:sldMk cId="74329247" sldId="325"/>
            <ac:spMk id="13" creationId="{33EB8D95-2817-748A-8837-63A652D9EC42}"/>
          </ac:spMkLst>
        </pc:spChg>
        <pc:picChg chg="add del mod ord">
          <ac:chgData name="Rem Hill" userId="66ad6b6f791bd6ca" providerId="LiveId" clId="{5FF7EF42-0A3C-4ABA-885D-0ED72A084C23}" dt="2024-05-08T12:11:24.386" v="17703" actId="478"/>
          <ac:picMkLst>
            <pc:docMk/>
            <pc:sldMk cId="74329247" sldId="325"/>
            <ac:picMk id="8" creationId="{D5271FEA-3F43-8893-B6DC-96A68C9B3561}"/>
          </ac:picMkLst>
        </pc:picChg>
        <pc:picChg chg="add mod">
          <ac:chgData name="Rem Hill" userId="66ad6b6f791bd6ca" providerId="LiveId" clId="{5FF7EF42-0A3C-4ABA-885D-0ED72A084C23}" dt="2024-05-08T12:11:30.106" v="17706" actId="1076"/>
          <ac:picMkLst>
            <pc:docMk/>
            <pc:sldMk cId="74329247" sldId="325"/>
            <ac:picMk id="10" creationId="{36CD2726-862A-5A52-046D-3C48DCEAED99}"/>
          </ac:picMkLst>
        </pc:picChg>
      </pc:sldChg>
      <pc:sldChg chg="addSp modSp add mod">
        <pc:chgData name="Rem Hill" userId="66ad6b6f791bd6ca" providerId="LiveId" clId="{5FF7EF42-0A3C-4ABA-885D-0ED72A084C23}" dt="2024-05-08T18:44:19.253" v="27525" actId="2"/>
        <pc:sldMkLst>
          <pc:docMk/>
          <pc:sldMk cId="3090855115" sldId="326"/>
        </pc:sldMkLst>
        <pc:spChg chg="mod">
          <ac:chgData name="Rem Hill" userId="66ad6b6f791bd6ca" providerId="LiveId" clId="{5FF7EF42-0A3C-4ABA-885D-0ED72A084C23}" dt="2024-05-08T18:44:18.008" v="27524" actId="2"/>
          <ac:spMkLst>
            <pc:docMk/>
            <pc:sldMk cId="3090855115" sldId="326"/>
            <ac:spMk id="3" creationId="{3FCBBC59-A879-6B6F-75BC-06F27DCB7110}"/>
          </ac:spMkLst>
        </pc:spChg>
        <pc:spChg chg="add mod">
          <ac:chgData name="Rem Hill" userId="66ad6b6f791bd6ca" providerId="LiveId" clId="{5FF7EF42-0A3C-4ABA-885D-0ED72A084C23}" dt="2024-05-08T12:56:32.735" v="20569" actId="20577"/>
          <ac:spMkLst>
            <pc:docMk/>
            <pc:sldMk cId="3090855115" sldId="326"/>
            <ac:spMk id="11" creationId="{D2876A8E-0171-5D8D-EA0C-39562344B81C}"/>
          </ac:spMkLst>
        </pc:spChg>
        <pc:spChg chg="add mod">
          <ac:chgData name="Rem Hill" userId="66ad6b6f791bd6ca" providerId="LiveId" clId="{5FF7EF42-0A3C-4ABA-885D-0ED72A084C23}" dt="2024-05-08T12:55:56.913" v="20521" actId="1076"/>
          <ac:spMkLst>
            <pc:docMk/>
            <pc:sldMk cId="3090855115" sldId="326"/>
            <ac:spMk id="12" creationId="{CD768308-16F9-0FC7-16A9-840921815241}"/>
          </ac:spMkLst>
        </pc:spChg>
        <pc:spChg chg="add mod">
          <ac:chgData name="Rem Hill" userId="66ad6b6f791bd6ca" providerId="LiveId" clId="{5FF7EF42-0A3C-4ABA-885D-0ED72A084C23}" dt="2024-05-08T18:44:10.309" v="27519" actId="2"/>
          <ac:spMkLst>
            <pc:docMk/>
            <pc:sldMk cId="3090855115" sldId="326"/>
            <ac:spMk id="17" creationId="{248D60F4-6CCE-75A5-41C5-EC0CAD1397E0}"/>
          </ac:spMkLst>
        </pc:spChg>
        <pc:spChg chg="add mod">
          <ac:chgData name="Rem Hill" userId="66ad6b6f791bd6ca" providerId="LiveId" clId="{5FF7EF42-0A3C-4ABA-885D-0ED72A084C23}" dt="2024-05-08T18:44:19.253" v="27525" actId="2"/>
          <ac:spMkLst>
            <pc:docMk/>
            <pc:sldMk cId="3090855115" sldId="326"/>
            <ac:spMk id="18" creationId="{68ABAD78-F860-0BF3-2CA0-93FBA5C4E379}"/>
          </ac:spMkLst>
        </pc:spChg>
        <pc:picChg chg="mod">
          <ac:chgData name="Rem Hill" userId="66ad6b6f791bd6ca" providerId="LiveId" clId="{5FF7EF42-0A3C-4ABA-885D-0ED72A084C23}" dt="2024-05-08T12:56:55.748" v="20573" actId="1076"/>
          <ac:picMkLst>
            <pc:docMk/>
            <pc:sldMk cId="3090855115" sldId="326"/>
            <ac:picMk id="8" creationId="{2AA737DF-7C97-DAAF-15AC-069CD74D12DE}"/>
          </ac:picMkLst>
        </pc:picChg>
        <pc:cxnChg chg="add mod">
          <ac:chgData name="Rem Hill" userId="66ad6b6f791bd6ca" providerId="LiveId" clId="{5FF7EF42-0A3C-4ABA-885D-0ED72A084C23}" dt="2024-05-08T12:55:06.948" v="20494" actId="14100"/>
          <ac:cxnSpMkLst>
            <pc:docMk/>
            <pc:sldMk cId="3090855115" sldId="326"/>
            <ac:cxnSpMk id="7" creationId="{DB3C9A65-6B16-A4ED-9FF7-6D836B8630B5}"/>
          </ac:cxnSpMkLst>
        </pc:cxnChg>
        <pc:cxnChg chg="add mod">
          <ac:chgData name="Rem Hill" userId="66ad6b6f791bd6ca" providerId="LiveId" clId="{5FF7EF42-0A3C-4ABA-885D-0ED72A084C23}" dt="2024-05-08T12:56:00.647" v="20522" actId="1076"/>
          <ac:cxnSpMkLst>
            <pc:docMk/>
            <pc:sldMk cId="3090855115" sldId="326"/>
            <ac:cxnSpMk id="13" creationId="{901EFCC1-D3BB-7902-7F8C-0C0E95974D87}"/>
          </ac:cxnSpMkLst>
        </pc:cxnChg>
        <pc:cxnChg chg="add mod">
          <ac:chgData name="Rem Hill" userId="66ad6b6f791bd6ca" providerId="LiveId" clId="{5FF7EF42-0A3C-4ABA-885D-0ED72A084C23}" dt="2024-05-08T12:57:19.798" v="20630" actId="14100"/>
          <ac:cxnSpMkLst>
            <pc:docMk/>
            <pc:sldMk cId="3090855115" sldId="326"/>
            <ac:cxnSpMk id="19" creationId="{06C89548-DC42-F8BD-73D8-58B76BA36B7E}"/>
          </ac:cxnSpMkLst>
        </pc:cxnChg>
      </pc:sldChg>
      <pc:sldChg chg="addSp modSp new del mod">
        <pc:chgData name="Rem Hill" userId="66ad6b6f791bd6ca" providerId="LiveId" clId="{5FF7EF42-0A3C-4ABA-885D-0ED72A084C23}" dt="2024-05-08T12:54:17.313" v="20488" actId="2696"/>
        <pc:sldMkLst>
          <pc:docMk/>
          <pc:sldMk cId="4051377648" sldId="326"/>
        </pc:sldMkLst>
        <pc:spChg chg="mod">
          <ac:chgData name="Rem Hill" userId="66ad6b6f791bd6ca" providerId="LiveId" clId="{5FF7EF42-0A3C-4ABA-885D-0ED72A084C23}" dt="2024-05-08T12:51:18.809" v="20313" actId="1076"/>
          <ac:spMkLst>
            <pc:docMk/>
            <pc:sldMk cId="4051377648" sldId="326"/>
            <ac:spMk id="2" creationId="{03BD0FFE-8060-85CC-29E8-FB3F77A12036}"/>
          </ac:spMkLst>
        </pc:spChg>
        <pc:spChg chg="mod">
          <ac:chgData name="Rem Hill" userId="66ad6b6f791bd6ca" providerId="LiveId" clId="{5FF7EF42-0A3C-4ABA-885D-0ED72A084C23}" dt="2024-05-08T12:53:23.971" v="20487" actId="5793"/>
          <ac:spMkLst>
            <pc:docMk/>
            <pc:sldMk cId="4051377648" sldId="326"/>
            <ac:spMk id="3" creationId="{3FCBBC59-A879-6B6F-75BC-06F27DCB7110}"/>
          </ac:spMkLst>
        </pc:spChg>
        <pc:spChg chg="add mod">
          <ac:chgData name="Rem Hill" userId="66ad6b6f791bd6ca" providerId="LiveId" clId="{5FF7EF42-0A3C-4ABA-885D-0ED72A084C23}" dt="2024-05-08T12:52:55.815" v="20443" actId="14100"/>
          <ac:spMkLst>
            <pc:docMk/>
            <pc:sldMk cId="4051377648" sldId="326"/>
            <ac:spMk id="9" creationId="{7D2A0E66-8316-8642-4CAC-4B5CE875772D}"/>
          </ac:spMkLst>
        </pc:spChg>
        <pc:picChg chg="add mod">
          <ac:chgData name="Rem Hill" userId="66ad6b6f791bd6ca" providerId="LiveId" clId="{5FF7EF42-0A3C-4ABA-885D-0ED72A084C23}" dt="2024-05-08T12:50:31.585" v="20181" actId="14100"/>
          <ac:picMkLst>
            <pc:docMk/>
            <pc:sldMk cId="4051377648" sldId="326"/>
            <ac:picMk id="8" creationId="{2AA737DF-7C97-DAAF-15AC-069CD74D12DE}"/>
          </ac:picMkLst>
        </pc:picChg>
      </pc:sldChg>
      <pc:sldChg chg="addSp modSp new mod modAnim">
        <pc:chgData name="Rem Hill" userId="66ad6b6f791bd6ca" providerId="LiveId" clId="{5FF7EF42-0A3C-4ABA-885D-0ED72A084C23}" dt="2024-05-08T18:49:29.079" v="27579"/>
        <pc:sldMkLst>
          <pc:docMk/>
          <pc:sldMk cId="3156174005" sldId="327"/>
        </pc:sldMkLst>
        <pc:spChg chg="mod">
          <ac:chgData name="Rem Hill" userId="66ad6b6f791bd6ca" providerId="LiveId" clId="{5FF7EF42-0A3C-4ABA-885D-0ED72A084C23}" dt="2024-05-08T10:59:39.532" v="13956" actId="20577"/>
          <ac:spMkLst>
            <pc:docMk/>
            <pc:sldMk cId="3156174005" sldId="327"/>
            <ac:spMk id="2" creationId="{186AA178-8DF3-E3A9-967F-E7645917DFA9}"/>
          </ac:spMkLst>
        </pc:spChg>
        <pc:spChg chg="mod">
          <ac:chgData name="Rem Hill" userId="66ad6b6f791bd6ca" providerId="LiveId" clId="{5FF7EF42-0A3C-4ABA-885D-0ED72A084C23}" dt="2024-05-08T11:58:28.427" v="17349" actId="1076"/>
          <ac:spMkLst>
            <pc:docMk/>
            <pc:sldMk cId="3156174005" sldId="327"/>
            <ac:spMk id="3" creationId="{A929EA2B-DC5B-5E78-9CD1-F0077E1F8248}"/>
          </ac:spMkLst>
        </pc:spChg>
        <pc:spChg chg="add mod ord">
          <ac:chgData name="Rem Hill" userId="66ad6b6f791bd6ca" providerId="LiveId" clId="{5FF7EF42-0A3C-4ABA-885D-0ED72A084C23}" dt="2024-05-08T11:58:22.267" v="17339" actId="14100"/>
          <ac:spMkLst>
            <pc:docMk/>
            <pc:sldMk cId="3156174005" sldId="327"/>
            <ac:spMk id="9" creationId="{D53F7BE6-8A21-6AD3-2386-F99020E28DF5}"/>
          </ac:spMkLst>
        </pc:spChg>
        <pc:spChg chg="add mod">
          <ac:chgData name="Rem Hill" userId="66ad6b6f791bd6ca" providerId="LiveId" clId="{5FF7EF42-0A3C-4ABA-885D-0ED72A084C23}" dt="2024-05-08T18:49:23.194" v="27578" actId="1076"/>
          <ac:spMkLst>
            <pc:docMk/>
            <pc:sldMk cId="3156174005" sldId="327"/>
            <ac:spMk id="10" creationId="{5D4EAA81-DF8D-0110-0B6F-E2F62036CD6C}"/>
          </ac:spMkLst>
        </pc:spChg>
        <pc:picChg chg="add mod">
          <ac:chgData name="Rem Hill" userId="66ad6b6f791bd6ca" providerId="LiveId" clId="{5FF7EF42-0A3C-4ABA-885D-0ED72A084C23}" dt="2024-05-08T11:58:25.611" v="17348" actId="1035"/>
          <ac:picMkLst>
            <pc:docMk/>
            <pc:sldMk cId="3156174005" sldId="327"/>
            <ac:picMk id="8" creationId="{B2F5ABED-0E31-2469-53FB-601FBE18EF8F}"/>
          </ac:picMkLst>
        </pc:picChg>
      </pc:sldChg>
      <pc:sldChg chg="addSp modSp new mod">
        <pc:chgData name="Rem Hill" userId="66ad6b6f791bd6ca" providerId="LiveId" clId="{5FF7EF42-0A3C-4ABA-885D-0ED72A084C23}" dt="2024-05-08T14:18:33.809" v="26197" actId="1076"/>
        <pc:sldMkLst>
          <pc:docMk/>
          <pc:sldMk cId="3245647605" sldId="328"/>
        </pc:sldMkLst>
        <pc:spChg chg="mod">
          <ac:chgData name="Rem Hill" userId="66ad6b6f791bd6ca" providerId="LiveId" clId="{5FF7EF42-0A3C-4ABA-885D-0ED72A084C23}" dt="2024-05-08T11:20:35.638" v="15304" actId="20577"/>
          <ac:spMkLst>
            <pc:docMk/>
            <pc:sldMk cId="3245647605" sldId="328"/>
            <ac:spMk id="2" creationId="{920D2073-FDCC-9E34-C698-470989704D31}"/>
          </ac:spMkLst>
        </pc:spChg>
        <pc:spChg chg="mod">
          <ac:chgData name="Rem Hill" userId="66ad6b6f791bd6ca" providerId="LiveId" clId="{5FF7EF42-0A3C-4ABA-885D-0ED72A084C23}" dt="2024-05-08T14:17:52.359" v="26169" actId="20577"/>
          <ac:spMkLst>
            <pc:docMk/>
            <pc:sldMk cId="3245647605" sldId="328"/>
            <ac:spMk id="3" creationId="{E66B0C52-BA6E-F948-364E-2D6BB785B158}"/>
          </ac:spMkLst>
        </pc:spChg>
        <pc:spChg chg="add mod">
          <ac:chgData name="Rem Hill" userId="66ad6b6f791bd6ca" providerId="LiveId" clId="{5FF7EF42-0A3C-4ABA-885D-0ED72A084C23}" dt="2024-05-08T14:18:33.809" v="26197" actId="1076"/>
          <ac:spMkLst>
            <pc:docMk/>
            <pc:sldMk cId="3245647605" sldId="328"/>
            <ac:spMk id="9" creationId="{A8C28A95-95CC-02DD-106E-8CBA5CDF1618}"/>
          </ac:spMkLst>
        </pc:spChg>
        <pc:picChg chg="add mod">
          <ac:chgData name="Rem Hill" userId="66ad6b6f791bd6ca" providerId="LiveId" clId="{5FF7EF42-0A3C-4ABA-885D-0ED72A084C23}" dt="2024-05-08T14:16:18.968" v="25928" actId="1076"/>
          <ac:picMkLst>
            <pc:docMk/>
            <pc:sldMk cId="3245647605" sldId="328"/>
            <ac:picMk id="8" creationId="{AA591A16-6E0F-88BA-BD76-2B86EE3487EA}"/>
          </ac:picMkLst>
        </pc:picChg>
      </pc:sldChg>
      <pc:sldChg chg="modSp new mod modShow">
        <pc:chgData name="Rem Hill" userId="66ad6b6f791bd6ca" providerId="LiveId" clId="{5FF7EF42-0A3C-4ABA-885D-0ED72A084C23}" dt="2024-05-08T13:37:29.294" v="23697" actId="20577"/>
        <pc:sldMkLst>
          <pc:docMk/>
          <pc:sldMk cId="2715996780" sldId="329"/>
        </pc:sldMkLst>
        <pc:spChg chg="mod">
          <ac:chgData name="Rem Hill" userId="66ad6b6f791bd6ca" providerId="LiveId" clId="{5FF7EF42-0A3C-4ABA-885D-0ED72A084C23}" dt="2024-05-08T12:14:50.726" v="17987" actId="20577"/>
          <ac:spMkLst>
            <pc:docMk/>
            <pc:sldMk cId="2715996780" sldId="329"/>
            <ac:spMk id="2" creationId="{592A6399-BF53-E16A-C70F-0463315255E3}"/>
          </ac:spMkLst>
        </pc:spChg>
        <pc:spChg chg="mod">
          <ac:chgData name="Rem Hill" userId="66ad6b6f791bd6ca" providerId="LiveId" clId="{5FF7EF42-0A3C-4ABA-885D-0ED72A084C23}" dt="2024-05-08T13:37:29.294" v="23697" actId="20577"/>
          <ac:spMkLst>
            <pc:docMk/>
            <pc:sldMk cId="2715996780" sldId="329"/>
            <ac:spMk id="3" creationId="{EC6D0535-1036-6A54-53F3-A8D380414C5A}"/>
          </ac:spMkLst>
        </pc:spChg>
      </pc:sldChg>
      <pc:sldChg chg="modSp new mod">
        <pc:chgData name="Rem Hill" userId="66ad6b6f791bd6ca" providerId="LiveId" clId="{5FF7EF42-0A3C-4ABA-885D-0ED72A084C23}" dt="2024-05-13T14:03:58.112" v="27730" actId="20577"/>
        <pc:sldMkLst>
          <pc:docMk/>
          <pc:sldMk cId="282839659" sldId="330"/>
        </pc:sldMkLst>
        <pc:spChg chg="mod">
          <ac:chgData name="Rem Hill" userId="66ad6b6f791bd6ca" providerId="LiveId" clId="{5FF7EF42-0A3C-4ABA-885D-0ED72A084C23}" dt="2024-05-08T13:52:14.471" v="24807" actId="20577"/>
          <ac:spMkLst>
            <pc:docMk/>
            <pc:sldMk cId="282839659" sldId="330"/>
            <ac:spMk id="2" creationId="{19C26C6F-BD16-B07B-C7B4-27998E028B4B}"/>
          </ac:spMkLst>
        </pc:spChg>
        <pc:spChg chg="mod">
          <ac:chgData name="Rem Hill" userId="66ad6b6f791bd6ca" providerId="LiveId" clId="{5FF7EF42-0A3C-4ABA-885D-0ED72A084C23}" dt="2024-05-13T14:03:58.112" v="27730" actId="20577"/>
          <ac:spMkLst>
            <pc:docMk/>
            <pc:sldMk cId="282839659" sldId="330"/>
            <ac:spMk id="3" creationId="{34A7F182-4DFF-1B3B-5F4F-E4BC58465364}"/>
          </ac:spMkLst>
        </pc:spChg>
      </pc:sldChg>
      <pc:sldChg chg="new del">
        <pc:chgData name="Rem Hill" userId="66ad6b6f791bd6ca" providerId="LiveId" clId="{5FF7EF42-0A3C-4ABA-885D-0ED72A084C23}" dt="2024-05-08T12:54:38.411" v="20490" actId="47"/>
        <pc:sldMkLst>
          <pc:docMk/>
          <pc:sldMk cId="974158581" sldId="331"/>
        </pc:sldMkLst>
      </pc:sldChg>
      <pc:sldChg chg="addSp delSp modSp new mod modAnim">
        <pc:chgData name="Rem Hill" userId="66ad6b6f791bd6ca" providerId="LiveId" clId="{5FF7EF42-0A3C-4ABA-885D-0ED72A084C23}" dt="2024-05-08T13:48:16.033" v="24436"/>
        <pc:sldMkLst>
          <pc:docMk/>
          <pc:sldMk cId="2222438332" sldId="331"/>
        </pc:sldMkLst>
        <pc:spChg chg="mod">
          <ac:chgData name="Rem Hill" userId="66ad6b6f791bd6ca" providerId="LiveId" clId="{5FF7EF42-0A3C-4ABA-885D-0ED72A084C23}" dt="2024-05-08T13:45:04.107" v="24098" actId="1076"/>
          <ac:spMkLst>
            <pc:docMk/>
            <pc:sldMk cId="2222438332" sldId="331"/>
            <ac:spMk id="2" creationId="{054ED1DA-DF51-0A76-CB9B-437B2057E53C}"/>
          </ac:spMkLst>
        </pc:spChg>
        <pc:spChg chg="mod">
          <ac:chgData name="Rem Hill" userId="66ad6b6f791bd6ca" providerId="LiveId" clId="{5FF7EF42-0A3C-4ABA-885D-0ED72A084C23}" dt="2024-05-08T13:46:39.774" v="24265" actId="20577"/>
          <ac:spMkLst>
            <pc:docMk/>
            <pc:sldMk cId="2222438332" sldId="331"/>
            <ac:spMk id="3" creationId="{79E74C07-FA7B-9D40-875D-F5D71CEA259B}"/>
          </ac:spMkLst>
        </pc:spChg>
        <pc:spChg chg="add mod ord">
          <ac:chgData name="Rem Hill" userId="66ad6b6f791bd6ca" providerId="LiveId" clId="{5FF7EF42-0A3C-4ABA-885D-0ED72A084C23}" dt="2024-05-08T13:44:57.029" v="24096" actId="167"/>
          <ac:spMkLst>
            <pc:docMk/>
            <pc:sldMk cId="2222438332" sldId="331"/>
            <ac:spMk id="9" creationId="{1C00F47D-B299-EF12-DDD8-439B465345ED}"/>
          </ac:spMkLst>
        </pc:spChg>
        <pc:spChg chg="add mod">
          <ac:chgData name="Rem Hill" userId="66ad6b6f791bd6ca" providerId="LiveId" clId="{5FF7EF42-0A3C-4ABA-885D-0ED72A084C23}" dt="2024-05-08T13:48:10.813" v="24435" actId="164"/>
          <ac:spMkLst>
            <pc:docMk/>
            <pc:sldMk cId="2222438332" sldId="331"/>
            <ac:spMk id="11" creationId="{AF404888-EE54-E831-FF34-F78630033070}"/>
          </ac:spMkLst>
        </pc:spChg>
        <pc:spChg chg="add mod">
          <ac:chgData name="Rem Hill" userId="66ad6b6f791bd6ca" providerId="LiveId" clId="{5FF7EF42-0A3C-4ABA-885D-0ED72A084C23}" dt="2024-05-08T13:48:10.813" v="24435" actId="164"/>
          <ac:spMkLst>
            <pc:docMk/>
            <pc:sldMk cId="2222438332" sldId="331"/>
            <ac:spMk id="12" creationId="{ADA65191-E172-2142-BABA-5391AAEC83D5}"/>
          </ac:spMkLst>
        </pc:spChg>
        <pc:grpChg chg="add mod">
          <ac:chgData name="Rem Hill" userId="66ad6b6f791bd6ca" providerId="LiveId" clId="{5FF7EF42-0A3C-4ABA-885D-0ED72A084C23}" dt="2024-05-08T13:48:10.813" v="24435" actId="164"/>
          <ac:grpSpMkLst>
            <pc:docMk/>
            <pc:sldMk cId="2222438332" sldId="331"/>
            <ac:grpSpMk id="16" creationId="{DD552154-8FD5-AF22-760D-31C0FD29A2C3}"/>
          </ac:grpSpMkLst>
        </pc:grpChg>
        <pc:picChg chg="add mod">
          <ac:chgData name="Rem Hill" userId="66ad6b6f791bd6ca" providerId="LiveId" clId="{5FF7EF42-0A3C-4ABA-885D-0ED72A084C23}" dt="2024-05-08T13:44:33.614" v="24093" actId="1076"/>
          <ac:picMkLst>
            <pc:docMk/>
            <pc:sldMk cId="2222438332" sldId="331"/>
            <ac:picMk id="8" creationId="{A35C4BED-EC3E-E344-154F-AB3CB7632442}"/>
          </ac:picMkLst>
        </pc:picChg>
        <pc:picChg chg="add del mod">
          <ac:chgData name="Rem Hill" userId="66ad6b6f791bd6ca" providerId="LiveId" clId="{5FF7EF42-0A3C-4ABA-885D-0ED72A084C23}" dt="2024-05-08T13:44:11.482" v="24089" actId="21"/>
          <ac:picMkLst>
            <pc:docMk/>
            <pc:sldMk cId="2222438332" sldId="331"/>
            <ac:picMk id="10" creationId="{BA1760D8-5C68-376E-203D-DF1644B875E2}"/>
          </ac:picMkLst>
        </pc:picChg>
        <pc:cxnChg chg="add mod">
          <ac:chgData name="Rem Hill" userId="66ad6b6f791bd6ca" providerId="LiveId" clId="{5FF7EF42-0A3C-4ABA-885D-0ED72A084C23}" dt="2024-05-08T13:48:10.813" v="24435" actId="164"/>
          <ac:cxnSpMkLst>
            <pc:docMk/>
            <pc:sldMk cId="2222438332" sldId="331"/>
            <ac:cxnSpMk id="13" creationId="{62133617-0595-71CD-3237-D11C3B74D04A}"/>
          </ac:cxnSpMkLst>
        </pc:cxnChg>
      </pc:sldChg>
      <pc:sldChg chg="addSp delSp modSp new del mod">
        <pc:chgData name="Rem Hill" userId="66ad6b6f791bd6ca" providerId="LiveId" clId="{5FF7EF42-0A3C-4ABA-885D-0ED72A084C23}" dt="2024-05-08T18:50:00.633" v="27580" actId="47"/>
        <pc:sldMkLst>
          <pc:docMk/>
          <pc:sldMk cId="1567934760" sldId="332"/>
        </pc:sldMkLst>
        <pc:spChg chg="mod">
          <ac:chgData name="Rem Hill" userId="66ad6b6f791bd6ca" providerId="LiveId" clId="{5FF7EF42-0A3C-4ABA-885D-0ED72A084C23}" dt="2024-05-08T18:37:32.725" v="27218" actId="20577"/>
          <ac:spMkLst>
            <pc:docMk/>
            <pc:sldMk cId="1567934760" sldId="332"/>
            <ac:spMk id="2" creationId="{329F5C61-BFD4-BE75-7DE4-51195127E66C}"/>
          </ac:spMkLst>
        </pc:spChg>
        <pc:spChg chg="del">
          <ac:chgData name="Rem Hill" userId="66ad6b6f791bd6ca" providerId="LiveId" clId="{5FF7EF42-0A3C-4ABA-885D-0ED72A084C23}" dt="2024-05-08T18:37:34.876" v="27219" actId="478"/>
          <ac:spMkLst>
            <pc:docMk/>
            <pc:sldMk cId="1567934760" sldId="332"/>
            <ac:spMk id="3" creationId="{0A119ECB-71C7-939F-93A6-D31BB252651E}"/>
          </ac:spMkLst>
        </pc:spChg>
        <pc:picChg chg="add mod">
          <ac:chgData name="Rem Hill" userId="66ad6b6f791bd6ca" providerId="LiveId" clId="{5FF7EF42-0A3C-4ABA-885D-0ED72A084C23}" dt="2024-05-08T18:39:05.529" v="27226" actId="1076"/>
          <ac:picMkLst>
            <pc:docMk/>
            <pc:sldMk cId="1567934760" sldId="332"/>
            <ac:picMk id="8" creationId="{52E21DA7-319B-5E34-9BF0-6F3918B13E7D}"/>
          </ac:picMkLst>
        </pc:picChg>
        <pc:picChg chg="add mod">
          <ac:chgData name="Rem Hill" userId="66ad6b6f791bd6ca" providerId="LiveId" clId="{5FF7EF42-0A3C-4ABA-885D-0ED72A084C23}" dt="2024-05-08T18:39:05.529" v="27226" actId="1076"/>
          <ac:picMkLst>
            <pc:docMk/>
            <pc:sldMk cId="1567934760" sldId="332"/>
            <ac:picMk id="10" creationId="{7D081C40-1688-70A1-FC2A-44397542F2A7}"/>
          </ac:picMkLst>
        </pc:picChg>
      </pc:sldChg>
      <pc:sldMasterChg chg="addSp modSp">
        <pc:chgData name="Rem Hill" userId="66ad6b6f791bd6ca" providerId="LiveId" clId="{5FF7EF42-0A3C-4ABA-885D-0ED72A084C23}" dt="2024-05-01T17:00:19.973" v="3010"/>
        <pc:sldMasterMkLst>
          <pc:docMk/>
          <pc:sldMasterMk cId="1751459195" sldId="2147483660"/>
        </pc:sldMasterMkLst>
        <pc:picChg chg="add mod">
          <ac:chgData name="Rem Hill" userId="66ad6b6f791bd6ca" providerId="LiveId" clId="{5FF7EF42-0A3C-4ABA-885D-0ED72A084C23}" dt="2024-05-01T17:00:19.973" v="3010"/>
          <ac:picMkLst>
            <pc:docMk/>
            <pc:sldMasterMk cId="1751459195" sldId="2147483660"/>
            <ac:picMk id="19" creationId="{EF5460C2-6D8E-4833-D159-342B6157A8F2}"/>
          </ac:picMkLst>
        </pc:pic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B45989-7F32-47EF-BA65-7D19EA3A6AAE}" type="datetimeFigureOut">
              <a:rPr lang="en-CA" smtClean="0"/>
              <a:t>2024-05-13</a:t>
            </a:fld>
            <a:endParaRPr lang="en-CA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EED3ED-901B-47A8-ADBE-A4D0AF62FAF8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0115780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536587D5-C2DE-FB8A-5ECB-65F4F8DA16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079" y="656224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defRPr>
            </a:lvl1pPr>
          </a:lstStyle>
          <a:p>
            <a:fld id="{0671F22F-F6B4-402E-81D6-2A5BC3268070}" type="datetime1">
              <a:rPr lang="en-CA" smtClean="0"/>
              <a:pPr/>
              <a:t>2024-05-13</a:t>
            </a:fld>
            <a:endParaRPr lang="en-CA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34F35E68-1494-469F-6B2C-8ABE6D88248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08630" y="6562247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defRPr>
            </a:lvl1pPr>
          </a:lstStyle>
          <a:p>
            <a:r>
              <a:rPr lang="en-CA" dirty="0"/>
              <a:t>Remington Hill – Queen’s University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25F89DC3-2765-BB2A-350B-55F817DF3B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086600" y="656224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defRPr>
            </a:lvl1pPr>
          </a:lstStyle>
          <a:p>
            <a:fld id="{DD8D7EC5-F95D-43CD-8DC7-11579291FD91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851525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42927DC6-66F9-EAB3-7C77-F416ACB2DE8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079" y="656224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defRPr>
            </a:lvl1pPr>
          </a:lstStyle>
          <a:p>
            <a:fld id="{0671F22F-F6B4-402E-81D6-2A5BC3268070}" type="datetime1">
              <a:rPr lang="en-CA" smtClean="0"/>
              <a:pPr/>
              <a:t>2024-05-13</a:t>
            </a:fld>
            <a:endParaRPr lang="en-CA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650C9D07-AB91-F55B-6F8B-F133A957BA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562247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defRPr>
            </a:lvl1pPr>
          </a:lstStyle>
          <a:p>
            <a:r>
              <a:rPr lang="en-CA" dirty="0"/>
              <a:t>Remington Hill – Queen’s University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6B1A0F19-34C0-4742-0243-819831347B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086600" y="656224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defRPr>
            </a:lvl1pPr>
          </a:lstStyle>
          <a:p>
            <a:fld id="{DD8D7EC5-F95D-43CD-8DC7-11579291FD91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7083519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475BF8D4-E9B0-8964-CD85-C44DF48D2EE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079" y="656224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defRPr>
            </a:lvl1pPr>
          </a:lstStyle>
          <a:p>
            <a:fld id="{0671F22F-F6B4-402E-81D6-2A5BC3268070}" type="datetime1">
              <a:rPr lang="en-CA" smtClean="0"/>
              <a:pPr/>
              <a:t>2024-05-13</a:t>
            </a:fld>
            <a:endParaRPr lang="en-CA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1480DA78-BC64-8458-8056-AFA146F6CB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562247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defRPr>
            </a:lvl1pPr>
          </a:lstStyle>
          <a:p>
            <a:r>
              <a:rPr lang="en-CA" dirty="0"/>
              <a:t>Remington Hill – Queen’s University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D19A76B0-001F-954B-59B2-CD211E3C46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086600" y="656224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defRPr>
            </a:lvl1pPr>
          </a:lstStyle>
          <a:p>
            <a:fld id="{DD8D7EC5-F95D-43CD-8DC7-11579291FD91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0528057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4B691390-EEE3-354C-F7B5-EDC756A0721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079" y="656224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defRPr>
            </a:lvl1pPr>
          </a:lstStyle>
          <a:p>
            <a:fld id="{0671F22F-F6B4-402E-81D6-2A5BC3268070}" type="datetime1">
              <a:rPr lang="en-CA" smtClean="0"/>
              <a:pPr/>
              <a:t>2024-05-13</a:t>
            </a:fld>
            <a:endParaRPr lang="en-CA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818C80F9-CC5B-D298-C4F3-2C30AAB4CFE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562247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defRPr>
            </a:lvl1pPr>
          </a:lstStyle>
          <a:p>
            <a:r>
              <a:rPr lang="en-CA" dirty="0"/>
              <a:t>Remington Hill – Queen’s University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C9880C4B-2A23-2A4A-4D4F-D475410EC5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086600" y="656224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defRPr>
            </a:lvl1pPr>
          </a:lstStyle>
          <a:p>
            <a:fld id="{DD8D7EC5-F95D-43CD-8DC7-11579291FD91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13620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0CC86BF3-0EFE-22D7-FF4B-0CC2549ED77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079" y="656224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defRPr>
            </a:lvl1pPr>
          </a:lstStyle>
          <a:p>
            <a:fld id="{0671F22F-F6B4-402E-81D6-2A5BC3268070}" type="datetime1">
              <a:rPr lang="en-CA" smtClean="0"/>
              <a:pPr/>
              <a:t>2024-05-13</a:t>
            </a:fld>
            <a:endParaRPr lang="en-CA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4612F58-278E-0187-E53F-974688C8D6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562247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defRPr>
            </a:lvl1pPr>
          </a:lstStyle>
          <a:p>
            <a:r>
              <a:rPr lang="en-CA" dirty="0"/>
              <a:t>Remington Hill – Queen’s University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8876E5CE-D5A6-61F3-9AE3-6F7AFF4FC2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086600" y="656224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defRPr>
            </a:lvl1pPr>
          </a:lstStyle>
          <a:p>
            <a:fld id="{DD8D7EC5-F95D-43CD-8DC7-11579291FD91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3326156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D913BA0D-B9AC-F87C-3146-5D688F1FEAE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079" y="656224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defRPr>
            </a:lvl1pPr>
          </a:lstStyle>
          <a:p>
            <a:fld id="{0671F22F-F6B4-402E-81D6-2A5BC3268070}" type="datetime1">
              <a:rPr lang="en-CA" smtClean="0"/>
              <a:pPr/>
              <a:t>2024-05-13</a:t>
            </a:fld>
            <a:endParaRPr lang="en-CA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17DD0589-45B2-9020-D29D-25164D1983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562247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defRPr>
            </a:lvl1pPr>
          </a:lstStyle>
          <a:p>
            <a:r>
              <a:rPr lang="en-CA" dirty="0"/>
              <a:t>Remington Hill – Queen’s University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CF9A4873-5BB3-F537-98C9-3C2EFD1AF4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086600" y="656224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defRPr>
            </a:lvl1pPr>
          </a:lstStyle>
          <a:p>
            <a:fld id="{DD8D7EC5-F95D-43CD-8DC7-11579291FD91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209192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866777"/>
            <a:ext cx="7886700" cy="82391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CCAA3F1C-91C0-A3DC-7CC7-10C582B1E3F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079" y="656224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defRPr>
            </a:lvl1pPr>
          </a:lstStyle>
          <a:p>
            <a:fld id="{0671F22F-F6B4-402E-81D6-2A5BC3268070}" type="datetime1">
              <a:rPr lang="en-CA" smtClean="0"/>
              <a:pPr/>
              <a:t>2024-05-13</a:t>
            </a:fld>
            <a:endParaRPr lang="en-CA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453FC73B-AE4F-FF04-4ED6-40176800C4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562247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defRPr>
            </a:lvl1pPr>
          </a:lstStyle>
          <a:p>
            <a:r>
              <a:rPr lang="en-CA" dirty="0"/>
              <a:t>Remington Hill – Queen’s University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64853C87-7C09-FABF-7A3D-ED244C76C4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86600" y="656224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defRPr>
            </a:lvl1pPr>
          </a:lstStyle>
          <a:p>
            <a:fld id="{DD8D7EC5-F95D-43CD-8DC7-11579291FD91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1396156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0F5A4C0E-49F8-D4C3-DC66-DEFA98CB969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079" y="656224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defRPr>
            </a:lvl1pPr>
          </a:lstStyle>
          <a:p>
            <a:fld id="{0671F22F-F6B4-402E-81D6-2A5BC3268070}" type="datetime1">
              <a:rPr lang="en-CA" smtClean="0"/>
              <a:pPr/>
              <a:t>2024-05-13</a:t>
            </a:fld>
            <a:endParaRPr lang="en-CA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CE5CF725-8CDE-8031-3B46-6DF98874D8C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562247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defRPr>
            </a:lvl1pPr>
          </a:lstStyle>
          <a:p>
            <a:r>
              <a:rPr lang="en-CA" dirty="0"/>
              <a:t>Remington Hill – Queen’s University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1DD6AEFB-FE7E-A47E-4E51-988A3CC3DF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086600" y="656224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defRPr>
            </a:lvl1pPr>
          </a:lstStyle>
          <a:p>
            <a:fld id="{DD8D7EC5-F95D-43CD-8DC7-11579291FD91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4376382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74EA00A2-B848-F039-9801-6486D4F8E96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079" y="656224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defRPr>
            </a:lvl1pPr>
          </a:lstStyle>
          <a:p>
            <a:fld id="{0671F22F-F6B4-402E-81D6-2A5BC3268070}" type="datetime1">
              <a:rPr lang="en-CA" smtClean="0"/>
              <a:pPr/>
              <a:t>2024-05-13</a:t>
            </a:fld>
            <a:endParaRPr lang="en-CA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CE0067CC-601F-E7B1-8823-3CF8DF80EC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562247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defRPr>
            </a:lvl1pPr>
          </a:lstStyle>
          <a:p>
            <a:r>
              <a:rPr lang="en-CA" dirty="0"/>
              <a:t>Remington Hill – Queen’s University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102BB28-DB22-7269-CFD9-A883456AD2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086600" y="656224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defRPr>
            </a:lvl1pPr>
          </a:lstStyle>
          <a:p>
            <a:fld id="{DD8D7EC5-F95D-43CD-8DC7-11579291FD91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0328539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874642"/>
            <a:ext cx="2949178" cy="118275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D20B288D-CCD3-E4CF-2C9F-6FE1DFA10DC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079" y="656224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defRPr>
            </a:lvl1pPr>
          </a:lstStyle>
          <a:p>
            <a:fld id="{0671F22F-F6B4-402E-81D6-2A5BC3268070}" type="datetime1">
              <a:rPr lang="en-CA" smtClean="0"/>
              <a:pPr/>
              <a:t>2024-05-13</a:t>
            </a:fld>
            <a:endParaRPr lang="en-CA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FC636719-5BE0-27EB-D2C6-3C025E4847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562247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defRPr>
            </a:lvl1pPr>
          </a:lstStyle>
          <a:p>
            <a:r>
              <a:rPr lang="en-CA" dirty="0"/>
              <a:t>Remington Hill – Queen’s University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8AB1E750-895C-F623-2D2E-EE406C4A73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086600" y="656224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defRPr>
            </a:lvl1pPr>
          </a:lstStyle>
          <a:p>
            <a:fld id="{DD8D7EC5-F95D-43CD-8DC7-11579291FD91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0449655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BB589E85-B93F-A693-0E10-AD669DFCFDE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079" y="656224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defRPr>
            </a:lvl1pPr>
          </a:lstStyle>
          <a:p>
            <a:fld id="{0671F22F-F6B4-402E-81D6-2A5BC3268070}" type="datetime1">
              <a:rPr lang="en-CA" smtClean="0"/>
              <a:pPr/>
              <a:t>2024-05-13</a:t>
            </a:fld>
            <a:endParaRPr lang="en-CA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5F0817CA-1072-829D-21C7-4AEB2BF63B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562247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defRPr>
            </a:lvl1pPr>
          </a:lstStyle>
          <a:p>
            <a:r>
              <a:rPr lang="en-CA" dirty="0"/>
              <a:t>Remington Hill – Queen’s University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28C2095A-09DD-721C-4CA1-AA3175CE14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086600" y="656224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defRPr>
            </a:lvl1pPr>
          </a:lstStyle>
          <a:p>
            <a:fld id="{DD8D7EC5-F95D-43CD-8DC7-11579291FD91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3895831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8E9E6436-EA2A-F217-6999-F45AD26F4750}"/>
              </a:ext>
            </a:extLst>
          </p:cNvPr>
          <p:cNvGrpSpPr/>
          <p:nvPr userDrawn="1"/>
        </p:nvGrpSpPr>
        <p:grpSpPr>
          <a:xfrm>
            <a:off x="7079" y="6622682"/>
            <a:ext cx="9144000" cy="228600"/>
            <a:chOff x="-112346" y="6433136"/>
            <a:chExt cx="9144000" cy="22860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97CD7DE9-85F9-DBD6-1989-228CDBCD8E86}"/>
                </a:ext>
              </a:extLst>
            </p:cNvPr>
            <p:cNvSpPr/>
            <p:nvPr/>
          </p:nvSpPr>
          <p:spPr>
            <a:xfrm>
              <a:off x="-112346" y="6433136"/>
              <a:ext cx="9144000" cy="226800"/>
            </a:xfrm>
            <a:prstGeom prst="rect">
              <a:avLst/>
            </a:prstGeom>
            <a:solidFill>
              <a:srgbClr val="002452"/>
            </a:solidFill>
            <a:ln w="22225">
              <a:solidFill>
                <a:srgbClr val="00245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sz="1350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8F0B448B-D542-7859-EB69-693DFD1BCE7B}"/>
                </a:ext>
              </a:extLst>
            </p:cNvPr>
            <p:cNvSpPr/>
            <p:nvPr/>
          </p:nvSpPr>
          <p:spPr>
            <a:xfrm>
              <a:off x="2933254" y="6433136"/>
              <a:ext cx="3049200" cy="226800"/>
            </a:xfrm>
            <a:prstGeom prst="rect">
              <a:avLst/>
            </a:prstGeom>
            <a:solidFill>
              <a:srgbClr val="FABD0F"/>
            </a:solidFill>
            <a:ln w="22225">
              <a:solidFill>
                <a:srgbClr val="FABD0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sz="1350" dirty="0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F7D82146-B8A7-19A0-BA4A-4CD71FC66FF0}"/>
                </a:ext>
              </a:extLst>
            </p:cNvPr>
            <p:cNvSpPr>
              <a:spLocks/>
            </p:cNvSpPr>
            <p:nvPr/>
          </p:nvSpPr>
          <p:spPr>
            <a:xfrm>
              <a:off x="5982454" y="6433136"/>
              <a:ext cx="3049200" cy="226800"/>
            </a:xfrm>
            <a:prstGeom prst="rect">
              <a:avLst/>
            </a:prstGeom>
            <a:solidFill>
              <a:srgbClr val="B90E31"/>
            </a:solidFill>
            <a:ln w="22225">
              <a:solidFill>
                <a:srgbClr val="B90E3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sz="1350" dirty="0"/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ED9C76A0-ABAD-C32C-9FCB-322B866D2531}"/>
                </a:ext>
              </a:extLst>
            </p:cNvPr>
            <p:cNvGrpSpPr/>
            <p:nvPr userDrawn="1"/>
          </p:nvGrpSpPr>
          <p:grpSpPr>
            <a:xfrm>
              <a:off x="2799083" y="6433136"/>
              <a:ext cx="229866" cy="228599"/>
              <a:chOff x="3254734" y="5829397"/>
              <a:chExt cx="727944" cy="238523"/>
            </a:xfrm>
          </p:grpSpPr>
          <p:sp>
            <p:nvSpPr>
              <p:cNvPr id="35" name="Right Triangle 34">
                <a:extLst>
                  <a:ext uri="{FF2B5EF4-FFF2-40B4-BE49-F238E27FC236}">
                    <a16:creationId xmlns:a16="http://schemas.microsoft.com/office/drawing/2014/main" id="{6A818F9F-12C1-4619-F52E-1AAF90A6C4E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254734" y="5843993"/>
                <a:ext cx="680400" cy="223927"/>
              </a:xfrm>
              <a:prstGeom prst="rtTriangle">
                <a:avLst/>
              </a:prstGeom>
              <a:solidFill>
                <a:srgbClr val="002452"/>
              </a:solidFill>
              <a:ln w="22225">
                <a:solidFill>
                  <a:srgbClr val="00245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 dirty="0"/>
              </a:p>
            </p:txBody>
          </p:sp>
          <p:sp>
            <p:nvSpPr>
              <p:cNvPr id="37" name="Right Triangle 36">
                <a:extLst>
                  <a:ext uri="{FF2B5EF4-FFF2-40B4-BE49-F238E27FC236}">
                    <a16:creationId xmlns:a16="http://schemas.microsoft.com/office/drawing/2014/main" id="{43E948BB-78A9-B941-5082-060F95144133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0800000">
                <a:off x="3302278" y="5829397"/>
                <a:ext cx="680400" cy="221689"/>
              </a:xfrm>
              <a:prstGeom prst="rtTriangle">
                <a:avLst/>
              </a:prstGeom>
              <a:solidFill>
                <a:srgbClr val="FABD0F"/>
              </a:solidFill>
              <a:ln w="22225">
                <a:solidFill>
                  <a:srgbClr val="FABD0F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 dirty="0"/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6C4BD52C-D591-A5C4-147B-8B875CBA0812}"/>
                </a:ext>
              </a:extLst>
            </p:cNvPr>
            <p:cNvGrpSpPr/>
            <p:nvPr userDrawn="1"/>
          </p:nvGrpSpPr>
          <p:grpSpPr>
            <a:xfrm>
              <a:off x="5864217" y="6433136"/>
              <a:ext cx="228600" cy="228600"/>
              <a:chOff x="6206918" y="5648862"/>
              <a:chExt cx="234595" cy="237236"/>
            </a:xfrm>
          </p:grpSpPr>
          <p:sp>
            <p:nvSpPr>
              <p:cNvPr id="33" name="Right Triangle 32">
                <a:extLst>
                  <a:ext uri="{FF2B5EF4-FFF2-40B4-BE49-F238E27FC236}">
                    <a16:creationId xmlns:a16="http://schemas.microsoft.com/office/drawing/2014/main" id="{DE4D9FB0-F108-8443-5F22-87830DF5A73F}"/>
                  </a:ext>
                </a:extLst>
              </p:cNvPr>
              <p:cNvSpPr>
                <a:spLocks/>
              </p:cNvSpPr>
              <p:nvPr userDrawn="1"/>
            </p:nvSpPr>
            <p:spPr>
              <a:xfrm>
                <a:off x="6206918" y="5666642"/>
                <a:ext cx="219456" cy="219456"/>
              </a:xfrm>
              <a:prstGeom prst="rtTriangle">
                <a:avLst/>
              </a:prstGeom>
              <a:solidFill>
                <a:srgbClr val="FABD0F"/>
              </a:solidFill>
              <a:ln w="22225">
                <a:solidFill>
                  <a:srgbClr val="FABD0F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 dirty="0"/>
              </a:p>
            </p:txBody>
          </p:sp>
          <p:sp>
            <p:nvSpPr>
              <p:cNvPr id="34" name="Right Triangle 33">
                <a:extLst>
                  <a:ext uri="{FF2B5EF4-FFF2-40B4-BE49-F238E27FC236}">
                    <a16:creationId xmlns:a16="http://schemas.microsoft.com/office/drawing/2014/main" id="{973783D6-8EEB-89A2-30CB-F758A54D6499}"/>
                  </a:ext>
                </a:extLst>
              </p:cNvPr>
              <p:cNvSpPr>
                <a:spLocks/>
              </p:cNvSpPr>
              <p:nvPr userDrawn="1"/>
            </p:nvSpPr>
            <p:spPr>
              <a:xfrm rot="10800000">
                <a:off x="6222057" y="5648862"/>
                <a:ext cx="219456" cy="219456"/>
              </a:xfrm>
              <a:prstGeom prst="rtTriangle">
                <a:avLst/>
              </a:prstGeom>
              <a:solidFill>
                <a:srgbClr val="B90E31"/>
              </a:solidFill>
              <a:ln w="22225">
                <a:solidFill>
                  <a:srgbClr val="B90E3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 dirty="0"/>
              </a:p>
            </p:txBody>
          </p:sp>
        </p:grp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F64C225D-5D72-8D5D-CD50-518417D31050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-8626" y="-8627"/>
            <a:ext cx="9144000" cy="681037"/>
            <a:chOff x="776377" y="912737"/>
            <a:chExt cx="9144000" cy="681037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829AAB5-CCAA-E88C-4FBF-8FEC9780D4BB}"/>
                </a:ext>
              </a:extLst>
            </p:cNvPr>
            <p:cNvSpPr/>
            <p:nvPr/>
          </p:nvSpPr>
          <p:spPr>
            <a:xfrm>
              <a:off x="776377" y="912738"/>
              <a:ext cx="9144000" cy="681036"/>
            </a:xfrm>
            <a:prstGeom prst="rect">
              <a:avLst/>
            </a:prstGeom>
            <a:solidFill>
              <a:srgbClr val="002452"/>
            </a:solidFill>
            <a:ln w="22225">
              <a:solidFill>
                <a:srgbClr val="00245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sz="1350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819D92B-DA50-BA83-882C-B8193980C3E7}"/>
                </a:ext>
              </a:extLst>
            </p:cNvPr>
            <p:cNvSpPr/>
            <p:nvPr/>
          </p:nvSpPr>
          <p:spPr>
            <a:xfrm>
              <a:off x="3821977" y="912738"/>
              <a:ext cx="3049200" cy="681036"/>
            </a:xfrm>
            <a:prstGeom prst="rect">
              <a:avLst/>
            </a:prstGeom>
            <a:solidFill>
              <a:srgbClr val="FABD0F"/>
            </a:solidFill>
            <a:ln w="22225">
              <a:solidFill>
                <a:srgbClr val="FABD0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sz="1350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3BC21304-E504-2D76-27E8-C8CD2BACA51F}"/>
                </a:ext>
              </a:extLst>
            </p:cNvPr>
            <p:cNvSpPr>
              <a:spLocks/>
            </p:cNvSpPr>
            <p:nvPr/>
          </p:nvSpPr>
          <p:spPr>
            <a:xfrm>
              <a:off x="6871177" y="912738"/>
              <a:ext cx="3049200" cy="681036"/>
            </a:xfrm>
            <a:prstGeom prst="rect">
              <a:avLst/>
            </a:prstGeom>
            <a:solidFill>
              <a:srgbClr val="B90E31"/>
            </a:solidFill>
            <a:ln w="22225">
              <a:solidFill>
                <a:srgbClr val="B90E3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sz="1350" dirty="0"/>
            </a:p>
          </p:txBody>
        </p:sp>
        <p:sp>
          <p:nvSpPr>
            <p:cNvPr id="11" name="Right Triangle 10">
              <a:extLst>
                <a:ext uri="{FF2B5EF4-FFF2-40B4-BE49-F238E27FC236}">
                  <a16:creationId xmlns:a16="http://schemas.microsoft.com/office/drawing/2014/main" id="{D1F24FF0-DD20-8F6F-C19D-04179FDCB4C2}"/>
                </a:ext>
              </a:extLst>
            </p:cNvPr>
            <p:cNvSpPr/>
            <p:nvPr/>
          </p:nvSpPr>
          <p:spPr>
            <a:xfrm>
              <a:off x="3481777" y="921364"/>
              <a:ext cx="680400" cy="672410"/>
            </a:xfrm>
            <a:prstGeom prst="rtTriangle">
              <a:avLst/>
            </a:prstGeom>
            <a:solidFill>
              <a:srgbClr val="002452"/>
            </a:solidFill>
            <a:ln w="22225">
              <a:solidFill>
                <a:srgbClr val="00245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12" name="Right Triangle 11">
              <a:extLst>
                <a:ext uri="{FF2B5EF4-FFF2-40B4-BE49-F238E27FC236}">
                  <a16:creationId xmlns:a16="http://schemas.microsoft.com/office/drawing/2014/main" id="{12E1B8D7-FDC4-1D35-084F-72C96577066B}"/>
                </a:ext>
              </a:extLst>
            </p:cNvPr>
            <p:cNvSpPr/>
            <p:nvPr userDrawn="1"/>
          </p:nvSpPr>
          <p:spPr>
            <a:xfrm>
              <a:off x="6530977" y="928082"/>
              <a:ext cx="680400" cy="665692"/>
            </a:xfrm>
            <a:prstGeom prst="rtTriangle">
              <a:avLst/>
            </a:prstGeom>
            <a:solidFill>
              <a:srgbClr val="FABD0F"/>
            </a:solidFill>
            <a:ln w="22225">
              <a:solidFill>
                <a:srgbClr val="FABD0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13" name="Right Triangle 12">
              <a:extLst>
                <a:ext uri="{FF2B5EF4-FFF2-40B4-BE49-F238E27FC236}">
                  <a16:creationId xmlns:a16="http://schemas.microsoft.com/office/drawing/2014/main" id="{2B97DE16-A249-6134-501C-05A28C2DAFDE}"/>
                </a:ext>
              </a:extLst>
            </p:cNvPr>
            <p:cNvSpPr/>
            <p:nvPr/>
          </p:nvSpPr>
          <p:spPr>
            <a:xfrm rot="10800000">
              <a:off x="3499029" y="912738"/>
              <a:ext cx="680400" cy="665690"/>
            </a:xfrm>
            <a:prstGeom prst="rtTriangle">
              <a:avLst/>
            </a:prstGeom>
            <a:solidFill>
              <a:srgbClr val="FABD0F"/>
            </a:solidFill>
            <a:ln w="22225">
              <a:solidFill>
                <a:srgbClr val="FABD0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14" name="Right Triangle 13">
              <a:extLst>
                <a:ext uri="{FF2B5EF4-FFF2-40B4-BE49-F238E27FC236}">
                  <a16:creationId xmlns:a16="http://schemas.microsoft.com/office/drawing/2014/main" id="{FC643541-0BA9-08EB-54B1-9F3F8D1E0D0B}"/>
                </a:ext>
              </a:extLst>
            </p:cNvPr>
            <p:cNvSpPr/>
            <p:nvPr userDrawn="1"/>
          </p:nvSpPr>
          <p:spPr>
            <a:xfrm rot="10800000">
              <a:off x="6546116" y="912737"/>
              <a:ext cx="680400" cy="665690"/>
            </a:xfrm>
            <a:prstGeom prst="rtTriangle">
              <a:avLst/>
            </a:prstGeom>
            <a:solidFill>
              <a:srgbClr val="B90E31"/>
            </a:solidFill>
            <a:ln w="22225">
              <a:solidFill>
                <a:srgbClr val="B90E3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917759"/>
            <a:ext cx="7886700" cy="7729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39433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079" y="656224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defRPr>
            </a:lvl1pPr>
          </a:lstStyle>
          <a:p>
            <a:fld id="{0671F22F-F6B4-402E-81D6-2A5BC3268070}" type="datetime1">
              <a:rPr lang="en-CA" smtClean="0"/>
              <a:pPr/>
              <a:t>2024-05-13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562247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defRPr>
            </a:lvl1pPr>
          </a:lstStyle>
          <a:p>
            <a:r>
              <a:rPr lang="en-CA" dirty="0"/>
              <a:t>Remington Hill – Queen’s University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56224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defRPr>
            </a:lvl1pPr>
          </a:lstStyle>
          <a:p>
            <a:fld id="{DD8D7EC5-F95D-43CD-8DC7-11579291FD91}" type="slidenum">
              <a:rPr lang="en-CA" smtClean="0"/>
              <a:pPr/>
              <a:t>‹#›</a:t>
            </a:fld>
            <a:endParaRPr lang="en-CA" dirty="0"/>
          </a:p>
        </p:txBody>
      </p:sp>
      <p:pic>
        <p:nvPicPr>
          <p:cNvPr id="36" name="Picture 35" descr="A red text on a black background&#10;&#10;Description automatically generated">
            <a:extLst>
              <a:ext uri="{FF2B5EF4-FFF2-40B4-BE49-F238E27FC236}">
                <a16:creationId xmlns:a16="http://schemas.microsoft.com/office/drawing/2014/main" id="{AA714599-97DF-53D4-7247-7A968EA4EC5F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4793" y="-172283"/>
            <a:ext cx="2570338" cy="967367"/>
          </a:xfrm>
          <a:prstGeom prst="rect">
            <a:avLst/>
          </a:prstGeom>
        </p:spPr>
      </p:pic>
      <p:pic>
        <p:nvPicPr>
          <p:cNvPr id="19" name="Picture 18" descr="A blue and orange text with a black background&#10;&#10;Description automatically generated">
            <a:extLst>
              <a:ext uri="{FF2B5EF4-FFF2-40B4-BE49-F238E27FC236}">
                <a16:creationId xmlns:a16="http://schemas.microsoft.com/office/drawing/2014/main" id="{EF5460C2-6D8E-4833-D159-342B6157A8F2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0054" y="-42720"/>
            <a:ext cx="1773946" cy="749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1459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Century Schoolbook" panose="02040604050505020304" pitchFamily="18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ambria Math" panose="02040503050406030204" pitchFamily="18" charset="0"/>
          <a:ea typeface="Cambria Math" panose="02040503050406030204" pitchFamily="18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mbria Math" panose="02040503050406030204" pitchFamily="18" charset="0"/>
          <a:ea typeface="Cambria Math" panose="02040503050406030204" pitchFamily="18" charset="0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Cambria Math" panose="02040503050406030204" pitchFamily="18" charset="0"/>
          <a:ea typeface="Cambria Math" panose="02040503050406030204" pitchFamily="18" charset="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Cambria Math" panose="02040503050406030204" pitchFamily="18" charset="0"/>
          <a:ea typeface="Cambria Math" panose="02040503050406030204" pitchFamily="18" charset="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Cambria Math" panose="02040503050406030204" pitchFamily="18" charset="0"/>
          <a:ea typeface="Cambria Math" panose="02040503050406030204" pitchFamily="18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mailto:remington.hill@queensu.ca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nu.org/software/make/manual/make.html" TargetMode="External"/><Relationship Id="rId2" Type="http://schemas.openxmlformats.org/officeDocument/2006/relationships/hyperlink" Target="https://www.programiz.com/cpp-programming/online-compiler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s://en.cppreference.com/w/cpp/container/array" TargetMode="External"/><Relationship Id="rId2" Type="http://schemas.openxmlformats.org/officeDocument/2006/relationships/hyperlink" Target="https://cplusplus.com/reference/vector/vector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hyperlink" Target="mailto:remington.hill@queensu.ca" TargetMode="Externa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mailto:remington.hill@queensu.ca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E6BE8631-7F02-4723-8FE5-68105E703D7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079" y="6562247"/>
            <a:ext cx="2057400" cy="365125"/>
          </a:xfrm>
        </p:spPr>
        <p:txBody>
          <a:bodyPr/>
          <a:lstStyle/>
          <a:p>
            <a:fld id="{DAE49BB9-4C05-4850-A19B-A7E70F7EEAD5}" type="datetime1">
              <a:rPr lang="en-CA" smtClean="0"/>
              <a:t>2024-05-13</a:t>
            </a:fld>
            <a:endParaRPr lang="en-CA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451697C4-E0CA-4222-A064-1C13570589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562247"/>
            <a:ext cx="3086100" cy="365125"/>
          </a:xfrm>
        </p:spPr>
        <p:txBody>
          <a:bodyPr/>
          <a:lstStyle/>
          <a:p>
            <a:r>
              <a:rPr lang="en-CA" dirty="0"/>
              <a:t>Remington Hill – Queen’s University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B59C4D2F-9FE0-41F1-80EA-0D7F1D866E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086600" y="6562247"/>
            <a:ext cx="2057400" cy="365125"/>
          </a:xfrm>
        </p:spPr>
        <p:txBody>
          <a:bodyPr/>
          <a:lstStyle/>
          <a:p>
            <a:fld id="{410FC925-DFC5-41DC-93F7-154B95E0C23E}" type="slidenum">
              <a:rPr lang="en-CA" smtClean="0"/>
              <a:t>1</a:t>
            </a:fld>
            <a:endParaRPr lang="en-CA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7B08D168-DB1E-B614-8586-CB1808396B6B}"/>
              </a:ext>
            </a:extLst>
          </p:cNvPr>
          <p:cNvGrpSpPr/>
          <p:nvPr/>
        </p:nvGrpSpPr>
        <p:grpSpPr>
          <a:xfrm>
            <a:off x="911623" y="3621827"/>
            <a:ext cx="7320754" cy="2606820"/>
            <a:chOff x="875143" y="3328529"/>
            <a:chExt cx="7320754" cy="2606820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D352AFBE-1AB4-4563-8558-6B2BDCF11CA2}"/>
                </a:ext>
              </a:extLst>
            </p:cNvPr>
            <p:cNvSpPr txBox="1"/>
            <p:nvPr/>
          </p:nvSpPr>
          <p:spPr>
            <a:xfrm>
              <a:off x="875143" y="3650901"/>
              <a:ext cx="3347621" cy="19620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A" sz="1350" dirty="0">
                  <a:latin typeface="Cambria Math" panose="02040503050406030204" pitchFamily="18" charset="0"/>
                  <a:ea typeface="Cambria Math" panose="02040503050406030204" pitchFamily="18" charset="0"/>
                </a:rPr>
                <a:t>Remington Hill</a:t>
              </a:r>
            </a:p>
            <a:p>
              <a:pPr algn="ctr"/>
              <a:endParaRPr lang="en-CA" sz="1350" dirty="0">
                <a:latin typeface="Cambria Math" panose="02040503050406030204" pitchFamily="18" charset="0"/>
                <a:ea typeface="Cambria Math" panose="02040503050406030204" pitchFamily="18" charset="0"/>
              </a:endParaRPr>
            </a:p>
            <a:p>
              <a:pPr algn="ctr"/>
              <a:r>
                <a:rPr lang="en-CA" sz="1350" dirty="0">
                  <a:latin typeface="Cambria Math" panose="02040503050406030204" pitchFamily="18" charset="0"/>
                  <a:ea typeface="Cambria Math" panose="02040503050406030204" pitchFamily="18" charset="0"/>
                </a:rPr>
                <a:t>Contact Info: </a:t>
              </a:r>
              <a:r>
                <a:rPr lang="en-CA" sz="1350" dirty="0">
                  <a:latin typeface="Cambria Math" panose="02040503050406030204" pitchFamily="18" charset="0"/>
                  <a:ea typeface="Cambria Math" panose="02040503050406030204" pitchFamily="18" charset="0"/>
                  <a:hlinkClick r:id="rId2"/>
                </a:rPr>
                <a:t>remington.hill@queensu.ca</a:t>
              </a:r>
              <a:endParaRPr lang="en-CA" sz="1350" dirty="0">
                <a:latin typeface="Cambria Math" panose="02040503050406030204" pitchFamily="18" charset="0"/>
                <a:ea typeface="Cambria Math" panose="02040503050406030204" pitchFamily="18" charset="0"/>
              </a:endParaRPr>
            </a:p>
            <a:p>
              <a:pPr algn="ctr"/>
              <a:endParaRPr lang="en-CA" sz="1350" dirty="0">
                <a:latin typeface="Cambria Math" panose="02040503050406030204" pitchFamily="18" charset="0"/>
                <a:ea typeface="Cambria Math" panose="02040503050406030204" pitchFamily="18" charset="0"/>
              </a:endParaRPr>
            </a:p>
            <a:p>
              <a:pPr algn="ctr"/>
              <a:r>
                <a:rPr lang="en-CA" sz="1350" dirty="0">
                  <a:latin typeface="Cambria Math" panose="02040503050406030204" pitchFamily="18" charset="0"/>
                  <a:ea typeface="Cambria Math" panose="02040503050406030204" pitchFamily="18" charset="0"/>
                </a:rPr>
                <a:t>Supervisor: Dr. Stephen Sekula</a:t>
              </a:r>
            </a:p>
            <a:p>
              <a:pPr algn="ctr"/>
              <a:endParaRPr lang="en-CA" sz="1350" dirty="0">
                <a:latin typeface="Cambria Math" panose="02040503050406030204" pitchFamily="18" charset="0"/>
                <a:ea typeface="Cambria Math" panose="02040503050406030204" pitchFamily="18" charset="0"/>
              </a:endParaRPr>
            </a:p>
            <a:p>
              <a:pPr algn="ctr"/>
              <a:r>
                <a:rPr lang="en-CA" sz="1350" dirty="0">
                  <a:latin typeface="Cambria Math" panose="02040503050406030204" pitchFamily="18" charset="0"/>
                  <a:ea typeface="Cambria Math" panose="02040503050406030204" pitchFamily="18" charset="0"/>
                </a:rPr>
                <a:t>Queen’s University</a:t>
              </a:r>
            </a:p>
            <a:p>
              <a:pPr algn="ctr"/>
              <a:endParaRPr lang="en-CA" sz="1350" dirty="0">
                <a:latin typeface="Cambria Math" panose="02040503050406030204" pitchFamily="18" charset="0"/>
                <a:ea typeface="Cambria Math" panose="02040503050406030204" pitchFamily="18" charset="0"/>
              </a:endParaRPr>
            </a:p>
            <a:p>
              <a:pPr algn="ctr"/>
              <a:r>
                <a:rPr lang="en-CA" sz="1350" dirty="0">
                  <a:latin typeface="Cambria Math" panose="02040503050406030204" pitchFamily="18" charset="0"/>
                  <a:ea typeface="Cambria Math" panose="02040503050406030204" pitchFamily="18" charset="0"/>
                </a:rPr>
                <a:t>May 8</a:t>
              </a:r>
              <a:r>
                <a:rPr lang="en-CA" sz="1350" baseline="30000" dirty="0">
                  <a:latin typeface="Cambria Math" panose="02040503050406030204" pitchFamily="18" charset="0"/>
                  <a:ea typeface="Cambria Math" panose="02040503050406030204" pitchFamily="18" charset="0"/>
                </a:rPr>
                <a:t>th</a:t>
              </a:r>
              <a:r>
                <a:rPr lang="en-CA" sz="1350" dirty="0">
                  <a:latin typeface="Cambria Math" panose="02040503050406030204" pitchFamily="18" charset="0"/>
                  <a:ea typeface="Cambria Math" panose="02040503050406030204" pitchFamily="18" charset="0"/>
                </a:rPr>
                <a:t>, 2024</a:t>
              </a:r>
            </a:p>
          </p:txBody>
        </p: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098FBEB-0BAB-B141-F1F9-EBE5D263F419}"/>
                </a:ext>
              </a:extLst>
            </p:cNvPr>
            <p:cNvGrpSpPr/>
            <p:nvPr/>
          </p:nvGrpSpPr>
          <p:grpSpPr>
            <a:xfrm>
              <a:off x="4732677" y="3328529"/>
              <a:ext cx="3463220" cy="2606820"/>
              <a:chOff x="4767182" y="3495022"/>
              <a:chExt cx="3463220" cy="2606820"/>
            </a:xfrm>
          </p:grpSpPr>
          <p:pic>
            <p:nvPicPr>
              <p:cNvPr id="19" name="Picture 18" descr="A red text on a black background&#10;&#10;Description automatically generated">
                <a:extLst>
                  <a:ext uri="{FF2B5EF4-FFF2-40B4-BE49-F238E27FC236}">
                    <a16:creationId xmlns:a16="http://schemas.microsoft.com/office/drawing/2014/main" id="{2225B96B-AF5F-B847-4426-B174413A095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767182" y="4798432"/>
                <a:ext cx="3463220" cy="1303410"/>
              </a:xfrm>
              <a:prstGeom prst="rect">
                <a:avLst/>
              </a:prstGeom>
            </p:spPr>
          </p:pic>
          <p:pic>
            <p:nvPicPr>
              <p:cNvPr id="21" name="Picture 20" descr="A blue and orange text with a black background&#10;&#10;Description automatically generated">
                <a:extLst>
                  <a:ext uri="{FF2B5EF4-FFF2-40B4-BE49-F238E27FC236}">
                    <a16:creationId xmlns:a16="http://schemas.microsoft.com/office/drawing/2014/main" id="{81EDEAAF-49DC-0E7D-7B36-A6A1999562D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955742" y="3495022"/>
                <a:ext cx="3086100" cy="1303410"/>
              </a:xfrm>
              <a:prstGeom prst="rect">
                <a:avLst/>
              </a:prstGeom>
            </p:spPr>
          </p:pic>
        </p:grp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7C050E5E-389F-B956-3E6F-2C1AE2602EC3}"/>
              </a:ext>
            </a:extLst>
          </p:cNvPr>
          <p:cNvGrpSpPr>
            <a:grpSpLocks noChangeAspect="1"/>
          </p:cNvGrpSpPr>
          <p:nvPr/>
        </p:nvGrpSpPr>
        <p:grpSpPr>
          <a:xfrm>
            <a:off x="-8626" y="-8627"/>
            <a:ext cx="9144000" cy="681037"/>
            <a:chOff x="776377" y="912737"/>
            <a:chExt cx="9144000" cy="681037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027D87E9-945D-5E72-627F-AEE655D2A736}"/>
                </a:ext>
              </a:extLst>
            </p:cNvPr>
            <p:cNvSpPr/>
            <p:nvPr/>
          </p:nvSpPr>
          <p:spPr>
            <a:xfrm>
              <a:off x="776377" y="912738"/>
              <a:ext cx="9144000" cy="681036"/>
            </a:xfrm>
            <a:prstGeom prst="rect">
              <a:avLst/>
            </a:prstGeom>
            <a:solidFill>
              <a:srgbClr val="002452"/>
            </a:solidFill>
            <a:ln w="22225">
              <a:solidFill>
                <a:srgbClr val="00245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sz="1350" dirty="0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6DD46D08-823A-07D4-66EA-C4887DEF7D92}"/>
                </a:ext>
              </a:extLst>
            </p:cNvPr>
            <p:cNvSpPr/>
            <p:nvPr/>
          </p:nvSpPr>
          <p:spPr>
            <a:xfrm>
              <a:off x="3821977" y="912738"/>
              <a:ext cx="3049200" cy="681036"/>
            </a:xfrm>
            <a:prstGeom prst="rect">
              <a:avLst/>
            </a:prstGeom>
            <a:solidFill>
              <a:srgbClr val="FABD0F"/>
            </a:solidFill>
            <a:ln w="22225">
              <a:solidFill>
                <a:srgbClr val="FABD0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sz="1350" dirty="0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A8355D65-0C68-6E6C-DE2D-4DB8E40ACD3F}"/>
                </a:ext>
              </a:extLst>
            </p:cNvPr>
            <p:cNvSpPr>
              <a:spLocks/>
            </p:cNvSpPr>
            <p:nvPr/>
          </p:nvSpPr>
          <p:spPr>
            <a:xfrm>
              <a:off x="6871177" y="912738"/>
              <a:ext cx="3049200" cy="681036"/>
            </a:xfrm>
            <a:prstGeom prst="rect">
              <a:avLst/>
            </a:prstGeom>
            <a:solidFill>
              <a:srgbClr val="B90E31"/>
            </a:solidFill>
            <a:ln w="22225">
              <a:solidFill>
                <a:srgbClr val="B90E3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sz="1350" dirty="0"/>
            </a:p>
          </p:txBody>
        </p:sp>
        <p:sp>
          <p:nvSpPr>
            <p:cNvPr id="8" name="Right Triangle 7">
              <a:extLst>
                <a:ext uri="{FF2B5EF4-FFF2-40B4-BE49-F238E27FC236}">
                  <a16:creationId xmlns:a16="http://schemas.microsoft.com/office/drawing/2014/main" id="{253454CA-5ED9-D696-634E-896842DF0E43}"/>
                </a:ext>
              </a:extLst>
            </p:cNvPr>
            <p:cNvSpPr/>
            <p:nvPr/>
          </p:nvSpPr>
          <p:spPr>
            <a:xfrm>
              <a:off x="3481777" y="921364"/>
              <a:ext cx="680400" cy="672410"/>
            </a:xfrm>
            <a:prstGeom prst="rtTriangle">
              <a:avLst/>
            </a:prstGeom>
            <a:solidFill>
              <a:srgbClr val="002452"/>
            </a:solidFill>
            <a:ln w="22225">
              <a:solidFill>
                <a:srgbClr val="00245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12" name="Right Triangle 11">
              <a:extLst>
                <a:ext uri="{FF2B5EF4-FFF2-40B4-BE49-F238E27FC236}">
                  <a16:creationId xmlns:a16="http://schemas.microsoft.com/office/drawing/2014/main" id="{913AE310-2C3B-4B90-8871-67D739F0679D}"/>
                </a:ext>
              </a:extLst>
            </p:cNvPr>
            <p:cNvSpPr/>
            <p:nvPr userDrawn="1"/>
          </p:nvSpPr>
          <p:spPr>
            <a:xfrm>
              <a:off x="6530977" y="928082"/>
              <a:ext cx="680400" cy="665692"/>
            </a:xfrm>
            <a:prstGeom prst="rtTriangle">
              <a:avLst/>
            </a:prstGeom>
            <a:solidFill>
              <a:srgbClr val="FABD0F"/>
            </a:solidFill>
            <a:ln w="22225">
              <a:solidFill>
                <a:srgbClr val="FABD0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13" name="Right Triangle 12">
              <a:extLst>
                <a:ext uri="{FF2B5EF4-FFF2-40B4-BE49-F238E27FC236}">
                  <a16:creationId xmlns:a16="http://schemas.microsoft.com/office/drawing/2014/main" id="{743C90E7-7E08-B0D5-DFB3-00F7D2E54525}"/>
                </a:ext>
              </a:extLst>
            </p:cNvPr>
            <p:cNvSpPr/>
            <p:nvPr/>
          </p:nvSpPr>
          <p:spPr>
            <a:xfrm rot="10800000">
              <a:off x="3499029" y="912738"/>
              <a:ext cx="680400" cy="665690"/>
            </a:xfrm>
            <a:prstGeom prst="rtTriangle">
              <a:avLst/>
            </a:prstGeom>
            <a:solidFill>
              <a:srgbClr val="FABD0F"/>
            </a:solidFill>
            <a:ln w="22225">
              <a:solidFill>
                <a:srgbClr val="FABD0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14" name="Right Triangle 13">
              <a:extLst>
                <a:ext uri="{FF2B5EF4-FFF2-40B4-BE49-F238E27FC236}">
                  <a16:creationId xmlns:a16="http://schemas.microsoft.com/office/drawing/2014/main" id="{4922158E-E8E1-8431-9C48-9678FB05D5BD}"/>
                </a:ext>
              </a:extLst>
            </p:cNvPr>
            <p:cNvSpPr/>
            <p:nvPr userDrawn="1"/>
          </p:nvSpPr>
          <p:spPr>
            <a:xfrm rot="10800000">
              <a:off x="6546116" y="912737"/>
              <a:ext cx="680400" cy="665690"/>
            </a:xfrm>
            <a:prstGeom prst="rtTriangle">
              <a:avLst/>
            </a:prstGeom>
            <a:solidFill>
              <a:srgbClr val="B90E31"/>
            </a:solidFill>
            <a:ln w="22225">
              <a:solidFill>
                <a:srgbClr val="B90E3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B6C5720-B933-519D-4463-CCC582268CA1}"/>
              </a:ext>
            </a:extLst>
          </p:cNvPr>
          <p:cNvGrpSpPr/>
          <p:nvPr/>
        </p:nvGrpSpPr>
        <p:grpSpPr>
          <a:xfrm>
            <a:off x="746327" y="1978378"/>
            <a:ext cx="7651346" cy="1648595"/>
            <a:chOff x="746327" y="1978378"/>
            <a:chExt cx="7651346" cy="1648595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9E806D85-71E9-41EA-94BE-8F8988EFBCC2}"/>
                </a:ext>
              </a:extLst>
            </p:cNvPr>
            <p:cNvSpPr txBox="1"/>
            <p:nvPr/>
          </p:nvSpPr>
          <p:spPr>
            <a:xfrm>
              <a:off x="746327" y="1978378"/>
              <a:ext cx="765134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A" sz="4000" dirty="0">
                  <a:latin typeface="Century Schoolbook" panose="02040604050505020304" pitchFamily="18" charset="0"/>
                  <a:ea typeface="Cambria Math" panose="02040503050406030204" pitchFamily="18" charset="0"/>
                </a:rPr>
                <a:t>An Introduction to C++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29D2B98F-7645-38A3-3A66-E8F3D77D34E0}"/>
                </a:ext>
              </a:extLst>
            </p:cNvPr>
            <p:cNvSpPr txBox="1"/>
            <p:nvPr/>
          </p:nvSpPr>
          <p:spPr>
            <a:xfrm>
              <a:off x="746327" y="2795976"/>
              <a:ext cx="765134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A" sz="2400" dirty="0">
                  <a:latin typeface="Century Schoolbook" panose="02040604050505020304" pitchFamily="18" charset="0"/>
                  <a:ea typeface="Cambria Math" panose="02040503050406030204" pitchFamily="18" charset="0"/>
                </a:rPr>
                <a:t>from if statements, functions, classes, libraries, to building your own interactive story driven game.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355964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2DB87972-7BC8-C6D5-BE4E-0C4BCBA87959}"/>
              </a:ext>
            </a:extLst>
          </p:cNvPr>
          <p:cNvSpPr/>
          <p:nvPr/>
        </p:nvSpPr>
        <p:spPr>
          <a:xfrm>
            <a:off x="0" y="2741118"/>
            <a:ext cx="9144000" cy="3859687"/>
          </a:xfrm>
          <a:prstGeom prst="rect">
            <a:avLst/>
          </a:prstGeom>
          <a:solidFill>
            <a:srgbClr val="1F1F1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09627B9-F723-7FE4-A0BD-354AB8205D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classic example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09BCE6-14F0-B7A6-38A4-0D84D8F1FC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685695"/>
            <a:ext cx="7886700" cy="4351338"/>
          </a:xfrm>
        </p:spPr>
        <p:txBody>
          <a:bodyPr/>
          <a:lstStyle/>
          <a:p>
            <a:r>
              <a:rPr lang="en-US" dirty="0"/>
              <a:t>The first thing you, as a programmer, will typically do in a new language is print the classic, “Hello World”.</a:t>
            </a:r>
          </a:p>
          <a:p>
            <a:pPr lvl="1"/>
            <a:r>
              <a:rPr lang="en-US" dirty="0"/>
              <a:t>What does this look like in C++?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32E576-6208-930F-FC75-A39467A8CBD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671F22F-F6B4-402E-81D6-2A5BC3268070}" type="datetime1">
              <a:rPr lang="en-CA" smtClean="0"/>
              <a:pPr/>
              <a:t>2024-05-13</a:t>
            </a:fld>
            <a:endParaRPr lang="en-CA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78727B-6608-E747-2A5A-8A3D38E8C60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CA" dirty="0"/>
              <a:t>Remington Hill – Queen’s University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570CB9-CE34-3A39-A4F2-188C5CA911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D8D7EC5-F95D-43CD-8DC7-11579291FD91}" type="slidenum">
              <a:rPr lang="en-CA" smtClean="0"/>
              <a:pPr/>
              <a:t>10</a:t>
            </a:fld>
            <a:endParaRPr lang="en-CA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523F471-3DFD-C70B-9171-452ACA4AB1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0047" y="3056078"/>
            <a:ext cx="7563906" cy="2534004"/>
          </a:xfrm>
          <a:prstGeom prst="rect">
            <a:avLst/>
          </a:prstGeom>
          <a:solidFill>
            <a:srgbClr val="1F1F1F"/>
          </a:solidFill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5073F272-60FC-51A8-78C7-78ED03376B85}"/>
              </a:ext>
            </a:extLst>
          </p:cNvPr>
          <p:cNvGrpSpPr/>
          <p:nvPr/>
        </p:nvGrpSpPr>
        <p:grpSpPr>
          <a:xfrm>
            <a:off x="1516197" y="2826127"/>
            <a:ext cx="7627803" cy="4278094"/>
            <a:chOff x="1516197" y="2826127"/>
            <a:chExt cx="7627803" cy="4278094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86316F70-5C55-C906-1277-8425FC44E0CB}"/>
                </a:ext>
              </a:extLst>
            </p:cNvPr>
            <p:cNvGrpSpPr/>
            <p:nvPr/>
          </p:nvGrpSpPr>
          <p:grpSpPr>
            <a:xfrm>
              <a:off x="1550089" y="2826127"/>
              <a:ext cx="7593911" cy="4278094"/>
              <a:chOff x="1550089" y="2364107"/>
              <a:chExt cx="7593911" cy="4278094"/>
            </a:xfrm>
          </p:grpSpPr>
          <p:grpSp>
            <p:nvGrpSpPr>
              <p:cNvPr id="24" name="Group 23">
                <a:extLst>
                  <a:ext uri="{FF2B5EF4-FFF2-40B4-BE49-F238E27FC236}">
                    <a16:creationId xmlns:a16="http://schemas.microsoft.com/office/drawing/2014/main" id="{C4A48756-32B2-5117-63D5-0F63E26E4E4E}"/>
                  </a:ext>
                </a:extLst>
              </p:cNvPr>
              <p:cNvGrpSpPr/>
              <p:nvPr/>
            </p:nvGrpSpPr>
            <p:grpSpPr>
              <a:xfrm>
                <a:off x="1550089" y="3668158"/>
                <a:ext cx="3875351" cy="415764"/>
                <a:chOff x="1550089" y="3668158"/>
                <a:chExt cx="3875351" cy="415764"/>
              </a:xfrm>
            </p:grpSpPr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C1655A4B-0EB8-2BD2-1E27-280E652395FE}"/>
                    </a:ext>
                  </a:extLst>
                </p:cNvPr>
                <p:cNvSpPr txBox="1"/>
                <p:nvPr/>
              </p:nvSpPr>
              <p:spPr>
                <a:xfrm>
                  <a:off x="1550089" y="3668158"/>
                  <a:ext cx="1132151" cy="415764"/>
                </a:xfrm>
                <a:prstGeom prst="rect">
                  <a:avLst/>
                </a:prstGeom>
                <a:noFill/>
                <a:ln w="34925">
                  <a:solidFill>
                    <a:srgbClr val="FF0000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endParaRPr lang="en-US" dirty="0"/>
                </a:p>
              </p:txBody>
            </p:sp>
            <p:cxnSp>
              <p:nvCxnSpPr>
                <p:cNvPr id="27" name="Straight Arrow Connector 26">
                  <a:extLst>
                    <a:ext uri="{FF2B5EF4-FFF2-40B4-BE49-F238E27FC236}">
                      <a16:creationId xmlns:a16="http://schemas.microsoft.com/office/drawing/2014/main" id="{00DF24A4-DA48-2D81-58F8-2D7EE1ED1AE8}"/>
                    </a:ext>
                  </a:extLst>
                </p:cNvPr>
                <p:cNvCxnSpPr>
                  <a:cxnSpLocks/>
                  <a:stCxn id="26" idx="3"/>
                </p:cNvCxnSpPr>
                <p:nvPr/>
              </p:nvCxnSpPr>
              <p:spPr>
                <a:xfrm>
                  <a:off x="2682240" y="3876040"/>
                  <a:ext cx="2743200" cy="207882"/>
                </a:xfrm>
                <a:prstGeom prst="straightConnector1">
                  <a:avLst/>
                </a:prstGeom>
                <a:ln w="31750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BD474056-F0DE-A0F2-4034-D666D7024EAF}"/>
                  </a:ext>
                </a:extLst>
              </p:cNvPr>
              <p:cNvSpPr txBox="1"/>
              <p:nvPr/>
            </p:nvSpPr>
            <p:spPr>
              <a:xfrm>
                <a:off x="5526565" y="2364107"/>
                <a:ext cx="3617435" cy="42780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>
                    <a:solidFill>
                      <a:schemeClr val="bg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This is the main function; it is the entry point for your C++ program. </a:t>
                </a:r>
              </a:p>
              <a:p>
                <a:pPr algn="ctr"/>
                <a:endParaRPr lang="en-US" sz="1600" dirty="0">
                  <a:solidFill>
                    <a:schemeClr val="bg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algn="ctr"/>
                <a:r>
                  <a:rPr lang="en-US" sz="1600" dirty="0">
                    <a:solidFill>
                      <a:schemeClr val="bg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Every function will have its arguments defined in (), and be closed by {}.</a:t>
                </a:r>
              </a:p>
              <a:p>
                <a:pPr algn="ctr"/>
                <a:br>
                  <a:rPr lang="en-US" sz="1600" dirty="0">
                    <a:solidFill>
                      <a:schemeClr val="bg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:r>
                  <a:rPr lang="en-US" sz="1600" dirty="0">
                    <a:solidFill>
                      <a:schemeClr val="bg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Function definitions before this will not be called or used unless called within the main() function.</a:t>
                </a:r>
              </a:p>
              <a:p>
                <a:pPr algn="ctr"/>
                <a:endParaRPr lang="en-US" sz="1600" dirty="0">
                  <a:solidFill>
                    <a:schemeClr val="bg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algn="ctr"/>
                <a:r>
                  <a:rPr lang="en-US" sz="1600" dirty="0">
                    <a:solidFill>
                      <a:schemeClr val="bg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int tells the compiler that this function returns an int value when it exits.</a:t>
                </a:r>
              </a:p>
              <a:p>
                <a:pPr algn="ctr"/>
                <a:endParaRPr lang="en-US" sz="1600" dirty="0">
                  <a:solidFill>
                    <a:schemeClr val="bg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algn="ctr"/>
                <a:r>
                  <a:rPr lang="en-US" sz="1600" dirty="0">
                    <a:solidFill>
                      <a:schemeClr val="bg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Can return any type (double, int, vector&lt;int&gt;, etc.).</a:t>
                </a:r>
              </a:p>
              <a:p>
                <a:pPr algn="ctr"/>
                <a:endParaRPr lang="en-US" sz="1600" dirty="0">
                  <a:solidFill>
                    <a:schemeClr val="bg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algn="ctr"/>
                <a:endParaRPr lang="en-US" sz="1600" dirty="0">
                  <a:solidFill>
                    <a:schemeClr val="bg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p:grp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43F09EA7-8EA1-608C-266A-C4F06FDBBB1E}"/>
                </a:ext>
              </a:extLst>
            </p:cNvPr>
            <p:cNvSpPr txBox="1"/>
            <p:nvPr/>
          </p:nvSpPr>
          <p:spPr>
            <a:xfrm>
              <a:off x="1516197" y="5256628"/>
              <a:ext cx="251643" cy="415764"/>
            </a:xfrm>
            <a:prstGeom prst="rect">
              <a:avLst/>
            </a:prstGeom>
            <a:noFill/>
            <a:ln w="34925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cxnSp>
          <p:nvCxnSpPr>
            <p:cNvPr id="12" name="Connector: Elbow 11">
              <a:extLst>
                <a:ext uri="{FF2B5EF4-FFF2-40B4-BE49-F238E27FC236}">
                  <a16:creationId xmlns:a16="http://schemas.microsoft.com/office/drawing/2014/main" id="{789DBEBF-844D-1FAB-7BDF-B4FD4012A87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818640" y="4753824"/>
              <a:ext cx="3606800" cy="732576"/>
            </a:xfrm>
            <a:prstGeom prst="bentConnector3">
              <a:avLst>
                <a:gd name="adj1" fmla="val 88310"/>
              </a:avLst>
            </a:prstGeom>
            <a:ln w="317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501601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2DB87972-7BC8-C6D5-BE4E-0C4BCBA87959}"/>
              </a:ext>
            </a:extLst>
          </p:cNvPr>
          <p:cNvSpPr/>
          <p:nvPr/>
        </p:nvSpPr>
        <p:spPr>
          <a:xfrm>
            <a:off x="0" y="2741118"/>
            <a:ext cx="9144000" cy="3859687"/>
          </a:xfrm>
          <a:prstGeom prst="rect">
            <a:avLst/>
          </a:prstGeom>
          <a:solidFill>
            <a:srgbClr val="1F1F1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09627B9-F723-7FE4-A0BD-354AB8205D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classic example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09BCE6-14F0-B7A6-38A4-0D84D8F1FC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685695"/>
            <a:ext cx="7886700" cy="4351338"/>
          </a:xfrm>
        </p:spPr>
        <p:txBody>
          <a:bodyPr/>
          <a:lstStyle/>
          <a:p>
            <a:r>
              <a:rPr lang="en-US" dirty="0"/>
              <a:t>The first thing you, as a programmer, will typically do in a new language is print the classic, “Hello World”.</a:t>
            </a:r>
          </a:p>
          <a:p>
            <a:pPr lvl="1"/>
            <a:r>
              <a:rPr lang="en-US" dirty="0"/>
              <a:t>What does this look like in C++?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32E576-6208-930F-FC75-A39467A8CBD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671F22F-F6B4-402E-81D6-2A5BC3268070}" type="datetime1">
              <a:rPr lang="en-CA" smtClean="0"/>
              <a:pPr/>
              <a:t>2024-05-13</a:t>
            </a:fld>
            <a:endParaRPr lang="en-CA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78727B-6608-E747-2A5A-8A3D38E8C60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CA" dirty="0"/>
              <a:t>Remington Hill – Queen’s University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570CB9-CE34-3A39-A4F2-188C5CA911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D8D7EC5-F95D-43CD-8DC7-11579291FD91}" type="slidenum">
              <a:rPr lang="en-CA" smtClean="0"/>
              <a:pPr/>
              <a:t>11</a:t>
            </a:fld>
            <a:endParaRPr lang="en-CA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523F471-3DFD-C70B-9171-452ACA4AB1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0047" y="3056078"/>
            <a:ext cx="7563906" cy="2534004"/>
          </a:xfrm>
          <a:prstGeom prst="rect">
            <a:avLst/>
          </a:prstGeom>
          <a:solidFill>
            <a:srgbClr val="1F1F1F"/>
          </a:solidFill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A5004847-E622-6BFA-A22E-AAC14FB354B7}"/>
              </a:ext>
            </a:extLst>
          </p:cNvPr>
          <p:cNvGrpSpPr/>
          <p:nvPr/>
        </p:nvGrpSpPr>
        <p:grpSpPr>
          <a:xfrm>
            <a:off x="1854889" y="3203138"/>
            <a:ext cx="7136711" cy="3416320"/>
            <a:chOff x="1854889" y="3203138"/>
            <a:chExt cx="7136711" cy="3416320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03B4EA7C-CFF9-AB41-0C25-48A8CDE63E15}"/>
                </a:ext>
              </a:extLst>
            </p:cNvPr>
            <p:cNvGrpSpPr/>
            <p:nvPr/>
          </p:nvGrpSpPr>
          <p:grpSpPr>
            <a:xfrm>
              <a:off x="1854889" y="4602878"/>
              <a:ext cx="3783911" cy="415764"/>
              <a:chOff x="1854889" y="4602878"/>
              <a:chExt cx="3783911" cy="415764"/>
            </a:xfrm>
          </p:grpSpPr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F184F27-CCEE-EE6E-ADC4-9F8AA3F5C0BE}"/>
                  </a:ext>
                </a:extLst>
              </p:cNvPr>
              <p:cNvSpPr txBox="1"/>
              <p:nvPr/>
            </p:nvSpPr>
            <p:spPr>
              <a:xfrm>
                <a:off x="1854889" y="4602878"/>
                <a:ext cx="2930471" cy="415764"/>
              </a:xfrm>
              <a:prstGeom prst="rect">
                <a:avLst/>
              </a:prstGeom>
              <a:noFill/>
              <a:ln w="34925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endParaRPr lang="en-US" dirty="0"/>
              </a:p>
            </p:txBody>
          </p:sp>
          <p:cxnSp>
            <p:nvCxnSpPr>
              <p:cNvPr id="18" name="Straight Arrow Connector 17">
                <a:extLst>
                  <a:ext uri="{FF2B5EF4-FFF2-40B4-BE49-F238E27FC236}">
                    <a16:creationId xmlns:a16="http://schemas.microsoft.com/office/drawing/2014/main" id="{AB4DEDB7-AED0-E53B-C78A-1475972DA78A}"/>
                  </a:ext>
                </a:extLst>
              </p:cNvPr>
              <p:cNvCxnSpPr>
                <a:cxnSpLocks/>
                <a:stCxn id="11" idx="3"/>
              </p:cNvCxnSpPr>
              <p:nvPr/>
            </p:nvCxnSpPr>
            <p:spPr>
              <a:xfrm flipV="1">
                <a:off x="4785360" y="4683760"/>
                <a:ext cx="853440" cy="127000"/>
              </a:xfrm>
              <a:prstGeom prst="straightConnector1">
                <a:avLst/>
              </a:prstGeom>
              <a:ln w="317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63E0F3C8-8F77-2A16-DA54-D43FF01EE870}"/>
                </a:ext>
              </a:extLst>
            </p:cNvPr>
            <p:cNvSpPr txBox="1"/>
            <p:nvPr/>
          </p:nvSpPr>
          <p:spPr>
            <a:xfrm>
              <a:off x="5638800" y="3203138"/>
              <a:ext cx="3352800" cy="34163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Print to the terminal the string “Hello World”.</a:t>
              </a:r>
            </a:p>
            <a:p>
              <a:pPr algn="ctr"/>
              <a:endParaRPr lang="en-US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endParaRPr>
            </a:p>
            <a:p>
              <a:pPr algn="ctr"/>
              <a:r>
                <a:rPr lang="en-US" dirty="0">
                  <a:solidFill>
                    <a:schemeClr val="bg1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cout and endl are objects from std; more on this later (see Namespaces).</a:t>
              </a:r>
            </a:p>
            <a:p>
              <a:pPr algn="ctr"/>
              <a:endParaRPr lang="en-US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endParaRPr>
            </a:p>
            <a:p>
              <a:pPr algn="ctr"/>
              <a:r>
                <a:rPr lang="en-US" dirty="0">
                  <a:solidFill>
                    <a:schemeClr val="bg1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cout stands for ‘character output’. endl ends the current line.</a:t>
              </a:r>
            </a:p>
            <a:p>
              <a:pPr algn="ctr"/>
              <a:endParaRPr lang="en-US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endParaRPr>
            </a:p>
            <a:p>
              <a:pPr algn="ctr"/>
              <a:endParaRPr lang="en-US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51678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2DB87972-7BC8-C6D5-BE4E-0C4BCBA87959}"/>
              </a:ext>
            </a:extLst>
          </p:cNvPr>
          <p:cNvSpPr/>
          <p:nvPr/>
        </p:nvSpPr>
        <p:spPr>
          <a:xfrm>
            <a:off x="0" y="2741118"/>
            <a:ext cx="9144000" cy="3859687"/>
          </a:xfrm>
          <a:prstGeom prst="rect">
            <a:avLst/>
          </a:prstGeom>
          <a:solidFill>
            <a:srgbClr val="1F1F1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09627B9-F723-7FE4-A0BD-354AB8205D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classic example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09BCE6-14F0-B7A6-38A4-0D84D8F1FC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685695"/>
            <a:ext cx="7886700" cy="4351338"/>
          </a:xfrm>
        </p:spPr>
        <p:txBody>
          <a:bodyPr/>
          <a:lstStyle/>
          <a:p>
            <a:r>
              <a:rPr lang="en-US" dirty="0"/>
              <a:t>The first thing you, as a programmer, will typically do in a new language is print the classic, “Hello World”.</a:t>
            </a:r>
          </a:p>
          <a:p>
            <a:pPr lvl="1"/>
            <a:r>
              <a:rPr lang="en-US" dirty="0"/>
              <a:t>What does this look like in C++?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32E576-6208-930F-FC75-A39467A8CBD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671F22F-F6B4-402E-81D6-2A5BC3268070}" type="datetime1">
              <a:rPr lang="en-CA" smtClean="0"/>
              <a:pPr/>
              <a:t>2024-05-13</a:t>
            </a:fld>
            <a:endParaRPr lang="en-CA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78727B-6608-E747-2A5A-8A3D38E8C60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CA" dirty="0"/>
              <a:t>Remington Hill – Queen’s University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570CB9-CE34-3A39-A4F2-188C5CA911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D8D7EC5-F95D-43CD-8DC7-11579291FD91}" type="slidenum">
              <a:rPr lang="en-CA" smtClean="0"/>
              <a:pPr/>
              <a:t>12</a:t>
            </a:fld>
            <a:endParaRPr lang="en-CA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523F471-3DFD-C70B-9171-452ACA4AB1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0047" y="3056078"/>
            <a:ext cx="7563906" cy="2534004"/>
          </a:xfrm>
          <a:prstGeom prst="rect">
            <a:avLst/>
          </a:prstGeom>
          <a:solidFill>
            <a:srgbClr val="1F1F1F"/>
          </a:solidFill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6A7DCB0F-7EE0-63F9-0AA4-7B1764536474}"/>
              </a:ext>
            </a:extLst>
          </p:cNvPr>
          <p:cNvGrpSpPr/>
          <p:nvPr/>
        </p:nvGrpSpPr>
        <p:grpSpPr>
          <a:xfrm>
            <a:off x="1865049" y="2978190"/>
            <a:ext cx="7126551" cy="3293209"/>
            <a:chOff x="1865049" y="2978190"/>
            <a:chExt cx="7126551" cy="3293209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86316F70-5C55-C906-1277-8425FC44E0CB}"/>
                </a:ext>
              </a:extLst>
            </p:cNvPr>
            <p:cNvGrpSpPr/>
            <p:nvPr/>
          </p:nvGrpSpPr>
          <p:grpSpPr>
            <a:xfrm>
              <a:off x="1865049" y="2978190"/>
              <a:ext cx="7126551" cy="3293209"/>
              <a:chOff x="1865049" y="2516170"/>
              <a:chExt cx="7126551" cy="3293209"/>
            </a:xfrm>
          </p:grpSpPr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C1655A4B-0EB8-2BD2-1E27-280E652395FE}"/>
                  </a:ext>
                </a:extLst>
              </p:cNvPr>
              <p:cNvSpPr txBox="1"/>
              <p:nvPr/>
            </p:nvSpPr>
            <p:spPr>
              <a:xfrm>
                <a:off x="1865049" y="4574705"/>
                <a:ext cx="1010231" cy="415764"/>
              </a:xfrm>
              <a:prstGeom prst="rect">
                <a:avLst/>
              </a:prstGeom>
              <a:noFill/>
              <a:ln w="34925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endParaRPr lang="en-US" dirty="0"/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BD474056-F0DE-A0F2-4034-D666D7024EAF}"/>
                  </a:ext>
                </a:extLst>
              </p:cNvPr>
              <p:cNvSpPr txBox="1"/>
              <p:nvPr/>
            </p:nvSpPr>
            <p:spPr>
              <a:xfrm>
                <a:off x="5638800" y="2516170"/>
                <a:ext cx="3352800" cy="32932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>
                    <a:solidFill>
                      <a:schemeClr val="bg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Return value of the function.</a:t>
                </a:r>
              </a:p>
              <a:p>
                <a:pPr algn="ctr"/>
                <a:endParaRPr lang="en-US" sz="1600" dirty="0">
                  <a:solidFill>
                    <a:schemeClr val="bg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algn="ctr"/>
                <a:r>
                  <a:rPr lang="en-US" sz="1600" dirty="0">
                    <a:solidFill>
                      <a:schemeClr val="bg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Returning zero tells the compiler that main exited without issue. </a:t>
                </a:r>
              </a:p>
              <a:p>
                <a:pPr algn="ctr"/>
                <a:endParaRPr lang="en-US" sz="1600" dirty="0">
                  <a:solidFill>
                    <a:schemeClr val="bg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algn="ctr"/>
                <a:r>
                  <a:rPr lang="en-US" sz="1600" dirty="0">
                    <a:solidFill>
                      <a:schemeClr val="bg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Any other value is some error status you need to identify.</a:t>
                </a:r>
              </a:p>
              <a:p>
                <a:pPr algn="ctr"/>
                <a:endParaRPr lang="en-US" sz="1600" dirty="0">
                  <a:solidFill>
                    <a:schemeClr val="bg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algn="ctr"/>
                <a:r>
                  <a:rPr lang="en-US" sz="1600" dirty="0">
                    <a:solidFill>
                      <a:schemeClr val="bg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User defined functions return whatever the user provides and</a:t>
                </a:r>
              </a:p>
              <a:p>
                <a:pPr algn="ctr"/>
                <a:endParaRPr lang="en-US" sz="1600" dirty="0">
                  <a:solidFill>
                    <a:schemeClr val="bg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algn="ctr"/>
                <a:endParaRPr lang="en-US" sz="1600" dirty="0">
                  <a:solidFill>
                    <a:schemeClr val="bg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algn="ctr"/>
                <a:endParaRPr lang="en-US" sz="1600" dirty="0">
                  <a:solidFill>
                    <a:schemeClr val="bg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p:grpSp>
        <p:cxnSp>
          <p:nvCxnSpPr>
            <p:cNvPr id="15" name="Connector: Elbow 14">
              <a:extLst>
                <a:ext uri="{FF2B5EF4-FFF2-40B4-BE49-F238E27FC236}">
                  <a16:creationId xmlns:a16="http://schemas.microsoft.com/office/drawing/2014/main" id="{3E8DB5F2-6AD4-6DF3-9C9A-B0A527A2385B}"/>
                </a:ext>
              </a:extLst>
            </p:cNvPr>
            <p:cNvCxnSpPr>
              <a:endCxn id="25" idx="1"/>
            </p:cNvCxnSpPr>
            <p:nvPr/>
          </p:nvCxnSpPr>
          <p:spPr>
            <a:xfrm flipV="1">
              <a:off x="2895600" y="4624795"/>
              <a:ext cx="2743200" cy="619812"/>
            </a:xfrm>
            <a:prstGeom prst="bentConnector3">
              <a:avLst>
                <a:gd name="adj1" fmla="val 50000"/>
              </a:avLst>
            </a:prstGeom>
            <a:ln w="317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335516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FDCF5E-638B-16DB-48C2-5CD236754B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Compiling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39D0B3-1BF7-001D-936C-0B76A47CED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690689"/>
            <a:ext cx="7886700" cy="4351338"/>
          </a:xfrm>
        </p:spPr>
        <p:txBody>
          <a:bodyPr/>
          <a:lstStyle/>
          <a:p>
            <a:r>
              <a:rPr lang="en-US" dirty="0"/>
              <a:t>How do we run this code?</a:t>
            </a:r>
          </a:p>
          <a:p>
            <a:pPr lvl="1"/>
            <a:r>
              <a:rPr lang="en-US" dirty="0"/>
              <a:t>Will need to convert this from human readable to machine readable.</a:t>
            </a:r>
          </a:p>
          <a:p>
            <a:r>
              <a:rPr lang="en-US" dirty="0"/>
              <a:t>Right now, we have what is often referred to as the </a:t>
            </a:r>
            <a:r>
              <a:rPr lang="en-US" b="1" dirty="0"/>
              <a:t>source code.</a:t>
            </a:r>
          </a:p>
          <a:p>
            <a:pPr lvl="1"/>
            <a:r>
              <a:rPr lang="en-US" dirty="0"/>
              <a:t>For most daily applications, you don’t have access to this (i.e. whatever video games you are playing right now).</a:t>
            </a:r>
          </a:p>
          <a:p>
            <a:r>
              <a:rPr lang="en-US" dirty="0"/>
              <a:t>To get the machine readable file, also called the </a:t>
            </a:r>
            <a:r>
              <a:rPr lang="en-US" b="1" dirty="0"/>
              <a:t>executable</a:t>
            </a:r>
            <a:r>
              <a:rPr lang="en-US" dirty="0"/>
              <a:t>, we must look to compiling this C++ script. </a:t>
            </a:r>
          </a:p>
          <a:p>
            <a:endParaRPr lang="en-US" dirty="0"/>
          </a:p>
          <a:p>
            <a:endParaRPr lang="en-US" dirty="0"/>
          </a:p>
          <a:p>
            <a:pPr lvl="2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795F98-171B-3096-160C-3C9C7304FE9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671F22F-F6B4-402E-81D6-2A5BC3268070}" type="datetime1">
              <a:rPr lang="en-CA" smtClean="0"/>
              <a:pPr/>
              <a:t>2024-05-13</a:t>
            </a:fld>
            <a:endParaRPr lang="en-CA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A019A6-54AB-8151-2891-6646642E1D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CA" dirty="0"/>
              <a:t>Remington Hill – Queen’s University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F8625D-BAA6-8D21-1C49-6E9C1313F5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D8D7EC5-F95D-43CD-8DC7-11579291FD91}" type="slidenum">
              <a:rPr lang="en-CA" smtClean="0"/>
              <a:pPr/>
              <a:t>13</a:t>
            </a:fld>
            <a:endParaRPr lang="en-CA" dirty="0"/>
          </a:p>
        </p:txBody>
      </p:sp>
      <p:pic>
        <p:nvPicPr>
          <p:cNvPr id="1026" name="Picture 2" descr="1.5. C++ Compiler Operation">
            <a:extLst>
              <a:ext uri="{FF2B5EF4-FFF2-40B4-BE49-F238E27FC236}">
                <a16:creationId xmlns:a16="http://schemas.microsoft.com/office/drawing/2014/main" id="{7E6FBA90-0B34-7454-3920-7C753BD223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6296" y="3822195"/>
            <a:ext cx="3805238" cy="2740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65118B2-BA15-A338-3C97-92F7F8D5445E}"/>
              </a:ext>
            </a:extLst>
          </p:cNvPr>
          <p:cNvSpPr txBox="1"/>
          <p:nvPr/>
        </p:nvSpPr>
        <p:spPr>
          <a:xfrm>
            <a:off x="6647222" y="3907521"/>
            <a:ext cx="18681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Courtesy of icarus.cs.weber.edu.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185110B-B68A-235A-AEF7-33A5DC93BCAE}"/>
              </a:ext>
            </a:extLst>
          </p:cNvPr>
          <p:cNvSpPr txBox="1"/>
          <p:nvPr/>
        </p:nvSpPr>
        <p:spPr>
          <a:xfrm>
            <a:off x="618819" y="4007702"/>
            <a:ext cx="436613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Preprocessor</a:t>
            </a:r>
            <a:r>
              <a:rPr lang="en-US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: process all statements with #; copies C++ statements to temp. files.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Compiler</a:t>
            </a:r>
            <a:r>
              <a:rPr lang="en-US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: translates source code to machine code.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Linker</a:t>
            </a:r>
            <a:r>
              <a:rPr lang="en-US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: will link together object code files (headers, more on this later).</a:t>
            </a:r>
          </a:p>
        </p:txBody>
      </p:sp>
    </p:spTree>
    <p:extLst>
      <p:ext uri="{BB962C8B-B14F-4D97-AF65-F5344CB8AC3E}">
        <p14:creationId xmlns:p14="http://schemas.microsoft.com/office/powerpoint/2010/main" val="30618827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5486DB-06B2-1F58-0BFC-4F2674B692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Compiling pt.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B08563-0ECF-E2D9-8DBF-956E4C92B5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Here, we are going to use the command line and g++ (on </a:t>
            </a:r>
            <a:r>
              <a:rPr lang="en-US" b="1" dirty="0"/>
              <a:t>LINUX).</a:t>
            </a:r>
            <a:r>
              <a:rPr lang="en-US" dirty="0"/>
              <a:t> </a:t>
            </a:r>
          </a:p>
          <a:p>
            <a:r>
              <a:rPr lang="en-US" dirty="0"/>
              <a:t>To compile, run: </a:t>
            </a:r>
          </a:p>
          <a:p>
            <a:r>
              <a:rPr lang="en-US" dirty="0"/>
              <a:t>This will yield an executable of the name “Hello_World”.</a:t>
            </a:r>
          </a:p>
          <a:p>
            <a:pPr lvl="1"/>
            <a:r>
              <a:rPr lang="en-US" dirty="0"/>
              <a:t>It is fairly standard to use the same source code name, but drop the file extension.</a:t>
            </a:r>
          </a:p>
          <a:p>
            <a:pPr lvl="1"/>
            <a:r>
              <a:rPr lang="en-US" dirty="0"/>
              <a:t>If no name is supplied, default is a.out.</a:t>
            </a:r>
          </a:p>
          <a:p>
            <a:r>
              <a:rPr lang="en-US" dirty="0"/>
              <a:t>There are other arguments that can be included:</a:t>
            </a:r>
          </a:p>
          <a:p>
            <a:pPr lvl="1"/>
            <a:r>
              <a:rPr lang="en-US" dirty="0"/>
              <a:t>You will most certainly use –I/path/to/headers/, which tells the compiler to include the supplied directory.</a:t>
            </a:r>
          </a:p>
          <a:p>
            <a:r>
              <a:rPr lang="en-US" dirty="0"/>
              <a:t>To run this file, simply put: </a:t>
            </a:r>
          </a:p>
          <a:p>
            <a:r>
              <a:rPr lang="en-US" dirty="0"/>
              <a:t>If you do not have access to the command line and g++ today (or a windows compiler), can use this: </a:t>
            </a:r>
            <a:r>
              <a:rPr lang="en-US" dirty="0">
                <a:hlinkClick r:id="rId2"/>
              </a:rPr>
              <a:t>https://www.programiz.com/cpp-programming/online-compiler/</a:t>
            </a:r>
            <a:endParaRPr lang="en-US" dirty="0"/>
          </a:p>
          <a:p>
            <a:pPr lvl="1"/>
            <a:r>
              <a:rPr lang="en-US" dirty="0"/>
              <a:t>A temporary solution; you should seek access to a permanent solution.</a:t>
            </a:r>
          </a:p>
          <a:p>
            <a:r>
              <a:rPr lang="en-US" dirty="0"/>
              <a:t>For large files or projects, I encourage you to use ‘make’ (or GNUmake).</a:t>
            </a:r>
          </a:p>
          <a:p>
            <a:pPr lvl="1"/>
            <a:r>
              <a:rPr lang="en-US" dirty="0"/>
              <a:t>Will automatically check which parts of the code need updating. </a:t>
            </a:r>
          </a:p>
          <a:p>
            <a:pPr lvl="1"/>
            <a:r>
              <a:rPr lang="en-US" dirty="0"/>
              <a:t>i.e. unchanged files are not recompiled. </a:t>
            </a:r>
          </a:p>
          <a:p>
            <a:pPr lvl="1"/>
            <a:r>
              <a:rPr lang="en-US" dirty="0"/>
              <a:t>You can find documentation here: </a:t>
            </a:r>
            <a:r>
              <a:rPr lang="en-US" dirty="0">
                <a:hlinkClick r:id="rId3"/>
              </a:rPr>
              <a:t>https://www.gnu.org/software/make/manual/make.html</a:t>
            </a:r>
            <a:r>
              <a:rPr lang="en-US" dirty="0"/>
              <a:t>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DD79B8-32B3-7BF4-075A-2465ED1F2DD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671F22F-F6B4-402E-81D6-2A5BC3268070}" type="datetime1">
              <a:rPr lang="en-CA" smtClean="0"/>
              <a:pPr/>
              <a:t>2024-05-13</a:t>
            </a:fld>
            <a:endParaRPr lang="en-CA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D5261C-5DBC-A129-4D75-1A6E23E09E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CA" dirty="0"/>
              <a:t>Remington Hill – Queen’s University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657485-3BA5-639D-0C4F-2FD24BFD02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D8D7EC5-F95D-43CD-8DC7-11579291FD91}" type="slidenum">
              <a:rPr lang="en-CA" smtClean="0"/>
              <a:pPr/>
              <a:t>14</a:t>
            </a:fld>
            <a:endParaRPr lang="en-CA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51F954E-B296-D6BF-A201-783B139FA8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3818" y="2075973"/>
            <a:ext cx="5601482" cy="36200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65CBC5E-8F5D-D20C-84C6-82E54568BB8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11248" y="3760326"/>
            <a:ext cx="3229426" cy="285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67945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0D2073-FDCC-9E34-C698-470989704D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types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6B0C52-BA6E-F948-364E-2D6BB785B1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690689"/>
            <a:ext cx="2400300" cy="4351338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C++ requires you to be exact when defining variables.</a:t>
            </a:r>
          </a:p>
          <a:p>
            <a:pPr lvl="1"/>
            <a:r>
              <a:rPr lang="en-US" dirty="0"/>
              <a:t>You must tell the machine what it is handling.</a:t>
            </a:r>
          </a:p>
          <a:p>
            <a:r>
              <a:rPr lang="en-US" dirty="0"/>
              <a:t>So what are they?</a:t>
            </a:r>
          </a:p>
          <a:p>
            <a:r>
              <a:rPr lang="en-US" b="1" dirty="0"/>
              <a:t>Declaration: </a:t>
            </a:r>
            <a:r>
              <a:rPr lang="en-US" dirty="0"/>
              <a:t>this is telling the compiler what the name </a:t>
            </a:r>
            <a:r>
              <a:rPr lang="en-US" b="1" dirty="0"/>
              <a:t>and</a:t>
            </a:r>
            <a:r>
              <a:rPr lang="en-US" dirty="0"/>
              <a:t> data type of your variable is.</a:t>
            </a:r>
            <a:endParaRPr lang="en-US" b="1" dirty="0"/>
          </a:p>
          <a:p>
            <a:r>
              <a:rPr lang="en-US" b="1" dirty="0"/>
              <a:t>Initialization: </a:t>
            </a:r>
            <a:r>
              <a:rPr lang="en-US" dirty="0"/>
              <a:t>This is supplying an initial value to the variable.</a:t>
            </a:r>
            <a:endParaRPr lang="en-US" b="1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393336-0A09-B9E3-7752-0718530AB58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671F22F-F6B4-402E-81D6-2A5BC3268070}" type="datetime1">
              <a:rPr lang="en-CA" smtClean="0"/>
              <a:pPr/>
              <a:t>2024-05-13</a:t>
            </a:fld>
            <a:endParaRPr lang="en-CA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EB81A8-20EB-32D0-4CAD-81D420BB1D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CA" dirty="0"/>
              <a:t>Remington Hill – Queen’s University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4618E6-EC9F-ABE2-0EF2-F9ED21DE9C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D8D7EC5-F95D-43CD-8DC7-11579291FD91}" type="slidenum">
              <a:rPr lang="en-CA" smtClean="0"/>
              <a:pPr/>
              <a:t>15</a:t>
            </a:fld>
            <a:endParaRPr lang="en-CA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A591A16-6E0F-88BA-BD76-2B86EE3487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3782" y="681037"/>
            <a:ext cx="5982535" cy="571579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8C28A95-95CC-02DD-106E-8CBA5CDF1618}"/>
              </a:ext>
            </a:extLst>
          </p:cNvPr>
          <p:cNvSpPr txBox="1"/>
          <p:nvPr/>
        </p:nvSpPr>
        <p:spPr>
          <a:xfrm>
            <a:off x="7461036" y="6346909"/>
            <a:ext cx="22982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Courtesy of go4expert.</a:t>
            </a:r>
          </a:p>
        </p:txBody>
      </p:sp>
    </p:spTree>
    <p:extLst>
      <p:ext uri="{BB962C8B-B14F-4D97-AF65-F5344CB8AC3E}">
        <p14:creationId xmlns:p14="http://schemas.microsoft.com/office/powerpoint/2010/main" val="32456476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B64C1758-1BE1-6B10-FFFF-D7D3CD938943}"/>
              </a:ext>
            </a:extLst>
          </p:cNvPr>
          <p:cNvSpPr/>
          <p:nvPr/>
        </p:nvSpPr>
        <p:spPr>
          <a:xfrm>
            <a:off x="0" y="1936956"/>
            <a:ext cx="9144000" cy="4663850"/>
          </a:xfrm>
          <a:prstGeom prst="rect">
            <a:avLst/>
          </a:prstGeom>
          <a:solidFill>
            <a:srgbClr val="1F1F1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3E66BB3-A5F9-48CC-2128-5BF63F6E45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Namespaces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94325B-A784-7D8C-2057-81FD002D3FC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671F22F-F6B4-402E-81D6-2A5BC3268070}" type="datetime1">
              <a:rPr lang="en-CA" smtClean="0"/>
              <a:pPr/>
              <a:t>2024-05-13</a:t>
            </a:fld>
            <a:endParaRPr lang="en-CA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EB651F-EA3E-0999-75CA-F87B1FE29EF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CA" dirty="0"/>
              <a:t>Remington Hill – Queen’s University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788EC5-83E3-100B-5842-EB000E35E0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D8D7EC5-F95D-43CD-8DC7-11579291FD91}" type="slidenum">
              <a:rPr lang="en-CA" smtClean="0"/>
              <a:pPr/>
              <a:t>16</a:t>
            </a:fld>
            <a:endParaRPr lang="en-CA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2372003-E7B4-A6EA-5BA1-79963713B1E6}"/>
              </a:ext>
            </a:extLst>
          </p:cNvPr>
          <p:cNvGrpSpPr/>
          <p:nvPr/>
        </p:nvGrpSpPr>
        <p:grpSpPr>
          <a:xfrm>
            <a:off x="151674" y="2075973"/>
            <a:ext cx="5963376" cy="4091978"/>
            <a:chOff x="3011608" y="1954997"/>
            <a:chExt cx="5963376" cy="4091978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4A341D5B-8337-4B49-BD89-C30D5FC2116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011608" y="1954997"/>
              <a:ext cx="5938545" cy="2006973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F1B3EAA8-C144-B086-173C-E34EAE99483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028950" y="4054979"/>
              <a:ext cx="5946034" cy="1991996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962C3269-381C-2CB4-9CAF-2FA02FF85F84}"/>
                </a:ext>
              </a:extLst>
            </p:cNvPr>
            <p:cNvSpPr txBox="1"/>
            <p:nvPr/>
          </p:nvSpPr>
          <p:spPr>
            <a:xfrm>
              <a:off x="3568831" y="4534823"/>
              <a:ext cx="1639496" cy="415764"/>
            </a:xfrm>
            <a:prstGeom prst="rect">
              <a:avLst/>
            </a:prstGeom>
            <a:noFill/>
            <a:ln w="34925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1BD8454-710E-1BC4-6746-E1D06378024E}"/>
                </a:ext>
              </a:extLst>
            </p:cNvPr>
            <p:cNvSpPr txBox="1"/>
            <p:nvPr/>
          </p:nvSpPr>
          <p:spPr>
            <a:xfrm>
              <a:off x="3887448" y="3113907"/>
              <a:ext cx="3159825" cy="415764"/>
            </a:xfrm>
            <a:prstGeom prst="rect">
              <a:avLst/>
            </a:prstGeom>
            <a:noFill/>
            <a:ln w="34925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FF89A9A-DEF0-4BBF-C199-B63E21788AD2}"/>
                </a:ext>
              </a:extLst>
            </p:cNvPr>
            <p:cNvSpPr txBox="1"/>
            <p:nvPr/>
          </p:nvSpPr>
          <p:spPr>
            <a:xfrm>
              <a:off x="3885881" y="5231582"/>
              <a:ext cx="2316708" cy="415764"/>
            </a:xfrm>
            <a:prstGeom prst="rect">
              <a:avLst/>
            </a:prstGeom>
            <a:noFill/>
            <a:ln w="34925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</p:grp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39EBDDE1-0B97-66E0-0F66-141499A691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45858" y="2087776"/>
            <a:ext cx="4629125" cy="4351338"/>
          </a:xfrm>
        </p:spPr>
        <p:txBody>
          <a:bodyPr>
            <a:normAutofit fontScale="92500" lnSpcReduction="20000"/>
          </a:bodyPr>
          <a:lstStyle/>
          <a:p>
            <a:r>
              <a:rPr lang="en-US" dirty="0">
                <a:solidFill>
                  <a:schemeClr val="bg1"/>
                </a:solidFill>
              </a:rPr>
              <a:t>What are namespaces?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Suppose you include two header files, Alice.h and Bob.h.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Each are a different namespace.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They both function within them called person().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How do we specify which one we are using?</a:t>
            </a:r>
          </a:p>
          <a:p>
            <a:r>
              <a:rPr lang="en-US" u="sng" dirty="0">
                <a:solidFill>
                  <a:schemeClr val="bg1"/>
                </a:solidFill>
              </a:rPr>
              <a:t>Namespaces</a:t>
            </a:r>
            <a:r>
              <a:rPr lang="en-US" dirty="0">
                <a:solidFill>
                  <a:schemeClr val="bg1"/>
                </a:solidFill>
              </a:rPr>
              <a:t>: define the scope where global identifiers and global variables are placed.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I.e. Within the namespace, Alice, access to all identifiers is possible.</a:t>
            </a:r>
          </a:p>
          <a:p>
            <a:r>
              <a:rPr lang="en-US" dirty="0">
                <a:solidFill>
                  <a:schemeClr val="bg1"/>
                </a:solidFill>
              </a:rPr>
              <a:t>To use functions within a namespace, two approach's.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Specify namespace followed by function or variable name (Alice::person()).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Or use the namespace (see left).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pPr lvl="2"/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44CD1C7D-DAA5-2F0B-4979-85F454473B2C}"/>
              </a:ext>
            </a:extLst>
          </p:cNvPr>
          <p:cNvCxnSpPr/>
          <p:nvPr/>
        </p:nvCxnSpPr>
        <p:spPr>
          <a:xfrm>
            <a:off x="414821" y="4126795"/>
            <a:ext cx="3881874" cy="0"/>
          </a:xfrm>
          <a:prstGeom prst="line">
            <a:avLst/>
          </a:prstGeom>
          <a:ln w="3175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2079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147D2B-8E35-EE6A-E40B-9154E704E9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Control statements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4449CD-5D90-903F-4D7D-8DDBA720D1E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671F22F-F6B4-402E-81D6-2A5BC3268070}" type="datetime1">
              <a:rPr lang="en-CA" smtClean="0"/>
              <a:pPr/>
              <a:t>2024-05-13</a:t>
            </a:fld>
            <a:endParaRPr lang="en-CA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3CA961-D304-833C-5CCC-7546CD9BA87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CA" dirty="0"/>
              <a:t>Remington Hill – Queen’s University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567530-0A01-24DB-7C10-EBD8C801FF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D8D7EC5-F95D-43CD-8DC7-11579291FD91}" type="slidenum">
              <a:rPr lang="en-CA" smtClean="0"/>
              <a:pPr/>
              <a:t>17</a:t>
            </a:fld>
            <a:endParaRPr lang="en-CA" dirty="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9B01B4EE-8AB1-6EC3-BD54-6E68A2C95A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5966" y="1832159"/>
            <a:ext cx="3943350" cy="4351338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Control statements allow you to control where a program will go and what actions it will take.</a:t>
            </a:r>
          </a:p>
          <a:p>
            <a:r>
              <a:rPr lang="en-US" dirty="0"/>
              <a:t>The most common are:</a:t>
            </a:r>
          </a:p>
          <a:p>
            <a:pPr marL="0" indent="0" algn="ctr">
              <a:buNone/>
            </a:pPr>
            <a:r>
              <a:rPr lang="en-US" sz="1700" dirty="0"/>
              <a:t>if (</a:t>
            </a:r>
            <a:r>
              <a:rPr lang="en-US" sz="1700" i="1" dirty="0"/>
              <a:t>condition){..code..}</a:t>
            </a:r>
          </a:p>
          <a:p>
            <a:pPr marL="0" indent="0" algn="ctr">
              <a:buNone/>
            </a:pPr>
            <a:r>
              <a:rPr lang="en-US" sz="1700" dirty="0"/>
              <a:t>else if (</a:t>
            </a:r>
            <a:r>
              <a:rPr lang="en-US" sz="1700" i="1" dirty="0"/>
              <a:t>condition){..code..}</a:t>
            </a:r>
          </a:p>
          <a:p>
            <a:pPr marL="0" indent="0" algn="ctr">
              <a:buNone/>
            </a:pPr>
            <a:r>
              <a:rPr lang="en-US" sz="1700" dirty="0"/>
              <a:t>else</a:t>
            </a:r>
            <a:r>
              <a:rPr lang="en-US" sz="1700" i="1" dirty="0"/>
              <a:t>{..code..}</a:t>
            </a:r>
          </a:p>
          <a:p>
            <a:pPr marL="0" indent="0" algn="ctr">
              <a:buNone/>
            </a:pPr>
            <a:r>
              <a:rPr lang="en-US" sz="1700" dirty="0"/>
              <a:t>for</a:t>
            </a:r>
            <a:r>
              <a:rPr lang="en-US" sz="1700" i="1" dirty="0"/>
              <a:t>(start; stop; increment){..code..}</a:t>
            </a:r>
          </a:p>
          <a:p>
            <a:pPr marL="0" indent="0" algn="ctr">
              <a:buNone/>
            </a:pPr>
            <a:r>
              <a:rPr lang="en-US" sz="1700" dirty="0"/>
              <a:t>while </a:t>
            </a:r>
            <a:r>
              <a:rPr lang="en-US" sz="1700" i="1" dirty="0"/>
              <a:t>(start/condition){..code..}</a:t>
            </a:r>
          </a:p>
          <a:p>
            <a:pPr marL="0" indent="0" algn="ctr">
              <a:buNone/>
            </a:pPr>
            <a:r>
              <a:rPr lang="en-US" sz="1700" dirty="0"/>
              <a:t>do while</a:t>
            </a:r>
            <a:r>
              <a:rPr lang="en-US" sz="1700" i="1" dirty="0"/>
              <a:t>(condition){..code..}</a:t>
            </a:r>
          </a:p>
          <a:p>
            <a:r>
              <a:rPr lang="en-US" dirty="0"/>
              <a:t>Examples of each can be found on the right.</a:t>
            </a:r>
          </a:p>
          <a:p>
            <a:pPr lvl="1"/>
            <a:r>
              <a:rPr lang="en-US" dirty="0"/>
              <a:t>There are critical differences between all of them (lets discuss).</a:t>
            </a:r>
          </a:p>
          <a:p>
            <a:pPr marL="0" indent="0" algn="ctr">
              <a:buNone/>
            </a:pPr>
            <a:endParaRPr lang="en-US" i="1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0451D10-A7E1-BDF3-4209-6FE5C3911B68}"/>
              </a:ext>
            </a:extLst>
          </p:cNvPr>
          <p:cNvGrpSpPr/>
          <p:nvPr/>
        </p:nvGrpSpPr>
        <p:grpSpPr>
          <a:xfrm>
            <a:off x="5250426" y="682832"/>
            <a:ext cx="3893574" cy="5937010"/>
            <a:chOff x="5250426" y="682832"/>
            <a:chExt cx="3893574" cy="5937010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7369B9FC-3A49-681E-38AD-15E5931EEB1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250426" y="682832"/>
              <a:ext cx="3893574" cy="5937010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34B54C83-CFBD-CC60-47F7-A29B3C72B30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740503" y="5130799"/>
              <a:ext cx="82753" cy="12671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774064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A9C1403D-B01C-47C0-DA72-CC0393954395}"/>
              </a:ext>
            </a:extLst>
          </p:cNvPr>
          <p:cNvSpPr/>
          <p:nvPr/>
        </p:nvSpPr>
        <p:spPr>
          <a:xfrm>
            <a:off x="0" y="3101416"/>
            <a:ext cx="9144000" cy="3501470"/>
          </a:xfrm>
          <a:prstGeom prst="rect">
            <a:avLst/>
          </a:prstGeom>
          <a:solidFill>
            <a:srgbClr val="1F1F1F"/>
          </a:solidFill>
          <a:ln>
            <a:solidFill>
              <a:srgbClr val="1F1F1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659003-B70B-F2C9-1662-E92735FD1F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Find the errors!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1FA1C0-C5A7-E1C8-9C60-E91CBD1BED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690689"/>
            <a:ext cx="7886700" cy="4351338"/>
          </a:xfrm>
        </p:spPr>
        <p:txBody>
          <a:bodyPr/>
          <a:lstStyle/>
          <a:p>
            <a:r>
              <a:rPr lang="en-US" dirty="0"/>
              <a:t>We should have enough information to now begin to identify errors in the code.</a:t>
            </a:r>
          </a:p>
          <a:p>
            <a:pPr lvl="1"/>
            <a:r>
              <a:rPr lang="en-US" dirty="0"/>
              <a:t>There are 5/6 errors in the code below. </a:t>
            </a:r>
          </a:p>
          <a:p>
            <a:pPr lvl="1"/>
            <a:r>
              <a:rPr lang="en-US" dirty="0"/>
              <a:t>Take 1-2 minutes amongst yourself to identify what they are.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9ECB98-61E2-4034-83F8-78A90B0D9CB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671F22F-F6B4-402E-81D6-2A5BC3268070}" type="datetime1">
              <a:rPr lang="en-CA" smtClean="0"/>
              <a:pPr/>
              <a:t>2024-05-13</a:t>
            </a:fld>
            <a:endParaRPr lang="en-CA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A791A9-7863-C3E1-EEF0-9010882A3F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CA" dirty="0"/>
              <a:t>Remington Hill – Queen’s University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51BA20-EA03-5D41-25DE-B66D90CADE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D8D7EC5-F95D-43CD-8DC7-11579291FD91}" type="slidenum">
              <a:rPr lang="en-CA" smtClean="0"/>
              <a:pPr/>
              <a:t>18</a:t>
            </a:fld>
            <a:endParaRPr lang="en-CA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FDCD746-B95D-F73A-6C60-F0F2DDF76C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0" y="3398936"/>
            <a:ext cx="7886700" cy="2838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64005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57870E-30B6-7E2F-DB05-1A0378F6A6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Corrected code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C12564-321F-4710-E60C-7ED8B9A63E9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671F22F-F6B4-402E-81D6-2A5BC3268070}" type="datetime1">
              <a:rPr lang="en-CA" smtClean="0"/>
              <a:pPr/>
              <a:t>2024-05-13</a:t>
            </a:fld>
            <a:endParaRPr lang="en-CA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FD084B-59D2-58A0-DD89-901EE571B7B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CA" dirty="0"/>
              <a:t>Remington Hill – Queen’s University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D1532D-1071-E432-E2B3-7179EB9C7F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D8D7EC5-F95D-43CD-8DC7-11579291FD91}" type="slidenum">
              <a:rPr lang="en-CA" smtClean="0"/>
              <a:pPr/>
              <a:t>19</a:t>
            </a:fld>
            <a:endParaRPr lang="en-CA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D1E363D-0A58-E990-6F18-1528E82ADE0D}"/>
              </a:ext>
            </a:extLst>
          </p:cNvPr>
          <p:cNvGrpSpPr/>
          <p:nvPr/>
        </p:nvGrpSpPr>
        <p:grpSpPr>
          <a:xfrm>
            <a:off x="0" y="1879600"/>
            <a:ext cx="9144000" cy="4723286"/>
            <a:chOff x="0" y="1879600"/>
            <a:chExt cx="9144000" cy="4723286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15A0FEE6-C53C-306B-999C-7092A3FD770A}"/>
                </a:ext>
              </a:extLst>
            </p:cNvPr>
            <p:cNvSpPr/>
            <p:nvPr/>
          </p:nvSpPr>
          <p:spPr>
            <a:xfrm>
              <a:off x="0" y="1879600"/>
              <a:ext cx="9144000" cy="4723286"/>
            </a:xfrm>
            <a:prstGeom prst="rect">
              <a:avLst/>
            </a:prstGeom>
            <a:solidFill>
              <a:srgbClr val="1F1F1F"/>
            </a:solidFill>
            <a:ln>
              <a:solidFill>
                <a:srgbClr val="1F1F1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D5787454-9DA5-3120-5BF1-0255FFF7F15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8650" y="2588868"/>
              <a:ext cx="7886700" cy="3115838"/>
            </a:xfrm>
            <a:prstGeom prst="rect">
              <a:avLst/>
            </a:prstGeom>
          </p:spPr>
        </p:pic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F550D19D-4172-5A00-8406-CB0413C5479D}"/>
              </a:ext>
            </a:extLst>
          </p:cNvPr>
          <p:cNvSpPr txBox="1"/>
          <p:nvPr/>
        </p:nvSpPr>
        <p:spPr>
          <a:xfrm>
            <a:off x="4123054" y="2952629"/>
            <a:ext cx="3352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1) Missing variable type in declaration.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EFC3BCE-314E-48E9-B025-ACD04DC6E47B}"/>
              </a:ext>
            </a:extLst>
          </p:cNvPr>
          <p:cNvSpPr txBox="1"/>
          <p:nvPr/>
        </p:nvSpPr>
        <p:spPr>
          <a:xfrm>
            <a:off x="3697287" y="5608140"/>
            <a:ext cx="3352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6) Missing return statement.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(This technically won’t give an error message, but good practice is to always return a value for non-void functions)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7F98E18-36FD-0397-DDD9-9D75F5EE81AE}"/>
              </a:ext>
            </a:extLst>
          </p:cNvPr>
          <p:cNvSpPr txBox="1"/>
          <p:nvPr/>
        </p:nvSpPr>
        <p:spPr>
          <a:xfrm>
            <a:off x="4762500" y="3643390"/>
            <a:ext cx="3352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2/3) Missing namespace identifier(s).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D64741A-CA88-B72C-F7A4-609D7E81B986}"/>
              </a:ext>
            </a:extLst>
          </p:cNvPr>
          <p:cNvSpPr txBox="1"/>
          <p:nvPr/>
        </p:nvSpPr>
        <p:spPr>
          <a:xfrm>
            <a:off x="5413375" y="4336393"/>
            <a:ext cx="35693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4) Missing semi-colon at the end of the line.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4AF6355-EB70-B269-BB9B-02CFD3D95873}"/>
              </a:ext>
            </a:extLst>
          </p:cNvPr>
          <p:cNvSpPr txBox="1"/>
          <p:nvPr/>
        </p:nvSpPr>
        <p:spPr>
          <a:xfrm>
            <a:off x="4946015" y="5029396"/>
            <a:ext cx="35693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5) No increment resulting in infinite loop.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99578AA1-DEC8-2A8D-F95A-2DE5ED4CED00}"/>
              </a:ext>
            </a:extLst>
          </p:cNvPr>
          <p:cNvCxnSpPr>
            <a:cxnSpLocks/>
          </p:cNvCxnSpPr>
          <p:nvPr/>
        </p:nvCxnSpPr>
        <p:spPr>
          <a:xfrm flipH="1">
            <a:off x="2064479" y="3106517"/>
            <a:ext cx="2058575" cy="491078"/>
          </a:xfrm>
          <a:prstGeom prst="straightConnector1">
            <a:avLst/>
          </a:prstGeom>
          <a:ln w="31750">
            <a:solidFill>
              <a:srgbClr val="FF0000">
                <a:alpha val="42000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785919EA-592A-862B-663F-6F5B89A2661F}"/>
              </a:ext>
            </a:extLst>
          </p:cNvPr>
          <p:cNvCxnSpPr>
            <a:cxnSpLocks/>
          </p:cNvCxnSpPr>
          <p:nvPr/>
        </p:nvCxnSpPr>
        <p:spPr>
          <a:xfrm flipH="1" flipV="1">
            <a:off x="5140960" y="4416420"/>
            <a:ext cx="272415" cy="96958"/>
          </a:xfrm>
          <a:prstGeom prst="straightConnector1">
            <a:avLst/>
          </a:prstGeom>
          <a:ln w="31750">
            <a:solidFill>
              <a:srgbClr val="FF0000">
                <a:alpha val="42000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D09FE53A-A3C2-78AF-6B4D-B79359EDF22E}"/>
              </a:ext>
            </a:extLst>
          </p:cNvPr>
          <p:cNvCxnSpPr>
            <a:cxnSpLocks/>
          </p:cNvCxnSpPr>
          <p:nvPr/>
        </p:nvCxnSpPr>
        <p:spPr>
          <a:xfrm flipH="1" flipV="1">
            <a:off x="2448560" y="4644170"/>
            <a:ext cx="2497455" cy="556954"/>
          </a:xfrm>
          <a:prstGeom prst="straightConnector1">
            <a:avLst/>
          </a:prstGeom>
          <a:ln w="31750">
            <a:solidFill>
              <a:srgbClr val="FF0000">
                <a:alpha val="42000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208D3E1C-1F47-500D-89FB-B638B6976CBD}"/>
              </a:ext>
            </a:extLst>
          </p:cNvPr>
          <p:cNvCxnSpPr>
            <a:cxnSpLocks/>
          </p:cNvCxnSpPr>
          <p:nvPr/>
        </p:nvCxnSpPr>
        <p:spPr>
          <a:xfrm flipH="1" flipV="1">
            <a:off x="2448560" y="5494254"/>
            <a:ext cx="1508442" cy="362700"/>
          </a:xfrm>
          <a:prstGeom prst="straightConnector1">
            <a:avLst/>
          </a:prstGeom>
          <a:ln w="31750">
            <a:solidFill>
              <a:srgbClr val="FF0000">
                <a:alpha val="42000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or: Elbow 29">
            <a:extLst>
              <a:ext uri="{FF2B5EF4-FFF2-40B4-BE49-F238E27FC236}">
                <a16:creationId xmlns:a16="http://schemas.microsoft.com/office/drawing/2014/main" id="{8C5F5524-5FA1-C7BB-BC63-FD37A3121FA9}"/>
              </a:ext>
            </a:extLst>
          </p:cNvPr>
          <p:cNvCxnSpPr>
            <a:cxnSpLocks/>
            <a:stCxn id="17" idx="1"/>
          </p:cNvCxnSpPr>
          <p:nvPr/>
        </p:nvCxnSpPr>
        <p:spPr>
          <a:xfrm rot="10800000" flipV="1">
            <a:off x="4427854" y="3797278"/>
            <a:ext cx="334646" cy="389597"/>
          </a:xfrm>
          <a:prstGeom prst="bentConnector2">
            <a:avLst/>
          </a:prstGeom>
          <a:ln w="31750">
            <a:solidFill>
              <a:srgbClr val="FF0000">
                <a:alpha val="42000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or: Elbow 33">
            <a:extLst>
              <a:ext uri="{FF2B5EF4-FFF2-40B4-BE49-F238E27FC236}">
                <a16:creationId xmlns:a16="http://schemas.microsoft.com/office/drawing/2014/main" id="{5AEF18B0-7A04-830A-947C-E30508A246ED}"/>
              </a:ext>
            </a:extLst>
          </p:cNvPr>
          <p:cNvCxnSpPr>
            <a:cxnSpLocks/>
          </p:cNvCxnSpPr>
          <p:nvPr/>
        </p:nvCxnSpPr>
        <p:spPr>
          <a:xfrm rot="10800000" flipV="1">
            <a:off x="2064480" y="3797274"/>
            <a:ext cx="2393223" cy="403327"/>
          </a:xfrm>
          <a:prstGeom prst="bentConnector3">
            <a:avLst>
              <a:gd name="adj1" fmla="val 100095"/>
            </a:avLst>
          </a:prstGeom>
          <a:ln w="31750">
            <a:solidFill>
              <a:srgbClr val="FF0000">
                <a:alpha val="42000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1836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82758B-9B47-0BF9-BB8D-AA08783649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5DD56A-1B77-D434-5F06-55DA4A7125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Introduction.</a:t>
            </a:r>
          </a:p>
          <a:p>
            <a:r>
              <a:rPr lang="en-US" dirty="0"/>
              <a:t>Formatting.</a:t>
            </a:r>
          </a:p>
          <a:p>
            <a:r>
              <a:rPr lang="en-US" dirty="0"/>
              <a:t>Compiler(s).</a:t>
            </a:r>
          </a:p>
          <a:p>
            <a:r>
              <a:rPr lang="en-US" dirty="0"/>
              <a:t>Libraries.</a:t>
            </a:r>
          </a:p>
          <a:p>
            <a:r>
              <a:rPr lang="en-US" dirty="0"/>
              <a:t>Namespaces.</a:t>
            </a:r>
          </a:p>
          <a:p>
            <a:r>
              <a:rPr lang="en-US" dirty="0"/>
              <a:t>Control statements (if, else, while, etc.).</a:t>
            </a:r>
          </a:p>
          <a:p>
            <a:r>
              <a:rPr lang="en-US" dirty="0"/>
              <a:t>Functions.</a:t>
            </a:r>
          </a:p>
          <a:p>
            <a:r>
              <a:rPr lang="en-US" dirty="0"/>
              <a:t>Classes.</a:t>
            </a:r>
          </a:p>
          <a:p>
            <a:r>
              <a:rPr lang="en-US" dirty="0"/>
              <a:t>Vectors</a:t>
            </a:r>
          </a:p>
          <a:p>
            <a:r>
              <a:rPr lang="en-US" dirty="0"/>
              <a:t>Zork project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4EAD7C-119C-D192-3273-E2E7CCBBA97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671F22F-F6B4-402E-81D6-2A5BC3268070}" type="datetime1">
              <a:rPr lang="en-CA" smtClean="0"/>
              <a:pPr/>
              <a:t>2024-05-13</a:t>
            </a:fld>
            <a:endParaRPr lang="en-CA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B06915-F0CF-42DB-1AA8-51277EFE85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CA" dirty="0"/>
              <a:t>Remington Hill – Queen’s University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096579-72F2-13AC-322F-6C28C4A7FB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D8D7EC5-F95D-43CD-8DC7-11579291FD91}" type="slidenum">
              <a:rPr lang="en-CA" smtClean="0"/>
              <a:pPr/>
              <a:t>2</a:t>
            </a:fld>
            <a:endParaRPr lang="en-CA" dirty="0"/>
          </a:p>
        </p:txBody>
      </p:sp>
      <p:pic>
        <p:nvPicPr>
          <p:cNvPr id="9" name="Picture 8" descr="A hexagon with a white circle and white text&#10;&#10;Description automatically generated">
            <a:extLst>
              <a:ext uri="{FF2B5EF4-FFF2-40B4-BE49-F238E27FC236}">
                <a16:creationId xmlns:a16="http://schemas.microsoft.com/office/drawing/2014/main" id="{CB4702E6-51C6-FFD5-1E31-037FCBD98D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3192" y="1304224"/>
            <a:ext cx="3872158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612712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B1B08-0764-F968-EC80-D4F0149904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Listen to your compiler!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E83E2C-0594-EFD9-2031-16FE3E705E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690689"/>
            <a:ext cx="7886700" cy="1295170"/>
          </a:xfrm>
        </p:spPr>
        <p:txBody>
          <a:bodyPr>
            <a:normAutofit/>
          </a:bodyPr>
          <a:lstStyle/>
          <a:p>
            <a:r>
              <a:rPr lang="en-US" sz="1800" dirty="0"/>
              <a:t>Listen to your compiler.</a:t>
            </a:r>
          </a:p>
          <a:p>
            <a:pPr lvl="1"/>
            <a:r>
              <a:rPr lang="en-US" sz="1600" dirty="0"/>
              <a:t>If the compiler encounters an error, it will be very explicit on where it is.</a:t>
            </a:r>
          </a:p>
          <a:p>
            <a:r>
              <a:rPr lang="en-US" sz="1800" dirty="0"/>
              <a:t>Let us look at the log from our previous example.</a:t>
            </a:r>
          </a:p>
          <a:p>
            <a:pPr lvl="1"/>
            <a:r>
              <a:rPr lang="en-US" sz="1600" dirty="0"/>
              <a:t>Some things it won’t catch (i.e. infinite loop; that is your responsibility!).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10AA5D-EA62-D23E-A90A-A4486AE8A26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671F22F-F6B4-402E-81D6-2A5BC3268070}" type="datetime1">
              <a:rPr lang="en-CA" smtClean="0"/>
              <a:pPr/>
              <a:t>2024-05-13</a:t>
            </a:fld>
            <a:endParaRPr lang="en-CA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889243-A33B-5556-3603-B5406F535C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CA" dirty="0"/>
              <a:t>Remington Hill – Queen’s University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6C0AD9-E99A-799C-458D-6528EE047D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D8D7EC5-F95D-43CD-8DC7-11579291FD91}" type="slidenum">
              <a:rPr lang="en-CA" smtClean="0"/>
              <a:pPr/>
              <a:t>20</a:t>
            </a:fld>
            <a:endParaRPr lang="en-CA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5BF4066-2297-C2B8-6982-DFB90D3553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120795"/>
            <a:ext cx="9144000" cy="3492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229230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FA4EB46-326A-3E06-91CC-793BA7C5F786}"/>
              </a:ext>
            </a:extLst>
          </p:cNvPr>
          <p:cNvSpPr/>
          <p:nvPr/>
        </p:nvSpPr>
        <p:spPr>
          <a:xfrm>
            <a:off x="0" y="5073444"/>
            <a:ext cx="9144000" cy="1529441"/>
          </a:xfrm>
          <a:prstGeom prst="rect">
            <a:avLst/>
          </a:prstGeom>
          <a:solidFill>
            <a:srgbClr val="1F1F1F"/>
          </a:solidFill>
          <a:ln>
            <a:solidFill>
              <a:srgbClr val="1F1F1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2E2ACB3-E9DC-BF71-3497-3FD72588A2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Command Line / User Inputs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B73DB0E-6999-F8DD-2346-7EF4C33E344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28650" y="1825625"/>
                <a:ext cx="7886700" cy="4351338"/>
              </a:xfrm>
            </p:spPr>
            <p:txBody>
              <a:bodyPr/>
              <a:lstStyle/>
              <a:p>
                <a:r>
                  <a:rPr lang="en-US" dirty="0"/>
                  <a:t>Yesterday, you would have learned how to navigate the command line at Mark’s talk.</a:t>
                </a:r>
              </a:p>
              <a:p>
                <a:pPr lvl="1"/>
                <a:r>
                  <a:rPr lang="en-US" dirty="0"/>
                  <a:t>I will assume you are familiar with the basics.</a:t>
                </a:r>
              </a:p>
              <a:p>
                <a:r>
                  <a:rPr lang="en-US" dirty="0"/>
                  <a:t>Suppose I wanted to check which two numbers,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𝑏</m:t>
                    </m:r>
                  </m:oMath>
                </a14:m>
                <a:r>
                  <a:rPr lang="en-US" dirty="0"/>
                  <a:t>, was smaller.</a:t>
                </a:r>
              </a:p>
              <a:p>
                <a:pPr lvl="1"/>
                <a:r>
                  <a:rPr lang="en-US" dirty="0"/>
                  <a:t>Can I avoid having to recompile each time? Yes.</a:t>
                </a:r>
              </a:p>
              <a:p>
                <a:pPr lvl="1"/>
                <a:r>
                  <a:rPr lang="en-US" dirty="0"/>
                  <a:t>Two solutions we will cover: </a:t>
                </a:r>
              </a:p>
              <a:p>
                <a:pPr lvl="2"/>
                <a:r>
                  <a:rPr lang="en-US" dirty="0"/>
                  <a:t>Command line arguments</a:t>
                </a:r>
              </a:p>
              <a:p>
                <a:pPr lvl="2"/>
                <a:r>
                  <a:rPr lang="en-US" dirty="0"/>
                  <a:t>User input during execution (cin).</a:t>
                </a:r>
              </a:p>
              <a:p>
                <a:r>
                  <a:rPr lang="en-US" dirty="0"/>
                  <a:t>For command line arguments, modify the main function to include two arguments (which we will talk about later):</a:t>
                </a:r>
              </a:p>
              <a:p>
                <a:pPr lvl="2"/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B73DB0E-6999-F8DD-2346-7EF4C33E344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28650" y="1825625"/>
                <a:ext cx="7886700" cy="4351338"/>
              </a:xfrm>
              <a:blipFill>
                <a:blip r:embed="rId2"/>
                <a:stretch>
                  <a:fillRect l="-696" t="-1401" r="-1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96CACE-D0C3-9A63-961E-8EEF2EC6A87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671F22F-F6B4-402E-81D6-2A5BC3268070}" type="datetime1">
              <a:rPr lang="en-CA" smtClean="0"/>
              <a:pPr/>
              <a:t>2024-05-13</a:t>
            </a:fld>
            <a:endParaRPr lang="en-CA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DC92C7-95E5-38FB-3ED5-4A0F72A723B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CA" dirty="0"/>
              <a:t>Remington Hill – Queen’s University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5FBC9F-6AB2-3AA4-D0B3-146B5708B7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D8D7EC5-F95D-43CD-8DC7-11579291FD91}" type="slidenum">
              <a:rPr lang="en-CA" smtClean="0"/>
              <a:pPr/>
              <a:t>21</a:t>
            </a:fld>
            <a:endParaRPr lang="en-CA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4A43F40-F30A-B0A4-E428-416EA0675E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91189" y="5333683"/>
            <a:ext cx="4361621" cy="1005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200634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66C4B3D-43EC-2655-488B-1D7B896D96D6}"/>
              </a:ext>
            </a:extLst>
          </p:cNvPr>
          <p:cNvSpPr/>
          <p:nvPr/>
        </p:nvSpPr>
        <p:spPr>
          <a:xfrm>
            <a:off x="3352800" y="681037"/>
            <a:ext cx="5791200" cy="5921849"/>
          </a:xfrm>
          <a:prstGeom prst="rect">
            <a:avLst/>
          </a:prstGeom>
          <a:solidFill>
            <a:srgbClr val="1F1F1F"/>
          </a:solidFill>
          <a:ln>
            <a:solidFill>
              <a:srgbClr val="1F1F1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3F9CDF4-0B13-4CB0-C909-DBEE06146C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5698" y="917759"/>
            <a:ext cx="3284589" cy="772930"/>
          </a:xfrm>
        </p:spPr>
        <p:txBody>
          <a:bodyPr>
            <a:normAutofit fontScale="90000"/>
          </a:bodyPr>
          <a:lstStyle/>
          <a:p>
            <a:r>
              <a:rPr lang="en-US" dirty="0"/>
              <a:t>Command line (cont.)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F4A3AC-0D2E-C250-93E1-07AF7926E8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3345" y="1950799"/>
            <a:ext cx="2724150" cy="4351338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The code on the right will take two integers as inputs.</a:t>
            </a:r>
          </a:p>
          <a:p>
            <a:r>
              <a:rPr lang="en-US" dirty="0"/>
              <a:t>It then uses three conditional statements to check if:</a:t>
            </a:r>
          </a:p>
          <a:p>
            <a:pPr lvl="1"/>
            <a:r>
              <a:rPr lang="en-US" dirty="0"/>
              <a:t>a &lt; b</a:t>
            </a:r>
          </a:p>
          <a:p>
            <a:pPr lvl="1"/>
            <a:r>
              <a:rPr lang="en-US" dirty="0"/>
              <a:t>a &gt; b</a:t>
            </a:r>
          </a:p>
          <a:p>
            <a:pPr lvl="1"/>
            <a:r>
              <a:rPr lang="en-US" dirty="0"/>
              <a:t>a == b</a:t>
            </a:r>
          </a:p>
          <a:p>
            <a:r>
              <a:rPr lang="en-US" dirty="0"/>
              <a:t>The pointer to the array of </a:t>
            </a:r>
            <a:r>
              <a:rPr lang="en-US" dirty="0" err="1"/>
              <a:t>argv</a:t>
            </a:r>
            <a:r>
              <a:rPr lang="en-US" dirty="0"/>
              <a:t>[] needs to be converted to the appropriate type.</a:t>
            </a:r>
          </a:p>
          <a:p>
            <a:pPr lvl="1"/>
            <a:r>
              <a:rPr lang="en-US" dirty="0"/>
              <a:t>atoi() for ints.</a:t>
            </a:r>
          </a:p>
          <a:p>
            <a:pPr lvl="1"/>
            <a:r>
              <a:rPr lang="en-US" dirty="0"/>
              <a:t>atof() for doubles.</a:t>
            </a:r>
          </a:p>
          <a:p>
            <a:r>
              <a:rPr lang="en-US" dirty="0" err="1"/>
              <a:t>argv</a:t>
            </a:r>
            <a:r>
              <a:rPr lang="en-US" dirty="0"/>
              <a:t>[0] is the filename of the executable.</a:t>
            </a:r>
          </a:p>
          <a:p>
            <a:pPr marL="457200" lvl="1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C48948-67CA-BC43-CD11-595023DFC1B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671F22F-F6B4-402E-81D6-2A5BC3268070}" type="datetime1">
              <a:rPr lang="en-CA" smtClean="0"/>
              <a:pPr/>
              <a:t>2024-05-13</a:t>
            </a:fld>
            <a:endParaRPr lang="en-CA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F86E25-231C-0E31-8341-7972AB677C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CA" dirty="0"/>
              <a:t>Remington Hill – Queen’s University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796A09-F3C3-DED8-8B74-D0BC2695AE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D8D7EC5-F95D-43CD-8DC7-11579291FD91}" type="slidenum">
              <a:rPr lang="en-CA" smtClean="0"/>
              <a:pPr/>
              <a:t>22</a:t>
            </a:fld>
            <a:endParaRPr lang="en-CA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93BDE17-4A16-9801-0175-566E458935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2613" y="1304224"/>
            <a:ext cx="5371574" cy="4547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776429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B3B2E3-8F51-CC44-F23E-4451C0123A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Character inputs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49AC28-0DC9-84DA-C274-DE03615EC6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3943350" cy="4736622"/>
          </a:xfrm>
        </p:spPr>
        <p:txBody>
          <a:bodyPr/>
          <a:lstStyle/>
          <a:p>
            <a:r>
              <a:rPr lang="en-US" dirty="0"/>
              <a:t>Another variation of this program is character input.</a:t>
            </a:r>
          </a:p>
          <a:p>
            <a:pPr lvl="1"/>
            <a:r>
              <a:rPr lang="en-US" dirty="0"/>
              <a:t>Called cin; opposite of cout.</a:t>
            </a:r>
          </a:p>
          <a:p>
            <a:pPr lvl="1"/>
            <a:r>
              <a:rPr lang="en-US" dirty="0"/>
              <a:t>Like cout, it is apart of the iostream header.</a:t>
            </a:r>
          </a:p>
          <a:p>
            <a:r>
              <a:rPr lang="en-US" dirty="0"/>
              <a:t>This asks the user for </a:t>
            </a:r>
            <a:r>
              <a:rPr lang="en-US" b="1" dirty="0"/>
              <a:t>input</a:t>
            </a:r>
            <a:r>
              <a:rPr lang="en-US" dirty="0"/>
              <a:t> during execution.</a:t>
            </a:r>
          </a:p>
          <a:p>
            <a:r>
              <a:rPr lang="en-US" dirty="0"/>
              <a:t>The general structure is to declare some variable of a given type, then use the overloaded cin operator to store it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Let us see this in action.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04385D-2E36-63AD-A433-A890A576DF4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671F22F-F6B4-402E-81D6-2A5BC3268070}" type="datetime1">
              <a:rPr lang="en-CA" smtClean="0"/>
              <a:pPr/>
              <a:t>2024-05-13</a:t>
            </a:fld>
            <a:endParaRPr lang="en-CA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7279C9-76B0-514E-2C34-C62A0910277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CA" dirty="0"/>
              <a:t>Remington Hill – Queen’s University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27AD98-F64D-EC87-ADFF-B0B556826D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D8D7EC5-F95D-43CD-8DC7-11579291FD91}" type="slidenum">
              <a:rPr lang="en-CA" smtClean="0"/>
              <a:pPr/>
              <a:t>23</a:t>
            </a:fld>
            <a:endParaRPr lang="en-CA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7BD5F7B-B022-E11A-767C-D7434B4E92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62153" y="681037"/>
            <a:ext cx="4681847" cy="291270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E607E89-5D15-0213-0390-2DA847C1C8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5690" y="3728675"/>
            <a:ext cx="4788310" cy="237855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7D2C368-BAC5-AC75-CD0F-0B996BFFD8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80227" y="5286642"/>
            <a:ext cx="1276528" cy="571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229767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C26C6F-BD16-B07B-C7B4-27998E028B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Exercise (basic intro.)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A7F182-4DFF-1B3B-5F4F-E4BC584653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49" y="1825625"/>
            <a:ext cx="7886699" cy="4351338"/>
          </a:xfrm>
        </p:spPr>
        <p:txBody>
          <a:bodyPr/>
          <a:lstStyle/>
          <a:p>
            <a:r>
              <a:rPr lang="en-US" dirty="0"/>
              <a:t>Take the next 5 minutes to do the following:</a:t>
            </a:r>
          </a:p>
          <a:p>
            <a:pPr lvl="1"/>
            <a:r>
              <a:rPr lang="en-US" dirty="0"/>
              <a:t>Write a program that asks the user for two numbers.</a:t>
            </a:r>
          </a:p>
          <a:p>
            <a:pPr lvl="2"/>
            <a:r>
              <a:rPr lang="en-US" dirty="0"/>
              <a:t>Stipulate that the one number must be greater than the other.</a:t>
            </a:r>
          </a:p>
          <a:p>
            <a:pPr lvl="1"/>
            <a:r>
              <a:rPr lang="en-US" dirty="0"/>
              <a:t>Loop over the range that these two numbers span (incrementing by 1 at each step).</a:t>
            </a:r>
          </a:p>
          <a:p>
            <a:pPr lvl="1"/>
            <a:r>
              <a:rPr lang="en-US" dirty="0"/>
              <a:t>At each point, compute the product of the increment and upper bound and output the information to the terminal to update the user.</a:t>
            </a:r>
          </a:p>
          <a:p>
            <a:pPr lvl="1"/>
            <a:r>
              <a:rPr lang="en-US" dirty="0"/>
              <a:t>BONUS: Instead of printing the product, cout the division and the remainder for the two numbers. For the remainder, you will need to use the % operator.  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809CA4-00E9-BE94-C57A-9CB70513802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671F22F-F6B4-402E-81D6-2A5BC3268070}" type="datetime1">
              <a:rPr lang="en-CA" smtClean="0"/>
              <a:pPr/>
              <a:t>2024-05-13</a:t>
            </a:fld>
            <a:endParaRPr lang="en-CA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BC6761-67F1-2F4A-C243-B0695A2394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CA" dirty="0"/>
              <a:t>Remington Hill – Queen’s University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E76415-145C-AD4E-91CC-013978CC10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D8D7EC5-F95D-43CD-8DC7-11579291FD91}" type="slidenum">
              <a:rPr lang="en-CA" smtClean="0"/>
              <a:pPr/>
              <a:t>24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8283965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625B9613-A4CB-56BB-56F2-87E603FB9050}"/>
              </a:ext>
            </a:extLst>
          </p:cNvPr>
          <p:cNvSpPr/>
          <p:nvPr/>
        </p:nvSpPr>
        <p:spPr>
          <a:xfrm>
            <a:off x="4823580" y="681037"/>
            <a:ext cx="4320419" cy="5921849"/>
          </a:xfrm>
          <a:prstGeom prst="rect">
            <a:avLst/>
          </a:prstGeom>
          <a:solidFill>
            <a:srgbClr val="1F1F1F"/>
          </a:solidFill>
          <a:ln>
            <a:solidFill>
              <a:srgbClr val="1F1F1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CA263D5-5AC8-50B7-4E05-F31FF54B39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9A062B-FDD2-4260-035A-7FCD94C021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4238318" cy="4351338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Thus far, we have made use of functions from the standard library.</a:t>
            </a:r>
          </a:p>
          <a:p>
            <a:pPr lvl="1"/>
            <a:r>
              <a:rPr lang="en-US" dirty="0"/>
              <a:t>You are free to create your own.</a:t>
            </a:r>
          </a:p>
          <a:p>
            <a:r>
              <a:rPr lang="en-US" dirty="0"/>
              <a:t>As is the case with our main, our custom functions will have the following format:</a:t>
            </a:r>
          </a:p>
          <a:p>
            <a:pPr marL="457200" lvl="1" indent="0">
              <a:buNone/>
            </a:pPr>
            <a:r>
              <a:rPr lang="en-US" i="1" dirty="0"/>
              <a:t>type </a:t>
            </a:r>
            <a:r>
              <a:rPr lang="en-US" dirty="0"/>
              <a:t> function_name(</a:t>
            </a:r>
            <a:r>
              <a:rPr lang="en-US" i="1" dirty="0"/>
              <a:t>args){}</a:t>
            </a:r>
          </a:p>
          <a:p>
            <a:r>
              <a:rPr lang="en-US" i="1" dirty="0"/>
              <a:t>type</a:t>
            </a:r>
            <a:r>
              <a:rPr lang="en-US" dirty="0"/>
              <a:t>: Denotes the type of value returned by the function.</a:t>
            </a:r>
          </a:p>
          <a:p>
            <a:r>
              <a:rPr lang="en-US" dirty="0"/>
              <a:t>function_name: The name you give to the function.</a:t>
            </a:r>
          </a:p>
          <a:p>
            <a:r>
              <a:rPr lang="en-US" i="1" dirty="0"/>
              <a:t>args</a:t>
            </a:r>
            <a:r>
              <a:rPr lang="en-US" dirty="0"/>
              <a:t>: the arguments supplied to the function (types must be specified and separated by commas).</a:t>
            </a:r>
          </a:p>
          <a:p>
            <a:r>
              <a:rPr lang="en-US" dirty="0"/>
              <a:t>Lets talk about some of the examples on the right.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76D58D-ACD2-3599-4736-D054A7AFCEF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671F22F-F6B4-402E-81D6-2A5BC3268070}" type="datetime1">
              <a:rPr lang="en-CA" smtClean="0"/>
              <a:pPr/>
              <a:t>2024-05-13</a:t>
            </a:fld>
            <a:endParaRPr lang="en-CA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BB8C07-C9B4-0D6E-54C3-CCC9051C79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CA" dirty="0"/>
              <a:t>Remington Hill – Queen’s University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07B8FE-E156-9439-928D-55FBD02BDC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D8D7EC5-F95D-43CD-8DC7-11579291FD91}" type="slidenum">
              <a:rPr lang="en-CA" smtClean="0"/>
              <a:pPr/>
              <a:t>25</a:t>
            </a:fld>
            <a:endParaRPr lang="en-CA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C1D427A-DE04-64C2-8B0A-CB38D63170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3581" y="823304"/>
            <a:ext cx="4363806" cy="5644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208413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D53F7BE6-8A21-6AD3-2386-F99020E28DF5}"/>
              </a:ext>
            </a:extLst>
          </p:cNvPr>
          <p:cNvSpPr/>
          <p:nvPr/>
        </p:nvSpPr>
        <p:spPr>
          <a:xfrm>
            <a:off x="0" y="2163096"/>
            <a:ext cx="9144000" cy="4439789"/>
          </a:xfrm>
          <a:prstGeom prst="rect">
            <a:avLst/>
          </a:prstGeom>
          <a:solidFill>
            <a:srgbClr val="1F1F1F"/>
          </a:solidFill>
          <a:ln>
            <a:solidFill>
              <a:srgbClr val="1F1F1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86AA178-8DF3-E3A9-967F-E7645917DF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 time!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29EA2B-DC5B-5E78-9CD1-F0077E1F82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690689"/>
            <a:ext cx="7886699" cy="4351338"/>
          </a:xfrm>
        </p:spPr>
        <p:txBody>
          <a:bodyPr/>
          <a:lstStyle/>
          <a:p>
            <a:r>
              <a:rPr lang="en-US" dirty="0"/>
              <a:t>Will the following code give me an error during compilation?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1E4B6B-E15D-7EC7-5E53-D818D5C2AF8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671F22F-F6B4-402E-81D6-2A5BC3268070}" type="datetime1">
              <a:rPr lang="en-CA" smtClean="0"/>
              <a:pPr/>
              <a:t>2024-05-13</a:t>
            </a:fld>
            <a:endParaRPr lang="en-CA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F674C5-1022-CB8E-56B5-C9F43CB7AA7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CA" dirty="0"/>
              <a:t>Remington Hill – Queen’s University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4CFFBC-007C-B1C1-372F-608C836985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D8D7EC5-F95D-43CD-8DC7-11579291FD91}" type="slidenum">
              <a:rPr lang="en-CA" smtClean="0"/>
              <a:pPr/>
              <a:t>26</a:t>
            </a:fld>
            <a:endParaRPr lang="en-CA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2F5ABED-0E31-2469-53FB-601FBE18EF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6280" y="2309981"/>
            <a:ext cx="7129020" cy="4212935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5D4EAA81-DF8D-0110-0B6F-E2F62036CD6C}"/>
              </a:ext>
            </a:extLst>
          </p:cNvPr>
          <p:cNvSpPr/>
          <p:nvPr/>
        </p:nvSpPr>
        <p:spPr>
          <a:xfrm>
            <a:off x="7582113" y="1347320"/>
            <a:ext cx="13163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NO!</a:t>
            </a:r>
          </a:p>
        </p:txBody>
      </p:sp>
    </p:spTree>
    <p:extLst>
      <p:ext uri="{BB962C8B-B14F-4D97-AF65-F5344CB8AC3E}">
        <p14:creationId xmlns:p14="http://schemas.microsoft.com/office/powerpoint/2010/main" val="3156174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8C8869-22F3-B85C-972E-2DE1E97679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917759"/>
            <a:ext cx="3205931" cy="772930"/>
          </a:xfrm>
        </p:spPr>
        <p:txBody>
          <a:bodyPr>
            <a:normAutofit fontScale="90000"/>
          </a:bodyPr>
          <a:lstStyle/>
          <a:p>
            <a:r>
              <a:rPr lang="en-US" dirty="0"/>
              <a:t>Function overloading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7CA7FC-14FF-4190-B14A-8767DEA49B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1808" y="1815793"/>
            <a:ext cx="2979481" cy="4746454"/>
          </a:xfrm>
        </p:spPr>
        <p:txBody>
          <a:bodyPr>
            <a:normAutofit fontScale="92500" lnSpcReduction="20000"/>
          </a:bodyPr>
          <a:lstStyle/>
          <a:p>
            <a:r>
              <a:rPr lang="en-US" sz="1800" dirty="0"/>
              <a:t>Function overloading is a method of having the same function name but with different arguments.</a:t>
            </a:r>
          </a:p>
          <a:p>
            <a:r>
              <a:rPr lang="en-US" sz="1800" dirty="0"/>
              <a:t>This is allowed, if and only if, there arguments are different.</a:t>
            </a:r>
          </a:p>
          <a:p>
            <a:pPr lvl="1"/>
            <a:r>
              <a:rPr lang="en-US" dirty="0"/>
              <a:t>Compiler will look for appropriate function call.</a:t>
            </a:r>
          </a:p>
          <a:p>
            <a:r>
              <a:rPr lang="en-US" dirty="0"/>
              <a:t>An unrealistic example is on the right.</a:t>
            </a:r>
          </a:p>
          <a:p>
            <a:pPr lvl="1"/>
            <a:r>
              <a:rPr lang="en-US" dirty="0"/>
              <a:t>In practice, a sum function for array or vector of length N would be used.</a:t>
            </a:r>
          </a:p>
          <a:p>
            <a:r>
              <a:rPr lang="en-US" dirty="0"/>
              <a:t>See this in ROOT, Geant4, etc. very often.</a:t>
            </a:r>
          </a:p>
          <a:p>
            <a:pPr lvl="1"/>
            <a:r>
              <a:rPr lang="en-US" dirty="0"/>
              <a:t>TH1, Tfile, TTree, TBranch.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E3952B-09A7-38FD-59A1-CDCEF8DAE11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671F22F-F6B4-402E-81D6-2A5BC3268070}" type="datetime1">
              <a:rPr lang="en-CA" smtClean="0"/>
              <a:pPr/>
              <a:t>2024-05-13</a:t>
            </a:fld>
            <a:endParaRPr lang="en-CA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E6170B-361F-3523-4AD0-B1312499D3D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CA" dirty="0"/>
              <a:t>Remington Hill – Queen’s University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DA25EB-8746-B63F-94B4-F8A2AA2EC1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D8D7EC5-F95D-43CD-8DC7-11579291FD91}" type="slidenum">
              <a:rPr lang="en-CA" smtClean="0"/>
              <a:pPr/>
              <a:t>27</a:t>
            </a:fld>
            <a:endParaRPr lang="en-CA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35F1D93-A8C4-E74C-2248-1814E6D32E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7935" y="691190"/>
            <a:ext cx="5506065" cy="5919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173145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C0A9215-180F-F9C5-7100-2F2926530092}"/>
              </a:ext>
            </a:extLst>
          </p:cNvPr>
          <p:cNvSpPr/>
          <p:nvPr/>
        </p:nvSpPr>
        <p:spPr>
          <a:xfrm>
            <a:off x="4378694" y="681038"/>
            <a:ext cx="4765306" cy="5921848"/>
          </a:xfrm>
          <a:prstGeom prst="rect">
            <a:avLst/>
          </a:prstGeom>
          <a:solidFill>
            <a:srgbClr val="1F1F1F"/>
          </a:solidFill>
          <a:ln>
            <a:solidFill>
              <a:srgbClr val="1F1F1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D4D509E-B200-7028-333A-D40C4DE1DD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917759"/>
            <a:ext cx="4051505" cy="772930"/>
          </a:xfrm>
        </p:spPr>
        <p:txBody>
          <a:bodyPr>
            <a:normAutofit fontScale="90000"/>
          </a:bodyPr>
          <a:lstStyle/>
          <a:p>
            <a:r>
              <a:rPr lang="en-US" dirty="0"/>
              <a:t>Function prototyping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64246A-41AD-ECCE-EA30-8EC56EA0AD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3681218" cy="4351338"/>
          </a:xfrm>
        </p:spPr>
        <p:txBody>
          <a:bodyPr/>
          <a:lstStyle/>
          <a:p>
            <a:r>
              <a:rPr lang="en-US" dirty="0"/>
              <a:t>Something you will encounter when working with classes is </a:t>
            </a:r>
            <a:r>
              <a:rPr lang="en-US" b="1" dirty="0"/>
              <a:t>function prototyping.</a:t>
            </a:r>
            <a:endParaRPr lang="en-US" dirty="0"/>
          </a:p>
          <a:p>
            <a:pPr lvl="1"/>
            <a:r>
              <a:rPr lang="en-US" dirty="0"/>
              <a:t>A method of defining a function and its arguments prior to specifying its operation.</a:t>
            </a:r>
          </a:p>
          <a:p>
            <a:r>
              <a:rPr lang="en-US" dirty="0"/>
              <a:t>Useful for when functions depend on one another.</a:t>
            </a:r>
          </a:p>
          <a:p>
            <a:pPr lvl="1"/>
            <a:r>
              <a:rPr lang="en-US" dirty="0"/>
              <a:t>Or for the sake of tidiness, a class is defined in a header file outside the current file.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7FE041-6A5B-3066-3E9E-BB718F196A8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671F22F-F6B4-402E-81D6-2A5BC3268070}" type="datetime1">
              <a:rPr lang="en-CA" smtClean="0"/>
              <a:pPr/>
              <a:t>2024-05-13</a:t>
            </a:fld>
            <a:endParaRPr lang="en-CA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0276EF-9356-7102-8EEC-D66613B625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CA" dirty="0"/>
              <a:t>Remington Hill – Queen’s University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16BB80-43CA-ED2D-D866-A8F87FF66B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D8D7EC5-F95D-43CD-8DC7-11579291FD91}" type="slidenum">
              <a:rPr lang="en-CA" smtClean="0"/>
              <a:pPr/>
              <a:t>28</a:t>
            </a:fld>
            <a:endParaRPr lang="en-CA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6CD2726-862A-5A52-046D-3C48DCEAED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8694" y="1053913"/>
            <a:ext cx="4696480" cy="531569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B221921-B1E4-F6D5-3514-6C5130151F36}"/>
              </a:ext>
            </a:extLst>
          </p:cNvPr>
          <p:cNvSpPr txBox="1"/>
          <p:nvPr/>
        </p:nvSpPr>
        <p:spPr>
          <a:xfrm>
            <a:off x="4812933" y="1868200"/>
            <a:ext cx="1971325" cy="415764"/>
          </a:xfrm>
          <a:prstGeom prst="rect">
            <a:avLst/>
          </a:prstGeom>
          <a:noFill/>
          <a:ln w="3492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3EB8D95-2817-748A-8837-63A652D9EC42}"/>
              </a:ext>
            </a:extLst>
          </p:cNvPr>
          <p:cNvSpPr txBox="1"/>
          <p:nvPr/>
        </p:nvSpPr>
        <p:spPr>
          <a:xfrm>
            <a:off x="4812933" y="4574036"/>
            <a:ext cx="2521932" cy="902531"/>
          </a:xfrm>
          <a:prstGeom prst="rect">
            <a:avLst/>
          </a:prstGeom>
          <a:noFill/>
          <a:ln w="3492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32924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BD0FFE-8060-85CC-29E8-FB3F77A120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998" y="947256"/>
            <a:ext cx="3086100" cy="772930"/>
          </a:xfrm>
        </p:spPr>
        <p:txBody>
          <a:bodyPr>
            <a:normAutofit fontScale="90000"/>
          </a:bodyPr>
          <a:lstStyle/>
          <a:p>
            <a:r>
              <a:rPr lang="en-US" dirty="0"/>
              <a:t>Namespaces pt.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CBBC59-A879-6B6F-75BC-06F27DCB71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775" y="1825625"/>
            <a:ext cx="3086100" cy="4351338"/>
          </a:xfrm>
        </p:spPr>
        <p:txBody>
          <a:bodyPr>
            <a:normAutofit/>
          </a:bodyPr>
          <a:lstStyle/>
          <a:p>
            <a:r>
              <a:rPr lang="en-US" dirty="0"/>
              <a:t>You can create your own namespace.</a:t>
            </a:r>
          </a:p>
          <a:p>
            <a:r>
              <a:rPr lang="en-US" dirty="0"/>
              <a:t>Suppose you have a set of custom functions that you use in your analysis.</a:t>
            </a:r>
          </a:p>
          <a:p>
            <a:pPr lvl="1"/>
            <a:r>
              <a:rPr lang="en-US" dirty="0"/>
              <a:t>Can place these in a header file and include this in future analysis to have access to the functions.</a:t>
            </a:r>
          </a:p>
          <a:p>
            <a:r>
              <a:rPr lang="en-US" dirty="0"/>
              <a:t>To define a namespace:</a:t>
            </a:r>
          </a:p>
          <a:p>
            <a:pPr marL="0" indent="0" algn="ctr">
              <a:buNone/>
            </a:pPr>
            <a:r>
              <a:rPr lang="en-US" sz="1600" dirty="0"/>
              <a:t>namespace nsp_name</a:t>
            </a:r>
            <a:r>
              <a:rPr lang="en-US" sz="1600" i="1" dirty="0"/>
              <a:t>{..code..}</a:t>
            </a:r>
          </a:p>
          <a:p>
            <a:r>
              <a:rPr lang="en-US" dirty="0"/>
              <a:t>An example is on the right.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C9D4FE-D1C2-42F4-B5E5-D34C7EB8236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671F22F-F6B4-402E-81D6-2A5BC3268070}" type="datetime1">
              <a:rPr lang="en-CA" smtClean="0"/>
              <a:pPr/>
              <a:t>2024-05-13</a:t>
            </a:fld>
            <a:endParaRPr lang="en-CA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24852D-3365-BAB6-41A6-D9CBE396ED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CA" dirty="0"/>
              <a:t>Remington Hill – Queen’s University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081045-2C4F-996F-20DE-76F382C44C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D8D7EC5-F95D-43CD-8DC7-11579291FD91}" type="slidenum">
              <a:rPr lang="en-CA" smtClean="0"/>
              <a:pPr/>
              <a:t>29</a:t>
            </a:fld>
            <a:endParaRPr lang="en-CA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AA737DF-7C97-DAAF-15AC-069CD74D12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2800" y="681038"/>
            <a:ext cx="5864269" cy="593342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D2A0E66-8316-8642-4CAC-4B5CE875772D}"/>
              </a:ext>
            </a:extLst>
          </p:cNvPr>
          <p:cNvSpPr txBox="1"/>
          <p:nvPr/>
        </p:nvSpPr>
        <p:spPr>
          <a:xfrm>
            <a:off x="3593733" y="917957"/>
            <a:ext cx="1519041" cy="365125"/>
          </a:xfrm>
          <a:prstGeom prst="rect">
            <a:avLst/>
          </a:prstGeom>
          <a:noFill/>
          <a:ln w="3492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DB3C9A65-6B16-A4ED-9FF7-6D836B8630B5}"/>
              </a:ext>
            </a:extLst>
          </p:cNvPr>
          <p:cNvCxnSpPr>
            <a:cxnSpLocks/>
          </p:cNvCxnSpPr>
          <p:nvPr/>
        </p:nvCxnSpPr>
        <p:spPr>
          <a:xfrm>
            <a:off x="5112774" y="1100519"/>
            <a:ext cx="2123768" cy="233202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D2876A8E-0171-5D8D-EA0C-39562344B81C}"/>
              </a:ext>
            </a:extLst>
          </p:cNvPr>
          <p:cNvSpPr txBox="1"/>
          <p:nvPr/>
        </p:nvSpPr>
        <p:spPr>
          <a:xfrm>
            <a:off x="7236542" y="1010555"/>
            <a:ext cx="19074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Main namespace (analysis).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D768308-16F9-0FC7-16A9-840921815241}"/>
              </a:ext>
            </a:extLst>
          </p:cNvPr>
          <p:cNvSpPr txBox="1"/>
          <p:nvPr/>
        </p:nvSpPr>
        <p:spPr>
          <a:xfrm>
            <a:off x="4572000" y="2387879"/>
            <a:ext cx="1012723" cy="365125"/>
          </a:xfrm>
          <a:prstGeom prst="rect">
            <a:avLst/>
          </a:prstGeom>
          <a:noFill/>
          <a:ln w="3492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901EFCC1-D3BB-7902-7F8C-0C0E95974D87}"/>
              </a:ext>
            </a:extLst>
          </p:cNvPr>
          <p:cNvCxnSpPr>
            <a:cxnSpLocks/>
          </p:cNvCxnSpPr>
          <p:nvPr/>
        </p:nvCxnSpPr>
        <p:spPr>
          <a:xfrm>
            <a:off x="5584723" y="2550776"/>
            <a:ext cx="1519041" cy="129269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248D60F4-6CCE-75A5-41C5-EC0CAD1397E0}"/>
              </a:ext>
            </a:extLst>
          </p:cNvPr>
          <p:cNvSpPr txBox="1"/>
          <p:nvPr/>
        </p:nvSpPr>
        <p:spPr>
          <a:xfrm>
            <a:off x="7103764" y="2356879"/>
            <a:ext cx="20402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Nested namespace (sub_analysis).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8ABAD78-F860-0BF3-2CA0-93FBA5C4E379}"/>
              </a:ext>
            </a:extLst>
          </p:cNvPr>
          <p:cNvSpPr txBox="1"/>
          <p:nvPr/>
        </p:nvSpPr>
        <p:spPr>
          <a:xfrm>
            <a:off x="7086600" y="3429000"/>
            <a:ext cx="20402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sub_analysis has access to members of analysis.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06C89548-DC42-F8BD-73D8-58B76BA36B7E}"/>
              </a:ext>
            </a:extLst>
          </p:cNvPr>
          <p:cNvCxnSpPr>
            <a:cxnSpLocks/>
          </p:cNvCxnSpPr>
          <p:nvPr/>
        </p:nvCxnSpPr>
        <p:spPr>
          <a:xfrm>
            <a:off x="5943601" y="3026174"/>
            <a:ext cx="1066799" cy="840629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08551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D3744D-77B9-6616-7A50-F75FE23D29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and what isn’t this talk?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CAC18C-71A2-8E39-FB15-E4A3344274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This is not a formal lecture on C++.</a:t>
            </a:r>
          </a:p>
          <a:p>
            <a:pPr lvl="1"/>
            <a:r>
              <a:rPr lang="en-US" dirty="0"/>
              <a:t>I am not a computer scientist. </a:t>
            </a:r>
          </a:p>
          <a:p>
            <a:r>
              <a:rPr lang="en-US" dirty="0"/>
              <a:t>I assume that each of you have no experience coding in C++. </a:t>
            </a:r>
          </a:p>
          <a:p>
            <a:pPr lvl="1"/>
            <a:r>
              <a:rPr lang="en-US" dirty="0"/>
              <a:t>If you have experience in C++, there is a 85% chance I put you to sleep.</a:t>
            </a:r>
          </a:p>
          <a:p>
            <a:r>
              <a:rPr lang="en-US" dirty="0"/>
              <a:t>My hope is that after today, you have enough of the basics to do the following:</a:t>
            </a:r>
          </a:p>
          <a:p>
            <a:pPr lvl="1"/>
            <a:r>
              <a:rPr lang="en-US" dirty="0"/>
              <a:t>Understand collaboration analysis tools and write code in the existing framework.</a:t>
            </a:r>
          </a:p>
          <a:p>
            <a:pPr lvl="1"/>
            <a:r>
              <a:rPr lang="en-US" dirty="0"/>
              <a:t>Run Geant4 simulations (or other equivalent C++ simulations).</a:t>
            </a:r>
          </a:p>
          <a:p>
            <a:r>
              <a:rPr lang="en-US" dirty="0"/>
              <a:t>A couple of questions before we get started:</a:t>
            </a:r>
          </a:p>
          <a:p>
            <a:pPr lvl="1"/>
            <a:r>
              <a:rPr lang="en-US" dirty="0"/>
              <a:t>How many of you have taken a computer science course before?</a:t>
            </a:r>
          </a:p>
          <a:p>
            <a:pPr lvl="1"/>
            <a:r>
              <a:rPr lang="en-US" dirty="0"/>
              <a:t>How many of you have written software in C++ before?</a:t>
            </a:r>
          </a:p>
          <a:p>
            <a:pPr lvl="2"/>
            <a:r>
              <a:rPr lang="en-US" dirty="0"/>
              <a:t>Be honest! No judgement. I am using this to gauge pace.</a:t>
            </a:r>
          </a:p>
          <a:p>
            <a:pPr lvl="1"/>
            <a:r>
              <a:rPr lang="en-US" dirty="0"/>
              <a:t>Who has written in Python before?</a:t>
            </a:r>
          </a:p>
          <a:p>
            <a:pPr lvl="1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1C6956-E7AA-B8E4-BCDD-8371D69621F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671F22F-F6B4-402E-81D6-2A5BC3268070}" type="datetime1">
              <a:rPr lang="en-CA" smtClean="0"/>
              <a:pPr/>
              <a:t>2024-05-13</a:t>
            </a:fld>
            <a:endParaRPr lang="en-CA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595785-80B2-F8FB-9DF9-87BE81DA65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CA" dirty="0"/>
              <a:t>Remington Hill – Queen’s University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233452-2F9F-F637-C3E5-E37A2E60EE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D8D7EC5-F95D-43CD-8DC7-11579291FD91}" type="slidenum">
              <a:rPr lang="en-CA" smtClean="0"/>
              <a:pPr/>
              <a:t>3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60430983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bottle of mouthwash&#10;&#10;Description automatically generated">
            <a:extLst>
              <a:ext uri="{FF2B5EF4-FFF2-40B4-BE49-F238E27FC236}">
                <a16:creationId xmlns:a16="http://schemas.microsoft.com/office/drawing/2014/main" id="{99EC97FA-CBB6-665D-48E1-3445A5F23A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3675" y="1825625"/>
            <a:ext cx="3625850" cy="362585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105E361-B17B-227B-FD04-767C5622C0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brief aside on scope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14F95F-145F-26B4-31C7-BCB0D223B4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49" y="1825625"/>
            <a:ext cx="5290369" cy="4351338"/>
          </a:xfrm>
        </p:spPr>
        <p:txBody>
          <a:bodyPr/>
          <a:lstStyle/>
          <a:p>
            <a:r>
              <a:rPr lang="en-US" dirty="0"/>
              <a:t>Let’s talk about scope.</a:t>
            </a:r>
          </a:p>
          <a:p>
            <a:r>
              <a:rPr lang="en-US" dirty="0"/>
              <a:t>You might often hear programmers talk about scope. What does this mean?</a:t>
            </a:r>
          </a:p>
          <a:p>
            <a:r>
              <a:rPr lang="en-US" dirty="0"/>
              <a:t>Scope tells us where a function, variable, struct, class, </a:t>
            </a:r>
            <a:r>
              <a:rPr lang="en-US" b="1" dirty="0"/>
              <a:t>is</a:t>
            </a:r>
            <a:r>
              <a:rPr lang="en-US" dirty="0"/>
              <a:t> </a:t>
            </a:r>
            <a:r>
              <a:rPr lang="en-US" b="1" dirty="0"/>
              <a:t>or is not </a:t>
            </a:r>
            <a:r>
              <a:rPr lang="en-US" dirty="0"/>
              <a:t>defined.</a:t>
            </a:r>
          </a:p>
          <a:p>
            <a:r>
              <a:rPr lang="en-US" dirty="0"/>
              <a:t>We saw earlier namespaces, functions: </a:t>
            </a:r>
          </a:p>
          <a:p>
            <a:pPr lvl="1"/>
            <a:r>
              <a:rPr lang="en-US" dirty="0"/>
              <a:t>The rule of thumb is that when a variable is defined within one of these, it is </a:t>
            </a:r>
            <a:r>
              <a:rPr lang="en-US" b="1" dirty="0"/>
              <a:t>local</a:t>
            </a:r>
            <a:r>
              <a:rPr lang="en-US" dirty="0"/>
              <a:t> to this scope.</a:t>
            </a:r>
          </a:p>
          <a:p>
            <a:pPr lvl="1"/>
            <a:r>
              <a:rPr lang="en-US" dirty="0"/>
              <a:t>You cannot access it outside of this namespace of function.</a:t>
            </a:r>
          </a:p>
          <a:p>
            <a:r>
              <a:rPr lang="en-US" dirty="0"/>
              <a:t>It is good practice to avoid global variables.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116DFA-8723-2090-6977-2B860D95271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671F22F-F6B4-402E-81D6-2A5BC3268070}" type="datetime1">
              <a:rPr lang="en-CA" smtClean="0"/>
              <a:pPr/>
              <a:t>2024-05-13</a:t>
            </a:fld>
            <a:endParaRPr lang="en-CA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27ECC3-AF72-2D5E-E301-16A2543E3E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CA" dirty="0"/>
              <a:t>Remington Hill – Queen’s University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F63296-577B-E7D2-F5B0-1C6F8CA4B2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D8D7EC5-F95D-43CD-8DC7-11579291FD91}" type="slidenum">
              <a:rPr lang="en-CA" smtClean="0"/>
              <a:pPr/>
              <a:t>30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34414771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1C00F47D-B299-EF12-DDD8-439B465345ED}"/>
              </a:ext>
            </a:extLst>
          </p:cNvPr>
          <p:cNvSpPr/>
          <p:nvPr/>
        </p:nvSpPr>
        <p:spPr>
          <a:xfrm>
            <a:off x="3175818" y="681037"/>
            <a:ext cx="5968181" cy="5921849"/>
          </a:xfrm>
          <a:prstGeom prst="rect">
            <a:avLst/>
          </a:prstGeom>
          <a:solidFill>
            <a:srgbClr val="1F1F1F"/>
          </a:solidFill>
          <a:ln>
            <a:solidFill>
              <a:srgbClr val="1F1F1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54ED1DA-DF51-0A76-CB9B-437B2057E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1569" y="860053"/>
            <a:ext cx="2707381" cy="772930"/>
          </a:xfrm>
        </p:spPr>
        <p:txBody>
          <a:bodyPr/>
          <a:lstStyle/>
          <a:p>
            <a:r>
              <a:rPr lang="en-US" dirty="0"/>
              <a:t>Scope error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E74C07-FA7B-9D40-875D-F5D71CEA25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2301363" cy="4351338"/>
          </a:xfrm>
        </p:spPr>
        <p:txBody>
          <a:bodyPr/>
          <a:lstStyle/>
          <a:p>
            <a:r>
              <a:rPr lang="en-US" dirty="0"/>
              <a:t>Let us take a couple minutes to find the scope error.</a:t>
            </a:r>
          </a:p>
          <a:p>
            <a:r>
              <a:rPr lang="en-US" dirty="0"/>
              <a:t>Where is the error?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2F5E6F-2068-088F-F768-DA5D840890C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671F22F-F6B4-402E-81D6-2A5BC3268070}" type="datetime1">
              <a:rPr lang="en-CA" smtClean="0"/>
              <a:pPr/>
              <a:t>2024-05-13</a:t>
            </a:fld>
            <a:endParaRPr lang="en-CA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414DBD-3EF0-D6B7-65F1-AA2A828605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CA" dirty="0"/>
              <a:t>Remington Hill – Queen’s University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54A711-FB2E-8ACA-0A7D-AFBAAEE858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D8D7EC5-F95D-43CD-8DC7-11579291FD91}" type="slidenum">
              <a:rPr lang="en-CA" smtClean="0"/>
              <a:pPr/>
              <a:t>31</a:t>
            </a:fld>
            <a:endParaRPr lang="en-CA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35C4BED-EC3E-E344-154F-AB3CB76324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6032" y="917759"/>
            <a:ext cx="5807968" cy="5567969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DD552154-8FD5-AF22-760D-31C0FD29A2C3}"/>
              </a:ext>
            </a:extLst>
          </p:cNvPr>
          <p:cNvGrpSpPr/>
          <p:nvPr/>
        </p:nvGrpSpPr>
        <p:grpSpPr>
          <a:xfrm>
            <a:off x="672280" y="3488894"/>
            <a:ext cx="4312675" cy="2880711"/>
            <a:chOff x="672280" y="3488894"/>
            <a:chExt cx="4312675" cy="2880711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AF404888-EE54-E831-FF34-F78630033070}"/>
                </a:ext>
              </a:extLst>
            </p:cNvPr>
            <p:cNvSpPr txBox="1"/>
            <p:nvPr/>
          </p:nvSpPr>
          <p:spPr>
            <a:xfrm>
              <a:off x="3972232" y="3488894"/>
              <a:ext cx="1012723" cy="365125"/>
            </a:xfrm>
            <a:prstGeom prst="rect">
              <a:avLst/>
            </a:prstGeom>
            <a:noFill/>
            <a:ln w="34925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ADA65191-E172-2142-BABA-5391AAEC83D5}"/>
                </a:ext>
              </a:extLst>
            </p:cNvPr>
            <p:cNvSpPr txBox="1"/>
            <p:nvPr/>
          </p:nvSpPr>
          <p:spPr>
            <a:xfrm>
              <a:off x="672280" y="3815060"/>
              <a:ext cx="2057400" cy="25545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latin typeface="Cambria Math" panose="02040503050406030204" pitchFamily="18" charset="0"/>
                  <a:ea typeface="Cambria Math" panose="02040503050406030204" pitchFamily="18" charset="0"/>
                </a:rPr>
                <a:t>FOUND IT!</a:t>
              </a:r>
            </a:p>
            <a:p>
              <a:pPr algn="ctr"/>
              <a:r>
                <a:rPr lang="en-US" sz="2000" dirty="0">
                  <a:latin typeface="Cambria Math" panose="02040503050406030204" pitchFamily="18" charset="0"/>
                  <a:ea typeface="Cambria Math" panose="02040503050406030204" pitchFamily="18" charset="0"/>
                </a:rPr>
                <a:t>If we try to declare that d is equal to a, the compiler will recognize that a is “not declared in this scope”.</a:t>
              </a:r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62133617-0595-71CD-3237-D11C3B74D04A}"/>
                </a:ext>
              </a:extLst>
            </p:cNvPr>
            <p:cNvCxnSpPr>
              <a:cxnSpLocks/>
              <a:stCxn id="12" idx="3"/>
              <a:endCxn id="11" idx="1"/>
            </p:cNvCxnSpPr>
            <p:nvPr/>
          </p:nvCxnSpPr>
          <p:spPr>
            <a:xfrm flipV="1">
              <a:off x="2729680" y="3671457"/>
              <a:ext cx="1242552" cy="1420876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22438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2A6399-BF53-E16A-C70F-0463315255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Exercise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C6D0535-1036-6A54-53F3-A8D380414C5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28650" y="1825625"/>
                <a:ext cx="7886700" cy="4351338"/>
              </a:xfrm>
            </p:spPr>
            <p:txBody>
              <a:bodyPr/>
              <a:lstStyle/>
              <a:p>
                <a:r>
                  <a:rPr lang="en-US" dirty="0"/>
                  <a:t>Take the next 10 minutes to do the following:</a:t>
                </a:r>
              </a:p>
              <a:p>
                <a:pPr lvl="1"/>
                <a:r>
                  <a:rPr lang="en-US" dirty="0"/>
                  <a:t>Write a program that prompts the user for two numbers.</a:t>
                </a:r>
              </a:p>
              <a:p>
                <a:pPr lvl="2"/>
                <a:r>
                  <a:rPr lang="en-US" dirty="0"/>
                  <a:t>The first will be a lower limit and the second will be an upper limit.</a:t>
                </a:r>
              </a:p>
              <a:p>
                <a:pPr lvl="1"/>
                <a:r>
                  <a:rPr lang="en-US" dirty="0"/>
                  <a:t>Create a function, some kind of polynomial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.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=2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+3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−12</m:t>
                    </m:r>
                  </m:oMath>
                </a14:m>
                <a:r>
                  <a:rPr lang="en-US" dirty="0"/>
                  <a:t>).</a:t>
                </a:r>
              </a:p>
              <a:p>
                <a:pPr lvl="1"/>
                <a:r>
                  <a:rPr lang="en-US" dirty="0"/>
                  <a:t>Use the function you have created, as well as a loop of your choice to evaluate the function at every point across range.</a:t>
                </a:r>
              </a:p>
              <a:p>
                <a:pPr lvl="1"/>
                <a:r>
                  <a:rPr lang="en-US" dirty="0"/>
                  <a:t>BONUS: Compute the average value of the function on this interval.:</a:t>
                </a:r>
              </a:p>
              <a:p>
                <a:pPr lvl="2"/>
                <a:r>
                  <a:rPr lang="en-US" dirty="0"/>
                  <a:t>Remember that the average value of a function is obtained through the mean value theorem.  </a:t>
                </a:r>
              </a:p>
              <a:p>
                <a:pPr marL="914400" lvl="2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  <m:nary>
                        <m:nary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p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</m:d>
                        </m:e>
                      </m:nary>
                    </m:oMath>
                  </m:oMathPara>
                </a14:m>
                <a:endParaRPr lang="en-US" dirty="0"/>
              </a:p>
              <a:p>
                <a:pPr lvl="2"/>
                <a:r>
                  <a:rPr lang="en-US" dirty="0"/>
                  <a:t>Don’t bother numerically integrating the function, just use the fact it is a simple polynomial to find the anti-derivative.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C6D0535-1036-6A54-53F3-A8D380414C5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28650" y="1825625"/>
                <a:ext cx="7886700" cy="4351338"/>
              </a:xfrm>
              <a:blipFill>
                <a:blip r:embed="rId2"/>
                <a:stretch>
                  <a:fillRect l="-696" t="-1401" r="-309" b="-50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6D9D4C-6C2F-3D21-A512-E7A67EF462F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671F22F-F6B4-402E-81D6-2A5BC3268070}" type="datetime1">
              <a:rPr lang="en-CA" smtClean="0"/>
              <a:pPr/>
              <a:t>2024-05-13</a:t>
            </a:fld>
            <a:endParaRPr lang="en-CA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0C1506-E3A3-30CD-4C34-3C0E51B99B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CA" dirty="0"/>
              <a:t>Remington Hill – Queen’s University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E663B8-BBD6-E907-E69D-9302B1BD8C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D8D7EC5-F95D-43CD-8DC7-11579291FD91}" type="slidenum">
              <a:rPr lang="en-CA" smtClean="0"/>
              <a:pPr/>
              <a:t>32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71599678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B848AF-6A50-4E8D-585A-F3991A7772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Arrays and vectors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99E432-AB1F-9261-4EA8-1FE30530C5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147" y="1825625"/>
            <a:ext cx="4461854" cy="4351338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Vectors and arrays serve a similar function. But are vastly different in execution.</a:t>
            </a:r>
          </a:p>
          <a:p>
            <a:pPr lvl="1"/>
            <a:r>
              <a:rPr lang="en-US" dirty="0"/>
              <a:t>Both can store multiple instances of the same type (i.e. int, double, etc.).</a:t>
            </a:r>
          </a:p>
          <a:p>
            <a:r>
              <a:rPr lang="en-US" dirty="0"/>
              <a:t>Arrays are </a:t>
            </a:r>
            <a:r>
              <a:rPr lang="en-US" b="1" dirty="0"/>
              <a:t>static</a:t>
            </a:r>
            <a:r>
              <a:rPr lang="en-US" dirty="0"/>
              <a:t> entities (like structs).</a:t>
            </a:r>
          </a:p>
          <a:p>
            <a:pPr lvl="1"/>
            <a:r>
              <a:rPr lang="en-US" dirty="0"/>
              <a:t>This means that they</a:t>
            </a:r>
            <a:r>
              <a:rPr lang="en-US" b="1" dirty="0"/>
              <a:t> cannot </a:t>
            </a:r>
            <a:r>
              <a:rPr lang="en-US" dirty="0"/>
              <a:t>change size after declaration.</a:t>
            </a:r>
          </a:p>
          <a:p>
            <a:pPr marL="457200" lvl="1" indent="0" algn="ctr">
              <a:buNone/>
            </a:pPr>
            <a:r>
              <a:rPr lang="en-US" i="1" dirty="0"/>
              <a:t>type </a:t>
            </a:r>
            <a:r>
              <a:rPr lang="en-US" dirty="0"/>
              <a:t>array_name</a:t>
            </a:r>
            <a:r>
              <a:rPr lang="en-US" i="1" dirty="0"/>
              <a:t>[size];</a:t>
            </a:r>
          </a:p>
          <a:p>
            <a:r>
              <a:rPr lang="en-US" dirty="0"/>
              <a:t>Vectors are </a:t>
            </a:r>
            <a:r>
              <a:rPr lang="en-US" b="1" dirty="0"/>
              <a:t>dynamically</a:t>
            </a:r>
            <a:r>
              <a:rPr lang="en-US" dirty="0"/>
              <a:t> sized entities.</a:t>
            </a:r>
          </a:p>
          <a:p>
            <a:pPr lvl="1"/>
            <a:r>
              <a:rPr lang="en-US" dirty="0"/>
              <a:t>They </a:t>
            </a:r>
            <a:r>
              <a:rPr lang="en-US" b="1" dirty="0"/>
              <a:t>can</a:t>
            </a:r>
            <a:r>
              <a:rPr lang="en-US" dirty="0"/>
              <a:t> change size after declaration (although, be careful of memory constraints).</a:t>
            </a:r>
          </a:p>
          <a:p>
            <a:pPr marL="457200" lvl="1" indent="0" algn="ctr">
              <a:buNone/>
            </a:pPr>
            <a:r>
              <a:rPr lang="en-US" dirty="0"/>
              <a:t>std::vector&lt;</a:t>
            </a:r>
            <a:r>
              <a:rPr lang="en-US" i="1" dirty="0"/>
              <a:t>type&gt;</a:t>
            </a:r>
            <a:r>
              <a:rPr lang="en-US" dirty="0"/>
              <a:t> vector_name;</a:t>
            </a:r>
          </a:p>
          <a:p>
            <a:r>
              <a:rPr lang="en-US" dirty="0"/>
              <a:t>Each have their own respective functions.</a:t>
            </a:r>
          </a:p>
          <a:p>
            <a:pPr lvl="1"/>
            <a:r>
              <a:rPr lang="en-US" dirty="0"/>
              <a:t>std::vector reference (</a:t>
            </a:r>
            <a:r>
              <a:rPr lang="en-US" dirty="0">
                <a:hlinkClick r:id="rId2"/>
              </a:rPr>
              <a:t>https://cplusplus.com/reference/vector/vector/</a:t>
            </a:r>
            <a:r>
              <a:rPr lang="en-US" dirty="0"/>
              <a:t>).</a:t>
            </a:r>
          </a:p>
          <a:p>
            <a:pPr lvl="1"/>
            <a:r>
              <a:rPr lang="en-US" dirty="0"/>
              <a:t>std::array reference (</a:t>
            </a:r>
            <a:r>
              <a:rPr lang="en-US" dirty="0">
                <a:hlinkClick r:id="rId3"/>
              </a:rPr>
              <a:t>https://en.cppreference.com/w/cpp/container/array</a:t>
            </a:r>
            <a:r>
              <a:rPr lang="en-US" dirty="0"/>
              <a:t>).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EBDC10-7096-9539-862B-CBCE68359FA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671F22F-F6B4-402E-81D6-2A5BC3268070}" type="datetime1">
              <a:rPr lang="en-CA" smtClean="0"/>
              <a:pPr/>
              <a:t>2024-05-13</a:t>
            </a:fld>
            <a:endParaRPr lang="en-CA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9BBDCE-4D3E-83BB-66C1-BBD59487BC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CA" dirty="0"/>
              <a:t>Remington Hill – Queen’s University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DEEEB1-4493-EB37-2A0C-FCABB5E8AE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D8D7EC5-F95D-43CD-8DC7-11579291FD91}" type="slidenum">
              <a:rPr lang="en-CA" smtClean="0"/>
              <a:pPr/>
              <a:t>33</a:t>
            </a:fld>
            <a:endParaRPr lang="en-CA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7437B73-4398-AF47-1BAE-378991ECBF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53725" y="-19664"/>
            <a:ext cx="4461854" cy="687766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31B2186-1A8C-3BA1-7075-68D29A2A9CC8}"/>
              </a:ext>
            </a:extLst>
          </p:cNvPr>
          <p:cNvSpPr txBox="1"/>
          <p:nvPr/>
        </p:nvSpPr>
        <p:spPr>
          <a:xfrm>
            <a:off x="5147231" y="83922"/>
            <a:ext cx="1469879" cy="365125"/>
          </a:xfrm>
          <a:prstGeom prst="rect">
            <a:avLst/>
          </a:prstGeom>
          <a:noFill/>
          <a:ln w="3492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633571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9FF9E1-0EE8-3B4E-BDFF-D308C1C042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Structs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8D27D4-8FB8-6AC8-B685-7F3974B0FD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1837" y="1796128"/>
            <a:ext cx="4474292" cy="435133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“Structures are aggregate data types”.</a:t>
            </a:r>
          </a:p>
          <a:p>
            <a:pPr lvl="1"/>
            <a:r>
              <a:rPr lang="en-US" dirty="0"/>
              <a:t>Another way of saying collection.</a:t>
            </a:r>
          </a:p>
          <a:p>
            <a:r>
              <a:rPr lang="en-US" dirty="0"/>
              <a:t>What are some examples of ‘structures’ in real life?</a:t>
            </a:r>
          </a:p>
          <a:p>
            <a:pPr lvl="1"/>
            <a:r>
              <a:rPr lang="en-US" dirty="0"/>
              <a:t>A person.</a:t>
            </a:r>
          </a:p>
          <a:p>
            <a:pPr lvl="2"/>
            <a:r>
              <a:rPr lang="en-US" dirty="0"/>
              <a:t>Height, name, hair colour, etc.</a:t>
            </a:r>
          </a:p>
          <a:p>
            <a:pPr lvl="1"/>
            <a:r>
              <a:rPr lang="en-US" dirty="0"/>
              <a:t>A SNOLAB experiment.</a:t>
            </a:r>
          </a:p>
          <a:p>
            <a:pPr lvl="2"/>
            <a:r>
              <a:rPr lang="en-US" dirty="0"/>
              <a:t>Mass, live time, sensitivity, etc.</a:t>
            </a:r>
          </a:p>
          <a:p>
            <a:pPr lvl="1"/>
            <a:r>
              <a:rPr lang="en-US" dirty="0"/>
              <a:t>Any others?</a:t>
            </a:r>
          </a:p>
          <a:p>
            <a:r>
              <a:rPr lang="en-US" dirty="0"/>
              <a:t>General structure for a struct is:</a:t>
            </a:r>
          </a:p>
          <a:p>
            <a:pPr marL="0" indent="0">
              <a:buNone/>
            </a:pPr>
            <a:r>
              <a:rPr lang="en-US" dirty="0"/>
              <a:t>	struct struct_name{</a:t>
            </a:r>
            <a:r>
              <a:rPr lang="en-US" i="1" dirty="0"/>
              <a:t>..code</a:t>
            </a:r>
            <a:r>
              <a:rPr lang="en-US" dirty="0"/>
              <a:t>..};</a:t>
            </a:r>
          </a:p>
          <a:p>
            <a:r>
              <a:rPr lang="en-US" dirty="0"/>
              <a:t>Do not forget the semi-colon!</a:t>
            </a:r>
          </a:p>
          <a:p>
            <a:r>
              <a:rPr lang="en-US" dirty="0"/>
              <a:t>Let us go through this example.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C6ED5D-46F7-3FF1-6EAC-74A4F2153D9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671F22F-F6B4-402E-81D6-2A5BC3268070}" type="datetime1">
              <a:rPr lang="en-CA" smtClean="0"/>
              <a:pPr/>
              <a:t>2024-05-13</a:t>
            </a:fld>
            <a:endParaRPr lang="en-CA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783967-A094-CF2D-D1EC-275B7ED304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CA" dirty="0"/>
              <a:t>Remington Hill – Queen’s University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C5495F-0A22-74A4-1022-78D26B42FF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D8D7EC5-F95D-43CD-8DC7-11579291FD91}" type="slidenum">
              <a:rPr lang="en-CA" smtClean="0"/>
              <a:pPr/>
              <a:t>34</a:t>
            </a:fld>
            <a:endParaRPr lang="en-CA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ECB22C0-FF02-AAC7-C552-C1BACB33A1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3972" y="691432"/>
            <a:ext cx="3940028" cy="592980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FDD8BCF-9966-5FBD-EBB5-DDA0211CB050}"/>
              </a:ext>
            </a:extLst>
          </p:cNvPr>
          <p:cNvSpPr txBox="1"/>
          <p:nvPr/>
        </p:nvSpPr>
        <p:spPr>
          <a:xfrm>
            <a:off x="5491359" y="2594384"/>
            <a:ext cx="299841" cy="365125"/>
          </a:xfrm>
          <a:prstGeom prst="rect">
            <a:avLst/>
          </a:prstGeom>
          <a:noFill/>
          <a:ln w="3492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9DCF4FA-9B39-2FEC-18C9-A6FB5CF8A6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8720" y="3833669"/>
            <a:ext cx="1901396" cy="2521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88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2C2939-785D-E499-FAAF-ADBBDFC0C9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Classes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7998BA-5EEA-32CA-53C1-C7897C48DA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7532124" cy="435133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Classes are a more complicated struct. </a:t>
            </a:r>
          </a:p>
          <a:p>
            <a:pPr lvl="1"/>
            <a:r>
              <a:rPr lang="en-US" dirty="0"/>
              <a:t>Very similar construction.</a:t>
            </a:r>
          </a:p>
          <a:p>
            <a:r>
              <a:rPr lang="en-US" dirty="0"/>
              <a:t>They allow you to </a:t>
            </a:r>
            <a:r>
              <a:rPr lang="en-US" b="1" dirty="0"/>
              <a:t>privatize </a:t>
            </a:r>
            <a:r>
              <a:rPr lang="en-US" dirty="0"/>
              <a:t>or </a:t>
            </a:r>
            <a:r>
              <a:rPr lang="en-US" b="1" dirty="0"/>
              <a:t>publicize </a:t>
            </a:r>
            <a:r>
              <a:rPr lang="en-US" dirty="0"/>
              <a:t>variables and functions.</a:t>
            </a:r>
          </a:p>
          <a:p>
            <a:r>
              <a:rPr lang="en-US" dirty="0"/>
              <a:t>Like structs, classes have an optional requirement(s):</a:t>
            </a:r>
          </a:p>
          <a:p>
            <a:pPr lvl="1"/>
            <a:r>
              <a:rPr lang="en-US" b="1" dirty="0"/>
              <a:t>Constructor</a:t>
            </a:r>
            <a:r>
              <a:rPr lang="en-US" dirty="0"/>
              <a:t>: allows the user to specify what functions are called, variables are set, etc. when the class object is first created.</a:t>
            </a:r>
          </a:p>
          <a:p>
            <a:pPr lvl="1"/>
            <a:r>
              <a:rPr lang="en-US" b="1" dirty="0"/>
              <a:t>Destructor</a:t>
            </a:r>
            <a:r>
              <a:rPr lang="en-US" dirty="0"/>
              <a:t>: allows the user to specify what happens to the class variables at the end of the program.</a:t>
            </a:r>
          </a:p>
          <a:p>
            <a:pPr lvl="1"/>
            <a:r>
              <a:rPr lang="en-US" dirty="0"/>
              <a:t>We won’t talk about this much here.</a:t>
            </a:r>
          </a:p>
          <a:p>
            <a:r>
              <a:rPr lang="en-US" dirty="0"/>
              <a:t>Let us consider an example:</a:t>
            </a:r>
          </a:p>
          <a:p>
            <a:pPr lvl="1"/>
            <a:r>
              <a:rPr lang="en-US" dirty="0"/>
              <a:t>Suppose we wanted to create a class that represented each experiment at SNOLAB.</a:t>
            </a:r>
          </a:p>
          <a:p>
            <a:pPr lvl="1"/>
            <a:r>
              <a:rPr lang="en-US" dirty="0"/>
              <a:t>What sort of variables, functions, etc. would we need?</a:t>
            </a:r>
          </a:p>
          <a:p>
            <a:r>
              <a:rPr lang="en-US" dirty="0"/>
              <a:t>Let us do this together!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966413-3C7B-1EEE-0145-E1CF34E1551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671F22F-F6B4-402E-81D6-2A5BC3268070}" type="datetime1">
              <a:rPr lang="en-CA" smtClean="0"/>
              <a:pPr/>
              <a:t>2024-05-13</a:t>
            </a:fld>
            <a:endParaRPr lang="en-CA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C4A1D2-D459-CED5-C7C7-E6F7BAEEC1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CA" dirty="0"/>
              <a:t>Remington Hill – Queen’s University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6992B5-1601-DA14-ABFB-FE2DAE3D9E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D8D7EC5-F95D-43CD-8DC7-11579291FD91}" type="slidenum">
              <a:rPr lang="en-CA" smtClean="0"/>
              <a:pPr/>
              <a:t>35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52650208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047488-ECDA-86C0-5B09-7C8EED4841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Zork project! (30 minutes)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75CC6E-69DE-E98F-DAFF-FD4DBA5129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4959350" cy="4351338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Ever heard of Zork?</a:t>
            </a:r>
          </a:p>
          <a:p>
            <a:pPr lvl="1"/>
            <a:r>
              <a:rPr lang="en-US" dirty="0"/>
              <a:t>Text-based adventure game; released back in the 1970s and 80s.</a:t>
            </a:r>
          </a:p>
          <a:p>
            <a:r>
              <a:rPr lang="en-US" dirty="0"/>
              <a:t> Design a program that includes the following:</a:t>
            </a:r>
          </a:p>
          <a:p>
            <a:pPr lvl="1"/>
            <a:r>
              <a:rPr lang="en-US" dirty="0"/>
              <a:t>Create a C++ class for the character.</a:t>
            </a:r>
          </a:p>
          <a:p>
            <a:pPr lvl="2"/>
            <a:r>
              <a:rPr lang="en-US" dirty="0"/>
              <a:t>Include health, attributes, items.</a:t>
            </a:r>
          </a:p>
          <a:p>
            <a:pPr lvl="1"/>
            <a:r>
              <a:rPr lang="en-US" dirty="0"/>
              <a:t>Create a set of narrative conditions that asks the user to choose what to do.</a:t>
            </a:r>
          </a:p>
          <a:p>
            <a:pPr lvl="2"/>
            <a:r>
              <a:rPr lang="en-US" dirty="0"/>
              <a:t>Each narrative condition can be represented by a function.</a:t>
            </a:r>
          </a:p>
          <a:p>
            <a:pPr lvl="2"/>
            <a:r>
              <a:rPr lang="en-US" dirty="0"/>
              <a:t>Use control statements to change to different functions.</a:t>
            </a:r>
          </a:p>
          <a:p>
            <a:pPr lvl="1"/>
            <a:r>
              <a:rPr lang="en-US" dirty="0"/>
              <a:t>Make sure to ask for user input at each step.</a:t>
            </a:r>
          </a:p>
          <a:p>
            <a:pPr lvl="1"/>
            <a:r>
              <a:rPr lang="en-US" dirty="0"/>
              <a:t>In the time that you have, try and have at least three prompts; update you character if they take damage, acquire an item, etc.</a:t>
            </a:r>
          </a:p>
          <a:p>
            <a:r>
              <a:rPr lang="en-US" dirty="0"/>
              <a:t>I will be walking around and helping. </a:t>
            </a:r>
          </a:p>
          <a:p>
            <a:pPr lvl="1"/>
            <a:r>
              <a:rPr lang="en-US" dirty="0"/>
              <a:t>Feel free to work in groups.</a:t>
            </a:r>
          </a:p>
          <a:p>
            <a:pPr lvl="2"/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923122-ED16-5CED-078D-1BD7A6E64B9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671F22F-F6B4-402E-81D6-2A5BC3268070}" type="datetime1">
              <a:rPr lang="en-CA" smtClean="0"/>
              <a:pPr/>
              <a:t>2024-05-13</a:t>
            </a:fld>
            <a:endParaRPr lang="en-CA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8184B5-05FA-3024-DE55-5FEF89330D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CA" dirty="0"/>
              <a:t>Remington Hill – Queen’s University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7F6FEA-B332-BF4E-3154-BBB3B13AC6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D8D7EC5-F95D-43CD-8DC7-11579291FD91}" type="slidenum">
              <a:rPr lang="en-CA" smtClean="0"/>
              <a:pPr/>
              <a:t>36</a:t>
            </a:fld>
            <a:endParaRPr lang="en-CA" dirty="0"/>
          </a:p>
        </p:txBody>
      </p:sp>
      <p:pic>
        <p:nvPicPr>
          <p:cNvPr id="8" name="Picture 7" descr="A video game cover&#10;&#10;Description automatically generated">
            <a:extLst>
              <a:ext uri="{FF2B5EF4-FFF2-40B4-BE49-F238E27FC236}">
                <a16:creationId xmlns:a16="http://schemas.microsoft.com/office/drawing/2014/main" id="{A47B2276-3567-C10E-D1E4-AA787A7FF7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1030" y="2075973"/>
            <a:ext cx="3210560" cy="3823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9210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B7C3E6-B9EA-D7B5-9573-FB2878AFA8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CBDD2C-49E0-11D7-325B-51B5790FAC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Throughout this talk we have established the </a:t>
            </a:r>
            <a:r>
              <a:rPr lang="en-US" b="1" dirty="0"/>
              <a:t>basics</a:t>
            </a:r>
            <a:r>
              <a:rPr lang="en-US" dirty="0"/>
              <a:t> of how to write in C++.</a:t>
            </a:r>
          </a:p>
          <a:p>
            <a:pPr lvl="1"/>
            <a:r>
              <a:rPr lang="en-US" dirty="0"/>
              <a:t>We looked at the different data types in C++ and how to perform basic numerical operations on them.</a:t>
            </a:r>
          </a:p>
          <a:p>
            <a:pPr lvl="1"/>
            <a:r>
              <a:rPr lang="en-US" dirty="0"/>
              <a:t>We established some of the basics for defining your own functions, while also talking about prototyping and overloading. </a:t>
            </a:r>
          </a:p>
          <a:p>
            <a:pPr lvl="1"/>
            <a:r>
              <a:rPr lang="en-US" dirty="0"/>
              <a:t>Arrays and vectors were introduced to give you an introduction on where each might be more appropriate or better to use.</a:t>
            </a:r>
          </a:p>
          <a:p>
            <a:pPr lvl="1"/>
            <a:r>
              <a:rPr lang="en-US" dirty="0"/>
              <a:t>We discussed classes and structs that will allow you to interpret more complex C++ code and organize your own analysis work.</a:t>
            </a:r>
          </a:p>
          <a:p>
            <a:r>
              <a:rPr lang="en-US" dirty="0"/>
              <a:t>I strongly encourage you to all attend the talk by Philippe next week on ROOT.</a:t>
            </a:r>
          </a:p>
          <a:p>
            <a:pPr lvl="1"/>
            <a:r>
              <a:rPr lang="en-US" dirty="0"/>
              <a:t>Between now and then play around with C++ and see if you can begin to write more complex scripts.</a:t>
            </a:r>
          </a:p>
          <a:p>
            <a:pPr lvl="1"/>
            <a:r>
              <a:rPr lang="en-US" dirty="0"/>
              <a:t>ROOT is a toolset used by many experiments; it will help to have experience with it.</a:t>
            </a:r>
          </a:p>
          <a:p>
            <a:r>
              <a:rPr lang="en-US" dirty="0"/>
              <a:t>If you ever have any questions or comments, feel free to stop by my cubical or reach out via email: </a:t>
            </a:r>
            <a:r>
              <a:rPr lang="en-US" dirty="0">
                <a:hlinkClick r:id="rId2"/>
              </a:rPr>
              <a:t>remington.hill@queensu.ca</a:t>
            </a:r>
            <a:r>
              <a:rPr lang="en-US" dirty="0"/>
              <a:t>.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4466E2-FB20-CE56-7C42-59D75668FBF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671F22F-F6B4-402E-81D6-2A5BC3268070}" type="datetime1">
              <a:rPr lang="en-CA" smtClean="0"/>
              <a:pPr/>
              <a:t>2024-05-13</a:t>
            </a:fld>
            <a:endParaRPr lang="en-CA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7B6510-D288-DDC3-E33E-EE70B2BB11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CA" dirty="0"/>
              <a:t>Remington Hill – Queen’s University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0C53A5-1955-4149-15AA-29BCE0890C4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D8D7EC5-F95D-43CD-8DC7-11579291FD91}" type="slidenum">
              <a:rPr lang="en-CA" smtClean="0"/>
              <a:pPr/>
              <a:t>37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67222678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E895BE-1E7A-43D2-89AC-1AADEB8005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335947"/>
            <a:ext cx="7886700" cy="994172"/>
          </a:xfrm>
        </p:spPr>
        <p:txBody>
          <a:bodyPr>
            <a:normAutofit/>
          </a:bodyPr>
          <a:lstStyle/>
          <a:p>
            <a:pPr algn="ctr"/>
            <a:r>
              <a:rPr lang="en-CA" dirty="0">
                <a:latin typeface="Century Schoolbook" panose="02040604050505020304" pitchFamily="18" charset="0"/>
              </a:rPr>
              <a:t>Thank you for listening! Questions?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17EA1269-F9B2-4515-BFAF-E28330206B7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079" y="6562247"/>
            <a:ext cx="2057400" cy="365125"/>
          </a:xfrm>
        </p:spPr>
        <p:txBody>
          <a:bodyPr/>
          <a:lstStyle/>
          <a:p>
            <a:fld id="{262BA517-6020-4CBB-A072-23571CBA5CC0}" type="datetime1">
              <a:rPr lang="en-CA" smtClean="0"/>
              <a:t>2024-05-13</a:t>
            </a:fld>
            <a:endParaRPr lang="en-CA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CA12C94A-8171-4D0E-B267-5EB1AC3357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32489" y="6562246"/>
            <a:ext cx="3086100" cy="365125"/>
          </a:xfrm>
        </p:spPr>
        <p:txBody>
          <a:bodyPr/>
          <a:lstStyle/>
          <a:p>
            <a:r>
              <a:rPr lang="en-CA" dirty="0"/>
              <a:t>Remington Hill – Queen’s University</a:t>
            </a:r>
          </a:p>
        </p:txBody>
      </p:sp>
      <p:sp>
        <p:nvSpPr>
          <p:cNvPr id="14" name="Slide Number Placeholder 18">
            <a:extLst>
              <a:ext uri="{FF2B5EF4-FFF2-40B4-BE49-F238E27FC236}">
                <a16:creationId xmlns:a16="http://schemas.microsoft.com/office/drawing/2014/main" id="{970E1247-9A1B-4570-B6AE-A1CDF896CC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5624514"/>
            <a:ext cx="2057400" cy="273844"/>
          </a:xfrm>
        </p:spPr>
        <p:txBody>
          <a:bodyPr/>
          <a:lstStyle/>
          <a:p>
            <a:fld id="{410FC925-DFC5-41DC-93F7-154B95E0C23E}" type="slidenum">
              <a:rPr lang="en-CA" smtClean="0"/>
              <a:t>38</a:t>
            </a:fld>
            <a:endParaRPr lang="en-CA" dirty="0"/>
          </a:p>
        </p:txBody>
      </p:sp>
      <p:sp>
        <p:nvSpPr>
          <p:cNvPr id="3" name="Slide Number Placeholder 10">
            <a:extLst>
              <a:ext uri="{FF2B5EF4-FFF2-40B4-BE49-F238E27FC236}">
                <a16:creationId xmlns:a16="http://schemas.microsoft.com/office/drawing/2014/main" id="{F31DE716-64B8-185F-B289-89E7351CFC3D}"/>
              </a:ext>
            </a:extLst>
          </p:cNvPr>
          <p:cNvSpPr txBox="1">
            <a:spLocks/>
          </p:cNvSpPr>
          <p:nvPr/>
        </p:nvSpPr>
        <p:spPr>
          <a:xfrm>
            <a:off x="7086600" y="656224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10FC925-DFC5-41DC-93F7-154B95E0C23E}" type="slidenum">
              <a:rPr lang="en-CA" smtClean="0"/>
              <a:pPr/>
              <a:t>38</a:t>
            </a:fld>
            <a:endParaRPr lang="en-CA" dirty="0"/>
          </a:p>
        </p:txBody>
      </p:sp>
      <p:pic>
        <p:nvPicPr>
          <p:cNvPr id="9" name="Picture 8" descr="A red text on a black background&#10;&#10;Description automatically generated">
            <a:extLst>
              <a:ext uri="{FF2B5EF4-FFF2-40B4-BE49-F238E27FC236}">
                <a16:creationId xmlns:a16="http://schemas.microsoft.com/office/drawing/2014/main" id="{87F05F75-7591-FE5E-AB6F-F5FCD0C91C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6842" y="3429000"/>
            <a:ext cx="4890316" cy="1840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98333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1E0926-0B03-AE80-7082-AADBAF25E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34F664-ED43-CBAC-A3D9-C46FCEBAA4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3943350" cy="4351338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My name is Remington W. Hill.</a:t>
            </a:r>
          </a:p>
          <a:p>
            <a:r>
              <a:rPr lang="en-US" dirty="0"/>
              <a:t>First year PhD Student at Queen’s University (Sept. 2023).</a:t>
            </a:r>
          </a:p>
          <a:p>
            <a:pPr lvl="1"/>
            <a:r>
              <a:rPr lang="en-US" dirty="0"/>
              <a:t>Supervisor: Dr. S. Sekula.</a:t>
            </a:r>
          </a:p>
          <a:p>
            <a:pPr lvl="1"/>
            <a:r>
              <a:rPr lang="en-US" dirty="0"/>
              <a:t>Working on commissioning PICO-500 and analyzing PICO-40L data.</a:t>
            </a:r>
          </a:p>
          <a:p>
            <a:r>
              <a:rPr lang="en-US" dirty="0"/>
              <a:t>I did my MSc at Laurentian University.</a:t>
            </a:r>
          </a:p>
          <a:p>
            <a:pPr lvl="1"/>
            <a:r>
              <a:rPr lang="en-US" dirty="0"/>
              <a:t>Supernova neutrino detection (Supervisor: Dr. C. Virtue).</a:t>
            </a:r>
          </a:p>
          <a:p>
            <a:r>
              <a:rPr lang="en-US" dirty="0"/>
              <a:t>You can find me in Sudbury at SNOLAB (2</a:t>
            </a:r>
            <a:r>
              <a:rPr lang="en-US" baseline="30000" dirty="0"/>
              <a:t>nd</a:t>
            </a:r>
            <a:r>
              <a:rPr lang="en-US" dirty="0"/>
              <a:t> floor cubical space, C15).</a:t>
            </a:r>
          </a:p>
          <a:p>
            <a:r>
              <a:rPr lang="en-US" dirty="0"/>
              <a:t>Hobbies:</a:t>
            </a:r>
          </a:p>
          <a:p>
            <a:pPr lvl="1"/>
            <a:r>
              <a:rPr lang="en-US" dirty="0"/>
              <a:t>Baking and cooking .</a:t>
            </a:r>
          </a:p>
          <a:p>
            <a:pPr lvl="1"/>
            <a:r>
              <a:rPr lang="en-US" dirty="0"/>
              <a:t>Reading (sci-fi/fantasy, history, etc.).</a:t>
            </a:r>
          </a:p>
          <a:p>
            <a:pPr lvl="1"/>
            <a:r>
              <a:rPr lang="en-US" dirty="0"/>
              <a:t>Walking my dog on the local trails in Sudbury.</a:t>
            </a:r>
          </a:p>
          <a:p>
            <a:pPr lvl="1"/>
            <a:r>
              <a:rPr lang="en-US" dirty="0"/>
              <a:t>I enjoy playing and watching chess (the most recent candidates was spectacular).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570868-99FB-2D53-30A9-B058572611E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671F22F-F6B4-402E-81D6-2A5BC3268070}" type="datetime1">
              <a:rPr lang="en-CA" smtClean="0"/>
              <a:pPr/>
              <a:t>2024-05-13</a:t>
            </a:fld>
            <a:endParaRPr lang="en-CA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DCCA46-17F6-5B93-B926-8A129B64363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CA" dirty="0"/>
              <a:t>Remington Hill – Queen’s University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F9EAD5-533D-C000-A300-4D9F21061E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D8D7EC5-F95D-43CD-8DC7-11579291FD91}" type="slidenum">
              <a:rPr lang="en-CA" smtClean="0"/>
              <a:pPr/>
              <a:t>4</a:t>
            </a:fld>
            <a:endParaRPr lang="en-CA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826BE895-3644-B55D-FBF6-CD96D5E4C590}"/>
              </a:ext>
            </a:extLst>
          </p:cNvPr>
          <p:cNvGrpSpPr/>
          <p:nvPr/>
        </p:nvGrpSpPr>
        <p:grpSpPr>
          <a:xfrm>
            <a:off x="4746145" y="1238504"/>
            <a:ext cx="4262824" cy="4608638"/>
            <a:chOff x="4746145" y="1238504"/>
            <a:chExt cx="4262824" cy="4608638"/>
          </a:xfrm>
        </p:grpSpPr>
        <p:pic>
          <p:nvPicPr>
            <p:cNvPr id="8" name="Picture 7" descr="A person sleeping on a train&#10;&#10;Description automatically generated">
              <a:extLst>
                <a:ext uri="{FF2B5EF4-FFF2-40B4-BE49-F238E27FC236}">
                  <a16:creationId xmlns:a16="http://schemas.microsoft.com/office/drawing/2014/main" id="{C8D89C9E-9D6A-1F45-4FB8-1D5962D9729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46145" y="1238504"/>
              <a:ext cx="2131412" cy="2841883"/>
            </a:xfrm>
            <a:prstGeom prst="rect">
              <a:avLst/>
            </a:prstGeom>
          </p:spPr>
        </p:pic>
        <p:pic>
          <p:nvPicPr>
            <p:cNvPr id="10" name="Picture 9" descr="A sliced bread on a cutting board&#10;&#10;Description automatically generated">
              <a:extLst>
                <a:ext uri="{FF2B5EF4-FFF2-40B4-BE49-F238E27FC236}">
                  <a16:creationId xmlns:a16="http://schemas.microsoft.com/office/drawing/2014/main" id="{DCDF16E3-ACE1-3DB0-9701-2996B5623BD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7121" r="1392" b="28294"/>
            <a:stretch/>
          </p:blipFill>
          <p:spPr>
            <a:xfrm>
              <a:off x="4746145" y="4080387"/>
              <a:ext cx="4262824" cy="1766755"/>
            </a:xfrm>
            <a:prstGeom prst="rect">
              <a:avLst/>
            </a:prstGeom>
          </p:spPr>
        </p:pic>
        <p:pic>
          <p:nvPicPr>
            <p:cNvPr id="12" name="Picture 11" descr="A dog wearing sunglasses&#10;&#10;Description automatically generated">
              <a:extLst>
                <a:ext uri="{FF2B5EF4-FFF2-40B4-BE49-F238E27FC236}">
                  <a16:creationId xmlns:a16="http://schemas.microsoft.com/office/drawing/2014/main" id="{14102112-2EC7-EC29-8E1B-EEE4F6B9404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77557" y="1238504"/>
              <a:ext cx="2131412" cy="284188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529331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65A4D6-0AE4-FA2A-1834-CF2C6BDE40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general remarks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4E99F1-A639-FB40-5BDD-BC975146B5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49" y="1825625"/>
            <a:ext cx="8190885" cy="4351338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Don’t be afraid to ask for help!</a:t>
            </a:r>
          </a:p>
          <a:p>
            <a:pPr lvl="1"/>
            <a:r>
              <a:rPr lang="en-US" dirty="0"/>
              <a:t>Can always speak to your coworkers, supervisor, etc. </a:t>
            </a:r>
          </a:p>
          <a:p>
            <a:pPr lvl="1"/>
            <a:r>
              <a:rPr lang="en-US" dirty="0"/>
              <a:t>If you need help, I can be reached at </a:t>
            </a:r>
            <a:r>
              <a:rPr lang="en-US" dirty="0">
                <a:hlinkClick r:id="rId2"/>
              </a:rPr>
              <a:t>remington.hill@queensu.ca</a:t>
            </a:r>
            <a:r>
              <a:rPr lang="en-US" dirty="0"/>
              <a:t> or at C-15 on the 2</a:t>
            </a:r>
            <a:r>
              <a:rPr lang="en-US" baseline="30000" dirty="0"/>
              <a:t>nd</a:t>
            </a:r>
            <a:r>
              <a:rPr lang="en-US" dirty="0"/>
              <a:t> floor at SNOLAB (for those who are on site this summer).</a:t>
            </a:r>
          </a:p>
          <a:p>
            <a:r>
              <a:rPr lang="en-US" dirty="0"/>
              <a:t>You are going to make mistakes; learn from them. </a:t>
            </a:r>
          </a:p>
          <a:p>
            <a:pPr lvl="1"/>
            <a:r>
              <a:rPr lang="en-US" dirty="0"/>
              <a:t>Here are my highlights:</a:t>
            </a:r>
          </a:p>
          <a:p>
            <a:pPr lvl="2"/>
            <a:r>
              <a:rPr lang="en-US" dirty="0"/>
              <a:t>2018: Undeclared variable I assumed was out of scope, turned out to be spelt wrong.  </a:t>
            </a:r>
          </a:p>
          <a:p>
            <a:pPr lvl="2"/>
            <a:r>
              <a:rPr lang="en-US" dirty="0"/>
              <a:t>2019: Insufficient memory storage resulting in me creating 4-5 TBs of data and crashing my simulation.</a:t>
            </a:r>
          </a:p>
          <a:p>
            <a:r>
              <a:rPr lang="en-US" dirty="0"/>
              <a:t>Make sure you keep a good reference handy.</a:t>
            </a:r>
          </a:p>
          <a:p>
            <a:pPr lvl="1"/>
            <a:r>
              <a:rPr lang="en-US" dirty="0"/>
              <a:t>I use “C++: How to program” by Deitel and Deitel (in fact, most examples in this talk are largely inspired by this textbook, as well as last years talk by J. Hucker).</a:t>
            </a:r>
          </a:p>
          <a:p>
            <a:r>
              <a:rPr lang="en-US" dirty="0"/>
              <a:t>Understanding the limits of googling and using someone else's code. </a:t>
            </a:r>
          </a:p>
          <a:p>
            <a:pPr lvl="1"/>
            <a:r>
              <a:rPr lang="en-US" dirty="0"/>
              <a:t>Stack overflow is an </a:t>
            </a:r>
            <a:r>
              <a:rPr lang="en-US" b="1" dirty="0"/>
              <a:t>asset</a:t>
            </a:r>
            <a:r>
              <a:rPr lang="en-US" dirty="0"/>
              <a:t>. However, do not just copy the code without understanding why it is written the way that it is.  </a:t>
            </a:r>
          </a:p>
          <a:p>
            <a:pPr lvl="1"/>
            <a:r>
              <a:rPr lang="en-US" dirty="0"/>
              <a:t>This will make you a better programmer. Will also help with readability; whomever takes over your code will thank you.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5771A7-DCA0-737C-3F94-3E6D7930357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671F22F-F6B4-402E-81D6-2A5BC3268070}" type="datetime1">
              <a:rPr lang="en-CA" smtClean="0"/>
              <a:pPr/>
              <a:t>2024-05-13</a:t>
            </a:fld>
            <a:endParaRPr lang="en-CA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30C9E4-42C3-28B8-0A37-7380E5EA2D7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CA" dirty="0"/>
              <a:t>Remington Hill – Queen’s University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1C3CAB-0F90-41A2-6010-7029BB5379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D8D7EC5-F95D-43CD-8DC7-11579291FD91}" type="slidenum">
              <a:rPr lang="en-CA" smtClean="0"/>
              <a:pPr/>
              <a:t>5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7772839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7AB8F7-292A-CF54-8794-268A5BA37B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C++ structure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CE294D-8E15-F7E5-D542-8C0D8BDD82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Every line must be ended with a semi-colon</a:t>
            </a:r>
            <a:r>
              <a:rPr lang="en-US" baseline="30000" dirty="0"/>
              <a:t>*</a:t>
            </a:r>
            <a:r>
              <a:rPr lang="en-US" dirty="0"/>
              <a:t> (;).</a:t>
            </a:r>
          </a:p>
          <a:p>
            <a:r>
              <a:rPr lang="en-US" dirty="0"/>
              <a:t>Variable types need to be specified upon declaration. </a:t>
            </a:r>
          </a:p>
          <a:p>
            <a:pPr lvl="1"/>
            <a:r>
              <a:rPr lang="en-US" dirty="0"/>
              <a:t>Is it an int, double, float, TFile, TTree, G4int? You need to tell the compiler. </a:t>
            </a:r>
          </a:p>
          <a:p>
            <a:r>
              <a:rPr lang="en-US" dirty="0"/>
              <a:t>Indentation is optional; however, please respect your fellow programmers.</a:t>
            </a:r>
          </a:p>
          <a:p>
            <a:pPr lvl="1"/>
            <a:r>
              <a:rPr lang="en-US" dirty="0"/>
              <a:t>When entering a conditional statement, class, struct, etc. it is good practice to increase the indentation by 1 tab or 4 spaces.</a:t>
            </a:r>
          </a:p>
          <a:p>
            <a:r>
              <a:rPr lang="en-US" dirty="0"/>
              <a:t>Make sure you leave useful comments. </a:t>
            </a:r>
          </a:p>
          <a:p>
            <a:pPr lvl="1"/>
            <a:r>
              <a:rPr lang="en-US" dirty="0"/>
              <a:t>Each of you will work on code that someone else will then use (potentially). </a:t>
            </a:r>
          </a:p>
          <a:p>
            <a:pPr lvl="1"/>
            <a:r>
              <a:rPr lang="en-US" dirty="0"/>
              <a:t>Do not make them pull there hair out.</a:t>
            </a:r>
          </a:p>
          <a:p>
            <a:pPr lvl="1"/>
            <a:r>
              <a:rPr lang="en-US" dirty="0"/>
              <a:t>For today only, I am breaking this rule to avoid clutter.</a:t>
            </a:r>
          </a:p>
          <a:p>
            <a:r>
              <a:rPr lang="en-US" dirty="0"/>
              <a:t>Choose appropriate variable names. </a:t>
            </a:r>
          </a:p>
          <a:p>
            <a:pPr lvl="1"/>
            <a:r>
              <a:rPr lang="en-US" dirty="0"/>
              <a:t>Do not store an energy value in a float called “temp”.</a:t>
            </a:r>
          </a:p>
          <a:p>
            <a:pPr lvl="2"/>
            <a:r>
              <a:rPr lang="en-US" dirty="0"/>
              <a:t>This means nothing.</a:t>
            </a:r>
          </a:p>
          <a:p>
            <a:pPr lvl="1"/>
            <a:r>
              <a:rPr lang="en-US" dirty="0"/>
              <a:t>Suppose you were looking to store both the electrical charge of an electron, and the permittivity of free space, what would be a good name for each? </a:t>
            </a:r>
          </a:p>
          <a:p>
            <a:pPr lvl="1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9A8651-4302-EDAF-A53C-2231E3BC552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671F22F-F6B4-402E-81D6-2A5BC3268070}" type="datetime1">
              <a:rPr lang="en-CA" smtClean="0"/>
              <a:pPr/>
              <a:t>2024-05-13</a:t>
            </a:fld>
            <a:endParaRPr lang="en-CA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E99D1A-3D80-30F1-77BA-D1D274DC97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CA" dirty="0"/>
              <a:t>Remington Hill – Queen’s University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ABBCD0-091C-9BC4-83FA-7B0B847DDF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D8D7EC5-F95D-43CD-8DC7-11579291FD91}" type="slidenum">
              <a:rPr lang="en-CA" smtClean="0"/>
              <a:pPr/>
              <a:t>6</a:t>
            </a:fld>
            <a:endParaRPr lang="en-CA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C6E6F2C-1046-A1E1-85C2-EB12A6AAEA6D}"/>
              </a:ext>
            </a:extLst>
          </p:cNvPr>
          <p:cNvSpPr txBox="1"/>
          <p:nvPr/>
        </p:nvSpPr>
        <p:spPr>
          <a:xfrm>
            <a:off x="4957154" y="701677"/>
            <a:ext cx="418684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/>
              <a:t>* Here, when we say every line, we exclude control operators such as if, else, while, etc. Classes, structs (see later slides), will require semi-colons. </a:t>
            </a:r>
          </a:p>
        </p:txBody>
      </p:sp>
    </p:spTree>
    <p:extLst>
      <p:ext uri="{BB962C8B-B14F-4D97-AF65-F5344CB8AC3E}">
        <p14:creationId xmlns:p14="http://schemas.microsoft.com/office/powerpoint/2010/main" val="2373997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2DB87972-7BC8-C6D5-BE4E-0C4BCBA87959}"/>
              </a:ext>
            </a:extLst>
          </p:cNvPr>
          <p:cNvSpPr/>
          <p:nvPr/>
        </p:nvSpPr>
        <p:spPr>
          <a:xfrm>
            <a:off x="0" y="2741118"/>
            <a:ext cx="9144000" cy="3859687"/>
          </a:xfrm>
          <a:prstGeom prst="rect">
            <a:avLst/>
          </a:prstGeom>
          <a:solidFill>
            <a:srgbClr val="1F1F1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09627B9-F723-7FE4-A0BD-354AB8205D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classic example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09BCE6-14F0-B7A6-38A4-0D84D8F1FC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685695"/>
            <a:ext cx="7886700" cy="4351338"/>
          </a:xfrm>
        </p:spPr>
        <p:txBody>
          <a:bodyPr/>
          <a:lstStyle/>
          <a:p>
            <a:r>
              <a:rPr lang="en-US" dirty="0"/>
              <a:t>The first thing you, as a programmer, will typically do in a new language is print the classic, “Hello World”.</a:t>
            </a:r>
          </a:p>
          <a:p>
            <a:pPr lvl="1"/>
            <a:r>
              <a:rPr lang="en-US" dirty="0"/>
              <a:t>What does this look like in C++?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32E576-6208-930F-FC75-A39467A8CBD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671F22F-F6B4-402E-81D6-2A5BC3268070}" type="datetime1">
              <a:rPr lang="en-CA" smtClean="0"/>
              <a:pPr/>
              <a:t>2024-05-13</a:t>
            </a:fld>
            <a:endParaRPr lang="en-CA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78727B-6608-E747-2A5A-8A3D38E8C60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CA" dirty="0"/>
              <a:t>Remington Hill – Queen’s University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570CB9-CE34-3A39-A4F2-188C5CA911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D8D7EC5-F95D-43CD-8DC7-11579291FD91}" type="slidenum">
              <a:rPr lang="en-CA" smtClean="0"/>
              <a:pPr/>
              <a:t>7</a:t>
            </a:fld>
            <a:endParaRPr lang="en-CA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523F471-3DFD-C70B-9171-452ACA4AB1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0047" y="3056078"/>
            <a:ext cx="7563906" cy="2534004"/>
          </a:xfrm>
          <a:prstGeom prst="rect">
            <a:avLst/>
          </a:prstGeom>
          <a:solidFill>
            <a:srgbClr val="1F1F1F"/>
          </a:solidFill>
        </p:spPr>
      </p:pic>
    </p:spTree>
    <p:extLst>
      <p:ext uri="{BB962C8B-B14F-4D97-AF65-F5344CB8AC3E}">
        <p14:creationId xmlns:p14="http://schemas.microsoft.com/office/powerpoint/2010/main" val="23009408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2DB87972-7BC8-C6D5-BE4E-0C4BCBA87959}"/>
              </a:ext>
            </a:extLst>
          </p:cNvPr>
          <p:cNvSpPr/>
          <p:nvPr/>
        </p:nvSpPr>
        <p:spPr>
          <a:xfrm>
            <a:off x="0" y="2741118"/>
            <a:ext cx="9144000" cy="3859687"/>
          </a:xfrm>
          <a:prstGeom prst="rect">
            <a:avLst/>
          </a:prstGeom>
          <a:solidFill>
            <a:srgbClr val="1F1F1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09627B9-F723-7FE4-A0BD-354AB8205D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classic example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09BCE6-14F0-B7A6-38A4-0D84D8F1FC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685695"/>
            <a:ext cx="7886700" cy="4351338"/>
          </a:xfrm>
        </p:spPr>
        <p:txBody>
          <a:bodyPr/>
          <a:lstStyle/>
          <a:p>
            <a:r>
              <a:rPr lang="en-US" dirty="0"/>
              <a:t>The first thing you, as a programmer, will typically do in a new language is print the classic, “Hello World”.</a:t>
            </a:r>
          </a:p>
          <a:p>
            <a:pPr lvl="1"/>
            <a:r>
              <a:rPr lang="en-US" dirty="0"/>
              <a:t>What does this look like in C++?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32E576-6208-930F-FC75-A39467A8CBD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671F22F-F6B4-402E-81D6-2A5BC3268070}" type="datetime1">
              <a:rPr lang="en-CA" smtClean="0"/>
              <a:pPr/>
              <a:t>2024-05-13</a:t>
            </a:fld>
            <a:endParaRPr lang="en-CA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78727B-6608-E747-2A5A-8A3D38E8C60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CA" dirty="0"/>
              <a:t>Remington Hill – Queen’s University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570CB9-CE34-3A39-A4F2-188C5CA911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D8D7EC5-F95D-43CD-8DC7-11579291FD91}" type="slidenum">
              <a:rPr lang="en-CA" smtClean="0"/>
              <a:pPr/>
              <a:t>8</a:t>
            </a:fld>
            <a:endParaRPr lang="en-CA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523F471-3DFD-C70B-9171-452ACA4AB1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0047" y="3056078"/>
            <a:ext cx="7563906" cy="2534004"/>
          </a:xfrm>
          <a:prstGeom prst="rect">
            <a:avLst/>
          </a:prstGeom>
          <a:solidFill>
            <a:srgbClr val="1F1F1F"/>
          </a:solidFill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A5004847-E622-6BFA-A22E-AAC14FB354B7}"/>
              </a:ext>
            </a:extLst>
          </p:cNvPr>
          <p:cNvGrpSpPr/>
          <p:nvPr/>
        </p:nvGrpSpPr>
        <p:grpSpPr>
          <a:xfrm>
            <a:off x="1550089" y="3203138"/>
            <a:ext cx="7441511" cy="2862322"/>
            <a:chOff x="1550089" y="3203138"/>
            <a:chExt cx="7441511" cy="2862322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03B4EA7C-CFF9-AB41-0C25-48A8CDE63E15}"/>
                </a:ext>
              </a:extLst>
            </p:cNvPr>
            <p:cNvGrpSpPr/>
            <p:nvPr/>
          </p:nvGrpSpPr>
          <p:grpSpPr>
            <a:xfrm>
              <a:off x="1550089" y="3221118"/>
              <a:ext cx="4088711" cy="415764"/>
              <a:chOff x="1550089" y="3221118"/>
              <a:chExt cx="4088711" cy="415764"/>
            </a:xfrm>
          </p:grpSpPr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F184F27-CCEE-EE6E-ADC4-9F8AA3F5C0BE}"/>
                  </a:ext>
                </a:extLst>
              </p:cNvPr>
              <p:cNvSpPr txBox="1"/>
              <p:nvPr/>
            </p:nvSpPr>
            <p:spPr>
              <a:xfrm>
                <a:off x="1550089" y="3221118"/>
                <a:ext cx="1853511" cy="415764"/>
              </a:xfrm>
              <a:prstGeom prst="rect">
                <a:avLst/>
              </a:prstGeom>
              <a:noFill/>
              <a:ln w="34925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endParaRPr lang="en-US" dirty="0"/>
              </a:p>
            </p:txBody>
          </p:sp>
          <p:cxnSp>
            <p:nvCxnSpPr>
              <p:cNvPr id="18" name="Straight Arrow Connector 17">
                <a:extLst>
                  <a:ext uri="{FF2B5EF4-FFF2-40B4-BE49-F238E27FC236}">
                    <a16:creationId xmlns:a16="http://schemas.microsoft.com/office/drawing/2014/main" id="{AB4DEDB7-AED0-E53B-C78A-1475972DA78A}"/>
                  </a:ext>
                </a:extLst>
              </p:cNvPr>
              <p:cNvCxnSpPr>
                <a:stCxn id="11" idx="3"/>
              </p:cNvCxnSpPr>
              <p:nvPr/>
            </p:nvCxnSpPr>
            <p:spPr>
              <a:xfrm>
                <a:off x="3403600" y="3429000"/>
                <a:ext cx="2235200" cy="207882"/>
              </a:xfrm>
              <a:prstGeom prst="straightConnector1">
                <a:avLst/>
              </a:prstGeom>
              <a:ln w="317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63E0F3C8-8F77-2A16-DA54-D43FF01EE870}"/>
                </a:ext>
              </a:extLst>
            </p:cNvPr>
            <p:cNvSpPr txBox="1"/>
            <p:nvPr/>
          </p:nvSpPr>
          <p:spPr>
            <a:xfrm>
              <a:off x="5638800" y="3203138"/>
              <a:ext cx="3352800" cy="28623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The method to include standard libraries or your files.</a:t>
              </a:r>
            </a:p>
            <a:p>
              <a:pPr algn="ctr"/>
              <a:endParaRPr lang="en-US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endParaRPr>
            </a:p>
            <a:p>
              <a:pPr algn="ctr"/>
              <a:r>
                <a:rPr lang="en-US" dirty="0">
                  <a:solidFill>
                    <a:schemeClr val="bg1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If enclosed by &lt; &gt;, compiler will look in your path for the library.</a:t>
              </a:r>
            </a:p>
            <a:p>
              <a:pPr algn="ctr"/>
              <a:endParaRPr lang="en-US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endParaRPr>
            </a:p>
            <a:p>
              <a:pPr algn="ctr"/>
              <a:r>
                <a:rPr lang="en-US" dirty="0">
                  <a:solidFill>
                    <a:schemeClr val="bg1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If included by double quotes (i.e. #include “experiments.h”), local directories are checked.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262990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2DB87972-7BC8-C6D5-BE4E-0C4BCBA87959}"/>
              </a:ext>
            </a:extLst>
          </p:cNvPr>
          <p:cNvSpPr/>
          <p:nvPr/>
        </p:nvSpPr>
        <p:spPr>
          <a:xfrm>
            <a:off x="0" y="2741118"/>
            <a:ext cx="9144000" cy="3859687"/>
          </a:xfrm>
          <a:prstGeom prst="rect">
            <a:avLst/>
          </a:prstGeom>
          <a:solidFill>
            <a:srgbClr val="1F1F1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09627B9-F723-7FE4-A0BD-354AB8205D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classic example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09BCE6-14F0-B7A6-38A4-0D84D8F1FC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685695"/>
            <a:ext cx="7886700" cy="4351338"/>
          </a:xfrm>
        </p:spPr>
        <p:txBody>
          <a:bodyPr/>
          <a:lstStyle/>
          <a:p>
            <a:r>
              <a:rPr lang="en-US" dirty="0"/>
              <a:t>The first thing you, as a programmer, will typically do in a new language is print the classic, “Hello World”.</a:t>
            </a:r>
          </a:p>
          <a:p>
            <a:pPr lvl="1"/>
            <a:r>
              <a:rPr lang="en-US" dirty="0"/>
              <a:t>What does this look like in C++?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32E576-6208-930F-FC75-A39467A8CBD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671F22F-F6B4-402E-81D6-2A5BC3268070}" type="datetime1">
              <a:rPr lang="en-CA" smtClean="0"/>
              <a:pPr/>
              <a:t>2024-05-13</a:t>
            </a:fld>
            <a:endParaRPr lang="en-CA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78727B-6608-E747-2A5A-8A3D38E8C60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CA" dirty="0"/>
              <a:t>Remington Hill – Queen’s University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570CB9-CE34-3A39-A4F2-188C5CA911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D8D7EC5-F95D-43CD-8DC7-11579291FD91}" type="slidenum">
              <a:rPr lang="en-CA" smtClean="0"/>
              <a:pPr/>
              <a:t>9</a:t>
            </a:fld>
            <a:endParaRPr lang="en-CA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523F471-3DFD-C70B-9171-452ACA4AB1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0047" y="3056078"/>
            <a:ext cx="7563906" cy="2534004"/>
          </a:xfrm>
          <a:prstGeom prst="rect">
            <a:avLst/>
          </a:prstGeom>
          <a:solidFill>
            <a:srgbClr val="1F1F1F"/>
          </a:solidFill>
        </p:spPr>
      </p:pic>
      <p:grpSp>
        <p:nvGrpSpPr>
          <p:cNvPr id="23" name="Group 22">
            <a:extLst>
              <a:ext uri="{FF2B5EF4-FFF2-40B4-BE49-F238E27FC236}">
                <a16:creationId xmlns:a16="http://schemas.microsoft.com/office/drawing/2014/main" id="{86316F70-5C55-C906-1277-8425FC44E0CB}"/>
              </a:ext>
            </a:extLst>
          </p:cNvPr>
          <p:cNvGrpSpPr/>
          <p:nvPr/>
        </p:nvGrpSpPr>
        <p:grpSpPr>
          <a:xfrm>
            <a:off x="1550089" y="2978190"/>
            <a:ext cx="7441511" cy="3385542"/>
            <a:chOff x="1550089" y="2516170"/>
            <a:chExt cx="7441511" cy="3385542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C4A48756-32B2-5117-63D5-0F63E26E4E4E}"/>
                </a:ext>
              </a:extLst>
            </p:cNvPr>
            <p:cNvGrpSpPr/>
            <p:nvPr/>
          </p:nvGrpSpPr>
          <p:grpSpPr>
            <a:xfrm>
              <a:off x="1550089" y="3221118"/>
              <a:ext cx="4088711" cy="415764"/>
              <a:chOff x="1550089" y="3221118"/>
              <a:chExt cx="4088711" cy="415764"/>
            </a:xfrm>
          </p:grpSpPr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C1655A4B-0EB8-2BD2-1E27-280E652395FE}"/>
                  </a:ext>
                </a:extLst>
              </p:cNvPr>
              <p:cNvSpPr txBox="1"/>
              <p:nvPr/>
            </p:nvSpPr>
            <p:spPr>
              <a:xfrm>
                <a:off x="1550089" y="3221118"/>
                <a:ext cx="1955112" cy="415764"/>
              </a:xfrm>
              <a:prstGeom prst="rect">
                <a:avLst/>
              </a:prstGeom>
              <a:noFill/>
              <a:ln w="34925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endParaRPr lang="en-US" dirty="0"/>
              </a:p>
            </p:txBody>
          </p:sp>
          <p:cxnSp>
            <p:nvCxnSpPr>
              <p:cNvPr id="27" name="Straight Arrow Connector 26">
                <a:extLst>
                  <a:ext uri="{FF2B5EF4-FFF2-40B4-BE49-F238E27FC236}">
                    <a16:creationId xmlns:a16="http://schemas.microsoft.com/office/drawing/2014/main" id="{00DF24A4-DA48-2D81-58F8-2D7EE1ED1AE8}"/>
                  </a:ext>
                </a:extLst>
              </p:cNvPr>
              <p:cNvCxnSpPr>
                <a:cxnSpLocks/>
                <a:stCxn id="26" idx="3"/>
              </p:cNvCxnSpPr>
              <p:nvPr/>
            </p:nvCxnSpPr>
            <p:spPr>
              <a:xfrm>
                <a:off x="3505201" y="3429000"/>
                <a:ext cx="2133599" cy="207882"/>
              </a:xfrm>
              <a:prstGeom prst="straightConnector1">
                <a:avLst/>
              </a:prstGeom>
              <a:ln w="317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BD474056-F0DE-A0F2-4034-D666D7024EAF}"/>
                </a:ext>
              </a:extLst>
            </p:cNvPr>
            <p:cNvSpPr txBox="1"/>
            <p:nvPr/>
          </p:nvSpPr>
          <p:spPr>
            <a:xfrm>
              <a:off x="5638800" y="2516170"/>
              <a:ext cx="3352800" cy="33855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Tells the compiler which namespace is being used throughout program. </a:t>
              </a:r>
              <a:br>
                <a:rPr lang="en-US" sz="1600" dirty="0">
                  <a:solidFill>
                    <a:schemeClr val="bg1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</a:br>
              <a:br>
                <a:rPr lang="en-US" sz="1600" dirty="0">
                  <a:solidFill>
                    <a:schemeClr val="bg1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</a:br>
              <a:r>
                <a:rPr lang="en-US" sz="1600" dirty="0">
                  <a:solidFill>
                    <a:schemeClr val="bg1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For example, cout and endl belong to the std namespace. </a:t>
              </a:r>
            </a:p>
            <a:p>
              <a:pPr algn="ctr"/>
              <a:br>
                <a:rPr lang="en-US" sz="1600" dirty="0">
                  <a:solidFill>
                    <a:schemeClr val="bg1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</a:br>
              <a:r>
                <a:rPr lang="en-US" sz="1600" dirty="0">
                  <a:solidFill>
                    <a:schemeClr val="bg1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This line allows us to use these two functions without specifying their namespace.</a:t>
              </a:r>
            </a:p>
            <a:p>
              <a:pPr algn="ctr"/>
              <a:endParaRPr lang="en-US" sz="1600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endParaRPr>
            </a:p>
            <a:p>
              <a:pPr algn="ctr"/>
              <a:r>
                <a:rPr lang="en-US" sz="1600" dirty="0">
                  <a:solidFill>
                    <a:schemeClr val="bg1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Without this line, all calls to functions of this namespace  need to include std::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802341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87817</TotalTime>
  <Words>3948</Words>
  <Application>Microsoft Office PowerPoint</Application>
  <PresentationFormat>On-screen Show (4:3)</PresentationFormat>
  <Paragraphs>464</Paragraphs>
  <Slides>38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3" baseType="lpstr">
      <vt:lpstr>Arial</vt:lpstr>
      <vt:lpstr>Calibri</vt:lpstr>
      <vt:lpstr>Cambria Math</vt:lpstr>
      <vt:lpstr>Century Schoolbook</vt:lpstr>
      <vt:lpstr>Office Theme</vt:lpstr>
      <vt:lpstr>PowerPoint Presentation</vt:lpstr>
      <vt:lpstr>Outline</vt:lpstr>
      <vt:lpstr>What is and what isn’t this talk?</vt:lpstr>
      <vt:lpstr>Introduction</vt:lpstr>
      <vt:lpstr>Some general remarks</vt:lpstr>
      <vt:lpstr>C++ structure</vt:lpstr>
      <vt:lpstr>A classic example</vt:lpstr>
      <vt:lpstr>A classic example</vt:lpstr>
      <vt:lpstr>A classic example</vt:lpstr>
      <vt:lpstr>A classic example</vt:lpstr>
      <vt:lpstr>A classic example</vt:lpstr>
      <vt:lpstr>A classic example</vt:lpstr>
      <vt:lpstr>Compiling</vt:lpstr>
      <vt:lpstr>Compiling pt. 2</vt:lpstr>
      <vt:lpstr>Data types</vt:lpstr>
      <vt:lpstr>Namespaces</vt:lpstr>
      <vt:lpstr>Control statements</vt:lpstr>
      <vt:lpstr>Find the errors!</vt:lpstr>
      <vt:lpstr>Corrected code</vt:lpstr>
      <vt:lpstr>Listen to your compiler!</vt:lpstr>
      <vt:lpstr>Command Line / User Inputs</vt:lpstr>
      <vt:lpstr>Command line (cont.)</vt:lpstr>
      <vt:lpstr>Character inputs</vt:lpstr>
      <vt:lpstr>Exercise (basic intro.)</vt:lpstr>
      <vt:lpstr>Functions</vt:lpstr>
      <vt:lpstr>Question time!</vt:lpstr>
      <vt:lpstr>Function overloading</vt:lpstr>
      <vt:lpstr>Function prototyping</vt:lpstr>
      <vt:lpstr>Namespaces pt. 2</vt:lpstr>
      <vt:lpstr>A brief aside on scope</vt:lpstr>
      <vt:lpstr>Scope error</vt:lpstr>
      <vt:lpstr>Exercise</vt:lpstr>
      <vt:lpstr>Arrays and vectors</vt:lpstr>
      <vt:lpstr>Structs</vt:lpstr>
      <vt:lpstr>Classes</vt:lpstr>
      <vt:lpstr>Zork project! (30 minutes)</vt:lpstr>
      <vt:lpstr>Conclusions</vt:lpstr>
      <vt:lpstr>Thank you for listening! 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Rem Hill</dc:creator>
  <cp:lastModifiedBy>Rem Hill</cp:lastModifiedBy>
  <cp:revision>771</cp:revision>
  <dcterms:created xsi:type="dcterms:W3CDTF">2019-07-16T17:44:48Z</dcterms:created>
  <dcterms:modified xsi:type="dcterms:W3CDTF">2024-05-13T20:00:59Z</dcterms:modified>
</cp:coreProperties>
</file>