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2.xml" ContentType="application/vnd.openxmlformats-officedocument.themeOverr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6" r:id="rId5"/>
    <p:sldId id="257" r:id="rId6"/>
    <p:sldId id="286" r:id="rId7"/>
    <p:sldId id="260" r:id="rId8"/>
    <p:sldId id="300" r:id="rId9"/>
    <p:sldId id="261" r:id="rId10"/>
    <p:sldId id="296" r:id="rId11"/>
    <p:sldId id="293" r:id="rId12"/>
    <p:sldId id="298" r:id="rId13"/>
    <p:sldId id="294" r:id="rId14"/>
    <p:sldId id="295" r:id="rId15"/>
    <p:sldId id="283" r:id="rId16"/>
    <p:sldId id="264" r:id="rId17"/>
    <p:sldId id="269" r:id="rId18"/>
    <p:sldId id="267" r:id="rId19"/>
  </p:sldIdLst>
  <p:sldSz cx="12192000" cy="6858000"/>
  <p:notesSz cx="6858000" cy="9144000"/>
  <p:embeddedFontLst>
    <p:embeddedFont>
      <p:font typeface="Avenir Next LT Pro" panose="020B0504020202020204" pitchFamily="34" charset="0"/>
      <p:regular r:id="rId22"/>
      <p:bold r:id="rId23"/>
      <p:italic r:id="rId24"/>
      <p:boldItalic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Trebuchet MS" panose="020B060302020202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7E4E16C-3A4F-801E-97D1-E04489D2D132}" name="Derek Kong" initials="DK" userId="Derek Kong" providerId="None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E961"/>
    <a:srgbClr val="103350"/>
    <a:srgbClr val="0C4360"/>
    <a:srgbClr val="1B6872"/>
    <a:srgbClr val="63B7C6"/>
    <a:srgbClr val="002136"/>
    <a:srgbClr val="0C75AC"/>
    <a:srgbClr val="0024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3" autoAdjust="0"/>
    <p:restoredTop sz="96357" autoAdjust="0"/>
  </p:normalViewPr>
  <p:slideViewPr>
    <p:cSldViewPr snapToGrid="0">
      <p:cViewPr varScale="1">
        <p:scale>
          <a:sx n="114" d="100"/>
          <a:sy n="114" d="100"/>
        </p:scale>
        <p:origin x="414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21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font" Target="fonts/font10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C:\Users\Derek\Desktop\School\University%20of%20Waterloo\S2022%20Work%20Term\CAAST\Radon%20Rat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CA"/>
              <a:t>Gamma</a:t>
            </a:r>
            <a:r>
              <a:rPr lang="en-CA" baseline="0"/>
              <a:t> Line Counts vs LN2 Flow Rate</a:t>
            </a:r>
            <a:endParaRPr lang="en-CA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351 keV</c:v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FF000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0</c:v>
                </c:pt>
              </c:numLit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Sheet1!$B$27:$M$27</c:f>
                <c:numCache>
                  <c:formatCode>General</c:formatCode>
                  <c:ptCount val="12"/>
                  <c:pt idx="0">
                    <c:v>1.03E-4</c:v>
                  </c:pt>
                  <c:pt idx="1">
                    <c:v>1.06E-4</c:v>
                  </c:pt>
                  <c:pt idx="2">
                    <c:v>1.01E-4</c:v>
                  </c:pt>
                  <c:pt idx="3">
                    <c:v>9.7E-5</c:v>
                  </c:pt>
                  <c:pt idx="4">
                    <c:v>8.7000000000000001E-5</c:v>
                  </c:pt>
                  <c:pt idx="5">
                    <c:v>7.9400000000000006E-5</c:v>
                  </c:pt>
                  <c:pt idx="6">
                    <c:v>8.7000000000000001E-5</c:v>
                  </c:pt>
                  <c:pt idx="7">
                    <c:v>7.9200000000000001E-5</c:v>
                  </c:pt>
                  <c:pt idx="8">
                    <c:v>8.1000000000000004E-5</c:v>
                  </c:pt>
                  <c:pt idx="9">
                    <c:v>8.0099999999999995E-5</c:v>
                  </c:pt>
                  <c:pt idx="10">
                    <c:v>7.0199999999999999E-5</c:v>
                  </c:pt>
                  <c:pt idx="11">
                    <c:v>9.1199999999999994E-5</c:v>
                  </c:pt>
                </c:numCache>
              </c:numRef>
            </c:plus>
            <c:minus>
              <c:numRef>
                <c:f>Sheet1!$B$27:$M$27</c:f>
                <c:numCache>
                  <c:formatCode>General</c:formatCode>
                  <c:ptCount val="12"/>
                  <c:pt idx="0">
                    <c:v>1.03E-4</c:v>
                  </c:pt>
                  <c:pt idx="1">
                    <c:v>1.06E-4</c:v>
                  </c:pt>
                  <c:pt idx="2">
                    <c:v>1.01E-4</c:v>
                  </c:pt>
                  <c:pt idx="3">
                    <c:v>9.7E-5</c:v>
                  </c:pt>
                  <c:pt idx="4">
                    <c:v>8.7000000000000001E-5</c:v>
                  </c:pt>
                  <c:pt idx="5">
                    <c:v>7.9400000000000006E-5</c:v>
                  </c:pt>
                  <c:pt idx="6">
                    <c:v>8.7000000000000001E-5</c:v>
                  </c:pt>
                  <c:pt idx="7">
                    <c:v>7.9200000000000001E-5</c:v>
                  </c:pt>
                  <c:pt idx="8">
                    <c:v>8.1000000000000004E-5</c:v>
                  </c:pt>
                  <c:pt idx="9">
                    <c:v>8.0099999999999995E-5</c:v>
                  </c:pt>
                  <c:pt idx="10">
                    <c:v>7.0199999999999999E-5</c:v>
                  </c:pt>
                  <c:pt idx="11">
                    <c:v>9.1199999999999994E-5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Sheet1!$B$20:$M$20</c:f>
              <c:numCache>
                <c:formatCode>0.00E+00</c:formatCode>
                <c:ptCount val="12"/>
                <c:pt idx="0">
                  <c:v>1.5870000000000001E-3</c:v>
                </c:pt>
                <c:pt idx="1">
                  <c:v>1.7669999999999999E-3</c:v>
                </c:pt>
                <c:pt idx="2">
                  <c:v>1.6329999999999999E-3</c:v>
                </c:pt>
                <c:pt idx="3">
                  <c:v>1.5889999999999999E-3</c:v>
                </c:pt>
                <c:pt idx="4">
                  <c:v>1.003E-3</c:v>
                </c:pt>
                <c:pt idx="5">
                  <c:v>7.6389999999999997E-4</c:v>
                </c:pt>
                <c:pt idx="6">
                  <c:v>9.5949999999999996E-4</c:v>
                </c:pt>
                <c:pt idx="7">
                  <c:v>9.5390000000000004E-4</c:v>
                </c:pt>
                <c:pt idx="8">
                  <c:v>7.9819999999999999E-4</c:v>
                </c:pt>
                <c:pt idx="9">
                  <c:v>9.0760000000000005E-4</c:v>
                </c:pt>
                <c:pt idx="10">
                  <c:v>5.7439999999999998E-4</c:v>
                </c:pt>
                <c:pt idx="11">
                  <c:v>8.3020000000000001E-5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B97-4FA7-8C8E-DB9C1FE71E24}"/>
            </c:ext>
          </c:extLst>
        </c:ser>
        <c:ser>
          <c:idx val="1"/>
          <c:order val="1"/>
          <c:tx>
            <c:v>609 keV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0</c:v>
                </c:pt>
              </c:numLit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Sheet1!$B$28:$M$28</c:f>
                <c:numCache>
                  <c:formatCode>General</c:formatCode>
                  <c:ptCount val="12"/>
                  <c:pt idx="0">
                    <c:v>8.5000000000000006E-5</c:v>
                  </c:pt>
                  <c:pt idx="1">
                    <c:v>8.3999999999999995E-5</c:v>
                  </c:pt>
                  <c:pt idx="2">
                    <c:v>9.0000000000000006E-5</c:v>
                  </c:pt>
                  <c:pt idx="3">
                    <c:v>8.2999999999999998E-5</c:v>
                  </c:pt>
                  <c:pt idx="4">
                    <c:v>7.5699999999999997E-5</c:v>
                  </c:pt>
                  <c:pt idx="5">
                    <c:v>7.1000000000000005E-5</c:v>
                  </c:pt>
                  <c:pt idx="6">
                    <c:v>7.1000000000000005E-5</c:v>
                  </c:pt>
                  <c:pt idx="7">
                    <c:v>7.0199999999999999E-5</c:v>
                  </c:pt>
                  <c:pt idx="8">
                    <c:v>7.1199999999999996E-5</c:v>
                  </c:pt>
                  <c:pt idx="9">
                    <c:v>5.9799999999999997E-5</c:v>
                  </c:pt>
                  <c:pt idx="10">
                    <c:v>6.1099999999999994E-5</c:v>
                  </c:pt>
                  <c:pt idx="11">
                    <c:v>5.3999999999999998E-5</c:v>
                  </c:pt>
                </c:numCache>
              </c:numRef>
            </c:plus>
            <c:minus>
              <c:numRef>
                <c:f>Sheet1!$B$28:$M$28</c:f>
                <c:numCache>
                  <c:formatCode>General</c:formatCode>
                  <c:ptCount val="12"/>
                  <c:pt idx="0">
                    <c:v>8.5000000000000006E-5</c:v>
                  </c:pt>
                  <c:pt idx="1">
                    <c:v>8.3999999999999995E-5</c:v>
                  </c:pt>
                  <c:pt idx="2">
                    <c:v>9.0000000000000006E-5</c:v>
                  </c:pt>
                  <c:pt idx="3">
                    <c:v>8.2999999999999998E-5</c:v>
                  </c:pt>
                  <c:pt idx="4">
                    <c:v>7.5699999999999997E-5</c:v>
                  </c:pt>
                  <c:pt idx="5">
                    <c:v>7.1000000000000005E-5</c:v>
                  </c:pt>
                  <c:pt idx="6">
                    <c:v>7.1000000000000005E-5</c:v>
                  </c:pt>
                  <c:pt idx="7">
                    <c:v>7.0199999999999999E-5</c:v>
                  </c:pt>
                  <c:pt idx="8">
                    <c:v>7.1199999999999996E-5</c:v>
                  </c:pt>
                  <c:pt idx="9">
                    <c:v>5.9799999999999997E-5</c:v>
                  </c:pt>
                  <c:pt idx="10">
                    <c:v>6.1099999999999994E-5</c:v>
                  </c:pt>
                  <c:pt idx="11">
                    <c:v>5.3999999999999998E-5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Sheet1!$B$21:$M$21</c:f>
              <c:numCache>
                <c:formatCode>0.00E+00</c:formatCode>
                <c:ptCount val="12"/>
                <c:pt idx="0">
                  <c:v>1.1919999999999999E-3</c:v>
                </c:pt>
                <c:pt idx="1">
                  <c:v>1.261E-3</c:v>
                </c:pt>
                <c:pt idx="2">
                  <c:v>1.2019999999999999E-3</c:v>
                </c:pt>
                <c:pt idx="3">
                  <c:v>1.2340000000000001E-3</c:v>
                </c:pt>
                <c:pt idx="4">
                  <c:v>8.9499999999999996E-4</c:v>
                </c:pt>
                <c:pt idx="5">
                  <c:v>6.6710000000000001E-4</c:v>
                </c:pt>
                <c:pt idx="6">
                  <c:v>7.1290000000000004E-4</c:v>
                </c:pt>
                <c:pt idx="7">
                  <c:v>7.0410000000000004E-4</c:v>
                </c:pt>
                <c:pt idx="8">
                  <c:v>6.8659999999999999E-4</c:v>
                </c:pt>
                <c:pt idx="9">
                  <c:v>5.7359999999999996E-4</c:v>
                </c:pt>
                <c:pt idx="10">
                  <c:v>5.0500000000000002E-4</c:v>
                </c:pt>
                <c:pt idx="11">
                  <c:v>3.1349999999999998E-4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B97-4FA7-8C8E-DB9C1FE71E24}"/>
            </c:ext>
          </c:extLst>
        </c:ser>
        <c:ser>
          <c:idx val="2"/>
          <c:order val="2"/>
          <c:tx>
            <c:v>1120 keV</c:v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0</c:v>
                </c:pt>
              </c:numLit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Sheet1!$B$29:$M$29</c:f>
                <c:numCache>
                  <c:formatCode>General</c:formatCode>
                  <c:ptCount val="12"/>
                  <c:pt idx="0">
                    <c:v>5.1E-5</c:v>
                  </c:pt>
                  <c:pt idx="1">
                    <c:v>4.74E-5</c:v>
                  </c:pt>
                  <c:pt idx="2">
                    <c:v>4.99E-5</c:v>
                  </c:pt>
                  <c:pt idx="3">
                    <c:v>4.8999999999999998E-5</c:v>
                  </c:pt>
                  <c:pt idx="4">
                    <c:v>4.2599999999999999E-5</c:v>
                  </c:pt>
                  <c:pt idx="5">
                    <c:v>4.35E-5</c:v>
                  </c:pt>
                  <c:pt idx="6">
                    <c:v>6.5900000000000003E-5</c:v>
                  </c:pt>
                  <c:pt idx="7">
                    <c:v>4.5599999999999997E-5</c:v>
                  </c:pt>
                  <c:pt idx="8">
                    <c:v>3.9199999999999997E-5</c:v>
                  </c:pt>
                  <c:pt idx="9">
                    <c:v>1.5420000000000001E-4</c:v>
                  </c:pt>
                  <c:pt idx="10">
                    <c:v>4.9299999999999999E-5</c:v>
                  </c:pt>
                  <c:pt idx="11">
                    <c:v>6.1799999999999998E-5</c:v>
                  </c:pt>
                </c:numCache>
              </c:numRef>
            </c:plus>
            <c:minus>
              <c:numRef>
                <c:f>Sheet1!$B$29:$M$29</c:f>
                <c:numCache>
                  <c:formatCode>General</c:formatCode>
                  <c:ptCount val="12"/>
                  <c:pt idx="0">
                    <c:v>5.1E-5</c:v>
                  </c:pt>
                  <c:pt idx="1">
                    <c:v>4.74E-5</c:v>
                  </c:pt>
                  <c:pt idx="2">
                    <c:v>4.99E-5</c:v>
                  </c:pt>
                  <c:pt idx="3">
                    <c:v>4.8999999999999998E-5</c:v>
                  </c:pt>
                  <c:pt idx="4">
                    <c:v>4.2599999999999999E-5</c:v>
                  </c:pt>
                  <c:pt idx="5">
                    <c:v>4.35E-5</c:v>
                  </c:pt>
                  <c:pt idx="6">
                    <c:v>6.5900000000000003E-5</c:v>
                  </c:pt>
                  <c:pt idx="7">
                    <c:v>4.5599999999999997E-5</c:v>
                  </c:pt>
                  <c:pt idx="8">
                    <c:v>3.9199999999999997E-5</c:v>
                  </c:pt>
                  <c:pt idx="9">
                    <c:v>1.5420000000000001E-4</c:v>
                  </c:pt>
                  <c:pt idx="10">
                    <c:v>4.9299999999999999E-5</c:v>
                  </c:pt>
                  <c:pt idx="11">
                    <c:v>6.1799999999999998E-5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Sheet1!$B$22:$M$22</c:f>
              <c:numCache>
                <c:formatCode>0.00E+00</c:formatCode>
                <c:ptCount val="12"/>
                <c:pt idx="0">
                  <c:v>3.4410000000000002E-4</c:v>
                </c:pt>
                <c:pt idx="1">
                  <c:v>2.2039999999999999E-4</c:v>
                </c:pt>
                <c:pt idx="2">
                  <c:v>3.1530000000000002E-4</c:v>
                </c:pt>
                <c:pt idx="3">
                  <c:v>2.9639999999999999E-4</c:v>
                </c:pt>
                <c:pt idx="4">
                  <c:v>1.752E-4</c:v>
                </c:pt>
                <c:pt idx="5">
                  <c:v>2.4250000000000001E-4</c:v>
                </c:pt>
                <c:pt idx="6">
                  <c:v>1.797E-4</c:v>
                </c:pt>
                <c:pt idx="7">
                  <c:v>1.861E-4</c:v>
                </c:pt>
                <c:pt idx="8">
                  <c:v>1.314E-4</c:v>
                </c:pt>
                <c:pt idx="9">
                  <c:v>6.5110000000000005E-4</c:v>
                </c:pt>
                <c:pt idx="10">
                  <c:v>2.6840000000000002E-4</c:v>
                </c:pt>
                <c:pt idx="11">
                  <c:v>2.721E-4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B97-4FA7-8C8E-DB9C1FE71E24}"/>
            </c:ext>
          </c:extLst>
        </c:ser>
        <c:ser>
          <c:idx val="3"/>
          <c:order val="3"/>
          <c:tx>
            <c:v>1764 keV</c:v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errBars>
            <c:errDir val="x"/>
            <c:errBarType val="both"/>
            <c:errValType val="cust"/>
            <c:noEndCap val="0"/>
            <c:plus>
              <c:numLit>
                <c:formatCode>General</c:formatCode>
                <c:ptCount val="1"/>
                <c:pt idx="0">
                  <c:v>0</c:v>
                </c:pt>
              </c:numLit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errBars>
            <c:errDir val="y"/>
            <c:errBarType val="both"/>
            <c:errValType val="cust"/>
            <c:noEndCap val="0"/>
            <c:plus>
              <c:numRef>
                <c:f>Sheet1!$B$30:$M$30</c:f>
                <c:numCache>
                  <c:formatCode>General</c:formatCode>
                  <c:ptCount val="12"/>
                  <c:pt idx="0">
                    <c:v>4.18E-5</c:v>
                  </c:pt>
                  <c:pt idx="1">
                    <c:v>5.13E-5</c:v>
                  </c:pt>
                  <c:pt idx="2">
                    <c:v>4.57E-5</c:v>
                  </c:pt>
                  <c:pt idx="3">
                    <c:v>4.7299999999999998E-5</c:v>
                  </c:pt>
                  <c:pt idx="4">
                    <c:v>6.1199999999999997E-5</c:v>
                  </c:pt>
                  <c:pt idx="5">
                    <c:v>3.8099999999999998E-5</c:v>
                  </c:pt>
                  <c:pt idx="6">
                    <c:v>4.0200000000000001E-5</c:v>
                  </c:pt>
                  <c:pt idx="7">
                    <c:v>9.6500000000000001E-5</c:v>
                  </c:pt>
                  <c:pt idx="8">
                    <c:v>4.6900000000000002E-5</c:v>
                  </c:pt>
                  <c:pt idx="9">
                    <c:v>4.0299999999999997E-5</c:v>
                  </c:pt>
                  <c:pt idx="10">
                    <c:v>5.1999999999999997E-5</c:v>
                  </c:pt>
                  <c:pt idx="11">
                    <c:v>3.3099999999999998E-5</c:v>
                  </c:pt>
                </c:numCache>
              </c:numRef>
            </c:plus>
            <c:minus>
              <c:numRef>
                <c:f>Sheet1!$B$30:$M$30</c:f>
                <c:numCache>
                  <c:formatCode>General</c:formatCode>
                  <c:ptCount val="12"/>
                  <c:pt idx="0">
                    <c:v>4.18E-5</c:v>
                  </c:pt>
                  <c:pt idx="1">
                    <c:v>5.13E-5</c:v>
                  </c:pt>
                  <c:pt idx="2">
                    <c:v>4.57E-5</c:v>
                  </c:pt>
                  <c:pt idx="3">
                    <c:v>4.7299999999999998E-5</c:v>
                  </c:pt>
                  <c:pt idx="4">
                    <c:v>6.1199999999999997E-5</c:v>
                  </c:pt>
                  <c:pt idx="5">
                    <c:v>3.8099999999999998E-5</c:v>
                  </c:pt>
                  <c:pt idx="6">
                    <c:v>4.0200000000000001E-5</c:v>
                  </c:pt>
                  <c:pt idx="7">
                    <c:v>9.6500000000000001E-5</c:v>
                  </c:pt>
                  <c:pt idx="8">
                    <c:v>4.6900000000000002E-5</c:v>
                  </c:pt>
                  <c:pt idx="9">
                    <c:v>4.0299999999999997E-5</c:v>
                  </c:pt>
                  <c:pt idx="10">
                    <c:v>5.1999999999999997E-5</c:v>
                  </c:pt>
                  <c:pt idx="11">
                    <c:v>3.3099999999999998E-5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yVal>
            <c:numRef>
              <c:f>Sheet1!$B$23:$M$23</c:f>
              <c:numCache>
                <c:formatCode>0.00E+00</c:formatCode>
                <c:ptCount val="12"/>
                <c:pt idx="0">
                  <c:v>3.1070000000000002E-4</c:v>
                </c:pt>
                <c:pt idx="1">
                  <c:v>4.303E-4</c:v>
                </c:pt>
                <c:pt idx="2">
                  <c:v>3.3940000000000001E-4</c:v>
                </c:pt>
                <c:pt idx="3">
                  <c:v>3.3589999999999998E-4</c:v>
                </c:pt>
                <c:pt idx="4">
                  <c:v>2.6659999999999998E-4</c:v>
                </c:pt>
                <c:pt idx="5">
                  <c:v>2.2330000000000001E-4</c:v>
                </c:pt>
                <c:pt idx="6">
                  <c:v>2.7020000000000001E-4</c:v>
                </c:pt>
                <c:pt idx="7">
                  <c:v>5.1539999999999995E-4</c:v>
                </c:pt>
                <c:pt idx="8">
                  <c:v>2.9369999999999998E-4</c:v>
                </c:pt>
                <c:pt idx="9">
                  <c:v>2.418E-4</c:v>
                </c:pt>
                <c:pt idx="10">
                  <c:v>2.5369999999999999E-4</c:v>
                </c:pt>
                <c:pt idx="11">
                  <c:v>1.5459999999999999E-4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B97-4FA7-8C8E-DB9C1FE71E2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5017967"/>
        <c:axId val="235020879"/>
      </c:scatterChart>
      <c:valAx>
        <c:axId val="235017967"/>
        <c:scaling>
          <c:orientation val="minMax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 dirty="0"/>
                  <a:t>LN2 Flow Rate</a:t>
                </a:r>
              </a:p>
            </c:rich>
          </c:tx>
          <c:layout>
            <c:manualLayout>
              <c:xMode val="edge"/>
              <c:yMode val="edge"/>
              <c:x val="0.75646342399806699"/>
              <c:y val="0.9353955575696922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crossAx val="235020879"/>
        <c:crosses val="autoZero"/>
        <c:crossBetween val="midCat"/>
      </c:valAx>
      <c:valAx>
        <c:axId val="235020879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CA"/>
                  <a:t>Counts per second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E+00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35017967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rgbClr val="47C3D3">
        <a:lumMod val="20000"/>
        <a:lumOff val="80000"/>
      </a:srgbClr>
    </a:solidFill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62FF6B6-4F8A-40F7-B5F4-FC3996824D7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10A999-F365-48DF-976A-0517FE04544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A5457B-CDAE-4DEB-AEC8-C82DE2312E37}" type="datetimeFigureOut">
              <a:rPr lang="en-US" smtClean="0"/>
              <a:t>8/15/2022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8735C90-ADBF-4B9E-BE88-E1C8F83EB4D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506A01-6D0A-45EF-A584-05A3361D66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31430A-4AA4-45C8-AC23-CD6B61C41A4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90097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10T21:11:03.476"/>
    </inkml:context>
    <inkml:brush xml:id="br0">
      <inkml:brushProperty name="width" value="0.05292" units="cm"/>
      <inkml:brushProperty name="height" value="0.05292" units="cm"/>
      <inkml:brushProperty name="color" value="#E71224"/>
    </inkml:brush>
  </inkml:definitions>
  <inkml:trace contextRef="#ctx0" brushRef="#br0">559 74 24575,'18'245'0,"-4"-194"0,-9-33 0,-2-2 0,1 2 0,-1 18 0,-1 24 0,0-31 0,-2 0 0,-7 38 0,7-66 0,-2 1 0,2 0 0,-2 0 0,1 0 0,-1-1 0,2 1 0,-2 0 0,0 0 0,1-1 0,-3 1 0,2 0 0,1-1 0,-1 0 0,-2 1 0,3-1 0,-1 1 0,-2-1 0,3-1 0,-3 1 0,1 0 0,1 0 0,-2-1 0,3 1 0,-3-1 0,1 2 0,-1-2 0,-3 1 0,4-1 0,-1 0 0,1 0 0,-1 1 0,1-1 0,1 1 0,-2 0 0,1-1 0,-1 1 0,1 1 0,1-1 0,-2 0 0,1 0 0,1 1 0,-1 0 0,1-1 0,-2 1 0,3-1 0,-1 2 0,0-2 0,0 1 0,1 0 0,-1 0 0,0 0 0,0 0 0,1 1 0,-1-1 0,0 4 0,0 7 0,2-1 0,0 1 0,2 1 0,0-1 0,1 0 0,1-1 0,10 19 0,-7-13 0,-2-2 0,0 1 0,3 27 0,7 483 0,-32-172 0,3-169 0,-18-48 0,16 16 0,1-108 0,-1 16 0,2 156 0,-18-81 0,17 18 0,1-105 0,-4 24 0,14-8 0,1-47 0,3 1 0,0-2 0,0 2 0,10 36 0,-8-49 0,0-1 0,0 0 0,-1 0 0,1 0 0,2-2 0,-1 2 0,1 0 0,-1-1 0,3 1 0,-3-2 0,2 2 0,1-1 0,-1-1 0,2 0 0,-2 1 0,2-1 0,0 0 0,0-1 0,0 1 0,0-1 0,2 1 0,-2-2 0,2 2 0,-2-2 0,1-1 0,19 5 0,-20-5 0,1 1 0,0 1 0,-1-1 0,0 0 0,0 2 0,0-1 0,0 1 0,0-1 0,-2 1 0,0-1 0,2 2 0,-2-1 0,1 0 0,-3 1 0,2 0 0,-1-1 0,1 1 0,-1 0 0,-1 1 0,-1-2 0,1 2 0,-1-1 0,0 1 0,1 6 0,3 16 0,-3 1 0,-1-1 0,-7 47 0,1-14 0,8-5 0,15 67 0,-16-101 0,4 34 0,-5 0 0,-7 63 0,-35 84 0,17-113 0,-23 65 0,41-145 0,2 1 0,-3-2 0,-1 1 0,2 0 0,-2-1 0,-2 1 0,0-2 0,-10 10 0,12-11 0,-2 1 0,2-1 0,0 1 0,0 0 0,2 0 0,0 0 0,0 1 0,-1 0 0,3-1 0,-1 1 0,1 9 0,-29 105 0,32-121 0,0-1 0,0 1 0,0 0 0,0 0 0,-1 0 0,1 0 0,0 0 0,-2-1 0,2 1 0,-2 0 0,2 0 0,-2-1 0,1 1 0,1 0 0,-2 0 0,0-1 0,0 0 0,1 0 0,-1 2 0,-2-2 0,3 0 0,-1 0 0,0 0 0,-1 1 0,1-1 0,0-1 0,-2 1 0,3 0 0,-3-1 0,2 1 0,-1 0 0,1-1 0,-1 0 0,1 2 0,-5-2 0,2 1 0,1-1 0,-1 1 0,0 0 0,-1 0 0,3 0 0,-2 2 0,1-2 0,-1 1 0,1-1 0,1 2 0,-2-1 0,-4 4 0,4 1 0,-1-1 0,1 1 0,2 0 0,-1 0 0,1 0 0,-1 0 0,2 0 0,1 1 0,-1-1 0,0 8 0,-10 35 0,-46 148 0,9-39 0,42-128 0,-16 38 0,14-50 0,2 1 0,2 0 0,0 1 0,1 23 0,-27 158 0,31-198 0,0-1 0,-2 1 0,2-2 0,2 1 0,-2 1 0,0-1 0,2 1 0,-2 0 0,1-1 0,1-1 0,0 2 0,0-1 0,-1 0 0,3 0 0,-2 0 0,1 0 0,-1-1 0,8 7 0,-4-8 0,1 1 0,0 0 0,0 0 0,0-1 0,0 0 0,0 0 0,0-1 0,0 1 0,1-1 0,-1 0 0,0 0 0,13-1 0,11 2 0,1 0 0,-1 2 0,-1 0 0,38 9 0,-3-3 0,-10 4 0,-48-11 0,0 1 0,0-1 0,0-1 0,0 2 0,0-2 0,0 0 0,0 0 0,0 0 0,2 0 0,-2-1 0,0 0 0,1 0 0,-1 0 0,0 0 0,0-1 0,2 1 0,9-3 0,-17 2 0,3-2 0,-2 2 0,-1-1 0,1-1 0,0 2 0,0-1 0,-1 0 0,1-1 0,0 1 0,-2 0 0,2-1 0,-2 1 0,1 0 0,-1-1 0,0 1 0,0 0 0,2-1 0,-4-1 0,-1-55 0,-1 35 0,6 6 0,0 1 0,1-1 0,3 1 0,-1-1 0,12-21 0,11-35 0,16-66 0,-10 34 0,-31 85 0,2 0 0,18-38 0,0-1 0,-7 10 0,6-80 0,-13 77 0,-5 37 0,-2 1 0,-1 1 0,-1-1 0,0 0 0,-5-23 0,5 37 0,0 0 0,-2 1 0,2-1 0,-2 1 0,2-1 0,-1 1 0,1 0 0,-2-1 0,2 1 0,-2-2 0,2 2 0,-2 0 0,1-1 0,1 1 0,-2 0 0,2 0 0,-2-1 0,0 1 0,2 0 0,-1 0 0,-1 0 0,2 0 0,-2 0 0,0 0 0,2 0 0,-1 0 0,-1 0 0,2 0 0,-2 0 0,0 1 0,2-1 0,-1 0 0,1 0 0,-2 1 0,0-1 0,2 0 0,-2 2 0,1-1 0,-1-1 0,0 1 0,0-1 0,1 1 0,-1-1 0,0 0 0,0 1 0,1-1 0,-1 0 0,0 0 0,-1 0 0,1 0 0,0 0 0,0 0 0,1 0 0,-1 0 0,0 0 0,0-1 0,1 1 0,-1 0 0,0-1 0,0 1 0,1-1 0,-1 1 0,0-1 0,0 1 0,1-2 0,1 1 0,-2 1 0,0-1 0,0 0 0,1 0 0,1 1 0,-2-1 0,2-1 0,-2 1 0,0 0 0,2 0 0,-1-3 0,-1 2 0,0-1 0,2-1 0,-2 0 0,2 2 0,0-1 0,-1-1 0,1 1 0,1-1 0,-1 1 0,0-1 0,2 2 0,-2-2 0,2 1 0,0-1 0,-1 2 0,1-2 0,0 2 0,0-1 0,1 0 0,-1 0 0,1 0 0,1 1 0,-2-1 0,1 0 0,1 1 0,-1 0 0,2-1 0,-1 2 0,-1-1 0,3 1 0,-3-2 0,9 0 0,38-23 0,-47 24 0,-1-1 0,1 2 0,-1-1 0,0 0 0,0-1 0,1 1 0,-3-2 0,2 2 0,0 0 0,-1-1 0,-1 1 0,2-2 0,-2 2 0,2 0 0,-2-2 0,0 2 0,0 0 0,0-2 0,-2 2 0,2-4 0,-28-61 0,10 32 0,17 32 0,-1-1 0,0 1 0,-1-1 0,-1 1 0,2-1 0,-1 2 0,-1-2 0,1 1 0,-1 1 0,-1-2 0,2 2 0,-6-3 0,4 3 0,1-1 0,1 1 0,-3-1 0,3 0 0,-1 1 0,1-2 0,-1 2 0,3-1 0,-3-1 0,2 1 0,1-1 0,-3 2 0,2-2 0,-1-4 0,-13-145 0,0 99 0,11 38 0,2-2 0,-1 2 0,1-20 0,3 33 0,14-305 0,-13 230 0,-2 59 0,1 0 0,0 1 0,3-1 0,-1 0 0,14-31 0,-9 33 0,0-1 0,3-36 0,-10 43 0,2 0 0,0-1 0,1 2 0,1-2 0,-1 2 0,2-1 0,2 1 0,-1-1 0,1 1 0,14-15 0,38-12 0,-53 33 0,1 1 0,0-1 0,-2 1 0,2-1 0,-2 1 0,0-2 0,1 0 0,-3 2 0,2-2 0,-1 1 0,6-10 0,4-20 0,-1-1 0,2-43 0,-9 54 0,15-47 0,-14 47 0,0 0 0,3-43 0,-11 19 0,1 30 0,-2-1 0,4 0 0,-1 1 0,3 0 0,10-35 0,-5 30 0,-4-1 0,0-1 0,-3 0 0,0 1 0,-2-1 0,-6-25 0,1-25 0,5-1470 0,-16 1314 0,16 211 0,-3 0 0,-1 1 0,-11-35 0,15 54 0,-6-54 0,8 46 0,-2 0 0,0 1 0,0-1 0,-2 0 0,1 1 0,-5-8 0,6 14 0,-2-1 0,2 1 0,-1-1 0,-1 1 0,2 0 0,-2 1 0,0-2 0,1 1 0,-1 0 0,2 0 0,-2 0 0,0 1 0,1-1 0,-1-1 0,0 2 0,-1-1 0,1 1 0,0-1 0,0 1 0,1-1 0,-1 1 0,-2 0 0,3 0 0,-1-1 0,0 1 0,0 0 0,-1 0 0,1 0 0,0 1 0,1-1 0,-1 0 0,-2 0 0,3 1 0,-1-1 0,0 0 0,-3 2 0,3-2 0,0 2 0,1-2 0,-1 1 0,0-1 0,0 0 0,1 1 0,-1-1 0,0 0 0,-1 0 0,1 0 0,0 0 0,0 0 0,1 0 0,-1 0 0,-2 0 0,3 0 0,-1-1 0,0 1 0,0 0 0,1-1 0,-1 1 0,0-2 0,0 2 0,1-1 0,-1 0 0,0 1 0,0-1 0,1 0 0,-1 0 0,2 1 0,-2-2 0,0 1 0,1 0 0,1 0 0,-2 0 0,2 0 0,-2-1 0,2 1 0,-2 0 0,2 0 0,-1 0 0,1-2 0,0 2 0,0 0 0,0 0 0,0 0 0,0 0 0,0-1 0,0-1 0,-2-26 0,4-1 0,6-33 0,3-35 0,20-40 0,-31 133 0,0 0 0,0-1 0,0 0 0,-1 2 0,1-2 0,-2 1 0,0-1 0,-1 1 0,-3-6 0,3 7 0,-2 1 0,1 0 0,1 0 0,-3 1 0,3-1 0,-2 0 0,-1 0 0,1 1 0,0 1 0,0-1 0,-1 0 0,1 0 0,-7 0 0,-1-3 0,1 0 0,0 1 0,0-2 0,-18-9 0,23 11 0,2 0 0,-2 0 0,0 1 0,0 0 0,-2 0 0,2 0 0,-2 0 0,2 1 0,-2 0 0,2 0 0,-2 1 0,1-1 0,-1 0 0,0 2 0,-8-1 0,11 0-38,1 1 0,0 0 0,0 0 1,-1 0-1,1 1 0,0-1 0,1 1 0,-1-1 0,0 2 0,0-1 0,-1 0 0,3 0 0,-2 1 0,-1 0 0,3-1 0,-2 1 1,1 0-1,1 1 0,-3-1 0,3 0 0,-1 1 0,1-1 0,-1 0 0,3 2 0,-3-2 0,1 1 0,1 0 0,0 1 0,-2-2 1,3 1-1,-1 1 0,2-1 0,-2 1 0,0-2 0,1 8 0,-1 1-6788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4T20:07:09.218"/>
    </inkml:context>
    <inkml:brush xml:id="br0">
      <inkml:brushProperty name="width" value="0.2" units="cm"/>
      <inkml:brushProperty name="height" value="0.4" units="cm"/>
      <inkml:brushProperty name="color" value="#EF0C4D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0,'22'2,"0"0,30 7,-5 0,41 3,142 1,-153-13,0 1,135-17,-130 8,0 3,98 7,-50 0,-99-2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0T21:15:28.556"/>
    </inkml:context>
    <inkml:brush xml:id="br0">
      <inkml:brushProperty name="width" value="0.10583" units="cm"/>
      <inkml:brushProperty name="height" value="0.10583" units="cm"/>
      <inkml:brushProperty name="color" value="#33CCFF"/>
      <inkml:brushProperty name="ignorePressure" value="1"/>
    </inkml:brush>
  </inkml:definitions>
  <inkml:trace contextRef="#ctx0" brushRef="#br0">1 1,'4608'0,"-4587"0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2-08-10T21:15:41.270"/>
    </inkml:context>
    <inkml:brush xml:id="br0">
      <inkml:brushProperty name="width" value="0.10583" units="cm"/>
      <inkml:brushProperty name="height" value="0.10583" units="cm"/>
      <inkml:brushProperty name="color" value="#33CCFF"/>
      <inkml:brushProperty name="ignorePressure" value="1"/>
    </inkml:brush>
  </inkml:definitions>
  <inkml:trace contextRef="#ctx0" brushRef="#br0">0 0,'5265'0,"-5243"0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10T21:16:13.134"/>
    </inkml:context>
    <inkml:brush xml:id="br0">
      <inkml:brushProperty name="width" value="0.10583" units="cm"/>
      <inkml:brushProperty name="height" value="0.10583" units="cm"/>
      <inkml:brushProperty name="color" value="#33CCFF"/>
    </inkml:brush>
  </inkml:definitions>
  <inkml:trace contextRef="#ctx0" brushRef="#br0">409 0 24575,'-1'6'0,"0"-1"0,0 1 0,0-1 0,-1 1 0,0-1 0,-5 11 0,-6 25 0,10-17 0,0 1 0,-2-1 0,0 0 0,-2-1 0,-1 1 0,0-1 0,-2-1 0,-1 1 0,-17 27 0,15-28 0,1 1 0,1 0 0,1 1 0,1 0 0,-9 37 0,0-2 0,-56 214 0,52-212 0,18-51 0,0 0 0,0 0 0,1 0 0,0 1 0,-3 17 0,-9 47 0,10-60 0,1 1 0,1 0 0,-2 24 0,-10 240 0,14-260 0,0-1 0,-2 0 0,-8 28 0,6-27 0,1 1 0,1-1 0,-1 23 0,3 34 0,4 243 0,12-157 0,-14-149 0,1-1 0,0 1 0,1 0 0,5 14 0,-4-13 0,0 0 0,-1 0 0,2 21 0,10 243 0,-14-266 0,0 0 0,1 0 0,1 0 0,6 19 0,-5-18 0,0 0 0,-1 0 0,2 23 0,10 126 0,0-97 0,-10-50 0,-2 0 0,1 1 0,1 31 0,-5-31-170,2 0-1,0-1 0,1 1 1,0-1-1,2 0 0,0 0 1,8 17-1,-7-18-6655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10T21:16:16.622"/>
    </inkml:context>
    <inkml:brush xml:id="br0">
      <inkml:brushProperty name="width" value="0.10583" units="cm"/>
      <inkml:brushProperty name="height" value="0.10583" units="cm"/>
      <inkml:brushProperty name="color" value="#33CCFF"/>
    </inkml:brush>
  </inkml:definitions>
  <inkml:trace contextRef="#ctx0" brushRef="#br0">322 1 24575,'-3'17'0,"-1"1"0,-1-1 0,-1 0 0,-2 0 0,-18 26 0,13-22 0,2 0 0,1 0 0,-6 25 0,-23 79 0,25-90 0,3 1 0,2 0 0,-1 45 0,10-63 0,2 4 0,-2 1 0,-1-1 0,-3 0 0,0 1 0,-19 39 0,11-32 0,3 1 0,3-1 0,1 1 0,3 0 0,10 60 0,-3-1 0,-32 229 0,25-306 0,0 0 0,-2 0 0,0 0 0,-10 17 0,7-16 0,0 0 0,2 0 0,-3 21 0,5 508 0,8-264 0,21-97 0,-23-163 0,2 1 0,1 0 0,18 34 0,2 5 0,20 75 0,-34-106 0,-2 1 0,-2-1 0,-3 1 0,-1 30 0,6 32 0,9-54-1365,-8-23-5461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10T21:16:24.938"/>
    </inkml:context>
    <inkml:brush xml:id="br0">
      <inkml:brushProperty name="width" value="0.10583" units="cm"/>
      <inkml:brushProperty name="height" value="0.10583" units="cm"/>
      <inkml:brushProperty name="color" value="#33CCFF"/>
    </inkml:brush>
  </inkml:definitions>
  <inkml:trace contextRef="#ctx0" brushRef="#br0">83 1 24575,'0'21'0,"1"4"0,-1 0 0,-1-1 0,-2 1 0,0 0 0,-10 34 0,5-28 0,2 0 0,2 1 0,1-1 0,1 49 0,-5 40 0,-8-55 0,11-52 0,0 0 0,1 1 0,-2 25 0,3 594 0,5-309 0,11-83 0,-14-113 0,-2-86 0,6 72 0,11-50 0,-10-51 0,-2 0 0,0 0 0,3 28 0,8 225 0,-12-223 0,-1-21 0,1-1 0,0 1 0,2-1 0,6 23 0,-4-20 0,-2 1 0,0 0 0,-2 0 0,-1 0 0,-2 30 0,0-20 0,8 64 0,0-14 0,-6-63 0,1-1 0,0 1 0,11 41 0,-4-29 30,8 58-1,-15-68-266,2 0 0,1 1-1,1-2 1,1 1-1,14 33 1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10T21:16:30.390"/>
    </inkml:context>
    <inkml:brush xml:id="br0">
      <inkml:brushProperty name="width" value="0.10583" units="cm"/>
      <inkml:brushProperty name="height" value="0.10583" units="cm"/>
      <inkml:brushProperty name="color" value="#33CCFF"/>
    </inkml:brush>
  </inkml:definitions>
  <inkml:trace contextRef="#ctx0" brushRef="#br0">2 1 24575,'1'12'0,"0"1"0,2-1 0,0 0 0,0 1 0,8 19 0,11 46 0,-19-62 0,1 2 0,0-1 0,9 18 0,-8-21 0,0 1 0,0 1 0,-1-1 0,2 23 0,-4-19 0,2-1 0,0 0 0,14 35 0,-1-3 0,23 60 0,-30-87 0,0 2 0,-1 0 0,-1 1 0,7 45 0,-10-46 0,0 0 0,13 37 0,3 14 0,-4-8 0,-8-38 0,-3-1 0,7 55 0,3 19 0,-10-78 0,-2 1 0,3 49 0,8 251 0,-13-135 0,-5 153 0,3-340 0,-5 76 0,-20 116 0,5-126 0,14-51 0,0 0 0,1 0 0,-4 40 0,6-41 0,0 0 0,-2 0 0,0 0 0,0 0 0,-2-1 0,-12 22 0,10-17 0,-1 0 0,2 0 0,-7 29 0,-38 103 0,6 31 0,3 3 0,7-82-1365,32-93-5461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12T14:57:31.008"/>
    </inkml:context>
    <inkml:brush xml:id="br0">
      <inkml:brushProperty name="width" value="0.15875" units="cm"/>
      <inkml:brushProperty name="height" value="0.15875" units="cm"/>
      <inkml:brushProperty name="color" value="#66CC00"/>
    </inkml:brush>
  </inkml:definitions>
  <inkml:trace contextRef="#ctx0" brushRef="#br0">0 0 24575,'4'0'0,"5"0"0,9 0 0,6 0 0,6 0 0,2 0 0,4 0 0,-1 0 0,3 0 0,-7 0-8191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08-12T14:57:32.911"/>
    </inkml:context>
    <inkml:brush xml:id="br0">
      <inkml:brushProperty name="width" value="0.15875" units="cm"/>
      <inkml:brushProperty name="height" value="0.15875" units="cm"/>
      <inkml:brushProperty name="color" value="#66CC00"/>
    </inkml:brush>
  </inkml:definitions>
  <inkml:trace contextRef="#ctx0" brushRef="#br0">0 0 24575,'2'0'0,"6"0"0,3 0 0,4 0 0,2 0 0,3 0 0,0 0 0,1 0 0,-1 0 0,-4 0-8191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0B78EA-28CE-41D8-9043-90E391E5F567}" type="datetimeFigureOut">
              <a:rPr lang="en-US" noProof="0" smtClean="0"/>
              <a:t>8/15/2022</a:t>
            </a:fld>
            <a:endParaRPr lang="en-US" noProof="0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noProof="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34D747-9380-41EE-9946-EC9EC0CA5D1E}" type="slidenum">
              <a:rPr lang="en-US" noProof="0" smtClean="0"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27727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CA15AFD-4983-47DD-9ED0-D3B27E5A096F}"/>
              </a:ext>
            </a:extLst>
          </p:cNvPr>
          <p:cNvGrpSpPr/>
          <p:nvPr userDrawn="1"/>
        </p:nvGrpSpPr>
        <p:grpSpPr>
          <a:xfrm>
            <a:off x="-1604709" y="-3756"/>
            <a:ext cx="13796710" cy="6861756"/>
            <a:chOff x="-1604709" y="-3756"/>
            <a:chExt cx="13796710" cy="6861756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2222D5E2-E9B4-4180-98B8-4E514C9ADB28}"/>
                </a:ext>
              </a:extLst>
            </p:cNvPr>
            <p:cNvGrpSpPr/>
            <p:nvPr/>
          </p:nvGrpSpPr>
          <p:grpSpPr>
            <a:xfrm>
              <a:off x="-16298" y="0"/>
              <a:ext cx="12208299" cy="6858000"/>
              <a:chOff x="-16298" y="0"/>
              <a:chExt cx="12208299" cy="6858000"/>
            </a:xfrm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41E10E1E-5268-4F03-BA64-07E19DE26739}"/>
                  </a:ext>
                </a:extLst>
              </p:cNvPr>
              <p:cNvSpPr/>
              <p:nvPr/>
            </p:nvSpPr>
            <p:spPr>
              <a:xfrm flipH="1">
                <a:off x="-16297" y="0"/>
                <a:ext cx="12208298" cy="6858000"/>
              </a:xfrm>
              <a:custGeom>
                <a:avLst/>
                <a:gdLst>
                  <a:gd name="connsiteX0" fmla="*/ 8574289 w 12208298"/>
                  <a:gd name="connsiteY0" fmla="*/ 0 h 6858000"/>
                  <a:gd name="connsiteX1" fmla="*/ 0 w 12208298"/>
                  <a:gd name="connsiteY1" fmla="*/ 0 h 6858000"/>
                  <a:gd name="connsiteX2" fmla="*/ 0 w 12208298"/>
                  <a:gd name="connsiteY2" fmla="*/ 6858000 h 6858000"/>
                  <a:gd name="connsiteX3" fmla="*/ 532109 w 12208298"/>
                  <a:gd name="connsiteY3" fmla="*/ 6858000 h 6858000"/>
                  <a:gd name="connsiteX4" fmla="*/ 11495317 w 12208298"/>
                  <a:gd name="connsiteY4" fmla="*/ 6858000 h 6858000"/>
                  <a:gd name="connsiteX5" fmla="*/ 12208298 w 12208298"/>
                  <a:gd name="connsiteY5" fmla="*/ 6858000 h 6858000"/>
                  <a:gd name="connsiteX6" fmla="*/ 12208298 w 12208298"/>
                  <a:gd name="connsiteY6" fmla="*/ 3146781 h 6858000"/>
                  <a:gd name="connsiteX7" fmla="*/ 10353284 w 12208298"/>
                  <a:gd name="connsiteY7" fmla="*/ 1291767 h 6858000"/>
                  <a:gd name="connsiteX8" fmla="*/ 9866056 w 12208298"/>
                  <a:gd name="connsiteY8" fmla="*/ 1291767 h 6858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08298" h="6858000">
                    <a:moveTo>
                      <a:pt x="8574289" y="0"/>
                    </a:moveTo>
                    <a:lnTo>
                      <a:pt x="0" y="0"/>
                    </a:lnTo>
                    <a:lnTo>
                      <a:pt x="0" y="6858000"/>
                    </a:lnTo>
                    <a:lnTo>
                      <a:pt x="532109" y="6858000"/>
                    </a:lnTo>
                    <a:lnTo>
                      <a:pt x="11495317" y="6858000"/>
                    </a:lnTo>
                    <a:lnTo>
                      <a:pt x="12208298" y="6858000"/>
                    </a:lnTo>
                    <a:lnTo>
                      <a:pt x="12208298" y="3146781"/>
                    </a:lnTo>
                    <a:lnTo>
                      <a:pt x="10353284" y="1291767"/>
                    </a:lnTo>
                    <a:lnTo>
                      <a:pt x="9866056" y="1291767"/>
                    </a:lnTo>
                    <a:close/>
                  </a:path>
                </a:pathLst>
              </a:custGeom>
              <a:solidFill>
                <a:schemeClr val="accent2">
                  <a:alpha val="74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B989C45D-BDFF-418F-BE79-03FF70015770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pattFill prst="wdDnDiag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7" name="Right Triangle 16">
                <a:extLst>
                  <a:ext uri="{FF2B5EF4-FFF2-40B4-BE49-F238E27FC236}">
                    <a16:creationId xmlns:a16="http://schemas.microsoft.com/office/drawing/2014/main" id="{8DCD5806-2A2F-4ABF-8057-245681C498E6}"/>
                  </a:ext>
                </a:extLst>
              </p:cNvPr>
              <p:cNvSpPr/>
              <p:nvPr/>
            </p:nvSpPr>
            <p:spPr>
              <a:xfrm rot="16200000" flipH="1" flipV="1">
                <a:off x="24625" y="-4746"/>
                <a:ext cx="2819399" cy="2828891"/>
              </a:xfrm>
              <a:prstGeom prst="rtTriangle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8" name="Right Triangle 17">
                <a:extLst>
                  <a:ext uri="{FF2B5EF4-FFF2-40B4-BE49-F238E27FC236}">
                    <a16:creationId xmlns:a16="http://schemas.microsoft.com/office/drawing/2014/main" id="{3A93038F-E9E4-4FFD-B3DF-28DB7C2C1490}"/>
                  </a:ext>
                </a:extLst>
              </p:cNvPr>
              <p:cNvSpPr/>
              <p:nvPr/>
            </p:nvSpPr>
            <p:spPr>
              <a:xfrm rot="16200000" flipH="1" flipV="1">
                <a:off x="4418" y="-4422"/>
                <a:ext cx="2627088" cy="2635933"/>
              </a:xfrm>
              <a:prstGeom prst="rtTriangle">
                <a:avLst/>
              </a:prstGeom>
              <a:pattFill prst="dkHorz">
                <a:fgClr>
                  <a:schemeClr val="accent1"/>
                </a:fgClr>
                <a:bgClr>
                  <a:schemeClr val="accent2"/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9" name="Right Triangle 18">
                <a:extLst>
                  <a:ext uri="{FF2B5EF4-FFF2-40B4-BE49-F238E27FC236}">
                    <a16:creationId xmlns:a16="http://schemas.microsoft.com/office/drawing/2014/main" id="{5DEA1E02-BBD0-4AE3-AF22-433B90272178}"/>
                  </a:ext>
                </a:extLst>
              </p:cNvPr>
              <p:cNvSpPr/>
              <p:nvPr/>
            </p:nvSpPr>
            <p:spPr>
              <a:xfrm rot="16200000" flipH="1" flipV="1">
                <a:off x="-12263" y="-4034"/>
                <a:ext cx="2397087" cy="2405158"/>
              </a:xfrm>
              <a:prstGeom prst="rtTriangle">
                <a:avLst/>
              </a:prstGeom>
              <a:solidFill>
                <a:schemeClr val="accent2">
                  <a:alpha val="48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027A677-9ACB-4264-B148-4806678FB83F}"/>
                  </a:ext>
                </a:extLst>
              </p:cNvPr>
              <p:cNvSpPr/>
              <p:nvPr/>
            </p:nvSpPr>
            <p:spPr>
              <a:xfrm rot="5400000" flipH="1" flipV="1">
                <a:off x="2667000" y="-2667001"/>
                <a:ext cx="6858000" cy="12192002"/>
              </a:xfrm>
              <a:custGeom>
                <a:avLst/>
                <a:gdLst>
                  <a:gd name="connsiteX0" fmla="*/ 6858000 w 6858000"/>
                  <a:gd name="connsiteY0" fmla="*/ 3871658 h 12192002"/>
                  <a:gd name="connsiteX1" fmla="*/ 6858000 w 6858000"/>
                  <a:gd name="connsiteY1" fmla="*/ 12192002 h 12192002"/>
                  <a:gd name="connsiteX2" fmla="*/ 5363029 w 6858000"/>
                  <a:gd name="connsiteY2" fmla="*/ 12192002 h 12192002"/>
                  <a:gd name="connsiteX3" fmla="*/ 5363029 w 6858000"/>
                  <a:gd name="connsiteY3" fmla="*/ 12192000 h 12192002"/>
                  <a:gd name="connsiteX4" fmla="*/ 0 w 6858000"/>
                  <a:gd name="connsiteY4" fmla="*/ 12192000 h 12192002"/>
                  <a:gd name="connsiteX5" fmla="*/ 0 w 6858000"/>
                  <a:gd name="connsiteY5" fmla="*/ 0 h 12192002"/>
                  <a:gd name="connsiteX6" fmla="*/ 3539398 w 6858000"/>
                  <a:gd name="connsiteY6" fmla="*/ 0 h 12192002"/>
                  <a:gd name="connsiteX7" fmla="*/ 5566229 w 6858000"/>
                  <a:gd name="connsiteY7" fmla="*/ 2026831 h 12192002"/>
                  <a:gd name="connsiteX8" fmla="*/ 5566229 w 6858000"/>
                  <a:gd name="connsiteY8" fmla="*/ 2575538 h 12192002"/>
                  <a:gd name="connsiteX9" fmla="*/ 6858000 w 6858000"/>
                  <a:gd name="connsiteY9" fmla="*/ 3871657 h 12192002"/>
                  <a:gd name="connsiteX10" fmla="*/ 5566229 w 6858000"/>
                  <a:gd name="connsiteY10" fmla="*/ 3871657 h 12192002"/>
                  <a:gd name="connsiteX11" fmla="*/ 5566229 w 6858000"/>
                  <a:gd name="connsiteY11" fmla="*/ 3871658 h 12192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858000" h="12192002">
                    <a:moveTo>
                      <a:pt x="6858000" y="3871658"/>
                    </a:moveTo>
                    <a:lnTo>
                      <a:pt x="6858000" y="12192002"/>
                    </a:lnTo>
                    <a:lnTo>
                      <a:pt x="5363029" y="12192002"/>
                    </a:lnTo>
                    <a:lnTo>
                      <a:pt x="5363029" y="12192000"/>
                    </a:lnTo>
                    <a:lnTo>
                      <a:pt x="0" y="12192000"/>
                    </a:lnTo>
                    <a:lnTo>
                      <a:pt x="0" y="0"/>
                    </a:lnTo>
                    <a:lnTo>
                      <a:pt x="3539398" y="0"/>
                    </a:lnTo>
                    <a:lnTo>
                      <a:pt x="5566229" y="2026831"/>
                    </a:lnTo>
                    <a:lnTo>
                      <a:pt x="5566229" y="2575538"/>
                    </a:lnTo>
                    <a:lnTo>
                      <a:pt x="6858000" y="3871657"/>
                    </a:lnTo>
                    <a:lnTo>
                      <a:pt x="5566229" y="3871657"/>
                    </a:lnTo>
                    <a:lnTo>
                      <a:pt x="5566229" y="3871658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  <a:alpha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  <p:sp>
          <p:nvSpPr>
            <p:cNvPr id="9" name="Freeform: Shape 12">
              <a:extLst>
                <a:ext uri="{FF2B5EF4-FFF2-40B4-BE49-F238E27FC236}">
                  <a16:creationId xmlns:a16="http://schemas.microsoft.com/office/drawing/2014/main" id="{E3AAB79D-382D-4A95-965E-526B6A681DA7}"/>
                </a:ext>
              </a:extLst>
            </p:cNvPr>
            <p:cNvSpPr/>
            <p:nvPr/>
          </p:nvSpPr>
          <p:spPr>
            <a:xfrm rot="18900000" flipH="1">
              <a:off x="-1604709" y="1397837"/>
              <a:ext cx="3211378" cy="3211378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0A22127-2B4A-4B15-B0A9-F019A30347A1}"/>
                </a:ext>
              </a:extLst>
            </p:cNvPr>
            <p:cNvSpPr/>
            <p:nvPr/>
          </p:nvSpPr>
          <p:spPr>
            <a:xfrm rot="18900000">
              <a:off x="-861777" y="-3756"/>
              <a:ext cx="2676646" cy="1356876"/>
            </a:xfrm>
            <a:custGeom>
              <a:avLst/>
              <a:gdLst>
                <a:gd name="connsiteX0" fmla="*/ 1319770 w 2676646"/>
                <a:gd name="connsiteY0" fmla="*/ 0 h 1356876"/>
                <a:gd name="connsiteX1" fmla="*/ 2676646 w 2676646"/>
                <a:gd name="connsiteY1" fmla="*/ 1356876 h 1356876"/>
                <a:gd name="connsiteX2" fmla="*/ 0 w 2676646"/>
                <a:gd name="connsiteY2" fmla="*/ 1356876 h 1356876"/>
                <a:gd name="connsiteX3" fmla="*/ 0 w 2676646"/>
                <a:gd name="connsiteY3" fmla="*/ 1319770 h 1356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76646" h="1356876">
                  <a:moveTo>
                    <a:pt x="1319770" y="0"/>
                  </a:moveTo>
                  <a:lnTo>
                    <a:pt x="2676646" y="1356876"/>
                  </a:lnTo>
                  <a:lnTo>
                    <a:pt x="0" y="1356876"/>
                  </a:lnTo>
                  <a:lnTo>
                    <a:pt x="0" y="1319770"/>
                  </a:lnTo>
                  <a:close/>
                </a:path>
              </a:pathLst>
            </a:custGeom>
            <a:pattFill prst="wdUpDiag">
              <a:fgClr>
                <a:schemeClr val="accent2"/>
              </a:fgClr>
              <a:bgClr>
                <a:schemeClr val="accent1"/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11" name="Freeform: Shape 12">
              <a:extLst>
                <a:ext uri="{FF2B5EF4-FFF2-40B4-BE49-F238E27FC236}">
                  <a16:creationId xmlns:a16="http://schemas.microsoft.com/office/drawing/2014/main" id="{F04D9FDC-1B67-4254-9535-CD32E81F0C3E}"/>
                </a:ext>
              </a:extLst>
            </p:cNvPr>
            <p:cNvSpPr/>
            <p:nvPr/>
          </p:nvSpPr>
          <p:spPr>
            <a:xfrm rot="13500000">
              <a:off x="-1226102" y="1737462"/>
              <a:ext cx="2416016" cy="2416016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0A86C4EA-4CF8-4531-845D-4FCB1E2F7422}"/>
                </a:ext>
              </a:extLst>
            </p:cNvPr>
            <p:cNvGrpSpPr/>
            <p:nvPr/>
          </p:nvGrpSpPr>
          <p:grpSpPr>
            <a:xfrm>
              <a:off x="-760406" y="4672937"/>
              <a:ext cx="1520812" cy="1520812"/>
              <a:chOff x="-1604709" y="3012880"/>
              <a:chExt cx="3211378" cy="3211378"/>
            </a:xfrm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1101B195-C112-4D20-8D19-4D22479B150D}"/>
                  </a:ext>
                </a:extLst>
              </p:cNvPr>
              <p:cNvSpPr/>
              <p:nvPr/>
            </p:nvSpPr>
            <p:spPr>
              <a:xfrm rot="18900000" flipH="1">
                <a:off x="-1604709" y="3012880"/>
                <a:ext cx="3211378" cy="3211378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  <p:sp>
            <p:nvSpPr>
              <p:cNvPr id="14" name="Freeform: Shape 12">
                <a:extLst>
                  <a:ext uri="{FF2B5EF4-FFF2-40B4-BE49-F238E27FC236}">
                    <a16:creationId xmlns:a16="http://schemas.microsoft.com/office/drawing/2014/main" id="{CA755F1F-9955-4CBB-8F34-F7801CA44CE7}"/>
                  </a:ext>
                </a:extLst>
              </p:cNvPr>
              <p:cNvSpPr/>
              <p:nvPr/>
            </p:nvSpPr>
            <p:spPr>
              <a:xfrm rot="13500000">
                <a:off x="-1226102" y="3352505"/>
                <a:ext cx="2416016" cy="2416016"/>
              </a:xfrm>
              <a:custGeom>
                <a:avLst/>
                <a:gdLst>
                  <a:gd name="connsiteX0" fmla="*/ 754341 w 754341"/>
                  <a:gd name="connsiteY0" fmla="*/ 754341 h 754341"/>
                  <a:gd name="connsiteX1" fmla="*/ 0 w 754341"/>
                  <a:gd name="connsiteY1" fmla="*/ 754341 h 754341"/>
                  <a:gd name="connsiteX2" fmla="*/ 0 w 754341"/>
                  <a:gd name="connsiteY2" fmla="*/ 0 h 7543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754341" h="754341">
                    <a:moveTo>
                      <a:pt x="754341" y="754341"/>
                    </a:moveTo>
                    <a:lnTo>
                      <a:pt x="0" y="754341"/>
                    </a:lnTo>
                    <a:lnTo>
                      <a:pt x="0" y="0"/>
                    </a:lnTo>
                    <a:close/>
                  </a:path>
                </a:pathLst>
              </a:custGeom>
              <a:pattFill prst="wdDnDiag">
                <a:fgClr>
                  <a:schemeClr val="accent1">
                    <a:lumMod val="60000"/>
                    <a:lumOff val="40000"/>
                  </a:schemeClr>
                </a:fgClr>
                <a:bgClr>
                  <a:schemeClr val="accent2">
                    <a:lumMod val="50000"/>
                  </a:schemeClr>
                </a:bgClr>
              </a:patt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noProof="0" dirty="0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597736-C478-4C26-9BAF-205FE31E977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761488" y="2395728"/>
            <a:ext cx="7077456" cy="1243584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defRPr lang="en-GB" sz="6600" b="1" dirty="0">
                <a:solidFill>
                  <a:schemeClr val="accent2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D2DEF0-A0B0-4CFE-B67D-A9D75E236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1488" y="3721608"/>
            <a:ext cx="7077456" cy="86868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GB" sz="1800" spc="300" dirty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3695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FE796BFF-6E5F-4DE7-B193-F501FC094D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43365" y="1517715"/>
            <a:ext cx="5184437" cy="4659248"/>
          </a:xfrm>
        </p:spPr>
        <p:txBody>
          <a:bodyPr>
            <a:normAutofit/>
          </a:bodyPr>
          <a:lstStyle>
            <a:lvl1pPr marL="457200" indent="-457200">
              <a:buFont typeface="Arial" panose="020B0604020202020204" pitchFamily="34" charset="0"/>
              <a:buChar char="•"/>
              <a:defRPr sz="2000">
                <a:solidFill>
                  <a:schemeClr val="bg1"/>
                </a:solidFill>
              </a:defRPr>
            </a:lvl1pPr>
            <a:lvl2pPr marL="800100" indent="-342900">
              <a:buFont typeface="Arial" panose="020B0604020202020204" pitchFamily="34" charset="0"/>
              <a:buChar char="•"/>
              <a:defRPr sz="1800">
                <a:solidFill>
                  <a:schemeClr val="bg1"/>
                </a:solidFill>
              </a:defRPr>
            </a:lvl2pPr>
            <a:lvl3pPr marL="1257300" indent="-342900">
              <a:buFont typeface="Arial" panose="020B0604020202020204" pitchFamily="34" charset="0"/>
              <a:buChar char="•"/>
              <a:defRPr sz="1600">
                <a:solidFill>
                  <a:schemeClr val="bg1"/>
                </a:solidFill>
              </a:defRPr>
            </a:lvl3pPr>
            <a:lvl4pPr marL="16573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4pPr>
            <a:lvl5pPr marL="2114550" indent="-285750">
              <a:buFont typeface="Arial" panose="020B0604020202020204" pitchFamily="34" charset="0"/>
              <a:buChar char="•"/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78622754-CA4D-4C27-A37F-B26E7B4C9CA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74163" y="1517715"/>
            <a:ext cx="5184437" cy="465924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600">
                <a:solidFill>
                  <a:schemeClr val="bg1"/>
                </a:solidFill>
              </a:defRPr>
            </a:lvl3pPr>
            <a:lvl4pPr>
              <a:defRPr sz="1400">
                <a:solidFill>
                  <a:schemeClr val="bg1"/>
                </a:solidFill>
              </a:defRPr>
            </a:lvl4pPr>
            <a:lvl5pP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99597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Categor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0" name="Picture Placeholder 8">
            <a:extLst>
              <a:ext uri="{FF2B5EF4-FFF2-40B4-BE49-F238E27FC236}">
                <a16:creationId xmlns:a16="http://schemas.microsoft.com/office/drawing/2014/main" id="{6D00E6B4-1CBE-404E-B943-5F1832320C1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78212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Picture Placeholder 8">
            <a:extLst>
              <a:ext uri="{FF2B5EF4-FFF2-40B4-BE49-F238E27FC236}">
                <a16:creationId xmlns:a16="http://schemas.microsoft.com/office/drawing/2014/main" id="{7CD59BFD-62BE-4E33-92A5-B84A2A9A8D3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222230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2" name="Picture Placeholder 8">
            <a:extLst>
              <a:ext uri="{FF2B5EF4-FFF2-40B4-BE49-F238E27FC236}">
                <a16:creationId xmlns:a16="http://schemas.microsoft.com/office/drawing/2014/main" id="{60DC5978-55B8-421D-91B4-29F8210A7B2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466248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3" name="Picture Placeholder 8">
            <a:extLst>
              <a:ext uri="{FF2B5EF4-FFF2-40B4-BE49-F238E27FC236}">
                <a16:creationId xmlns:a16="http://schemas.microsoft.com/office/drawing/2014/main" id="{BE3FB8C3-2C7E-4C59-8BD5-53FA2772DB56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710266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4" name="Picture Placeholder 8">
            <a:extLst>
              <a:ext uri="{FF2B5EF4-FFF2-40B4-BE49-F238E27FC236}">
                <a16:creationId xmlns:a16="http://schemas.microsoft.com/office/drawing/2014/main" id="{FD8FA9DA-C36B-4889-B88F-28B5829E53E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9954283" y="2096716"/>
            <a:ext cx="1259505" cy="1259505"/>
          </a:xfrm>
          <a:prstGeom prst="ellipse">
            <a:avLst/>
          </a:prstGeom>
          <a:pattFill prst="wdUpDiag">
            <a:fgClr>
              <a:srgbClr val="0C4360"/>
            </a:fgClr>
            <a:bgClr>
              <a:schemeClr val="accent1">
                <a:lumMod val="50000"/>
              </a:schemeClr>
            </a:bgClr>
          </a:pattFill>
          <a:ln w="38100">
            <a:solidFill>
              <a:schemeClr val="accent2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6" name="Text Placeholder 22">
            <a:extLst>
              <a:ext uri="{FF2B5EF4-FFF2-40B4-BE49-F238E27FC236}">
                <a16:creationId xmlns:a16="http://schemas.microsoft.com/office/drawing/2014/main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719894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Text Placeholder 22">
            <a:extLst>
              <a:ext uri="{FF2B5EF4-FFF2-40B4-BE49-F238E27FC236}">
                <a16:creationId xmlns:a16="http://schemas.microsoft.com/office/drawing/2014/main" id="{05F72315-51A9-431C-B80A-45E4FB1D6BD6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63912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22">
            <a:extLst>
              <a:ext uri="{FF2B5EF4-FFF2-40B4-BE49-F238E27FC236}">
                <a16:creationId xmlns:a16="http://schemas.microsoft.com/office/drawing/2014/main" id="{883D1F0C-34F1-46E1-B178-E4AB82B14631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207930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22">
            <a:extLst>
              <a:ext uri="{FF2B5EF4-FFF2-40B4-BE49-F238E27FC236}">
                <a16:creationId xmlns:a16="http://schemas.microsoft.com/office/drawing/2014/main" id="{7202A849-DF14-40E7-B38D-1185F72603E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451948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2">
            <a:extLst>
              <a:ext uri="{FF2B5EF4-FFF2-40B4-BE49-F238E27FC236}">
                <a16:creationId xmlns:a16="http://schemas.microsoft.com/office/drawing/2014/main" id="{CCFC1ADF-AC11-4CCD-AC2D-478B6FFEA5E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695965" y="4240093"/>
            <a:ext cx="1776140" cy="1463040"/>
          </a:xfr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B4CB326-DA0E-488E-B236-7017E8438FBB}"/>
              </a:ext>
            </a:extLst>
          </p:cNvPr>
          <p:cNvCxnSpPr/>
          <p:nvPr userDrawn="1"/>
        </p:nvCxnSpPr>
        <p:spPr>
          <a:xfrm>
            <a:off x="1242354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366B533-7212-4A36-9CE2-D6302E721F8F}"/>
              </a:ext>
            </a:extLst>
          </p:cNvPr>
          <p:cNvCxnSpPr/>
          <p:nvPr userDrawn="1"/>
        </p:nvCxnSpPr>
        <p:spPr>
          <a:xfrm>
            <a:off x="3486372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AD7474CD-E230-4E14-8274-5E20F673F401}"/>
              </a:ext>
            </a:extLst>
          </p:cNvPr>
          <p:cNvCxnSpPr/>
          <p:nvPr userDrawn="1"/>
        </p:nvCxnSpPr>
        <p:spPr>
          <a:xfrm>
            <a:off x="5730390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6BF71FCE-6F39-4D2F-82BE-7D9F1D2ED59F}"/>
              </a:ext>
            </a:extLst>
          </p:cNvPr>
          <p:cNvCxnSpPr/>
          <p:nvPr userDrawn="1"/>
        </p:nvCxnSpPr>
        <p:spPr>
          <a:xfrm>
            <a:off x="7974408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AE97AC7A-17D9-4F42-9DD0-94FE4FC6BF19}"/>
              </a:ext>
            </a:extLst>
          </p:cNvPr>
          <p:cNvCxnSpPr/>
          <p:nvPr userDrawn="1"/>
        </p:nvCxnSpPr>
        <p:spPr>
          <a:xfrm>
            <a:off x="10218425" y="3825022"/>
            <a:ext cx="731221" cy="0"/>
          </a:xfrm>
          <a:prstGeom prst="line">
            <a:avLst/>
          </a:prstGeom>
          <a:ln w="38100" cap="rnd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62663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3 Sec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  <p:sp>
        <p:nvSpPr>
          <p:cNvPr id="36" name="Text Placeholder 22">
            <a:extLst>
              <a:ext uri="{FF2B5EF4-FFF2-40B4-BE49-F238E27FC236}">
                <a16:creationId xmlns:a16="http://schemas.microsoft.com/office/drawing/2014/main" id="{642D3CE0-C3B4-4F3F-A650-AB452B3AD4B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44169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7" name="Text Placeholder 22">
            <a:extLst>
              <a:ext uri="{FF2B5EF4-FFF2-40B4-BE49-F238E27FC236}">
                <a16:creationId xmlns:a16="http://schemas.microsoft.com/office/drawing/2014/main" id="{DBED2BB0-CDAD-40EE-8B35-C66DF45EE29D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346244" y="4240093"/>
            <a:ext cx="32933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4745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6" name="Text Placeholder 22">
            <a:extLst>
              <a:ext uri="{FF2B5EF4-FFF2-40B4-BE49-F238E27FC236}">
                <a16:creationId xmlns:a16="http://schemas.microsoft.com/office/drawing/2014/main" id="{2A19101D-7C37-42BF-8167-5391EA65EC3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42094" y="4240093"/>
            <a:ext cx="9402006" cy="1463040"/>
          </a:xfrm>
        </p:spPr>
        <p:txBody>
          <a:bodyPr lIns="0" tIns="0" rIns="0" bIns="0">
            <a:noAutofit/>
          </a:bodyPr>
          <a:lstStyle>
            <a:lvl1pPr marL="0" indent="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None/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231B97CF-FD24-4932-8459-893B1AC73D33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-2" y="1352575"/>
            <a:ext cx="12192002" cy="2289897"/>
          </a:xfrm>
        </p:spPr>
        <p:txBody>
          <a:bodyPr anchor="ctr">
            <a:normAutofit/>
          </a:bodyPr>
          <a:lstStyle>
            <a:lvl1pPr marL="0" indent="0" algn="ctr">
              <a:buNone/>
              <a:defRPr sz="1400">
                <a:solidFill>
                  <a:schemeClr val="accent2"/>
                </a:solidFill>
                <a:latin typeface="Trade Gothic LT Pro" panose="020B0503040303020004" pitchFamily="34" charset="0"/>
              </a:defRPr>
            </a:lvl1pPr>
          </a:lstStyle>
          <a:p>
            <a:r>
              <a:rPr lang="en-US" noProof="0" dirty="0"/>
              <a:t>Insert image</a:t>
            </a:r>
          </a:p>
        </p:txBody>
      </p:sp>
    </p:spTree>
    <p:extLst>
      <p:ext uri="{BB962C8B-B14F-4D97-AF65-F5344CB8AC3E}">
        <p14:creationId xmlns:p14="http://schemas.microsoft.com/office/powerpoint/2010/main" val="24868267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Picture Placeholder 2">
            <a:extLst>
              <a:ext uri="{FF2B5EF4-FFF2-40B4-BE49-F238E27FC236}">
                <a16:creationId xmlns:a16="http://schemas.microsoft.com/office/drawing/2014/main" id="{30B3A574-7940-4E35-857E-5CA35A5910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110087" y="1444649"/>
            <a:ext cx="7548513" cy="4579079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406501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2EEBF51-DCAD-4335-85E9-52801031A1BF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912B51EA-3E6F-4BF6-BE48-62128AF32B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43366" y="1444649"/>
            <a:ext cx="3365063" cy="4579079"/>
          </a:xfr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015C605-1D30-48BC-A0D6-3B11AF56CC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64290" y="1444649"/>
            <a:ext cx="7694310" cy="457907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129895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4494CD2-CCDD-0248-96F8-741002C44255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Freeform: Shape 9">
            <a:extLst>
              <a:ext uri="{FF2B5EF4-FFF2-40B4-BE49-F238E27FC236}">
                <a16:creationId xmlns:a16="http://schemas.microsoft.com/office/drawing/2014/main" id="{07077B00-C1EE-7241-B441-7814F92A7EDF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0" name="Freeform: Shape 17">
            <a:extLst>
              <a:ext uri="{FF2B5EF4-FFF2-40B4-BE49-F238E27FC236}">
                <a16:creationId xmlns:a16="http://schemas.microsoft.com/office/drawing/2014/main" id="{3A1AEBC4-637E-F64C-9192-69AC4BB26D0C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1" name="Freeform: Shape 11">
            <a:extLst>
              <a:ext uri="{FF2B5EF4-FFF2-40B4-BE49-F238E27FC236}">
                <a16:creationId xmlns:a16="http://schemas.microsoft.com/office/drawing/2014/main" id="{669A7039-C54C-8E46-9A8B-DDB2547D989C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2" name="Freeform: Shape 7">
            <a:extLst>
              <a:ext uri="{FF2B5EF4-FFF2-40B4-BE49-F238E27FC236}">
                <a16:creationId xmlns:a16="http://schemas.microsoft.com/office/drawing/2014/main" id="{4F173B32-87BB-9A40-8C91-4C1EED2B7ABF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AC87F4E-12B5-1B42-AFD2-4DB39B7645C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25" name="Freeform: Shape 15">
              <a:extLst>
                <a:ext uri="{FF2B5EF4-FFF2-40B4-BE49-F238E27FC236}">
                  <a16:creationId xmlns:a16="http://schemas.microsoft.com/office/drawing/2014/main" id="{03DD8765-59DF-A045-ADB5-E39FAEE153A0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6" name="Freeform: Shape 16">
              <a:extLst>
                <a:ext uri="{FF2B5EF4-FFF2-40B4-BE49-F238E27FC236}">
                  <a16:creationId xmlns:a16="http://schemas.microsoft.com/office/drawing/2014/main" id="{B34B796C-A407-7B4D-B4F0-E58A44FE8DB4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0" name="Freeform: Shape 23">
            <a:extLst>
              <a:ext uri="{FF2B5EF4-FFF2-40B4-BE49-F238E27FC236}">
                <a16:creationId xmlns:a16="http://schemas.microsoft.com/office/drawing/2014/main" id="{CBE3FDC9-67CB-FA42-B127-A36BFF4678BB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1" name="Slide Number Placeholder 4">
            <a:extLst>
              <a:ext uri="{FF2B5EF4-FFF2-40B4-BE49-F238E27FC236}">
                <a16:creationId xmlns:a16="http://schemas.microsoft.com/office/drawing/2014/main" id="{1E902BFF-CA8F-D745-A819-A7BB38B30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723047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A7FF9D7-8545-4547-AC77-A0421EEB9B99}"/>
              </a:ext>
            </a:extLst>
          </p:cNvPr>
          <p:cNvGrpSpPr/>
          <p:nvPr userDrawn="1"/>
        </p:nvGrpSpPr>
        <p:grpSpPr>
          <a:xfrm>
            <a:off x="0" y="0"/>
            <a:ext cx="6881966" cy="6858876"/>
            <a:chOff x="-5321" y="1096"/>
            <a:chExt cx="5924073" cy="5904197"/>
          </a:xfrm>
        </p:grpSpPr>
        <p:sp>
          <p:nvSpPr>
            <p:cNvPr id="17" name="Right Triangle 16">
              <a:extLst>
                <a:ext uri="{FF2B5EF4-FFF2-40B4-BE49-F238E27FC236}">
                  <a16:creationId xmlns:a16="http://schemas.microsoft.com/office/drawing/2014/main" id="{8DCD5806-2A2F-4ABF-8057-245681C498E6}"/>
                </a:ext>
              </a:extLst>
            </p:cNvPr>
            <p:cNvSpPr/>
            <p:nvPr userDrawn="1"/>
          </p:nvSpPr>
          <p:spPr>
            <a:xfrm rot="16200000" flipH="1" flipV="1">
              <a:off x="4618" y="-8842"/>
              <a:ext cx="5904196" cy="5924073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Right Triangle 17">
              <a:extLst>
                <a:ext uri="{FF2B5EF4-FFF2-40B4-BE49-F238E27FC236}">
                  <a16:creationId xmlns:a16="http://schemas.microsoft.com/office/drawing/2014/main" id="{3A93038F-E9E4-4FFD-B3DF-28DB7C2C1490}"/>
                </a:ext>
              </a:extLst>
            </p:cNvPr>
            <p:cNvSpPr/>
            <p:nvPr userDrawn="1"/>
          </p:nvSpPr>
          <p:spPr>
            <a:xfrm rot="16200000" flipH="1" flipV="1">
              <a:off x="3941" y="-8164"/>
              <a:ext cx="5501471" cy="5519993"/>
            </a:xfrm>
            <a:prstGeom prst="rtTriangle">
              <a:avLst/>
            </a:prstGeom>
            <a:pattFill prst="dkHorz">
              <a:fgClr>
                <a:schemeClr val="accent1"/>
              </a:fgClr>
              <a:bgClr>
                <a:schemeClr val="accent2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9" name="Right Triangle 18">
              <a:extLst>
                <a:ext uri="{FF2B5EF4-FFF2-40B4-BE49-F238E27FC236}">
                  <a16:creationId xmlns:a16="http://schemas.microsoft.com/office/drawing/2014/main" id="{5DEA1E02-BBD0-4AE3-AF22-433B90272178}"/>
                </a:ext>
              </a:extLst>
            </p:cNvPr>
            <p:cNvSpPr/>
            <p:nvPr userDrawn="1"/>
          </p:nvSpPr>
          <p:spPr>
            <a:xfrm rot="16200000" flipH="1" flipV="1">
              <a:off x="3131" y="-7355"/>
              <a:ext cx="5019818" cy="5036720"/>
            </a:xfrm>
            <a:prstGeom prst="rtTriangl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5217242" y="2807208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23638614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>
            <a:extLst>
              <a:ext uri="{FF2B5EF4-FFF2-40B4-BE49-F238E27FC236}">
                <a16:creationId xmlns:a16="http://schemas.microsoft.com/office/drawing/2014/main" id="{6E739168-A5E8-443A-B392-7AD4CF8977AD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41E10E1E-5268-4F03-BA64-07E19DE26739}"/>
              </a:ext>
            </a:extLst>
          </p:cNvPr>
          <p:cNvSpPr/>
          <p:nvPr/>
        </p:nvSpPr>
        <p:spPr>
          <a:xfrm flipH="1">
            <a:off x="-16297" y="0"/>
            <a:ext cx="12208298" cy="6858000"/>
          </a:xfrm>
          <a:custGeom>
            <a:avLst/>
            <a:gdLst>
              <a:gd name="connsiteX0" fmla="*/ 8574289 w 12208298"/>
              <a:gd name="connsiteY0" fmla="*/ 0 h 6858000"/>
              <a:gd name="connsiteX1" fmla="*/ 0 w 12208298"/>
              <a:gd name="connsiteY1" fmla="*/ 0 h 6858000"/>
              <a:gd name="connsiteX2" fmla="*/ 0 w 12208298"/>
              <a:gd name="connsiteY2" fmla="*/ 6858000 h 6858000"/>
              <a:gd name="connsiteX3" fmla="*/ 532109 w 12208298"/>
              <a:gd name="connsiteY3" fmla="*/ 6858000 h 6858000"/>
              <a:gd name="connsiteX4" fmla="*/ 11495317 w 12208298"/>
              <a:gd name="connsiteY4" fmla="*/ 6858000 h 6858000"/>
              <a:gd name="connsiteX5" fmla="*/ 12208298 w 12208298"/>
              <a:gd name="connsiteY5" fmla="*/ 6858000 h 6858000"/>
              <a:gd name="connsiteX6" fmla="*/ 12208298 w 12208298"/>
              <a:gd name="connsiteY6" fmla="*/ 3146781 h 6858000"/>
              <a:gd name="connsiteX7" fmla="*/ 10353284 w 12208298"/>
              <a:gd name="connsiteY7" fmla="*/ 1291767 h 6858000"/>
              <a:gd name="connsiteX8" fmla="*/ 9866056 w 12208298"/>
              <a:gd name="connsiteY8" fmla="*/ 1291767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208298" h="6858000">
                <a:moveTo>
                  <a:pt x="8574289" y="0"/>
                </a:moveTo>
                <a:lnTo>
                  <a:pt x="0" y="0"/>
                </a:lnTo>
                <a:lnTo>
                  <a:pt x="0" y="6858000"/>
                </a:lnTo>
                <a:lnTo>
                  <a:pt x="532109" y="6858000"/>
                </a:lnTo>
                <a:lnTo>
                  <a:pt x="11495317" y="6858000"/>
                </a:lnTo>
                <a:lnTo>
                  <a:pt x="12208298" y="6858000"/>
                </a:lnTo>
                <a:lnTo>
                  <a:pt x="12208298" y="3146781"/>
                </a:lnTo>
                <a:lnTo>
                  <a:pt x="10353284" y="1291767"/>
                </a:lnTo>
                <a:lnTo>
                  <a:pt x="9866056" y="1291767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B989C45D-BDFF-418F-BE79-03FF70015770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0027A677-9ACB-4264-B148-4806678FB83F}"/>
              </a:ext>
            </a:extLst>
          </p:cNvPr>
          <p:cNvSpPr/>
          <p:nvPr/>
        </p:nvSpPr>
        <p:spPr>
          <a:xfrm rot="5400000" flipH="1" flipV="1">
            <a:off x="2667000" y="-2667001"/>
            <a:ext cx="6858000" cy="12192002"/>
          </a:xfrm>
          <a:custGeom>
            <a:avLst/>
            <a:gdLst>
              <a:gd name="connsiteX0" fmla="*/ 6858000 w 6858000"/>
              <a:gd name="connsiteY0" fmla="*/ 3871658 h 12192002"/>
              <a:gd name="connsiteX1" fmla="*/ 6858000 w 6858000"/>
              <a:gd name="connsiteY1" fmla="*/ 12192002 h 12192002"/>
              <a:gd name="connsiteX2" fmla="*/ 5363029 w 6858000"/>
              <a:gd name="connsiteY2" fmla="*/ 12192002 h 12192002"/>
              <a:gd name="connsiteX3" fmla="*/ 5363029 w 6858000"/>
              <a:gd name="connsiteY3" fmla="*/ 12192000 h 12192002"/>
              <a:gd name="connsiteX4" fmla="*/ 0 w 6858000"/>
              <a:gd name="connsiteY4" fmla="*/ 12192000 h 12192002"/>
              <a:gd name="connsiteX5" fmla="*/ 0 w 6858000"/>
              <a:gd name="connsiteY5" fmla="*/ 0 h 12192002"/>
              <a:gd name="connsiteX6" fmla="*/ 3539398 w 6858000"/>
              <a:gd name="connsiteY6" fmla="*/ 0 h 12192002"/>
              <a:gd name="connsiteX7" fmla="*/ 5566229 w 6858000"/>
              <a:gd name="connsiteY7" fmla="*/ 2026831 h 12192002"/>
              <a:gd name="connsiteX8" fmla="*/ 5566229 w 6858000"/>
              <a:gd name="connsiteY8" fmla="*/ 2575538 h 12192002"/>
              <a:gd name="connsiteX9" fmla="*/ 6858000 w 6858000"/>
              <a:gd name="connsiteY9" fmla="*/ 3871657 h 12192002"/>
              <a:gd name="connsiteX10" fmla="*/ 5566229 w 6858000"/>
              <a:gd name="connsiteY10" fmla="*/ 3871657 h 12192002"/>
              <a:gd name="connsiteX11" fmla="*/ 5566229 w 6858000"/>
              <a:gd name="connsiteY11" fmla="*/ 3871658 h 121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858000" h="12192002">
                <a:moveTo>
                  <a:pt x="6858000" y="3871658"/>
                </a:moveTo>
                <a:lnTo>
                  <a:pt x="6858000" y="12192002"/>
                </a:lnTo>
                <a:lnTo>
                  <a:pt x="5363029" y="12192002"/>
                </a:lnTo>
                <a:lnTo>
                  <a:pt x="5363029" y="12192000"/>
                </a:lnTo>
                <a:lnTo>
                  <a:pt x="0" y="12192000"/>
                </a:lnTo>
                <a:lnTo>
                  <a:pt x="0" y="0"/>
                </a:lnTo>
                <a:lnTo>
                  <a:pt x="3539398" y="0"/>
                </a:lnTo>
                <a:lnTo>
                  <a:pt x="5566229" y="2026831"/>
                </a:lnTo>
                <a:lnTo>
                  <a:pt x="5566229" y="2575538"/>
                </a:lnTo>
                <a:lnTo>
                  <a:pt x="6858000" y="3871657"/>
                </a:lnTo>
                <a:lnTo>
                  <a:pt x="5566229" y="3871657"/>
                </a:lnTo>
                <a:lnTo>
                  <a:pt x="5566229" y="3871658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E597736-C478-4C26-9BAF-205FE31E977C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6360242" y="3429000"/>
            <a:ext cx="4945598" cy="1243584"/>
          </a:xfrm>
        </p:spPr>
        <p:txBody>
          <a:bodyPr vert="horz" lIns="91440" tIns="45720" rIns="91440" bIns="45720" rtlCol="0" anchor="ctr">
            <a:no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  <a:ea typeface="Tahoma" panose="020B0604030504040204" pitchFamily="34" charset="0"/>
                <a:cs typeface="Tahoma" panose="020B0604030504040204" pitchFamily="34" charset="0"/>
              </a:defRPr>
            </a:lvl1pPr>
          </a:lstStyle>
          <a:p>
            <a:pPr lvl="0"/>
            <a:r>
              <a:rPr lang="en-US" noProof="0"/>
              <a:t>Thank You</a:t>
            </a: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024DCDB-C6BF-455E-AAB8-EAF9DAB302A1}"/>
              </a:ext>
            </a:extLst>
          </p:cNvPr>
          <p:cNvSpPr/>
          <p:nvPr userDrawn="1"/>
        </p:nvSpPr>
        <p:spPr>
          <a:xfrm rot="13500000">
            <a:off x="-729899" y="-1215856"/>
            <a:ext cx="6043521" cy="8427077"/>
          </a:xfrm>
          <a:custGeom>
            <a:avLst/>
            <a:gdLst>
              <a:gd name="connsiteX0" fmla="*/ 6043521 w 6043521"/>
              <a:gd name="connsiteY0" fmla="*/ 4267535 h 8427077"/>
              <a:gd name="connsiteX1" fmla="*/ 1883979 w 6043521"/>
              <a:gd name="connsiteY1" fmla="*/ 8427077 h 8427077"/>
              <a:gd name="connsiteX2" fmla="*/ 0 w 6043521"/>
              <a:gd name="connsiteY2" fmla="*/ 8427077 h 8427077"/>
              <a:gd name="connsiteX3" fmla="*/ 0 w 6043521"/>
              <a:gd name="connsiteY3" fmla="*/ 1775986 h 8427077"/>
              <a:gd name="connsiteX4" fmla="*/ 1775985 w 6043521"/>
              <a:gd name="connsiteY4" fmla="*/ 0 h 8427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8427077">
                <a:moveTo>
                  <a:pt x="6043521" y="4267535"/>
                </a:moveTo>
                <a:lnTo>
                  <a:pt x="1883979" y="8427077"/>
                </a:lnTo>
                <a:lnTo>
                  <a:pt x="0" y="8427077"/>
                </a:lnTo>
                <a:lnTo>
                  <a:pt x="0" y="1775986"/>
                </a:lnTo>
                <a:lnTo>
                  <a:pt x="1775985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6AFB47A-5D51-4F9C-B01B-977CE5E3C093}"/>
              </a:ext>
            </a:extLst>
          </p:cNvPr>
          <p:cNvSpPr/>
          <p:nvPr userDrawn="1"/>
        </p:nvSpPr>
        <p:spPr>
          <a:xfrm rot="13500000">
            <a:off x="-1145231" y="-2123853"/>
            <a:ext cx="6043521" cy="9008880"/>
          </a:xfrm>
          <a:custGeom>
            <a:avLst/>
            <a:gdLst>
              <a:gd name="connsiteX0" fmla="*/ 6043521 w 6043521"/>
              <a:gd name="connsiteY0" fmla="*/ 4849338 h 9008880"/>
              <a:gd name="connsiteX1" fmla="*/ 1883979 w 6043521"/>
              <a:gd name="connsiteY1" fmla="*/ 9008880 h 9008880"/>
              <a:gd name="connsiteX2" fmla="*/ 0 w 6043521"/>
              <a:gd name="connsiteY2" fmla="*/ 9008880 h 9008880"/>
              <a:gd name="connsiteX3" fmla="*/ 0 w 6043521"/>
              <a:gd name="connsiteY3" fmla="*/ 1194182 h 9008880"/>
              <a:gd name="connsiteX4" fmla="*/ 1194182 w 6043521"/>
              <a:gd name="connsiteY4" fmla="*/ 0 h 9008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43521" h="9008880">
                <a:moveTo>
                  <a:pt x="6043521" y="4849338"/>
                </a:moveTo>
                <a:lnTo>
                  <a:pt x="1883979" y="9008880"/>
                </a:lnTo>
                <a:lnTo>
                  <a:pt x="0" y="9008880"/>
                </a:lnTo>
                <a:lnTo>
                  <a:pt x="0" y="1194182"/>
                </a:lnTo>
                <a:lnTo>
                  <a:pt x="1194182" y="0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6997A4FF-7390-4173-8ACD-6CF7145AACEC}"/>
              </a:ext>
            </a:extLst>
          </p:cNvPr>
          <p:cNvSpPr/>
          <p:nvPr userDrawn="1"/>
        </p:nvSpPr>
        <p:spPr>
          <a:xfrm rot="18900000" flipH="1">
            <a:off x="-2681153" y="-465959"/>
            <a:ext cx="8639119" cy="5739762"/>
          </a:xfrm>
          <a:custGeom>
            <a:avLst/>
            <a:gdLst>
              <a:gd name="connsiteX0" fmla="*/ 3789781 w 8639119"/>
              <a:gd name="connsiteY0" fmla="*/ 0 h 5739762"/>
              <a:gd name="connsiteX1" fmla="*/ 0 w 8639119"/>
              <a:gd name="connsiteY1" fmla="*/ 3789782 h 5739762"/>
              <a:gd name="connsiteX2" fmla="*/ 0 w 8639119"/>
              <a:gd name="connsiteY2" fmla="*/ 5739761 h 5739762"/>
              <a:gd name="connsiteX3" fmla="*/ 7748695 w 8639119"/>
              <a:gd name="connsiteY3" fmla="*/ 5739762 h 5739762"/>
              <a:gd name="connsiteX4" fmla="*/ 8639119 w 8639119"/>
              <a:gd name="connsiteY4" fmla="*/ 4849338 h 5739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39119" h="5739762">
                <a:moveTo>
                  <a:pt x="3789781" y="0"/>
                </a:moveTo>
                <a:lnTo>
                  <a:pt x="0" y="3789782"/>
                </a:lnTo>
                <a:lnTo>
                  <a:pt x="0" y="5739761"/>
                </a:lnTo>
                <a:lnTo>
                  <a:pt x="7748695" y="5739762"/>
                </a:lnTo>
                <a:lnTo>
                  <a:pt x="8639119" y="4849338"/>
                </a:lnTo>
                <a:close/>
              </a:path>
            </a:pathLst>
          </a:custGeom>
          <a:solidFill>
            <a:schemeClr val="accent1">
              <a:lumMod val="50000"/>
              <a:alpha val="51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18518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838D16-809E-4EB1-8C0C-0E63D813911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C43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01FEB333-94B4-4E53-9019-D584810903BB}"/>
              </a:ext>
            </a:extLst>
          </p:cNvPr>
          <p:cNvSpPr/>
          <p:nvPr userDrawn="1"/>
        </p:nvSpPr>
        <p:spPr>
          <a:xfrm>
            <a:off x="0" y="0"/>
            <a:ext cx="12192000" cy="6862745"/>
          </a:xfrm>
          <a:custGeom>
            <a:avLst/>
            <a:gdLst>
              <a:gd name="connsiteX0" fmla="*/ 0 w 12192000"/>
              <a:gd name="connsiteY0" fmla="*/ 0 h 6849743"/>
              <a:gd name="connsiteX1" fmla="*/ 7554712 w 12192000"/>
              <a:gd name="connsiteY1" fmla="*/ 0 h 6849743"/>
              <a:gd name="connsiteX2" fmla="*/ 10266645 w 12192000"/>
              <a:gd name="connsiteY2" fmla="*/ 2711934 h 6849743"/>
              <a:gd name="connsiteX3" fmla="*/ 11289529 w 12192000"/>
              <a:gd name="connsiteY3" fmla="*/ 2711934 h 6849743"/>
              <a:gd name="connsiteX4" fmla="*/ 12191999 w 12192000"/>
              <a:gd name="connsiteY4" fmla="*/ 3614404 h 6849743"/>
              <a:gd name="connsiteX5" fmla="*/ 12192000 w 12192000"/>
              <a:gd name="connsiteY5" fmla="*/ 6849743 h 6849743"/>
              <a:gd name="connsiteX6" fmla="*/ 0 w 12192000"/>
              <a:gd name="connsiteY6" fmla="*/ 6849743 h 6849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0" h="6849743">
                <a:moveTo>
                  <a:pt x="0" y="0"/>
                </a:moveTo>
                <a:lnTo>
                  <a:pt x="7554712" y="0"/>
                </a:lnTo>
                <a:lnTo>
                  <a:pt x="10266645" y="2711934"/>
                </a:lnTo>
                <a:lnTo>
                  <a:pt x="11289529" y="2711934"/>
                </a:lnTo>
                <a:lnTo>
                  <a:pt x="12191999" y="3614404"/>
                </a:lnTo>
                <a:lnTo>
                  <a:pt x="12192000" y="6849743"/>
                </a:lnTo>
                <a:lnTo>
                  <a:pt x="0" y="6849743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59B9489-0CD9-4DB7-AC82-6E7867F91403}"/>
              </a:ext>
            </a:extLst>
          </p:cNvPr>
          <p:cNvSpPr/>
          <p:nvPr userDrawn="1"/>
        </p:nvSpPr>
        <p:spPr>
          <a:xfrm rot="16200000" flipV="1">
            <a:off x="2626805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DnDiag">
            <a:fgClr>
              <a:schemeClr val="accent1"/>
            </a:fgClr>
            <a:bgClr>
              <a:schemeClr val="accent2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A55D1C76-C591-4FA5-9780-87AB6B37C0FA}"/>
              </a:ext>
            </a:extLst>
          </p:cNvPr>
          <p:cNvSpPr/>
          <p:nvPr userDrawn="1"/>
        </p:nvSpPr>
        <p:spPr>
          <a:xfrm rot="5400000" flipV="1">
            <a:off x="5851010" y="-10649"/>
            <a:ext cx="6326154" cy="6347453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DC1D12-670F-4235-8791-FA8C2B330871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859569CF-FDAC-47C4-A0F5-296F7117C398}"/>
              </a:ext>
            </a:extLst>
          </p:cNvPr>
          <p:cNvSpPr/>
          <p:nvPr userDrawn="1"/>
        </p:nvSpPr>
        <p:spPr>
          <a:xfrm rot="2700000">
            <a:off x="9668984" y="1404392"/>
            <a:ext cx="4406148" cy="5299239"/>
          </a:xfrm>
          <a:custGeom>
            <a:avLst/>
            <a:gdLst>
              <a:gd name="connsiteX0" fmla="*/ 0 w 4406148"/>
              <a:gd name="connsiteY0" fmla="*/ 0 h 5299239"/>
              <a:gd name="connsiteX1" fmla="*/ 4406148 w 4406148"/>
              <a:gd name="connsiteY1" fmla="*/ 4406147 h 5299239"/>
              <a:gd name="connsiteX2" fmla="*/ 3513056 w 4406148"/>
              <a:gd name="connsiteY2" fmla="*/ 5299239 h 5299239"/>
              <a:gd name="connsiteX3" fmla="*/ 1 w 4406148"/>
              <a:gd name="connsiteY3" fmla="*/ 5299239 h 5299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06148" h="5299239">
                <a:moveTo>
                  <a:pt x="0" y="0"/>
                </a:moveTo>
                <a:lnTo>
                  <a:pt x="4406148" y="4406147"/>
                </a:lnTo>
                <a:lnTo>
                  <a:pt x="3513056" y="5299239"/>
                </a:lnTo>
                <a:lnTo>
                  <a:pt x="1" y="5299239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D68D0C72-2B2C-4C85-A091-157853C71784}"/>
              </a:ext>
            </a:extLst>
          </p:cNvPr>
          <p:cNvSpPr/>
          <p:nvPr userDrawn="1"/>
        </p:nvSpPr>
        <p:spPr>
          <a:xfrm rot="8100000" flipH="1">
            <a:off x="9583575" y="1088097"/>
            <a:ext cx="5072180" cy="4843502"/>
          </a:xfrm>
          <a:custGeom>
            <a:avLst/>
            <a:gdLst>
              <a:gd name="connsiteX0" fmla="*/ 5072180 w 5072180"/>
              <a:gd name="connsiteY0" fmla="*/ 4843501 h 4843502"/>
              <a:gd name="connsiteX1" fmla="*/ 228679 w 5072180"/>
              <a:gd name="connsiteY1" fmla="*/ 0 h 4843502"/>
              <a:gd name="connsiteX2" fmla="*/ 1 w 5072180"/>
              <a:gd name="connsiteY2" fmla="*/ 228678 h 4843502"/>
              <a:gd name="connsiteX3" fmla="*/ 0 w 5072180"/>
              <a:gd name="connsiteY3" fmla="*/ 4843502 h 48435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72180" h="4843502">
                <a:moveTo>
                  <a:pt x="5072180" y="4843501"/>
                </a:moveTo>
                <a:lnTo>
                  <a:pt x="228679" y="0"/>
                </a:lnTo>
                <a:lnTo>
                  <a:pt x="1" y="228678"/>
                </a:lnTo>
                <a:lnTo>
                  <a:pt x="0" y="4843502"/>
                </a:lnTo>
                <a:close/>
              </a:path>
            </a:pathLst>
          </a:custGeom>
          <a:pattFill prst="wdDn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8E25334A-5FE3-4DDA-8D32-4796CCFCAA74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8818DF1-D7FD-4C0F-875D-7A07E8F75C06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F9BB384-9E14-4CEA-82C1-21837229D3EF}"/>
              </a:ext>
            </a:extLst>
          </p:cNvPr>
          <p:cNvGrpSpPr/>
          <p:nvPr userDrawn="1"/>
        </p:nvGrpSpPr>
        <p:grpSpPr>
          <a:xfrm rot="16200000">
            <a:off x="431651" y="-917359"/>
            <a:ext cx="1532001" cy="1826463"/>
            <a:chOff x="10800164" y="7142066"/>
            <a:chExt cx="2775293" cy="3308724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62A81A-959D-4EAB-90ED-DB20759BB397}"/>
                </a:ext>
              </a:extLst>
            </p:cNvPr>
            <p:cNvSpPr/>
            <p:nvPr/>
          </p:nvSpPr>
          <p:spPr>
            <a:xfrm rot="2700000">
              <a:off x="10800164" y="7675497"/>
              <a:ext cx="2775293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AB9E28C-9422-42BD-AECE-29B44B5D63E2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772239B-C46D-4458-BB4B-DDB12FAB0172}"/>
              </a:ext>
            </a:extLst>
          </p:cNvPr>
          <p:cNvGrpSpPr/>
          <p:nvPr userDrawn="1"/>
        </p:nvGrpSpPr>
        <p:grpSpPr>
          <a:xfrm rot="16200000">
            <a:off x="1992859" y="-497210"/>
            <a:ext cx="818398" cy="986162"/>
            <a:chOff x="10945855" y="7317026"/>
            <a:chExt cx="2483924" cy="2993104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C8A2A1A-1FB9-4CA1-B74E-B293187E51AA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2B18BA-6B43-40FA-A23B-D894D6AB468B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/>
              <a:t>Click to edit Master text styles</a:t>
            </a:r>
          </a:p>
        </p:txBody>
      </p:sp>
      <p:sp>
        <p:nvSpPr>
          <p:cNvPr id="22" name="Slide Number Placeholder 4">
            <a:extLst>
              <a:ext uri="{FF2B5EF4-FFF2-40B4-BE49-F238E27FC236}">
                <a16:creationId xmlns:a16="http://schemas.microsoft.com/office/drawing/2014/main" id="{0F332671-6296-47C8-BF26-B2D962F5D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7772A652-7229-2B42-B87B-298C31D6F0C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</p:spTree>
    <p:extLst>
      <p:ext uri="{BB962C8B-B14F-4D97-AF65-F5344CB8AC3E}">
        <p14:creationId xmlns:p14="http://schemas.microsoft.com/office/powerpoint/2010/main" val="16751974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lt 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9318B2B-E019-4078-9EF0-C9D6281AE31B}"/>
              </a:ext>
            </a:extLst>
          </p:cNvPr>
          <p:cNvGrpSpPr/>
          <p:nvPr userDrawn="1"/>
        </p:nvGrpSpPr>
        <p:grpSpPr>
          <a:xfrm>
            <a:off x="9776075" y="2057401"/>
            <a:ext cx="4413559" cy="3934444"/>
            <a:chOff x="9222437" y="1088097"/>
            <a:chExt cx="5433318" cy="4843502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3E625C0-9656-421F-861F-67C8F93362ED}"/>
                </a:ext>
              </a:extLst>
            </p:cNvPr>
            <p:cNvSpPr/>
            <p:nvPr/>
          </p:nvSpPr>
          <p:spPr>
            <a:xfrm rot="2700000">
              <a:off x="9668983" y="1078460"/>
              <a:ext cx="4406148" cy="5299239"/>
            </a:xfrm>
            <a:custGeom>
              <a:avLst/>
              <a:gdLst>
                <a:gd name="connsiteX0" fmla="*/ 0 w 4406148"/>
                <a:gd name="connsiteY0" fmla="*/ 0 h 5299239"/>
                <a:gd name="connsiteX1" fmla="*/ 4406148 w 4406148"/>
                <a:gd name="connsiteY1" fmla="*/ 4406147 h 5299239"/>
                <a:gd name="connsiteX2" fmla="*/ 3513056 w 4406148"/>
                <a:gd name="connsiteY2" fmla="*/ 5299239 h 5299239"/>
                <a:gd name="connsiteX3" fmla="*/ 1 w 4406148"/>
                <a:gd name="connsiteY3" fmla="*/ 5299239 h 5299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06148" h="5299239">
                  <a:moveTo>
                    <a:pt x="0" y="0"/>
                  </a:moveTo>
                  <a:lnTo>
                    <a:pt x="4406148" y="4406147"/>
                  </a:lnTo>
                  <a:lnTo>
                    <a:pt x="3513056" y="5299239"/>
                  </a:lnTo>
                  <a:lnTo>
                    <a:pt x="1" y="5299239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9F8E490-C6E3-4D00-866F-CD85DD88996E}"/>
                </a:ext>
              </a:extLst>
            </p:cNvPr>
            <p:cNvSpPr/>
            <p:nvPr/>
          </p:nvSpPr>
          <p:spPr>
            <a:xfrm rot="8100000" flipH="1">
              <a:off x="9583575" y="1088097"/>
              <a:ext cx="5072180" cy="4843502"/>
            </a:xfrm>
            <a:custGeom>
              <a:avLst/>
              <a:gdLst>
                <a:gd name="connsiteX0" fmla="*/ 5072180 w 5072180"/>
                <a:gd name="connsiteY0" fmla="*/ 4843501 h 4843502"/>
                <a:gd name="connsiteX1" fmla="*/ 228679 w 5072180"/>
                <a:gd name="connsiteY1" fmla="*/ 0 h 4843502"/>
                <a:gd name="connsiteX2" fmla="*/ 1 w 5072180"/>
                <a:gd name="connsiteY2" fmla="*/ 228678 h 4843502"/>
                <a:gd name="connsiteX3" fmla="*/ 0 w 5072180"/>
                <a:gd name="connsiteY3" fmla="*/ 4843502 h 48435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072180" h="4843502">
                  <a:moveTo>
                    <a:pt x="5072180" y="4843501"/>
                  </a:moveTo>
                  <a:lnTo>
                    <a:pt x="228679" y="0"/>
                  </a:lnTo>
                  <a:lnTo>
                    <a:pt x="1" y="228678"/>
                  </a:lnTo>
                  <a:lnTo>
                    <a:pt x="0" y="4843502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noProof="0" dirty="0"/>
            </a:p>
          </p:txBody>
        </p:sp>
      </p:grp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EE8F5B31-1523-46AE-9455-C33DFC1BDDE0}"/>
              </a:ext>
            </a:extLst>
          </p:cNvPr>
          <p:cNvSpPr/>
          <p:nvPr userDrawn="1"/>
        </p:nvSpPr>
        <p:spPr>
          <a:xfrm rot="2700000">
            <a:off x="11438585" y="5665752"/>
            <a:ext cx="877778" cy="1755556"/>
          </a:xfrm>
          <a:custGeom>
            <a:avLst/>
            <a:gdLst>
              <a:gd name="connsiteX0" fmla="*/ 0 w 877778"/>
              <a:gd name="connsiteY0" fmla="*/ 0 h 1755556"/>
              <a:gd name="connsiteX1" fmla="*/ 877778 w 877778"/>
              <a:gd name="connsiteY1" fmla="*/ 877778 h 1755556"/>
              <a:gd name="connsiteX2" fmla="*/ 0 w 877778"/>
              <a:gd name="connsiteY2" fmla="*/ 1755556 h 1755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77778" h="1755556">
                <a:moveTo>
                  <a:pt x="0" y="0"/>
                </a:moveTo>
                <a:lnTo>
                  <a:pt x="877778" y="877778"/>
                </a:lnTo>
                <a:lnTo>
                  <a:pt x="0" y="175555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D17048F-C2E1-4775-BC32-50BD6219F89D}"/>
              </a:ext>
            </a:extLst>
          </p:cNvPr>
          <p:cNvSpPr/>
          <p:nvPr userDrawn="1"/>
        </p:nvSpPr>
        <p:spPr>
          <a:xfrm rot="8100000" flipH="1">
            <a:off x="10582265" y="5841410"/>
            <a:ext cx="2372348" cy="1186174"/>
          </a:xfrm>
          <a:custGeom>
            <a:avLst/>
            <a:gdLst>
              <a:gd name="connsiteX0" fmla="*/ 2372348 w 2372348"/>
              <a:gd name="connsiteY0" fmla="*/ 1186174 h 1186174"/>
              <a:gd name="connsiteX1" fmla="*/ 1186174 w 2372348"/>
              <a:gd name="connsiteY1" fmla="*/ 0 h 1186174"/>
              <a:gd name="connsiteX2" fmla="*/ 0 w 2372348"/>
              <a:gd name="connsiteY2" fmla="*/ 1186174 h 11861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372348" h="1186174">
                <a:moveTo>
                  <a:pt x="2372348" y="1186174"/>
                </a:moveTo>
                <a:lnTo>
                  <a:pt x="1186174" y="0"/>
                </a:lnTo>
                <a:lnTo>
                  <a:pt x="0" y="1186174"/>
                </a:lnTo>
                <a:close/>
              </a:path>
            </a:pathLst>
          </a:custGeom>
          <a:pattFill prst="wdUpDiag">
            <a:fgClr>
              <a:schemeClr val="accent1">
                <a:lumMod val="60000"/>
                <a:lumOff val="40000"/>
              </a:schemeClr>
            </a:fgClr>
            <a:bgClr>
              <a:schemeClr val="accent2">
                <a:lumMod val="50000"/>
              </a:schemeClr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EAB002AA-4848-49C8-A834-036F860C79A3}"/>
              </a:ext>
            </a:extLst>
          </p:cNvPr>
          <p:cNvGrpSpPr/>
          <p:nvPr userDrawn="1"/>
        </p:nvGrpSpPr>
        <p:grpSpPr>
          <a:xfrm rot="16200000" flipH="1">
            <a:off x="9913705" y="6257994"/>
            <a:ext cx="1052473" cy="1209445"/>
            <a:chOff x="10800165" y="7142066"/>
            <a:chExt cx="2775293" cy="3189215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4B187A8-7F8D-469D-A03B-4F835A5746DE}"/>
                </a:ext>
              </a:extLst>
            </p:cNvPr>
            <p:cNvSpPr/>
            <p:nvPr/>
          </p:nvSpPr>
          <p:spPr>
            <a:xfrm rot="2700000">
              <a:off x="10800166" y="7555988"/>
              <a:ext cx="2775292" cy="2775293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D871D1-A11A-48FB-82A8-8D61AB5CB85C}"/>
                </a:ext>
              </a:extLst>
            </p:cNvPr>
            <p:cNvSpPr/>
            <p:nvPr/>
          </p:nvSpPr>
          <p:spPr>
            <a:xfrm rot="8100000" flipH="1">
              <a:off x="10811837" y="7142066"/>
              <a:ext cx="2751954" cy="2751955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wdDnDiag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2104" y="3886200"/>
            <a:ext cx="7781544" cy="859055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defRPr lang="en-GB" sz="5400" b="1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Section Title 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E194264-A3F5-42E2-9A63-DCCED0457E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754880"/>
            <a:ext cx="6803136" cy="3657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600" spc="300">
                <a:solidFill>
                  <a:schemeClr val="accent1">
                    <a:lumMod val="20000"/>
                    <a:lumOff val="80000"/>
                  </a:schemeClr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pPr marL="228600" lvl="0" indent="-228600"/>
            <a:r>
              <a:rPr lang="en-US" noProof="0"/>
              <a:t>Click to edit Master text styles</a:t>
            </a:r>
          </a:p>
        </p:txBody>
      </p:sp>
      <p:sp>
        <p:nvSpPr>
          <p:cNvPr id="35" name="Slide Number Placeholder 4">
            <a:extLst>
              <a:ext uri="{FF2B5EF4-FFF2-40B4-BE49-F238E27FC236}">
                <a16:creationId xmlns:a16="http://schemas.microsoft.com/office/drawing/2014/main" id="{6F73F836-940E-4B65-A29C-D0869263C9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511478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2CDBB6E5-B91E-4946-9390-E869385510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0C3CC1C9-1FA0-4FE4-8984-4A8B3728D674}"/>
              </a:ext>
            </a:extLst>
          </p:cNvPr>
          <p:cNvSpPr/>
          <p:nvPr userDrawn="1"/>
        </p:nvSpPr>
        <p:spPr>
          <a:xfrm rot="16200000" flipV="1">
            <a:off x="2855762" y="-2473495"/>
            <a:ext cx="6862743" cy="11809733"/>
          </a:xfrm>
          <a:custGeom>
            <a:avLst/>
            <a:gdLst>
              <a:gd name="connsiteX0" fmla="*/ 6862743 w 6862743"/>
              <a:gd name="connsiteY0" fmla="*/ 11809733 h 11809733"/>
              <a:gd name="connsiteX1" fmla="*/ 6862743 w 6862743"/>
              <a:gd name="connsiteY1" fmla="*/ 7708334 h 11809733"/>
              <a:gd name="connsiteX2" fmla="*/ 4147292 w 6862743"/>
              <a:gd name="connsiteY2" fmla="*/ 7708334 h 11809733"/>
              <a:gd name="connsiteX3" fmla="*/ 4147292 w 6862743"/>
              <a:gd name="connsiteY3" fmla="*/ 7708332 h 11809733"/>
              <a:gd name="connsiteX4" fmla="*/ 6862743 w 6862743"/>
              <a:gd name="connsiteY4" fmla="*/ 7708332 h 11809733"/>
              <a:gd name="connsiteX5" fmla="*/ 4147291 w 6862743"/>
              <a:gd name="connsiteY5" fmla="*/ 4987262 h 11809733"/>
              <a:gd name="connsiteX6" fmla="*/ 4147291 w 6862743"/>
              <a:gd name="connsiteY6" fmla="*/ 3835308 h 11809733"/>
              <a:gd name="connsiteX7" fmla="*/ 307017 w 6862743"/>
              <a:gd name="connsiteY7" fmla="*/ 0 h 11809733"/>
              <a:gd name="connsiteX8" fmla="*/ 0 w 6862743"/>
              <a:gd name="connsiteY8" fmla="*/ 0 h 11809733"/>
              <a:gd name="connsiteX9" fmla="*/ 0 w 6862743"/>
              <a:gd name="connsiteY9" fmla="*/ 11809733 h 11809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3" h="11809733">
                <a:moveTo>
                  <a:pt x="6862743" y="11809733"/>
                </a:moveTo>
                <a:lnTo>
                  <a:pt x="6862743" y="7708334"/>
                </a:lnTo>
                <a:lnTo>
                  <a:pt x="4147292" y="7708334"/>
                </a:lnTo>
                <a:lnTo>
                  <a:pt x="4147292" y="7708332"/>
                </a:lnTo>
                <a:lnTo>
                  <a:pt x="6862743" y="7708332"/>
                </a:lnTo>
                <a:lnTo>
                  <a:pt x="4147291" y="4987262"/>
                </a:lnTo>
                <a:lnTo>
                  <a:pt x="4147291" y="3835308"/>
                </a:lnTo>
                <a:lnTo>
                  <a:pt x="307017" y="0"/>
                </a:lnTo>
                <a:lnTo>
                  <a:pt x="0" y="0"/>
                </a:lnTo>
                <a:lnTo>
                  <a:pt x="0" y="118097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8E049265-431E-48DE-B7F7-4959930171DC}"/>
              </a:ext>
            </a:extLst>
          </p:cNvPr>
          <p:cNvSpPr/>
          <p:nvPr userDrawn="1"/>
        </p:nvSpPr>
        <p:spPr>
          <a:xfrm rot="16200000" flipV="1">
            <a:off x="2626806" y="-2626805"/>
            <a:ext cx="6862743" cy="12116353"/>
          </a:xfrm>
          <a:custGeom>
            <a:avLst/>
            <a:gdLst>
              <a:gd name="connsiteX0" fmla="*/ 6853871 w 6853871"/>
              <a:gd name="connsiteY0" fmla="*/ 12116353 h 12116353"/>
              <a:gd name="connsiteX1" fmla="*/ 6853871 w 6853871"/>
              <a:gd name="connsiteY1" fmla="*/ 8014954 h 12116353"/>
              <a:gd name="connsiteX2" fmla="*/ 4141930 w 6853871"/>
              <a:gd name="connsiteY2" fmla="*/ 8014954 h 12116353"/>
              <a:gd name="connsiteX3" fmla="*/ 4141930 w 6853871"/>
              <a:gd name="connsiteY3" fmla="*/ 8014952 h 12116353"/>
              <a:gd name="connsiteX4" fmla="*/ 6853871 w 6853871"/>
              <a:gd name="connsiteY4" fmla="*/ 8014952 h 12116353"/>
              <a:gd name="connsiteX5" fmla="*/ 4141930 w 6853871"/>
              <a:gd name="connsiteY5" fmla="*/ 5293882 h 12116353"/>
              <a:gd name="connsiteX6" fmla="*/ 4141930 w 6853871"/>
              <a:gd name="connsiteY6" fmla="*/ 4141928 h 12116353"/>
              <a:gd name="connsiteX7" fmla="*/ 0 w 6853871"/>
              <a:gd name="connsiteY7" fmla="*/ 0 h 12116353"/>
              <a:gd name="connsiteX8" fmla="*/ 0 w 6853871"/>
              <a:gd name="connsiteY8" fmla="*/ 12116353 h 12116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53871" h="12116353">
                <a:moveTo>
                  <a:pt x="6853871" y="12116353"/>
                </a:moveTo>
                <a:lnTo>
                  <a:pt x="6853871" y="8014954"/>
                </a:lnTo>
                <a:lnTo>
                  <a:pt x="4141930" y="8014954"/>
                </a:lnTo>
                <a:lnTo>
                  <a:pt x="4141930" y="8014952"/>
                </a:lnTo>
                <a:lnTo>
                  <a:pt x="6853871" y="8014952"/>
                </a:lnTo>
                <a:lnTo>
                  <a:pt x="4141930" y="5293882"/>
                </a:lnTo>
                <a:lnTo>
                  <a:pt x="4141930" y="4141928"/>
                </a:lnTo>
                <a:lnTo>
                  <a:pt x="0" y="0"/>
                </a:lnTo>
                <a:lnTo>
                  <a:pt x="0" y="12116353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173E5F2D-1F8E-4DCC-857F-932C6C6539BB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CB4C115-EFF9-405C-98BE-F4077B9730D0}"/>
              </a:ext>
            </a:extLst>
          </p:cNvPr>
          <p:cNvSpPr/>
          <p:nvPr userDrawn="1"/>
        </p:nvSpPr>
        <p:spPr>
          <a:xfrm>
            <a:off x="533399" y="914400"/>
            <a:ext cx="1944914" cy="1944914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76200">
            <a:solidFill>
              <a:schemeClr val="accent1">
                <a:alpha val="5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9A300DD-BB54-44ED-A7E4-01CD41EC930F}"/>
              </a:ext>
            </a:extLst>
          </p:cNvPr>
          <p:cNvSpPr txBox="1">
            <a:spLocks/>
          </p:cNvSpPr>
          <p:nvPr userDrawn="1"/>
        </p:nvSpPr>
        <p:spPr>
          <a:xfrm>
            <a:off x="956993" y="923305"/>
            <a:ext cx="1005115" cy="2859313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3600" b="0" i="0" kern="120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en-US" sz="18400" noProof="0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</a:rPr>
              <a:t>“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2374B20-3E42-44AF-BEF1-8AB33067395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3399" y="3200400"/>
            <a:ext cx="7551057" cy="2859313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lnSpc>
                <a:spcPct val="100000"/>
              </a:lnSpc>
              <a:defRPr lang="en-GB" sz="3200" b="0" i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Quote</a:t>
            </a:r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A4E6C1FF-5925-42B3-B7F9-0A0031BDAD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7531698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03618670-D1E4-466C-BDB5-FC890AC314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44500" y="1625385"/>
            <a:ext cx="6718300" cy="4093243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6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4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defRPr sz="120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3pPr>
            <a:lvl4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4574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0737049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E0C167E-2626-40DB-AACF-D02543E29BB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409700" y="1749570"/>
            <a:ext cx="9372600" cy="33588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6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0474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103A49C-32FF-49E6-86F3-FC2E19517B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365" y="1825625"/>
            <a:ext cx="11215235" cy="435133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36708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B3E033F-4449-40FA-BC85-BD2712D313DD}"/>
              </a:ext>
            </a:extLst>
          </p:cNvPr>
          <p:cNvSpPr/>
          <p:nvPr userDrawn="1"/>
        </p:nvSpPr>
        <p:spPr>
          <a:xfrm>
            <a:off x="0" y="0"/>
            <a:ext cx="12192000" cy="6884191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3D26743-0505-444C-80B3-E88EE87DF72B}"/>
              </a:ext>
            </a:extLst>
          </p:cNvPr>
          <p:cNvSpPr/>
          <p:nvPr userDrawn="1"/>
        </p:nvSpPr>
        <p:spPr>
          <a:xfrm>
            <a:off x="0" y="0"/>
            <a:ext cx="12192001" cy="6884191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37145E9-AC61-47D5-9288-8789940F81B6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A5E2B3ED-9A49-40A7-B8A3-62595FE513F9}"/>
              </a:ext>
            </a:extLst>
          </p:cNvPr>
          <p:cNvSpPr/>
          <p:nvPr userDrawn="1"/>
        </p:nvSpPr>
        <p:spPr>
          <a:xfrm rot="16200000" flipV="1">
            <a:off x="2664629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1599AF7E-3E34-4597-AA72-9373A7FDB020}"/>
              </a:ext>
            </a:extLst>
          </p:cNvPr>
          <p:cNvSpPr/>
          <p:nvPr userDrawn="1"/>
        </p:nvSpPr>
        <p:spPr>
          <a:xfrm rot="16200000" flipV="1">
            <a:off x="2664628" y="-2664627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A2DF563-7FAC-46B3-B24C-7E45CD89DA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500" y="542925"/>
            <a:ext cx="11214100" cy="535531"/>
          </a:xfrm>
        </p:spPr>
        <p:txBody>
          <a:bodyPr vert="horz" wrap="square" lIns="91440" tIns="45720" rIns="91440" bIns="45720" rtlCol="0" anchor="t">
            <a:spAutoFit/>
          </a:bodyPr>
          <a:lstStyle>
            <a:lvl1pPr>
              <a:defRPr lang="en-GB" sz="3200" b="1" spc="-70" baseline="0" dirty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7732E1E7-45E3-4264-8F26-66758696DD1E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3DF883-8093-49FA-81E1-E5D77F086A25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8944C90-37E5-4BBE-89FF-060627168050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9EBF8BB-A805-4DDB-B459-082F99815B95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9" name="Rectangle: Single Corner Snipped 18">
              <a:extLst>
                <a:ext uri="{FF2B5EF4-FFF2-40B4-BE49-F238E27FC236}">
                  <a16:creationId xmlns:a16="http://schemas.microsoft.com/office/drawing/2014/main" id="{5D638788-DD47-45E7-939A-FA108A818173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rgbClr val="0C4360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3" name="Rectangle: Single Corner Snipped 2">
              <a:extLst>
                <a:ext uri="{FF2B5EF4-FFF2-40B4-BE49-F238E27FC236}">
                  <a16:creationId xmlns:a16="http://schemas.microsoft.com/office/drawing/2014/main" id="{74BDECEF-EEFE-4332-B3B2-BDE4F82C10FC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18103E00-7E4A-44CD-81AC-06433CAE1110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7B51822-97FF-47A7-8E4E-A0F79B4EB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252200" y="6315075"/>
            <a:ext cx="406400" cy="365125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  <a:latin typeface="Trade Gothic LT Pro" panose="020B0503040303020004" pitchFamily="34" charset="0"/>
              </a:defRPr>
            </a:lvl1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25" name="Text Placeholder 2">
            <a:extLst>
              <a:ext uri="{FF2B5EF4-FFF2-40B4-BE49-F238E27FC236}">
                <a16:creationId xmlns:a16="http://schemas.microsoft.com/office/drawing/2014/main" id="{7FA80A70-18DE-4DB9-9982-BA75BE54CF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4500" y="1681163"/>
            <a:ext cx="5157787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6" name="Text Placeholder 4">
            <a:extLst>
              <a:ext uri="{FF2B5EF4-FFF2-40B4-BE49-F238E27FC236}">
                <a16:creationId xmlns:a16="http://schemas.microsoft.com/office/drawing/2014/main" id="{2801C0EF-C078-44B0-AD01-4850E9A65E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0812" y="1681163"/>
            <a:ext cx="5157788" cy="823912"/>
          </a:xfrm>
        </p:spPr>
        <p:txBody>
          <a:bodyPr anchor="t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20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7" name="Content Placeholder 3">
            <a:extLst>
              <a:ext uri="{FF2B5EF4-FFF2-40B4-BE49-F238E27FC236}">
                <a16:creationId xmlns:a16="http://schemas.microsoft.com/office/drawing/2014/main" id="{7C9DED91-45F6-4308-A085-1EFACA646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44500" y="2505075"/>
            <a:ext cx="5157787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8" name="Content Placeholder 5">
            <a:extLst>
              <a:ext uri="{FF2B5EF4-FFF2-40B4-BE49-F238E27FC236}">
                <a16:creationId xmlns:a16="http://schemas.microsoft.com/office/drawing/2014/main" id="{0574B5E7-B666-439B-9278-67BE1EA6EB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75412" y="2505075"/>
            <a:ext cx="5183188" cy="3684588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  <a:lvl3pPr>
              <a:defRPr sz="1400">
                <a:solidFill>
                  <a:schemeClr val="bg1"/>
                </a:solidFill>
              </a:defRPr>
            </a:lvl3pPr>
            <a:lvl4pPr>
              <a:defRPr sz="1200">
                <a:solidFill>
                  <a:schemeClr val="bg1"/>
                </a:solidFill>
              </a:defRPr>
            </a:lvl4pPr>
            <a:lvl5pPr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9167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61B0E15-6FC5-434E-8780-B186D9DB0C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8204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noProof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C7B128-34F3-405C-B601-8BAFDB4349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8204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5A7754-E8C7-438B-922D-9027C6CF58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12500" y="6356350"/>
            <a:ext cx="66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3D6C4-4840-40CC-AC84-17E24B3B7BDE}" type="slidenum">
              <a:rPr lang="en-US" noProof="0" smtClean="0"/>
              <a:t>‹#›</a:t>
            </a:fld>
            <a:endParaRPr lang="en-US" noProof="0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CDDDB7D-9189-9548-A2B9-81DC62C3C1A3}"/>
              </a:ext>
            </a:extLst>
          </p:cNvPr>
          <p:cNvSpPr/>
          <p:nvPr userDrawn="1"/>
        </p:nvSpPr>
        <p:spPr>
          <a:xfrm>
            <a:off x="0" y="1"/>
            <a:ext cx="12192000" cy="6857999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096D8877-6B4A-4540-8927-767DD7401718}"/>
              </a:ext>
            </a:extLst>
          </p:cNvPr>
          <p:cNvSpPr/>
          <p:nvPr userDrawn="1"/>
        </p:nvSpPr>
        <p:spPr>
          <a:xfrm>
            <a:off x="0" y="1"/>
            <a:ext cx="12192001" cy="6857999"/>
          </a:xfrm>
          <a:custGeom>
            <a:avLst/>
            <a:gdLst>
              <a:gd name="connsiteX0" fmla="*/ 0 w 12192001"/>
              <a:gd name="connsiteY0" fmla="*/ 0 h 6884191"/>
              <a:gd name="connsiteX1" fmla="*/ 7540222 w 12192001"/>
              <a:gd name="connsiteY1" fmla="*/ 0 h 6884191"/>
              <a:gd name="connsiteX2" fmla="*/ 10260629 w 12192001"/>
              <a:gd name="connsiteY2" fmla="*/ 2725573 h 6884191"/>
              <a:gd name="connsiteX3" fmla="*/ 11286710 w 12192001"/>
              <a:gd name="connsiteY3" fmla="*/ 2725573 h 6884191"/>
              <a:gd name="connsiteX4" fmla="*/ 12192000 w 12192001"/>
              <a:gd name="connsiteY4" fmla="*/ 3632581 h 6884191"/>
              <a:gd name="connsiteX5" fmla="*/ 12192001 w 12192001"/>
              <a:gd name="connsiteY5" fmla="*/ 6884191 h 6884191"/>
              <a:gd name="connsiteX6" fmla="*/ 0 w 12192001"/>
              <a:gd name="connsiteY6" fmla="*/ 6884191 h 6884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192001" h="6884191">
                <a:moveTo>
                  <a:pt x="0" y="0"/>
                </a:moveTo>
                <a:lnTo>
                  <a:pt x="7540222" y="0"/>
                </a:lnTo>
                <a:lnTo>
                  <a:pt x="10260629" y="2725573"/>
                </a:lnTo>
                <a:lnTo>
                  <a:pt x="11286710" y="2725573"/>
                </a:lnTo>
                <a:lnTo>
                  <a:pt x="12192000" y="3632581"/>
                </a:lnTo>
                <a:lnTo>
                  <a:pt x="12192001" y="6884191"/>
                </a:lnTo>
                <a:lnTo>
                  <a:pt x="0" y="6884191"/>
                </a:lnTo>
                <a:close/>
              </a:path>
            </a:pathLst>
          </a:custGeom>
          <a:solidFill>
            <a:schemeClr val="accent2"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8" name="Freeform: Shape 17">
            <a:extLst>
              <a:ext uri="{FF2B5EF4-FFF2-40B4-BE49-F238E27FC236}">
                <a16:creationId xmlns:a16="http://schemas.microsoft.com/office/drawing/2014/main" id="{5AF2E123-FE0F-8541-8E36-5030C450AA7E}"/>
              </a:ext>
            </a:extLst>
          </p:cNvPr>
          <p:cNvSpPr/>
          <p:nvPr userDrawn="1"/>
        </p:nvSpPr>
        <p:spPr>
          <a:xfrm rot="16200000" flipV="1">
            <a:off x="2964809" y="-2364446"/>
            <a:ext cx="6862744" cy="11591639"/>
          </a:xfrm>
          <a:custGeom>
            <a:avLst/>
            <a:gdLst>
              <a:gd name="connsiteX0" fmla="*/ 6862744 w 6862744"/>
              <a:gd name="connsiteY0" fmla="*/ 11591639 h 11591639"/>
              <a:gd name="connsiteX1" fmla="*/ 6862744 w 6862744"/>
              <a:gd name="connsiteY1" fmla="*/ 5240223 h 11591639"/>
              <a:gd name="connsiteX2" fmla="*/ 4145656 w 6862744"/>
              <a:gd name="connsiteY2" fmla="*/ 5240223 h 11591639"/>
              <a:gd name="connsiteX3" fmla="*/ 4145656 w 6862744"/>
              <a:gd name="connsiteY3" fmla="*/ 5240222 h 11591639"/>
              <a:gd name="connsiteX4" fmla="*/ 6862744 w 6862744"/>
              <a:gd name="connsiteY4" fmla="*/ 5240222 h 11591639"/>
              <a:gd name="connsiteX5" fmla="*/ 4145656 w 6862744"/>
              <a:gd name="connsiteY5" fmla="*/ 2519152 h 11591639"/>
              <a:gd name="connsiteX6" fmla="*/ 4145656 w 6862744"/>
              <a:gd name="connsiteY6" fmla="*/ 1367198 h 11591639"/>
              <a:gd name="connsiteX7" fmla="*/ 2775863 w 6862744"/>
              <a:gd name="connsiteY7" fmla="*/ 0 h 11591639"/>
              <a:gd name="connsiteX8" fmla="*/ 0 w 6862744"/>
              <a:gd name="connsiteY8" fmla="*/ 0 h 11591639"/>
              <a:gd name="connsiteX9" fmla="*/ 0 w 6862744"/>
              <a:gd name="connsiteY9" fmla="*/ 11591639 h 11591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62744" h="11591639">
                <a:moveTo>
                  <a:pt x="6862744" y="11591639"/>
                </a:moveTo>
                <a:lnTo>
                  <a:pt x="6862744" y="5240223"/>
                </a:lnTo>
                <a:lnTo>
                  <a:pt x="4145656" y="5240223"/>
                </a:lnTo>
                <a:lnTo>
                  <a:pt x="4145656" y="5240222"/>
                </a:lnTo>
                <a:lnTo>
                  <a:pt x="6862744" y="5240222"/>
                </a:lnTo>
                <a:lnTo>
                  <a:pt x="4145656" y="2519152"/>
                </a:lnTo>
                <a:lnTo>
                  <a:pt x="4145656" y="1367198"/>
                </a:lnTo>
                <a:lnTo>
                  <a:pt x="2775863" y="0"/>
                </a:lnTo>
                <a:lnTo>
                  <a:pt x="0" y="0"/>
                </a:lnTo>
                <a:lnTo>
                  <a:pt x="0" y="11591639"/>
                </a:lnTo>
                <a:close/>
              </a:path>
            </a:pathLst>
          </a:custGeom>
          <a:pattFill prst="wdDnDiag">
            <a:fgClr>
              <a:schemeClr val="accent2"/>
            </a:fgClr>
            <a:bgClr>
              <a:schemeClr val="accent2">
                <a:lumMod val="75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noProof="0" dirty="0"/>
          </a:p>
        </p:txBody>
      </p:sp>
      <p:sp>
        <p:nvSpPr>
          <p:cNvPr id="9" name="Freeform: Shape 11">
            <a:extLst>
              <a:ext uri="{FF2B5EF4-FFF2-40B4-BE49-F238E27FC236}">
                <a16:creationId xmlns:a16="http://schemas.microsoft.com/office/drawing/2014/main" id="{E5519D99-3B68-924A-9CD0-14B911711CA8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pattFill prst="wdUpDiag">
            <a:fgClr>
              <a:schemeClr val="accent2"/>
            </a:fgClr>
            <a:bgClr>
              <a:schemeClr val="accent2">
                <a:lumMod val="50000"/>
              </a:schemeClr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0" name="Freeform: Shape 7">
            <a:extLst>
              <a:ext uri="{FF2B5EF4-FFF2-40B4-BE49-F238E27FC236}">
                <a16:creationId xmlns:a16="http://schemas.microsoft.com/office/drawing/2014/main" id="{A09E21A9-FBEF-144C-A152-FE484F3C55C1}"/>
              </a:ext>
            </a:extLst>
          </p:cNvPr>
          <p:cNvSpPr/>
          <p:nvPr userDrawn="1"/>
        </p:nvSpPr>
        <p:spPr>
          <a:xfrm rot="16200000" flipV="1">
            <a:off x="2664629" y="-2669372"/>
            <a:ext cx="6862744" cy="12192000"/>
          </a:xfrm>
          <a:custGeom>
            <a:avLst/>
            <a:gdLst>
              <a:gd name="connsiteX0" fmla="*/ 6849744 w 6849744"/>
              <a:gd name="connsiteY0" fmla="*/ 12192000 h 12192000"/>
              <a:gd name="connsiteX1" fmla="*/ 6849744 w 6849744"/>
              <a:gd name="connsiteY1" fmla="*/ 5840584 h 12192000"/>
              <a:gd name="connsiteX2" fmla="*/ 4137803 w 6849744"/>
              <a:gd name="connsiteY2" fmla="*/ 5840584 h 12192000"/>
              <a:gd name="connsiteX3" fmla="*/ 4137803 w 6849744"/>
              <a:gd name="connsiteY3" fmla="*/ 5840583 h 12192000"/>
              <a:gd name="connsiteX4" fmla="*/ 6849744 w 6849744"/>
              <a:gd name="connsiteY4" fmla="*/ 5840583 h 12192000"/>
              <a:gd name="connsiteX5" fmla="*/ 4137803 w 6849744"/>
              <a:gd name="connsiteY5" fmla="*/ 3119513 h 12192000"/>
              <a:gd name="connsiteX6" fmla="*/ 4137803 w 6849744"/>
              <a:gd name="connsiteY6" fmla="*/ 1967559 h 12192000"/>
              <a:gd name="connsiteX7" fmla="*/ 2170243 w 6849744"/>
              <a:gd name="connsiteY7" fmla="*/ 0 h 12192000"/>
              <a:gd name="connsiteX8" fmla="*/ 0 w 6849744"/>
              <a:gd name="connsiteY8" fmla="*/ 0 h 12192000"/>
              <a:gd name="connsiteX9" fmla="*/ 0 w 6849744"/>
              <a:gd name="connsiteY9" fmla="*/ 12192000 h 1219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849744" h="12192000">
                <a:moveTo>
                  <a:pt x="6849744" y="12192000"/>
                </a:moveTo>
                <a:lnTo>
                  <a:pt x="6849744" y="5840584"/>
                </a:lnTo>
                <a:lnTo>
                  <a:pt x="4137803" y="5840584"/>
                </a:lnTo>
                <a:lnTo>
                  <a:pt x="4137803" y="5840583"/>
                </a:lnTo>
                <a:lnTo>
                  <a:pt x="6849744" y="5840583"/>
                </a:lnTo>
                <a:lnTo>
                  <a:pt x="4137803" y="3119513"/>
                </a:lnTo>
                <a:lnTo>
                  <a:pt x="4137803" y="1967559"/>
                </a:lnTo>
                <a:lnTo>
                  <a:pt x="2170243" y="0"/>
                </a:lnTo>
                <a:lnTo>
                  <a:pt x="0" y="0"/>
                </a:lnTo>
                <a:lnTo>
                  <a:pt x="0" y="12192000"/>
                </a:lnTo>
                <a:close/>
              </a:path>
            </a:pathLst>
          </a:custGeom>
          <a:solidFill>
            <a:schemeClr val="accent1">
              <a:lumMod val="50000"/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0C7F2CB-A8CE-1545-A08D-93592C4BAEEA}"/>
              </a:ext>
            </a:extLst>
          </p:cNvPr>
          <p:cNvSpPr txBox="1">
            <a:spLocks/>
          </p:cNvSpPr>
          <p:nvPr userDrawn="1"/>
        </p:nvSpPr>
        <p:spPr>
          <a:xfrm>
            <a:off x="444500" y="542925"/>
            <a:ext cx="11214100" cy="5355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spc="-70" baseline="0" dirty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en-US" noProof="0" dirty="0">
                <a:latin typeface="+mj-lt"/>
              </a:rPr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068FCE4-1B47-3C4B-B091-013120A97D09}"/>
              </a:ext>
            </a:extLst>
          </p:cNvPr>
          <p:cNvGrpSpPr/>
          <p:nvPr userDrawn="1"/>
        </p:nvGrpSpPr>
        <p:grpSpPr>
          <a:xfrm rot="16200000">
            <a:off x="499388" y="-322655"/>
            <a:ext cx="535531" cy="645309"/>
            <a:chOff x="10945855" y="7317026"/>
            <a:chExt cx="2483924" cy="2993104"/>
          </a:xfrm>
        </p:grpSpPr>
        <p:sp>
          <p:nvSpPr>
            <p:cNvPr id="13" name="Freeform: Shape 15">
              <a:extLst>
                <a:ext uri="{FF2B5EF4-FFF2-40B4-BE49-F238E27FC236}">
                  <a16:creationId xmlns:a16="http://schemas.microsoft.com/office/drawing/2014/main" id="{FEC3FDE7-F27E-5E4E-8752-287CAB7792D4}"/>
                </a:ext>
              </a:extLst>
            </p:cNvPr>
            <p:cNvSpPr/>
            <p:nvPr/>
          </p:nvSpPr>
          <p:spPr>
            <a:xfrm rot="2700000">
              <a:off x="10945855" y="7826207"/>
              <a:ext cx="2483923" cy="2483924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  <p:sp>
          <p:nvSpPr>
            <p:cNvPr id="14" name="Freeform: Shape 16">
              <a:extLst>
                <a:ext uri="{FF2B5EF4-FFF2-40B4-BE49-F238E27FC236}">
                  <a16:creationId xmlns:a16="http://schemas.microsoft.com/office/drawing/2014/main" id="{81C902DB-0D21-5044-82B6-9E7A70A1BF62}"/>
                </a:ext>
              </a:extLst>
            </p:cNvPr>
            <p:cNvSpPr/>
            <p:nvPr/>
          </p:nvSpPr>
          <p:spPr>
            <a:xfrm rot="8100000" flipH="1">
              <a:off x="10986797" y="7317026"/>
              <a:ext cx="2402031" cy="2402032"/>
            </a:xfrm>
            <a:custGeom>
              <a:avLst/>
              <a:gdLst>
                <a:gd name="connsiteX0" fmla="*/ 754341 w 754341"/>
                <a:gd name="connsiteY0" fmla="*/ 754341 h 754341"/>
                <a:gd name="connsiteX1" fmla="*/ 0 w 754341"/>
                <a:gd name="connsiteY1" fmla="*/ 754341 h 754341"/>
                <a:gd name="connsiteX2" fmla="*/ 0 w 754341"/>
                <a:gd name="connsiteY2" fmla="*/ 0 h 7543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54341" h="754341">
                  <a:moveTo>
                    <a:pt x="754341" y="754341"/>
                  </a:moveTo>
                  <a:lnTo>
                    <a:pt x="0" y="754341"/>
                  </a:lnTo>
                  <a:lnTo>
                    <a:pt x="0" y="0"/>
                  </a:lnTo>
                  <a:close/>
                </a:path>
              </a:pathLst>
            </a:custGeom>
            <a:pattFill prst="dkHorz">
              <a:fgClr>
                <a:schemeClr val="accent1">
                  <a:lumMod val="60000"/>
                  <a:lumOff val="40000"/>
                </a:schemeClr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E1E08A0-195D-694F-947B-986A76FBB93E}"/>
              </a:ext>
            </a:extLst>
          </p:cNvPr>
          <p:cNvGrpSpPr/>
          <p:nvPr userDrawn="1"/>
        </p:nvGrpSpPr>
        <p:grpSpPr>
          <a:xfrm>
            <a:off x="-1" y="1357409"/>
            <a:ext cx="12192001" cy="4846320"/>
            <a:chOff x="-1" y="1357409"/>
            <a:chExt cx="12192001" cy="4917518"/>
          </a:xfrm>
        </p:grpSpPr>
        <p:sp>
          <p:nvSpPr>
            <p:cNvPr id="16" name="Rectangle: Single Corner Snipped 18">
              <a:extLst>
                <a:ext uri="{FF2B5EF4-FFF2-40B4-BE49-F238E27FC236}">
                  <a16:creationId xmlns:a16="http://schemas.microsoft.com/office/drawing/2014/main" id="{ED5DFFCD-1EE3-E64E-B51F-BD7D72413E0B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0" cy="4917518"/>
            </a:xfrm>
            <a:prstGeom prst="snip1Rect">
              <a:avLst>
                <a:gd name="adj" fmla="val 0"/>
              </a:avLst>
            </a:prstGeom>
            <a:pattFill prst="dkVert">
              <a:fgClr>
                <a:schemeClr val="accent5"/>
              </a:fgClr>
              <a:bgClr>
                <a:schemeClr val="accent2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lvl="0" algn="ctr"/>
              <a:endParaRPr lang="en-US" noProof="0" dirty="0"/>
            </a:p>
          </p:txBody>
        </p:sp>
        <p:sp>
          <p:nvSpPr>
            <p:cNvPr id="17" name="Rectangle: Single Corner Snipped 2">
              <a:extLst>
                <a:ext uri="{FF2B5EF4-FFF2-40B4-BE49-F238E27FC236}">
                  <a16:creationId xmlns:a16="http://schemas.microsoft.com/office/drawing/2014/main" id="{C12DB3CA-8E64-AA43-BFBE-A2CA9A816DBE}"/>
                </a:ext>
              </a:extLst>
            </p:cNvPr>
            <p:cNvSpPr/>
            <p:nvPr userDrawn="1"/>
          </p:nvSpPr>
          <p:spPr>
            <a:xfrm flipV="1">
              <a:off x="-1" y="1357409"/>
              <a:ext cx="12192001" cy="4917518"/>
            </a:xfrm>
            <a:prstGeom prst="snip1Rect">
              <a:avLst>
                <a:gd name="adj" fmla="val 19670"/>
              </a:avLst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noProof="0" dirty="0"/>
            </a:p>
          </p:txBody>
        </p:sp>
      </p:grpSp>
      <p:sp>
        <p:nvSpPr>
          <p:cNvPr id="18" name="Freeform: Shape 23">
            <a:extLst>
              <a:ext uri="{FF2B5EF4-FFF2-40B4-BE49-F238E27FC236}">
                <a16:creationId xmlns:a16="http://schemas.microsoft.com/office/drawing/2014/main" id="{A587DEFD-D470-4142-8E0D-A71DDB147C92}"/>
              </a:ext>
            </a:extLst>
          </p:cNvPr>
          <p:cNvSpPr/>
          <p:nvPr userDrawn="1"/>
        </p:nvSpPr>
        <p:spPr>
          <a:xfrm flipH="1">
            <a:off x="10782300" y="5448297"/>
            <a:ext cx="1409700" cy="1409703"/>
          </a:xfrm>
          <a:custGeom>
            <a:avLst/>
            <a:gdLst>
              <a:gd name="connsiteX0" fmla="*/ 754341 w 754341"/>
              <a:gd name="connsiteY0" fmla="*/ 754341 h 754341"/>
              <a:gd name="connsiteX1" fmla="*/ 0 w 754341"/>
              <a:gd name="connsiteY1" fmla="*/ 754341 h 754341"/>
              <a:gd name="connsiteX2" fmla="*/ 0 w 754341"/>
              <a:gd name="connsiteY2" fmla="*/ 0 h 7543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54341" h="754341">
                <a:moveTo>
                  <a:pt x="754341" y="754341"/>
                </a:moveTo>
                <a:lnTo>
                  <a:pt x="0" y="754341"/>
                </a:lnTo>
                <a:lnTo>
                  <a:pt x="0" y="0"/>
                </a:lnTo>
                <a:close/>
              </a:path>
            </a:pathLst>
          </a:custGeom>
          <a:pattFill prst="dkHorz">
            <a:fgClr>
              <a:schemeClr val="accent2">
                <a:lumMod val="50000"/>
              </a:schemeClr>
            </a:fgClr>
            <a:bgClr>
              <a:schemeClr val="accent2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noProof="0" dirty="0"/>
          </a:p>
        </p:txBody>
      </p:sp>
      <p:sp>
        <p:nvSpPr>
          <p:cNvPr id="19" name="Slide Number Placeholder 4">
            <a:extLst>
              <a:ext uri="{FF2B5EF4-FFF2-40B4-BE49-F238E27FC236}">
                <a16:creationId xmlns:a16="http://schemas.microsoft.com/office/drawing/2014/main" id="{7D9BF857-7910-734D-A217-5E3344220AA2}"/>
              </a:ext>
            </a:extLst>
          </p:cNvPr>
          <p:cNvSpPr txBox="1">
            <a:spLocks/>
          </p:cNvSpPr>
          <p:nvPr userDrawn="1"/>
        </p:nvSpPr>
        <p:spPr>
          <a:xfrm>
            <a:off x="11252200" y="6315075"/>
            <a:ext cx="4064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00" kern="1200">
                <a:solidFill>
                  <a:schemeClr val="bg1"/>
                </a:solidFill>
                <a:latin typeface="Trade Gothic LT Pro" panose="020B0503040303020004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263D6C4-4840-40CC-AC84-17E24B3B7BDE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6093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6" r:id="rId4"/>
    <p:sldLayoutId id="2147483654" r:id="rId5"/>
    <p:sldLayoutId id="2147483661" r:id="rId6"/>
    <p:sldLayoutId id="2147483677" r:id="rId7"/>
    <p:sldLayoutId id="2147483674" r:id="rId8"/>
    <p:sldLayoutId id="2147483665" r:id="rId9"/>
    <p:sldLayoutId id="2147483673" r:id="rId10"/>
    <p:sldLayoutId id="2147483662" r:id="rId11"/>
    <p:sldLayoutId id="2147483663" r:id="rId12"/>
    <p:sldLayoutId id="2147483664" r:id="rId13"/>
    <p:sldLayoutId id="2147483675" r:id="rId14"/>
    <p:sldLayoutId id="2147483676" r:id="rId15"/>
    <p:sldLayoutId id="2147483672" r:id="rId16"/>
    <p:sldLayoutId id="2147483667" r:id="rId17"/>
    <p:sldLayoutId id="2147483668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336">
          <p15:clr>
            <a:srgbClr val="F26B43"/>
          </p15:clr>
        </p15:guide>
        <p15:guide id="4" orient="horz" pos="336">
          <p15:clr>
            <a:srgbClr val="F26B43"/>
          </p15:clr>
        </p15:guide>
        <p15:guide id="5" pos="7344">
          <p15:clr>
            <a:srgbClr val="F26B43"/>
          </p15:clr>
        </p15:guide>
        <p15:guide id="6" orient="horz" pos="398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5.png"/><Relationship Id="rId4" Type="http://schemas.openxmlformats.org/officeDocument/2006/relationships/image" Target="../media/image2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d-nb.info/1201957443/34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customXml" Target="../ink/ink6.xml"/><Relationship Id="rId18" Type="http://schemas.openxmlformats.org/officeDocument/2006/relationships/image" Target="../media/image15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12" Type="http://schemas.openxmlformats.org/officeDocument/2006/relationships/image" Target="../media/image12.png"/><Relationship Id="rId17" Type="http://schemas.openxmlformats.org/officeDocument/2006/relationships/customXml" Target="../ink/ink8.xml"/><Relationship Id="rId2" Type="http://schemas.openxmlformats.org/officeDocument/2006/relationships/image" Target="../media/image7.jpeg"/><Relationship Id="rId16" Type="http://schemas.openxmlformats.org/officeDocument/2006/relationships/image" Target="../media/image14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11" Type="http://schemas.openxmlformats.org/officeDocument/2006/relationships/customXml" Target="../ink/ink5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10" Type="http://schemas.openxmlformats.org/officeDocument/2006/relationships/image" Target="../media/image11.png"/><Relationship Id="rId19" Type="http://schemas.openxmlformats.org/officeDocument/2006/relationships/customXml" Target="../ink/ink9.xml"/><Relationship Id="rId4" Type="http://schemas.openxmlformats.org/officeDocument/2006/relationships/image" Target="../media/image8.png"/><Relationship Id="rId9" Type="http://schemas.openxmlformats.org/officeDocument/2006/relationships/customXml" Target="../ink/ink4.xml"/><Relationship Id="rId1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9.xml"/><Relationship Id="rId5" Type="http://schemas.openxmlformats.org/officeDocument/2006/relationships/customXml" Target="../ink/ink10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>
            <a:extLst>
              <a:ext uri="{FF2B5EF4-FFF2-40B4-BE49-F238E27FC236}">
                <a16:creationId xmlns:a16="http://schemas.microsoft.com/office/drawing/2014/main" id="{8465988F-96FD-47AD-AFAE-4267E9FCDA10}"/>
              </a:ext>
            </a:extLst>
          </p:cNvPr>
          <p:cNvPicPr preferRelativeResize="0">
            <a:picLocks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64" b="27770"/>
          <a:stretch/>
        </p:blipFill>
        <p:spPr bwMode="auto">
          <a:xfrm>
            <a:off x="-119981" y="1860292"/>
            <a:ext cx="12406640" cy="3859373"/>
          </a:xfrm>
          <a:prstGeom prst="rect">
            <a:avLst/>
          </a:prstGeom>
          <a:noFill/>
          <a:effectLst>
            <a:softEdge rad="254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32BE5BF-9922-45FB-8F3F-4446D40A0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4803" y="0"/>
            <a:ext cx="8862394" cy="1860294"/>
          </a:xfrm>
          <a:effectLst>
            <a:softEdge rad="546100"/>
          </a:effectLst>
        </p:spPr>
        <p:txBody>
          <a:bodyPr/>
          <a:lstStyle/>
          <a:p>
            <a:pPr algn="ctr"/>
            <a:r>
              <a:rPr lang="en-US" sz="4000" dirty="0">
                <a:solidFill>
                  <a:schemeClr val="bg1"/>
                </a:solidFill>
              </a:rPr>
              <a:t>Commissioning a CTBT Coincidence Detector System Underground at SNOLAB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D537F64-4C96-4AA8-BB21-E8053A3186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80506" y="6007089"/>
            <a:ext cx="7430988" cy="449695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en-US" sz="2400" b="1" spc="0" dirty="0">
                <a:latin typeface="Avenir Next LT Pro" panose="020B0504020202020204" pitchFamily="34" charset="0"/>
                <a:cs typeface="Quire Sans" panose="020B0502040204020203" pitchFamily="34" charset="0"/>
              </a:rPr>
              <a:t>DEREK KONG | SNOLAB | SUMMER 2022</a:t>
            </a:r>
          </a:p>
        </p:txBody>
      </p:sp>
    </p:spTree>
    <p:extLst>
      <p:ext uri="{BB962C8B-B14F-4D97-AF65-F5344CB8AC3E}">
        <p14:creationId xmlns:p14="http://schemas.microsoft.com/office/powerpoint/2010/main" val="394693459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B887BA-E24C-6FEC-AF37-F84486EEC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142" y="405836"/>
            <a:ext cx="1144626" cy="535531"/>
          </a:xfrm>
        </p:spPr>
        <p:txBody>
          <a:bodyPr/>
          <a:lstStyle/>
          <a:p>
            <a:r>
              <a:rPr lang="en-US" dirty="0"/>
              <a:t>Gain</a:t>
            </a:r>
            <a:endParaRPr lang="en-CA" dirty="0"/>
          </a:p>
        </p:txBody>
      </p:sp>
      <p:sp>
        <p:nvSpPr>
          <p:cNvPr id="21" name="Text Placeholder 3">
            <a:extLst>
              <a:ext uri="{FF2B5EF4-FFF2-40B4-BE49-F238E27FC236}">
                <a16:creationId xmlns:a16="http://schemas.microsoft.com/office/drawing/2014/main" id="{8E5583B1-C7E7-6A17-6227-B76106D8F97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19486" y="1057416"/>
            <a:ext cx="6718300" cy="4093243"/>
          </a:xfrm>
        </p:spPr>
        <p:txBody>
          <a:bodyPr/>
          <a:lstStyle/>
          <a:p>
            <a:r>
              <a:rPr lang="en-US" sz="2000" dirty="0">
                <a:latin typeface="Avenir Next LT Pro" panose="020B0504020202020204" pitchFamily="34" charset="0"/>
              </a:rPr>
              <a:t>Recommended gain setting by HC: 11.32</a:t>
            </a:r>
          </a:p>
          <a:p>
            <a:endParaRPr lang="en-US" sz="2000" dirty="0">
              <a:latin typeface="Avenir Next LT Pro" panose="020B0504020202020204" pitchFamily="34" charset="0"/>
            </a:endParaRPr>
          </a:p>
          <a:p>
            <a:r>
              <a:rPr lang="en-US" sz="2000" dirty="0">
                <a:latin typeface="Avenir Next LT Pro" panose="020B0504020202020204" pitchFamily="34" charset="0"/>
              </a:rPr>
              <a:t>Beta-gamma coincidence showed majority of beta counts at &lt; 600 keV</a:t>
            </a:r>
          </a:p>
          <a:p>
            <a:endParaRPr lang="en-US" sz="2000" dirty="0">
              <a:latin typeface="Avenir Next LT Pro" panose="020B05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3553AE-71E7-6615-84A0-A84F882090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5677" y="2951763"/>
            <a:ext cx="5130747" cy="370510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D8BC880-4F38-5F59-0880-03C19DAF7E0B}"/>
              </a:ext>
            </a:extLst>
          </p:cNvPr>
          <p:cNvSpPr txBox="1">
            <a:spLocks/>
          </p:cNvSpPr>
          <p:nvPr/>
        </p:nvSpPr>
        <p:spPr>
          <a:xfrm>
            <a:off x="2480336" y="3036850"/>
            <a:ext cx="3506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Next LT Pro" panose="020B0504020202020204" pitchFamily="34" charset="0"/>
              </a:rPr>
              <a:t>Co-60 b-g coincidence @ 4 Gain</a:t>
            </a:r>
            <a:endParaRPr lang="en-CA" sz="1100" dirty="0">
              <a:latin typeface="Avenir Next LT Pro" panose="020B05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FEDDBAC-D714-6D4C-F8D3-6A47D5BE570D}"/>
              </a:ext>
            </a:extLst>
          </p:cNvPr>
          <p:cNvSpPr txBox="1"/>
          <p:nvPr/>
        </p:nvSpPr>
        <p:spPr>
          <a:xfrm>
            <a:off x="2966930" y="6433978"/>
            <a:ext cx="1223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venir Next LT Pro" panose="020B0504020202020204" pitchFamily="34" charset="0"/>
              </a:rPr>
              <a:t>Beta Energy (keV)</a:t>
            </a:r>
            <a:endParaRPr lang="en-CA" sz="1000" dirty="0">
              <a:latin typeface="Avenir Next LT Pro" panose="020B05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C28577-B2E2-375B-0125-08CF636B80B2}"/>
              </a:ext>
            </a:extLst>
          </p:cNvPr>
          <p:cNvSpPr txBox="1"/>
          <p:nvPr/>
        </p:nvSpPr>
        <p:spPr>
          <a:xfrm rot="16200000">
            <a:off x="297672" y="5081628"/>
            <a:ext cx="14237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venir Next LT Pro" panose="020B0504020202020204" pitchFamily="34" charset="0"/>
              </a:rPr>
              <a:t>Gamma Energy (keV)</a:t>
            </a:r>
            <a:endParaRPr lang="en-CA" sz="1000" dirty="0">
              <a:latin typeface="Avenir Next LT Pro" panose="020B0504020202020204" pitchFamily="34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966C4BB-58F5-E51C-39EB-1A0C5F896C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03245" y="2928432"/>
            <a:ext cx="5214322" cy="37517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0957658-01E8-9EC3-E514-E9CD3326342B}"/>
              </a:ext>
            </a:extLst>
          </p:cNvPr>
          <p:cNvSpPr txBox="1">
            <a:spLocks/>
          </p:cNvSpPr>
          <p:nvPr/>
        </p:nvSpPr>
        <p:spPr>
          <a:xfrm>
            <a:off x="7830235" y="3003328"/>
            <a:ext cx="350608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atin typeface="Avenir Next LT Pro" panose="020B0504020202020204" pitchFamily="34" charset="0"/>
              </a:rPr>
              <a:t>Co-60 b-g coincidence @ 11.32 Gain</a:t>
            </a:r>
            <a:endParaRPr lang="en-CA" sz="1100" dirty="0">
              <a:latin typeface="Avenir Next LT Pro" panose="020B05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8F24F6-C520-AACE-D100-930EC41CC42A}"/>
              </a:ext>
            </a:extLst>
          </p:cNvPr>
          <p:cNvSpPr txBox="1"/>
          <p:nvPr/>
        </p:nvSpPr>
        <p:spPr>
          <a:xfrm>
            <a:off x="8283720" y="6433978"/>
            <a:ext cx="122341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venir Next LT Pro" panose="020B0504020202020204" pitchFamily="34" charset="0"/>
              </a:rPr>
              <a:t>Beta Energy (keV)</a:t>
            </a:r>
            <a:endParaRPr lang="en-CA" sz="1000" dirty="0">
              <a:latin typeface="Avenir Next LT Pro" panose="020B05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E0CC02-D6B5-90B3-2FCF-D3D7B58C6CE1}"/>
              </a:ext>
            </a:extLst>
          </p:cNvPr>
          <p:cNvSpPr txBox="1"/>
          <p:nvPr/>
        </p:nvSpPr>
        <p:spPr>
          <a:xfrm rot="16200000">
            <a:off x="5614462" y="5081628"/>
            <a:ext cx="14237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venir Next LT Pro" panose="020B0504020202020204" pitchFamily="34" charset="0"/>
              </a:rPr>
              <a:t>Gamma Energy (keV)</a:t>
            </a:r>
            <a:endParaRPr lang="en-CA" sz="1000" dirty="0">
              <a:latin typeface="Avenir Next LT Pro" panose="020B05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75CF39D-08BF-7AD2-BF3A-A79E90C136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1780" y="199885"/>
            <a:ext cx="2611120" cy="263803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6023BDA-1179-0B4C-BC71-8C809BC6ED1D}"/>
              </a:ext>
            </a:extLst>
          </p:cNvPr>
          <p:cNvCxnSpPr>
            <a:cxnSpLocks/>
          </p:cNvCxnSpPr>
          <p:nvPr/>
        </p:nvCxnSpPr>
        <p:spPr>
          <a:xfrm flipH="1">
            <a:off x="3473042" y="3867325"/>
            <a:ext cx="1493241" cy="16610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C70C976-6AB1-7E2B-C2E0-755F23EAF827}"/>
              </a:ext>
            </a:extLst>
          </p:cNvPr>
          <p:cNvCxnSpPr/>
          <p:nvPr/>
        </p:nvCxnSpPr>
        <p:spPr>
          <a:xfrm>
            <a:off x="5368954" y="3816991"/>
            <a:ext cx="3179428" cy="13841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29EA463-4445-A267-E0FD-D2416F784A0A}"/>
              </a:ext>
            </a:extLst>
          </p:cNvPr>
          <p:cNvSpPr txBox="1"/>
          <p:nvPr/>
        </p:nvSpPr>
        <p:spPr>
          <a:xfrm>
            <a:off x="4165615" y="3474277"/>
            <a:ext cx="16013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venir Next LT Pro" panose="020B0504020202020204" pitchFamily="34" charset="0"/>
              </a:rPr>
              <a:t>Compton Scattering</a:t>
            </a:r>
            <a:endParaRPr lang="en-CA" sz="1200" dirty="0">
              <a:solidFill>
                <a:schemeClr val="accent1"/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629872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435CD4-F68B-3AE3-8D10-CB9D0E20E8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48613" y="1608309"/>
            <a:ext cx="9481948" cy="248787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 LT Pro" panose="020B0504020202020204" pitchFamily="34" charset="0"/>
              </a:rPr>
              <a:t>Rocks and soil surrounding SNOLAB have trace amounts of U-238 and Th-232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venir Next LT Pro" panose="020B0504020202020204" pitchFamily="34" charset="0"/>
              </a:rPr>
              <a:t>Decays lead to higher concentration of Rn gas underground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venir Next LT Pro" panose="020B0504020202020204" pitchFamily="34" charset="0"/>
              </a:rPr>
              <a:t>Interferes with background gamma counts, purged via LN2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E96136E9-5DC7-0475-A434-FC7C55ECFB04}"/>
              </a:ext>
            </a:extLst>
          </p:cNvPr>
          <p:cNvSpPr txBox="1">
            <a:spLocks/>
          </p:cNvSpPr>
          <p:nvPr/>
        </p:nvSpPr>
        <p:spPr>
          <a:xfrm>
            <a:off x="3305712" y="347320"/>
            <a:ext cx="5581067" cy="5909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3200" b="1" kern="1200" spc="-70" baseline="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Underground Radon Rates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A5EAF7-CAC0-A8EF-1F4F-FDA22EBEF6DA}"/>
              </a:ext>
            </a:extLst>
          </p:cNvPr>
          <p:cNvSpPr/>
          <p:nvPr/>
        </p:nvSpPr>
        <p:spPr>
          <a:xfrm>
            <a:off x="6806036" y="4303720"/>
            <a:ext cx="1140902" cy="102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Rn-220</a:t>
            </a:r>
          </a:p>
          <a:p>
            <a:pPr algn="ctr"/>
            <a:r>
              <a:rPr lang="en-CA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t</a:t>
            </a:r>
            <a:r>
              <a:rPr lang="en-CA" b="1" i="0" baseline="-2500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1⁄2 </a:t>
            </a:r>
            <a:r>
              <a:rPr lang="en-CA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~ 55s</a:t>
            </a:r>
            <a:endParaRPr lang="en-CA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30C3648-1F4C-F3B9-212C-87EAF2A9AA99}"/>
              </a:ext>
            </a:extLst>
          </p:cNvPr>
          <p:cNvSpPr/>
          <p:nvPr/>
        </p:nvSpPr>
        <p:spPr>
          <a:xfrm>
            <a:off x="6806036" y="5487944"/>
            <a:ext cx="1140902" cy="102273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Rn-222</a:t>
            </a:r>
          </a:p>
          <a:p>
            <a:pPr algn="ctr"/>
            <a:r>
              <a:rPr lang="en-CA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t</a:t>
            </a:r>
            <a:r>
              <a:rPr lang="en-CA" b="1" i="0" baseline="-2500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1⁄2</a:t>
            </a:r>
            <a:r>
              <a:rPr lang="en-US" b="1" i="0" baseline="-2500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en-US" b="1" i="0" dirty="0">
                <a:solidFill>
                  <a:srgbClr val="202124"/>
                </a:solidFill>
                <a:effectLst/>
                <a:latin typeface="arial" panose="020B0604020202020204" pitchFamily="34" charset="0"/>
              </a:rPr>
              <a:t>~ 4</a:t>
            </a:r>
            <a:r>
              <a:rPr lang="en-US" b="1" dirty="0">
                <a:solidFill>
                  <a:srgbClr val="202124"/>
                </a:solidFill>
                <a:latin typeface="arial" panose="020B0604020202020204" pitchFamily="34" charset="0"/>
              </a:rPr>
              <a:t>d</a:t>
            </a:r>
            <a:endParaRPr lang="en-CA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B2852B1-2B9F-DAC5-AFC6-2D7944009337}"/>
              </a:ext>
            </a:extLst>
          </p:cNvPr>
          <p:cNvSpPr/>
          <p:nvPr/>
        </p:nvSpPr>
        <p:spPr>
          <a:xfrm>
            <a:off x="4020893" y="5487944"/>
            <a:ext cx="1140902" cy="10227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U-238</a:t>
            </a:r>
            <a:endParaRPr lang="en-CA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817B476-D5A9-6AC1-53AD-E30B5B4F2700}"/>
              </a:ext>
            </a:extLst>
          </p:cNvPr>
          <p:cNvSpPr/>
          <p:nvPr/>
        </p:nvSpPr>
        <p:spPr>
          <a:xfrm>
            <a:off x="4020893" y="4303720"/>
            <a:ext cx="1140902" cy="102273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Th-232</a:t>
            </a:r>
            <a:endParaRPr lang="en-CA" dirty="0"/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BB5E0B3D-BEE1-1133-5A31-830E390A8191}"/>
              </a:ext>
            </a:extLst>
          </p:cNvPr>
          <p:cNvSpPr/>
          <p:nvPr/>
        </p:nvSpPr>
        <p:spPr>
          <a:xfrm>
            <a:off x="5489563" y="4582195"/>
            <a:ext cx="981512" cy="465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" name="Arrow: Right 4">
            <a:extLst>
              <a:ext uri="{FF2B5EF4-FFF2-40B4-BE49-F238E27FC236}">
                <a16:creationId xmlns:a16="http://schemas.microsoft.com/office/drawing/2014/main" id="{634B3524-0AF2-5A3A-CB91-E649F8502CE6}"/>
              </a:ext>
            </a:extLst>
          </p:cNvPr>
          <p:cNvSpPr/>
          <p:nvPr/>
        </p:nvSpPr>
        <p:spPr>
          <a:xfrm>
            <a:off x="5489563" y="5766419"/>
            <a:ext cx="981512" cy="4657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43E21B9-DA9D-87DB-C13C-04D5888F5154}"/>
              </a:ext>
            </a:extLst>
          </p:cNvPr>
          <p:cNvSpPr txBox="1"/>
          <p:nvPr/>
        </p:nvSpPr>
        <p:spPr>
          <a:xfrm>
            <a:off x="4146727" y="3831633"/>
            <a:ext cx="8643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Parent</a:t>
            </a:r>
            <a:endParaRPr lang="en-CA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BE26EB-38EC-FDC4-2E1B-D8380E866818}"/>
              </a:ext>
            </a:extLst>
          </p:cNvPr>
          <p:cNvSpPr txBox="1"/>
          <p:nvPr/>
        </p:nvSpPr>
        <p:spPr>
          <a:xfrm>
            <a:off x="6783215" y="3831633"/>
            <a:ext cx="1186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Daughter</a:t>
            </a:r>
            <a:endParaRPr lang="en-CA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8545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5E3981-F0D7-482C-A8E0-6A57700BE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LN2 Purge Flow Rates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BDA7F31A-CAD9-E797-E184-4D640C7B3AC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9829584"/>
              </p:ext>
            </p:extLst>
          </p:nvPr>
        </p:nvGraphicFramePr>
        <p:xfrm>
          <a:off x="6342077" y="1710803"/>
          <a:ext cx="5782811" cy="3971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EF9FAC27-36A0-CEA5-F608-7C670E7BC980}"/>
              </a:ext>
            </a:extLst>
          </p:cNvPr>
          <p:cNvCxnSpPr/>
          <p:nvPr/>
        </p:nvCxnSpPr>
        <p:spPr>
          <a:xfrm>
            <a:off x="8464492" y="2185098"/>
            <a:ext cx="0" cy="3238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45E5610-1CDF-7FFF-F230-CAAE8ABBA56D}"/>
              </a:ext>
            </a:extLst>
          </p:cNvPr>
          <p:cNvCxnSpPr/>
          <p:nvPr/>
        </p:nvCxnSpPr>
        <p:spPr>
          <a:xfrm>
            <a:off x="9590014" y="2185098"/>
            <a:ext cx="0" cy="32381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F0F5A0C3-1C25-7821-0DA6-A1334A3A9FA7}"/>
              </a:ext>
            </a:extLst>
          </p:cNvPr>
          <p:cNvSpPr txBox="1"/>
          <p:nvPr/>
        </p:nvSpPr>
        <p:spPr>
          <a:xfrm>
            <a:off x="7548694" y="5342840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Next LT Pro" panose="020B0504020202020204" pitchFamily="34" charset="0"/>
              </a:rPr>
              <a:t>2 L/min</a:t>
            </a:r>
            <a:endParaRPr lang="en-CA" sz="1600" dirty="0">
              <a:solidFill>
                <a:schemeClr val="tx1">
                  <a:lumMod val="95000"/>
                  <a:lumOff val="5000"/>
                </a:schemeClr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BF637CD-BDDB-FC60-A798-C02ACC5EF590}"/>
              </a:ext>
            </a:extLst>
          </p:cNvPr>
          <p:cNvSpPr txBox="1"/>
          <p:nvPr/>
        </p:nvSpPr>
        <p:spPr>
          <a:xfrm>
            <a:off x="8656451" y="5342840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Next LT Pro" panose="020B0504020202020204" pitchFamily="34" charset="0"/>
              </a:rPr>
              <a:t>4 L/min</a:t>
            </a:r>
            <a:endParaRPr lang="en-CA" sz="1600" dirty="0">
              <a:solidFill>
                <a:schemeClr val="tx1">
                  <a:lumMod val="95000"/>
                  <a:lumOff val="5000"/>
                </a:schemeClr>
              </a:solidFill>
              <a:latin typeface="Avenir Next LT Pro" panose="020B05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00ACD8D-AB06-15AE-BB60-7F5004B502B6}"/>
              </a:ext>
            </a:extLst>
          </p:cNvPr>
          <p:cNvSpPr txBox="1"/>
          <p:nvPr/>
        </p:nvSpPr>
        <p:spPr>
          <a:xfrm>
            <a:off x="9672916" y="5342840"/>
            <a:ext cx="8851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Avenir Next LT Pro" panose="020B0504020202020204" pitchFamily="34" charset="0"/>
              </a:rPr>
              <a:t>6 L/min</a:t>
            </a:r>
            <a:endParaRPr lang="en-CA" sz="1600" dirty="0">
              <a:solidFill>
                <a:schemeClr val="tx1">
                  <a:lumMod val="95000"/>
                  <a:lumOff val="5000"/>
                </a:schemeClr>
              </a:solidFill>
              <a:latin typeface="Avenir Next LT Pro" panose="020B050402020202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4794E9-3BAC-DB92-CE60-04127E6A326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75794" y="1605949"/>
            <a:ext cx="6361877" cy="4534791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 LT Pro" panose="020B0504020202020204" pitchFamily="34" charset="0"/>
              </a:rPr>
              <a:t>Three LN2 rates tested against U-238 gamma lines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latin typeface="Avenir Next LT Pro" panose="020B0504020202020204" pitchFamily="34" charset="0"/>
              </a:rPr>
              <a:t>Data ranging from three to seven days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venir Next LT Pro" panose="020B0504020202020204" pitchFamily="34" charset="0"/>
              </a:rPr>
              <a:t>Lower energy lines saw more drastic decreases in counts per second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>
                <a:latin typeface="Avenir Next LT Pro" panose="020B0504020202020204" pitchFamily="34" charset="0"/>
              </a:rPr>
              <a:t>Settled on 4 L/min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000" dirty="0"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1877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5E3981-F0D7-482C-A8E0-6A57700BE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3792" y="442257"/>
            <a:ext cx="2624415" cy="535531"/>
          </a:xfrm>
        </p:spPr>
        <p:txBody>
          <a:bodyPr wrap="square" anchor="t">
            <a:noAutofit/>
          </a:bodyPr>
          <a:lstStyle/>
          <a:p>
            <a:r>
              <a:rPr lang="en-US" sz="3600" dirty="0"/>
              <a:t>The Future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782206B1-586F-4254-9B36-D06C4E294A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7463" y="1570524"/>
            <a:ext cx="5770823" cy="4659248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 panose="020B0504020202020204" pitchFamily="34" charset="0"/>
              </a:rPr>
              <a:t>Further optimization of beta detector settings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 panose="020B0504020202020204" pitchFamily="34" charset="0"/>
              </a:rPr>
              <a:t>A second PIPS detector has been installed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venir Next LT Pro" panose="020B05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Avenir Next LT Pro" panose="020B0504020202020204" pitchFamily="34" charset="0"/>
              </a:rPr>
              <a:t>Once up to standard, SNOLAB could become premier location for air sample analysis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41BF36C-7642-0F6C-96B0-2A937FE058B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92" r="-3" b="18703"/>
          <a:stretch/>
        </p:blipFill>
        <p:spPr bwMode="auto">
          <a:xfrm>
            <a:off x="6474163" y="1367141"/>
            <a:ext cx="5184437" cy="4659248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6631033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2BE5BF-9922-45FB-8F3F-4446D40A05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4097" y="2807208"/>
            <a:ext cx="4945598" cy="1243584"/>
          </a:xfrm>
        </p:spPr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40F6940-42C4-8609-849F-F4E55BBEE6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22" y="310392"/>
            <a:ext cx="4630267" cy="622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771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4CD37D6-FE32-48E3-A3AD-F07BE6A19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399" y="3200400"/>
            <a:ext cx="9843783" cy="2859313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Cooper et al. 2019. </a:t>
            </a:r>
            <a:r>
              <a:rPr lang="en-CA" sz="2400" i="1" dirty="0">
                <a:solidFill>
                  <a:schemeClr val="bg1"/>
                </a:solidFill>
                <a:latin typeface="Avenir Next LT Pro" panose="020B0504020202020204" pitchFamily="34" charset="0"/>
              </a:rPr>
              <a:t>Radioxenon net count calculations revisited </a:t>
            </a:r>
            <a:r>
              <a:rPr lang="en-US" sz="2400" dirty="0">
                <a:latin typeface="Avenir Next LT Pro" panose="020B050402020202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https://d-nb.info/1201957443/34</a:t>
            </a:r>
            <a:br>
              <a:rPr lang="en-US" sz="1800" dirty="0"/>
            </a:br>
            <a:br>
              <a:rPr lang="en-US" sz="1800" dirty="0"/>
            </a:br>
            <a:br>
              <a:rPr lang="en-US" sz="1800" dirty="0"/>
            </a:br>
            <a:endParaRPr lang="en-US" sz="1800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BEA38DDB-1C3D-6E1D-0C1C-5248D502B208}"/>
              </a:ext>
            </a:extLst>
          </p:cNvPr>
          <p:cNvSpPr txBox="1">
            <a:spLocks/>
          </p:cNvSpPr>
          <p:nvPr/>
        </p:nvSpPr>
        <p:spPr>
          <a:xfrm>
            <a:off x="3028310" y="1683828"/>
            <a:ext cx="3447992" cy="535531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 lnSpcReduction="100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GB" sz="3200" b="0" i="0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Image References</a:t>
            </a:r>
          </a:p>
        </p:txBody>
      </p:sp>
    </p:spTree>
    <p:extLst>
      <p:ext uri="{BB962C8B-B14F-4D97-AF65-F5344CB8AC3E}">
        <p14:creationId xmlns:p14="http://schemas.microsoft.com/office/powerpoint/2010/main" val="914134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B24BF10-2B55-43AB-9F77-F1A1410384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3D6C4-4840-40CC-AC84-17E24B3B7BD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F6BD0E30-C11E-B161-2D46-B2DF220F5B1D}"/>
              </a:ext>
            </a:extLst>
          </p:cNvPr>
          <p:cNvSpPr txBox="1">
            <a:spLocks/>
          </p:cNvSpPr>
          <p:nvPr/>
        </p:nvSpPr>
        <p:spPr>
          <a:xfrm>
            <a:off x="-169115" y="177800"/>
            <a:ext cx="12530229" cy="8348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The Comprehensive Nuclear-Test-Ban Treaty (CTBT)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E524E0-B2D3-988B-C275-3D256D14499A}"/>
              </a:ext>
            </a:extLst>
          </p:cNvPr>
          <p:cNvSpPr txBox="1"/>
          <p:nvPr/>
        </p:nvSpPr>
        <p:spPr>
          <a:xfrm>
            <a:off x="116774" y="1712249"/>
            <a:ext cx="899429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UN General Assembly adopted treaty with basic obligations banning detonation of nuclear explosions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Global radionuclide stations set up to monitor potential nuclear events 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2E0B6C4-AD7D-8E14-0D93-5AD7BBE088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9582" y="3701345"/>
            <a:ext cx="6342418" cy="3150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29FFA40-9A07-7AC5-7BC0-C143233CE563}"/>
              </a:ext>
            </a:extLst>
          </p:cNvPr>
          <p:cNvSpPr txBox="1"/>
          <p:nvPr/>
        </p:nvSpPr>
        <p:spPr>
          <a:xfrm>
            <a:off x="116774" y="3831973"/>
            <a:ext cx="565668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Xenon radioisotopes are of interest, as possible products of nuclear detonations</a:t>
            </a: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  <a:p>
            <a:pPr marL="285750" indent="-285750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Proposed identification by beta-gamma coincidence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79431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11F507C-CB1D-B3C6-C974-E8298BECA6EC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721250" y="296192"/>
            <a:ext cx="3017520" cy="30175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043475D-4BB2-A43C-F095-563973A8D0E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5721250" y="3504015"/>
            <a:ext cx="3005102" cy="301752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2C332E9-DD60-AA84-4348-AAD537B74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9971" y="296192"/>
            <a:ext cx="2986730" cy="301752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EA08980-1628-3F23-3C6F-61AFC68361E7}"/>
              </a:ext>
            </a:extLst>
          </p:cNvPr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8909971" y="3504006"/>
            <a:ext cx="3017520" cy="30175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4038377-D5CF-608F-8286-6C083F7D684A}"/>
              </a:ext>
            </a:extLst>
          </p:cNvPr>
          <p:cNvSpPr txBox="1"/>
          <p:nvPr/>
        </p:nvSpPr>
        <p:spPr>
          <a:xfrm>
            <a:off x="5437394" y="6497637"/>
            <a:ext cx="67546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Cooper et al. 2019. </a:t>
            </a:r>
            <a:r>
              <a:rPr lang="en-CA" dirty="0">
                <a:solidFill>
                  <a:schemeClr val="bg1"/>
                </a:solidFill>
                <a:latin typeface="Avenir Next LT Pro" panose="020B0504020202020204" pitchFamily="34" charset="0"/>
              </a:rPr>
              <a:t>Radioxenon net count calculations revisited</a:t>
            </a:r>
          </a:p>
        </p:txBody>
      </p:sp>
      <p:sp>
        <p:nvSpPr>
          <p:cNvPr id="15" name="Title 3">
            <a:extLst>
              <a:ext uri="{FF2B5EF4-FFF2-40B4-BE49-F238E27FC236}">
                <a16:creationId xmlns:a16="http://schemas.microsoft.com/office/drawing/2014/main" id="{764B056A-E0B8-0E95-4F46-1A1B500645A3}"/>
              </a:ext>
            </a:extLst>
          </p:cNvPr>
          <p:cNvSpPr txBox="1">
            <a:spLocks/>
          </p:cNvSpPr>
          <p:nvPr/>
        </p:nvSpPr>
        <p:spPr>
          <a:xfrm>
            <a:off x="-240688" y="230878"/>
            <a:ext cx="5876338" cy="8348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GB" sz="5400" b="1" kern="1200" dirty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3600" dirty="0"/>
              <a:t>Radioxenon Isotopes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5239688-AB1F-4F26-0582-8168799062B8}"/>
              </a:ext>
            </a:extLst>
          </p:cNvPr>
          <p:cNvSpPr txBox="1"/>
          <p:nvPr/>
        </p:nvSpPr>
        <p:spPr>
          <a:xfrm>
            <a:off x="179521" y="1184620"/>
            <a:ext cx="55417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  <a:p>
            <a:pPr marL="285750" indent="-28575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Beta gamma coincidence detection</a:t>
            </a:r>
          </a:p>
          <a:p>
            <a:pPr marL="285750" indent="-28575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  <a:p>
            <a:pPr marL="285750" indent="-28575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</a:pPr>
            <a:r>
              <a:rPr lang="en-CA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Four different isotopes </a:t>
            </a:r>
          </a:p>
          <a:p>
            <a:pPr marL="285750" indent="-28575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  <a:p>
            <a:pPr marL="285750" indent="-28575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Avenir Next LT Pro" panose="020B0504020202020204" pitchFamily="34" charset="0"/>
              </a:rPr>
              <a:t>Distinguishing features:</a:t>
            </a:r>
          </a:p>
          <a:p>
            <a:pPr marL="742950" lvl="1" indent="-28575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venir Next LT Pro" panose="020B0504020202020204" pitchFamily="34" charset="0"/>
              </a:rPr>
              <a:t>Horizontal lines (broad beta spectrum)</a:t>
            </a:r>
          </a:p>
          <a:p>
            <a:pPr marL="742950" lvl="1" indent="-285750">
              <a:buClr>
                <a:schemeClr val="accent1">
                  <a:lumMod val="40000"/>
                  <a:lumOff val="60000"/>
                </a:schemeClr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venir Next LT Pro" panose="020B0504020202020204" pitchFamily="34" charset="0"/>
              </a:rPr>
              <a:t>Diagonal lines (Compton scattering)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CA" sz="24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AA720E77-0285-BB94-7C0A-2D2894C828D9}"/>
              </a:ext>
            </a:extLst>
          </p:cNvPr>
          <p:cNvCxnSpPr>
            <a:cxnSpLocks/>
          </p:cNvCxnSpPr>
          <p:nvPr/>
        </p:nvCxnSpPr>
        <p:spPr>
          <a:xfrm>
            <a:off x="112382" y="1339646"/>
            <a:ext cx="0" cy="2902592"/>
          </a:xfrm>
          <a:prstGeom prst="line">
            <a:avLst/>
          </a:prstGeom>
          <a:ln w="762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F727E559-3E8E-2371-7836-CE668109A9C1}"/>
              </a:ext>
            </a:extLst>
          </p:cNvPr>
          <p:cNvCxnSpPr/>
          <p:nvPr/>
        </p:nvCxnSpPr>
        <p:spPr>
          <a:xfrm>
            <a:off x="1597852" y="4220909"/>
            <a:ext cx="0" cy="205530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455791A-087F-F0A9-D478-0261B99F879D}"/>
              </a:ext>
            </a:extLst>
          </p:cNvPr>
          <p:cNvCxnSpPr>
            <a:cxnSpLocks/>
          </p:cNvCxnSpPr>
          <p:nvPr/>
        </p:nvCxnSpPr>
        <p:spPr>
          <a:xfrm flipH="1">
            <a:off x="1597852" y="6276212"/>
            <a:ext cx="239967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7FE86DC-794B-5B59-18E8-03ED987848E2}"/>
              </a:ext>
            </a:extLst>
          </p:cNvPr>
          <p:cNvSpPr txBox="1"/>
          <p:nvPr/>
        </p:nvSpPr>
        <p:spPr>
          <a:xfrm>
            <a:off x="2087631" y="6341646"/>
            <a:ext cx="1654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Beta Energy</a:t>
            </a:r>
            <a:endParaRPr lang="en-CA" sz="1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C0E82E8-C8A8-7302-98C9-D90AD73C1A29}"/>
              </a:ext>
            </a:extLst>
          </p:cNvPr>
          <p:cNvSpPr txBox="1"/>
          <p:nvPr/>
        </p:nvSpPr>
        <p:spPr>
          <a:xfrm rot="16200000">
            <a:off x="330816" y="4933148"/>
            <a:ext cx="1969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Gamma Energy </a:t>
            </a:r>
            <a:endParaRPr lang="en-CA" sz="1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8169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D179B88-D43C-4A31-9A52-3498E94307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6736" y="483582"/>
            <a:ext cx="3791469" cy="535531"/>
          </a:xfrm>
        </p:spPr>
        <p:txBody>
          <a:bodyPr wrap="square" anchor="t">
            <a:noAutofit/>
          </a:bodyPr>
          <a:lstStyle/>
          <a:p>
            <a:pPr algn="ctr"/>
            <a:r>
              <a:rPr lang="en-US" sz="3600" dirty="0"/>
              <a:t>The CTBT System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DDBE65-9AB1-4989-AF86-726591A6A12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14871" y="1476523"/>
            <a:ext cx="2797029" cy="520117"/>
          </a:xfrm>
        </p:spPr>
        <p:txBody>
          <a:bodyPr>
            <a:no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Avenir Next LT Pro" panose="020B0504020202020204" pitchFamily="34" charset="0"/>
              </a:rPr>
              <a:t>Beta Detector (PIPS)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D7CE17EE-BDDB-DC8C-14BB-3F722D24072D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3669742" y="1476524"/>
            <a:ext cx="3856187" cy="520117"/>
          </a:xfrm>
        </p:spPr>
        <p:txBody>
          <a:bodyPr/>
          <a:lstStyle/>
          <a:p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venir Next LT Pro" panose="020B0504020202020204" pitchFamily="34" charset="0"/>
              </a:rPr>
              <a:t>Gamma Detector(s) (</a:t>
            </a:r>
            <a:r>
              <a:rPr lang="en-US" sz="2400" dirty="0" err="1">
                <a:solidFill>
                  <a:schemeClr val="accent1">
                    <a:lumMod val="60000"/>
                    <a:lumOff val="40000"/>
                  </a:schemeClr>
                </a:solidFill>
                <a:latin typeface="Avenir Next LT Pro" panose="020B0504020202020204" pitchFamily="34" charset="0"/>
              </a:rPr>
              <a:t>HPGe</a:t>
            </a:r>
            <a:r>
              <a:rPr lang="en-US" sz="2400" dirty="0">
                <a:solidFill>
                  <a:schemeClr val="accent1">
                    <a:lumMod val="60000"/>
                    <a:lumOff val="40000"/>
                  </a:schemeClr>
                </a:solidFill>
                <a:latin typeface="Avenir Next LT Pro" panose="020B0504020202020204" pitchFamily="34" charset="0"/>
              </a:rPr>
              <a:t>)</a:t>
            </a:r>
          </a:p>
        </p:txBody>
      </p:sp>
      <p:sp>
        <p:nvSpPr>
          <p:cNvPr id="14" name="Text Placeholder 6">
            <a:extLst>
              <a:ext uri="{FF2B5EF4-FFF2-40B4-BE49-F238E27FC236}">
                <a16:creationId xmlns:a16="http://schemas.microsoft.com/office/drawing/2014/main" id="{39F9582B-81B5-B621-C065-F5A16A24026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886261" y="3472408"/>
            <a:ext cx="3076662" cy="515380"/>
          </a:xfrm>
        </p:spPr>
        <p:txBody>
          <a:bodyPr/>
          <a:lstStyle/>
          <a:p>
            <a:r>
              <a:rPr lang="en-US" sz="2400" dirty="0">
                <a:solidFill>
                  <a:srgbClr val="7EE961"/>
                </a:solidFill>
                <a:latin typeface="Avenir Next LT Pro" panose="020B0504020202020204" pitchFamily="34" charset="0"/>
              </a:rPr>
              <a:t>Housing and auxiliary</a:t>
            </a:r>
          </a:p>
        </p:txBody>
      </p:sp>
      <p:sp>
        <p:nvSpPr>
          <p:cNvPr id="3" name="Text Placeholder 5">
            <a:extLst>
              <a:ext uri="{FF2B5EF4-FFF2-40B4-BE49-F238E27FC236}">
                <a16:creationId xmlns:a16="http://schemas.microsoft.com/office/drawing/2014/main" id="{54B4E779-983D-CB33-0AF2-66593722DA1A}"/>
              </a:ext>
            </a:extLst>
          </p:cNvPr>
          <p:cNvSpPr txBox="1">
            <a:spLocks/>
          </p:cNvSpPr>
          <p:nvPr/>
        </p:nvSpPr>
        <p:spPr>
          <a:xfrm>
            <a:off x="8906041" y="3997178"/>
            <a:ext cx="3293306" cy="25856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latin typeface="Avenir Next LT Pro" panose="020B0504020202020204" pitchFamily="34" charset="0"/>
              </a:rPr>
              <a:t>Data</a:t>
            </a:r>
          </a:p>
          <a:p>
            <a:r>
              <a:rPr lang="en-US" sz="2000" dirty="0">
                <a:latin typeface="Avenir Next LT Pro" panose="020B0504020202020204" pitchFamily="34" charset="0"/>
              </a:rPr>
              <a:t>Preamplifier</a:t>
            </a:r>
          </a:p>
          <a:p>
            <a:r>
              <a:rPr lang="en-US" sz="2000" dirty="0">
                <a:latin typeface="Avenir Next LT Pro" panose="020B0504020202020204" pitchFamily="34" charset="0"/>
              </a:rPr>
              <a:t>Power</a:t>
            </a:r>
          </a:p>
          <a:p>
            <a:r>
              <a:rPr lang="en-US" sz="2000" dirty="0">
                <a:latin typeface="Avenir Next LT Pro" panose="020B0504020202020204" pitchFamily="34" charset="0"/>
              </a:rPr>
              <a:t>Network/Ethernet</a:t>
            </a:r>
          </a:p>
          <a:p>
            <a:r>
              <a:rPr lang="en-US" sz="2000" dirty="0">
                <a:latin typeface="Avenir Next LT Pro" panose="020B0504020202020204" pitchFamily="34" charset="0"/>
              </a:rPr>
              <a:t>Voltage</a:t>
            </a:r>
          </a:p>
          <a:p>
            <a:r>
              <a:rPr lang="en-US" sz="2000" dirty="0">
                <a:latin typeface="Avenir Next LT Pro" panose="020B0504020202020204" pitchFamily="34" charset="0"/>
              </a:rPr>
              <a:t>LN2 (Liquid Nitrogen)</a:t>
            </a:r>
          </a:p>
          <a:p>
            <a:endParaRPr lang="en-US" sz="2000" dirty="0">
              <a:latin typeface="Avenir Next LT Pro" panose="020B0504020202020204" pitchFamily="34" charset="0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31E90C1-C6C5-566F-2431-FE98CA27A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" y="2016638"/>
            <a:ext cx="6497091" cy="487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6A52E16F-9C1E-43D9-AA51-C484357ED164}"/>
                  </a:ext>
                </a:extLst>
              </p14:cNvPr>
              <p14:cNvContentPartPr/>
              <p14:nvPr/>
            </p14:nvContentPartPr>
            <p14:xfrm>
              <a:off x="3645927" y="4038445"/>
              <a:ext cx="389283" cy="2166712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6A52E16F-9C1E-43D9-AA51-C484357ED164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636564" y="4029084"/>
                <a:ext cx="408009" cy="2185434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21" name="Ink 20">
                <a:extLst>
                  <a:ext uri="{FF2B5EF4-FFF2-40B4-BE49-F238E27FC236}">
                    <a16:creationId xmlns:a16="http://schemas.microsoft.com/office/drawing/2014/main" id="{006BE382-57F3-DE59-7292-E489C1CCE5B7}"/>
                  </a:ext>
                </a:extLst>
              </p14:cNvPr>
              <p14:cNvContentPartPr/>
              <p14:nvPr/>
            </p14:nvContentPartPr>
            <p14:xfrm>
              <a:off x="1584405" y="4144963"/>
              <a:ext cx="1666810" cy="360"/>
            </p14:xfrm>
          </p:contentPart>
        </mc:Choice>
        <mc:Fallback xmlns="">
          <p:pic>
            <p:nvPicPr>
              <p:cNvPr id="21" name="Ink 20">
                <a:extLst>
                  <a:ext uri="{FF2B5EF4-FFF2-40B4-BE49-F238E27FC236}">
                    <a16:creationId xmlns:a16="http://schemas.microsoft.com/office/drawing/2014/main" id="{006BE382-57F3-DE59-7292-E489C1CCE5B7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65325" y="4125883"/>
                <a:ext cx="1704610" cy="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" name="Ink 21">
                <a:extLst>
                  <a:ext uri="{FF2B5EF4-FFF2-40B4-BE49-F238E27FC236}">
                    <a16:creationId xmlns:a16="http://schemas.microsoft.com/office/drawing/2014/main" id="{5B64F212-BDBC-3FAB-71D2-521F5DC27B80}"/>
                  </a:ext>
                </a:extLst>
              </p14:cNvPr>
              <p14:cNvContentPartPr/>
              <p14:nvPr/>
            </p14:nvContentPartPr>
            <p14:xfrm>
              <a:off x="4119137" y="4044077"/>
              <a:ext cx="1903828" cy="360"/>
            </p14:xfrm>
          </p:contentPart>
        </mc:Choice>
        <mc:Fallback xmlns="">
          <p:pic>
            <p:nvPicPr>
              <p:cNvPr id="22" name="Ink 21">
                <a:extLst>
                  <a:ext uri="{FF2B5EF4-FFF2-40B4-BE49-F238E27FC236}">
                    <a16:creationId xmlns:a16="http://schemas.microsoft.com/office/drawing/2014/main" id="{5B64F212-BDBC-3FAB-71D2-521F5DC27B80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100056" y="4024997"/>
                <a:ext cx="1941631" cy="38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5" name="Ink 24">
                <a:extLst>
                  <a:ext uri="{FF2B5EF4-FFF2-40B4-BE49-F238E27FC236}">
                    <a16:creationId xmlns:a16="http://schemas.microsoft.com/office/drawing/2014/main" id="{725BC046-2312-7673-4CBA-597789C969C5}"/>
                  </a:ext>
                </a:extLst>
              </p14:cNvPr>
              <p14:cNvContentPartPr/>
              <p14:nvPr/>
            </p14:nvContentPartPr>
            <p14:xfrm>
              <a:off x="1413519" y="4144963"/>
              <a:ext cx="146766" cy="1190623"/>
            </p14:xfrm>
          </p:contentPart>
        </mc:Choice>
        <mc:Fallback xmlns="">
          <p:pic>
            <p:nvPicPr>
              <p:cNvPr id="25" name="Ink 24">
                <a:extLst>
                  <a:ext uri="{FF2B5EF4-FFF2-40B4-BE49-F238E27FC236}">
                    <a16:creationId xmlns:a16="http://schemas.microsoft.com/office/drawing/2014/main" id="{725BC046-2312-7673-4CBA-597789C969C5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1394454" y="4125887"/>
                <a:ext cx="184537" cy="122841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3D67E4E9-E6AA-0A90-9617-4554E1214A1C}"/>
                  </a:ext>
                </a:extLst>
              </p14:cNvPr>
              <p14:cNvContentPartPr/>
              <p14:nvPr/>
            </p14:nvContentPartPr>
            <p14:xfrm>
              <a:off x="3150168" y="4144963"/>
              <a:ext cx="115516" cy="1145047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3D67E4E9-E6AA-0A90-9617-4554E1214A1C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3131036" y="4125885"/>
                <a:ext cx="153420" cy="118284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306C376E-5BA4-F340-261C-A5647305935B}"/>
                  </a:ext>
                </a:extLst>
              </p14:cNvPr>
              <p14:cNvContentPartPr/>
              <p14:nvPr/>
            </p14:nvContentPartPr>
            <p14:xfrm flipH="1">
              <a:off x="4051137" y="4038445"/>
              <a:ext cx="74149" cy="1284368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306C376E-5BA4-F340-261C-A5647305935B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 flipH="1">
                <a:off x="4031967" y="4019367"/>
                <a:ext cx="112128" cy="1322165"/>
              </a:xfrm>
              <a:prstGeom prst="rect">
                <a:avLst/>
              </a:prstGeom>
            </p:spPr>
          </p:pic>
        </mc:Fallback>
      </mc:AlternateContent>
      <p:sp>
        <p:nvSpPr>
          <p:cNvPr id="11" name="Conector recto 10">
            <a:extLst>
              <a:ext uri="{FF2B5EF4-FFF2-40B4-BE49-F238E27FC236}">
                <a16:creationId xmlns:a16="http://schemas.microsoft.com/office/drawing/2014/main" id="{735125CF-2F35-4B99-B706-F8E0D1CBB15C}"/>
              </a:ext>
            </a:extLst>
          </p:cNvPr>
          <p:cNvSpPr/>
          <p:nvPr/>
        </p:nvSpPr>
        <p:spPr>
          <a:xfrm flipV="1">
            <a:off x="1490117" y="5290010"/>
            <a:ext cx="1764570" cy="360"/>
          </a:xfrm>
          <a:prstGeom prst="line">
            <a:avLst/>
          </a:prstGeom>
          <a:solidFill>
            <a:srgbClr val="33CCFF">
              <a:alpha val="5000"/>
            </a:srgbClr>
          </a:solidFill>
          <a:ln w="38099">
            <a:solidFill>
              <a:srgbClr val="33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pt-BR">
              <a:solidFill>
                <a:srgbClr val="33CCFF"/>
              </a:solidFill>
            </a:endParaRPr>
          </a:p>
        </p:txBody>
      </p:sp>
      <p:sp>
        <p:nvSpPr>
          <p:cNvPr id="13" name="Conector reto 12">
            <a:extLst>
              <a:ext uri="{FF2B5EF4-FFF2-40B4-BE49-F238E27FC236}">
                <a16:creationId xmlns:a16="http://schemas.microsoft.com/office/drawing/2014/main" id="{C577CC05-6E69-40ED-9FBE-702EA2868D52}"/>
              </a:ext>
            </a:extLst>
          </p:cNvPr>
          <p:cNvSpPr/>
          <p:nvPr/>
        </p:nvSpPr>
        <p:spPr>
          <a:xfrm>
            <a:off x="4094717" y="5355890"/>
            <a:ext cx="2007504" cy="0"/>
          </a:xfrm>
          <a:prstGeom prst="line">
            <a:avLst/>
          </a:prstGeom>
          <a:solidFill>
            <a:srgbClr val="33CCFF">
              <a:alpha val="5000"/>
            </a:srgbClr>
          </a:solidFill>
          <a:ln w="38099">
            <a:solidFill>
              <a:srgbClr val="33CC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33CCFF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5">
            <p14:nvContentPartPr>
              <p14:cNvPr id="7" name="Ink 6">
                <a:extLst>
                  <a:ext uri="{FF2B5EF4-FFF2-40B4-BE49-F238E27FC236}">
                    <a16:creationId xmlns:a16="http://schemas.microsoft.com/office/drawing/2014/main" id="{1FF47900-3E99-4127-9931-A9E4D8B3B923}"/>
                  </a:ext>
                </a:extLst>
              </p14:cNvPr>
              <p14:cNvContentPartPr/>
              <p14:nvPr/>
            </p14:nvContentPartPr>
            <p14:xfrm>
              <a:off x="6082471" y="4038444"/>
              <a:ext cx="134950" cy="1317445"/>
            </p14:xfrm>
          </p:contentPart>
        </mc:Choice>
        <mc:Fallback xmlns="">
          <p:pic>
            <p:nvPicPr>
              <p:cNvPr id="7" name="Ink 6">
                <a:extLst>
                  <a:ext uri="{FF2B5EF4-FFF2-40B4-BE49-F238E27FC236}">
                    <a16:creationId xmlns:a16="http://schemas.microsoft.com/office/drawing/2014/main" id="{1FF47900-3E99-4127-9931-A9E4D8B3B923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6063398" y="4019361"/>
                <a:ext cx="172736" cy="1355251"/>
              </a:xfrm>
              <a:prstGeom prst="rect">
                <a:avLst/>
              </a:prstGeom>
            </p:spPr>
          </p:pic>
        </mc:Fallback>
      </mc:AlternateContent>
      <p:sp>
        <p:nvSpPr>
          <p:cNvPr id="16" name="Straight Connector 15">
            <a:extLst>
              <a:ext uri="{FF2B5EF4-FFF2-40B4-BE49-F238E27FC236}">
                <a16:creationId xmlns:a16="http://schemas.microsoft.com/office/drawing/2014/main" id="{8BEA87D4-88DE-46C0-B82F-F29DB7E4CF4A}"/>
              </a:ext>
            </a:extLst>
          </p:cNvPr>
          <p:cNvSpPr/>
          <p:nvPr/>
        </p:nvSpPr>
        <p:spPr>
          <a:xfrm rot="10800000">
            <a:off x="875957" y="3128570"/>
            <a:ext cx="6035040" cy="0"/>
          </a:xfrm>
          <a:prstGeom prst="line">
            <a:avLst/>
          </a:prstGeom>
          <a:solidFill>
            <a:srgbClr val="66CC00">
              <a:alpha val="5000"/>
            </a:srgbClr>
          </a:solidFill>
          <a:ln w="57150">
            <a:solidFill>
              <a:srgbClr val="66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66CC00"/>
              </a:solidFill>
            </a:endParaRPr>
          </a:p>
        </p:txBody>
      </p:sp>
      <p:sp>
        <p:nvSpPr>
          <p:cNvPr id="17" name="Conector reto 16">
            <a:extLst>
              <a:ext uri="{FF2B5EF4-FFF2-40B4-BE49-F238E27FC236}">
                <a16:creationId xmlns:a16="http://schemas.microsoft.com/office/drawing/2014/main" id="{C733F7CD-9B3F-452E-8F81-982F20209976}"/>
              </a:ext>
            </a:extLst>
          </p:cNvPr>
          <p:cNvSpPr/>
          <p:nvPr/>
        </p:nvSpPr>
        <p:spPr>
          <a:xfrm rot="6013527">
            <a:off x="-548069" y="4321979"/>
            <a:ext cx="2398076" cy="40065"/>
          </a:xfrm>
          <a:prstGeom prst="line">
            <a:avLst/>
          </a:prstGeom>
          <a:solidFill>
            <a:srgbClr val="66CC00">
              <a:alpha val="5000"/>
            </a:srgbClr>
          </a:solidFill>
          <a:ln w="57150">
            <a:solidFill>
              <a:srgbClr val="66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66CC00"/>
              </a:solidFill>
            </a:endParaRPr>
          </a:p>
        </p:txBody>
      </p:sp>
      <p:sp>
        <p:nvSpPr>
          <p:cNvPr id="18" name="Conector reto 17">
            <a:extLst>
              <a:ext uri="{FF2B5EF4-FFF2-40B4-BE49-F238E27FC236}">
                <a16:creationId xmlns:a16="http://schemas.microsoft.com/office/drawing/2014/main" id="{83238221-1741-48F4-AEF4-EC90C281920A}"/>
              </a:ext>
            </a:extLst>
          </p:cNvPr>
          <p:cNvSpPr/>
          <p:nvPr/>
        </p:nvSpPr>
        <p:spPr>
          <a:xfrm>
            <a:off x="418400" y="6205877"/>
            <a:ext cx="6416744" cy="102992"/>
          </a:xfrm>
          <a:prstGeom prst="line">
            <a:avLst/>
          </a:prstGeom>
          <a:solidFill>
            <a:srgbClr val="66CC00">
              <a:alpha val="5000"/>
            </a:srgbClr>
          </a:solidFill>
          <a:ln w="57150">
            <a:solidFill>
              <a:srgbClr val="66CC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66CC00"/>
              </a:solidFill>
            </a:endParaRPr>
          </a:p>
        </p:txBody>
      </p:sp>
      <p:sp>
        <p:nvSpPr>
          <p:cNvPr id="38" name="Retângulo 37">
            <a:extLst>
              <a:ext uri="{FF2B5EF4-FFF2-40B4-BE49-F238E27FC236}">
                <a16:creationId xmlns:a16="http://schemas.microsoft.com/office/drawing/2014/main" id="{0E4BF040-6919-4D79-96CE-A2CF41BC2782}"/>
              </a:ext>
            </a:extLst>
          </p:cNvPr>
          <p:cNvSpPr/>
          <p:nvPr/>
        </p:nvSpPr>
        <p:spPr>
          <a:xfrm>
            <a:off x="6217421" y="4580273"/>
            <a:ext cx="700866" cy="775616"/>
          </a:xfrm>
          <a:prstGeom prst="rect">
            <a:avLst/>
          </a:prstGeom>
          <a:solidFill>
            <a:srgbClr val="66CC00">
              <a:alpha val="5000"/>
            </a:srgbClr>
          </a:solidFill>
          <a:ln w="38100">
            <a:solidFill>
              <a:srgbClr val="66C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 anchorCtr="1"/>
          <a:lstStyle/>
          <a:p>
            <a:endParaRPr lang="fr-FR">
              <a:solidFill>
                <a:srgbClr val="66CC00"/>
              </a:solidFill>
            </a:endParaRP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48A9AEE-91BE-4005-A6A0-E8FF74C4C719}"/>
              </a:ext>
            </a:extLst>
          </p:cNvPr>
          <p:cNvCxnSpPr>
            <a:cxnSpLocks/>
          </p:cNvCxnSpPr>
          <p:nvPr/>
        </p:nvCxnSpPr>
        <p:spPr>
          <a:xfrm>
            <a:off x="1728017" y="1881029"/>
            <a:ext cx="2155697" cy="210945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13ADCD6-2963-F18A-C93C-7889D4742ED0}"/>
              </a:ext>
            </a:extLst>
          </p:cNvPr>
          <p:cNvCxnSpPr/>
          <p:nvPr/>
        </p:nvCxnSpPr>
        <p:spPr>
          <a:xfrm flipH="1">
            <a:off x="5205520" y="1881029"/>
            <a:ext cx="392317" cy="210945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32D4B311-5BB1-0A1A-F8CA-C40E93163BEC}"/>
              </a:ext>
            </a:extLst>
          </p:cNvPr>
          <p:cNvCxnSpPr/>
          <p:nvPr/>
        </p:nvCxnSpPr>
        <p:spPr>
          <a:xfrm flipH="1">
            <a:off x="2570962" y="1881029"/>
            <a:ext cx="3026875" cy="2157415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Left Brace 7">
            <a:extLst>
              <a:ext uri="{FF2B5EF4-FFF2-40B4-BE49-F238E27FC236}">
                <a16:creationId xmlns:a16="http://schemas.microsoft.com/office/drawing/2014/main" id="{5580C9F2-4C90-ECD5-577E-3808DD423E2D}"/>
              </a:ext>
            </a:extLst>
          </p:cNvPr>
          <p:cNvSpPr/>
          <p:nvPr/>
        </p:nvSpPr>
        <p:spPr>
          <a:xfrm>
            <a:off x="8290840" y="3997178"/>
            <a:ext cx="434660" cy="775616"/>
          </a:xfrm>
          <a:prstGeom prst="leftBrace">
            <a:avLst/>
          </a:prstGeo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7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5264B33B-DBD4-08F5-5743-43FC3EE43B54}"/>
                  </a:ext>
                </a:extLst>
              </p14:cNvPr>
              <p14:cNvContentPartPr/>
              <p14:nvPr/>
            </p14:nvContentPartPr>
            <p14:xfrm>
              <a:off x="1338957" y="4451806"/>
              <a:ext cx="92880" cy="36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5264B33B-DBD4-08F5-5743-43FC3EE43B54}"/>
                  </a:ext>
                </a:extLst>
              </p:cNvPr>
              <p:cNvPicPr/>
              <p:nvPr/>
            </p:nvPicPr>
            <p:blipFill>
              <a:blip r:embed="rId18"/>
              <a:stretch>
                <a:fillRect/>
              </a:stretch>
            </p:blipFill>
            <p:spPr>
              <a:xfrm>
                <a:off x="1310517" y="4423366"/>
                <a:ext cx="149760" cy="57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9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4F6BBCC1-2F0F-5267-7C3D-55D7AA54117A}"/>
                  </a:ext>
                </a:extLst>
              </p14:cNvPr>
              <p14:cNvContentPartPr/>
              <p14:nvPr/>
            </p14:nvContentPartPr>
            <p14:xfrm>
              <a:off x="1338957" y="4929886"/>
              <a:ext cx="54360" cy="360"/>
            </p14:xfrm>
          </p:contentPart>
        </mc:Choice>
        <mc:Fallback xmlns=""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4F6BBCC1-2F0F-5267-7C3D-55D7AA54117A}"/>
                  </a:ext>
                </a:extLst>
              </p:cNvPr>
              <p:cNvPicPr/>
              <p:nvPr/>
            </p:nvPicPr>
            <p:blipFill>
              <a:blip r:embed="rId20"/>
              <a:stretch>
                <a:fillRect/>
              </a:stretch>
            </p:blipFill>
            <p:spPr>
              <a:xfrm>
                <a:off x="1310517" y="4901446"/>
                <a:ext cx="111240" cy="57240"/>
              </a:xfrm>
              <a:prstGeom prst="rect">
                <a:avLst/>
              </a:prstGeom>
            </p:spPr>
          </p:pic>
        </mc:Fallback>
      </mc:AlternateContent>
      <p:sp>
        <p:nvSpPr>
          <p:cNvPr id="19" name="Text Placeholder 5">
            <a:extLst>
              <a:ext uri="{FF2B5EF4-FFF2-40B4-BE49-F238E27FC236}">
                <a16:creationId xmlns:a16="http://schemas.microsoft.com/office/drawing/2014/main" id="{615AF834-CDD5-4F31-2723-21D55B997050}"/>
              </a:ext>
            </a:extLst>
          </p:cNvPr>
          <p:cNvSpPr txBox="1">
            <a:spLocks/>
          </p:cNvSpPr>
          <p:nvPr/>
        </p:nvSpPr>
        <p:spPr>
          <a:xfrm>
            <a:off x="3002041" y="3650990"/>
            <a:ext cx="1114515" cy="5153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None/>
              <a:defRPr sz="1400" kern="1200">
                <a:solidFill>
                  <a:schemeClr val="bg1"/>
                </a:solidFill>
                <a:latin typeface="+mn-lt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>
                <a:latin typeface="Avenir Next LT Pro" panose="020B0504020202020204" pitchFamily="34" charset="0"/>
              </a:rPr>
              <a:t>Source</a:t>
            </a:r>
            <a:endParaRPr lang="en-US" sz="2000" dirty="0">
              <a:latin typeface="Avenir Next LT Pro" panose="020B05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D9FA77-E824-7C2C-681C-8D3FC6B70A3A}"/>
              </a:ext>
            </a:extLst>
          </p:cNvPr>
          <p:cNvSpPr txBox="1"/>
          <p:nvPr/>
        </p:nvSpPr>
        <p:spPr>
          <a:xfrm>
            <a:off x="7045210" y="4207213"/>
            <a:ext cx="1240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EE961"/>
                </a:solidFill>
                <a:latin typeface="Avenir Next LT Pro" panose="020B0504020202020204" pitchFamily="34" charset="0"/>
              </a:rPr>
              <a:t>Lynx MCA</a:t>
            </a:r>
            <a:endParaRPr lang="en-CA" dirty="0">
              <a:solidFill>
                <a:srgbClr val="7EE961"/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98287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6868B-1114-9ABD-C0EB-3B4DD9F9B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Coincidence Patterns</a:t>
            </a:r>
            <a:endParaRPr lang="en-CA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D22BC6-D21C-5BE2-2736-12107ED280B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0113" y="4617809"/>
            <a:ext cx="3293306" cy="1463040"/>
          </a:xfrm>
        </p:spPr>
        <p:txBody>
          <a:bodyPr/>
          <a:lstStyle/>
          <a:p>
            <a:r>
              <a:rPr lang="en-US" sz="1800" dirty="0">
                <a:latin typeface="Avenir Next LT Pro" panose="020B0504020202020204" pitchFamily="34" charset="0"/>
              </a:rPr>
              <a:t>Compton Scattering</a:t>
            </a:r>
          </a:p>
          <a:p>
            <a:r>
              <a:rPr lang="en-US" sz="1800" dirty="0">
                <a:latin typeface="Avenir Next LT Pro" panose="020B0504020202020204" pitchFamily="34" charset="0"/>
              </a:rPr>
              <a:t>Co-60</a:t>
            </a:r>
            <a:endParaRPr lang="en-CA" sz="1800" dirty="0">
              <a:latin typeface="Avenir Next LT Pro" panose="020B0504020202020204" pitchFamily="34" charset="0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7937A93-808A-8B9B-AAA5-E5C8389D25AF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4474751" y="4617809"/>
            <a:ext cx="3293306" cy="1463040"/>
          </a:xfrm>
        </p:spPr>
        <p:txBody>
          <a:bodyPr/>
          <a:lstStyle/>
          <a:p>
            <a:r>
              <a:rPr lang="en-US" sz="1800" dirty="0">
                <a:latin typeface="Avenir Next LT Pro" panose="020B0504020202020204" pitchFamily="34" charset="0"/>
              </a:rPr>
              <a:t>Full 1</a:t>
            </a:r>
            <a:r>
              <a:rPr lang="en-US" sz="1800" baseline="30000" dirty="0">
                <a:latin typeface="Avenir Next LT Pro" panose="020B0504020202020204" pitchFamily="34" charset="0"/>
              </a:rPr>
              <a:t>st</a:t>
            </a:r>
            <a:r>
              <a:rPr lang="en-US" sz="1800" dirty="0">
                <a:latin typeface="Avenir Next LT Pro" panose="020B0504020202020204" pitchFamily="34" charset="0"/>
              </a:rPr>
              <a:t> Gamma, Partial 2</a:t>
            </a:r>
            <a:r>
              <a:rPr lang="en-US" sz="1800" baseline="30000" dirty="0">
                <a:latin typeface="Avenir Next LT Pro" panose="020B0504020202020204" pitchFamily="34" charset="0"/>
              </a:rPr>
              <a:t>nd </a:t>
            </a:r>
            <a:r>
              <a:rPr lang="en-US" sz="1800" dirty="0">
                <a:latin typeface="Avenir Next LT Pro" panose="020B0504020202020204" pitchFamily="34" charset="0"/>
              </a:rPr>
              <a:t> Gamma Energy Deposit</a:t>
            </a:r>
          </a:p>
          <a:p>
            <a:r>
              <a:rPr lang="en-US" sz="1800" dirty="0">
                <a:latin typeface="Avenir Next LT Pro" panose="020B0504020202020204" pitchFamily="34" charset="0"/>
              </a:rPr>
              <a:t>Na-22</a:t>
            </a:r>
            <a:endParaRPr lang="en-CA" sz="1800" dirty="0">
              <a:latin typeface="Avenir Next LT Pro" panose="020B0504020202020204" pitchFamily="34" charset="0"/>
            </a:endParaRP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1C43445-F664-4B69-A489-BD48156DE074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400627" y="4563320"/>
            <a:ext cx="3293306" cy="1463040"/>
          </a:xfrm>
        </p:spPr>
        <p:txBody>
          <a:bodyPr/>
          <a:lstStyle/>
          <a:p>
            <a:r>
              <a:rPr lang="en-US" sz="1800" dirty="0">
                <a:latin typeface="Avenir Next LT Pro" panose="020B0504020202020204" pitchFamily="34" charset="0"/>
              </a:rPr>
              <a:t>Full Beta, Full Gamma Energy Capture</a:t>
            </a:r>
          </a:p>
          <a:p>
            <a:r>
              <a:rPr lang="en-US" sz="1800" dirty="0">
                <a:latin typeface="Avenir Next LT Pro" panose="020B0504020202020204" pitchFamily="34" charset="0"/>
              </a:rPr>
              <a:t>Xe Isotopes</a:t>
            </a:r>
            <a:endParaRPr lang="en-CA" sz="1800" dirty="0">
              <a:latin typeface="Avenir Next LT Pro" panose="020B0504020202020204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A3396CC-F3AB-1CB2-BF92-13FE41EB69EB}"/>
              </a:ext>
            </a:extLst>
          </p:cNvPr>
          <p:cNvCxnSpPr/>
          <p:nvPr/>
        </p:nvCxnSpPr>
        <p:spPr>
          <a:xfrm>
            <a:off x="820113" y="1918961"/>
            <a:ext cx="0" cy="205530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905BE639-D3CC-34E3-3567-6D519E9CB086}"/>
              </a:ext>
            </a:extLst>
          </p:cNvPr>
          <p:cNvCxnSpPr>
            <a:cxnSpLocks/>
          </p:cNvCxnSpPr>
          <p:nvPr/>
        </p:nvCxnSpPr>
        <p:spPr>
          <a:xfrm flipH="1">
            <a:off x="820113" y="3974264"/>
            <a:ext cx="239967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1374A05-1CC0-DCD5-6BFC-276118493C8F}"/>
              </a:ext>
            </a:extLst>
          </p:cNvPr>
          <p:cNvSpPr txBox="1"/>
          <p:nvPr/>
        </p:nvSpPr>
        <p:spPr>
          <a:xfrm>
            <a:off x="1309892" y="4039698"/>
            <a:ext cx="1654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Beta Energy</a:t>
            </a:r>
            <a:endParaRPr lang="en-CA" sz="1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CB2B4F1-DB7E-2D1B-BE4C-378BF508243C}"/>
              </a:ext>
            </a:extLst>
          </p:cNvPr>
          <p:cNvSpPr txBox="1"/>
          <p:nvPr/>
        </p:nvSpPr>
        <p:spPr>
          <a:xfrm rot="16200000">
            <a:off x="-446923" y="2631200"/>
            <a:ext cx="1969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Gamma Energy </a:t>
            </a:r>
            <a:endParaRPr lang="en-CA" sz="1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B2EBEA2-54A1-AF48-CD88-55F72403B908}"/>
              </a:ext>
            </a:extLst>
          </p:cNvPr>
          <p:cNvCxnSpPr>
            <a:cxnSpLocks/>
          </p:cNvCxnSpPr>
          <p:nvPr/>
        </p:nvCxnSpPr>
        <p:spPr>
          <a:xfrm>
            <a:off x="4474751" y="1918961"/>
            <a:ext cx="0" cy="205530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837A392-806C-2F8F-5D98-AF98715DB71C}"/>
              </a:ext>
            </a:extLst>
          </p:cNvPr>
          <p:cNvCxnSpPr>
            <a:cxnSpLocks/>
          </p:cNvCxnSpPr>
          <p:nvPr/>
        </p:nvCxnSpPr>
        <p:spPr>
          <a:xfrm flipH="1">
            <a:off x="4474751" y="3974264"/>
            <a:ext cx="239967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E5E17A6-C187-5779-64A9-666476F5E985}"/>
              </a:ext>
            </a:extLst>
          </p:cNvPr>
          <p:cNvSpPr txBox="1"/>
          <p:nvPr/>
        </p:nvSpPr>
        <p:spPr>
          <a:xfrm>
            <a:off x="4964530" y="4039698"/>
            <a:ext cx="1654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Beta Energy</a:t>
            </a:r>
            <a:endParaRPr lang="en-CA" sz="1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F06FD7A-BE5B-E5CF-43CE-AA30736C9959}"/>
              </a:ext>
            </a:extLst>
          </p:cNvPr>
          <p:cNvSpPr txBox="1"/>
          <p:nvPr/>
        </p:nvSpPr>
        <p:spPr>
          <a:xfrm rot="16200000">
            <a:off x="3207715" y="2631200"/>
            <a:ext cx="1969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Gamma Energy </a:t>
            </a:r>
            <a:endParaRPr lang="en-CA" sz="1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BB10B4A-40A9-5378-FC84-955BAF0D848E}"/>
              </a:ext>
            </a:extLst>
          </p:cNvPr>
          <p:cNvCxnSpPr/>
          <p:nvPr/>
        </p:nvCxnSpPr>
        <p:spPr>
          <a:xfrm>
            <a:off x="8400627" y="1918961"/>
            <a:ext cx="0" cy="2055303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868A910-6F15-E1DC-4629-474CCB2999B5}"/>
              </a:ext>
            </a:extLst>
          </p:cNvPr>
          <p:cNvCxnSpPr>
            <a:cxnSpLocks/>
          </p:cNvCxnSpPr>
          <p:nvPr/>
        </p:nvCxnSpPr>
        <p:spPr>
          <a:xfrm flipH="1">
            <a:off x="8400627" y="3974264"/>
            <a:ext cx="2399679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1E8A8586-AE11-3430-4C2A-4DBD29C73F5F}"/>
              </a:ext>
            </a:extLst>
          </p:cNvPr>
          <p:cNvSpPr txBox="1"/>
          <p:nvPr/>
        </p:nvSpPr>
        <p:spPr>
          <a:xfrm>
            <a:off x="8890406" y="4039698"/>
            <a:ext cx="165455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Beta Energy</a:t>
            </a:r>
            <a:endParaRPr lang="en-CA" sz="1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51F9378-9FBB-4234-B3F4-AA9BE0F6B6A8}"/>
              </a:ext>
            </a:extLst>
          </p:cNvPr>
          <p:cNvSpPr txBox="1"/>
          <p:nvPr/>
        </p:nvSpPr>
        <p:spPr>
          <a:xfrm rot="16200000">
            <a:off x="7133591" y="2631200"/>
            <a:ext cx="1969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Avenir Next LT Pro" panose="020B0504020202020204" pitchFamily="34" charset="0"/>
              </a:rPr>
              <a:t>Gamma Energy </a:t>
            </a:r>
            <a:endParaRPr lang="en-CA" sz="16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CD65A4D-BBF9-5EDD-1AA7-52B0606B9E54}"/>
              </a:ext>
            </a:extLst>
          </p:cNvPr>
          <p:cNvCxnSpPr/>
          <p:nvPr/>
        </p:nvCxnSpPr>
        <p:spPr>
          <a:xfrm>
            <a:off x="923833" y="2827089"/>
            <a:ext cx="1677798" cy="83051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771FA44-5C59-0D64-2596-9FEC44B39EF7}"/>
              </a:ext>
            </a:extLst>
          </p:cNvPr>
          <p:cNvCxnSpPr/>
          <p:nvPr/>
        </p:nvCxnSpPr>
        <p:spPr>
          <a:xfrm>
            <a:off x="4665323" y="2969702"/>
            <a:ext cx="1953762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468EC90-9AC5-4D22-4299-A15DB9675047}"/>
              </a:ext>
            </a:extLst>
          </p:cNvPr>
          <p:cNvCxnSpPr>
            <a:cxnSpLocks/>
          </p:cNvCxnSpPr>
          <p:nvPr/>
        </p:nvCxnSpPr>
        <p:spPr>
          <a:xfrm>
            <a:off x="8508879" y="3608663"/>
            <a:ext cx="1173060" cy="0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E68792D-4118-D67F-F410-FF4129F84887}"/>
              </a:ext>
            </a:extLst>
          </p:cNvPr>
          <p:cNvCxnSpPr>
            <a:cxnSpLocks/>
          </p:cNvCxnSpPr>
          <p:nvPr/>
        </p:nvCxnSpPr>
        <p:spPr>
          <a:xfrm>
            <a:off x="8534745" y="3130552"/>
            <a:ext cx="759203" cy="728864"/>
          </a:xfrm>
          <a:prstGeom prst="line">
            <a:avLst/>
          </a:pr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BAA3F07-E78A-C377-C40A-0819FD70C53F}"/>
              </a:ext>
            </a:extLst>
          </p:cNvPr>
          <p:cNvCxnSpPr/>
          <p:nvPr/>
        </p:nvCxnSpPr>
        <p:spPr>
          <a:xfrm flipH="1">
            <a:off x="923833" y="2827089"/>
            <a:ext cx="1677798" cy="0"/>
          </a:xfrm>
          <a:prstGeom prst="line">
            <a:avLst/>
          </a:prstGeom>
          <a:ln w="9525" cap="flat" cmpd="sng" algn="ctr">
            <a:solidFill>
              <a:schemeClr val="accent3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23889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15E3981-F0D7-482C-A8E0-6A57700BEC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7152" y="326696"/>
            <a:ext cx="5277695" cy="1089529"/>
          </a:xfrm>
        </p:spPr>
        <p:txBody>
          <a:bodyPr/>
          <a:lstStyle/>
          <a:p>
            <a:r>
              <a:rPr lang="en-US" sz="3600" dirty="0"/>
              <a:t>Gamma Detector (</a:t>
            </a:r>
            <a:r>
              <a:rPr lang="en-US" sz="3600" dirty="0" err="1"/>
              <a:t>HPGe</a:t>
            </a:r>
            <a:r>
              <a:rPr lang="en-US" sz="3600" dirty="0"/>
              <a:t>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00A9570-5EF6-4AFB-9FCA-7C8998E3FEB1}"/>
              </a:ext>
            </a:extLst>
          </p:cNvPr>
          <p:cNvSpPr>
            <a:spLocks noGrp="1"/>
          </p:cNvSpPr>
          <p:nvPr>
            <p:ph type="body" sz="quarter" idx="4"/>
          </p:nvPr>
        </p:nvSpPr>
        <p:spPr>
          <a:xfrm>
            <a:off x="116557" y="1510120"/>
            <a:ext cx="10931744" cy="3684588"/>
          </a:xfrm>
        </p:spPr>
        <p:txBody>
          <a:bodyPr>
            <a:normAutofit/>
          </a:bodyPr>
          <a:lstStyle/>
          <a:p>
            <a:r>
              <a:rPr lang="en-US" sz="2000" dirty="0" err="1">
                <a:latin typeface="Avenir Next LT Pro" panose="020B0504020202020204" pitchFamily="34" charset="0"/>
              </a:rPr>
              <a:t>HPGe</a:t>
            </a:r>
            <a:r>
              <a:rPr lang="en-US" sz="2000" dirty="0">
                <a:latin typeface="Avenir Next LT Pro" panose="020B0504020202020204" pitchFamily="34" charset="0"/>
              </a:rPr>
              <a:t> gamma-gamma system already in use underground</a:t>
            </a:r>
          </a:p>
          <a:p>
            <a:endParaRPr lang="en-US" sz="2400" dirty="0">
              <a:latin typeface="Avenir Next LT Pro" panose="020B0504020202020204" pitchFamily="34" charset="0"/>
            </a:endParaRPr>
          </a:p>
          <a:p>
            <a:r>
              <a:rPr lang="en-US" sz="2000" dirty="0">
                <a:latin typeface="Avenir Next LT Pro" panose="020B0504020202020204" pitchFamily="34" charset="0"/>
              </a:rPr>
              <a:t>Optimizing Lynx </a:t>
            </a:r>
            <a:r>
              <a:rPr lang="en-US" sz="2000" dirty="0" err="1">
                <a:latin typeface="Avenir Next LT Pro" panose="020B0504020202020204" pitchFamily="34" charset="0"/>
              </a:rPr>
              <a:t>MultiChannel</a:t>
            </a:r>
            <a:r>
              <a:rPr lang="en-US" sz="2000" dirty="0">
                <a:latin typeface="Avenir Next LT Pro" panose="020B0504020202020204" pitchFamily="34" charset="0"/>
              </a:rPr>
              <a:t> Analyzer (MCA) pulse processing</a:t>
            </a:r>
          </a:p>
          <a:p>
            <a:pPr marL="457200" lvl="1" indent="0">
              <a:buNone/>
            </a:pPr>
            <a:endParaRPr lang="en-US" dirty="0">
              <a:latin typeface="Avenir Next LT Pro" panose="020B0504020202020204" pitchFamily="34" charset="0"/>
            </a:endParaRPr>
          </a:p>
          <a:p>
            <a:pPr lvl="1"/>
            <a:r>
              <a:rPr lang="en-US" dirty="0">
                <a:latin typeface="Avenir Next LT Pro" panose="020B0504020202020204" pitchFamily="34" charset="0"/>
              </a:rPr>
              <a:t>Low FWHM values constitute accuracy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9C70683-87F3-AA6A-CACE-3896AB8C2C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5024" y="4148124"/>
            <a:ext cx="3050881" cy="253207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52494C-9681-C92F-F934-8FF4FBC13F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9134" y="3682592"/>
            <a:ext cx="3606735" cy="302423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96B438C-3285-284C-CE27-5E3582A2E2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2267" y="5919732"/>
            <a:ext cx="1505160" cy="790685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F0BE8CE3-FAAC-9F68-C7C8-52687431F306}"/>
                  </a:ext>
                </a:extLst>
              </p14:cNvPr>
              <p14:cNvContentPartPr/>
              <p14:nvPr/>
            </p14:nvContentPartPr>
            <p14:xfrm>
              <a:off x="8494907" y="6147668"/>
              <a:ext cx="479880" cy="1728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F0BE8CE3-FAAC-9F68-C7C8-52687431F306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459267" y="6075668"/>
                <a:ext cx="551520" cy="1609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072704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C40E7DC-2930-71BD-2F4E-00142B45D9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033" y="1894212"/>
            <a:ext cx="5801535" cy="455358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9075472-CB1F-E81E-2531-1DF5864887A2}"/>
              </a:ext>
            </a:extLst>
          </p:cNvPr>
          <p:cNvSpPr txBox="1"/>
          <p:nvPr/>
        </p:nvSpPr>
        <p:spPr>
          <a:xfrm>
            <a:off x="272970" y="575733"/>
            <a:ext cx="4716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 U238 609 keV FWHM Trend</a:t>
            </a:r>
            <a:endParaRPr lang="en-CA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0A2E63EE-F51D-BAE5-B63C-33CF9627C44F}"/>
              </a:ext>
            </a:extLst>
          </p:cNvPr>
          <p:cNvCxnSpPr/>
          <p:nvPr/>
        </p:nvCxnSpPr>
        <p:spPr>
          <a:xfrm>
            <a:off x="214247" y="575733"/>
            <a:ext cx="0" cy="369332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0C69BFF3-B06B-4486-CB13-297F210210E3}"/>
              </a:ext>
            </a:extLst>
          </p:cNvPr>
          <p:cNvSpPr txBox="1"/>
          <p:nvPr/>
        </p:nvSpPr>
        <p:spPr>
          <a:xfrm>
            <a:off x="7291654" y="1474546"/>
            <a:ext cx="2683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Scatter Representation</a:t>
            </a:r>
            <a:endParaRPr lang="en-CA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99185C-A7D0-3D2D-CE0C-316D73DE7633}"/>
              </a:ext>
            </a:extLst>
          </p:cNvPr>
          <p:cNvSpPr txBox="1"/>
          <p:nvPr/>
        </p:nvSpPr>
        <p:spPr>
          <a:xfrm>
            <a:off x="449140" y="1421162"/>
            <a:ext cx="2912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Heatmap Representation</a:t>
            </a:r>
            <a:endParaRPr lang="en-CA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1B7945E-69B7-4FEB-C0E5-27ECBC3D1E89}"/>
              </a:ext>
            </a:extLst>
          </p:cNvPr>
          <p:cNvSpPr/>
          <p:nvPr/>
        </p:nvSpPr>
        <p:spPr>
          <a:xfrm>
            <a:off x="1166069" y="2424417"/>
            <a:ext cx="268447" cy="3489821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851F22-9DF2-A5F9-7F86-8535FA627695}"/>
              </a:ext>
            </a:extLst>
          </p:cNvPr>
          <p:cNvSpPr/>
          <p:nvPr/>
        </p:nvSpPr>
        <p:spPr>
          <a:xfrm>
            <a:off x="1166069" y="2424417"/>
            <a:ext cx="3783436" cy="64249"/>
          </a:xfrm>
          <a:prstGeom prst="rect">
            <a:avLst/>
          </a:prstGeom>
          <a:noFill/>
          <a:ln>
            <a:solidFill>
              <a:srgbClr val="7EE9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" name="Arrow: Down 7">
            <a:extLst>
              <a:ext uri="{FF2B5EF4-FFF2-40B4-BE49-F238E27FC236}">
                <a16:creationId xmlns:a16="http://schemas.microsoft.com/office/drawing/2014/main" id="{7F1CB4FA-71EA-4C60-A332-FF12C828896A}"/>
              </a:ext>
            </a:extLst>
          </p:cNvPr>
          <p:cNvSpPr/>
          <p:nvPr/>
        </p:nvSpPr>
        <p:spPr>
          <a:xfrm rot="10800000">
            <a:off x="2597766" y="2798345"/>
            <a:ext cx="477359" cy="906011"/>
          </a:xfrm>
          <a:prstGeom prst="downArrow">
            <a:avLst/>
          </a:prstGeom>
          <a:noFill/>
          <a:ln>
            <a:solidFill>
              <a:srgbClr val="7EE96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6" name="Content Placeholder 15" descr="Chart, scatter chart&#10;&#10;Description automatically generated">
            <a:extLst>
              <a:ext uri="{FF2B5EF4-FFF2-40B4-BE49-F238E27FC236}">
                <a16:creationId xmlns:a16="http://schemas.microsoft.com/office/drawing/2014/main" id="{85F6869A-87DD-6718-38BE-077E377FAA1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7291654" y="1894212"/>
            <a:ext cx="4622449" cy="4496121"/>
          </a:xfr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6DC9D6B-C0CB-212F-69D4-26F4325A844D}"/>
              </a:ext>
            </a:extLst>
          </p:cNvPr>
          <p:cNvSpPr txBox="1"/>
          <p:nvPr/>
        </p:nvSpPr>
        <p:spPr>
          <a:xfrm>
            <a:off x="8364772" y="298734"/>
            <a:ext cx="38272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Conclusion: Rise Time set to 4.0</a:t>
            </a:r>
            <a:r>
              <a:rPr lang="el-GR" dirty="0">
                <a:solidFill>
                  <a:schemeClr val="bg1"/>
                </a:solidFill>
                <a:latin typeface="Avenir Next LT Pro" panose="020B0504020202020204" pitchFamily="34" charset="0"/>
              </a:rPr>
              <a:t>μ</a:t>
            </a:r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s</a:t>
            </a:r>
          </a:p>
          <a:p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                          Flat Top set to 1.8</a:t>
            </a:r>
            <a:r>
              <a:rPr lang="el-GR" dirty="0">
                <a:solidFill>
                  <a:schemeClr val="bg1"/>
                </a:solidFill>
                <a:latin typeface="Avenir Next LT Pro" panose="020B0504020202020204" pitchFamily="34" charset="0"/>
              </a:rPr>
              <a:t>μ</a:t>
            </a:r>
            <a:r>
              <a:rPr lang="en-US" dirty="0">
                <a:solidFill>
                  <a:schemeClr val="bg1"/>
                </a:solidFill>
                <a:latin typeface="Avenir Next LT Pro" panose="020B0504020202020204" pitchFamily="34" charset="0"/>
              </a:rPr>
              <a:t>s</a:t>
            </a:r>
            <a:endParaRPr lang="en-CA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720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875C19A-1AAE-476A-A316-A2CF92D763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8025" y="197181"/>
            <a:ext cx="4395949" cy="1089529"/>
          </a:xfrm>
        </p:spPr>
        <p:txBody>
          <a:bodyPr/>
          <a:lstStyle/>
          <a:p>
            <a:r>
              <a:rPr lang="en-US" sz="3600" dirty="0"/>
              <a:t>Beta Detector (PIPS)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EF2BC084-E6DB-4DE7-B309-042A85EBA7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66026" y="1228121"/>
            <a:ext cx="6718300" cy="1849846"/>
          </a:xfrm>
        </p:spPr>
        <p:txBody>
          <a:bodyPr/>
          <a:lstStyle/>
          <a:p>
            <a:r>
              <a:rPr lang="en-US" sz="2000" dirty="0">
                <a:latin typeface="Avenir Next LT Pro" panose="020B0504020202020204" pitchFamily="34" charset="0"/>
              </a:rPr>
              <a:t>Provided by Health Canada following use in CTBT system development</a:t>
            </a:r>
          </a:p>
          <a:p>
            <a:r>
              <a:rPr lang="en-US" sz="2000" dirty="0">
                <a:latin typeface="Avenir Next LT Pro" panose="020B0504020202020204" pitchFamily="34" charset="0"/>
              </a:rPr>
              <a:t>PIPS sensitive to electronic noise, reconfiguration necessary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967FB8B-C67C-E517-4EB0-B67CDE2448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798" y="3592088"/>
            <a:ext cx="3540383" cy="3100097"/>
          </a:xfrm>
          <a:prstGeom prst="rect">
            <a:avLst/>
          </a:prstGeom>
        </p:spPr>
      </p:pic>
      <p:sp>
        <p:nvSpPr>
          <p:cNvPr id="3" name="Arrow: Right 2">
            <a:extLst>
              <a:ext uri="{FF2B5EF4-FFF2-40B4-BE49-F238E27FC236}">
                <a16:creationId xmlns:a16="http://schemas.microsoft.com/office/drawing/2014/main" id="{43399C34-1FDF-C2B4-1EEA-7C850C6435F2}"/>
              </a:ext>
            </a:extLst>
          </p:cNvPr>
          <p:cNvSpPr/>
          <p:nvPr/>
        </p:nvSpPr>
        <p:spPr>
          <a:xfrm>
            <a:off x="4871082" y="4813941"/>
            <a:ext cx="1498756" cy="6563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DAEAA30-7216-FFA7-23D7-790FE2438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2739" y="3526581"/>
            <a:ext cx="3676566" cy="323111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967A2B8-EB1E-3DC3-6C9A-AF442011058C}"/>
              </a:ext>
            </a:extLst>
          </p:cNvPr>
          <p:cNvSpPr txBox="1"/>
          <p:nvPr/>
        </p:nvSpPr>
        <p:spPr>
          <a:xfrm>
            <a:off x="241527" y="3170246"/>
            <a:ext cx="2786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Next LT Pro" panose="020B0504020202020204" pitchFamily="34" charset="0"/>
              </a:rPr>
              <a:t>U238 Beta Spectrum</a:t>
            </a:r>
            <a:endParaRPr lang="en-CA" sz="20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38F7A2B-629E-DCC7-50BB-A4F804BF13F8}"/>
              </a:ext>
            </a:extLst>
          </p:cNvPr>
          <p:cNvSpPr txBox="1"/>
          <p:nvPr/>
        </p:nvSpPr>
        <p:spPr>
          <a:xfrm>
            <a:off x="4473650" y="4321552"/>
            <a:ext cx="22936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Avenir Next LT Pro" panose="020B0504020202020204" pitchFamily="34" charset="0"/>
              </a:rPr>
              <a:t>Rewiring/Isolation</a:t>
            </a:r>
            <a:endParaRPr lang="en-CA" sz="2000" dirty="0">
              <a:solidFill>
                <a:schemeClr val="bg1"/>
              </a:solidFill>
              <a:latin typeface="Avenir Next LT Pro" panose="020B0504020202020204" pitchFamily="34" charset="0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C035621D-B88E-9000-7DF7-4BE01E16A0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739" y="1023258"/>
            <a:ext cx="3676566" cy="2890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123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C95FE-FA90-BAE8-0681-E2326F12A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646" y="389506"/>
            <a:ext cx="4488227" cy="535531"/>
          </a:xfrm>
        </p:spPr>
        <p:txBody>
          <a:bodyPr/>
          <a:lstStyle/>
          <a:p>
            <a:r>
              <a:rPr lang="en-US" dirty="0"/>
              <a:t>Rise Time Adjustments</a:t>
            </a:r>
            <a:endParaRPr lang="en-CA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FE1BADF-2570-A88F-4B57-1658E5EF20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85405" y="5861371"/>
            <a:ext cx="489968" cy="450723"/>
          </a:xfrm>
        </p:spPr>
        <p:txBody>
          <a:bodyPr/>
          <a:lstStyle/>
          <a:p>
            <a:fld id="{C263D6C4-4840-40CC-AC84-17E24B3B7BDE}" type="slidenum">
              <a:rPr lang="en-US" noProof="0" smtClean="0"/>
              <a:pPr/>
              <a:t>9</a:t>
            </a:fld>
            <a:endParaRPr lang="en-US" noProof="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29596AA-3DAE-46DC-B083-0DAD4E687A16}"/>
              </a:ext>
            </a:extLst>
          </p:cNvPr>
          <p:cNvSpPr txBox="1"/>
          <p:nvPr/>
        </p:nvSpPr>
        <p:spPr>
          <a:xfrm>
            <a:off x="7255712" y="4170000"/>
            <a:ext cx="103902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Avenir Next LT Pro" panose="020B0504020202020204" pitchFamily="34" charset="0"/>
              </a:rPr>
              <a:t>Beta Energy (keV)</a:t>
            </a:r>
            <a:endParaRPr lang="en-CA" sz="800" dirty="0">
              <a:latin typeface="Avenir Next LT Pro" panose="020B0504020202020204" pitchFamily="3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E5A18BD9-DC5B-AADF-5053-DF2671DC42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90854" y="2762102"/>
            <a:ext cx="5249144" cy="380947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EDB54847-28CE-CF99-8684-AF7FB2A8CE25}"/>
              </a:ext>
            </a:extLst>
          </p:cNvPr>
          <p:cNvSpPr txBox="1">
            <a:spLocks/>
          </p:cNvSpPr>
          <p:nvPr/>
        </p:nvSpPr>
        <p:spPr>
          <a:xfrm>
            <a:off x="7593814" y="2847445"/>
            <a:ext cx="3533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venir Next LT Pro" panose="020B0504020202020204" pitchFamily="34" charset="0"/>
              </a:rPr>
              <a:t>Na-22 coincidence @ 3.8</a:t>
            </a:r>
            <a:r>
              <a:rPr lang="el-GR" sz="1000" dirty="0">
                <a:latin typeface="Avenir Next LT Pro" panose="020B0504020202020204" pitchFamily="34" charset="0"/>
              </a:rPr>
              <a:t>μ</a:t>
            </a:r>
            <a:r>
              <a:rPr lang="en-US" sz="1000" dirty="0">
                <a:latin typeface="Avenir Next LT Pro" panose="020B0504020202020204" pitchFamily="34" charset="0"/>
              </a:rPr>
              <a:t>s Rise Time </a:t>
            </a:r>
            <a:endParaRPr lang="en-CA" sz="1000" dirty="0">
              <a:latin typeface="Avenir Next LT Pro" panose="020B05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12855A-BA98-1074-7D1D-575FF317878D}"/>
              </a:ext>
            </a:extLst>
          </p:cNvPr>
          <p:cNvSpPr txBox="1"/>
          <p:nvPr/>
        </p:nvSpPr>
        <p:spPr>
          <a:xfrm>
            <a:off x="8065800" y="6327221"/>
            <a:ext cx="1654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venir Next LT Pro" panose="020B0504020202020204" pitchFamily="34" charset="0"/>
              </a:rPr>
              <a:t>Beta Energy (keV)</a:t>
            </a:r>
            <a:endParaRPr lang="en-CA" sz="900" dirty="0">
              <a:latin typeface="Avenir Next LT Pro" panose="020B05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2445F1-D3B0-2E87-53CD-3CADFD30C64E}"/>
              </a:ext>
            </a:extLst>
          </p:cNvPr>
          <p:cNvSpPr txBox="1"/>
          <p:nvPr/>
        </p:nvSpPr>
        <p:spPr>
          <a:xfrm rot="16200000">
            <a:off x="5332647" y="4692651"/>
            <a:ext cx="19695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venir Next LT Pro" panose="020B0504020202020204" pitchFamily="34" charset="0"/>
              </a:rPr>
              <a:t>Gamma Energy (keV)</a:t>
            </a:r>
            <a:endParaRPr lang="en-CA" sz="900" dirty="0">
              <a:latin typeface="Avenir Next LT Pro" panose="020B050402020202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5F28133-AE99-CDDF-827B-1AFFB659859D}"/>
              </a:ext>
            </a:extLst>
          </p:cNvPr>
          <p:cNvSpPr txBox="1"/>
          <p:nvPr/>
        </p:nvSpPr>
        <p:spPr>
          <a:xfrm>
            <a:off x="201646" y="1234234"/>
            <a:ext cx="1010842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Data runs of ~45 minutes of Na-22</a:t>
            </a:r>
          </a:p>
          <a:p>
            <a:pPr marL="228600" indent="-228600"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511, 1275, and 1786 keV gamma lines well defined on both</a:t>
            </a:r>
          </a:p>
          <a:p>
            <a:pPr marL="228600" indent="-228600"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Take HC recommendation of “higher” rise time </a:t>
            </a:r>
          </a:p>
          <a:p>
            <a:pPr>
              <a:spcBef>
                <a:spcPts val="600"/>
              </a:spcBef>
              <a:spcAft>
                <a:spcPts val="400"/>
              </a:spcAft>
              <a:buClr>
                <a:schemeClr val="accent2"/>
              </a:buClr>
            </a:pPr>
            <a:r>
              <a:rPr lang="en-US" sz="2000" dirty="0">
                <a:solidFill>
                  <a:schemeClr val="bg1"/>
                </a:solidFill>
                <a:latin typeface="Avenir Next LT Pro" panose="020B0504020202020204" pitchFamily="34" charset="0"/>
                <a:cs typeface="Arial" panose="020B0604020202020204" pitchFamily="34" charset="0"/>
              </a:rPr>
              <a:t> </a:t>
            </a:r>
            <a:endParaRPr lang="en-CA" sz="2000" dirty="0">
              <a:solidFill>
                <a:schemeClr val="bg1"/>
              </a:solidFill>
              <a:latin typeface="Avenir Next LT Pro" panose="020B05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DF2C21E2-6103-D76C-D4DA-F660D18867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079" y="2745663"/>
            <a:ext cx="5173031" cy="3815110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FE6C980F-D041-2F5F-76B3-B5E0B4F5B897}"/>
              </a:ext>
            </a:extLst>
          </p:cNvPr>
          <p:cNvSpPr txBox="1">
            <a:spLocks/>
          </p:cNvSpPr>
          <p:nvPr/>
        </p:nvSpPr>
        <p:spPr>
          <a:xfrm>
            <a:off x="1881930" y="2847445"/>
            <a:ext cx="3533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venir Next LT Pro" panose="020B0504020202020204" pitchFamily="34" charset="0"/>
              </a:rPr>
              <a:t>Na-22 coincidence @ 2.8</a:t>
            </a:r>
            <a:r>
              <a:rPr lang="el-GR" sz="1000" dirty="0">
                <a:latin typeface="Avenir Next LT Pro" panose="020B0504020202020204" pitchFamily="34" charset="0"/>
              </a:rPr>
              <a:t>μ</a:t>
            </a:r>
            <a:r>
              <a:rPr lang="en-US" sz="1000" dirty="0">
                <a:latin typeface="Avenir Next LT Pro" panose="020B0504020202020204" pitchFamily="34" charset="0"/>
              </a:rPr>
              <a:t>s Rise Time </a:t>
            </a:r>
            <a:endParaRPr lang="en-CA" sz="1000" dirty="0">
              <a:latin typeface="Avenir Next LT Pro" panose="020B0504020202020204" pitchFamily="34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E15E347-C85C-55E9-CECB-03B4CB1F61C0}"/>
              </a:ext>
            </a:extLst>
          </p:cNvPr>
          <p:cNvSpPr txBox="1"/>
          <p:nvPr/>
        </p:nvSpPr>
        <p:spPr>
          <a:xfrm>
            <a:off x="2711273" y="6340742"/>
            <a:ext cx="16545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venir Next LT Pro" panose="020B0504020202020204" pitchFamily="34" charset="0"/>
              </a:rPr>
              <a:t>Beta Energy (keV)</a:t>
            </a:r>
            <a:endParaRPr lang="en-CA" sz="900" dirty="0">
              <a:latin typeface="Avenir Next LT Pro" panose="020B050402020202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0CFB664-0E65-92A9-67D4-F72D56C29890}"/>
              </a:ext>
            </a:extLst>
          </p:cNvPr>
          <p:cNvSpPr txBox="1"/>
          <p:nvPr/>
        </p:nvSpPr>
        <p:spPr>
          <a:xfrm rot="16200000">
            <a:off x="5758" y="4782784"/>
            <a:ext cx="19695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venir Next LT Pro" panose="020B0504020202020204" pitchFamily="34" charset="0"/>
              </a:rPr>
              <a:t>Gamma Energy (keV)</a:t>
            </a:r>
            <a:endParaRPr lang="en-CA" sz="900" dirty="0">
              <a:latin typeface="Avenir Next LT Pro" panose="020B0504020202020204" pitchFamily="34" charset="0"/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934FD0D9-1F94-D74B-F613-0B96369F9510}"/>
              </a:ext>
            </a:extLst>
          </p:cNvPr>
          <p:cNvCxnSpPr>
            <a:cxnSpLocks/>
          </p:cNvCxnSpPr>
          <p:nvPr/>
        </p:nvCxnSpPr>
        <p:spPr>
          <a:xfrm flipH="1">
            <a:off x="2930976" y="4506504"/>
            <a:ext cx="1979802" cy="1971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A346C334-D8CD-466D-87CB-31A43AAFAB83}"/>
              </a:ext>
            </a:extLst>
          </p:cNvPr>
          <p:cNvCxnSpPr>
            <a:cxnSpLocks/>
          </p:cNvCxnSpPr>
          <p:nvPr/>
        </p:nvCxnSpPr>
        <p:spPr>
          <a:xfrm flipH="1">
            <a:off x="3087149" y="4506504"/>
            <a:ext cx="1823629" cy="11172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67697CE2-322E-CB7B-318E-E3752457AFA4}"/>
              </a:ext>
            </a:extLst>
          </p:cNvPr>
          <p:cNvSpPr txBox="1"/>
          <p:nvPr/>
        </p:nvSpPr>
        <p:spPr>
          <a:xfrm>
            <a:off x="3773050" y="4150433"/>
            <a:ext cx="20474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1"/>
                </a:solidFill>
                <a:latin typeface="Avenir Next LT Pro" panose="020B0504020202020204" pitchFamily="34" charset="0"/>
              </a:rPr>
              <a:t>Partial 2</a:t>
            </a:r>
            <a:r>
              <a:rPr lang="en-US" sz="1200" baseline="30000" dirty="0">
                <a:solidFill>
                  <a:schemeClr val="accent1"/>
                </a:solidFill>
                <a:latin typeface="Avenir Next LT Pro" panose="020B0504020202020204" pitchFamily="34" charset="0"/>
              </a:rPr>
              <a:t>nd</a:t>
            </a:r>
            <a:r>
              <a:rPr lang="en-US" sz="1200" dirty="0">
                <a:solidFill>
                  <a:schemeClr val="accent1"/>
                </a:solidFill>
                <a:latin typeface="Avenir Next LT Pro" panose="020B0504020202020204" pitchFamily="34" charset="0"/>
              </a:rPr>
              <a:t> Gamma Deposit</a:t>
            </a:r>
            <a:endParaRPr lang="en-CA" sz="1200" dirty="0">
              <a:solidFill>
                <a:schemeClr val="accent1"/>
              </a:solidFill>
              <a:latin typeface="Avenir Next LT Pro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64995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2">
      <a:dk1>
        <a:srgbClr val="000000"/>
      </a:dk1>
      <a:lt1>
        <a:srgbClr val="FFFFFF"/>
      </a:lt1>
      <a:dk2>
        <a:srgbClr val="6D6E71"/>
      </a:dk2>
      <a:lt2>
        <a:srgbClr val="58595B"/>
      </a:lt2>
      <a:accent1>
        <a:srgbClr val="0065A4"/>
      </a:accent1>
      <a:accent2>
        <a:srgbClr val="47C3D3"/>
      </a:accent2>
      <a:accent3>
        <a:srgbClr val="8F2D63"/>
      </a:accent3>
      <a:accent4>
        <a:srgbClr val="1A6871"/>
      </a:accent4>
      <a:accent5>
        <a:srgbClr val="0C4360"/>
      </a:accent5>
      <a:accent6>
        <a:srgbClr val="F47735"/>
      </a:accent6>
      <a:hlink>
        <a:srgbClr val="00559A"/>
      </a:hlink>
      <a:folHlink>
        <a:srgbClr val="595851"/>
      </a:folHlink>
    </a:clrScheme>
    <a:fontScheme name="Custom 3">
      <a:majorFont>
        <a:latin typeface="Trebuchet MS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66687569_Modern blue presentation_AAS_v5" id="{C7B59113-CD15-4341-96CA-86E715D5BE98}" vid="{5A8FDAEB-3DF3-4B3C-A708-49813F8D6F8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2">
    <a:dk1>
      <a:srgbClr val="000000"/>
    </a:dk1>
    <a:lt1>
      <a:srgbClr val="FFFFFF"/>
    </a:lt1>
    <a:dk2>
      <a:srgbClr val="6D6E71"/>
    </a:dk2>
    <a:lt2>
      <a:srgbClr val="58595B"/>
    </a:lt2>
    <a:accent1>
      <a:srgbClr val="0065A4"/>
    </a:accent1>
    <a:accent2>
      <a:srgbClr val="47C3D3"/>
    </a:accent2>
    <a:accent3>
      <a:srgbClr val="8F2D63"/>
    </a:accent3>
    <a:accent4>
      <a:srgbClr val="1A6871"/>
    </a:accent4>
    <a:accent5>
      <a:srgbClr val="0C4360"/>
    </a:accent5>
    <a:accent6>
      <a:srgbClr val="F47735"/>
    </a:accent6>
    <a:hlink>
      <a:srgbClr val="00559A"/>
    </a:hlink>
    <a:folHlink>
      <a:srgbClr val="595851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291512c1ee715ab617f4c07df79fc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8256c27c40ca5c40ce1cf6c44f0205df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4C103400-4A22-4E35-B588-4C4D4263895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B26E0C9-B2AA-42E6-97B6-E1B7D9EAF12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5757914-1161-4661-9696-421FD6935CDD}">
  <ds:schemaRefs>
    <ds:schemaRef ds:uri="16c05727-aa75-4e4a-9b5f-8a80a1165891"/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71af3243-3dd4-4a8d-8c0d-dd76da1f02a5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4657</TotalTime>
  <Words>556</Words>
  <Application>Microsoft Office PowerPoint</Application>
  <PresentationFormat>Widescreen</PresentationFormat>
  <Paragraphs>129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Trebuchet MS</vt:lpstr>
      <vt:lpstr>Arial</vt:lpstr>
      <vt:lpstr>Trade Gothic LT Pro</vt:lpstr>
      <vt:lpstr>Arial</vt:lpstr>
      <vt:lpstr>Calibri</vt:lpstr>
      <vt:lpstr>Avenir Next LT Pro</vt:lpstr>
      <vt:lpstr>Office Theme</vt:lpstr>
      <vt:lpstr>Commissioning a CTBT Coincidence Detector System Underground at SNOLAB</vt:lpstr>
      <vt:lpstr>PowerPoint Presentation</vt:lpstr>
      <vt:lpstr>PowerPoint Presentation</vt:lpstr>
      <vt:lpstr>The CTBT System</vt:lpstr>
      <vt:lpstr>Key Coincidence Patterns</vt:lpstr>
      <vt:lpstr>Gamma Detector (HPGe)</vt:lpstr>
      <vt:lpstr>PowerPoint Presentation</vt:lpstr>
      <vt:lpstr>Beta Detector (PIPS)</vt:lpstr>
      <vt:lpstr>Rise Time Adjustments</vt:lpstr>
      <vt:lpstr>Gain</vt:lpstr>
      <vt:lpstr>PowerPoint Presentation</vt:lpstr>
      <vt:lpstr>LN2 Purge Flow Rates</vt:lpstr>
      <vt:lpstr>The Future</vt:lpstr>
      <vt:lpstr>Thank You!</vt:lpstr>
      <vt:lpstr>Cooper et al. 2019. Radioxenon net count calculations revisited https://d-nb.info/1201957443/34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Commissioning a CTBT Coincidence Detector System Underground at SNOLAB</dc:title>
  <dc:creator>Derek Kong</dc:creator>
  <cp:lastModifiedBy>Derek Kong</cp:lastModifiedBy>
  <cp:revision>52</cp:revision>
  <dcterms:created xsi:type="dcterms:W3CDTF">2022-08-08T15:07:40Z</dcterms:created>
  <dcterms:modified xsi:type="dcterms:W3CDTF">2022-08-16T04:38:43Z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