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67" r:id="rId3"/>
    <p:sldId id="269" r:id="rId4"/>
    <p:sldId id="281" r:id="rId5"/>
    <p:sldId id="257" r:id="rId6"/>
    <p:sldId id="259" r:id="rId7"/>
    <p:sldId id="260" r:id="rId8"/>
    <p:sldId id="270" r:id="rId9"/>
    <p:sldId id="278" r:id="rId10"/>
    <p:sldId id="279" r:id="rId11"/>
    <p:sldId id="261" r:id="rId12"/>
    <p:sldId id="263" r:id="rId13"/>
    <p:sldId id="264" r:id="rId14"/>
    <p:sldId id="265" r:id="rId15"/>
    <p:sldId id="266" r:id="rId16"/>
    <p:sldId id="271" r:id="rId17"/>
    <p:sldId id="272" r:id="rId18"/>
    <p:sldId id="268" r:id="rId19"/>
    <p:sldId id="273" r:id="rId20"/>
    <p:sldId id="274" r:id="rId21"/>
    <p:sldId id="280" r:id="rId22"/>
    <p:sldId id="275" r:id="rId23"/>
    <p:sldId id="282" r:id="rId24"/>
    <p:sldId id="276" r:id="rId25"/>
    <p:sldId id="277" r:id="rId26"/>
    <p:sldId id="283" r:id="rId27"/>
    <p:sldId id="284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D4D4D"/>
    <a:srgbClr val="FFEAB8"/>
    <a:srgbClr val="A6DEAE"/>
    <a:srgbClr val="B1D877"/>
    <a:srgbClr val="8CDC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94204D-7E8D-4D3D-88F7-590EA383E155}" v="656" dt="2022-08-15T11:06:33.5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94" autoAdjust="0"/>
    <p:restoredTop sz="95039" autoAdjust="0"/>
  </p:normalViewPr>
  <p:slideViewPr>
    <p:cSldViewPr snapToGrid="0">
      <p:cViewPr varScale="1">
        <p:scale>
          <a:sx n="79" d="100"/>
          <a:sy n="79" d="100"/>
        </p:scale>
        <p:origin x="66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byan arkan" userId="940ba9ebd420eed4" providerId="LiveId" clId="{0894204D-7E8D-4D3D-88F7-590EA383E155}"/>
    <pc:docChg chg="undo redo custSel modSld">
      <pc:chgData name="nabyan arkan" userId="940ba9ebd420eed4" providerId="LiveId" clId="{0894204D-7E8D-4D3D-88F7-590EA383E155}" dt="2022-08-15T11:12:13.873" v="1280" actId="14100"/>
      <pc:docMkLst>
        <pc:docMk/>
      </pc:docMkLst>
      <pc:sldChg chg="addSp delSp modSp mod">
        <pc:chgData name="nabyan arkan" userId="940ba9ebd420eed4" providerId="LiveId" clId="{0894204D-7E8D-4D3D-88F7-590EA383E155}" dt="2022-08-14T09:11:01.547" v="1019"/>
        <pc:sldMkLst>
          <pc:docMk/>
          <pc:sldMk cId="760821181" sldId="257"/>
        </pc:sldMkLst>
        <pc:spChg chg="add del mod">
          <ac:chgData name="nabyan arkan" userId="940ba9ebd420eed4" providerId="LiveId" clId="{0894204D-7E8D-4D3D-88F7-590EA383E155}" dt="2022-08-14T08:51:52.222" v="667" actId="478"/>
          <ac:spMkLst>
            <pc:docMk/>
            <pc:sldMk cId="760821181" sldId="257"/>
            <ac:spMk id="4" creationId="{DA5E2442-EFA0-9FAD-3B5E-BB28A67094A1}"/>
          </ac:spMkLst>
        </pc:spChg>
        <pc:spChg chg="add mod ord">
          <ac:chgData name="nabyan arkan" userId="940ba9ebd420eed4" providerId="LiveId" clId="{0894204D-7E8D-4D3D-88F7-590EA383E155}" dt="2022-08-14T09:11:01.547" v="1019"/>
          <ac:spMkLst>
            <pc:docMk/>
            <pc:sldMk cId="760821181" sldId="257"/>
            <ac:spMk id="5" creationId="{016E0476-3C04-9771-AFDB-25DFA54F4E32}"/>
          </ac:spMkLst>
        </pc:spChg>
        <pc:spChg chg="del mod">
          <ac:chgData name="nabyan arkan" userId="940ba9ebd420eed4" providerId="LiveId" clId="{0894204D-7E8D-4D3D-88F7-590EA383E155}" dt="2022-08-14T08:51:45.541" v="666" actId="478"/>
          <ac:spMkLst>
            <pc:docMk/>
            <pc:sldMk cId="760821181" sldId="257"/>
            <ac:spMk id="6" creationId="{4BC75E80-AABF-278E-69DF-36C4DAA10DB5}"/>
          </ac:spMkLst>
        </pc:spChg>
        <pc:picChg chg="del">
          <ac:chgData name="nabyan arkan" userId="940ba9ebd420eed4" providerId="LiveId" clId="{0894204D-7E8D-4D3D-88F7-590EA383E155}" dt="2022-08-14T09:05:35.129" v="938" actId="478"/>
          <ac:picMkLst>
            <pc:docMk/>
            <pc:sldMk cId="760821181" sldId="257"/>
            <ac:picMk id="3" creationId="{1BB78CBC-6CFB-3360-B31C-803606F9BE55}"/>
          </ac:picMkLst>
        </pc:picChg>
        <pc:picChg chg="add mod">
          <ac:chgData name="nabyan arkan" userId="940ba9ebd420eed4" providerId="LiveId" clId="{0894204D-7E8D-4D3D-88F7-590EA383E155}" dt="2022-08-14T09:06:46.306" v="967"/>
          <ac:picMkLst>
            <pc:docMk/>
            <pc:sldMk cId="760821181" sldId="257"/>
            <ac:picMk id="7" creationId="{27817A05-A202-C790-E307-C79AD8380D12}"/>
          </ac:picMkLst>
        </pc:picChg>
      </pc:sldChg>
      <pc:sldChg chg="addSp delSp modSp mod">
        <pc:chgData name="nabyan arkan" userId="940ba9ebd420eed4" providerId="LiveId" clId="{0894204D-7E8D-4D3D-88F7-590EA383E155}" dt="2022-08-15T11:12:13.873" v="1280" actId="14100"/>
        <pc:sldMkLst>
          <pc:docMk/>
          <pc:sldMk cId="1423885555" sldId="259"/>
        </pc:sldMkLst>
        <pc:spChg chg="del ord">
          <ac:chgData name="nabyan arkan" userId="940ba9ebd420eed4" providerId="LiveId" clId="{0894204D-7E8D-4D3D-88F7-590EA383E155}" dt="2022-08-15T11:04:16.821" v="1276" actId="478"/>
          <ac:spMkLst>
            <pc:docMk/>
            <pc:sldMk cId="1423885555" sldId="259"/>
            <ac:spMk id="3" creationId="{F5CC4809-3F00-A347-1A42-61FA63D20433}"/>
          </ac:spMkLst>
        </pc:spChg>
        <pc:spChg chg="add del mod">
          <ac:chgData name="nabyan arkan" userId="940ba9ebd420eed4" providerId="LiveId" clId="{0894204D-7E8D-4D3D-88F7-590EA383E155}" dt="2022-08-14T08:52:00.657" v="670" actId="478"/>
          <ac:spMkLst>
            <pc:docMk/>
            <pc:sldMk cId="1423885555" sldId="259"/>
            <ac:spMk id="5" creationId="{B0CDF065-DD67-328F-2F1A-A85E5A96BB9A}"/>
          </ac:spMkLst>
        </pc:spChg>
        <pc:spChg chg="del">
          <ac:chgData name="nabyan arkan" userId="940ba9ebd420eed4" providerId="LiveId" clId="{0894204D-7E8D-4D3D-88F7-590EA383E155}" dt="2022-08-14T08:51:58.195" v="669" actId="478"/>
          <ac:spMkLst>
            <pc:docMk/>
            <pc:sldMk cId="1423885555" sldId="259"/>
            <ac:spMk id="6" creationId="{B3A90E5F-4E57-3484-744A-B1DDB2B41F0C}"/>
          </ac:spMkLst>
        </pc:spChg>
        <pc:spChg chg="add mod ord">
          <ac:chgData name="nabyan arkan" userId="940ba9ebd420eed4" providerId="LiveId" clId="{0894204D-7E8D-4D3D-88F7-590EA383E155}" dt="2022-08-14T09:11:35.340" v="1023"/>
          <ac:spMkLst>
            <pc:docMk/>
            <pc:sldMk cId="1423885555" sldId="259"/>
            <ac:spMk id="7" creationId="{7479D7E6-E268-B74E-66F7-A6903F55D816}"/>
          </ac:spMkLst>
        </pc:spChg>
        <pc:spChg chg="mod">
          <ac:chgData name="nabyan arkan" userId="940ba9ebd420eed4" providerId="LiveId" clId="{0894204D-7E8D-4D3D-88F7-590EA383E155}" dt="2022-08-15T11:12:13.873" v="1280" actId="14100"/>
          <ac:spMkLst>
            <pc:docMk/>
            <pc:sldMk cId="1423885555" sldId="259"/>
            <ac:spMk id="14" creationId="{F291FDDB-281F-90C3-A918-09FC94CDB03E}"/>
          </ac:spMkLst>
        </pc:spChg>
        <pc:spChg chg="replST delST">
          <ac:chgData name="nabyan arkan" userId="940ba9ebd420eed4" providerId="LiveId" clId="{0894204D-7E8D-4D3D-88F7-590EA383E155}" dt="2022-08-15T11:04:16.813" v="1268"/>
          <ac:spMkLst>
            <pc:docMk/>
            <pc:sldMk cId="1423885555" sldId="259"/>
            <ac:spMk id="29" creationId="{16240F70-AF62-696C-9DBA-BCA185B58AC0}"/>
          </ac:spMkLst>
        </pc:spChg>
        <pc:grpChg chg="ord replST delST">
          <ac:chgData name="nabyan arkan" userId="940ba9ebd420eed4" providerId="LiveId" clId="{0894204D-7E8D-4D3D-88F7-590EA383E155}" dt="2022-08-15T11:04:16.820" v="1275"/>
          <ac:grpSpMkLst>
            <pc:docMk/>
            <pc:sldMk cId="1423885555" sldId="259"/>
            <ac:grpSpMk id="6" creationId="{C7F41A58-4280-5D94-A519-0204886D781B}"/>
          </ac:grpSpMkLst>
        </pc:grpChg>
        <pc:picChg chg="del">
          <ac:chgData name="nabyan arkan" userId="940ba9ebd420eed4" providerId="LiveId" clId="{0894204D-7E8D-4D3D-88F7-590EA383E155}" dt="2022-08-14T09:05:39.144" v="939" actId="478"/>
          <ac:picMkLst>
            <pc:docMk/>
            <pc:sldMk cId="1423885555" sldId="259"/>
            <ac:picMk id="4" creationId="{63AD557F-273B-1F05-B758-D21A6E384923}"/>
          </ac:picMkLst>
        </pc:picChg>
        <pc:picChg chg="mod ord replST delST">
          <ac:chgData name="nabyan arkan" userId="940ba9ebd420eed4" providerId="LiveId" clId="{0894204D-7E8D-4D3D-88F7-590EA383E155}" dt="2022-08-15T11:04:16.824" v="1278" actId="962"/>
          <ac:picMkLst>
            <pc:docMk/>
            <pc:sldMk cId="1423885555" sldId="259"/>
            <ac:picMk id="5" creationId="{2063175B-FEEC-2B08-46CF-EEB5E19ACB2C}"/>
          </ac:picMkLst>
        </pc:picChg>
        <pc:picChg chg="add mod">
          <ac:chgData name="nabyan arkan" userId="940ba9ebd420eed4" providerId="LiveId" clId="{0894204D-7E8D-4D3D-88F7-590EA383E155}" dt="2022-08-14T09:06:45.117" v="966"/>
          <ac:picMkLst>
            <pc:docMk/>
            <pc:sldMk cId="1423885555" sldId="259"/>
            <ac:picMk id="8" creationId="{50DDED95-3E8B-BE56-4629-37C4143A1725}"/>
          </ac:picMkLst>
        </pc:picChg>
        <pc:picChg chg="del mod">
          <ac:chgData name="nabyan arkan" userId="940ba9ebd420eed4" providerId="LiveId" clId="{0894204D-7E8D-4D3D-88F7-590EA383E155}" dt="2022-08-15T11:04:16.803" v="1262" actId="478"/>
          <ac:picMkLst>
            <pc:docMk/>
            <pc:sldMk cId="1423885555" sldId="259"/>
            <ac:picMk id="30" creationId="{BB896838-1321-9CB6-7BCD-36A301015870}"/>
          </ac:picMkLst>
        </pc:picChg>
      </pc:sldChg>
      <pc:sldChg chg="addSp delSp modSp mod">
        <pc:chgData name="nabyan arkan" userId="940ba9ebd420eed4" providerId="LiveId" clId="{0894204D-7E8D-4D3D-88F7-590EA383E155}" dt="2022-08-14T14:13:27.660" v="1226" actId="20577"/>
        <pc:sldMkLst>
          <pc:docMk/>
          <pc:sldMk cId="816322557" sldId="260"/>
        </pc:sldMkLst>
        <pc:spChg chg="add del mod">
          <ac:chgData name="nabyan arkan" userId="940ba9ebd420eed4" providerId="LiveId" clId="{0894204D-7E8D-4D3D-88F7-590EA383E155}" dt="2022-08-14T08:52:14.927" v="673" actId="478"/>
          <ac:spMkLst>
            <pc:docMk/>
            <pc:sldMk cId="816322557" sldId="260"/>
            <ac:spMk id="5" creationId="{A8773DC7-E58D-0A85-CB25-2A5450892009}"/>
          </ac:spMkLst>
        </pc:spChg>
        <pc:spChg chg="del">
          <ac:chgData name="nabyan arkan" userId="940ba9ebd420eed4" providerId="LiveId" clId="{0894204D-7E8D-4D3D-88F7-590EA383E155}" dt="2022-08-14T08:52:11.130" v="672" actId="478"/>
          <ac:spMkLst>
            <pc:docMk/>
            <pc:sldMk cId="816322557" sldId="260"/>
            <ac:spMk id="6" creationId="{510EC558-3ED0-B62A-368A-827EA04A71D3}"/>
          </ac:spMkLst>
        </pc:spChg>
        <pc:spChg chg="add mod ord">
          <ac:chgData name="nabyan arkan" userId="940ba9ebd420eed4" providerId="LiveId" clId="{0894204D-7E8D-4D3D-88F7-590EA383E155}" dt="2022-08-14T09:11:40.160" v="1025"/>
          <ac:spMkLst>
            <pc:docMk/>
            <pc:sldMk cId="816322557" sldId="260"/>
            <ac:spMk id="7" creationId="{803B6007-A994-1837-C534-36082944D505}"/>
          </ac:spMkLst>
        </pc:spChg>
        <pc:spChg chg="mod">
          <ac:chgData name="nabyan arkan" userId="940ba9ebd420eed4" providerId="LiveId" clId="{0894204D-7E8D-4D3D-88F7-590EA383E155}" dt="2022-08-14T14:13:27.660" v="1226" actId="20577"/>
          <ac:spMkLst>
            <pc:docMk/>
            <pc:sldMk cId="816322557" sldId="260"/>
            <ac:spMk id="36" creationId="{2D11EB19-BC2F-DE99-8A45-0C3092651941}"/>
          </ac:spMkLst>
        </pc:spChg>
        <pc:picChg chg="del">
          <ac:chgData name="nabyan arkan" userId="940ba9ebd420eed4" providerId="LiveId" clId="{0894204D-7E8D-4D3D-88F7-590EA383E155}" dt="2022-08-14T09:05:42.088" v="940" actId="478"/>
          <ac:picMkLst>
            <pc:docMk/>
            <pc:sldMk cId="816322557" sldId="260"/>
            <ac:picMk id="4" creationId="{AE33D365-A622-7736-B568-DD038FA56D1C}"/>
          </ac:picMkLst>
        </pc:picChg>
        <pc:picChg chg="add mod">
          <ac:chgData name="nabyan arkan" userId="940ba9ebd420eed4" providerId="LiveId" clId="{0894204D-7E8D-4D3D-88F7-590EA383E155}" dt="2022-08-14T09:06:42.810" v="965"/>
          <ac:picMkLst>
            <pc:docMk/>
            <pc:sldMk cId="816322557" sldId="260"/>
            <ac:picMk id="9" creationId="{3C21FB33-C68B-F791-C5D7-34921A9EC9E1}"/>
          </ac:picMkLst>
        </pc:picChg>
        <pc:cxnChg chg="mod">
          <ac:chgData name="nabyan arkan" userId="940ba9ebd420eed4" providerId="LiveId" clId="{0894204D-7E8D-4D3D-88F7-590EA383E155}" dt="2022-08-14T14:13:27.660" v="1226" actId="20577"/>
          <ac:cxnSpMkLst>
            <pc:docMk/>
            <pc:sldMk cId="816322557" sldId="260"/>
            <ac:cxnSpMk id="35" creationId="{14CB8734-063F-D9A0-99C1-48050021023E}"/>
          </ac:cxnSpMkLst>
        </pc:cxnChg>
      </pc:sldChg>
      <pc:sldChg chg="addSp delSp modSp mod">
        <pc:chgData name="nabyan arkan" userId="940ba9ebd420eed4" providerId="LiveId" clId="{0894204D-7E8D-4D3D-88F7-590EA383E155}" dt="2022-08-14T09:12:36.955" v="1029"/>
        <pc:sldMkLst>
          <pc:docMk/>
          <pc:sldMk cId="2042024091" sldId="261"/>
        </pc:sldMkLst>
        <pc:spChg chg="add mod ord">
          <ac:chgData name="nabyan arkan" userId="940ba9ebd420eed4" providerId="LiveId" clId="{0894204D-7E8D-4D3D-88F7-590EA383E155}" dt="2022-08-14T09:12:36.955" v="1029"/>
          <ac:spMkLst>
            <pc:docMk/>
            <pc:sldMk cId="2042024091" sldId="261"/>
            <ac:spMk id="2" creationId="{5D64D5BE-C068-0E22-19A6-4EA233CFF3AE}"/>
          </ac:spMkLst>
        </pc:spChg>
        <pc:spChg chg="del">
          <ac:chgData name="nabyan arkan" userId="940ba9ebd420eed4" providerId="LiveId" clId="{0894204D-7E8D-4D3D-88F7-590EA383E155}" dt="2022-08-14T08:52:58.231" v="686" actId="478"/>
          <ac:spMkLst>
            <pc:docMk/>
            <pc:sldMk cId="2042024091" sldId="261"/>
            <ac:spMk id="4" creationId="{A314FCD0-4DF2-A1EA-366C-1F0DDA418642}"/>
          </ac:spMkLst>
        </pc:spChg>
        <pc:picChg chg="del">
          <ac:chgData name="nabyan arkan" userId="940ba9ebd420eed4" providerId="LiveId" clId="{0894204D-7E8D-4D3D-88F7-590EA383E155}" dt="2022-08-14T09:05:52.614" v="944" actId="478"/>
          <ac:picMkLst>
            <pc:docMk/>
            <pc:sldMk cId="2042024091" sldId="261"/>
            <ac:picMk id="3" creationId="{3DCD7C09-2DDE-CA37-CD33-B742F490A3DE}"/>
          </ac:picMkLst>
        </pc:picChg>
        <pc:picChg chg="add mod">
          <ac:chgData name="nabyan arkan" userId="940ba9ebd420eed4" providerId="LiveId" clId="{0894204D-7E8D-4D3D-88F7-590EA383E155}" dt="2022-08-14T09:06:36.283" v="961"/>
          <ac:picMkLst>
            <pc:docMk/>
            <pc:sldMk cId="2042024091" sldId="261"/>
            <ac:picMk id="5" creationId="{49844FBE-FA5B-C276-740A-D17B9E4F7D0F}"/>
          </ac:picMkLst>
        </pc:picChg>
      </pc:sldChg>
      <pc:sldChg chg="addSp delSp modSp mod delAnim modAnim">
        <pc:chgData name="nabyan arkan" userId="940ba9ebd420eed4" providerId="LiveId" clId="{0894204D-7E8D-4D3D-88F7-590EA383E155}" dt="2022-08-14T09:12:53.220" v="1031"/>
        <pc:sldMkLst>
          <pc:docMk/>
          <pc:sldMk cId="4184339503" sldId="263"/>
        </pc:sldMkLst>
        <pc:spChg chg="del">
          <ac:chgData name="nabyan arkan" userId="940ba9ebd420eed4" providerId="LiveId" clId="{0894204D-7E8D-4D3D-88F7-590EA383E155}" dt="2022-08-14T08:53:09.447" v="688" actId="478"/>
          <ac:spMkLst>
            <pc:docMk/>
            <pc:sldMk cId="4184339503" sldId="263"/>
            <ac:spMk id="4" creationId="{F84039B8-6710-06E8-184D-0A310E4EA654}"/>
          </ac:spMkLst>
        </pc:spChg>
        <pc:spChg chg="mod">
          <ac:chgData name="nabyan arkan" userId="940ba9ebd420eed4" providerId="LiveId" clId="{0894204D-7E8D-4D3D-88F7-590EA383E155}" dt="2022-08-14T09:02:01.645" v="875" actId="1036"/>
          <ac:spMkLst>
            <pc:docMk/>
            <pc:sldMk cId="4184339503" sldId="263"/>
            <ac:spMk id="11" creationId="{AA6D3820-68AA-D252-E0F1-AFE7879E3B2F}"/>
          </ac:spMkLst>
        </pc:spChg>
        <pc:spChg chg="mod">
          <ac:chgData name="nabyan arkan" userId="940ba9ebd420eed4" providerId="LiveId" clId="{0894204D-7E8D-4D3D-88F7-590EA383E155}" dt="2022-08-14T09:02:01.645" v="875" actId="1036"/>
          <ac:spMkLst>
            <pc:docMk/>
            <pc:sldMk cId="4184339503" sldId="263"/>
            <ac:spMk id="12" creationId="{3A490132-A61D-086E-F1A0-A40DAB174AAE}"/>
          </ac:spMkLst>
        </pc:spChg>
        <pc:spChg chg="add del mod">
          <ac:chgData name="nabyan arkan" userId="940ba9ebd420eed4" providerId="LiveId" clId="{0894204D-7E8D-4D3D-88F7-590EA383E155}" dt="2022-08-14T08:53:14.414" v="689" actId="478"/>
          <ac:spMkLst>
            <pc:docMk/>
            <pc:sldMk cId="4184339503" sldId="263"/>
            <ac:spMk id="15" creationId="{A81D4727-0F50-6DA2-67C6-B9E63D26A1D9}"/>
          </ac:spMkLst>
        </pc:spChg>
        <pc:spChg chg="replST delST">
          <ac:chgData name="nabyan arkan" userId="940ba9ebd420eed4" providerId="LiveId" clId="{0894204D-7E8D-4D3D-88F7-590EA383E155}" dt="2022-08-13T15:04:23.830" v="85"/>
          <ac:spMkLst>
            <pc:docMk/>
            <pc:sldMk cId="4184339503" sldId="263"/>
            <ac:spMk id="16" creationId="{2AAD6E4F-49DC-F4B7-0004-5F2EBED0680A}"/>
          </ac:spMkLst>
        </pc:spChg>
        <pc:spChg chg="replST delST">
          <ac:chgData name="nabyan arkan" userId="940ba9ebd420eed4" providerId="LiveId" clId="{0894204D-7E8D-4D3D-88F7-590EA383E155}" dt="2022-08-13T15:04:23.831" v="87"/>
          <ac:spMkLst>
            <pc:docMk/>
            <pc:sldMk cId="4184339503" sldId="263"/>
            <ac:spMk id="17" creationId="{BDE8D809-0A73-F3E4-FCF6-878A90C189D3}"/>
          </ac:spMkLst>
        </pc:spChg>
        <pc:spChg chg="del ord">
          <ac:chgData name="nabyan arkan" userId="940ba9ebd420eed4" providerId="LiveId" clId="{0894204D-7E8D-4D3D-88F7-590EA383E155}" dt="2022-08-13T15:04:23.851" v="90" actId="478"/>
          <ac:spMkLst>
            <pc:docMk/>
            <pc:sldMk cId="4184339503" sldId="263"/>
            <ac:spMk id="29" creationId="{0FA3C19B-8B15-89FA-FCF8-2C464B03B6BA}"/>
          </ac:spMkLst>
        </pc:spChg>
        <pc:spChg chg="add mod ord">
          <ac:chgData name="nabyan arkan" userId="940ba9ebd420eed4" providerId="LiveId" clId="{0894204D-7E8D-4D3D-88F7-590EA383E155}" dt="2022-08-14T09:12:53.220" v="1031"/>
          <ac:spMkLst>
            <pc:docMk/>
            <pc:sldMk cId="4184339503" sldId="263"/>
            <ac:spMk id="29" creationId="{BAF23062-62CE-07BA-582F-007D55D5642D}"/>
          </ac:spMkLst>
        </pc:spChg>
        <pc:spChg chg="del">
          <ac:chgData name="nabyan arkan" userId="940ba9ebd420eed4" providerId="LiveId" clId="{0894204D-7E8D-4D3D-88F7-590EA383E155}" dt="2022-08-13T12:56:52.420" v="1" actId="478"/>
          <ac:spMkLst>
            <pc:docMk/>
            <pc:sldMk cId="4184339503" sldId="263"/>
            <ac:spMk id="29" creationId="{C9BF5FB3-36E9-8BA1-9F48-D0FD55A3C605}"/>
          </ac:spMkLst>
        </pc:spChg>
        <pc:spChg chg="del">
          <ac:chgData name="nabyan arkan" userId="940ba9ebd420eed4" providerId="LiveId" clId="{0894204D-7E8D-4D3D-88F7-590EA383E155}" dt="2022-08-13T12:56:48.660" v="0" actId="478"/>
          <ac:spMkLst>
            <pc:docMk/>
            <pc:sldMk cId="4184339503" sldId="263"/>
            <ac:spMk id="30" creationId="{64B3D87F-EFCD-FC25-5D6E-D38D70FD1634}"/>
          </ac:spMkLst>
        </pc:spChg>
        <pc:grpChg chg="mod">
          <ac:chgData name="nabyan arkan" userId="940ba9ebd420eed4" providerId="LiveId" clId="{0894204D-7E8D-4D3D-88F7-590EA383E155}" dt="2022-08-14T09:02:01.645" v="875" actId="1036"/>
          <ac:grpSpMkLst>
            <pc:docMk/>
            <pc:sldMk cId="4184339503" sldId="263"/>
            <ac:grpSpMk id="6" creationId="{1030B81A-99E9-D15F-FBA8-7B9DDE19549D}"/>
          </ac:grpSpMkLst>
        </pc:grpChg>
        <pc:grpChg chg="mod">
          <ac:chgData name="nabyan arkan" userId="940ba9ebd420eed4" providerId="LiveId" clId="{0894204D-7E8D-4D3D-88F7-590EA383E155}" dt="2022-08-14T09:02:01.645" v="875" actId="1036"/>
          <ac:grpSpMkLst>
            <pc:docMk/>
            <pc:sldMk cId="4184339503" sldId="263"/>
            <ac:grpSpMk id="14" creationId="{456EE258-75F9-4C5C-F65D-21579BAFF60B}"/>
          </ac:grpSpMkLst>
        </pc:grpChg>
        <pc:grpChg chg="mod">
          <ac:chgData name="nabyan arkan" userId="940ba9ebd420eed4" providerId="LiveId" clId="{0894204D-7E8D-4D3D-88F7-590EA383E155}" dt="2022-08-14T09:02:09.822" v="885" actId="1035"/>
          <ac:grpSpMkLst>
            <pc:docMk/>
            <pc:sldMk cId="4184339503" sldId="263"/>
            <ac:grpSpMk id="19" creationId="{BB90EB40-F7A4-50B3-9061-C75740BFA8AC}"/>
          </ac:grpSpMkLst>
        </pc:grpChg>
        <pc:picChg chg="del mod">
          <ac:chgData name="nabyan arkan" userId="940ba9ebd420eed4" providerId="LiveId" clId="{0894204D-7E8D-4D3D-88F7-590EA383E155}" dt="2022-08-13T15:04:23.824" v="81" actId="478"/>
          <ac:picMkLst>
            <pc:docMk/>
            <pc:sldMk cId="4184339503" sldId="263"/>
            <ac:picMk id="15" creationId="{039BF082-C0B1-5DC8-4B19-D6183FE29C40}"/>
          </ac:picMkLst>
        </pc:picChg>
        <pc:picChg chg="add mod">
          <ac:chgData name="nabyan arkan" userId="940ba9ebd420eed4" providerId="LiveId" clId="{0894204D-7E8D-4D3D-88F7-590EA383E155}" dt="2022-08-14T09:06:35.053" v="960"/>
          <ac:picMkLst>
            <pc:docMk/>
            <pc:sldMk cId="4184339503" sldId="263"/>
            <ac:picMk id="30" creationId="{B82BA929-49DC-4794-325C-45093F9C3B3F}"/>
          </ac:picMkLst>
        </pc:picChg>
        <pc:picChg chg="del">
          <ac:chgData name="nabyan arkan" userId="940ba9ebd420eed4" providerId="LiveId" clId="{0894204D-7E8D-4D3D-88F7-590EA383E155}" dt="2022-08-14T09:05:54.901" v="945" actId="478"/>
          <ac:picMkLst>
            <pc:docMk/>
            <pc:sldMk cId="4184339503" sldId="263"/>
            <ac:picMk id="31" creationId="{36E4138B-48B5-6364-5DDE-875169D5F3EA}"/>
          </ac:picMkLst>
        </pc:picChg>
        <pc:picChg chg="del mod ord replST delST">
          <ac:chgData name="nabyan arkan" userId="940ba9ebd420eed4" providerId="LiveId" clId="{0894204D-7E8D-4D3D-88F7-590EA383E155}" dt="2022-08-13T15:04:49.943" v="138" actId="478"/>
          <ac:picMkLst>
            <pc:docMk/>
            <pc:sldMk cId="4184339503" sldId="263"/>
            <ac:picMk id="33" creationId="{A3708904-C2CC-CD32-E36F-57C1F78A9314}"/>
          </ac:picMkLst>
        </pc:picChg>
        <pc:picChg chg="mod">
          <ac:chgData name="nabyan arkan" userId="940ba9ebd420eed4" providerId="LiveId" clId="{0894204D-7E8D-4D3D-88F7-590EA383E155}" dt="2022-08-14T09:02:14.113" v="894" actId="1035"/>
          <ac:picMkLst>
            <pc:docMk/>
            <pc:sldMk cId="4184339503" sldId="263"/>
            <ac:picMk id="36" creationId="{874C8124-03B8-ACD0-FFB6-0F8349D824CA}"/>
          </ac:picMkLst>
        </pc:picChg>
        <pc:picChg chg="mod ord replST">
          <ac:chgData name="nabyan arkan" userId="940ba9ebd420eed4" providerId="LiveId" clId="{0894204D-7E8D-4D3D-88F7-590EA383E155}" dt="2022-08-14T09:02:01.645" v="875" actId="1036"/>
          <ac:picMkLst>
            <pc:docMk/>
            <pc:sldMk cId="4184339503" sldId="263"/>
            <ac:picMk id="38" creationId="{C9006729-E7F4-9327-3EC8-947BA0D8EE5B}"/>
          </ac:picMkLst>
        </pc:picChg>
        <pc:cxnChg chg="mod">
          <ac:chgData name="nabyan arkan" userId="940ba9ebd420eed4" providerId="LiveId" clId="{0894204D-7E8D-4D3D-88F7-590EA383E155}" dt="2022-08-14T09:02:01.645" v="875" actId="1036"/>
          <ac:cxnSpMkLst>
            <pc:docMk/>
            <pc:sldMk cId="4184339503" sldId="263"/>
            <ac:cxnSpMk id="3" creationId="{E51862DA-3373-1930-08B0-8A7CF1345851}"/>
          </ac:cxnSpMkLst>
        </pc:cxnChg>
        <pc:cxnChg chg="mod">
          <ac:chgData name="nabyan arkan" userId="940ba9ebd420eed4" providerId="LiveId" clId="{0894204D-7E8D-4D3D-88F7-590EA383E155}" dt="2022-08-14T09:02:01.645" v="875" actId="1036"/>
          <ac:cxnSpMkLst>
            <pc:docMk/>
            <pc:sldMk cId="4184339503" sldId="263"/>
            <ac:cxnSpMk id="24" creationId="{C1804C75-BB80-D2D3-C037-EB0EA586D8A2}"/>
          </ac:cxnSpMkLst>
        </pc:cxnChg>
        <pc:cxnChg chg="mod">
          <ac:chgData name="nabyan arkan" userId="940ba9ebd420eed4" providerId="LiveId" clId="{0894204D-7E8D-4D3D-88F7-590EA383E155}" dt="2022-08-14T09:02:01.645" v="875" actId="1036"/>
          <ac:cxnSpMkLst>
            <pc:docMk/>
            <pc:sldMk cId="4184339503" sldId="263"/>
            <ac:cxnSpMk id="25" creationId="{44E2C4F5-8CBF-F701-BF28-1869060FB135}"/>
          </ac:cxnSpMkLst>
        </pc:cxnChg>
        <pc:cxnChg chg="mod">
          <ac:chgData name="nabyan arkan" userId="940ba9ebd420eed4" providerId="LiveId" clId="{0894204D-7E8D-4D3D-88F7-590EA383E155}" dt="2022-08-14T09:02:01.645" v="875" actId="1036"/>
          <ac:cxnSpMkLst>
            <pc:docMk/>
            <pc:sldMk cId="4184339503" sldId="263"/>
            <ac:cxnSpMk id="26" creationId="{A956FC7D-7431-3D35-7EBC-68DBD6238D9D}"/>
          </ac:cxnSpMkLst>
        </pc:cxnChg>
        <pc:cxnChg chg="mod">
          <ac:chgData name="nabyan arkan" userId="940ba9ebd420eed4" providerId="LiveId" clId="{0894204D-7E8D-4D3D-88F7-590EA383E155}" dt="2022-08-14T09:02:09.822" v="885" actId="1035"/>
          <ac:cxnSpMkLst>
            <pc:docMk/>
            <pc:sldMk cId="4184339503" sldId="263"/>
            <ac:cxnSpMk id="28" creationId="{6892F457-A6BC-97C4-783B-B4840CFCA591}"/>
          </ac:cxnSpMkLst>
        </pc:cxnChg>
      </pc:sldChg>
      <pc:sldChg chg="addSp delSp modSp mod addAnim delAnim modAnim">
        <pc:chgData name="nabyan arkan" userId="940ba9ebd420eed4" providerId="LiveId" clId="{0894204D-7E8D-4D3D-88F7-590EA383E155}" dt="2022-08-14T09:13:13.890" v="1056" actId="20577"/>
        <pc:sldMkLst>
          <pc:docMk/>
          <pc:sldMk cId="4261699490" sldId="264"/>
        </pc:sldMkLst>
        <pc:spChg chg="del">
          <ac:chgData name="nabyan arkan" userId="940ba9ebd420eed4" providerId="LiveId" clId="{0894204D-7E8D-4D3D-88F7-590EA383E155}" dt="2022-08-14T08:53:19.341" v="691" actId="478"/>
          <ac:spMkLst>
            <pc:docMk/>
            <pc:sldMk cId="4261699490" sldId="264"/>
            <ac:spMk id="4" creationId="{18CB3B62-657B-A18D-49CB-569570127D68}"/>
          </ac:spMkLst>
        </pc:spChg>
        <pc:spChg chg="add del mod">
          <ac:chgData name="nabyan arkan" userId="940ba9ebd420eed4" providerId="LiveId" clId="{0894204D-7E8D-4D3D-88F7-590EA383E155}" dt="2022-08-14T08:53:21.661" v="692" actId="478"/>
          <ac:spMkLst>
            <pc:docMk/>
            <pc:sldMk cId="4261699490" sldId="264"/>
            <ac:spMk id="9" creationId="{2DA4339E-E745-15B7-67F5-67B3ED8B3D62}"/>
          </ac:spMkLst>
        </pc:spChg>
        <pc:spChg chg="mod replST delST">
          <ac:chgData name="nabyan arkan" userId="940ba9ebd420eed4" providerId="LiveId" clId="{0894204D-7E8D-4D3D-88F7-590EA383E155}" dt="2022-08-13T15:06:33.414" v="248" actId="14100"/>
          <ac:spMkLst>
            <pc:docMk/>
            <pc:sldMk cId="4261699490" sldId="264"/>
            <ac:spMk id="10" creationId="{00AD9831-A7C4-E741-2F6C-175887289872}"/>
          </ac:spMkLst>
        </pc:spChg>
        <pc:spChg chg="replST delST">
          <ac:chgData name="nabyan arkan" userId="940ba9ebd420eed4" providerId="LiveId" clId="{0894204D-7E8D-4D3D-88F7-590EA383E155}" dt="2022-08-13T15:06:21.866" v="241"/>
          <ac:spMkLst>
            <pc:docMk/>
            <pc:sldMk cId="4261699490" sldId="264"/>
            <ac:spMk id="11" creationId="{4DA647EC-5B8E-3AB6-D501-CFDBC31E8CC6}"/>
          </ac:spMkLst>
        </pc:spChg>
        <pc:spChg chg="mod">
          <ac:chgData name="nabyan arkan" userId="940ba9ebd420eed4" providerId="LiveId" clId="{0894204D-7E8D-4D3D-88F7-590EA383E155}" dt="2022-08-14T08:55:15.621" v="716" actId="1036"/>
          <ac:spMkLst>
            <pc:docMk/>
            <pc:sldMk cId="4261699490" sldId="264"/>
            <ac:spMk id="17" creationId="{55664D5A-AAE6-A591-74D9-55F6813C656F}"/>
          </ac:spMkLst>
        </pc:spChg>
        <pc:spChg chg="add mod ord">
          <ac:chgData name="nabyan arkan" userId="940ba9ebd420eed4" providerId="LiveId" clId="{0894204D-7E8D-4D3D-88F7-590EA383E155}" dt="2022-08-14T09:13:13.890" v="1056" actId="20577"/>
          <ac:spMkLst>
            <pc:docMk/>
            <pc:sldMk cId="4261699490" sldId="264"/>
            <ac:spMk id="30" creationId="{5232F67E-B317-2750-1ACB-1E0D4D754DCE}"/>
          </ac:spMkLst>
        </pc:spChg>
        <pc:spChg chg="del mod">
          <ac:chgData name="nabyan arkan" userId="940ba9ebd420eed4" providerId="LiveId" clId="{0894204D-7E8D-4D3D-88F7-590EA383E155}" dt="2022-08-13T12:57:02.734" v="7" actId="478"/>
          <ac:spMkLst>
            <pc:docMk/>
            <pc:sldMk cId="4261699490" sldId="264"/>
            <ac:spMk id="30" creationId="{634EF4DF-A44F-EE94-4BF2-087E3E4F7551}"/>
          </ac:spMkLst>
        </pc:spChg>
        <pc:spChg chg="del ord">
          <ac:chgData name="nabyan arkan" userId="940ba9ebd420eed4" providerId="LiveId" clId="{0894204D-7E8D-4D3D-88F7-590EA383E155}" dt="2022-08-13T15:06:21.867" v="244" actId="478"/>
          <ac:spMkLst>
            <pc:docMk/>
            <pc:sldMk cId="4261699490" sldId="264"/>
            <ac:spMk id="30" creationId="{BD16EEA4-7144-89AE-A70E-606957D820AF}"/>
          </ac:spMkLst>
        </pc:spChg>
        <pc:spChg chg="del">
          <ac:chgData name="nabyan arkan" userId="940ba9ebd420eed4" providerId="LiveId" clId="{0894204D-7E8D-4D3D-88F7-590EA383E155}" dt="2022-08-13T12:57:00.026" v="5" actId="478"/>
          <ac:spMkLst>
            <pc:docMk/>
            <pc:sldMk cId="4261699490" sldId="264"/>
            <ac:spMk id="31" creationId="{D9E740FA-F5F8-2283-8AF7-6F2246491007}"/>
          </ac:spMkLst>
        </pc:spChg>
        <pc:spChg chg="del">
          <ac:chgData name="nabyan arkan" userId="940ba9ebd420eed4" providerId="LiveId" clId="{0894204D-7E8D-4D3D-88F7-590EA383E155}" dt="2022-08-13T12:56:58.613" v="4" actId="478"/>
          <ac:spMkLst>
            <pc:docMk/>
            <pc:sldMk cId="4261699490" sldId="264"/>
            <ac:spMk id="32" creationId="{E68445FC-135B-B10B-5411-19CCBE02C987}"/>
          </ac:spMkLst>
        </pc:spChg>
        <pc:grpChg chg="add del">
          <ac:chgData name="nabyan arkan" userId="940ba9ebd420eed4" providerId="LiveId" clId="{0894204D-7E8D-4D3D-88F7-590EA383E155}" dt="2022-08-13T12:56:56.665" v="3" actId="478"/>
          <ac:grpSpMkLst>
            <pc:docMk/>
            <pc:sldMk cId="4261699490" sldId="264"/>
            <ac:grpSpMk id="7" creationId="{EB3C5262-8CA9-721A-EB2F-52C48BBD9021}"/>
          </ac:grpSpMkLst>
        </pc:grpChg>
        <pc:grpChg chg="mod">
          <ac:chgData name="nabyan arkan" userId="940ba9ebd420eed4" providerId="LiveId" clId="{0894204D-7E8D-4D3D-88F7-590EA383E155}" dt="2022-08-14T08:55:15.621" v="716" actId="1036"/>
          <ac:grpSpMkLst>
            <pc:docMk/>
            <pc:sldMk cId="4261699490" sldId="264"/>
            <ac:grpSpMk id="8" creationId="{FEE41EE6-5F4A-2271-FABD-B6D131DF7827}"/>
          </ac:grpSpMkLst>
        </pc:grpChg>
        <pc:grpChg chg="mod">
          <ac:chgData name="nabyan arkan" userId="940ba9ebd420eed4" providerId="LiveId" clId="{0894204D-7E8D-4D3D-88F7-590EA383E155}" dt="2022-08-14T08:55:15.621" v="716" actId="1036"/>
          <ac:grpSpMkLst>
            <pc:docMk/>
            <pc:sldMk cId="4261699490" sldId="264"/>
            <ac:grpSpMk id="12" creationId="{AF2EA706-F309-6F88-449B-2841F675BFA5}"/>
          </ac:grpSpMkLst>
        </pc:grpChg>
        <pc:grpChg chg="mod">
          <ac:chgData name="nabyan arkan" userId="940ba9ebd420eed4" providerId="LiveId" clId="{0894204D-7E8D-4D3D-88F7-590EA383E155}" dt="2022-08-14T08:55:15.621" v="716" actId="1036"/>
          <ac:grpSpMkLst>
            <pc:docMk/>
            <pc:sldMk cId="4261699490" sldId="264"/>
            <ac:grpSpMk id="19" creationId="{87AEC2AD-65A2-BB23-DFAA-6B9F30915365}"/>
          </ac:grpSpMkLst>
        </pc:grpChg>
        <pc:grpChg chg="mod">
          <ac:chgData name="nabyan arkan" userId="940ba9ebd420eed4" providerId="LiveId" clId="{0894204D-7E8D-4D3D-88F7-590EA383E155}" dt="2022-08-14T08:55:15.621" v="716" actId="1036"/>
          <ac:grpSpMkLst>
            <pc:docMk/>
            <pc:sldMk cId="4261699490" sldId="264"/>
            <ac:grpSpMk id="25" creationId="{5C38AD03-FE48-1FEC-535D-5D3A5FD50237}"/>
          </ac:grpSpMkLst>
        </pc:grpChg>
        <pc:picChg chg="del mod">
          <ac:chgData name="nabyan arkan" userId="940ba9ebd420eed4" providerId="LiveId" clId="{0894204D-7E8D-4D3D-88F7-590EA383E155}" dt="2022-08-13T15:06:21.863" v="235" actId="478"/>
          <ac:picMkLst>
            <pc:docMk/>
            <pc:sldMk cId="4261699490" sldId="264"/>
            <ac:picMk id="9" creationId="{FBADA9B6-ECBF-E08B-28B8-83B40A173C99}"/>
          </ac:picMkLst>
        </pc:picChg>
        <pc:picChg chg="mod">
          <ac:chgData name="nabyan arkan" userId="940ba9ebd420eed4" providerId="LiveId" clId="{0894204D-7E8D-4D3D-88F7-590EA383E155}" dt="2022-08-14T08:55:15.621" v="716" actId="1036"/>
          <ac:picMkLst>
            <pc:docMk/>
            <pc:sldMk cId="4261699490" sldId="264"/>
            <ac:picMk id="24" creationId="{58C8328A-3C88-8C03-6B3D-3D976C66FB67}"/>
          </ac:picMkLst>
        </pc:picChg>
        <pc:picChg chg="add mod">
          <ac:chgData name="nabyan arkan" userId="940ba9ebd420eed4" providerId="LiveId" clId="{0894204D-7E8D-4D3D-88F7-590EA383E155}" dt="2022-08-14T09:06:33.396" v="959"/>
          <ac:picMkLst>
            <pc:docMk/>
            <pc:sldMk cId="4261699490" sldId="264"/>
            <ac:picMk id="31" creationId="{3D251E43-95B8-04F7-FF40-C8CEB991A271}"/>
          </ac:picMkLst>
        </pc:picChg>
        <pc:picChg chg="mod ord replST delST">
          <ac:chgData name="nabyan arkan" userId="940ba9ebd420eed4" providerId="LiveId" clId="{0894204D-7E8D-4D3D-88F7-590EA383E155}" dt="2022-08-14T08:55:15.621" v="716" actId="1036"/>
          <ac:picMkLst>
            <pc:docMk/>
            <pc:sldMk cId="4261699490" sldId="264"/>
            <ac:picMk id="32" creationId="{F46AFB2D-C3E6-FC1B-66E1-A4154916B0D2}"/>
          </ac:picMkLst>
        </pc:picChg>
        <pc:picChg chg="del">
          <ac:chgData name="nabyan arkan" userId="940ba9ebd420eed4" providerId="LiveId" clId="{0894204D-7E8D-4D3D-88F7-590EA383E155}" dt="2022-08-14T09:05:59.163" v="946" actId="478"/>
          <ac:picMkLst>
            <pc:docMk/>
            <pc:sldMk cId="4261699490" sldId="264"/>
            <ac:picMk id="39" creationId="{1986FB96-70C9-B27B-C91A-6E5DCFEFE856}"/>
          </ac:picMkLst>
        </pc:picChg>
        <pc:picChg chg="mod">
          <ac:chgData name="nabyan arkan" userId="940ba9ebd420eed4" providerId="LiveId" clId="{0894204D-7E8D-4D3D-88F7-590EA383E155}" dt="2022-08-14T08:55:15.621" v="716" actId="1036"/>
          <ac:picMkLst>
            <pc:docMk/>
            <pc:sldMk cId="4261699490" sldId="264"/>
            <ac:picMk id="43" creationId="{196A44E3-DFBF-1C4D-1C6D-B03E3CA946A1}"/>
          </ac:picMkLst>
        </pc:picChg>
        <pc:picChg chg="mod">
          <ac:chgData name="nabyan arkan" userId="940ba9ebd420eed4" providerId="LiveId" clId="{0894204D-7E8D-4D3D-88F7-590EA383E155}" dt="2022-08-14T08:55:15.621" v="716" actId="1036"/>
          <ac:picMkLst>
            <pc:docMk/>
            <pc:sldMk cId="4261699490" sldId="264"/>
            <ac:picMk id="46" creationId="{F3C1686D-0960-6867-D9B0-9D1D4FF960A7}"/>
          </ac:picMkLst>
        </pc:picChg>
        <pc:picChg chg="mod">
          <ac:chgData name="nabyan arkan" userId="940ba9ebd420eed4" providerId="LiveId" clId="{0894204D-7E8D-4D3D-88F7-590EA383E155}" dt="2022-08-14T08:55:15.621" v="716" actId="1036"/>
          <ac:picMkLst>
            <pc:docMk/>
            <pc:sldMk cId="4261699490" sldId="264"/>
            <ac:picMk id="47" creationId="{6BD5B0AA-18CE-6C81-F60B-7B9042C79EDF}"/>
          </ac:picMkLst>
        </pc:picChg>
        <pc:cxnChg chg="mod">
          <ac:chgData name="nabyan arkan" userId="940ba9ebd420eed4" providerId="LiveId" clId="{0894204D-7E8D-4D3D-88F7-590EA383E155}" dt="2022-08-14T08:55:15.621" v="716" actId="1036"/>
          <ac:cxnSpMkLst>
            <pc:docMk/>
            <pc:sldMk cId="4261699490" sldId="264"/>
            <ac:cxnSpMk id="6" creationId="{A339A66F-4182-DEF8-C36C-45D1597EF535}"/>
          </ac:cxnSpMkLst>
        </pc:cxnChg>
        <pc:cxnChg chg="mod">
          <ac:chgData name="nabyan arkan" userId="940ba9ebd420eed4" providerId="LiveId" clId="{0894204D-7E8D-4D3D-88F7-590EA383E155}" dt="2022-08-14T08:55:15.621" v="716" actId="1036"/>
          <ac:cxnSpMkLst>
            <pc:docMk/>
            <pc:sldMk cId="4261699490" sldId="264"/>
            <ac:cxnSpMk id="18" creationId="{B03F0BA4-3814-7B97-50B2-CB425E528AB6}"/>
          </ac:cxnSpMkLst>
        </pc:cxnChg>
      </pc:sldChg>
      <pc:sldChg chg="addSp delSp modSp mod delAnim">
        <pc:chgData name="nabyan arkan" userId="940ba9ebd420eed4" providerId="LiveId" clId="{0894204D-7E8D-4D3D-88F7-590EA383E155}" dt="2022-08-14T09:13:52.232" v="1069" actId="255"/>
        <pc:sldMkLst>
          <pc:docMk/>
          <pc:sldMk cId="1073077975" sldId="265"/>
        </pc:sldMkLst>
        <pc:spChg chg="del">
          <ac:chgData name="nabyan arkan" userId="940ba9ebd420eed4" providerId="LiveId" clId="{0894204D-7E8D-4D3D-88F7-590EA383E155}" dt="2022-08-14T08:53:29.472" v="694" actId="478"/>
          <ac:spMkLst>
            <pc:docMk/>
            <pc:sldMk cId="1073077975" sldId="265"/>
            <ac:spMk id="4" creationId="{36DA18C9-0BE8-1C7C-42A7-766E9B85E470}"/>
          </ac:spMkLst>
        </pc:spChg>
        <pc:spChg chg="mod">
          <ac:chgData name="nabyan arkan" userId="940ba9ebd420eed4" providerId="LiveId" clId="{0894204D-7E8D-4D3D-88F7-590EA383E155}" dt="2022-08-13T15:07:36.023" v="299" actId="14100"/>
          <ac:spMkLst>
            <pc:docMk/>
            <pc:sldMk cId="1073077975" sldId="265"/>
            <ac:spMk id="10" creationId="{13E29A96-7617-B51E-CA16-A2F6ECB8B223}"/>
          </ac:spMkLst>
        </pc:spChg>
        <pc:spChg chg="del">
          <ac:chgData name="nabyan arkan" userId="940ba9ebd420eed4" providerId="LiveId" clId="{0894204D-7E8D-4D3D-88F7-590EA383E155}" dt="2022-08-13T12:57:07.414" v="9" actId="478"/>
          <ac:spMkLst>
            <pc:docMk/>
            <pc:sldMk cId="1073077975" sldId="265"/>
            <ac:spMk id="18" creationId="{69251611-E153-4E87-DC04-FEFCF4082ECE}"/>
          </ac:spMkLst>
        </pc:spChg>
        <pc:spChg chg="add del mod">
          <ac:chgData name="nabyan arkan" userId="940ba9ebd420eed4" providerId="LiveId" clId="{0894204D-7E8D-4D3D-88F7-590EA383E155}" dt="2022-08-14T08:53:31.952" v="695" actId="478"/>
          <ac:spMkLst>
            <pc:docMk/>
            <pc:sldMk cId="1073077975" sldId="265"/>
            <ac:spMk id="18" creationId="{B9772B9D-4398-7FC7-2303-3AA8C15269CB}"/>
          </ac:spMkLst>
        </pc:spChg>
        <pc:spChg chg="del">
          <ac:chgData name="nabyan arkan" userId="940ba9ebd420eed4" providerId="LiveId" clId="{0894204D-7E8D-4D3D-88F7-590EA383E155}" dt="2022-08-13T12:57:06.574" v="8" actId="478"/>
          <ac:spMkLst>
            <pc:docMk/>
            <pc:sldMk cId="1073077975" sldId="265"/>
            <ac:spMk id="19" creationId="{CC97C38B-2180-6DBD-6B4E-3540BC75A858}"/>
          </ac:spMkLst>
        </pc:spChg>
        <pc:spChg chg="mod">
          <ac:chgData name="nabyan arkan" userId="940ba9ebd420eed4" providerId="LiveId" clId="{0894204D-7E8D-4D3D-88F7-590EA383E155}" dt="2022-08-14T08:54:19.288" v="709" actId="1036"/>
          <ac:spMkLst>
            <pc:docMk/>
            <pc:sldMk cId="1073077975" sldId="265"/>
            <ac:spMk id="21" creationId="{D16C081A-30F3-BEE5-BD90-A9B0836912AD}"/>
          </ac:spMkLst>
        </pc:spChg>
        <pc:spChg chg="add mod ord">
          <ac:chgData name="nabyan arkan" userId="940ba9ebd420eed4" providerId="LiveId" clId="{0894204D-7E8D-4D3D-88F7-590EA383E155}" dt="2022-08-14T09:13:52.232" v="1069" actId="255"/>
          <ac:spMkLst>
            <pc:docMk/>
            <pc:sldMk cId="1073077975" sldId="265"/>
            <ac:spMk id="24" creationId="{2E042967-6C40-79F1-7FD9-ADCBF4845374}"/>
          </ac:spMkLst>
        </pc:spChg>
        <pc:picChg chg="del mod">
          <ac:chgData name="nabyan arkan" userId="940ba9ebd420eed4" providerId="LiveId" clId="{0894204D-7E8D-4D3D-88F7-590EA383E155}" dt="2022-08-13T15:07:27.021" v="295" actId="478"/>
          <ac:picMkLst>
            <pc:docMk/>
            <pc:sldMk cId="1073077975" sldId="265"/>
            <ac:picMk id="17" creationId="{BCC77A71-BFA9-3EED-780E-610B314C44F8}"/>
          </ac:picMkLst>
        </pc:picChg>
        <pc:picChg chg="mod ord replST">
          <ac:chgData name="nabyan arkan" userId="940ba9ebd420eed4" providerId="LiveId" clId="{0894204D-7E8D-4D3D-88F7-590EA383E155}" dt="2022-08-13T15:07:43.115" v="300" actId="1076"/>
          <ac:picMkLst>
            <pc:docMk/>
            <pc:sldMk cId="1073077975" sldId="265"/>
            <ac:picMk id="19" creationId="{71ED4059-830F-BCA4-4A49-E4A9DE0F1E28}"/>
          </ac:picMkLst>
        </pc:picChg>
        <pc:picChg chg="del">
          <ac:chgData name="nabyan arkan" userId="940ba9ebd420eed4" providerId="LiveId" clId="{0894204D-7E8D-4D3D-88F7-590EA383E155}" dt="2022-08-14T09:06:02.105" v="947" actId="478"/>
          <ac:picMkLst>
            <pc:docMk/>
            <pc:sldMk cId="1073077975" sldId="265"/>
            <ac:picMk id="22" creationId="{3C0807DC-41AC-6358-5EF0-3EC18D24EE68}"/>
          </ac:picMkLst>
        </pc:picChg>
        <pc:picChg chg="add mod">
          <ac:chgData name="nabyan arkan" userId="940ba9ebd420eed4" providerId="LiveId" clId="{0894204D-7E8D-4D3D-88F7-590EA383E155}" dt="2022-08-14T09:06:32.182" v="958"/>
          <ac:picMkLst>
            <pc:docMk/>
            <pc:sldMk cId="1073077975" sldId="265"/>
            <ac:picMk id="26" creationId="{0F58E29E-73C8-A22C-6A8F-02209E875BE3}"/>
          </ac:picMkLst>
        </pc:picChg>
      </pc:sldChg>
      <pc:sldChg chg="addSp delSp modSp mod delAnim modAnim">
        <pc:chgData name="nabyan arkan" userId="940ba9ebd420eed4" providerId="LiveId" clId="{0894204D-7E8D-4D3D-88F7-590EA383E155}" dt="2022-08-14T09:14:47.854" v="1085" actId="1036"/>
        <pc:sldMkLst>
          <pc:docMk/>
          <pc:sldMk cId="1702800291" sldId="266"/>
        </pc:sldMkLst>
        <pc:spChg chg="del">
          <ac:chgData name="nabyan arkan" userId="940ba9ebd420eed4" providerId="LiveId" clId="{0894204D-7E8D-4D3D-88F7-590EA383E155}" dt="2022-08-14T08:55:50.896" v="717" actId="478"/>
          <ac:spMkLst>
            <pc:docMk/>
            <pc:sldMk cId="1702800291" sldId="266"/>
            <ac:spMk id="4" creationId="{1B98BAFF-6AD9-93E0-E854-A068D08A56A6}"/>
          </ac:spMkLst>
        </pc:spChg>
        <pc:spChg chg="del ord">
          <ac:chgData name="nabyan arkan" userId="940ba9ebd420eed4" providerId="LiveId" clId="{0894204D-7E8D-4D3D-88F7-590EA383E155}" dt="2022-08-13T15:09:34.077" v="357" actId="478"/>
          <ac:spMkLst>
            <pc:docMk/>
            <pc:sldMk cId="1702800291" sldId="266"/>
            <ac:spMk id="5" creationId="{F2652B35-4A1E-D96E-A8B7-0CDE520738DC}"/>
          </ac:spMkLst>
        </pc:spChg>
        <pc:spChg chg="add del mod">
          <ac:chgData name="nabyan arkan" userId="940ba9ebd420eed4" providerId="LiveId" clId="{0894204D-7E8D-4D3D-88F7-590EA383E155}" dt="2022-08-14T08:55:53.530" v="718" actId="478"/>
          <ac:spMkLst>
            <pc:docMk/>
            <pc:sldMk cId="1702800291" sldId="266"/>
            <ac:spMk id="6" creationId="{A7B1A760-A3B0-B1DC-6581-DFFC035F96FE}"/>
          </ac:spMkLst>
        </pc:spChg>
        <pc:spChg chg="add mod ord">
          <ac:chgData name="nabyan arkan" userId="940ba9ebd420eed4" providerId="LiveId" clId="{0894204D-7E8D-4D3D-88F7-590EA383E155}" dt="2022-08-14T09:14:36.740" v="1082" actId="255"/>
          <ac:spMkLst>
            <pc:docMk/>
            <pc:sldMk cId="1702800291" sldId="266"/>
            <ac:spMk id="8" creationId="{52B3026C-321D-1141-DE7C-D1BCAA55DC1D}"/>
          </ac:spMkLst>
        </pc:spChg>
        <pc:spChg chg="mod replST delST">
          <ac:chgData name="nabyan arkan" userId="940ba9ebd420eed4" providerId="LiveId" clId="{0894204D-7E8D-4D3D-88F7-590EA383E155}" dt="2022-08-13T15:09:44.195" v="361" actId="14100"/>
          <ac:spMkLst>
            <pc:docMk/>
            <pc:sldMk cId="1702800291" sldId="266"/>
            <ac:spMk id="38" creationId="{1C6A57B1-053F-117C-8257-EBD2C032ABA2}"/>
          </ac:spMkLst>
        </pc:spChg>
        <pc:spChg chg="replST delST">
          <ac:chgData name="nabyan arkan" userId="940ba9ebd420eed4" providerId="LiveId" clId="{0894204D-7E8D-4D3D-88F7-590EA383E155}" dt="2022-08-13T15:09:34.075" v="354"/>
          <ac:spMkLst>
            <pc:docMk/>
            <pc:sldMk cId="1702800291" sldId="266"/>
            <ac:spMk id="39" creationId="{E0EF3D4E-4C8C-579C-BBF9-329DFFB3EDD2}"/>
          </ac:spMkLst>
        </pc:spChg>
        <pc:spChg chg="del">
          <ac:chgData name="nabyan arkan" userId="940ba9ebd420eed4" providerId="LiveId" clId="{0894204D-7E8D-4D3D-88F7-590EA383E155}" dt="2022-08-13T12:57:13.510" v="12" actId="478"/>
          <ac:spMkLst>
            <pc:docMk/>
            <pc:sldMk cId="1702800291" sldId="266"/>
            <ac:spMk id="40" creationId="{157330DD-6AEB-4284-E035-3CAC8C90BD81}"/>
          </ac:spMkLst>
        </pc:spChg>
        <pc:spChg chg="del">
          <ac:chgData name="nabyan arkan" userId="940ba9ebd420eed4" providerId="LiveId" clId="{0894204D-7E8D-4D3D-88F7-590EA383E155}" dt="2022-08-13T12:57:14.334" v="13" actId="478"/>
          <ac:spMkLst>
            <pc:docMk/>
            <pc:sldMk cId="1702800291" sldId="266"/>
            <ac:spMk id="45" creationId="{F94D2969-7404-C1F1-08EE-A979ED88C2EC}"/>
          </ac:spMkLst>
        </pc:spChg>
        <pc:spChg chg="del">
          <ac:chgData name="nabyan arkan" userId="940ba9ebd420eed4" providerId="LiveId" clId="{0894204D-7E8D-4D3D-88F7-590EA383E155}" dt="2022-08-13T12:57:10.633" v="10" actId="478"/>
          <ac:spMkLst>
            <pc:docMk/>
            <pc:sldMk cId="1702800291" sldId="266"/>
            <ac:spMk id="46" creationId="{2F684E69-58DB-F473-C4A6-BE5617B32A86}"/>
          </ac:spMkLst>
        </pc:spChg>
        <pc:spChg chg="del">
          <ac:chgData name="nabyan arkan" userId="940ba9ebd420eed4" providerId="LiveId" clId="{0894204D-7E8D-4D3D-88F7-590EA383E155}" dt="2022-08-13T12:57:11.423" v="11" actId="478"/>
          <ac:spMkLst>
            <pc:docMk/>
            <pc:sldMk cId="1702800291" sldId="266"/>
            <ac:spMk id="47" creationId="{A0A5353F-DC0A-D886-22AB-EBAA639375BC}"/>
          </ac:spMkLst>
        </pc:spChg>
        <pc:spChg chg="mod">
          <ac:chgData name="nabyan arkan" userId="940ba9ebd420eed4" providerId="LiveId" clId="{0894204D-7E8D-4D3D-88F7-590EA383E155}" dt="2022-08-14T09:14:47.854" v="1085" actId="1036"/>
          <ac:spMkLst>
            <pc:docMk/>
            <pc:sldMk cId="1702800291" sldId="266"/>
            <ac:spMk id="49" creationId="{FE780FE7-9238-8980-CB85-377CCA1C5D26}"/>
          </ac:spMkLst>
        </pc:spChg>
        <pc:grpChg chg="mod">
          <ac:chgData name="nabyan arkan" userId="940ba9ebd420eed4" providerId="LiveId" clId="{0894204D-7E8D-4D3D-88F7-590EA383E155}" dt="2022-08-14T09:14:47.854" v="1085" actId="1036"/>
          <ac:grpSpMkLst>
            <pc:docMk/>
            <pc:sldMk cId="1702800291" sldId="266"/>
            <ac:grpSpMk id="25" creationId="{4BAE6CBA-B079-4BAD-4595-C5FF0AE498DC}"/>
          </ac:grpSpMkLst>
        </pc:grpChg>
        <pc:grpChg chg="mod">
          <ac:chgData name="nabyan arkan" userId="940ba9ebd420eed4" providerId="LiveId" clId="{0894204D-7E8D-4D3D-88F7-590EA383E155}" dt="2022-08-14T09:14:47.854" v="1085" actId="1036"/>
          <ac:grpSpMkLst>
            <pc:docMk/>
            <pc:sldMk cId="1702800291" sldId="266"/>
            <ac:grpSpMk id="30" creationId="{C7AFC89B-3AC8-E987-0450-0726C189C005}"/>
          </ac:grpSpMkLst>
        </pc:grpChg>
        <pc:grpChg chg="mod">
          <ac:chgData name="nabyan arkan" userId="940ba9ebd420eed4" providerId="LiveId" clId="{0894204D-7E8D-4D3D-88F7-590EA383E155}" dt="2022-08-14T09:14:47.854" v="1085" actId="1036"/>
          <ac:grpSpMkLst>
            <pc:docMk/>
            <pc:sldMk cId="1702800291" sldId="266"/>
            <ac:grpSpMk id="36" creationId="{7655CF08-4C32-71FD-B3EB-B83B7D987C41}"/>
          </ac:grpSpMkLst>
        </pc:grpChg>
        <pc:grpChg chg="mod">
          <ac:chgData name="nabyan arkan" userId="940ba9ebd420eed4" providerId="LiveId" clId="{0894204D-7E8D-4D3D-88F7-590EA383E155}" dt="2022-08-14T09:14:47.854" v="1085" actId="1036"/>
          <ac:grpSpMkLst>
            <pc:docMk/>
            <pc:sldMk cId="1702800291" sldId="266"/>
            <ac:grpSpMk id="41" creationId="{B5F72744-76BC-C41A-A8D5-6B5ED8BE3AB5}"/>
          </ac:grpSpMkLst>
        </pc:grpChg>
        <pc:picChg chg="del">
          <ac:chgData name="nabyan arkan" userId="940ba9ebd420eed4" providerId="LiveId" clId="{0894204D-7E8D-4D3D-88F7-590EA383E155}" dt="2022-08-14T09:06:05.756" v="948" actId="478"/>
          <ac:picMkLst>
            <pc:docMk/>
            <pc:sldMk cId="1702800291" sldId="266"/>
            <ac:picMk id="3" creationId="{2222E2B1-5910-A243-FB60-6CDA4F90E116}"/>
          </ac:picMkLst>
        </pc:picChg>
        <pc:picChg chg="mod ord replST delST">
          <ac:chgData name="nabyan arkan" userId="940ba9ebd420eed4" providerId="LiveId" clId="{0894204D-7E8D-4D3D-88F7-590EA383E155}" dt="2022-08-14T09:14:47.854" v="1085" actId="1036"/>
          <ac:picMkLst>
            <pc:docMk/>
            <pc:sldMk cId="1702800291" sldId="266"/>
            <ac:picMk id="7" creationId="{C4886AF8-087D-2246-BEB9-88FF553231B1}"/>
          </ac:picMkLst>
        </pc:picChg>
        <pc:picChg chg="add mod">
          <ac:chgData name="nabyan arkan" userId="940ba9ebd420eed4" providerId="LiveId" clId="{0894204D-7E8D-4D3D-88F7-590EA383E155}" dt="2022-08-14T09:06:30.321" v="957"/>
          <ac:picMkLst>
            <pc:docMk/>
            <pc:sldMk cId="1702800291" sldId="266"/>
            <ac:picMk id="9" creationId="{6B0C9753-DB5A-C4B8-F133-1324002C899B}"/>
          </ac:picMkLst>
        </pc:picChg>
        <pc:picChg chg="del mod">
          <ac:chgData name="nabyan arkan" userId="940ba9ebd420eed4" providerId="LiveId" clId="{0894204D-7E8D-4D3D-88F7-590EA383E155}" dt="2022-08-13T15:09:34.073" v="348" actId="478"/>
          <ac:picMkLst>
            <pc:docMk/>
            <pc:sldMk cId="1702800291" sldId="266"/>
            <ac:picMk id="37" creationId="{F01EEE26-C9BA-C037-811E-358D83CD2016}"/>
          </ac:picMkLst>
        </pc:picChg>
        <pc:picChg chg="mod">
          <ac:chgData name="nabyan arkan" userId="940ba9ebd420eed4" providerId="LiveId" clId="{0894204D-7E8D-4D3D-88F7-590EA383E155}" dt="2022-08-14T09:14:47.854" v="1085" actId="1036"/>
          <ac:picMkLst>
            <pc:docMk/>
            <pc:sldMk cId="1702800291" sldId="266"/>
            <ac:picMk id="44" creationId="{425E4E67-0DB9-D7E9-727A-B170A61776C7}"/>
          </ac:picMkLst>
        </pc:picChg>
        <pc:picChg chg="mod">
          <ac:chgData name="nabyan arkan" userId="940ba9ebd420eed4" providerId="LiveId" clId="{0894204D-7E8D-4D3D-88F7-590EA383E155}" dt="2022-08-14T09:14:47.854" v="1085" actId="1036"/>
          <ac:picMkLst>
            <pc:docMk/>
            <pc:sldMk cId="1702800291" sldId="266"/>
            <ac:picMk id="60" creationId="{E7DB5501-D3B6-89A2-1451-84DF406A120F}"/>
          </ac:picMkLst>
        </pc:picChg>
        <pc:picChg chg="mod">
          <ac:chgData name="nabyan arkan" userId="940ba9ebd420eed4" providerId="LiveId" clId="{0894204D-7E8D-4D3D-88F7-590EA383E155}" dt="2022-08-14T09:14:47.854" v="1085" actId="1036"/>
          <ac:picMkLst>
            <pc:docMk/>
            <pc:sldMk cId="1702800291" sldId="266"/>
            <ac:picMk id="61" creationId="{C2E4202F-2AEF-B639-3090-0EB5BEE8E447}"/>
          </ac:picMkLst>
        </pc:picChg>
        <pc:cxnChg chg="mod">
          <ac:chgData name="nabyan arkan" userId="940ba9ebd420eed4" providerId="LiveId" clId="{0894204D-7E8D-4D3D-88F7-590EA383E155}" dt="2022-08-14T09:14:47.854" v="1085" actId="1036"/>
          <ac:cxnSpMkLst>
            <pc:docMk/>
            <pc:sldMk cId="1702800291" sldId="266"/>
            <ac:cxnSpMk id="48" creationId="{0C791547-E822-38CF-E080-C9E87CD24158}"/>
          </ac:cxnSpMkLst>
        </pc:cxnChg>
      </pc:sldChg>
      <pc:sldChg chg="modSp mod">
        <pc:chgData name="nabyan arkan" userId="940ba9ebd420eed4" providerId="LiveId" clId="{0894204D-7E8D-4D3D-88F7-590EA383E155}" dt="2022-08-14T09:05:11.907" v="933" actId="14100"/>
        <pc:sldMkLst>
          <pc:docMk/>
          <pc:sldMk cId="2809536577" sldId="267"/>
        </pc:sldMkLst>
        <pc:spChg chg="mod">
          <ac:chgData name="nabyan arkan" userId="940ba9ebd420eed4" providerId="LiveId" clId="{0894204D-7E8D-4D3D-88F7-590EA383E155}" dt="2022-08-14T09:05:11.907" v="933" actId="14100"/>
          <ac:spMkLst>
            <pc:docMk/>
            <pc:sldMk cId="2809536577" sldId="267"/>
            <ac:spMk id="2" creationId="{B0B60527-07F4-B671-1E15-6E2316A428B8}"/>
          </ac:spMkLst>
        </pc:spChg>
      </pc:sldChg>
      <pc:sldChg chg="addSp delSp modSp mod">
        <pc:chgData name="nabyan arkan" userId="940ba9ebd420eed4" providerId="LiveId" clId="{0894204D-7E8D-4D3D-88F7-590EA383E155}" dt="2022-08-14T09:16:11.907" v="1112" actId="20577"/>
        <pc:sldMkLst>
          <pc:docMk/>
          <pc:sldMk cId="1079368267" sldId="268"/>
        </pc:sldMkLst>
        <pc:spChg chg="add del mod ord">
          <ac:chgData name="nabyan arkan" userId="940ba9ebd420eed4" providerId="LiveId" clId="{0894204D-7E8D-4D3D-88F7-590EA383E155}" dt="2022-08-14T08:59:29.171" v="770" actId="478"/>
          <ac:spMkLst>
            <pc:docMk/>
            <pc:sldMk cId="1079368267" sldId="268"/>
            <ac:spMk id="3" creationId="{52F51E86-5AD4-6C71-B78F-4A5DB2057AE0}"/>
          </ac:spMkLst>
        </pc:spChg>
        <pc:spChg chg="add del mod">
          <ac:chgData name="nabyan arkan" userId="940ba9ebd420eed4" providerId="LiveId" clId="{0894204D-7E8D-4D3D-88F7-590EA383E155}" dt="2022-08-14T08:59:32.675" v="772" actId="478"/>
          <ac:spMkLst>
            <pc:docMk/>
            <pc:sldMk cId="1079368267" sldId="268"/>
            <ac:spMk id="5" creationId="{AF3EF454-67AE-324D-B41B-3503B709A9B6}"/>
          </ac:spMkLst>
        </pc:spChg>
        <pc:spChg chg="del">
          <ac:chgData name="nabyan arkan" userId="940ba9ebd420eed4" providerId="LiveId" clId="{0894204D-7E8D-4D3D-88F7-590EA383E155}" dt="2022-08-14T08:56:11.458" v="726" actId="478"/>
          <ac:spMkLst>
            <pc:docMk/>
            <pc:sldMk cId="1079368267" sldId="268"/>
            <ac:spMk id="6" creationId="{FBC595ED-8A2B-B505-844E-271901528A3A}"/>
          </ac:spMkLst>
        </pc:spChg>
        <pc:spChg chg="add del mod ord">
          <ac:chgData name="nabyan arkan" userId="940ba9ebd420eed4" providerId="LiveId" clId="{0894204D-7E8D-4D3D-88F7-590EA383E155}" dt="2022-08-14T09:08:11.163" v="1003" actId="478"/>
          <ac:spMkLst>
            <pc:docMk/>
            <pc:sldMk cId="1079368267" sldId="268"/>
            <ac:spMk id="7" creationId="{15DF7635-E240-0A4C-837D-5D957F27EFB2}"/>
          </ac:spMkLst>
        </pc:spChg>
        <pc:spChg chg="add del mod">
          <ac:chgData name="nabyan arkan" userId="940ba9ebd420eed4" providerId="LiveId" clId="{0894204D-7E8D-4D3D-88F7-590EA383E155}" dt="2022-08-14T09:08:21.756" v="1006" actId="478"/>
          <ac:spMkLst>
            <pc:docMk/>
            <pc:sldMk cId="1079368267" sldId="268"/>
            <ac:spMk id="22" creationId="{0A62238D-DAA6-0E88-534C-77BAFD7C151C}"/>
          </ac:spMkLst>
        </pc:spChg>
        <pc:spChg chg="add mod ord">
          <ac:chgData name="nabyan arkan" userId="940ba9ebd420eed4" providerId="LiveId" clId="{0894204D-7E8D-4D3D-88F7-590EA383E155}" dt="2022-08-14T09:16:11.907" v="1112" actId="20577"/>
          <ac:spMkLst>
            <pc:docMk/>
            <pc:sldMk cId="1079368267" sldId="268"/>
            <ac:spMk id="23" creationId="{6E4E8A58-0C9F-0FD4-9340-259E9243A5BD}"/>
          </ac:spMkLst>
        </pc:spChg>
        <pc:grpChg chg="mod">
          <ac:chgData name="nabyan arkan" userId="940ba9ebd420eed4" providerId="LiveId" clId="{0894204D-7E8D-4D3D-88F7-590EA383E155}" dt="2022-08-14T08:59:46.692" v="781" actId="1036"/>
          <ac:grpSpMkLst>
            <pc:docMk/>
            <pc:sldMk cId="1079368267" sldId="268"/>
            <ac:grpSpMk id="9" creationId="{7B4BCD21-F1E2-FDBE-3BC2-18154B7BDD90}"/>
          </ac:grpSpMkLst>
        </pc:grpChg>
        <pc:grpChg chg="mod">
          <ac:chgData name="nabyan arkan" userId="940ba9ebd420eed4" providerId="LiveId" clId="{0894204D-7E8D-4D3D-88F7-590EA383E155}" dt="2022-08-14T09:00:04.885" v="808" actId="1035"/>
          <ac:grpSpMkLst>
            <pc:docMk/>
            <pc:sldMk cId="1079368267" sldId="268"/>
            <ac:grpSpMk id="12" creationId="{A3DA5576-97BA-12AE-33F3-2BE4066F4B0C}"/>
          </ac:grpSpMkLst>
        </pc:grpChg>
        <pc:grpChg chg="mod">
          <ac:chgData name="nabyan arkan" userId="940ba9ebd420eed4" providerId="LiveId" clId="{0894204D-7E8D-4D3D-88F7-590EA383E155}" dt="2022-08-14T08:59:55.782" v="789" actId="1035"/>
          <ac:grpSpMkLst>
            <pc:docMk/>
            <pc:sldMk cId="1079368267" sldId="268"/>
            <ac:grpSpMk id="15" creationId="{F52ADE3A-C3F5-1F75-D412-87D70B0747D4}"/>
          </ac:grpSpMkLst>
        </pc:grpChg>
        <pc:grpChg chg="mod">
          <ac:chgData name="nabyan arkan" userId="940ba9ebd420eed4" providerId="LiveId" clId="{0894204D-7E8D-4D3D-88F7-590EA383E155}" dt="2022-08-14T09:00:12.547" v="830" actId="1035"/>
          <ac:grpSpMkLst>
            <pc:docMk/>
            <pc:sldMk cId="1079368267" sldId="268"/>
            <ac:grpSpMk id="18" creationId="{32500DDA-431B-B079-4D86-55C5B9217F02}"/>
          </ac:grpSpMkLst>
        </pc:grpChg>
        <pc:picChg chg="del mod">
          <ac:chgData name="nabyan arkan" userId="940ba9ebd420eed4" providerId="LiveId" clId="{0894204D-7E8D-4D3D-88F7-590EA383E155}" dt="2022-08-14T09:06:14.475" v="951" actId="478"/>
          <ac:picMkLst>
            <pc:docMk/>
            <pc:sldMk cId="1079368267" sldId="268"/>
            <ac:picMk id="2" creationId="{7F95E154-BAFE-5E93-5B3B-F6E1D656E6A7}"/>
          </ac:picMkLst>
        </pc:picChg>
        <pc:picChg chg="add mod">
          <ac:chgData name="nabyan arkan" userId="940ba9ebd420eed4" providerId="LiveId" clId="{0894204D-7E8D-4D3D-88F7-590EA383E155}" dt="2022-08-14T09:06:25.662" v="954"/>
          <ac:picMkLst>
            <pc:docMk/>
            <pc:sldMk cId="1079368267" sldId="268"/>
            <ac:picMk id="8" creationId="{9BE08460-66F7-9D0F-C5AE-1BFB1632CC00}"/>
          </ac:picMkLst>
        </pc:picChg>
      </pc:sldChg>
      <pc:sldChg chg="modSp mod">
        <pc:chgData name="nabyan arkan" userId="940ba9ebd420eed4" providerId="LiveId" clId="{0894204D-7E8D-4D3D-88F7-590EA383E155}" dt="2022-08-15T05:23:25.988" v="1228" actId="20577"/>
        <pc:sldMkLst>
          <pc:docMk/>
          <pc:sldMk cId="2815917085" sldId="269"/>
        </pc:sldMkLst>
        <pc:spChg chg="mod">
          <ac:chgData name="nabyan arkan" userId="940ba9ebd420eed4" providerId="LiveId" clId="{0894204D-7E8D-4D3D-88F7-590EA383E155}" dt="2022-08-15T05:23:25.988" v="1228" actId="20577"/>
          <ac:spMkLst>
            <pc:docMk/>
            <pc:sldMk cId="2815917085" sldId="269"/>
            <ac:spMk id="24" creationId="{AE1D7447-0F68-C8C3-7619-DBCB612E9A0B}"/>
          </ac:spMkLst>
        </pc:spChg>
        <pc:spChg chg="mod">
          <ac:chgData name="nabyan arkan" userId="940ba9ebd420eed4" providerId="LiveId" clId="{0894204D-7E8D-4D3D-88F7-590EA383E155}" dt="2022-08-14T08:51:05.322" v="661" actId="1036"/>
          <ac:spMkLst>
            <pc:docMk/>
            <pc:sldMk cId="2815917085" sldId="269"/>
            <ac:spMk id="42" creationId="{2ECDD8AF-2346-3815-2EBF-3E17BA8D0A06}"/>
          </ac:spMkLst>
        </pc:spChg>
        <pc:picChg chg="mod">
          <ac:chgData name="nabyan arkan" userId="940ba9ebd420eed4" providerId="LiveId" clId="{0894204D-7E8D-4D3D-88F7-590EA383E155}" dt="2022-08-14T09:05:23.851" v="936" actId="1036"/>
          <ac:picMkLst>
            <pc:docMk/>
            <pc:sldMk cId="2815917085" sldId="269"/>
            <ac:picMk id="43" creationId="{D467F417-9753-6A4D-4574-C19ECBE8D9EA}"/>
          </ac:picMkLst>
        </pc:picChg>
      </pc:sldChg>
      <pc:sldChg chg="addSp delSp modSp mod">
        <pc:chgData name="nabyan arkan" userId="940ba9ebd420eed4" providerId="LiveId" clId="{0894204D-7E8D-4D3D-88F7-590EA383E155}" dt="2022-08-14T09:11:57.534" v="1026"/>
        <pc:sldMkLst>
          <pc:docMk/>
          <pc:sldMk cId="2196426187" sldId="270"/>
        </pc:sldMkLst>
        <pc:spChg chg="del mod">
          <ac:chgData name="nabyan arkan" userId="940ba9ebd420eed4" providerId="LiveId" clId="{0894204D-7E8D-4D3D-88F7-590EA383E155}" dt="2022-08-14T08:52:24.353" v="676" actId="478"/>
          <ac:spMkLst>
            <pc:docMk/>
            <pc:sldMk cId="2196426187" sldId="270"/>
            <ac:spMk id="6" creationId="{510EC558-3ED0-B62A-368A-827EA04A71D3}"/>
          </ac:spMkLst>
        </pc:spChg>
        <pc:spChg chg="add del mod">
          <ac:chgData name="nabyan arkan" userId="940ba9ebd420eed4" providerId="LiveId" clId="{0894204D-7E8D-4D3D-88F7-590EA383E155}" dt="2022-08-14T08:52:26.855" v="677" actId="478"/>
          <ac:spMkLst>
            <pc:docMk/>
            <pc:sldMk cId="2196426187" sldId="270"/>
            <ac:spMk id="10" creationId="{3FBC48AA-ED7E-27EA-CEAA-0C4BA3AC34B2}"/>
          </ac:spMkLst>
        </pc:spChg>
        <pc:spChg chg="add mod ord">
          <ac:chgData name="nabyan arkan" userId="940ba9ebd420eed4" providerId="LiveId" clId="{0894204D-7E8D-4D3D-88F7-590EA383E155}" dt="2022-08-14T09:11:57.534" v="1026"/>
          <ac:spMkLst>
            <pc:docMk/>
            <pc:sldMk cId="2196426187" sldId="270"/>
            <ac:spMk id="11" creationId="{E683D1AB-C6B1-B424-71A6-DCC30EEFEEAB}"/>
          </ac:spMkLst>
        </pc:spChg>
        <pc:picChg chg="del">
          <ac:chgData name="nabyan arkan" userId="940ba9ebd420eed4" providerId="LiveId" clId="{0894204D-7E8D-4D3D-88F7-590EA383E155}" dt="2022-08-14T09:05:44.331" v="941" actId="478"/>
          <ac:picMkLst>
            <pc:docMk/>
            <pc:sldMk cId="2196426187" sldId="270"/>
            <ac:picMk id="4" creationId="{5D09920F-D731-A780-8589-B2CA806BE44E}"/>
          </ac:picMkLst>
        </pc:picChg>
        <pc:picChg chg="add mod">
          <ac:chgData name="nabyan arkan" userId="940ba9ebd420eed4" providerId="LiveId" clId="{0894204D-7E8D-4D3D-88F7-590EA383E155}" dt="2022-08-14T09:06:41.041" v="964"/>
          <ac:picMkLst>
            <pc:docMk/>
            <pc:sldMk cId="2196426187" sldId="270"/>
            <ac:picMk id="12" creationId="{F5EC2DDD-E627-5153-F993-19D306AE2234}"/>
          </ac:picMkLst>
        </pc:picChg>
      </pc:sldChg>
      <pc:sldChg chg="addSp delSp modSp mod modAnim">
        <pc:chgData name="nabyan arkan" userId="940ba9ebd420eed4" providerId="LiveId" clId="{0894204D-7E8D-4D3D-88F7-590EA383E155}" dt="2022-08-14T09:15:38.409" v="1090" actId="255"/>
        <pc:sldMkLst>
          <pc:docMk/>
          <pc:sldMk cId="4257582555" sldId="271"/>
        </pc:sldMkLst>
        <pc:spChg chg="del">
          <ac:chgData name="nabyan arkan" userId="940ba9ebd420eed4" providerId="LiveId" clId="{0894204D-7E8D-4D3D-88F7-590EA383E155}" dt="2022-08-14T08:55:57.678" v="720" actId="478"/>
          <ac:spMkLst>
            <pc:docMk/>
            <pc:sldMk cId="4257582555" sldId="271"/>
            <ac:spMk id="4" creationId="{1B98BAFF-6AD9-93E0-E854-A068D08A56A6}"/>
          </ac:spMkLst>
        </pc:spChg>
        <pc:spChg chg="add mod">
          <ac:chgData name="nabyan arkan" userId="940ba9ebd420eed4" providerId="LiveId" clId="{0894204D-7E8D-4D3D-88F7-590EA383E155}" dt="2022-08-13T20:55:38.732" v="533" actId="1076"/>
          <ac:spMkLst>
            <pc:docMk/>
            <pc:sldMk cId="4257582555" sldId="271"/>
            <ac:spMk id="5" creationId="{5F168A81-B012-EA19-A053-F3117EC0F008}"/>
          </ac:spMkLst>
        </pc:spChg>
        <pc:spChg chg="add mod">
          <ac:chgData name="nabyan arkan" userId="940ba9ebd420eed4" providerId="LiveId" clId="{0894204D-7E8D-4D3D-88F7-590EA383E155}" dt="2022-08-13T20:56:16.013" v="567" actId="20577"/>
          <ac:spMkLst>
            <pc:docMk/>
            <pc:sldMk cId="4257582555" sldId="271"/>
            <ac:spMk id="12" creationId="{52FABDB5-DB2E-EFA5-F325-EBDA8C531B08}"/>
          </ac:spMkLst>
        </pc:spChg>
        <pc:spChg chg="add del mod">
          <ac:chgData name="nabyan arkan" userId="940ba9ebd420eed4" providerId="LiveId" clId="{0894204D-7E8D-4D3D-88F7-590EA383E155}" dt="2022-08-14T08:56:00.058" v="721" actId="478"/>
          <ac:spMkLst>
            <pc:docMk/>
            <pc:sldMk cId="4257582555" sldId="271"/>
            <ac:spMk id="15" creationId="{AD5EAFBD-F1D4-2FEF-B103-6A4AAF4FBFBD}"/>
          </ac:spMkLst>
        </pc:spChg>
        <pc:spChg chg="add mod ord">
          <ac:chgData name="nabyan arkan" userId="940ba9ebd420eed4" providerId="LiveId" clId="{0894204D-7E8D-4D3D-88F7-590EA383E155}" dt="2022-08-14T09:15:38.409" v="1090" actId="255"/>
          <ac:spMkLst>
            <pc:docMk/>
            <pc:sldMk cId="4257582555" sldId="271"/>
            <ac:spMk id="16" creationId="{BD135631-22FF-9585-7B95-030274898781}"/>
          </ac:spMkLst>
        </pc:spChg>
        <pc:picChg chg="del">
          <ac:chgData name="nabyan arkan" userId="940ba9ebd420eed4" providerId="LiveId" clId="{0894204D-7E8D-4D3D-88F7-590EA383E155}" dt="2022-08-14T09:06:08.684" v="949" actId="478"/>
          <ac:picMkLst>
            <pc:docMk/>
            <pc:sldMk cId="4257582555" sldId="271"/>
            <ac:picMk id="7" creationId="{E6B0F5DA-A829-FD79-0029-8FB2DB223DAE}"/>
          </ac:picMkLst>
        </pc:picChg>
        <pc:picChg chg="add mod">
          <ac:chgData name="nabyan arkan" userId="940ba9ebd420eed4" providerId="LiveId" clId="{0894204D-7E8D-4D3D-88F7-590EA383E155}" dt="2022-08-14T09:06:28.963" v="956"/>
          <ac:picMkLst>
            <pc:docMk/>
            <pc:sldMk cId="4257582555" sldId="271"/>
            <ac:picMk id="17" creationId="{7A9EA385-57AF-056A-9AF9-DD919D468BBF}"/>
          </ac:picMkLst>
        </pc:picChg>
      </pc:sldChg>
      <pc:sldChg chg="addSp delSp modSp mod">
        <pc:chgData name="nabyan arkan" userId="940ba9ebd420eed4" providerId="LiveId" clId="{0894204D-7E8D-4D3D-88F7-590EA383E155}" dt="2022-08-14T09:15:59.848" v="1092" actId="255"/>
        <pc:sldMkLst>
          <pc:docMk/>
          <pc:sldMk cId="2949784226" sldId="272"/>
        </pc:sldMkLst>
        <pc:spChg chg="del">
          <ac:chgData name="nabyan arkan" userId="940ba9ebd420eed4" providerId="LiveId" clId="{0894204D-7E8D-4D3D-88F7-590EA383E155}" dt="2022-08-14T08:56:04.104" v="723" actId="478"/>
          <ac:spMkLst>
            <pc:docMk/>
            <pc:sldMk cId="2949784226" sldId="272"/>
            <ac:spMk id="4" creationId="{1B98BAFF-6AD9-93E0-E854-A068D08A56A6}"/>
          </ac:spMkLst>
        </pc:spChg>
        <pc:spChg chg="add del mod">
          <ac:chgData name="nabyan arkan" userId="940ba9ebd420eed4" providerId="LiveId" clId="{0894204D-7E8D-4D3D-88F7-590EA383E155}" dt="2022-08-14T08:56:06.822" v="724" actId="478"/>
          <ac:spMkLst>
            <pc:docMk/>
            <pc:sldMk cId="2949784226" sldId="272"/>
            <ac:spMk id="10" creationId="{8ABB6683-FB8B-435B-0284-82C69F50678C}"/>
          </ac:spMkLst>
        </pc:spChg>
        <pc:spChg chg="add mod ord">
          <ac:chgData name="nabyan arkan" userId="940ba9ebd420eed4" providerId="LiveId" clId="{0894204D-7E8D-4D3D-88F7-590EA383E155}" dt="2022-08-14T09:15:59.848" v="1092" actId="255"/>
          <ac:spMkLst>
            <pc:docMk/>
            <pc:sldMk cId="2949784226" sldId="272"/>
            <ac:spMk id="12" creationId="{220CA17D-F031-760A-5CFB-1D1DA596CE12}"/>
          </ac:spMkLst>
        </pc:spChg>
        <pc:picChg chg="del">
          <ac:chgData name="nabyan arkan" userId="940ba9ebd420eed4" providerId="LiveId" clId="{0894204D-7E8D-4D3D-88F7-590EA383E155}" dt="2022-08-14T09:06:12.362" v="950" actId="478"/>
          <ac:picMkLst>
            <pc:docMk/>
            <pc:sldMk cId="2949784226" sldId="272"/>
            <ac:picMk id="3" creationId="{D8EEF788-9BAC-D76B-3452-C697F488EE1A}"/>
          </ac:picMkLst>
        </pc:picChg>
        <pc:picChg chg="add mod">
          <ac:chgData name="nabyan arkan" userId="940ba9ebd420eed4" providerId="LiveId" clId="{0894204D-7E8D-4D3D-88F7-590EA383E155}" dt="2022-08-14T09:06:27.684" v="955"/>
          <ac:picMkLst>
            <pc:docMk/>
            <pc:sldMk cId="2949784226" sldId="272"/>
            <ac:picMk id="13" creationId="{F17F64C8-2AAC-BFAF-5378-C87800A2A23F}"/>
          </ac:picMkLst>
        </pc:picChg>
      </pc:sldChg>
      <pc:sldChg chg="addSp delSp modSp mod">
        <pc:chgData name="nabyan arkan" userId="940ba9ebd420eed4" providerId="LiveId" clId="{0894204D-7E8D-4D3D-88F7-590EA383E155}" dt="2022-08-14T09:16:22.948" v="1134" actId="20577"/>
        <pc:sldMkLst>
          <pc:docMk/>
          <pc:sldMk cId="593816615" sldId="273"/>
        </pc:sldMkLst>
        <pc:spChg chg="del">
          <ac:chgData name="nabyan arkan" userId="940ba9ebd420eed4" providerId="LiveId" clId="{0894204D-7E8D-4D3D-88F7-590EA383E155}" dt="2022-08-14T08:56:16.720" v="728" actId="478"/>
          <ac:spMkLst>
            <pc:docMk/>
            <pc:sldMk cId="593816615" sldId="273"/>
            <ac:spMk id="6" creationId="{FBC595ED-8A2B-B505-844E-271901528A3A}"/>
          </ac:spMkLst>
        </pc:spChg>
        <pc:spChg chg="add mod ord">
          <ac:chgData name="nabyan arkan" userId="940ba9ebd420eed4" providerId="LiveId" clId="{0894204D-7E8D-4D3D-88F7-590EA383E155}" dt="2022-08-14T09:16:22.948" v="1134" actId="20577"/>
          <ac:spMkLst>
            <pc:docMk/>
            <pc:sldMk cId="593816615" sldId="273"/>
            <ac:spMk id="8" creationId="{9FE9234E-1DDC-BC29-146A-0AA084A98CBF}"/>
          </ac:spMkLst>
        </pc:spChg>
        <pc:spChg chg="add del mod">
          <ac:chgData name="nabyan arkan" userId="940ba9ebd420eed4" providerId="LiveId" clId="{0894204D-7E8D-4D3D-88F7-590EA383E155}" dt="2022-08-14T08:58:30.845" v="764"/>
          <ac:spMkLst>
            <pc:docMk/>
            <pc:sldMk cId="593816615" sldId="273"/>
            <ac:spMk id="11" creationId="{2D4D0745-8A32-F18A-EACA-A67E3F1631EE}"/>
          </ac:spMkLst>
        </pc:spChg>
        <pc:picChg chg="del">
          <ac:chgData name="nabyan arkan" userId="940ba9ebd420eed4" providerId="LiveId" clId="{0894204D-7E8D-4D3D-88F7-590EA383E155}" dt="2022-08-14T09:06:17.687" v="952" actId="478"/>
          <ac:picMkLst>
            <pc:docMk/>
            <pc:sldMk cId="593816615" sldId="273"/>
            <ac:picMk id="10" creationId="{5D61E225-4F91-A9B5-18B5-B6BCBBB7F740}"/>
          </ac:picMkLst>
        </pc:picChg>
        <pc:picChg chg="add mod">
          <ac:chgData name="nabyan arkan" userId="940ba9ebd420eed4" providerId="LiveId" clId="{0894204D-7E8D-4D3D-88F7-590EA383E155}" dt="2022-08-14T09:06:23.829" v="953"/>
          <ac:picMkLst>
            <pc:docMk/>
            <pc:sldMk cId="593816615" sldId="273"/>
            <ac:picMk id="12" creationId="{673E68D8-D684-3DED-07D3-57BAC3EFD88D}"/>
          </ac:picMkLst>
        </pc:picChg>
      </pc:sldChg>
      <pc:sldChg chg="addSp delSp modSp mod">
        <pc:chgData name="nabyan arkan" userId="940ba9ebd420eed4" providerId="LiveId" clId="{0894204D-7E8D-4D3D-88F7-590EA383E155}" dt="2022-08-14T09:17:00.970" v="1147" actId="20577"/>
        <pc:sldMkLst>
          <pc:docMk/>
          <pc:sldMk cId="2324609608" sldId="275"/>
        </pc:sldMkLst>
        <pc:spChg chg="mod">
          <ac:chgData name="nabyan arkan" userId="940ba9ebd420eed4" providerId="LiveId" clId="{0894204D-7E8D-4D3D-88F7-590EA383E155}" dt="2022-08-14T09:07:03.252" v="990" actId="1037"/>
          <ac:spMkLst>
            <pc:docMk/>
            <pc:sldMk cId="2324609608" sldId="275"/>
            <ac:spMk id="2" creationId="{6EB8A94A-4D30-54BB-4702-71237F942721}"/>
          </ac:spMkLst>
        </pc:spChg>
        <pc:spChg chg="add del mod">
          <ac:chgData name="nabyan arkan" userId="940ba9ebd420eed4" providerId="LiveId" clId="{0894204D-7E8D-4D3D-88F7-590EA383E155}" dt="2022-08-14T08:56:24.735" v="731" actId="478"/>
          <ac:spMkLst>
            <pc:docMk/>
            <pc:sldMk cId="2324609608" sldId="275"/>
            <ac:spMk id="4" creationId="{8A99048A-91E9-5BF3-6F03-3B0C30528A15}"/>
          </ac:spMkLst>
        </pc:spChg>
        <pc:spChg chg="add mod ord">
          <ac:chgData name="nabyan arkan" userId="940ba9ebd420eed4" providerId="LiveId" clId="{0894204D-7E8D-4D3D-88F7-590EA383E155}" dt="2022-08-14T09:17:00.970" v="1147" actId="20577"/>
          <ac:spMkLst>
            <pc:docMk/>
            <pc:sldMk cId="2324609608" sldId="275"/>
            <ac:spMk id="5" creationId="{DB3E7EAC-A362-BD35-F347-512FDA834798}"/>
          </ac:spMkLst>
        </pc:spChg>
        <pc:spChg chg="del">
          <ac:chgData name="nabyan arkan" userId="940ba9ebd420eed4" providerId="LiveId" clId="{0894204D-7E8D-4D3D-88F7-590EA383E155}" dt="2022-08-14T08:56:21.945" v="730" actId="478"/>
          <ac:spMkLst>
            <pc:docMk/>
            <pc:sldMk cId="2324609608" sldId="275"/>
            <ac:spMk id="6" creationId="{510EC558-3ED0-B62A-368A-827EA04A71D3}"/>
          </ac:spMkLst>
        </pc:spChg>
      </pc:sldChg>
      <pc:sldChg chg="addSp delSp modSp mod">
        <pc:chgData name="nabyan arkan" userId="940ba9ebd420eed4" providerId="LiveId" clId="{0894204D-7E8D-4D3D-88F7-590EA383E155}" dt="2022-08-14T09:17:59.933" v="1175"/>
        <pc:sldMkLst>
          <pc:docMk/>
          <pc:sldMk cId="1403808535" sldId="276"/>
        </pc:sldMkLst>
        <pc:spChg chg="del">
          <ac:chgData name="nabyan arkan" userId="940ba9ebd420eed4" providerId="LiveId" clId="{0894204D-7E8D-4D3D-88F7-590EA383E155}" dt="2022-08-14T09:07:13.292" v="992" actId="478"/>
          <ac:spMkLst>
            <pc:docMk/>
            <pc:sldMk cId="1403808535" sldId="276"/>
            <ac:spMk id="2" creationId="{BB73FB4E-AC45-AE62-1A13-48F59FBF35DC}"/>
          </ac:spMkLst>
        </pc:spChg>
        <pc:spChg chg="del">
          <ac:chgData name="nabyan arkan" userId="940ba9ebd420eed4" providerId="LiveId" clId="{0894204D-7E8D-4D3D-88F7-590EA383E155}" dt="2022-08-14T08:56:35.081" v="736" actId="478"/>
          <ac:spMkLst>
            <pc:docMk/>
            <pc:sldMk cId="1403808535" sldId="276"/>
            <ac:spMk id="6" creationId="{510EC558-3ED0-B62A-368A-827EA04A71D3}"/>
          </ac:spMkLst>
        </pc:spChg>
        <pc:spChg chg="add del mod">
          <ac:chgData name="nabyan arkan" userId="940ba9ebd420eed4" providerId="LiveId" clId="{0894204D-7E8D-4D3D-88F7-590EA383E155}" dt="2022-08-14T08:56:37.263" v="737" actId="478"/>
          <ac:spMkLst>
            <pc:docMk/>
            <pc:sldMk cId="1403808535" sldId="276"/>
            <ac:spMk id="17" creationId="{FE0D410C-805E-0519-BF4D-D88DAD7C8C58}"/>
          </ac:spMkLst>
        </pc:spChg>
        <pc:spChg chg="add mod ord">
          <ac:chgData name="nabyan arkan" userId="940ba9ebd420eed4" providerId="LiveId" clId="{0894204D-7E8D-4D3D-88F7-590EA383E155}" dt="2022-08-14T09:17:59.933" v="1175"/>
          <ac:spMkLst>
            <pc:docMk/>
            <pc:sldMk cId="1403808535" sldId="276"/>
            <ac:spMk id="18" creationId="{9E6F7CE5-20C8-7067-27A7-81D5CBBDF51C}"/>
          </ac:spMkLst>
        </pc:spChg>
        <pc:spChg chg="add mod">
          <ac:chgData name="nabyan arkan" userId="940ba9ebd420eed4" providerId="LiveId" clId="{0894204D-7E8D-4D3D-88F7-590EA383E155}" dt="2022-08-14T09:07:30.442" v="1001"/>
          <ac:spMkLst>
            <pc:docMk/>
            <pc:sldMk cId="1403808535" sldId="276"/>
            <ac:spMk id="19" creationId="{9A615B47-25D0-D504-2D4C-7DA7DF83A82B}"/>
          </ac:spMkLst>
        </pc:spChg>
        <pc:picChg chg="del mod">
          <ac:chgData name="nabyan arkan" userId="940ba9ebd420eed4" providerId="LiveId" clId="{0894204D-7E8D-4D3D-88F7-590EA383E155}" dt="2022-08-14T08:05:07.443" v="617" actId="478"/>
          <ac:picMkLst>
            <pc:docMk/>
            <pc:sldMk cId="1403808535" sldId="276"/>
            <ac:picMk id="3" creationId="{7EE93560-76A2-8854-CF37-4D540A39366B}"/>
          </ac:picMkLst>
        </pc:picChg>
        <pc:picChg chg="mod ord replST">
          <ac:chgData name="nabyan arkan" userId="940ba9ebd420eed4" providerId="LiveId" clId="{0894204D-7E8D-4D3D-88F7-590EA383E155}" dt="2022-08-14T08:05:07.446" v="619" actId="962"/>
          <ac:picMkLst>
            <pc:docMk/>
            <pc:sldMk cId="1403808535" sldId="276"/>
            <ac:picMk id="15" creationId="{A6AB74E7-CBF1-3E74-5112-3C76788CE874}"/>
          </ac:picMkLst>
        </pc:picChg>
      </pc:sldChg>
      <pc:sldChg chg="addSp delSp modSp mod">
        <pc:chgData name="nabyan arkan" userId="940ba9ebd420eed4" providerId="LiveId" clId="{0894204D-7E8D-4D3D-88F7-590EA383E155}" dt="2022-08-14T09:18:21.750" v="1188" actId="20577"/>
        <pc:sldMkLst>
          <pc:docMk/>
          <pc:sldMk cId="3364783879" sldId="277"/>
        </pc:sldMkLst>
        <pc:spChg chg="del">
          <ac:chgData name="nabyan arkan" userId="940ba9ebd420eed4" providerId="LiveId" clId="{0894204D-7E8D-4D3D-88F7-590EA383E155}" dt="2022-08-14T09:07:20.124" v="995" actId="478"/>
          <ac:spMkLst>
            <pc:docMk/>
            <pc:sldMk cId="3364783879" sldId="277"/>
            <ac:spMk id="4" creationId="{77E39EF8-0B04-6298-BFE0-7321060AD455}"/>
          </ac:spMkLst>
        </pc:spChg>
        <pc:spChg chg="del">
          <ac:chgData name="nabyan arkan" userId="940ba9ebd420eed4" providerId="LiveId" clId="{0894204D-7E8D-4D3D-88F7-590EA383E155}" dt="2022-08-14T08:56:41.072" v="739" actId="478"/>
          <ac:spMkLst>
            <pc:docMk/>
            <pc:sldMk cId="3364783879" sldId="277"/>
            <ac:spMk id="6" creationId="{510EC558-3ED0-B62A-368A-827EA04A71D3}"/>
          </ac:spMkLst>
        </pc:spChg>
        <pc:spChg chg="add del mod">
          <ac:chgData name="nabyan arkan" userId="940ba9ebd420eed4" providerId="LiveId" clId="{0894204D-7E8D-4D3D-88F7-590EA383E155}" dt="2022-08-14T08:56:44.227" v="740" actId="478"/>
          <ac:spMkLst>
            <pc:docMk/>
            <pc:sldMk cId="3364783879" sldId="277"/>
            <ac:spMk id="9" creationId="{8CB7F067-6855-CC6C-0FDE-980AA9754ACA}"/>
          </ac:spMkLst>
        </pc:spChg>
        <pc:spChg chg="add del mod ord">
          <ac:chgData name="nabyan arkan" userId="940ba9ebd420eed4" providerId="LiveId" clId="{0894204D-7E8D-4D3D-88F7-590EA383E155}" dt="2022-08-14T09:18:21.750" v="1188" actId="20577"/>
          <ac:spMkLst>
            <pc:docMk/>
            <pc:sldMk cId="3364783879" sldId="277"/>
            <ac:spMk id="10" creationId="{3489C500-ABB5-AE31-256A-C61EB0B1F1E0}"/>
          </ac:spMkLst>
        </pc:spChg>
        <pc:spChg chg="add del mod">
          <ac:chgData name="nabyan arkan" userId="940ba9ebd420eed4" providerId="LiveId" clId="{0894204D-7E8D-4D3D-88F7-590EA383E155}" dt="2022-08-14T09:07:17.879" v="994" actId="478"/>
          <ac:spMkLst>
            <pc:docMk/>
            <pc:sldMk cId="3364783879" sldId="277"/>
            <ac:spMk id="12" creationId="{41DFF005-10E1-FFB3-9619-2BA4638A0029}"/>
          </ac:spMkLst>
        </pc:spChg>
        <pc:spChg chg="add mod">
          <ac:chgData name="nabyan arkan" userId="940ba9ebd420eed4" providerId="LiveId" clId="{0894204D-7E8D-4D3D-88F7-590EA383E155}" dt="2022-08-14T09:07:29.152" v="1000"/>
          <ac:spMkLst>
            <pc:docMk/>
            <pc:sldMk cId="3364783879" sldId="277"/>
            <ac:spMk id="13" creationId="{8C069350-8583-DDB9-5240-E16A45D21E5B}"/>
          </ac:spMkLst>
        </pc:spChg>
        <pc:picChg chg="del mod">
          <ac:chgData name="nabyan arkan" userId="940ba9ebd420eed4" providerId="LiveId" clId="{0894204D-7E8D-4D3D-88F7-590EA383E155}" dt="2022-08-14T08:25:25.666" v="646" actId="478"/>
          <ac:picMkLst>
            <pc:docMk/>
            <pc:sldMk cId="3364783879" sldId="277"/>
            <ac:picMk id="3" creationId="{BFAA8EA1-152D-CBA0-6946-9EE592F28749}"/>
          </ac:picMkLst>
        </pc:picChg>
        <pc:picChg chg="mod ord replST">
          <ac:chgData name="nabyan arkan" userId="940ba9ebd420eed4" providerId="LiveId" clId="{0894204D-7E8D-4D3D-88F7-590EA383E155}" dt="2022-08-14T08:25:25.667" v="648" actId="962"/>
          <ac:picMkLst>
            <pc:docMk/>
            <pc:sldMk cId="3364783879" sldId="277"/>
            <ac:picMk id="7" creationId="{9CFE3711-56C1-21C7-69DF-FA04BD7372D0}"/>
          </ac:picMkLst>
        </pc:picChg>
      </pc:sldChg>
      <pc:sldChg chg="addSp delSp modSp mod">
        <pc:chgData name="nabyan arkan" userId="940ba9ebd420eed4" providerId="LiveId" clId="{0894204D-7E8D-4D3D-88F7-590EA383E155}" dt="2022-08-14T09:12:19.360" v="1027"/>
        <pc:sldMkLst>
          <pc:docMk/>
          <pc:sldMk cId="3239983618" sldId="278"/>
        </pc:sldMkLst>
        <pc:spChg chg="del">
          <ac:chgData name="nabyan arkan" userId="940ba9ebd420eed4" providerId="LiveId" clId="{0894204D-7E8D-4D3D-88F7-590EA383E155}" dt="2022-08-14T08:52:35.774" v="679" actId="478"/>
          <ac:spMkLst>
            <pc:docMk/>
            <pc:sldMk cId="3239983618" sldId="278"/>
            <ac:spMk id="6" creationId="{510EC558-3ED0-B62A-368A-827EA04A71D3}"/>
          </ac:spMkLst>
        </pc:spChg>
        <pc:spChg chg="add del mod">
          <ac:chgData name="nabyan arkan" userId="940ba9ebd420eed4" providerId="LiveId" clId="{0894204D-7E8D-4D3D-88F7-590EA383E155}" dt="2022-08-14T08:52:39.681" v="681" actId="478"/>
          <ac:spMkLst>
            <pc:docMk/>
            <pc:sldMk cId="3239983618" sldId="278"/>
            <ac:spMk id="9" creationId="{22B71677-83DC-7BD2-5391-A4D84E763288}"/>
          </ac:spMkLst>
        </pc:spChg>
        <pc:spChg chg="add mod ord">
          <ac:chgData name="nabyan arkan" userId="940ba9ebd420eed4" providerId="LiveId" clId="{0894204D-7E8D-4D3D-88F7-590EA383E155}" dt="2022-08-14T09:12:19.360" v="1027"/>
          <ac:spMkLst>
            <pc:docMk/>
            <pc:sldMk cId="3239983618" sldId="278"/>
            <ac:spMk id="19" creationId="{042ACA4A-36DB-9B0E-4863-3544CBDAD38E}"/>
          </ac:spMkLst>
        </pc:spChg>
        <pc:picChg chg="del">
          <ac:chgData name="nabyan arkan" userId="940ba9ebd420eed4" providerId="LiveId" clId="{0894204D-7E8D-4D3D-88F7-590EA383E155}" dt="2022-08-14T09:05:47.363" v="942" actId="478"/>
          <ac:picMkLst>
            <pc:docMk/>
            <pc:sldMk cId="3239983618" sldId="278"/>
            <ac:picMk id="5" creationId="{50AB93A8-1D3B-3370-A3BF-562A394FFC43}"/>
          </ac:picMkLst>
        </pc:picChg>
        <pc:picChg chg="add mod">
          <ac:chgData name="nabyan arkan" userId="940ba9ebd420eed4" providerId="LiveId" clId="{0894204D-7E8D-4D3D-88F7-590EA383E155}" dt="2022-08-14T09:06:39.637" v="963"/>
          <ac:picMkLst>
            <pc:docMk/>
            <pc:sldMk cId="3239983618" sldId="278"/>
            <ac:picMk id="20" creationId="{05A6A399-B2F5-CC72-CEB7-FFB10C014D48}"/>
          </ac:picMkLst>
        </pc:picChg>
      </pc:sldChg>
      <pc:sldChg chg="addSp delSp modSp mod">
        <pc:chgData name="nabyan arkan" userId="940ba9ebd420eed4" providerId="LiveId" clId="{0894204D-7E8D-4D3D-88F7-590EA383E155}" dt="2022-08-14T09:12:23.237" v="1028"/>
        <pc:sldMkLst>
          <pc:docMk/>
          <pc:sldMk cId="1367930105" sldId="279"/>
        </pc:sldMkLst>
        <pc:spChg chg="add del mod">
          <ac:chgData name="nabyan arkan" userId="940ba9ebd420eed4" providerId="LiveId" clId="{0894204D-7E8D-4D3D-88F7-590EA383E155}" dt="2022-08-14T08:52:50.656" v="684" actId="478"/>
          <ac:spMkLst>
            <pc:docMk/>
            <pc:sldMk cId="1367930105" sldId="279"/>
            <ac:spMk id="4" creationId="{CB4CD79E-A13F-583F-E687-474F52B3CE82}"/>
          </ac:spMkLst>
        </pc:spChg>
        <pc:spChg chg="add del mod">
          <ac:chgData name="nabyan arkan" userId="940ba9ebd420eed4" providerId="LiveId" clId="{0894204D-7E8D-4D3D-88F7-590EA383E155}" dt="2022-08-14T09:03:42.312" v="907" actId="478"/>
          <ac:spMkLst>
            <pc:docMk/>
            <pc:sldMk cId="1367930105" sldId="279"/>
            <ac:spMk id="5" creationId="{A2B617F9-2E43-1326-DC09-DFCA13C20800}"/>
          </ac:spMkLst>
        </pc:spChg>
        <pc:spChg chg="del">
          <ac:chgData name="nabyan arkan" userId="940ba9ebd420eed4" providerId="LiveId" clId="{0894204D-7E8D-4D3D-88F7-590EA383E155}" dt="2022-08-14T08:52:47.188" v="683" actId="478"/>
          <ac:spMkLst>
            <pc:docMk/>
            <pc:sldMk cId="1367930105" sldId="279"/>
            <ac:spMk id="6" creationId="{510EC558-3ED0-B62A-368A-827EA04A71D3}"/>
          </ac:spMkLst>
        </pc:spChg>
        <pc:spChg chg="add del mod">
          <ac:chgData name="nabyan arkan" userId="940ba9ebd420eed4" providerId="LiveId" clId="{0894204D-7E8D-4D3D-88F7-590EA383E155}" dt="2022-08-14T09:03:45.677" v="908" actId="478"/>
          <ac:spMkLst>
            <pc:docMk/>
            <pc:sldMk cId="1367930105" sldId="279"/>
            <ac:spMk id="10" creationId="{8C4FB6A8-1632-F467-AB8A-D235E26BBCAA}"/>
          </ac:spMkLst>
        </pc:spChg>
        <pc:spChg chg="add mod ord">
          <ac:chgData name="nabyan arkan" userId="940ba9ebd420eed4" providerId="LiveId" clId="{0894204D-7E8D-4D3D-88F7-590EA383E155}" dt="2022-08-14T09:12:23.237" v="1028"/>
          <ac:spMkLst>
            <pc:docMk/>
            <pc:sldMk cId="1367930105" sldId="279"/>
            <ac:spMk id="11" creationId="{27CB03F7-CCA8-A7C6-3BD8-4CFBAA473835}"/>
          </ac:spMkLst>
        </pc:spChg>
        <pc:spChg chg="mod">
          <ac:chgData name="nabyan arkan" userId="940ba9ebd420eed4" providerId="LiveId" clId="{0894204D-7E8D-4D3D-88F7-590EA383E155}" dt="2022-08-14T09:03:58.879" v="915" actId="1036"/>
          <ac:spMkLst>
            <pc:docMk/>
            <pc:sldMk cId="1367930105" sldId="279"/>
            <ac:spMk id="14" creationId="{83A3B49E-E4D5-7A97-FA15-90BAEE842840}"/>
          </ac:spMkLst>
        </pc:spChg>
        <pc:spChg chg="mod">
          <ac:chgData name="nabyan arkan" userId="940ba9ebd420eed4" providerId="LiveId" clId="{0894204D-7E8D-4D3D-88F7-590EA383E155}" dt="2022-08-14T09:04:15.586" v="921" actId="1035"/>
          <ac:spMkLst>
            <pc:docMk/>
            <pc:sldMk cId="1367930105" sldId="279"/>
            <ac:spMk id="15" creationId="{2F0A2318-C7CD-7856-1381-68A599AAE739}"/>
          </ac:spMkLst>
        </pc:spChg>
        <pc:spChg chg="mod">
          <ac:chgData name="nabyan arkan" userId="940ba9ebd420eed4" providerId="LiveId" clId="{0894204D-7E8D-4D3D-88F7-590EA383E155}" dt="2022-08-14T09:03:58.879" v="915" actId="1036"/>
          <ac:spMkLst>
            <pc:docMk/>
            <pc:sldMk cId="1367930105" sldId="279"/>
            <ac:spMk id="57" creationId="{B014C3CB-FA6E-337C-8A8E-367C290D28F7}"/>
          </ac:spMkLst>
        </pc:spChg>
        <pc:spChg chg="mod">
          <ac:chgData name="nabyan arkan" userId="940ba9ebd420eed4" providerId="LiveId" clId="{0894204D-7E8D-4D3D-88F7-590EA383E155}" dt="2022-08-14T09:03:58.879" v="915" actId="1036"/>
          <ac:spMkLst>
            <pc:docMk/>
            <pc:sldMk cId="1367930105" sldId="279"/>
            <ac:spMk id="58" creationId="{065E1279-F021-8DEA-4472-52AE61073404}"/>
          </ac:spMkLst>
        </pc:spChg>
        <pc:spChg chg="mod">
          <ac:chgData name="nabyan arkan" userId="940ba9ebd420eed4" providerId="LiveId" clId="{0894204D-7E8D-4D3D-88F7-590EA383E155}" dt="2022-08-14T09:04:15.586" v="921" actId="1035"/>
          <ac:spMkLst>
            <pc:docMk/>
            <pc:sldMk cId="1367930105" sldId="279"/>
            <ac:spMk id="59" creationId="{60A11774-3DE5-1F32-FCE2-6097C81D93EC}"/>
          </ac:spMkLst>
        </pc:spChg>
        <pc:spChg chg="mod">
          <ac:chgData name="nabyan arkan" userId="940ba9ebd420eed4" providerId="LiveId" clId="{0894204D-7E8D-4D3D-88F7-590EA383E155}" dt="2022-08-14T09:04:15.586" v="921" actId="1035"/>
          <ac:spMkLst>
            <pc:docMk/>
            <pc:sldMk cId="1367930105" sldId="279"/>
            <ac:spMk id="60" creationId="{F1784A7C-10B6-16E3-F8F8-3373FD3DDB7D}"/>
          </ac:spMkLst>
        </pc:spChg>
        <pc:grpChg chg="mod">
          <ac:chgData name="nabyan arkan" userId="940ba9ebd420eed4" providerId="LiveId" clId="{0894204D-7E8D-4D3D-88F7-590EA383E155}" dt="2022-08-14T09:04:15.586" v="921" actId="1035"/>
          <ac:grpSpMkLst>
            <pc:docMk/>
            <pc:sldMk cId="1367930105" sldId="279"/>
            <ac:grpSpMk id="86" creationId="{5CAED03C-FB6D-1C0E-CC49-37073082D0E5}"/>
          </ac:grpSpMkLst>
        </pc:grpChg>
        <pc:grpChg chg="mod">
          <ac:chgData name="nabyan arkan" userId="940ba9ebd420eed4" providerId="LiveId" clId="{0894204D-7E8D-4D3D-88F7-590EA383E155}" dt="2022-08-14T09:03:58.879" v="915" actId="1036"/>
          <ac:grpSpMkLst>
            <pc:docMk/>
            <pc:sldMk cId="1367930105" sldId="279"/>
            <ac:grpSpMk id="101" creationId="{D41F1B94-EA36-C361-8DB9-037E6EF859A9}"/>
          </ac:grpSpMkLst>
        </pc:grpChg>
        <pc:picChg chg="del">
          <ac:chgData name="nabyan arkan" userId="940ba9ebd420eed4" providerId="LiveId" clId="{0894204D-7E8D-4D3D-88F7-590EA383E155}" dt="2022-08-14T09:05:50.084" v="943" actId="478"/>
          <ac:picMkLst>
            <pc:docMk/>
            <pc:sldMk cId="1367930105" sldId="279"/>
            <ac:picMk id="3" creationId="{01BDE607-B9B0-941D-EB7B-581A1D04A44A}"/>
          </ac:picMkLst>
        </pc:picChg>
        <pc:picChg chg="add mod">
          <ac:chgData name="nabyan arkan" userId="940ba9ebd420eed4" providerId="LiveId" clId="{0894204D-7E8D-4D3D-88F7-590EA383E155}" dt="2022-08-14T09:06:37.535" v="962"/>
          <ac:picMkLst>
            <pc:docMk/>
            <pc:sldMk cId="1367930105" sldId="279"/>
            <ac:picMk id="16" creationId="{77D077DB-3AC8-0638-169D-EDA28808B86F}"/>
          </ac:picMkLst>
        </pc:picChg>
        <pc:cxnChg chg="mod">
          <ac:chgData name="nabyan arkan" userId="940ba9ebd420eed4" providerId="LiveId" clId="{0894204D-7E8D-4D3D-88F7-590EA383E155}" dt="2022-08-14T09:04:05.104" v="916" actId="14100"/>
          <ac:cxnSpMkLst>
            <pc:docMk/>
            <pc:sldMk cId="1367930105" sldId="279"/>
            <ac:cxnSpMk id="61" creationId="{E8CA0E8E-F6FA-251F-244F-11C93986D70B}"/>
          </ac:cxnSpMkLst>
        </pc:cxnChg>
        <pc:cxnChg chg="mod">
          <ac:chgData name="nabyan arkan" userId="940ba9ebd420eed4" providerId="LiveId" clId="{0894204D-7E8D-4D3D-88F7-590EA383E155}" dt="2022-08-14T09:04:23.470" v="924" actId="14100"/>
          <ac:cxnSpMkLst>
            <pc:docMk/>
            <pc:sldMk cId="1367930105" sldId="279"/>
            <ac:cxnSpMk id="64" creationId="{0E38A69C-7904-B037-6F6F-8D6162709C5A}"/>
          </ac:cxnSpMkLst>
        </pc:cxnChg>
        <pc:cxnChg chg="mod">
          <ac:chgData name="nabyan arkan" userId="940ba9ebd420eed4" providerId="LiveId" clId="{0894204D-7E8D-4D3D-88F7-590EA383E155}" dt="2022-08-14T09:03:58.879" v="915" actId="1036"/>
          <ac:cxnSpMkLst>
            <pc:docMk/>
            <pc:sldMk cId="1367930105" sldId="279"/>
            <ac:cxnSpMk id="68" creationId="{9BC6C2FB-113F-F42B-1C1F-A981B0190ACE}"/>
          </ac:cxnSpMkLst>
        </pc:cxnChg>
        <pc:cxnChg chg="mod">
          <ac:chgData name="nabyan arkan" userId="940ba9ebd420eed4" providerId="LiveId" clId="{0894204D-7E8D-4D3D-88F7-590EA383E155}" dt="2022-08-14T09:03:58.879" v="915" actId="1036"/>
          <ac:cxnSpMkLst>
            <pc:docMk/>
            <pc:sldMk cId="1367930105" sldId="279"/>
            <ac:cxnSpMk id="70" creationId="{BEE08A87-2F09-A1C5-AE88-E43F2B28CEF4}"/>
          </ac:cxnSpMkLst>
        </pc:cxnChg>
        <pc:cxnChg chg="mod">
          <ac:chgData name="nabyan arkan" userId="940ba9ebd420eed4" providerId="LiveId" clId="{0894204D-7E8D-4D3D-88F7-590EA383E155}" dt="2022-08-14T09:04:15.586" v="921" actId="1035"/>
          <ac:cxnSpMkLst>
            <pc:docMk/>
            <pc:sldMk cId="1367930105" sldId="279"/>
            <ac:cxnSpMk id="73" creationId="{9B6AAA48-7474-284F-78C0-490EA0D4E873}"/>
          </ac:cxnSpMkLst>
        </pc:cxnChg>
        <pc:cxnChg chg="mod">
          <ac:chgData name="nabyan arkan" userId="940ba9ebd420eed4" providerId="LiveId" clId="{0894204D-7E8D-4D3D-88F7-590EA383E155}" dt="2022-08-14T09:04:15.586" v="921" actId="1035"/>
          <ac:cxnSpMkLst>
            <pc:docMk/>
            <pc:sldMk cId="1367930105" sldId="279"/>
            <ac:cxnSpMk id="76" creationId="{216656C2-A68E-51A3-595B-2C9E78EE48FD}"/>
          </ac:cxnSpMkLst>
        </pc:cxnChg>
      </pc:sldChg>
      <pc:sldChg chg="addSp delSp modSp mod">
        <pc:chgData name="nabyan arkan" userId="940ba9ebd420eed4" providerId="LiveId" clId="{0894204D-7E8D-4D3D-88F7-590EA383E155}" dt="2022-08-14T09:10:43.122" v="1015"/>
        <pc:sldMkLst>
          <pc:docMk/>
          <pc:sldMk cId="2523669850" sldId="281"/>
        </pc:sldMkLst>
        <pc:spChg chg="add del mod">
          <ac:chgData name="nabyan arkan" userId="940ba9ebd420eed4" providerId="LiveId" clId="{0894204D-7E8D-4D3D-88F7-590EA383E155}" dt="2022-08-14T08:51:38.504" v="664" actId="478"/>
          <ac:spMkLst>
            <pc:docMk/>
            <pc:sldMk cId="2523669850" sldId="281"/>
            <ac:spMk id="5" creationId="{9911B2C2-5106-7696-B16C-E03F3D8CC877}"/>
          </ac:spMkLst>
        </pc:spChg>
        <pc:spChg chg="del mod">
          <ac:chgData name="nabyan arkan" userId="940ba9ebd420eed4" providerId="LiveId" clId="{0894204D-7E8D-4D3D-88F7-590EA383E155}" dt="2022-08-14T08:51:34.319" v="663" actId="478"/>
          <ac:spMkLst>
            <pc:docMk/>
            <pc:sldMk cId="2523669850" sldId="281"/>
            <ac:spMk id="6" creationId="{3B6CB976-D299-A2B9-E473-51FF5335172E}"/>
          </ac:spMkLst>
        </pc:spChg>
        <pc:spChg chg="add mod ord">
          <ac:chgData name="nabyan arkan" userId="940ba9ebd420eed4" providerId="LiveId" clId="{0894204D-7E8D-4D3D-88F7-590EA383E155}" dt="2022-08-14T09:10:43.122" v="1015"/>
          <ac:spMkLst>
            <pc:docMk/>
            <pc:sldMk cId="2523669850" sldId="281"/>
            <ac:spMk id="7" creationId="{5F0F6EDB-1F72-98F5-AC0C-518F64D3E375}"/>
          </ac:spMkLst>
        </pc:spChg>
        <pc:spChg chg="mod">
          <ac:chgData name="nabyan arkan" userId="940ba9ebd420eed4" providerId="LiveId" clId="{0894204D-7E8D-4D3D-88F7-590EA383E155}" dt="2022-08-14T09:09:40.448" v="1013" actId="1036"/>
          <ac:spMkLst>
            <pc:docMk/>
            <pc:sldMk cId="2523669850" sldId="281"/>
            <ac:spMk id="8" creationId="{25CF8BA3-F415-E9C5-9D7A-14E22A2A300A}"/>
          </ac:spMkLst>
        </pc:spChg>
        <pc:spChg chg="mod">
          <ac:chgData name="nabyan arkan" userId="940ba9ebd420eed4" providerId="LiveId" clId="{0894204D-7E8D-4D3D-88F7-590EA383E155}" dt="2022-08-14T09:09:40.448" v="1013" actId="1036"/>
          <ac:spMkLst>
            <pc:docMk/>
            <pc:sldMk cId="2523669850" sldId="281"/>
            <ac:spMk id="22" creationId="{5AA76F7C-9479-1CE9-9BB9-ABD3242C3CBE}"/>
          </ac:spMkLst>
        </pc:spChg>
        <pc:spChg chg="mod">
          <ac:chgData name="nabyan arkan" userId="940ba9ebd420eed4" providerId="LiveId" clId="{0894204D-7E8D-4D3D-88F7-590EA383E155}" dt="2022-08-14T09:09:40.448" v="1013" actId="1036"/>
          <ac:spMkLst>
            <pc:docMk/>
            <pc:sldMk cId="2523669850" sldId="281"/>
            <ac:spMk id="25" creationId="{55FED598-C6C1-5A7E-F8F0-AEF80CCCB47D}"/>
          </ac:spMkLst>
        </pc:spChg>
        <pc:spChg chg="mod">
          <ac:chgData name="nabyan arkan" userId="940ba9ebd420eed4" providerId="LiveId" clId="{0894204D-7E8D-4D3D-88F7-590EA383E155}" dt="2022-08-14T09:09:40.448" v="1013" actId="1036"/>
          <ac:spMkLst>
            <pc:docMk/>
            <pc:sldMk cId="2523669850" sldId="281"/>
            <ac:spMk id="26" creationId="{A34FA4EB-F948-6819-4964-F9BFCD979E63}"/>
          </ac:spMkLst>
        </pc:spChg>
        <pc:spChg chg="mod">
          <ac:chgData name="nabyan arkan" userId="940ba9ebd420eed4" providerId="LiveId" clId="{0894204D-7E8D-4D3D-88F7-590EA383E155}" dt="2022-08-14T09:09:40.448" v="1013" actId="1036"/>
          <ac:spMkLst>
            <pc:docMk/>
            <pc:sldMk cId="2523669850" sldId="281"/>
            <ac:spMk id="30" creationId="{F72CE945-CC5B-25F8-7A46-E6306F3EA2C7}"/>
          </ac:spMkLst>
        </pc:spChg>
        <pc:spChg chg="mod">
          <ac:chgData name="nabyan arkan" userId="940ba9ebd420eed4" providerId="LiveId" clId="{0894204D-7E8D-4D3D-88F7-590EA383E155}" dt="2022-08-14T09:09:40.448" v="1013" actId="1036"/>
          <ac:spMkLst>
            <pc:docMk/>
            <pc:sldMk cId="2523669850" sldId="281"/>
            <ac:spMk id="31" creationId="{E7F6A4BE-7DAE-1CC4-628F-4A56377D22D1}"/>
          </ac:spMkLst>
        </pc:spChg>
        <pc:spChg chg="mod">
          <ac:chgData name="nabyan arkan" userId="940ba9ebd420eed4" providerId="LiveId" clId="{0894204D-7E8D-4D3D-88F7-590EA383E155}" dt="2022-08-14T09:09:40.448" v="1013" actId="1036"/>
          <ac:spMkLst>
            <pc:docMk/>
            <pc:sldMk cId="2523669850" sldId="281"/>
            <ac:spMk id="32" creationId="{7781F913-21D5-D456-06D5-FBB7C87953CF}"/>
          </ac:spMkLst>
        </pc:spChg>
        <pc:spChg chg="mod">
          <ac:chgData name="nabyan arkan" userId="940ba9ebd420eed4" providerId="LiveId" clId="{0894204D-7E8D-4D3D-88F7-590EA383E155}" dt="2022-08-14T09:09:40.448" v="1013" actId="1036"/>
          <ac:spMkLst>
            <pc:docMk/>
            <pc:sldMk cId="2523669850" sldId="281"/>
            <ac:spMk id="34" creationId="{A2422FDF-A0BE-A387-FFBE-E952A67F67D1}"/>
          </ac:spMkLst>
        </pc:spChg>
        <pc:spChg chg="mod">
          <ac:chgData name="nabyan arkan" userId="940ba9ebd420eed4" providerId="LiveId" clId="{0894204D-7E8D-4D3D-88F7-590EA383E155}" dt="2022-08-14T09:09:40.448" v="1013" actId="1036"/>
          <ac:spMkLst>
            <pc:docMk/>
            <pc:sldMk cId="2523669850" sldId="281"/>
            <ac:spMk id="49" creationId="{356043DB-ADCB-ABFB-7F91-7393C6271741}"/>
          </ac:spMkLst>
        </pc:spChg>
        <pc:spChg chg="mod">
          <ac:chgData name="nabyan arkan" userId="940ba9ebd420eed4" providerId="LiveId" clId="{0894204D-7E8D-4D3D-88F7-590EA383E155}" dt="2022-08-14T09:09:40.448" v="1013" actId="1036"/>
          <ac:spMkLst>
            <pc:docMk/>
            <pc:sldMk cId="2523669850" sldId="281"/>
            <ac:spMk id="55" creationId="{963B980A-25F4-C885-F784-9AEDA1B449AD}"/>
          </ac:spMkLst>
        </pc:spChg>
        <pc:spChg chg="mod">
          <ac:chgData name="nabyan arkan" userId="940ba9ebd420eed4" providerId="LiveId" clId="{0894204D-7E8D-4D3D-88F7-590EA383E155}" dt="2022-08-14T09:09:40.448" v="1013" actId="1036"/>
          <ac:spMkLst>
            <pc:docMk/>
            <pc:sldMk cId="2523669850" sldId="281"/>
            <ac:spMk id="57" creationId="{248C5C50-6B28-465A-1435-802CD372F1F8}"/>
          </ac:spMkLst>
        </pc:spChg>
        <pc:spChg chg="mod">
          <ac:chgData name="nabyan arkan" userId="940ba9ebd420eed4" providerId="LiveId" clId="{0894204D-7E8D-4D3D-88F7-590EA383E155}" dt="2022-08-14T09:09:40.448" v="1013" actId="1036"/>
          <ac:spMkLst>
            <pc:docMk/>
            <pc:sldMk cId="2523669850" sldId="281"/>
            <ac:spMk id="63" creationId="{DA5357A9-9E05-D16C-850E-C12088782DFA}"/>
          </ac:spMkLst>
        </pc:spChg>
        <pc:spChg chg="mod">
          <ac:chgData name="nabyan arkan" userId="940ba9ebd420eed4" providerId="LiveId" clId="{0894204D-7E8D-4D3D-88F7-590EA383E155}" dt="2022-08-14T09:09:40.448" v="1013" actId="1036"/>
          <ac:spMkLst>
            <pc:docMk/>
            <pc:sldMk cId="2523669850" sldId="281"/>
            <ac:spMk id="66" creationId="{FE5011B0-47EC-5350-A8A4-A998913560A9}"/>
          </ac:spMkLst>
        </pc:spChg>
        <pc:spChg chg="mod">
          <ac:chgData name="nabyan arkan" userId="940ba9ebd420eed4" providerId="LiveId" clId="{0894204D-7E8D-4D3D-88F7-590EA383E155}" dt="2022-08-14T09:09:40.448" v="1013" actId="1036"/>
          <ac:spMkLst>
            <pc:docMk/>
            <pc:sldMk cId="2523669850" sldId="281"/>
            <ac:spMk id="73" creationId="{CB74E4FD-F48A-54B3-452A-DC41FEE8A695}"/>
          </ac:spMkLst>
        </pc:spChg>
        <pc:graphicFrameChg chg="mod">
          <ac:chgData name="nabyan arkan" userId="940ba9ebd420eed4" providerId="LiveId" clId="{0894204D-7E8D-4D3D-88F7-590EA383E155}" dt="2022-08-14T09:09:40.448" v="1013" actId="1036"/>
          <ac:graphicFrameMkLst>
            <pc:docMk/>
            <pc:sldMk cId="2523669850" sldId="281"/>
            <ac:graphicFrameMk id="4" creationId="{3FB7E646-DC9C-A070-D7BF-FF35AA52DAF7}"/>
          </ac:graphicFrameMkLst>
        </pc:graphicFrameChg>
        <pc:picChg chg="del">
          <ac:chgData name="nabyan arkan" userId="940ba9ebd420eed4" providerId="LiveId" clId="{0894204D-7E8D-4D3D-88F7-590EA383E155}" dt="2022-08-14T09:05:31.357" v="937" actId="478"/>
          <ac:picMkLst>
            <pc:docMk/>
            <pc:sldMk cId="2523669850" sldId="281"/>
            <ac:picMk id="2" creationId="{9A4D8ACA-7CB3-C3A9-A5E5-40B31029B5EC}"/>
          </ac:picMkLst>
        </pc:picChg>
        <pc:picChg chg="add mod">
          <ac:chgData name="nabyan arkan" userId="940ba9ebd420eed4" providerId="LiveId" clId="{0894204D-7E8D-4D3D-88F7-590EA383E155}" dt="2022-08-14T09:06:47.491" v="968"/>
          <ac:picMkLst>
            <pc:docMk/>
            <pc:sldMk cId="2523669850" sldId="281"/>
            <ac:picMk id="9" creationId="{44BA8B4A-E206-356D-3054-7392EE6822AB}"/>
          </ac:picMkLst>
        </pc:picChg>
        <pc:picChg chg="mod">
          <ac:chgData name="nabyan arkan" userId="940ba9ebd420eed4" providerId="LiveId" clId="{0894204D-7E8D-4D3D-88F7-590EA383E155}" dt="2022-08-14T09:09:40.448" v="1013" actId="1036"/>
          <ac:picMkLst>
            <pc:docMk/>
            <pc:sldMk cId="2523669850" sldId="281"/>
            <ac:picMk id="79" creationId="{C4A9912F-5246-7649-F118-0B45D9F4F854}"/>
          </ac:picMkLst>
        </pc:picChg>
        <pc:picChg chg="mod">
          <ac:chgData name="nabyan arkan" userId="940ba9ebd420eed4" providerId="LiveId" clId="{0894204D-7E8D-4D3D-88F7-590EA383E155}" dt="2022-08-14T09:09:40.448" v="1013" actId="1036"/>
          <ac:picMkLst>
            <pc:docMk/>
            <pc:sldMk cId="2523669850" sldId="281"/>
            <ac:picMk id="82" creationId="{A0B9BAA3-47EB-2312-D004-3EBFB74A9DD1}"/>
          </ac:picMkLst>
        </pc:picChg>
        <pc:cxnChg chg="mod">
          <ac:chgData name="nabyan arkan" userId="940ba9ebd420eed4" providerId="LiveId" clId="{0894204D-7E8D-4D3D-88F7-590EA383E155}" dt="2022-08-14T09:09:40.448" v="1013" actId="1036"/>
          <ac:cxnSpMkLst>
            <pc:docMk/>
            <pc:sldMk cId="2523669850" sldId="281"/>
            <ac:cxnSpMk id="27" creationId="{1E44238E-38BD-F2AB-7B94-4AAE1CD2FA27}"/>
          </ac:cxnSpMkLst>
        </pc:cxnChg>
        <pc:cxnChg chg="mod">
          <ac:chgData name="nabyan arkan" userId="940ba9ebd420eed4" providerId="LiveId" clId="{0894204D-7E8D-4D3D-88F7-590EA383E155}" dt="2022-08-14T09:09:40.448" v="1013" actId="1036"/>
          <ac:cxnSpMkLst>
            <pc:docMk/>
            <pc:sldMk cId="2523669850" sldId="281"/>
            <ac:cxnSpMk id="28" creationId="{49068E56-E722-A805-80A3-1ABA5EDFD24A}"/>
          </ac:cxnSpMkLst>
        </pc:cxnChg>
        <pc:cxnChg chg="mod">
          <ac:chgData name="nabyan arkan" userId="940ba9ebd420eed4" providerId="LiveId" clId="{0894204D-7E8D-4D3D-88F7-590EA383E155}" dt="2022-08-14T09:09:40.448" v="1013" actId="1036"/>
          <ac:cxnSpMkLst>
            <pc:docMk/>
            <pc:sldMk cId="2523669850" sldId="281"/>
            <ac:cxnSpMk id="29" creationId="{7658F8D3-EA0A-BA0A-F681-C9E36B792311}"/>
          </ac:cxnSpMkLst>
        </pc:cxnChg>
        <pc:cxnChg chg="mod">
          <ac:chgData name="nabyan arkan" userId="940ba9ebd420eed4" providerId="LiveId" clId="{0894204D-7E8D-4D3D-88F7-590EA383E155}" dt="2022-08-14T09:09:40.448" v="1013" actId="1036"/>
          <ac:cxnSpMkLst>
            <pc:docMk/>
            <pc:sldMk cId="2523669850" sldId="281"/>
            <ac:cxnSpMk id="33" creationId="{19AD62E9-EE00-7A66-4B5D-2F51549003DD}"/>
          </ac:cxnSpMkLst>
        </pc:cxnChg>
        <pc:cxnChg chg="mod">
          <ac:chgData name="nabyan arkan" userId="940ba9ebd420eed4" providerId="LiveId" clId="{0894204D-7E8D-4D3D-88F7-590EA383E155}" dt="2022-08-14T09:09:40.448" v="1013" actId="1036"/>
          <ac:cxnSpMkLst>
            <pc:docMk/>
            <pc:sldMk cId="2523669850" sldId="281"/>
            <ac:cxnSpMk id="51" creationId="{36A51461-8B6D-5963-03F0-47ACA740D402}"/>
          </ac:cxnSpMkLst>
        </pc:cxnChg>
        <pc:cxnChg chg="mod">
          <ac:chgData name="nabyan arkan" userId="940ba9ebd420eed4" providerId="LiveId" clId="{0894204D-7E8D-4D3D-88F7-590EA383E155}" dt="2022-08-14T09:09:40.448" v="1013" actId="1036"/>
          <ac:cxnSpMkLst>
            <pc:docMk/>
            <pc:sldMk cId="2523669850" sldId="281"/>
            <ac:cxnSpMk id="64" creationId="{26210B4F-7797-6C25-D68A-937EA2810827}"/>
          </ac:cxnSpMkLst>
        </pc:cxnChg>
        <pc:cxnChg chg="mod">
          <ac:chgData name="nabyan arkan" userId="940ba9ebd420eed4" providerId="LiveId" clId="{0894204D-7E8D-4D3D-88F7-590EA383E155}" dt="2022-08-14T09:09:40.448" v="1013" actId="1036"/>
          <ac:cxnSpMkLst>
            <pc:docMk/>
            <pc:sldMk cId="2523669850" sldId="281"/>
            <ac:cxnSpMk id="70" creationId="{F7D7F3A0-6A34-9ABC-0385-82174D510598}"/>
          </ac:cxnSpMkLst>
        </pc:cxnChg>
      </pc:sldChg>
      <pc:sldChg chg="addSp delSp modSp mod">
        <pc:chgData name="nabyan arkan" userId="940ba9ebd420eed4" providerId="LiveId" clId="{0894204D-7E8D-4D3D-88F7-590EA383E155}" dt="2022-08-14T09:17:42.944" v="1164" actId="27636"/>
        <pc:sldMkLst>
          <pc:docMk/>
          <pc:sldMk cId="1818273360" sldId="282"/>
        </pc:sldMkLst>
        <pc:spChg chg="mod">
          <ac:chgData name="nabyan arkan" userId="940ba9ebd420eed4" providerId="LiveId" clId="{0894204D-7E8D-4D3D-88F7-590EA383E155}" dt="2022-08-14T08:57:36.445" v="756" actId="14100"/>
          <ac:spMkLst>
            <pc:docMk/>
            <pc:sldMk cId="1818273360" sldId="282"/>
            <ac:spMk id="3" creationId="{0D60B168-371E-5022-B0C7-13EB3372B6A7}"/>
          </ac:spMkLst>
        </pc:spChg>
        <pc:spChg chg="del">
          <ac:chgData name="nabyan arkan" userId="940ba9ebd420eed4" providerId="LiveId" clId="{0894204D-7E8D-4D3D-88F7-590EA383E155}" dt="2022-08-14T08:56:28.395" v="733" actId="478"/>
          <ac:spMkLst>
            <pc:docMk/>
            <pc:sldMk cId="1818273360" sldId="282"/>
            <ac:spMk id="6" creationId="{510EC558-3ED0-B62A-368A-827EA04A71D3}"/>
          </ac:spMkLst>
        </pc:spChg>
        <pc:spChg chg="del">
          <ac:chgData name="nabyan arkan" userId="940ba9ebd420eed4" providerId="LiveId" clId="{0894204D-7E8D-4D3D-88F7-590EA383E155}" dt="2022-08-14T09:07:10.134" v="991" actId="478"/>
          <ac:spMkLst>
            <pc:docMk/>
            <pc:sldMk cId="1818273360" sldId="282"/>
            <ac:spMk id="15" creationId="{6DE52D99-3808-2AF8-5E88-862D83ECB164}"/>
          </ac:spMkLst>
        </pc:spChg>
        <pc:spChg chg="add del mod">
          <ac:chgData name="nabyan arkan" userId="940ba9ebd420eed4" providerId="LiveId" clId="{0894204D-7E8D-4D3D-88F7-590EA383E155}" dt="2022-08-14T08:56:30.912" v="734" actId="478"/>
          <ac:spMkLst>
            <pc:docMk/>
            <pc:sldMk cId="1818273360" sldId="282"/>
            <ac:spMk id="16" creationId="{D2D91A57-CD9C-DFB5-1E61-A50C7EF2F571}"/>
          </ac:spMkLst>
        </pc:spChg>
        <pc:spChg chg="add mod ord">
          <ac:chgData name="nabyan arkan" userId="940ba9ebd420eed4" providerId="LiveId" clId="{0894204D-7E8D-4D3D-88F7-590EA383E155}" dt="2022-08-14T09:17:42.944" v="1164" actId="27636"/>
          <ac:spMkLst>
            <pc:docMk/>
            <pc:sldMk cId="1818273360" sldId="282"/>
            <ac:spMk id="17" creationId="{3F91F440-71EE-2D68-8C5B-ED70A9D0977A}"/>
          </ac:spMkLst>
        </pc:spChg>
        <pc:spChg chg="add mod">
          <ac:chgData name="nabyan arkan" userId="940ba9ebd420eed4" providerId="LiveId" clId="{0894204D-7E8D-4D3D-88F7-590EA383E155}" dt="2022-08-14T09:07:32.216" v="1002"/>
          <ac:spMkLst>
            <pc:docMk/>
            <pc:sldMk cId="1818273360" sldId="282"/>
            <ac:spMk id="19" creationId="{44F65B65-890B-9386-F0FF-9864BF992E6D}"/>
          </ac:spMkLst>
        </pc:spChg>
        <pc:picChg chg="mod">
          <ac:chgData name="nabyan arkan" userId="940ba9ebd420eed4" providerId="LiveId" clId="{0894204D-7E8D-4D3D-88F7-590EA383E155}" dt="2022-08-14T02:17:13.611" v="568" actId="1076"/>
          <ac:picMkLst>
            <pc:docMk/>
            <pc:sldMk cId="1818273360" sldId="282"/>
            <ac:picMk id="2" creationId="{B183CB08-E179-CC15-23E2-8B82494BA9CD}"/>
          </ac:picMkLst>
        </pc:picChg>
        <pc:picChg chg="mod">
          <ac:chgData name="nabyan arkan" userId="940ba9ebd420eed4" providerId="LiveId" clId="{0894204D-7E8D-4D3D-88F7-590EA383E155}" dt="2022-08-14T02:17:26.128" v="581" actId="1037"/>
          <ac:picMkLst>
            <pc:docMk/>
            <pc:sldMk cId="1818273360" sldId="282"/>
            <ac:picMk id="5" creationId="{5870487C-DC24-CBD5-03E3-1D1E5EE358E0}"/>
          </ac:picMkLst>
        </pc:picChg>
        <pc:picChg chg="add mod">
          <ac:chgData name="nabyan arkan" userId="940ba9ebd420eed4" providerId="LiveId" clId="{0894204D-7E8D-4D3D-88F7-590EA383E155}" dt="2022-08-14T02:17:18.903" v="570" actId="571"/>
          <ac:picMkLst>
            <pc:docMk/>
            <pc:sldMk cId="1818273360" sldId="282"/>
            <ac:picMk id="7" creationId="{BE3B855D-C712-F4AF-193B-58C61ADC46AB}"/>
          </ac:picMkLst>
        </pc:picChg>
        <pc:picChg chg="mod">
          <ac:chgData name="nabyan arkan" userId="940ba9ebd420eed4" providerId="LiveId" clId="{0894204D-7E8D-4D3D-88F7-590EA383E155}" dt="2022-08-14T02:17:26.128" v="581" actId="1037"/>
          <ac:picMkLst>
            <pc:docMk/>
            <pc:sldMk cId="1818273360" sldId="282"/>
            <ac:picMk id="8" creationId="{4A8374B6-2F2D-B25F-8DB0-AFB97622C5D3}"/>
          </ac:picMkLst>
        </pc:picChg>
        <pc:cxnChg chg="mod">
          <ac:chgData name="nabyan arkan" userId="940ba9ebd420eed4" providerId="LiveId" clId="{0894204D-7E8D-4D3D-88F7-590EA383E155}" dt="2022-08-14T08:57:36.445" v="756" actId="14100"/>
          <ac:cxnSpMkLst>
            <pc:docMk/>
            <pc:sldMk cId="1818273360" sldId="282"/>
            <ac:cxnSpMk id="4" creationId="{F1061F8E-A9FB-9D06-63D8-65B3289CF3CB}"/>
          </ac:cxnSpMkLst>
        </pc:cxnChg>
        <pc:cxnChg chg="mod">
          <ac:chgData name="nabyan arkan" userId="940ba9ebd420eed4" providerId="LiveId" clId="{0894204D-7E8D-4D3D-88F7-590EA383E155}" dt="2022-08-14T02:17:26.128" v="581" actId="1037"/>
          <ac:cxnSpMkLst>
            <pc:docMk/>
            <pc:sldMk cId="1818273360" sldId="282"/>
            <ac:cxnSpMk id="9" creationId="{2B13E116-ECD6-7557-4B90-3A3DD3A9C40F}"/>
          </ac:cxnSpMkLst>
        </pc:cxnChg>
      </pc:sldChg>
      <pc:sldChg chg="addSp delSp modSp mod">
        <pc:chgData name="nabyan arkan" userId="940ba9ebd420eed4" providerId="LiveId" clId="{0894204D-7E8D-4D3D-88F7-590EA383E155}" dt="2022-08-14T09:21:53.646" v="1213"/>
        <pc:sldMkLst>
          <pc:docMk/>
          <pc:sldMk cId="2982229644" sldId="283"/>
        </pc:sldMkLst>
        <pc:spChg chg="del">
          <ac:chgData name="nabyan arkan" userId="940ba9ebd420eed4" providerId="LiveId" clId="{0894204D-7E8D-4D3D-88F7-590EA383E155}" dt="2022-08-14T09:07:23.218" v="996" actId="478"/>
          <ac:spMkLst>
            <pc:docMk/>
            <pc:sldMk cId="2982229644" sldId="283"/>
            <ac:spMk id="2" creationId="{9DCD34D9-4D0F-3159-E991-0EB77C786C69}"/>
          </ac:spMkLst>
        </pc:spChg>
        <pc:spChg chg="del">
          <ac:chgData name="nabyan arkan" userId="940ba9ebd420eed4" providerId="LiveId" clId="{0894204D-7E8D-4D3D-88F7-590EA383E155}" dt="2022-08-14T08:56:48.454" v="742" actId="478"/>
          <ac:spMkLst>
            <pc:docMk/>
            <pc:sldMk cId="2982229644" sldId="283"/>
            <ac:spMk id="6" creationId="{510EC558-3ED0-B62A-368A-827EA04A71D3}"/>
          </ac:spMkLst>
        </pc:spChg>
        <pc:spChg chg="add del mod">
          <ac:chgData name="nabyan arkan" userId="940ba9ebd420eed4" providerId="LiveId" clId="{0894204D-7E8D-4D3D-88F7-590EA383E155}" dt="2022-08-14T08:56:52.277" v="743" actId="478"/>
          <ac:spMkLst>
            <pc:docMk/>
            <pc:sldMk cId="2982229644" sldId="283"/>
            <ac:spMk id="7" creationId="{63528F82-62C2-2B8E-821A-618A30D22E7D}"/>
          </ac:spMkLst>
        </pc:spChg>
        <pc:spChg chg="add mod ord">
          <ac:chgData name="nabyan arkan" userId="940ba9ebd420eed4" providerId="LiveId" clId="{0894204D-7E8D-4D3D-88F7-590EA383E155}" dt="2022-08-14T09:18:37.076" v="1199"/>
          <ac:spMkLst>
            <pc:docMk/>
            <pc:sldMk cId="2982229644" sldId="283"/>
            <ac:spMk id="8" creationId="{09B306D0-9180-C6D8-CB8C-9FCC29074454}"/>
          </ac:spMkLst>
        </pc:spChg>
        <pc:spChg chg="add mod">
          <ac:chgData name="nabyan arkan" userId="940ba9ebd420eed4" providerId="LiveId" clId="{0894204D-7E8D-4D3D-88F7-590EA383E155}" dt="2022-08-14T09:21:53.646" v="1213"/>
          <ac:spMkLst>
            <pc:docMk/>
            <pc:sldMk cId="2982229644" sldId="283"/>
            <ac:spMk id="11" creationId="{D1C3610B-ED61-248B-FD12-0459ABD821CD}"/>
          </ac:spMkLst>
        </pc:spChg>
      </pc:sldChg>
      <pc:sldChg chg="addSp delSp modSp mod">
        <pc:chgData name="nabyan arkan" userId="940ba9ebd420eed4" providerId="LiveId" clId="{0894204D-7E8D-4D3D-88F7-590EA383E155}" dt="2022-08-14T09:22:03.371" v="1214"/>
        <pc:sldMkLst>
          <pc:docMk/>
          <pc:sldMk cId="1260051903" sldId="284"/>
        </pc:sldMkLst>
        <pc:spChg chg="del">
          <ac:chgData name="nabyan arkan" userId="940ba9ebd420eed4" providerId="LiveId" clId="{0894204D-7E8D-4D3D-88F7-590EA383E155}" dt="2022-08-14T09:07:25.575" v="997" actId="478"/>
          <ac:spMkLst>
            <pc:docMk/>
            <pc:sldMk cId="1260051903" sldId="284"/>
            <ac:spMk id="2" creationId="{5B5CB747-2D91-6EC7-C459-F85EAEB6D199}"/>
          </ac:spMkLst>
        </pc:spChg>
        <pc:spChg chg="del">
          <ac:chgData name="nabyan arkan" userId="940ba9ebd420eed4" providerId="LiveId" clId="{0894204D-7E8D-4D3D-88F7-590EA383E155}" dt="2022-08-14T08:56:56.339" v="745" actId="478"/>
          <ac:spMkLst>
            <pc:docMk/>
            <pc:sldMk cId="1260051903" sldId="284"/>
            <ac:spMk id="6" creationId="{510EC558-3ED0-B62A-368A-827EA04A71D3}"/>
          </ac:spMkLst>
        </pc:spChg>
        <pc:spChg chg="add del mod">
          <ac:chgData name="nabyan arkan" userId="940ba9ebd420eed4" providerId="LiveId" clId="{0894204D-7E8D-4D3D-88F7-590EA383E155}" dt="2022-08-14T08:57:02.140" v="748" actId="478"/>
          <ac:spMkLst>
            <pc:docMk/>
            <pc:sldMk cId="1260051903" sldId="284"/>
            <ac:spMk id="7" creationId="{CE4BBF4D-2FE4-542F-E01F-3265BC78A975}"/>
          </ac:spMkLst>
        </pc:spChg>
        <pc:spChg chg="add del mod">
          <ac:chgData name="nabyan arkan" userId="940ba9ebd420eed4" providerId="LiveId" clId="{0894204D-7E8D-4D3D-88F7-590EA383E155}" dt="2022-08-14T08:56:59.919" v="747"/>
          <ac:spMkLst>
            <pc:docMk/>
            <pc:sldMk cId="1260051903" sldId="284"/>
            <ac:spMk id="8" creationId="{88F80B2C-4BD8-DAB2-A8BF-A29615CECE05}"/>
          </ac:spMkLst>
        </pc:spChg>
        <pc:spChg chg="add mod ord">
          <ac:chgData name="nabyan arkan" userId="940ba9ebd420eed4" providerId="LiveId" clId="{0894204D-7E8D-4D3D-88F7-590EA383E155}" dt="2022-08-14T09:19:15.434" v="1210"/>
          <ac:spMkLst>
            <pc:docMk/>
            <pc:sldMk cId="1260051903" sldId="284"/>
            <ac:spMk id="9" creationId="{67C6FD63-B626-5B74-1CA3-F850B08006F7}"/>
          </ac:spMkLst>
        </pc:spChg>
        <pc:spChg chg="add mod">
          <ac:chgData name="nabyan arkan" userId="940ba9ebd420eed4" providerId="LiveId" clId="{0894204D-7E8D-4D3D-88F7-590EA383E155}" dt="2022-08-14T09:22:03.371" v="1214"/>
          <ac:spMkLst>
            <pc:docMk/>
            <pc:sldMk cId="1260051903" sldId="284"/>
            <ac:spMk id="10" creationId="{1F0DDC44-C672-35CF-54B9-C9A41284222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4734B-7FD3-4784-BE6A-E749B287E74D}" type="datetimeFigureOut">
              <a:rPr lang="en-ID" smtClean="0"/>
              <a:t>14/08/2022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B8D89-7B11-4B2C-B3B1-BBEC1F3AF33A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68622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BB8D89-7B11-4B2C-B3B1-BBEC1F3AF33A}" type="slidenum">
              <a:rPr lang="en-ID" smtClean="0"/>
              <a:t>14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01695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BD584-9EEE-ED01-E3F8-90664636C4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BD8898-E2E9-D425-3F34-5BD49AC60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292BD6-8B5B-6B75-8F8F-6A413ED7B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0BFE-261E-4BF5-9297-3824002914F2}" type="datetimeFigureOut">
              <a:rPr lang="en-ID" smtClean="0"/>
              <a:t>14/08/2022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F9EBF-F5FA-B3DF-C224-F6ABB8967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23741-786E-F2E0-EFFE-C6EE5CE6B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3E27-0CAC-4FEA-A088-0A3C5AC2DEC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5177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E01F4-415D-3A23-1595-C2763FD33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C709BF-54B0-0973-9C3B-71A85BBB0F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E8E69-DF71-BB4C-F3B8-ABC8A6B2D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0BFE-261E-4BF5-9297-3824002914F2}" type="datetimeFigureOut">
              <a:rPr lang="en-ID" smtClean="0"/>
              <a:t>14/08/2022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36217-5E7C-4675-AFDD-B37BA74F8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6DA5BD-1B3F-6C69-37B1-CB2F06A87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3E27-0CAC-4FEA-A088-0A3C5AC2DEC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1762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116C87-6344-1A2B-2F03-7DAFDD08E6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EF0C3F-3026-760B-CF7E-DE8F700CCC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0A8C2-7ABC-C77B-4F9F-5FBF60D62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0BFE-261E-4BF5-9297-3824002914F2}" type="datetimeFigureOut">
              <a:rPr lang="en-ID" smtClean="0"/>
              <a:t>14/08/2022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04262-C115-1B52-E807-75242ED22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06693F-F854-2A1C-65B2-784C5BE62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3E27-0CAC-4FEA-A088-0A3C5AC2DEC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0119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17D18-08EB-543C-60BD-FB7D7AB8F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06167-C9C7-10B3-EE3D-969FE811F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5A5D2-104C-BFBD-807F-9703FF3C7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0BFE-261E-4BF5-9297-3824002914F2}" type="datetimeFigureOut">
              <a:rPr lang="en-ID" smtClean="0"/>
              <a:t>14/08/2022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6EEAF3-0189-F0F5-5CFF-57201F8C6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AA7D9-BCDA-8E14-8157-5CCD0A57D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3E27-0CAC-4FEA-A088-0A3C5AC2DEC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3482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E5D08-77D7-127B-F402-826CFA12C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EAA741-4CA5-2976-4FEB-90A65D3AA1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74AF6-2B19-C634-A9D4-F39486C9C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0BFE-261E-4BF5-9297-3824002914F2}" type="datetimeFigureOut">
              <a:rPr lang="en-ID" smtClean="0"/>
              <a:t>14/08/2022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9A9A9B-15D9-7282-28FC-B89312F7C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1A2E6-2AE6-1C8B-0732-755646DB8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3E27-0CAC-4FEA-A088-0A3C5AC2DEC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77280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E3957-7585-95D3-D71A-B08E09B23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6FA44-BECB-4CE5-2962-678672D716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27C56F-6A96-6D14-2888-438A5686C8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084E91-0D8D-ED77-1E5E-BA95057C5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0BFE-261E-4BF5-9297-3824002914F2}" type="datetimeFigureOut">
              <a:rPr lang="en-ID" smtClean="0"/>
              <a:t>14/08/2022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DAE46A-E456-31F8-ACB3-5EDE50A2C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F822D0-6193-D9DA-1A0C-66BAE8F9C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3E27-0CAC-4FEA-A088-0A3C5AC2DEC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3088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70CF9-6E80-DA49-D901-5838A5722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94E2ED-F7F3-65A4-DC64-8293074F7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1258CA-BA8D-F2A1-2758-EBDD16D820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ABA970-DE14-B257-4544-105245FE50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F89CE1-73C9-A98F-9AF5-89EBDA6864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BDA846-9677-6337-B01A-435097329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0BFE-261E-4BF5-9297-3824002914F2}" type="datetimeFigureOut">
              <a:rPr lang="en-ID" smtClean="0"/>
              <a:t>14/08/2022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87F952-703A-FEB8-3B69-B802732BF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A5940A-13E6-6B20-3427-164E00EC8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3E27-0CAC-4FEA-A088-0A3C5AC2DEC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2141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0C1B0-3394-D92A-DF05-5F821AE37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5328BB-6A8F-EBED-BE3D-3D28D827C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0BFE-261E-4BF5-9297-3824002914F2}" type="datetimeFigureOut">
              <a:rPr lang="en-ID" smtClean="0"/>
              <a:t>14/08/2022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01D9E5-10D8-A8C8-58F7-61D7A39E9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3F8620-9DA4-387B-F61F-30F62A977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3E27-0CAC-4FEA-A088-0A3C5AC2DEC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04871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961258-4361-23F1-38AF-41AE75E45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0BFE-261E-4BF5-9297-3824002914F2}" type="datetimeFigureOut">
              <a:rPr lang="en-ID" smtClean="0"/>
              <a:t>14/08/2022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1FB9C6-FEF5-6DE5-FA9C-8AF20F68C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EF0DA9-9AA2-B6A0-3BD6-244836533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3E27-0CAC-4FEA-A088-0A3C5AC2DEC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8808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A3D19-9220-9A6B-4EBE-6397059D9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F861F-36FA-EA37-A60B-5C0C87941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75F7-388B-4789-D50C-EBDC52921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8EE5B9-CB4D-11A4-11C3-FE9316FAA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0BFE-261E-4BF5-9297-3824002914F2}" type="datetimeFigureOut">
              <a:rPr lang="en-ID" smtClean="0"/>
              <a:t>14/08/2022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EFF4E-3838-64BE-1E03-F8D4A12E2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8ADF4-81CF-4D9E-CF7C-62B56A0BC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3E27-0CAC-4FEA-A088-0A3C5AC2DEC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2003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6F42C-3084-3076-FB32-2F95A78E0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26ECD1-1247-68B9-F6B6-37407F3B12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9C7343-F98E-C392-2D70-045EC2BCE2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BA0247-C9ED-2D09-0208-3DAC6B330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80BFE-261E-4BF5-9297-3824002914F2}" type="datetimeFigureOut">
              <a:rPr lang="en-ID" smtClean="0"/>
              <a:t>14/08/2022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167356-BA17-E939-5A8C-153F75EEC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BC128A-37C8-B4A3-C133-ED3830811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3E27-0CAC-4FEA-A088-0A3C5AC2DEC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94952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1F48EE-9B1A-C2FD-A90E-519104AE6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C47025-77CF-AE16-7162-92D9811463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8160F3-F8FD-C562-EAD9-DCA77AB629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80BFE-261E-4BF5-9297-3824002914F2}" type="datetimeFigureOut">
              <a:rPr lang="en-ID" smtClean="0"/>
              <a:t>14/08/2022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661A7-7429-83AB-F7EB-FD832EFBAD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2A822-3FDD-21FB-1A56-0064D1E7BE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23E27-0CAC-4FEA-A088-0A3C5AC2DEC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28280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6.png"/><Relationship Id="rId3" Type="http://schemas.openxmlformats.org/officeDocument/2006/relationships/image" Target="../media/image40.png"/><Relationship Id="rId7" Type="http://schemas.openxmlformats.org/officeDocument/2006/relationships/image" Target="../media/image52.png"/><Relationship Id="rId12" Type="http://schemas.openxmlformats.org/officeDocument/2006/relationships/slide" Target="slide2.xm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61.png"/><Relationship Id="rId5" Type="http://schemas.openxmlformats.org/officeDocument/2006/relationships/image" Target="../media/image41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6.png"/><Relationship Id="rId3" Type="http://schemas.openxmlformats.org/officeDocument/2006/relationships/tags" Target="../tags/tag19.xml"/><Relationship Id="rId7" Type="http://schemas.openxmlformats.org/officeDocument/2006/relationships/image" Target="../media/image63.png"/><Relationship Id="rId12" Type="http://schemas.openxmlformats.org/officeDocument/2006/relationships/slide" Target="slide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55.png"/><Relationship Id="rId11" Type="http://schemas.openxmlformats.org/officeDocument/2006/relationships/image" Target="../media/image58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57.png"/><Relationship Id="rId4" Type="http://schemas.openxmlformats.org/officeDocument/2006/relationships/tags" Target="../tags/tag20.xml"/><Relationship Id="rId9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69.png"/><Relationship Id="rId3" Type="http://schemas.openxmlformats.org/officeDocument/2006/relationships/tags" Target="../tags/tag23.xml"/><Relationship Id="rId7" Type="http://schemas.openxmlformats.org/officeDocument/2006/relationships/image" Target="../media/image62.png"/><Relationship Id="rId12" Type="http://schemas.openxmlformats.org/officeDocument/2006/relationships/image" Target="../media/image68.png"/><Relationship Id="rId17" Type="http://schemas.openxmlformats.org/officeDocument/2006/relationships/image" Target="../media/image6.png"/><Relationship Id="rId2" Type="http://schemas.openxmlformats.org/officeDocument/2006/relationships/tags" Target="../tags/tag22.xml"/><Relationship Id="rId16" Type="http://schemas.openxmlformats.org/officeDocument/2006/relationships/slide" Target="slide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7.png"/><Relationship Id="rId5" Type="http://schemas.openxmlformats.org/officeDocument/2006/relationships/tags" Target="../tags/tag25.xml"/><Relationship Id="rId15" Type="http://schemas.openxmlformats.org/officeDocument/2006/relationships/image" Target="../media/image71.png"/><Relationship Id="rId10" Type="http://schemas.openxmlformats.org/officeDocument/2006/relationships/image" Target="../media/image64.png"/><Relationship Id="rId4" Type="http://schemas.openxmlformats.org/officeDocument/2006/relationships/tags" Target="../tags/tag24.xml"/><Relationship Id="rId9" Type="http://schemas.openxmlformats.org/officeDocument/2006/relationships/image" Target="../media/image66.png"/><Relationship Id="rId14" Type="http://schemas.openxmlformats.org/officeDocument/2006/relationships/image" Target="../media/image7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image" Target="../media/image72.png"/><Relationship Id="rId18" Type="http://schemas.openxmlformats.org/officeDocument/2006/relationships/image" Target="../media/image77.png"/><Relationship Id="rId26" Type="http://schemas.openxmlformats.org/officeDocument/2006/relationships/slide" Target="slide2.xml"/><Relationship Id="rId3" Type="http://schemas.openxmlformats.org/officeDocument/2006/relationships/tags" Target="../tags/tag28.xml"/><Relationship Id="rId21" Type="http://schemas.openxmlformats.org/officeDocument/2006/relationships/image" Target="../media/image80.png"/><Relationship Id="rId7" Type="http://schemas.openxmlformats.org/officeDocument/2006/relationships/tags" Target="../tags/tag32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76.png"/><Relationship Id="rId25" Type="http://schemas.openxmlformats.org/officeDocument/2006/relationships/image" Target="../media/image83.png"/><Relationship Id="rId2" Type="http://schemas.openxmlformats.org/officeDocument/2006/relationships/tags" Target="../tags/tag27.xml"/><Relationship Id="rId16" Type="http://schemas.openxmlformats.org/officeDocument/2006/relationships/image" Target="../media/image75.png"/><Relationship Id="rId20" Type="http://schemas.openxmlformats.org/officeDocument/2006/relationships/image" Target="../media/image79.png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24" Type="http://schemas.openxmlformats.org/officeDocument/2006/relationships/image" Target="../media/image82.png"/><Relationship Id="rId5" Type="http://schemas.openxmlformats.org/officeDocument/2006/relationships/tags" Target="../tags/tag30.xml"/><Relationship Id="rId15" Type="http://schemas.openxmlformats.org/officeDocument/2006/relationships/image" Target="../media/image74.png"/><Relationship Id="rId23" Type="http://schemas.openxmlformats.org/officeDocument/2006/relationships/image" Target="../media/image70.png"/><Relationship Id="rId10" Type="http://schemas.openxmlformats.org/officeDocument/2006/relationships/tags" Target="../tags/tag35.xml"/><Relationship Id="rId19" Type="http://schemas.openxmlformats.org/officeDocument/2006/relationships/image" Target="../media/image78.png"/><Relationship Id="rId4" Type="http://schemas.openxmlformats.org/officeDocument/2006/relationships/tags" Target="../tags/tag29.xml"/><Relationship Id="rId9" Type="http://schemas.openxmlformats.org/officeDocument/2006/relationships/tags" Target="../tags/tag34.xml"/><Relationship Id="rId14" Type="http://schemas.openxmlformats.org/officeDocument/2006/relationships/image" Target="../media/image73.png"/><Relationship Id="rId22" Type="http://schemas.openxmlformats.org/officeDocument/2006/relationships/image" Target="../media/image81.png"/><Relationship Id="rId27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13" Type="http://schemas.openxmlformats.org/officeDocument/2006/relationships/image" Target="../media/image87.png"/><Relationship Id="rId18" Type="http://schemas.openxmlformats.org/officeDocument/2006/relationships/image" Target="../media/image91.png"/><Relationship Id="rId3" Type="http://schemas.openxmlformats.org/officeDocument/2006/relationships/tags" Target="../tags/tag39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2.xml"/><Relationship Id="rId12" Type="http://schemas.openxmlformats.org/officeDocument/2006/relationships/slide" Target="slide26.xml"/><Relationship Id="rId17" Type="http://schemas.openxmlformats.org/officeDocument/2006/relationships/image" Target="../media/image90.png"/><Relationship Id="rId2" Type="http://schemas.openxmlformats.org/officeDocument/2006/relationships/tags" Target="../tags/tag38.xml"/><Relationship Id="rId16" Type="http://schemas.openxmlformats.org/officeDocument/2006/relationships/image" Target="../media/image70.png"/><Relationship Id="rId20" Type="http://schemas.openxmlformats.org/officeDocument/2006/relationships/slide" Target="slide2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image" Target="../media/image86.png"/><Relationship Id="rId5" Type="http://schemas.openxmlformats.org/officeDocument/2006/relationships/tags" Target="../tags/tag41.xml"/><Relationship Id="rId15" Type="http://schemas.openxmlformats.org/officeDocument/2006/relationships/image" Target="../media/image89.png"/><Relationship Id="rId10" Type="http://schemas.openxmlformats.org/officeDocument/2006/relationships/image" Target="../media/image85.png"/><Relationship Id="rId19" Type="http://schemas.openxmlformats.org/officeDocument/2006/relationships/image" Target="../media/image94.png"/><Relationship Id="rId4" Type="http://schemas.openxmlformats.org/officeDocument/2006/relationships/tags" Target="../tags/tag40.xml"/><Relationship Id="rId9" Type="http://schemas.openxmlformats.org/officeDocument/2006/relationships/image" Target="../media/image84.png"/><Relationship Id="rId14" Type="http://schemas.openxmlformats.org/officeDocument/2006/relationships/image" Target="../media/image8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70.png"/><Relationship Id="rId3" Type="http://schemas.openxmlformats.org/officeDocument/2006/relationships/tags" Target="../tags/tag45.xml"/><Relationship Id="rId7" Type="http://schemas.openxmlformats.org/officeDocument/2006/relationships/slideLayout" Target="../slideLayouts/slideLayout2.xml"/><Relationship Id="rId12" Type="http://schemas.openxmlformats.org/officeDocument/2006/relationships/slide" Target="slide27.xml"/><Relationship Id="rId2" Type="http://schemas.openxmlformats.org/officeDocument/2006/relationships/tags" Target="../tags/tag44.xml"/><Relationship Id="rId16" Type="http://schemas.openxmlformats.org/officeDocument/2006/relationships/image" Target="../media/image6.png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11" Type="http://schemas.openxmlformats.org/officeDocument/2006/relationships/image" Target="../media/image96.png"/><Relationship Id="rId5" Type="http://schemas.openxmlformats.org/officeDocument/2006/relationships/tags" Target="../tags/tag47.xml"/><Relationship Id="rId15" Type="http://schemas.openxmlformats.org/officeDocument/2006/relationships/slide" Target="slide2.xml"/><Relationship Id="rId10" Type="http://schemas.openxmlformats.org/officeDocument/2006/relationships/image" Target="../media/image95.png"/><Relationship Id="rId4" Type="http://schemas.openxmlformats.org/officeDocument/2006/relationships/tags" Target="../tags/tag46.xml"/><Relationship Id="rId9" Type="http://schemas.openxmlformats.org/officeDocument/2006/relationships/image" Target="../media/image93.png"/><Relationship Id="rId14" Type="http://schemas.openxmlformats.org/officeDocument/2006/relationships/image" Target="../media/image8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9.xml"/><Relationship Id="rId6" Type="http://schemas.openxmlformats.org/officeDocument/2006/relationships/image" Target="../media/image100.png"/><Relationship Id="rId11" Type="http://schemas.openxmlformats.org/officeDocument/2006/relationships/slide" Target="slide2.xml"/><Relationship Id="rId5" Type="http://schemas.openxmlformats.org/officeDocument/2006/relationships/image" Target="../media/image99.png"/><Relationship Id="rId10" Type="http://schemas.openxmlformats.org/officeDocument/2006/relationships/image" Target="../media/image103.png"/><Relationship Id="rId4" Type="http://schemas.openxmlformats.org/officeDocument/2006/relationships/image" Target="../media/image98.png"/><Relationship Id="rId9" Type="http://schemas.openxmlformats.org/officeDocument/2006/relationships/image" Target="../media/image10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030.png"/><Relationship Id="rId4" Type="http://schemas.openxmlformats.org/officeDocument/2006/relationships/image" Target="../media/image10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19.xml"/><Relationship Id="rId7" Type="http://schemas.openxmlformats.org/officeDocument/2006/relationships/slide" Target="slide6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slide" Target="slide4.xml"/><Relationship Id="rId5" Type="http://schemas.openxmlformats.org/officeDocument/2006/relationships/slide" Target="slide12.xml"/><Relationship Id="rId10" Type="http://schemas.openxmlformats.org/officeDocument/2006/relationships/slide" Target="slide3.xml"/><Relationship Id="rId4" Type="http://schemas.openxmlformats.org/officeDocument/2006/relationships/slide" Target="slide11.xml"/><Relationship Id="rId9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105.jp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0.xml"/><Relationship Id="rId5" Type="http://schemas.openxmlformats.org/officeDocument/2006/relationships/slide" Target="slide8.xml"/><Relationship Id="rId4" Type="http://schemas.openxmlformats.org/officeDocument/2006/relationships/image" Target="../media/image10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13" Type="http://schemas.openxmlformats.org/officeDocument/2006/relationships/image" Target="../media/image113.png"/><Relationship Id="rId3" Type="http://schemas.openxmlformats.org/officeDocument/2006/relationships/tags" Target="../tags/tag53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12.pn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11" Type="http://schemas.openxmlformats.org/officeDocument/2006/relationships/image" Target="../media/image111.png"/><Relationship Id="rId5" Type="http://schemas.openxmlformats.org/officeDocument/2006/relationships/tags" Target="../tags/tag55.xml"/><Relationship Id="rId15" Type="http://schemas.openxmlformats.org/officeDocument/2006/relationships/slide" Target="slide8.xml"/><Relationship Id="rId10" Type="http://schemas.openxmlformats.org/officeDocument/2006/relationships/image" Target="../media/image110.png"/><Relationship Id="rId4" Type="http://schemas.openxmlformats.org/officeDocument/2006/relationships/tags" Target="../tags/tag54.xml"/><Relationship Id="rId9" Type="http://schemas.openxmlformats.org/officeDocument/2006/relationships/image" Target="../media/image108.png"/><Relationship Id="rId14" Type="http://schemas.openxmlformats.org/officeDocument/2006/relationships/image" Target="../media/image11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tags" Target="../tags/tag59.xml"/><Relationship Id="rId7" Type="http://schemas.openxmlformats.org/officeDocument/2006/relationships/image" Target="../media/image115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116.png"/><Relationship Id="rId11" Type="http://schemas.openxmlformats.org/officeDocument/2006/relationships/slide" Target="slide8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19.png"/><Relationship Id="rId4" Type="http://schemas.openxmlformats.org/officeDocument/2006/relationships/tags" Target="../tags/tag60.xml"/><Relationship Id="rId9" Type="http://schemas.openxmlformats.org/officeDocument/2006/relationships/image" Target="../media/image1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slide" Target="slide8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122.png"/><Relationship Id="rId5" Type="http://schemas.openxmlformats.org/officeDocument/2006/relationships/image" Target="../media/image120.png"/><Relationship Id="rId4" Type="http://schemas.openxmlformats.org/officeDocument/2006/relationships/image" Target="../media/image1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image" Target="../media/image12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7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0.png"/><Relationship Id="rId11" Type="http://schemas.openxmlformats.org/officeDocument/2006/relationships/image" Target="../media/image6.png"/><Relationship Id="rId5" Type="http://schemas.openxmlformats.org/officeDocument/2006/relationships/image" Target="../media/image9.png"/><Relationship Id="rId10" Type="http://schemas.openxmlformats.org/officeDocument/2006/relationships/slide" Target="slide2.xml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5.xml"/><Relationship Id="rId7" Type="http://schemas.openxmlformats.org/officeDocument/2006/relationships/image" Target="../media/image14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22.png"/><Relationship Id="rId11" Type="http://schemas.openxmlformats.org/officeDocument/2006/relationships/image" Target="../media/image6.png"/><Relationship Id="rId10" Type="http://schemas.openxmlformats.org/officeDocument/2006/relationships/slide" Target="slide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3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tags" Target="../tags/tag10.xml"/><Relationship Id="rId7" Type="http://schemas.openxmlformats.org/officeDocument/2006/relationships/image" Target="../media/image25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4.png"/><Relationship Id="rId11" Type="http://schemas.openxmlformats.org/officeDocument/2006/relationships/image" Target="../media/image6.png"/><Relationship Id="rId5" Type="http://schemas.openxmlformats.org/officeDocument/2006/relationships/image" Target="../media/image26.png"/><Relationship Id="rId10" Type="http://schemas.openxmlformats.org/officeDocument/2006/relationships/slide" Target="slide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13" Type="http://schemas.openxmlformats.org/officeDocument/2006/relationships/image" Target="../media/image31.png"/><Relationship Id="rId18" Type="http://schemas.openxmlformats.org/officeDocument/2006/relationships/image" Target="../media/image33.png"/><Relationship Id="rId3" Type="http://schemas.openxmlformats.org/officeDocument/2006/relationships/tags" Target="../tags/tag13.xml"/><Relationship Id="rId21" Type="http://schemas.openxmlformats.org/officeDocument/2006/relationships/slide" Target="slide2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30.png"/><Relationship Id="rId17" Type="http://schemas.openxmlformats.org/officeDocument/2006/relationships/slide" Target="slide22.xml"/><Relationship Id="rId2" Type="http://schemas.openxmlformats.org/officeDocument/2006/relationships/tags" Target="../tags/tag12.xml"/><Relationship Id="rId16" Type="http://schemas.openxmlformats.org/officeDocument/2006/relationships/image" Target="../media/image32.png"/><Relationship Id="rId20" Type="http://schemas.openxmlformats.org/officeDocument/2006/relationships/image" Target="../media/image34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slide" Target="slide25.xml"/><Relationship Id="rId5" Type="http://schemas.openxmlformats.org/officeDocument/2006/relationships/tags" Target="../tags/tag15.xml"/><Relationship Id="rId15" Type="http://schemas.openxmlformats.org/officeDocument/2006/relationships/image" Target="../media/image37.png"/><Relationship Id="rId10" Type="http://schemas.openxmlformats.org/officeDocument/2006/relationships/image" Target="../media/image29.png"/><Relationship Id="rId19" Type="http://schemas.openxmlformats.org/officeDocument/2006/relationships/image" Target="../media/image38.png"/><Relationship Id="rId4" Type="http://schemas.openxmlformats.org/officeDocument/2006/relationships/tags" Target="../tags/tag14.xml"/><Relationship Id="rId9" Type="http://schemas.openxmlformats.org/officeDocument/2006/relationships/slide" Target="slide24.xml"/><Relationship Id="rId2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6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slide" Target="slide2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35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125B5943-7C74-6EA5-44F6-38AD6AF6B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34037"/>
            <a:ext cx="12192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207A6D-2524-957D-B2C3-813004C2F6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Lovelock Black Holes in the Five-Dimensional Spacetime</a:t>
            </a:r>
            <a:endParaRPr lang="en-ID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B7CF33-2DB1-04BB-2DC1-51EF6D8F13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825" y="3657600"/>
            <a:ext cx="5603132" cy="297386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Presenter: </a:t>
            </a:r>
            <a:br>
              <a:rPr lang="en-US" dirty="0"/>
            </a:br>
            <a:r>
              <a:rPr lang="en-US" dirty="0"/>
              <a:t>M. Nabyan Arkan</a:t>
            </a:r>
          </a:p>
          <a:p>
            <a:pPr algn="l"/>
            <a:r>
              <a:rPr lang="en-US" dirty="0"/>
              <a:t>Affiliation:</a:t>
            </a:r>
          </a:p>
          <a:p>
            <a:pPr algn="l"/>
            <a:r>
              <a:rPr lang="en-US" dirty="0" err="1"/>
              <a:t>Institut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Sepuluh</a:t>
            </a:r>
            <a:r>
              <a:rPr lang="en-US" dirty="0"/>
              <a:t> </a:t>
            </a:r>
            <a:r>
              <a:rPr lang="en-US" dirty="0" err="1"/>
              <a:t>Nopember</a:t>
            </a:r>
            <a:endParaRPr lang="en-US" dirty="0"/>
          </a:p>
          <a:p>
            <a:pPr algn="l"/>
            <a:r>
              <a:rPr lang="en-US" dirty="0"/>
              <a:t>(Indonesia)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3515E7-6F64-62AB-3BE4-DA1B64A38F47}"/>
              </a:ext>
            </a:extLst>
          </p:cNvPr>
          <p:cNvSpPr/>
          <p:nvPr/>
        </p:nvSpPr>
        <p:spPr>
          <a:xfrm>
            <a:off x="6010072" y="3657600"/>
            <a:ext cx="171855" cy="3035030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6D4A47B-4A73-9B2E-B850-6F07369E1BF1}"/>
              </a:ext>
            </a:extLst>
          </p:cNvPr>
          <p:cNvSpPr txBox="1">
            <a:spLocks/>
          </p:cNvSpPr>
          <p:nvPr/>
        </p:nvSpPr>
        <p:spPr>
          <a:xfrm>
            <a:off x="6404042" y="3688185"/>
            <a:ext cx="5603132" cy="2973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Event:</a:t>
            </a:r>
          </a:p>
          <a:p>
            <a:pPr algn="l"/>
            <a:r>
              <a:rPr lang="en-US" dirty="0"/>
              <a:t>CASST 2022</a:t>
            </a:r>
          </a:p>
          <a:p>
            <a:pPr algn="l"/>
            <a:r>
              <a:rPr lang="en-US" dirty="0"/>
              <a:t>Date &amp; Time:</a:t>
            </a:r>
          </a:p>
          <a:p>
            <a:pPr algn="l"/>
            <a:r>
              <a:rPr lang="en-US" dirty="0"/>
              <a:t>15 August 2022, 11:24 AM (ET)</a:t>
            </a:r>
            <a:endParaRPr lang="en-ID" dirty="0"/>
          </a:p>
          <a:p>
            <a:pPr algn="l"/>
            <a:endParaRPr lang="en-ID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24D0B61-8F4F-A754-AA78-540DB12693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965" y="5162869"/>
            <a:ext cx="2710578" cy="1804355"/>
          </a:xfrm>
          <a:prstGeom prst="rect">
            <a:avLst/>
          </a:prstGeom>
        </p:spPr>
      </p:pic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EECE39C3-862C-B911-FBF9-1C40BB77026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853" y="5593116"/>
            <a:ext cx="3637329" cy="927076"/>
          </a:xfrm>
          <a:prstGeom prst="rect">
            <a:avLst/>
          </a:prstGeom>
        </p:spPr>
      </p:pic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BF0C286E-8DD6-8CC9-C894-3A96CC87E7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263" y="5331418"/>
            <a:ext cx="1467255" cy="14672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555BD54-781A-36C7-0F90-DE7CB6F03218}"/>
              </a:ext>
            </a:extLst>
          </p:cNvPr>
          <p:cNvSpPr txBox="1"/>
          <p:nvPr/>
        </p:nvSpPr>
        <p:spPr>
          <a:xfrm>
            <a:off x="11099260" y="3465786"/>
            <a:ext cx="12078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Indiatimes</a:t>
            </a:r>
            <a:endParaRPr lang="en-ID" sz="1000" dirty="0"/>
          </a:p>
        </p:txBody>
      </p:sp>
    </p:spTree>
    <p:extLst>
      <p:ext uri="{BB962C8B-B14F-4D97-AF65-F5344CB8AC3E}">
        <p14:creationId xmlns:p14="http://schemas.microsoft.com/office/powerpoint/2010/main" val="417046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27CB03F7-CCA8-A7C6-3BD8-4CFBAA473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1" y="48640"/>
            <a:ext cx="12047838" cy="996690"/>
          </a:xfrm>
          <a:prstGeom prst="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Calculation Scheme</a:t>
            </a:r>
            <a:endParaRPr lang="en-ID" b="1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3A3B49E-E4D5-7A97-FA15-90BAEE842840}"/>
                  </a:ext>
                </a:extLst>
              </p:cNvPr>
              <p:cNvSpPr/>
              <p:nvPr/>
            </p:nvSpPr>
            <p:spPr>
              <a:xfrm>
                <a:off x="389393" y="1690946"/>
                <a:ext cx="1868247" cy="848929"/>
              </a:xfrm>
              <a:prstGeom prst="rect">
                <a:avLst/>
              </a:prstGeom>
              <a:solidFill>
                <a:srgbClr val="A6DEAE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20E54"/>
                    </a:solidFill>
                  </a:rPr>
                  <a:t>Lovelock Tensor I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20E5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US" b="0" i="1" smtClean="0">
                          <a:solidFill>
                            <a:srgbClr val="020E5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ID" dirty="0">
                  <a:solidFill>
                    <a:srgbClr val="020E54"/>
                  </a:solidFill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3A3B49E-E4D5-7A97-FA15-90BAEE8428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393" y="1690946"/>
                <a:ext cx="1868247" cy="84892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F0A2318-C7CD-7856-1381-68A599AAE739}"/>
                  </a:ext>
                </a:extLst>
              </p:cNvPr>
              <p:cNvSpPr/>
              <p:nvPr/>
            </p:nvSpPr>
            <p:spPr>
              <a:xfrm>
                <a:off x="389393" y="5216115"/>
                <a:ext cx="1868247" cy="848929"/>
              </a:xfrm>
              <a:prstGeom prst="rect">
                <a:avLst/>
              </a:prstGeom>
              <a:solidFill>
                <a:srgbClr val="A6DEAE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20E54"/>
                    </a:solidFill>
                  </a:rPr>
                  <a:t>Lovelock Tensor II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20E5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US" b="0" i="1" smtClean="0">
                          <a:solidFill>
                            <a:srgbClr val="020E5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ID" dirty="0">
                  <a:solidFill>
                    <a:srgbClr val="020E54"/>
                  </a:solidFill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F0A2318-C7CD-7856-1381-68A599AAE7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393" y="5216115"/>
                <a:ext cx="1868247" cy="848929"/>
              </a:xfrm>
              <a:prstGeom prst="rect">
                <a:avLst/>
              </a:prstGeom>
              <a:blipFill>
                <a:blip r:embed="rId3"/>
                <a:stretch>
                  <a:fillRect l="-1623" r="-1299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62826CFD-2106-DBCE-EA3A-27B236761BB7}"/>
                  </a:ext>
                </a:extLst>
              </p:cNvPr>
              <p:cNvSpPr/>
              <p:nvPr/>
            </p:nvSpPr>
            <p:spPr>
              <a:xfrm>
                <a:off x="2986684" y="3453843"/>
                <a:ext cx="1868247" cy="848929"/>
              </a:xfrm>
              <a:prstGeom prst="rect">
                <a:avLst/>
              </a:prstGeom>
              <a:solidFill>
                <a:srgbClr val="A6DEAE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0" dirty="0">
                    <a:solidFill>
                      <a:srgbClr val="020E54"/>
                    </a:solidFill>
                  </a:rPr>
                  <a:t>Stress-</a:t>
                </a:r>
                <a:r>
                  <a:rPr lang="en-US" b="0" dirty="0" err="1">
                    <a:solidFill>
                      <a:srgbClr val="020E54"/>
                    </a:solidFill>
                  </a:rPr>
                  <a:t>Energ</a:t>
                </a:r>
                <a:r>
                  <a:rPr lang="en-US" dirty="0">
                    <a:solidFill>
                      <a:srgbClr val="020E54"/>
                    </a:solidFill>
                  </a:rPr>
                  <a:t>y Tensor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20E54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rgbClr val="020E54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020E54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20E54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020E54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rgbClr val="020E54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sup>
                    </m:sSubSup>
                    <m:r>
                      <a:rPr lang="en-US" b="0" i="1" smtClean="0">
                        <a:solidFill>
                          <a:srgbClr val="020E54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ID" dirty="0">
                  <a:solidFill>
                    <a:srgbClr val="020E54"/>
                  </a:solidFill>
                </a:endParaRPr>
              </a:p>
            </p:txBody>
          </p:sp>
        </mc:Choice>
        <mc:Fallback xmlns=""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62826CFD-2106-DBCE-EA3A-27B236761B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684" y="3453843"/>
                <a:ext cx="1868247" cy="84892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B014C3CB-FA6E-337C-8A8E-367C290D28F7}"/>
                  </a:ext>
                </a:extLst>
              </p:cNvPr>
              <p:cNvSpPr/>
              <p:nvPr/>
            </p:nvSpPr>
            <p:spPr>
              <a:xfrm>
                <a:off x="2986684" y="1160771"/>
                <a:ext cx="1868247" cy="848929"/>
              </a:xfrm>
              <a:prstGeom prst="rect">
                <a:avLst/>
              </a:prstGeom>
              <a:solidFill>
                <a:srgbClr val="FFEAB8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20E54"/>
                    </a:solidFill>
                  </a:rPr>
                  <a:t>Neutral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US" b="0" i="1" smtClean="0">
                          <a:solidFill>
                            <a:srgbClr val="020E54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ID" dirty="0">
                  <a:solidFill>
                    <a:srgbClr val="020E54"/>
                  </a:solidFill>
                </a:endParaRPr>
              </a:p>
            </p:txBody>
          </p:sp>
        </mc:Choice>
        <mc:Fallback xmlns=""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B014C3CB-FA6E-337C-8A8E-367C290D28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684" y="1160771"/>
                <a:ext cx="1868247" cy="84892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065E1279-F021-8DEA-4472-52AE61073404}"/>
                  </a:ext>
                </a:extLst>
              </p:cNvPr>
              <p:cNvSpPr/>
              <p:nvPr/>
            </p:nvSpPr>
            <p:spPr>
              <a:xfrm>
                <a:off x="2986684" y="2299313"/>
                <a:ext cx="1868247" cy="848929"/>
              </a:xfrm>
              <a:prstGeom prst="rect">
                <a:avLst/>
              </a:prstGeom>
              <a:solidFill>
                <a:srgbClr val="FFEAB8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20E54"/>
                    </a:solidFill>
                  </a:rPr>
                  <a:t>Charged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US" b="0" i="1" smtClean="0">
                          <a:solidFill>
                            <a:srgbClr val="020E5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</m:oMath>
                  </m:oMathPara>
                </a14:m>
                <a:endParaRPr lang="en-ID" dirty="0">
                  <a:solidFill>
                    <a:srgbClr val="020E54"/>
                  </a:solidFill>
                </a:endParaRPr>
              </a:p>
            </p:txBody>
          </p:sp>
        </mc:Choice>
        <mc:Fallback xmlns="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065E1279-F021-8DEA-4472-52AE610734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684" y="2299313"/>
                <a:ext cx="1868247" cy="84892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60A11774-3DE5-1F32-FCE2-6097C81D93EC}"/>
                  </a:ext>
                </a:extLst>
              </p:cNvPr>
              <p:cNvSpPr/>
              <p:nvPr/>
            </p:nvSpPr>
            <p:spPr>
              <a:xfrm>
                <a:off x="2986684" y="4618101"/>
                <a:ext cx="1868247" cy="848929"/>
              </a:xfrm>
              <a:prstGeom prst="rect">
                <a:avLst/>
              </a:prstGeom>
              <a:solidFill>
                <a:srgbClr val="FFEAB8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20E54"/>
                    </a:solidFill>
                  </a:rPr>
                  <a:t>Neutral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US" b="0" i="1" smtClean="0">
                          <a:solidFill>
                            <a:srgbClr val="020E54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ID" dirty="0">
                  <a:solidFill>
                    <a:srgbClr val="020E54"/>
                  </a:solidFill>
                </a:endParaRPr>
              </a:p>
            </p:txBody>
          </p:sp>
        </mc:Choice>
        <mc:Fallback xmlns=""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60A11774-3DE5-1F32-FCE2-6097C81D93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684" y="4618101"/>
                <a:ext cx="1868247" cy="84892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F1784A7C-10B6-16E3-F8F8-3373FD3DDB7D}"/>
                  </a:ext>
                </a:extLst>
              </p:cNvPr>
              <p:cNvSpPr/>
              <p:nvPr/>
            </p:nvSpPr>
            <p:spPr>
              <a:xfrm>
                <a:off x="2986684" y="5756643"/>
                <a:ext cx="1868247" cy="848929"/>
              </a:xfrm>
              <a:prstGeom prst="rect">
                <a:avLst/>
              </a:prstGeom>
              <a:solidFill>
                <a:srgbClr val="FFEAB8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20E54"/>
                    </a:solidFill>
                  </a:rPr>
                  <a:t>Charged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US" b="0" i="1" smtClean="0">
                          <a:solidFill>
                            <a:srgbClr val="020E5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</m:oMath>
                  </m:oMathPara>
                </a14:m>
                <a:endParaRPr lang="en-ID" dirty="0">
                  <a:solidFill>
                    <a:srgbClr val="020E54"/>
                  </a:solidFill>
                </a:endParaRPr>
              </a:p>
            </p:txBody>
          </p:sp>
        </mc:Choice>
        <mc:Fallback xmlns=""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F1784A7C-10B6-16E3-F8F8-3373FD3DDB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684" y="5756643"/>
                <a:ext cx="1868247" cy="84892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E8CA0E8E-F6FA-251F-244F-11C93986D70B}"/>
              </a:ext>
            </a:extLst>
          </p:cNvPr>
          <p:cNvCxnSpPr>
            <a:cxnSpLocks/>
            <a:stCxn id="56" idx="0"/>
            <a:endCxn id="58" idx="2"/>
          </p:cNvCxnSpPr>
          <p:nvPr/>
        </p:nvCxnSpPr>
        <p:spPr>
          <a:xfrm flipV="1">
            <a:off x="3920808" y="3148242"/>
            <a:ext cx="0" cy="305601"/>
          </a:xfrm>
          <a:prstGeom prst="straightConnector1">
            <a:avLst/>
          </a:prstGeom>
          <a:ln w="38100">
            <a:solidFill>
              <a:srgbClr val="A6DE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0E38A69C-7904-B037-6F6F-8D6162709C5A}"/>
              </a:ext>
            </a:extLst>
          </p:cNvPr>
          <p:cNvCxnSpPr>
            <a:cxnSpLocks/>
            <a:stCxn id="56" idx="2"/>
            <a:endCxn id="59" idx="0"/>
          </p:cNvCxnSpPr>
          <p:nvPr/>
        </p:nvCxnSpPr>
        <p:spPr>
          <a:xfrm>
            <a:off x="3920808" y="4302772"/>
            <a:ext cx="0" cy="315329"/>
          </a:xfrm>
          <a:prstGeom prst="straightConnector1">
            <a:avLst/>
          </a:prstGeom>
          <a:ln w="38100">
            <a:solidFill>
              <a:srgbClr val="A6DE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9BC6C2FB-113F-F42B-1C1F-A981B0190ACE}"/>
              </a:ext>
            </a:extLst>
          </p:cNvPr>
          <p:cNvCxnSpPr>
            <a:stCxn id="14" idx="3"/>
            <a:endCxn id="57" idx="1"/>
          </p:cNvCxnSpPr>
          <p:nvPr/>
        </p:nvCxnSpPr>
        <p:spPr>
          <a:xfrm flipV="1">
            <a:off x="2257640" y="1585236"/>
            <a:ext cx="729044" cy="530175"/>
          </a:xfrm>
          <a:prstGeom prst="bentConnector3">
            <a:avLst/>
          </a:prstGeom>
          <a:ln w="38100">
            <a:solidFill>
              <a:srgbClr val="A6DEA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BEE08A87-2F09-A1C5-AE88-E43F2B28CEF4}"/>
              </a:ext>
            </a:extLst>
          </p:cNvPr>
          <p:cNvCxnSpPr>
            <a:cxnSpLocks/>
            <a:stCxn id="14" idx="3"/>
            <a:endCxn id="58" idx="1"/>
          </p:cNvCxnSpPr>
          <p:nvPr/>
        </p:nvCxnSpPr>
        <p:spPr>
          <a:xfrm>
            <a:off x="2257640" y="2115411"/>
            <a:ext cx="729044" cy="608367"/>
          </a:xfrm>
          <a:prstGeom prst="bentConnector3">
            <a:avLst/>
          </a:prstGeom>
          <a:ln w="38100">
            <a:solidFill>
              <a:srgbClr val="A6DEA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9B6AAA48-7474-284F-78C0-490EA0D4E873}"/>
              </a:ext>
            </a:extLst>
          </p:cNvPr>
          <p:cNvCxnSpPr>
            <a:cxnSpLocks/>
            <a:stCxn id="15" idx="3"/>
            <a:endCxn id="59" idx="1"/>
          </p:cNvCxnSpPr>
          <p:nvPr/>
        </p:nvCxnSpPr>
        <p:spPr>
          <a:xfrm flipV="1">
            <a:off x="2257640" y="5042566"/>
            <a:ext cx="729044" cy="598014"/>
          </a:xfrm>
          <a:prstGeom prst="bentConnector3">
            <a:avLst>
              <a:gd name="adj1" fmla="val 50000"/>
            </a:avLst>
          </a:prstGeom>
          <a:ln w="38100">
            <a:solidFill>
              <a:srgbClr val="A6DEA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Elbow 75">
            <a:extLst>
              <a:ext uri="{FF2B5EF4-FFF2-40B4-BE49-F238E27FC236}">
                <a16:creationId xmlns:a16="http://schemas.microsoft.com/office/drawing/2014/main" id="{216656C2-A68E-51A3-595B-2C9E78EE48FD}"/>
              </a:ext>
            </a:extLst>
          </p:cNvPr>
          <p:cNvCxnSpPr>
            <a:cxnSpLocks/>
            <a:stCxn id="15" idx="3"/>
            <a:endCxn id="60" idx="1"/>
          </p:cNvCxnSpPr>
          <p:nvPr/>
        </p:nvCxnSpPr>
        <p:spPr>
          <a:xfrm>
            <a:off x="2257640" y="5640580"/>
            <a:ext cx="729044" cy="540528"/>
          </a:xfrm>
          <a:prstGeom prst="bentConnector3">
            <a:avLst>
              <a:gd name="adj1" fmla="val 50000"/>
            </a:avLst>
          </a:prstGeom>
          <a:ln w="38100">
            <a:solidFill>
              <a:srgbClr val="A6DEA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ight Brace 79">
            <a:extLst>
              <a:ext uri="{FF2B5EF4-FFF2-40B4-BE49-F238E27FC236}">
                <a16:creationId xmlns:a16="http://schemas.microsoft.com/office/drawing/2014/main" id="{A56E9833-2D25-C199-F909-4ED7884844F4}"/>
              </a:ext>
            </a:extLst>
          </p:cNvPr>
          <p:cNvSpPr/>
          <p:nvPr/>
        </p:nvSpPr>
        <p:spPr>
          <a:xfrm>
            <a:off x="4854931" y="1497683"/>
            <a:ext cx="729044" cy="4761249"/>
          </a:xfrm>
          <a:prstGeom prst="rightBrace">
            <a:avLst/>
          </a:prstGeom>
          <a:ln w="38100">
            <a:solidFill>
              <a:srgbClr val="A6DE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6D722E5E-C24A-2262-5943-AA1528D451D8}"/>
                  </a:ext>
                </a:extLst>
              </p:cNvPr>
              <p:cNvSpPr/>
              <p:nvPr/>
            </p:nvSpPr>
            <p:spPr>
              <a:xfrm>
                <a:off x="5583975" y="3444639"/>
                <a:ext cx="1868247" cy="848929"/>
              </a:xfrm>
              <a:prstGeom prst="rect">
                <a:avLst/>
              </a:prstGeom>
              <a:solidFill>
                <a:srgbClr val="A6DEAE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20E54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solidFill>
                          <a:srgbClr val="020E54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solidFill>
                          <a:srgbClr val="020E54"/>
                        </a:solidFill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b="0" i="1" smtClean="0">
                        <a:solidFill>
                          <a:srgbClr val="020E54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ID" dirty="0">
                    <a:solidFill>
                      <a:srgbClr val="020E54"/>
                    </a:solidFill>
                  </a:rPr>
                  <a:t> &amp;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20E54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rgbClr val="020E54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20E54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020E5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020E54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</m:e>
                    </m:d>
                  </m:oMath>
                </a14:m>
                <a:r>
                  <a:rPr lang="en-ID" dirty="0">
                    <a:solidFill>
                      <a:srgbClr val="020E54"/>
                    </a:solidFill>
                  </a:rPr>
                  <a:t> pair for each field equation</a:t>
                </a:r>
              </a:p>
            </p:txBody>
          </p:sp>
        </mc:Choice>
        <mc:Fallback xmlns=""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6D722E5E-C24A-2262-5943-AA1528D451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3975" y="3444639"/>
                <a:ext cx="1868247" cy="848929"/>
              </a:xfrm>
              <a:prstGeom prst="rect">
                <a:avLst/>
              </a:prstGeom>
              <a:blipFill>
                <a:blip r:embed="rId9"/>
                <a:stretch>
                  <a:fillRect l="-1299" t="-7092" r="-3896" b="-14894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51E9637A-3BE7-0287-5282-693D05241DFB}"/>
              </a:ext>
            </a:extLst>
          </p:cNvPr>
          <p:cNvCxnSpPr>
            <a:cxnSpLocks/>
            <a:stCxn id="82" idx="3"/>
            <a:endCxn id="104" idx="1"/>
          </p:cNvCxnSpPr>
          <p:nvPr/>
        </p:nvCxnSpPr>
        <p:spPr>
          <a:xfrm>
            <a:off x="7452222" y="3869104"/>
            <a:ext cx="378544" cy="9203"/>
          </a:xfrm>
          <a:prstGeom prst="straightConnector1">
            <a:avLst/>
          </a:prstGeom>
          <a:ln w="38100">
            <a:solidFill>
              <a:srgbClr val="A6DE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6" name="Group 85">
            <a:extLst>
              <a:ext uri="{FF2B5EF4-FFF2-40B4-BE49-F238E27FC236}">
                <a16:creationId xmlns:a16="http://schemas.microsoft.com/office/drawing/2014/main" id="{5CAED03C-FB6D-1C0E-CC49-37073082D0E5}"/>
              </a:ext>
            </a:extLst>
          </p:cNvPr>
          <p:cNvGrpSpPr/>
          <p:nvPr/>
        </p:nvGrpSpPr>
        <p:grpSpPr>
          <a:xfrm>
            <a:off x="273076" y="4245857"/>
            <a:ext cx="4698172" cy="2446674"/>
            <a:chOff x="1362881" y="3955062"/>
            <a:chExt cx="4698172" cy="2446674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014D7C1F-6FDD-B613-5017-FD2E81E63C85}"/>
                </a:ext>
              </a:extLst>
            </p:cNvPr>
            <p:cNvSpPr/>
            <p:nvPr/>
          </p:nvSpPr>
          <p:spPr>
            <a:xfrm>
              <a:off x="1362881" y="4223422"/>
              <a:ext cx="4698172" cy="2178314"/>
            </a:xfrm>
            <a:prstGeom prst="rect">
              <a:avLst/>
            </a:prstGeom>
            <a:noFill/>
            <a:ln w="57150">
              <a:solidFill>
                <a:srgbClr val="00206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8" name="Rectangle: Rounded Corners 87">
              <a:extLst>
                <a:ext uri="{FF2B5EF4-FFF2-40B4-BE49-F238E27FC236}">
                  <a16:creationId xmlns:a16="http://schemas.microsoft.com/office/drawing/2014/main" id="{EC47B132-55E8-AE7C-3860-B60323EC756A}"/>
                </a:ext>
              </a:extLst>
            </p:cNvPr>
            <p:cNvSpPr/>
            <p:nvPr/>
          </p:nvSpPr>
          <p:spPr>
            <a:xfrm>
              <a:off x="1404011" y="3955062"/>
              <a:ext cx="2191639" cy="389422"/>
            </a:xfrm>
            <a:prstGeom prst="roundRect">
              <a:avLst/>
            </a:prstGeom>
            <a:solidFill>
              <a:srgbClr val="CBD18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Second Order</a:t>
              </a:r>
              <a:endParaRPr lang="en-ID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41F1B94-EA36-C361-8DB9-037E6EF859A9}"/>
              </a:ext>
            </a:extLst>
          </p:cNvPr>
          <p:cNvGrpSpPr/>
          <p:nvPr/>
        </p:nvGrpSpPr>
        <p:grpSpPr>
          <a:xfrm>
            <a:off x="273076" y="1116739"/>
            <a:ext cx="4698172" cy="2478735"/>
            <a:chOff x="1362881" y="4223422"/>
            <a:chExt cx="4698172" cy="2478735"/>
          </a:xfrm>
        </p:grpSpPr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E7F81008-DBD8-2437-FFE8-209DACF4E1A1}"/>
                </a:ext>
              </a:extLst>
            </p:cNvPr>
            <p:cNvSpPr/>
            <p:nvPr/>
          </p:nvSpPr>
          <p:spPr>
            <a:xfrm>
              <a:off x="1362881" y="4223422"/>
              <a:ext cx="4698172" cy="2178314"/>
            </a:xfrm>
            <a:prstGeom prst="rect">
              <a:avLst/>
            </a:prstGeom>
            <a:noFill/>
            <a:ln w="57150">
              <a:solidFill>
                <a:srgbClr val="00206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3" name="Rectangle: Rounded Corners 102">
              <a:extLst>
                <a:ext uri="{FF2B5EF4-FFF2-40B4-BE49-F238E27FC236}">
                  <a16:creationId xmlns:a16="http://schemas.microsoft.com/office/drawing/2014/main" id="{388C0545-4464-39F4-CB55-CABA51687E81}"/>
                </a:ext>
              </a:extLst>
            </p:cNvPr>
            <p:cNvSpPr/>
            <p:nvPr/>
          </p:nvSpPr>
          <p:spPr>
            <a:xfrm>
              <a:off x="1417788" y="6312735"/>
              <a:ext cx="2191639" cy="389422"/>
            </a:xfrm>
            <a:prstGeom prst="roundRect">
              <a:avLst/>
            </a:prstGeom>
            <a:solidFill>
              <a:srgbClr val="CBD18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First Order</a:t>
              </a:r>
              <a:endParaRPr lang="en-ID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D44FBDB0-191B-2DD9-4B78-AAA982035800}"/>
                  </a:ext>
                </a:extLst>
              </p:cNvPr>
              <p:cNvSpPr/>
              <p:nvPr/>
            </p:nvSpPr>
            <p:spPr>
              <a:xfrm>
                <a:off x="7830766" y="3453842"/>
                <a:ext cx="1868247" cy="848929"/>
              </a:xfrm>
              <a:prstGeom prst="rect">
                <a:avLst/>
              </a:prstGeom>
              <a:solidFill>
                <a:srgbClr val="FFEAB8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20E54"/>
                    </a:solidFill>
                  </a:rPr>
                  <a:t>Solve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20E54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rgbClr val="020E54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20E54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d>
                    <m:r>
                      <a:rPr lang="en-US" b="0" i="1" smtClean="0">
                        <a:solidFill>
                          <a:srgbClr val="020E54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20E54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solidFill>
                          <a:srgbClr val="020E54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solidFill>
                          <a:srgbClr val="020E54"/>
                        </a:solidFill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b="0" i="1" smtClean="0">
                        <a:solidFill>
                          <a:srgbClr val="020E54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020E54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solidFill>
                          <a:srgbClr val="020E54"/>
                        </a:solidFill>
                        <a:latin typeface="Cambria Math" panose="02040503050406030204" pitchFamily="18" charset="0"/>
                      </a:rPr>
                      <m:t>)]</m:t>
                    </m:r>
                  </m:oMath>
                </a14:m>
                <a:r>
                  <a:rPr lang="en-ID" dirty="0">
                    <a:solidFill>
                      <a:srgbClr val="020E54"/>
                    </a:solidFill>
                  </a:rPr>
                  <a:t> for each pair</a:t>
                </a:r>
              </a:p>
            </p:txBody>
          </p:sp>
        </mc:Choice>
        <mc:Fallback xmlns=""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D44FBDB0-191B-2DD9-4B78-AAA9820358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0766" y="3453842"/>
                <a:ext cx="1868247" cy="848929"/>
              </a:xfrm>
              <a:prstGeom prst="rect">
                <a:avLst/>
              </a:prstGeom>
              <a:blipFill>
                <a:blip r:embed="rId10"/>
                <a:stretch>
                  <a:fillRect t="-7092" b="-14184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3EF29156-CA7E-93F1-6B57-E1366F22A84C}"/>
              </a:ext>
            </a:extLst>
          </p:cNvPr>
          <p:cNvCxnSpPr>
            <a:cxnSpLocks/>
            <a:stCxn id="104" idx="3"/>
            <a:endCxn id="107" idx="1"/>
          </p:cNvCxnSpPr>
          <p:nvPr/>
        </p:nvCxnSpPr>
        <p:spPr>
          <a:xfrm flipV="1">
            <a:off x="9699013" y="3878306"/>
            <a:ext cx="378544" cy="1"/>
          </a:xfrm>
          <a:prstGeom prst="straightConnector1">
            <a:avLst/>
          </a:prstGeom>
          <a:ln w="38100">
            <a:solidFill>
              <a:srgbClr val="A6DE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E4ABE007-6DEE-58B9-7FE1-CAC28978BF6F}"/>
                  </a:ext>
                </a:extLst>
              </p:cNvPr>
              <p:cNvSpPr/>
              <p:nvPr/>
            </p:nvSpPr>
            <p:spPr>
              <a:xfrm>
                <a:off x="10077557" y="3453841"/>
                <a:ext cx="1868247" cy="848929"/>
              </a:xfrm>
              <a:prstGeom prst="rect">
                <a:avLst/>
              </a:prstGeom>
              <a:solidFill>
                <a:srgbClr val="A6DEAE"/>
              </a:solidFill>
              <a:ln w="5715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rgbClr val="020E54"/>
                    </a:solidFill>
                  </a:rPr>
                  <a:t>Metric Solution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1" i="1" smtClean="0">
                            <a:solidFill>
                              <a:srgbClr val="020E54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020E54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  <m:d>
                          <m:dPr>
                            <m:ctrlPr>
                              <a:rPr lang="en-US" b="1" i="1" smtClean="0">
                                <a:solidFill>
                                  <a:srgbClr val="020E5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1" i="1" smtClean="0">
                                <a:solidFill>
                                  <a:srgbClr val="020E54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</m:d>
                      </m:e>
                    </m:d>
                  </m:oMath>
                </a14:m>
                <a:endParaRPr lang="en-ID" b="1" dirty="0">
                  <a:solidFill>
                    <a:srgbClr val="020E54"/>
                  </a:solidFill>
                </a:endParaRPr>
              </a:p>
              <a:p>
                <a:pPr algn="ctr"/>
                <a:r>
                  <a:rPr lang="en-ID" b="1" dirty="0">
                    <a:solidFill>
                      <a:srgbClr val="020E54"/>
                    </a:solidFill>
                  </a:rPr>
                  <a:t>for each pair</a:t>
                </a:r>
              </a:p>
            </p:txBody>
          </p:sp>
        </mc:Choice>
        <mc:Fallback xmlns=""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E4ABE007-6DEE-58B9-7FE1-CAC28978BF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7557" y="3453841"/>
                <a:ext cx="1868247" cy="848929"/>
              </a:xfrm>
              <a:prstGeom prst="rect">
                <a:avLst/>
              </a:prstGeom>
              <a:blipFill>
                <a:blip r:embed="rId11"/>
                <a:stretch>
                  <a:fillRect t="-6757" b="-12838"/>
                </a:stretch>
              </a:blipFill>
              <a:ln w="57150"/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2" descr="See the source image">
            <a:hlinkClick r:id="rId12" action="ppaction://hlinksldjump"/>
            <a:extLst>
              <a:ext uri="{FF2B5EF4-FFF2-40B4-BE49-F238E27FC236}">
                <a16:creationId xmlns:a16="http://schemas.microsoft.com/office/drawing/2014/main" id="{77D077DB-3AC8-0638-169D-EDA28808B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89130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93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D64D5BE-C068-0E22-19A6-4EA233CFF3A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81" y="48640"/>
                <a:ext cx="12047838" cy="996690"/>
              </a:xfrm>
              <a:prstGeom prst="rect">
                <a:avLst/>
              </a:prstGeom>
              <a:solidFill>
                <a:srgbClr val="B1D877"/>
              </a:solidFill>
              <a:ln w="57150">
                <a:solidFill>
                  <a:srgbClr val="000000"/>
                </a:solidFill>
              </a:ln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begChr m:val="["/>
                        <m:endChr m:val="]"/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𝝍</m:t>
                        </m:r>
                      </m:e>
                    </m:d>
                  </m:oMath>
                </a14:m>
                <a:r>
                  <a:rPr lang="en-ID" b="1" dirty="0">
                    <a:solidFill>
                      <a:srgbClr val="000000"/>
                    </a:solidFill>
                  </a:rPr>
                  <a:t> &amp;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b="1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1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𝝍</m:t>
                    </m:r>
                    <m:r>
                      <a:rPr lang="en-US" b="1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b="1" i="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)]</m:t>
                    </m:r>
                  </m:oMath>
                </a14:m>
                <a:r>
                  <a:rPr lang="en-ID" b="1" dirty="0">
                    <a:solidFill>
                      <a:srgbClr val="000000"/>
                    </a:solidFill>
                  </a:rPr>
                  <a:t> Pair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D64D5BE-C068-0E22-19A6-4EA233CFF3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81" y="48640"/>
                <a:ext cx="12047838" cy="996690"/>
              </a:xfrm>
              <a:prstGeom prst="rect">
                <a:avLst/>
              </a:prstGeom>
              <a:blipFill>
                <a:blip r:embed="rId6"/>
                <a:stretch>
                  <a:fillRect t="-1744" b="-11047"/>
                </a:stretch>
              </a:blipFill>
              <a:ln w="571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575CCA6-8A57-53A2-2134-6E66E8278654}"/>
                  </a:ext>
                </a:extLst>
              </p:cNvPr>
              <p:cNvSpPr txBox="1"/>
              <p:nvPr/>
            </p:nvSpPr>
            <p:spPr>
              <a:xfrm>
                <a:off x="4288153" y="3307028"/>
                <a:ext cx="3296914" cy="646331"/>
              </a:xfrm>
              <a:prstGeom prst="rect">
                <a:avLst/>
              </a:prstGeom>
              <a:solidFill>
                <a:srgbClr val="E3B448"/>
              </a:solidFill>
              <a:ln w="38100"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Solve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by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ID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575CCA6-8A57-53A2-2134-6E66E82786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8153" y="3307028"/>
                <a:ext cx="3296914" cy="646331"/>
              </a:xfrm>
              <a:prstGeom prst="rect">
                <a:avLst/>
              </a:prstGeom>
              <a:blipFill>
                <a:blip r:embed="rId7"/>
                <a:stretch>
                  <a:fillRect t="-1770" b="-3540"/>
                </a:stretch>
              </a:blipFill>
              <a:ln w="3810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C0BC39E-A724-0D73-3756-1F65CADBCCFF}"/>
              </a:ext>
            </a:extLst>
          </p:cNvPr>
          <p:cNvCxnSpPr>
            <a:cxnSpLocks/>
            <a:endCxn id="8" idx="2"/>
          </p:cNvCxnSpPr>
          <p:nvPr/>
        </p:nvCxnSpPr>
        <p:spPr>
          <a:xfrm flipV="1">
            <a:off x="5936610" y="3953359"/>
            <a:ext cx="0" cy="595670"/>
          </a:xfrm>
          <a:prstGeom prst="straightConnector1">
            <a:avLst/>
          </a:prstGeom>
          <a:ln w="38100">
            <a:solidFill>
              <a:srgbClr val="01193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07AC7B-9270-A1EF-3120-52668F06DD4F}"/>
              </a:ext>
            </a:extLst>
          </p:cNvPr>
          <p:cNvGrpSpPr/>
          <p:nvPr/>
        </p:nvGrpSpPr>
        <p:grpSpPr>
          <a:xfrm>
            <a:off x="2032411" y="1278467"/>
            <a:ext cx="8254151" cy="2028561"/>
            <a:chOff x="2032411" y="1278467"/>
            <a:chExt cx="8254151" cy="202856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6BE65A1-0115-A2CE-E818-97310D4296E9}"/>
                </a:ext>
              </a:extLst>
            </p:cNvPr>
            <p:cNvGrpSpPr/>
            <p:nvPr/>
          </p:nvGrpSpPr>
          <p:grpSpPr>
            <a:xfrm>
              <a:off x="2032411" y="1278467"/>
              <a:ext cx="8229145" cy="1432891"/>
              <a:chOff x="1964986" y="1601416"/>
              <a:chExt cx="8229145" cy="1432891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0CCE092F-8F68-F764-F031-F07318A3E575}"/>
                  </a:ext>
                </a:extLst>
              </p:cNvPr>
              <p:cNvGrpSpPr/>
              <p:nvPr/>
            </p:nvGrpSpPr>
            <p:grpSpPr>
              <a:xfrm>
                <a:off x="2192559" y="1744731"/>
                <a:ext cx="7806881" cy="1073932"/>
                <a:chOff x="2382915" y="1764133"/>
                <a:chExt cx="7806881" cy="1073932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58CC092A-5A96-0224-6D81-C12F625D21FC}"/>
                    </a:ext>
                  </a:extLst>
                </p:cNvPr>
                <p:cNvGrpSpPr/>
                <p:nvPr/>
              </p:nvGrpSpPr>
              <p:grpSpPr>
                <a:xfrm>
                  <a:off x="2382915" y="1764133"/>
                  <a:ext cx="3467891" cy="1073932"/>
                  <a:chOff x="4388046" y="1175335"/>
                  <a:chExt cx="3467891" cy="1073932"/>
                </a:xfrm>
              </p:grpSpPr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66CB2D28-2820-6509-432A-6DC09B35423B}"/>
                      </a:ext>
                    </a:extLst>
                  </p:cNvPr>
                  <p:cNvGrpSpPr/>
                  <p:nvPr/>
                </p:nvGrpSpPr>
                <p:grpSpPr>
                  <a:xfrm>
                    <a:off x="4388046" y="1175335"/>
                    <a:ext cx="3467891" cy="1073932"/>
                    <a:chOff x="5796294" y="2441025"/>
                    <a:chExt cx="4523362" cy="524415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3ADAC380-7D11-DB90-E1CE-EB586D2BCC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96294" y="2546327"/>
                      <a:ext cx="4523362" cy="419113"/>
                    </a:xfrm>
                    <a:prstGeom prst="rect">
                      <a:avLst/>
                    </a:prstGeom>
                    <a:solidFill>
                      <a:srgbClr val="6BADDF"/>
                    </a:solidFill>
                    <a:ln w="38100">
                      <a:solidFill>
                        <a:srgbClr val="01193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ID" sz="2000" dirty="0">
                        <a:solidFill>
                          <a:srgbClr val="01193F"/>
                        </a:solidFill>
                      </a:endParaRPr>
                    </a:p>
                  </p:txBody>
                </p:sp>
                <p:sp>
                  <p:nvSpPr>
                    <p:cNvPr id="25" name="Rectangle: Rounded Corners 24">
                      <a:extLst>
                        <a:ext uri="{FF2B5EF4-FFF2-40B4-BE49-F238E27FC236}">
                          <a16:creationId xmlns:a16="http://schemas.microsoft.com/office/drawing/2014/main" id="{5C55665C-3D3E-F563-5802-307D48D9F0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36741" y="2441025"/>
                      <a:ext cx="2546835" cy="190160"/>
                    </a:xfrm>
                    <a:prstGeom prst="roundRect">
                      <a:avLst/>
                    </a:prstGeom>
                    <a:solidFill>
                      <a:srgbClr val="CBD18F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Neutral</a:t>
                      </a:r>
                      <a:endParaRPr lang="en-ID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p:txBody>
                </p:sp>
              </p:grpSp>
              <p:pic>
                <p:nvPicPr>
                  <p:cNvPr id="23" name="Picture 22" descr="\documentclass{article}&#10;\usepackage{amsmath}&#10;\pagestyle{empty}&#10;\begin{document}&#10;&#10;&#10;$P[\psi]=\psi,\ P[\psi(r)]=\frac{2\mathcal{M}}{r^4}$&#10;&#10;\end{document}" title="IguanaTex Bitmap Display">
                    <a:extLst>
                      <a:ext uri="{FF2B5EF4-FFF2-40B4-BE49-F238E27FC236}">
                        <a16:creationId xmlns:a16="http://schemas.microsoft.com/office/drawing/2014/main" id="{2787D46C-F346-A291-2613-A8C746725093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4"/>
                    </p:custDataLst>
                  </p:nvPr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473534" y="1663462"/>
                    <a:ext cx="3296914" cy="376686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07BFE755-0F09-5EE6-FA50-F03B5DE777FD}"/>
                    </a:ext>
                  </a:extLst>
                </p:cNvPr>
                <p:cNvGrpSpPr/>
                <p:nvPr/>
              </p:nvGrpSpPr>
              <p:grpSpPr>
                <a:xfrm>
                  <a:off x="6059806" y="1764133"/>
                  <a:ext cx="4129990" cy="1073932"/>
                  <a:chOff x="5490665" y="2249267"/>
                  <a:chExt cx="4129990" cy="1073932"/>
                </a:xfrm>
              </p:grpSpPr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44380C5F-DD90-ED2B-E943-ACFE0157289E}"/>
                      </a:ext>
                    </a:extLst>
                  </p:cNvPr>
                  <p:cNvGrpSpPr/>
                  <p:nvPr/>
                </p:nvGrpSpPr>
                <p:grpSpPr>
                  <a:xfrm>
                    <a:off x="5490665" y="2249267"/>
                    <a:ext cx="4129990" cy="1073932"/>
                    <a:chOff x="5796294" y="2441025"/>
                    <a:chExt cx="4523362" cy="524415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61FD01A5-2E2A-B8D2-F556-580A73F901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96294" y="2546327"/>
                      <a:ext cx="4523362" cy="419113"/>
                    </a:xfrm>
                    <a:prstGeom prst="rect">
                      <a:avLst/>
                    </a:prstGeom>
                    <a:solidFill>
                      <a:srgbClr val="6BADDF"/>
                    </a:solidFill>
                    <a:ln w="38100">
                      <a:solidFill>
                        <a:srgbClr val="01193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ID" sz="2000" dirty="0">
                        <a:solidFill>
                          <a:srgbClr val="01193F"/>
                        </a:solidFill>
                      </a:endParaRPr>
                    </a:p>
                  </p:txBody>
                </p:sp>
                <p:sp>
                  <p:nvSpPr>
                    <p:cNvPr id="21" name="Rectangle: Rounded Corners 20">
                      <a:extLst>
                        <a:ext uri="{FF2B5EF4-FFF2-40B4-BE49-F238E27FC236}">
                          <a16:creationId xmlns:a16="http://schemas.microsoft.com/office/drawing/2014/main" id="{9DE3E532-31BD-5C5E-895E-697F184536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36740" y="2441025"/>
                      <a:ext cx="2839004" cy="190160"/>
                    </a:xfrm>
                    <a:prstGeom prst="roundRect">
                      <a:avLst/>
                    </a:prstGeom>
                    <a:solidFill>
                      <a:srgbClr val="CBD18F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Charged</a:t>
                      </a:r>
                      <a:endParaRPr lang="en-ID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p:txBody>
                </p:sp>
              </p:grpSp>
              <p:pic>
                <p:nvPicPr>
                  <p:cNvPr id="19" name="Picture 18" descr="\documentclass{article}&#10;\usepackage{amsmath}&#10;\pagestyle{empty}&#10;\begin{document}&#10;&#10;&#10;$P[\psi]=\psi,\ P[\psi(r)]=\frac{2\mathcal{M}}{r^4}-\frac{\mathcal{Q}}{r^6}$&#10;&#10;\end{document}" title="IguanaTex Bitmap Display">
                    <a:extLst>
                      <a:ext uri="{FF2B5EF4-FFF2-40B4-BE49-F238E27FC236}">
                        <a16:creationId xmlns:a16="http://schemas.microsoft.com/office/drawing/2014/main" id="{D0548EFB-0338-6AC0-5FBB-12D71BDD10C3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3"/>
                    </p:custDataLst>
                  </p:nvPr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544492" y="2776909"/>
                    <a:ext cx="3979273" cy="379041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230DAC2-45CA-9203-43D0-22D69972E858}"/>
                  </a:ext>
                </a:extLst>
              </p:cNvPr>
              <p:cNvSpPr/>
              <p:nvPr/>
            </p:nvSpPr>
            <p:spPr>
              <a:xfrm>
                <a:off x="1964986" y="1601416"/>
                <a:ext cx="8229145" cy="1432891"/>
              </a:xfrm>
              <a:prstGeom prst="rect">
                <a:avLst/>
              </a:prstGeom>
              <a:noFill/>
              <a:ln w="57150">
                <a:solidFill>
                  <a:srgbClr val="00206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/>
              </a:p>
            </p:txBody>
          </p: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58797DA-E072-3814-409C-83F6BF9942A7}"/>
                </a:ext>
              </a:extLst>
            </p:cNvPr>
            <p:cNvCxnSpPr>
              <a:cxnSpLocks/>
              <a:endCxn id="8" idx="0"/>
            </p:cNvCxnSpPr>
            <p:nvPr/>
          </p:nvCxnSpPr>
          <p:spPr>
            <a:xfrm>
              <a:off x="5936610" y="2711358"/>
              <a:ext cx="0" cy="595670"/>
            </a:xfrm>
            <a:prstGeom prst="straightConnector1">
              <a:avLst/>
            </a:prstGeom>
            <a:ln w="38100">
              <a:solidFill>
                <a:srgbClr val="01193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EEF08D29-95C2-9B54-B47F-B5A33E5162F4}"/>
                </a:ext>
              </a:extLst>
            </p:cNvPr>
            <p:cNvSpPr/>
            <p:nvPr/>
          </p:nvSpPr>
          <p:spPr>
            <a:xfrm>
              <a:off x="7269859" y="2738126"/>
              <a:ext cx="3016703" cy="389422"/>
            </a:xfrm>
            <a:prstGeom prst="roundRect">
              <a:avLst/>
            </a:prstGeom>
            <a:solidFill>
              <a:srgbClr val="CBD18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First order Black Hole</a:t>
              </a:r>
              <a:endParaRPr lang="en-ID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3A790D9-DF90-3975-060B-D2D97487E3DA}"/>
              </a:ext>
            </a:extLst>
          </p:cNvPr>
          <p:cNvGrpSpPr/>
          <p:nvPr/>
        </p:nvGrpSpPr>
        <p:grpSpPr>
          <a:xfrm>
            <a:off x="973488" y="4132839"/>
            <a:ext cx="10245025" cy="1849081"/>
            <a:chOff x="973488" y="4132839"/>
            <a:chExt cx="10245025" cy="184908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3FFBEC13-123B-F637-01D5-BA0629A8340A}"/>
                </a:ext>
              </a:extLst>
            </p:cNvPr>
            <p:cNvGrpSpPr/>
            <p:nvPr/>
          </p:nvGrpSpPr>
          <p:grpSpPr>
            <a:xfrm>
              <a:off x="973488" y="4549029"/>
              <a:ext cx="10245024" cy="1432891"/>
              <a:chOff x="173299" y="4492175"/>
              <a:chExt cx="10245024" cy="1432891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2F4B171B-A817-6497-E228-8E5DB56CB711}"/>
                  </a:ext>
                </a:extLst>
              </p:cNvPr>
              <p:cNvGrpSpPr/>
              <p:nvPr/>
            </p:nvGrpSpPr>
            <p:grpSpPr>
              <a:xfrm>
                <a:off x="343482" y="4671654"/>
                <a:ext cx="9910027" cy="1073932"/>
                <a:chOff x="1336593" y="4114910"/>
                <a:chExt cx="9910027" cy="1073932"/>
              </a:xfrm>
            </p:grpSpPr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849C93D0-1281-CAC4-F173-4CFDF2D86941}"/>
                    </a:ext>
                  </a:extLst>
                </p:cNvPr>
                <p:cNvGrpSpPr/>
                <p:nvPr/>
              </p:nvGrpSpPr>
              <p:grpSpPr>
                <a:xfrm>
                  <a:off x="1336593" y="4114910"/>
                  <a:ext cx="4514213" cy="1073932"/>
                  <a:chOff x="2022774" y="4249701"/>
                  <a:chExt cx="4514213" cy="1073932"/>
                </a:xfrm>
              </p:grpSpPr>
              <p:grpSp>
                <p:nvGrpSpPr>
                  <p:cNvPr id="37" name="Group 36">
                    <a:extLst>
                      <a:ext uri="{FF2B5EF4-FFF2-40B4-BE49-F238E27FC236}">
                        <a16:creationId xmlns:a16="http://schemas.microsoft.com/office/drawing/2014/main" id="{577851E4-F436-4E02-6072-CA21F9239900}"/>
                      </a:ext>
                    </a:extLst>
                  </p:cNvPr>
                  <p:cNvGrpSpPr/>
                  <p:nvPr/>
                </p:nvGrpSpPr>
                <p:grpSpPr>
                  <a:xfrm>
                    <a:off x="2022774" y="4249701"/>
                    <a:ext cx="4514213" cy="1073932"/>
                    <a:chOff x="5796294" y="2441025"/>
                    <a:chExt cx="4523362" cy="524415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D2A4B786-9E58-5170-9500-1DDF0170B5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96294" y="2546327"/>
                      <a:ext cx="4523362" cy="419113"/>
                    </a:xfrm>
                    <a:prstGeom prst="rect">
                      <a:avLst/>
                    </a:prstGeom>
                    <a:solidFill>
                      <a:srgbClr val="6BADDF"/>
                    </a:solidFill>
                    <a:ln w="38100">
                      <a:solidFill>
                        <a:srgbClr val="01193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ID" sz="2000" dirty="0">
                        <a:solidFill>
                          <a:srgbClr val="01193F"/>
                        </a:solidFill>
                      </a:endParaRPr>
                    </a:p>
                  </p:txBody>
                </p:sp>
                <p:sp>
                  <p:nvSpPr>
                    <p:cNvPr id="40" name="Rectangle: Rounded Corners 39">
                      <a:extLst>
                        <a:ext uri="{FF2B5EF4-FFF2-40B4-BE49-F238E27FC236}">
                          <a16:creationId xmlns:a16="http://schemas.microsoft.com/office/drawing/2014/main" id="{1EDE6D0E-862F-B19F-68DA-0232DAE5F8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36741" y="2441025"/>
                      <a:ext cx="2001064" cy="190160"/>
                    </a:xfrm>
                    <a:prstGeom prst="roundRect">
                      <a:avLst/>
                    </a:prstGeom>
                    <a:solidFill>
                      <a:srgbClr val="CBD18F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Neutral</a:t>
                      </a:r>
                      <a:endParaRPr lang="en-ID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p:txBody>
                </p:sp>
              </p:grpSp>
              <p:pic>
                <p:nvPicPr>
                  <p:cNvPr id="38" name="Picture 37" descr="\documentclass{article}&#10;\usepackage{amsmath}&#10;\pagestyle{empty}&#10;\begin{document}&#10;&#10;&#10;$P[\psi]=\psi+\tilde{\alpha}_2\psi^2,\ P[\psi(r)]=\frac{2\mathcal{M}}{r^4}$&#10;&#10;\end{document}" title="IguanaTex Bitmap Display">
                    <a:extLst>
                      <a:ext uri="{FF2B5EF4-FFF2-40B4-BE49-F238E27FC236}">
                        <a16:creationId xmlns:a16="http://schemas.microsoft.com/office/drawing/2014/main" id="{F7575742-0B7E-CE14-294C-48455735724B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2"/>
                    </p:custDataLst>
                  </p:nvPr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097381" y="4748021"/>
                    <a:ext cx="4344945" cy="377862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3627B512-74C7-CD96-5865-9C0E8A062972}"/>
                    </a:ext>
                  </a:extLst>
                </p:cNvPr>
                <p:cNvGrpSpPr/>
                <p:nvPr/>
              </p:nvGrpSpPr>
              <p:grpSpPr>
                <a:xfrm>
                  <a:off x="6055002" y="4114910"/>
                  <a:ext cx="5191618" cy="1073932"/>
                  <a:chOff x="567156" y="4455133"/>
                  <a:chExt cx="5191618" cy="1073932"/>
                </a:xfrm>
              </p:grpSpPr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id="{ED1BF9EA-10EA-F708-3D71-973D759F6CC4}"/>
                      </a:ext>
                    </a:extLst>
                  </p:cNvPr>
                  <p:cNvGrpSpPr/>
                  <p:nvPr/>
                </p:nvGrpSpPr>
                <p:grpSpPr>
                  <a:xfrm>
                    <a:off x="567156" y="4455133"/>
                    <a:ext cx="5191618" cy="1073932"/>
                    <a:chOff x="5796294" y="2441025"/>
                    <a:chExt cx="4523362" cy="524415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A70921F4-2943-06D4-7B49-15DB9238FB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96294" y="2546327"/>
                      <a:ext cx="4523362" cy="419113"/>
                    </a:xfrm>
                    <a:prstGeom prst="rect">
                      <a:avLst/>
                    </a:prstGeom>
                    <a:solidFill>
                      <a:srgbClr val="6BADDF"/>
                    </a:solidFill>
                    <a:ln w="38100">
                      <a:solidFill>
                        <a:srgbClr val="01193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ID" sz="2000" dirty="0">
                        <a:solidFill>
                          <a:srgbClr val="01193F"/>
                        </a:solidFill>
                      </a:endParaRPr>
                    </a:p>
                  </p:txBody>
                </p:sp>
                <p:sp>
                  <p:nvSpPr>
                    <p:cNvPr id="36" name="Rectangle: Rounded Corners 35">
                      <a:extLst>
                        <a:ext uri="{FF2B5EF4-FFF2-40B4-BE49-F238E27FC236}">
                          <a16:creationId xmlns:a16="http://schemas.microsoft.com/office/drawing/2014/main" id="{D3D14281-33E9-3F03-BCC5-E35ABBA605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36741" y="2441025"/>
                      <a:ext cx="2270802" cy="190160"/>
                    </a:xfrm>
                    <a:prstGeom prst="roundRect">
                      <a:avLst/>
                    </a:prstGeom>
                    <a:solidFill>
                      <a:srgbClr val="CBD18F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Charged</a:t>
                      </a:r>
                      <a:endParaRPr lang="en-ID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p:txBody>
                </p:sp>
              </p:grpSp>
              <p:pic>
                <p:nvPicPr>
                  <p:cNvPr id="34" name="Picture 33" descr="\documentclass{article}&#10;\usepackage{amsmath}&#10;\pagestyle{empty}&#10;\begin{document}&#10;&#10;&#10;$P[\psi]=\psi+\tilde{\alpha}_2\psi^2,\ P[\psi(r)]=\frac{2\mathcal{M}}{r^4}-\frac{\mathcal{Q}}{r^6}$&#10;&#10;\end{document}" title="IguanaTex Bitmap Display">
                    <a:extLst>
                      <a:ext uri="{FF2B5EF4-FFF2-40B4-BE49-F238E27FC236}">
                        <a16:creationId xmlns:a16="http://schemas.microsoft.com/office/drawing/2014/main" id="{AA60CEFE-460D-C35E-D9C2-E73EA527E2B7}"/>
                      </a:ext>
                    </a:extLst>
                  </p:cNvPr>
                  <p:cNvPicPr>
                    <a:picLocks noChangeAspect="1"/>
                  </p:cNvPicPr>
                  <p:nvPr>
                    <p:custDataLst>
                      <p:tags r:id="rId1"/>
                    </p:custDataLst>
                  </p:nvPr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14448" y="4964043"/>
                    <a:ext cx="5025577" cy="379041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7A8A62FC-CC6B-4B31-0B4C-5A0FFCC383B0}"/>
                  </a:ext>
                </a:extLst>
              </p:cNvPr>
              <p:cNvSpPr/>
              <p:nvPr/>
            </p:nvSpPr>
            <p:spPr>
              <a:xfrm>
                <a:off x="173299" y="4492175"/>
                <a:ext cx="10245024" cy="1432891"/>
              </a:xfrm>
              <a:prstGeom prst="rect">
                <a:avLst/>
              </a:prstGeom>
              <a:noFill/>
              <a:ln w="57150">
                <a:solidFill>
                  <a:srgbClr val="00206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9EB96F72-C7BD-B9FD-5534-3D1D30660B82}"/>
                </a:ext>
              </a:extLst>
            </p:cNvPr>
            <p:cNvSpPr/>
            <p:nvPr/>
          </p:nvSpPr>
          <p:spPr>
            <a:xfrm>
              <a:off x="7830767" y="4132839"/>
              <a:ext cx="3387746" cy="389422"/>
            </a:xfrm>
            <a:prstGeom prst="roundRect">
              <a:avLst/>
            </a:prstGeom>
            <a:solidFill>
              <a:srgbClr val="CBD18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Second Order Black Hole</a:t>
              </a:r>
              <a:endParaRPr lang="en-ID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5" name="Picture 2" descr="See the source image">
            <a:hlinkClick r:id="rId12" action="ppaction://hlinksldjump"/>
            <a:extLst>
              <a:ext uri="{FF2B5EF4-FFF2-40B4-BE49-F238E27FC236}">
                <a16:creationId xmlns:a16="http://schemas.microsoft.com/office/drawing/2014/main" id="{49844FBE-FA5B-C276-740A-D17B9E4F7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89130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02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>
            <a:extLst>
              <a:ext uri="{FF2B5EF4-FFF2-40B4-BE49-F238E27FC236}">
                <a16:creationId xmlns:a16="http://schemas.microsoft.com/office/drawing/2014/main" id="{BAF23062-62CE-07BA-582F-007D55D56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1" y="48640"/>
            <a:ext cx="12047838" cy="996690"/>
          </a:xfrm>
          <a:prstGeom prst="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Metric Solution (Neutral First Order Black Hole)</a:t>
            </a:r>
            <a:r>
              <a:rPr lang="en-US" sz="1000" dirty="0">
                <a:solidFill>
                  <a:srgbClr val="000000"/>
                </a:solidFill>
              </a:rPr>
              <a:t>[9]</a:t>
            </a:r>
            <a:endParaRPr lang="en-ID" b="1" dirty="0">
              <a:solidFill>
                <a:srgbClr val="00000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030B81A-99E9-D15F-FBA8-7B9DDE19549D}"/>
              </a:ext>
            </a:extLst>
          </p:cNvPr>
          <p:cNvGrpSpPr/>
          <p:nvPr/>
        </p:nvGrpSpPr>
        <p:grpSpPr>
          <a:xfrm>
            <a:off x="578008" y="1107996"/>
            <a:ext cx="2826673" cy="1019076"/>
            <a:chOff x="188901" y="1198830"/>
            <a:chExt cx="2826673" cy="101907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9F81D1A-09AF-52ED-FB5A-C8970226D7CF}"/>
                </a:ext>
              </a:extLst>
            </p:cNvPr>
            <p:cNvGrpSpPr/>
            <p:nvPr/>
          </p:nvGrpSpPr>
          <p:grpSpPr>
            <a:xfrm>
              <a:off x="188901" y="1198830"/>
              <a:ext cx="2826673" cy="1019076"/>
              <a:chOff x="513982" y="2253590"/>
              <a:chExt cx="2330563" cy="1019076"/>
            </a:xfrm>
            <a:solidFill>
              <a:schemeClr val="bg1">
                <a:lumMod val="95000"/>
              </a:schemeClr>
            </a:solidFill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125DE7A-24B3-6E6D-4551-5AA08381CE62}"/>
                  </a:ext>
                </a:extLst>
              </p:cNvPr>
              <p:cNvSpPr/>
              <p:nvPr/>
            </p:nvSpPr>
            <p:spPr>
              <a:xfrm>
                <a:off x="513982" y="2617663"/>
                <a:ext cx="2330563" cy="655003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/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D07E52C5-8A01-9A9E-A0E0-02CAC7DFC6F1}"/>
                  </a:ext>
                </a:extLst>
              </p:cNvPr>
              <p:cNvSpPr/>
              <p:nvPr/>
            </p:nvSpPr>
            <p:spPr>
              <a:xfrm>
                <a:off x="513982" y="2253590"/>
                <a:ext cx="1448323" cy="458123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Metric Function</a:t>
                </a:r>
                <a:endParaRPr lang="en-ID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pic>
          <p:nvPicPr>
            <p:cNvPr id="8" name="Picture 7" descr="\documentclass{article}&#10;\usepackage{amsmath}&#10;\pagestyle{empty}&#10;\begin{document}&#10;&#10;&#10;$f(r)=1-\left(\frac{2\mathcal{M}}{r^2}\right)$&#10;&#10;\end{document}" title="IguanaTex Bitmap Display">
              <a:extLst>
                <a:ext uri="{FF2B5EF4-FFF2-40B4-BE49-F238E27FC236}">
                  <a16:creationId xmlns:a16="http://schemas.microsoft.com/office/drawing/2014/main" id="{3960B10E-E955-DDD1-0149-1DEABCC7489C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482" y="1690494"/>
              <a:ext cx="2551467" cy="439467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AA6D3820-68AA-D252-E0F1-AFE7879E3B2F}"/>
                  </a:ext>
                </a:extLst>
              </p:cNvPr>
              <p:cNvSpPr/>
              <p:nvPr/>
            </p:nvSpPr>
            <p:spPr>
              <a:xfrm>
                <a:off x="3773628" y="1394246"/>
                <a:ext cx="1952562" cy="810647"/>
              </a:xfrm>
              <a:prstGeom prst="roundRect">
                <a:avLst/>
              </a:prstGeom>
              <a:solidFill>
                <a:srgbClr val="CBD18F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Horizon Radius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ID" sz="2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AA6D3820-68AA-D252-E0F1-AFE7879E3B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3628" y="1394246"/>
                <a:ext cx="1952562" cy="810647"/>
              </a:xfrm>
              <a:prstGeom prst="roundRect">
                <a:avLst/>
              </a:prstGeom>
              <a:blipFill>
                <a:blip r:embed="rId8"/>
                <a:stretch>
                  <a:fillRect t="-5072" b="-15217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3A490132-A61D-086E-F1A0-A40DAB174AAE}"/>
                  </a:ext>
                </a:extLst>
              </p:cNvPr>
              <p:cNvSpPr/>
              <p:nvPr/>
            </p:nvSpPr>
            <p:spPr>
              <a:xfrm>
                <a:off x="6095137" y="1613719"/>
                <a:ext cx="1952562" cy="389422"/>
              </a:xfrm>
              <a:prstGeom prst="roundRect">
                <a:avLst/>
              </a:prstGeom>
              <a:solidFill>
                <a:srgbClr val="CBD18F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ID" sz="2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3A490132-A61D-086E-F1A0-A40DAB174A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137" y="1613719"/>
                <a:ext cx="1952562" cy="389422"/>
              </a:xfrm>
              <a:prstGeom prst="roundRect">
                <a:avLst/>
              </a:prstGeom>
              <a:blipFill>
                <a:blip r:embed="rId9"/>
                <a:stretch>
                  <a:fillRect b="-23188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456EE258-75F9-4C5C-F65D-21579BAFF60B}"/>
              </a:ext>
            </a:extLst>
          </p:cNvPr>
          <p:cNvGrpSpPr/>
          <p:nvPr/>
        </p:nvGrpSpPr>
        <p:grpSpPr>
          <a:xfrm>
            <a:off x="8416646" y="1145154"/>
            <a:ext cx="2400512" cy="1129424"/>
            <a:chOff x="513983" y="2253590"/>
            <a:chExt cx="1979198" cy="1539218"/>
          </a:xfrm>
          <a:solidFill>
            <a:schemeClr val="bg1">
              <a:lumMod val="95000"/>
            </a:schemeClr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AAD6E4F-49DC-F4B7-0004-5F2EBED0680A}"/>
                </a:ext>
              </a:extLst>
            </p:cNvPr>
            <p:cNvSpPr/>
            <p:nvPr/>
          </p:nvSpPr>
          <p:spPr>
            <a:xfrm>
              <a:off x="513983" y="2617663"/>
              <a:ext cx="1979198" cy="1175145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BDE8D809-0A73-F3E4-FCF6-878A90C189D3}"/>
                </a:ext>
              </a:extLst>
            </p:cNvPr>
            <p:cNvSpPr/>
            <p:nvPr/>
          </p:nvSpPr>
          <p:spPr>
            <a:xfrm>
              <a:off x="573177" y="2253590"/>
              <a:ext cx="1448323" cy="45812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Horizon Radius</a:t>
              </a:r>
              <a:endParaRPr lang="en-ID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38" name="Picture 37" descr="\documentclass{article}&#10;\usepackage{amsmath}&#10;\pagestyle{empty}&#10;\begin{document}&#10;&#10; \begin{align*}&#10;     \label{rhlovelock1netral}&#10;     r_{eh}&amp;=\sqrt{2\mathcal{M}}\nonumber\\ &#10; \end{align*}&#10;&#10;&#10;\end{document}" title="IguanaTex Bitmap Display">
            <a:extLst>
              <a:ext uri="{FF2B5EF4-FFF2-40B4-BE49-F238E27FC236}">
                <a16:creationId xmlns:a16="http://schemas.microsoft.com/office/drawing/2014/main" id="{C9006729-E7F4-9327-3EC8-947BA0D8EE5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711" y="1642092"/>
            <a:ext cx="1870577" cy="397035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BB90EB40-F7A4-50B3-9061-C75740BFA8AC}"/>
              </a:ext>
            </a:extLst>
          </p:cNvPr>
          <p:cNvGrpSpPr/>
          <p:nvPr/>
        </p:nvGrpSpPr>
        <p:grpSpPr>
          <a:xfrm>
            <a:off x="6267286" y="2072816"/>
            <a:ext cx="1723681" cy="1125804"/>
            <a:chOff x="3305518" y="2402950"/>
            <a:chExt cx="1723681" cy="112580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913D700-AD6D-3075-9C33-52251138D3AA}"/>
                </a:ext>
              </a:extLst>
            </p:cNvPr>
            <p:cNvGrpSpPr/>
            <p:nvPr/>
          </p:nvGrpSpPr>
          <p:grpSpPr>
            <a:xfrm>
              <a:off x="3305518" y="2402950"/>
              <a:ext cx="1723681" cy="1125804"/>
              <a:chOff x="513983" y="2253590"/>
              <a:chExt cx="1421158" cy="1351021"/>
            </a:xfrm>
            <a:solidFill>
              <a:schemeClr val="bg1">
                <a:lumMod val="95000"/>
              </a:schemeClr>
            </a:solidFill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2A57BCE-9CAE-61C7-11CD-A5A1B896A3C7}"/>
                  </a:ext>
                </a:extLst>
              </p:cNvPr>
              <p:cNvSpPr/>
              <p:nvPr/>
            </p:nvSpPr>
            <p:spPr>
              <a:xfrm>
                <a:off x="513983" y="2617662"/>
                <a:ext cx="1421158" cy="986949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56EE668-8083-9A60-EC64-41B5503A7B6F}"/>
                  </a:ext>
                </a:extLst>
              </p:cNvPr>
              <p:cNvSpPr/>
              <p:nvPr/>
            </p:nvSpPr>
            <p:spPr>
              <a:xfrm>
                <a:off x="573178" y="2253590"/>
                <a:ext cx="648995" cy="458123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pic>
          <p:nvPicPr>
            <p:cNvPr id="21" name="Picture 20" descr="\documentclass{article}&#10;\usepackage{amsmath}&#10;\pagestyle{empty}&#10;\begin{document}&#10;&#10; \begin{equation*}&#10;     \label{fungsimassalovelock1netral}&#10;     \mathcal{M}=\frac{r_h^2}{2}&#10; \end{equation*}&#10;&#10;&#10;\end{document}" title="IguanaTex Bitmap Display">
              <a:extLst>
                <a:ext uri="{FF2B5EF4-FFF2-40B4-BE49-F238E27FC236}">
                  <a16:creationId xmlns:a16="http://schemas.microsoft.com/office/drawing/2014/main" id="{82B52224-25D4-721C-DC12-7929F2362AE3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7718" y="2755284"/>
              <a:ext cx="1093486" cy="665600"/>
            </a:xfrm>
            <a:prstGeom prst="rect">
              <a:avLst/>
            </a:prstGeom>
          </p:spPr>
        </p:pic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1804C75-BB80-D2D3-C037-EB0EA586D8A2}"/>
              </a:ext>
            </a:extLst>
          </p:cNvPr>
          <p:cNvCxnSpPr>
            <a:cxnSpLocks/>
            <a:stCxn id="9" idx="3"/>
            <a:endCxn id="11" idx="1"/>
          </p:cNvCxnSpPr>
          <p:nvPr/>
        </p:nvCxnSpPr>
        <p:spPr>
          <a:xfrm flipV="1">
            <a:off x="3404681" y="1799570"/>
            <a:ext cx="368947" cy="1"/>
          </a:xfrm>
          <a:prstGeom prst="straightConnector1">
            <a:avLst/>
          </a:prstGeom>
          <a:ln w="38100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4E2C4F5-8CBF-F701-BF28-1869060FB135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5726190" y="1799570"/>
            <a:ext cx="368947" cy="8860"/>
          </a:xfrm>
          <a:prstGeom prst="straightConnector1">
            <a:avLst/>
          </a:prstGeom>
          <a:ln w="38100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956FC7D-7431-3D35-7EBC-68DBD6238D9D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8047699" y="1808430"/>
            <a:ext cx="368947" cy="0"/>
          </a:xfrm>
          <a:prstGeom prst="straightConnector1">
            <a:avLst/>
          </a:prstGeom>
          <a:ln w="38100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6892F457-A6BC-97C4-783B-B4840CFCA591}"/>
              </a:ext>
            </a:extLst>
          </p:cNvPr>
          <p:cNvCxnSpPr>
            <a:cxnSpLocks/>
            <a:stCxn id="16" idx="2"/>
            <a:endCxn id="22" idx="3"/>
          </p:cNvCxnSpPr>
          <p:nvPr/>
        </p:nvCxnSpPr>
        <p:spPr>
          <a:xfrm rot="5400000">
            <a:off x="8547520" y="1718026"/>
            <a:ext cx="512831" cy="1625935"/>
          </a:xfrm>
          <a:prstGeom prst="bentConnector2">
            <a:avLst/>
          </a:prstGeom>
          <a:ln w="38100">
            <a:solidFill>
              <a:srgbClr val="01193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4161F064-DD34-D450-3E65-9A8201D4922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46248" y="3237418"/>
            <a:ext cx="3568369" cy="314147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5A59538-27F5-667A-59D3-F6A14F6D6DA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27434" y="3287528"/>
            <a:ext cx="3262059" cy="3174192"/>
          </a:xfrm>
          <a:prstGeom prst="rect">
            <a:avLst/>
          </a:prstGeom>
        </p:spPr>
      </p:pic>
      <p:pic>
        <p:nvPicPr>
          <p:cNvPr id="36" name="Picture 35" descr="\documentclass{article}&#10;\usepackage{amsmath}&#10;\pagestyle{empty}&#10;\begin{document}&#10;&#10;$\mathcal{M}(r_h)$&#10;&#10;&#10;\end{document}" title="IguanaTex Bitmap Display">
            <a:extLst>
              <a:ext uri="{FF2B5EF4-FFF2-40B4-BE49-F238E27FC236}">
                <a16:creationId xmlns:a16="http://schemas.microsoft.com/office/drawing/2014/main" id="{874C8124-03B8-ACD0-FFB6-0F8349D824C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587" y="2151920"/>
            <a:ext cx="652135" cy="23221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F7730111-633C-A05B-D73D-B822FB742D9C}"/>
              </a:ext>
            </a:extLst>
          </p:cNvPr>
          <p:cNvSpPr txBox="1"/>
          <p:nvPr/>
        </p:nvSpPr>
        <p:spPr>
          <a:xfrm>
            <a:off x="2105602" y="6359440"/>
            <a:ext cx="336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Mass Variation</a:t>
            </a:r>
            <a:endParaRPr lang="en-ID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0F1932-2D21-1973-7190-AE25A53AF430}"/>
              </a:ext>
            </a:extLst>
          </p:cNvPr>
          <p:cNvSpPr txBox="1"/>
          <p:nvPr/>
        </p:nvSpPr>
        <p:spPr>
          <a:xfrm>
            <a:off x="0" y="6580998"/>
            <a:ext cx="122114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119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[9] 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F. R. </a:t>
            </a:r>
            <a:r>
              <a:rPr lang="en-ID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Tangherlini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“Schwarzschild field in n dimensions and the dimensionality of space problem,” </a:t>
            </a:r>
            <a:r>
              <a:rPr lang="en-ID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Nuovo Cim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vol. 27, p. 636, 1963, </a:t>
            </a:r>
            <a:r>
              <a:rPr lang="en-ID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10.1007/BF02784569.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51862DA-3373-1930-08B0-8A7CF1345851}"/>
              </a:ext>
            </a:extLst>
          </p:cNvPr>
          <p:cNvCxnSpPr>
            <a:cxnSpLocks/>
          </p:cNvCxnSpPr>
          <p:nvPr/>
        </p:nvCxnSpPr>
        <p:spPr>
          <a:xfrm flipV="1">
            <a:off x="4328809" y="3668862"/>
            <a:ext cx="1098522" cy="844774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F6DE7F7-8C4B-EC71-28A5-B018644CF6C0}"/>
              </a:ext>
            </a:extLst>
          </p:cNvPr>
          <p:cNvSpPr txBox="1"/>
          <p:nvPr/>
        </p:nvSpPr>
        <p:spPr>
          <a:xfrm>
            <a:off x="3730432" y="4389880"/>
            <a:ext cx="1952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Asymptotically flat</a:t>
            </a:r>
            <a:endParaRPr lang="en-ID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588844A-EB52-993F-7D35-C080DE525C38}"/>
              </a:ext>
            </a:extLst>
          </p:cNvPr>
          <p:cNvCxnSpPr>
            <a:cxnSpLocks/>
          </p:cNvCxnSpPr>
          <p:nvPr/>
        </p:nvCxnSpPr>
        <p:spPr>
          <a:xfrm flipH="1" flipV="1">
            <a:off x="8693803" y="4389880"/>
            <a:ext cx="486383" cy="882714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1E0F864-A96B-4E59-8C93-9CD02072A07D}"/>
              </a:ext>
            </a:extLst>
          </p:cNvPr>
          <p:cNvSpPr txBox="1"/>
          <p:nvPr/>
        </p:nvSpPr>
        <p:spPr>
          <a:xfrm>
            <a:off x="8565355" y="5252751"/>
            <a:ext cx="1952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Event Horizon</a:t>
            </a:r>
            <a:endParaRPr lang="en-ID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2F364CA-02D8-C739-EDFE-A14A50279320}"/>
              </a:ext>
            </a:extLst>
          </p:cNvPr>
          <p:cNvCxnSpPr>
            <a:cxnSpLocks/>
          </p:cNvCxnSpPr>
          <p:nvPr/>
        </p:nvCxnSpPr>
        <p:spPr>
          <a:xfrm flipH="1">
            <a:off x="3358097" y="5412170"/>
            <a:ext cx="805341" cy="725065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C95F3F8-CD7B-ABD8-05C3-5C0506900530}"/>
              </a:ext>
            </a:extLst>
          </p:cNvPr>
          <p:cNvSpPr txBox="1"/>
          <p:nvPr/>
        </p:nvSpPr>
        <p:spPr>
          <a:xfrm>
            <a:off x="4142575" y="5126453"/>
            <a:ext cx="1952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Singularity</a:t>
            </a:r>
            <a:endParaRPr lang="en-ID" dirty="0"/>
          </a:p>
        </p:txBody>
      </p:sp>
      <p:pic>
        <p:nvPicPr>
          <p:cNvPr id="46" name="Picture 45" descr="\documentclass{article}&#10;\usepackage{amsmath}&#10;\pagestyle{empty}&#10;\begin{document}&#10;&#10;$\uparrow\mathcal{M}\ \rightarrow\ \uparrow r_{eh} $&#10;&#10;&#10;\end{document}" title="IguanaTex Bitmap Display">
            <a:extLst>
              <a:ext uri="{FF2B5EF4-FFF2-40B4-BE49-F238E27FC236}">
                <a16:creationId xmlns:a16="http://schemas.microsoft.com/office/drawing/2014/main" id="{29B1282A-633A-3188-C22C-FB494EDD3BC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156" y="5637315"/>
            <a:ext cx="1508255" cy="229059"/>
          </a:xfrm>
          <a:prstGeom prst="rect">
            <a:avLst/>
          </a:prstGeom>
        </p:spPr>
      </p:pic>
      <p:pic>
        <p:nvPicPr>
          <p:cNvPr id="30" name="Picture 2" descr="See the source image">
            <a:hlinkClick r:id="rId16" action="ppaction://hlinksldjump"/>
            <a:extLst>
              <a:ext uri="{FF2B5EF4-FFF2-40B4-BE49-F238E27FC236}">
                <a16:creationId xmlns:a16="http://schemas.microsoft.com/office/drawing/2014/main" id="{B82BA929-49DC-4794-325C-45093F9C3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89130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33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39" grpId="0"/>
      <p:bldP spid="5" grpId="0"/>
      <p:bldP spid="27" grpId="0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>
            <a:extLst>
              <a:ext uri="{FF2B5EF4-FFF2-40B4-BE49-F238E27FC236}">
                <a16:creationId xmlns:a16="http://schemas.microsoft.com/office/drawing/2014/main" id="{5232F67E-B317-2750-1ACB-1E0D4D754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1" y="48640"/>
            <a:ext cx="12047838" cy="996690"/>
          </a:xfrm>
          <a:prstGeom prst="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Metric Solution (Charged First Order Black Hole)</a:t>
            </a:r>
            <a:r>
              <a:rPr lang="en-US" sz="1000" dirty="0">
                <a:solidFill>
                  <a:srgbClr val="000000"/>
                </a:solidFill>
              </a:rPr>
              <a:t>[9]</a:t>
            </a:r>
            <a:endParaRPr lang="en-ID" b="1" dirty="0">
              <a:solidFill>
                <a:srgbClr val="000000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339A66F-4182-DEF8-C36C-45D1597EF535}"/>
              </a:ext>
            </a:extLst>
          </p:cNvPr>
          <p:cNvCxnSpPr>
            <a:cxnSpLocks/>
            <a:endCxn id="17" idx="0"/>
          </p:cNvCxnSpPr>
          <p:nvPr/>
        </p:nvCxnSpPr>
        <p:spPr>
          <a:xfrm>
            <a:off x="6309282" y="2247088"/>
            <a:ext cx="0" cy="526630"/>
          </a:xfrm>
          <a:prstGeom prst="straightConnector1">
            <a:avLst/>
          </a:prstGeom>
          <a:ln w="38100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EE41EE6-5F4A-2271-FABD-B6D131DF7827}"/>
              </a:ext>
            </a:extLst>
          </p:cNvPr>
          <p:cNvGrpSpPr/>
          <p:nvPr/>
        </p:nvGrpSpPr>
        <p:grpSpPr>
          <a:xfrm>
            <a:off x="7829722" y="1095450"/>
            <a:ext cx="2954586" cy="1603374"/>
            <a:chOff x="513983" y="2253590"/>
            <a:chExt cx="2436026" cy="1603374"/>
          </a:xfrm>
          <a:solidFill>
            <a:schemeClr val="bg1">
              <a:lumMod val="95000"/>
            </a:schemeClr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0AD9831-A7C4-E741-2F6C-175887289872}"/>
                </a:ext>
              </a:extLst>
            </p:cNvPr>
            <p:cNvSpPr/>
            <p:nvPr/>
          </p:nvSpPr>
          <p:spPr>
            <a:xfrm>
              <a:off x="513983" y="2617663"/>
              <a:ext cx="2436026" cy="1239301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4DA647EC-5B8E-3AB6-D501-CFDBC31E8CC6}"/>
                </a:ext>
              </a:extLst>
            </p:cNvPr>
            <p:cNvSpPr/>
            <p:nvPr/>
          </p:nvSpPr>
          <p:spPr>
            <a:xfrm>
              <a:off x="573177" y="2253590"/>
              <a:ext cx="1855805" cy="45812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Horizon Radius</a:t>
              </a:r>
              <a:endParaRPr lang="en-ID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32" name="Picture 31" descr="\documentclass{article}&#10;\usepackage{amsmath}&#10;\pagestyle{empty}&#10;\begin{document}&#10;&#10; \begin{align*}&#10;     \label{rhlovelock1bermuatan}&#10;        r_{eh}=\sqrt{-\mathcal{M}+\sqrt{\mathcal{M}^2-Q^2}}\nonumber\\&#10;        r_{ch}=\sqrt{-\mathcal{M}-\sqrt{\mathcal{M}^2-Q^2}}\nonumber\\&#10; \end{align*}&#10;&#10;&#10;\end{document}" title="IguanaTex Bitmap Display">
            <a:extLst>
              <a:ext uri="{FF2B5EF4-FFF2-40B4-BE49-F238E27FC236}">
                <a16:creationId xmlns:a16="http://schemas.microsoft.com/office/drawing/2014/main" id="{F46AFB2D-C3E6-FC1B-66E1-A4154916B0D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704" y="1651390"/>
            <a:ext cx="2521376" cy="850943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AF2EA706-F309-6F88-449B-2841F675BFA5}"/>
              </a:ext>
            </a:extLst>
          </p:cNvPr>
          <p:cNvGrpSpPr/>
          <p:nvPr/>
        </p:nvGrpSpPr>
        <p:grpSpPr>
          <a:xfrm>
            <a:off x="4996035" y="1095450"/>
            <a:ext cx="2626496" cy="1151638"/>
            <a:chOff x="4996035" y="1163546"/>
            <a:chExt cx="2626496" cy="115163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350F295-2F23-CD52-4E80-A46148D965A8}"/>
                </a:ext>
              </a:extLst>
            </p:cNvPr>
            <p:cNvGrpSpPr/>
            <p:nvPr/>
          </p:nvGrpSpPr>
          <p:grpSpPr>
            <a:xfrm>
              <a:off x="4996035" y="1163546"/>
              <a:ext cx="2626496" cy="1151638"/>
              <a:chOff x="513983" y="2253590"/>
              <a:chExt cx="2165520" cy="1382023"/>
            </a:xfrm>
            <a:solidFill>
              <a:schemeClr val="bg1">
                <a:lumMod val="95000"/>
              </a:schemeClr>
            </a:solidFill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5752D53-CF9B-3269-4683-88A23CC4F580}"/>
                  </a:ext>
                </a:extLst>
              </p:cNvPr>
              <p:cNvSpPr/>
              <p:nvPr/>
            </p:nvSpPr>
            <p:spPr>
              <a:xfrm>
                <a:off x="513983" y="2617662"/>
                <a:ext cx="2165520" cy="101795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78F8323E-37C9-0282-E58E-ED8CEB06466E}"/>
                  </a:ext>
                </a:extLst>
              </p:cNvPr>
              <p:cNvSpPr/>
              <p:nvPr/>
            </p:nvSpPr>
            <p:spPr>
              <a:xfrm>
                <a:off x="573178" y="2253590"/>
                <a:ext cx="648995" cy="458123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pic>
          <p:nvPicPr>
            <p:cNvPr id="14" name="Picture 13" descr="\documentclass{article}&#10;\usepackage{amsmath}&#10;\pagestyle{empty}&#10;\begin{document}&#10;&#10;&#10;$     \mathcal{M}=\frac{1}{2}\left(r_h^2+\frac{Q^2}{r_h^2}\right)$&#10;&#10;\end{document}" title="IguanaTex Bitmap Display">
              <a:extLst>
                <a:ext uri="{FF2B5EF4-FFF2-40B4-BE49-F238E27FC236}">
                  <a16:creationId xmlns:a16="http://schemas.microsoft.com/office/drawing/2014/main" id="{28EBF764-2AD0-69FD-11AA-DB4F3F42A56F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2407" y="1646843"/>
              <a:ext cx="2362514" cy="546743"/>
            </a:xfrm>
            <a:prstGeom prst="rect">
              <a:avLst/>
            </a:prstGeom>
          </p:spPr>
        </p:pic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5664D5A-AAE6-A591-74D9-55F6813C656F}"/>
              </a:ext>
            </a:extLst>
          </p:cNvPr>
          <p:cNvSpPr/>
          <p:nvPr/>
        </p:nvSpPr>
        <p:spPr>
          <a:xfrm>
            <a:off x="5096400" y="2773718"/>
            <a:ext cx="2425763" cy="844741"/>
          </a:xfrm>
          <a:prstGeom prst="roundRect">
            <a:avLst/>
          </a:prstGeom>
          <a:solidFill>
            <a:srgbClr val="CBD18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Extremal mass</a:t>
            </a:r>
          </a:p>
          <a:p>
            <a:pPr algn="ctr"/>
            <a:endParaRPr lang="en-ID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03F0BA4-3814-7B97-50B2-CB425E528AB6}"/>
              </a:ext>
            </a:extLst>
          </p:cNvPr>
          <p:cNvCxnSpPr>
            <a:cxnSpLocks/>
            <a:endCxn id="22" idx="3"/>
          </p:cNvCxnSpPr>
          <p:nvPr/>
        </p:nvCxnSpPr>
        <p:spPr>
          <a:xfrm flipH="1">
            <a:off x="4517692" y="3154692"/>
            <a:ext cx="578708" cy="3003"/>
          </a:xfrm>
          <a:prstGeom prst="straightConnector1">
            <a:avLst/>
          </a:prstGeom>
          <a:ln w="38100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7AEC2AD-65A2-BB23-DFAA-6B9F30915365}"/>
              </a:ext>
            </a:extLst>
          </p:cNvPr>
          <p:cNvGrpSpPr/>
          <p:nvPr/>
        </p:nvGrpSpPr>
        <p:grpSpPr>
          <a:xfrm>
            <a:off x="1891196" y="2556218"/>
            <a:ext cx="2626496" cy="948502"/>
            <a:chOff x="1891196" y="2624314"/>
            <a:chExt cx="2626496" cy="94850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198C6E2-B150-A5AE-5FF1-F4637EBE36A2}"/>
                </a:ext>
              </a:extLst>
            </p:cNvPr>
            <p:cNvGrpSpPr/>
            <p:nvPr/>
          </p:nvGrpSpPr>
          <p:grpSpPr>
            <a:xfrm>
              <a:off x="1891196" y="2624314"/>
              <a:ext cx="2626496" cy="948502"/>
              <a:chOff x="513983" y="2312308"/>
              <a:chExt cx="2165520" cy="1138250"/>
            </a:xfrm>
            <a:solidFill>
              <a:schemeClr val="bg1">
                <a:lumMod val="95000"/>
              </a:schemeClr>
            </a:solidFill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F02EBDCB-8991-F89C-8A71-314D3B555F61}"/>
                  </a:ext>
                </a:extLst>
              </p:cNvPr>
              <p:cNvSpPr/>
              <p:nvPr/>
            </p:nvSpPr>
            <p:spPr>
              <a:xfrm>
                <a:off x="513983" y="2617662"/>
                <a:ext cx="2165520" cy="83289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11E9711B-7E7F-3B03-2ADC-7C98E0DA51FE}"/>
                  </a:ext>
                </a:extLst>
              </p:cNvPr>
              <p:cNvSpPr/>
              <p:nvPr/>
            </p:nvSpPr>
            <p:spPr>
              <a:xfrm>
                <a:off x="573178" y="2312308"/>
                <a:ext cx="648995" cy="399404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pic>
          <p:nvPicPr>
            <p:cNvPr id="21" name="Picture 20" descr="\documentclass{article}&#10;\usepackage{amsmath}&#10;\pagestyle{empty}&#10;\begin{document}&#10;&#10;     $\mathcal{M}_{ex}=\frac{1}{2}\left(1+Q^2\right)$&#10;&#10;&#10;\end{document}" title="IguanaTex Bitmap Display">
              <a:extLst>
                <a:ext uri="{FF2B5EF4-FFF2-40B4-BE49-F238E27FC236}">
                  <a16:creationId xmlns:a16="http://schemas.microsoft.com/office/drawing/2014/main" id="{6222F788-CB9B-D36E-4309-37F03C1B88BD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7697" y="3061419"/>
              <a:ext cx="2406400" cy="365714"/>
            </a:xfrm>
            <a:prstGeom prst="rect">
              <a:avLst/>
            </a:prstGeom>
          </p:spPr>
        </p:pic>
      </p:grpSp>
      <p:pic>
        <p:nvPicPr>
          <p:cNvPr id="24" name="Picture 23" descr="\documentclass{article}&#10;\usepackage{amsmath}&#10;\pagestyle{empty}&#10;\begin{document}&#10;&#10; \begin{equation*}&#10;     \label{definisimassaekstremal}&#10;     \mathcal{M}^\prime(r_{ex})=0 &#10; \end{equation*}&#10;&#10;&#10;\end{document}" title="IguanaTex Bitmap Display">
            <a:extLst>
              <a:ext uri="{FF2B5EF4-FFF2-40B4-BE49-F238E27FC236}">
                <a16:creationId xmlns:a16="http://schemas.microsoft.com/office/drawing/2014/main" id="{58C8328A-3C88-8C03-6B3D-3D976C66FB6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665" y="2382375"/>
            <a:ext cx="1602022" cy="316449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5C38AD03-FE48-1FEC-535D-5D3A5FD50237}"/>
              </a:ext>
            </a:extLst>
          </p:cNvPr>
          <p:cNvGrpSpPr/>
          <p:nvPr/>
        </p:nvGrpSpPr>
        <p:grpSpPr>
          <a:xfrm>
            <a:off x="263324" y="1095479"/>
            <a:ext cx="4026904" cy="1374688"/>
            <a:chOff x="194900" y="1166094"/>
            <a:chExt cx="4026904" cy="137468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11EF841-8E66-F9D3-674B-F2674380B88F}"/>
                </a:ext>
              </a:extLst>
            </p:cNvPr>
            <p:cNvGrpSpPr/>
            <p:nvPr/>
          </p:nvGrpSpPr>
          <p:grpSpPr>
            <a:xfrm>
              <a:off x="194900" y="1166094"/>
              <a:ext cx="4026904" cy="1374688"/>
              <a:chOff x="513983" y="2253590"/>
              <a:chExt cx="3257389" cy="1374688"/>
            </a:xfrm>
            <a:solidFill>
              <a:schemeClr val="bg1">
                <a:lumMod val="95000"/>
              </a:schemeClr>
            </a:solidFill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EE22E5-92C6-3225-F589-6D0B2883D6D1}"/>
                  </a:ext>
                </a:extLst>
              </p:cNvPr>
              <p:cNvSpPr/>
              <p:nvPr/>
            </p:nvSpPr>
            <p:spPr>
              <a:xfrm>
                <a:off x="513983" y="2617663"/>
                <a:ext cx="3257389" cy="1010615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5771DCCA-EC5C-50ED-4CFE-83A0FB959E65}"/>
                  </a:ext>
                </a:extLst>
              </p:cNvPr>
              <p:cNvSpPr/>
              <p:nvPr/>
            </p:nvSpPr>
            <p:spPr>
              <a:xfrm>
                <a:off x="573177" y="2253590"/>
                <a:ext cx="2081954" cy="458123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Metric Function</a:t>
                </a:r>
                <a:endParaRPr lang="en-ID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pic>
          <p:nvPicPr>
            <p:cNvPr id="27" name="Picture 26" descr="\documentclass{article}&#10;\usepackage{amsmath}&#10;\pagestyle{empty}&#10;\begin{document}&#10;&#10;&#10;$f(r)=1-\left(\frac{2\mathcal{M}}{r^2}-\frac{Q^2}{r^4}\right)$&#10;&#10;\end{document}" title="IguanaTex Bitmap Display">
              <a:extLst>
                <a:ext uri="{FF2B5EF4-FFF2-40B4-BE49-F238E27FC236}">
                  <a16:creationId xmlns:a16="http://schemas.microsoft.com/office/drawing/2014/main" id="{B44021BB-CD91-4FCB-CA80-E5F79CDABF00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164" y="1757345"/>
              <a:ext cx="3517867" cy="63786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4F5153CD-1297-11AE-9DD1-8728DB2C83A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7233" y="3640598"/>
            <a:ext cx="3227222" cy="286680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E8B514A1-851D-9A7E-0ABA-0C4AC8B5189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410450" y="3680626"/>
            <a:ext cx="3247500" cy="286680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FBF59A51-3036-4977-B6E9-EA6987ECB3D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147859" y="3701734"/>
            <a:ext cx="2954585" cy="2865152"/>
          </a:xfrm>
          <a:prstGeom prst="rect">
            <a:avLst/>
          </a:prstGeom>
        </p:spPr>
      </p:pic>
      <p:pic>
        <p:nvPicPr>
          <p:cNvPr id="43" name="Picture 42" descr="\documentclass{article}&#10;\usepackage{amsmath}&#10;\pagestyle{empty}&#10;\begin{document}&#10;&#10; \begin{equation*}&#10;     \label{definisimassaekstremal}&#10;     (\mathcal{M}_{ex}) &#10; \end{equation*}&#10;&#10;&#10;\end{document}" title="IguanaTex Bitmap Display">
            <a:extLst>
              <a:ext uri="{FF2B5EF4-FFF2-40B4-BE49-F238E27FC236}">
                <a16:creationId xmlns:a16="http://schemas.microsoft.com/office/drawing/2014/main" id="{196A44E3-DFBF-1C4D-1C6D-B03E3CA946A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157" y="3244131"/>
            <a:ext cx="798248" cy="303190"/>
          </a:xfrm>
          <a:prstGeom prst="rect">
            <a:avLst/>
          </a:prstGeom>
        </p:spPr>
      </p:pic>
      <p:pic>
        <p:nvPicPr>
          <p:cNvPr id="46" name="Picture 45" descr="\documentclass{article}&#10;\usepackage{amsmath}&#10;\pagestyle{empty}&#10;\begin{document}&#10;&#10; \begin{equation*}&#10;     \label{definisimassaekstremal}&#10;     \mathcal{M}_{ex} &#10; \end{equation*}&#10;&#10;&#10;\end{document}" title="IguanaTex Bitmap Display">
            <a:extLst>
              <a:ext uri="{FF2B5EF4-FFF2-40B4-BE49-F238E27FC236}">
                <a16:creationId xmlns:a16="http://schemas.microsoft.com/office/drawing/2014/main" id="{F3C1686D-0960-6867-D9B0-9D1D4FF960A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668" y="2602669"/>
            <a:ext cx="587793" cy="260105"/>
          </a:xfrm>
          <a:prstGeom prst="rect">
            <a:avLst/>
          </a:prstGeom>
        </p:spPr>
      </p:pic>
      <p:pic>
        <p:nvPicPr>
          <p:cNvPr id="47" name="Picture 46" descr="\documentclass{article}&#10;\usepackage{amsmath}&#10;\pagestyle{empty}&#10;\begin{document}&#10;&#10;$\mathcal{M}(r_h)$&#10;&#10;&#10;\end{document}" title="IguanaTex Bitmap Display">
            <a:extLst>
              <a:ext uri="{FF2B5EF4-FFF2-40B4-BE49-F238E27FC236}">
                <a16:creationId xmlns:a16="http://schemas.microsoft.com/office/drawing/2014/main" id="{6BD5B0AA-18CE-6C81-F60B-7B9042C79ED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336" y="1169549"/>
            <a:ext cx="652135" cy="232210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443CD289-3EC3-7058-4DAD-A0F94BCD59C0}"/>
              </a:ext>
            </a:extLst>
          </p:cNvPr>
          <p:cNvSpPr txBox="1"/>
          <p:nvPr/>
        </p:nvSpPr>
        <p:spPr>
          <a:xfrm>
            <a:off x="924128" y="6547430"/>
            <a:ext cx="336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Mass Variation</a:t>
            </a:r>
            <a:endParaRPr lang="en-ID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5B56C4B-60A4-EEE9-0B4F-F1AAE1D8D38B}"/>
              </a:ext>
            </a:extLst>
          </p:cNvPr>
          <p:cNvSpPr txBox="1"/>
          <p:nvPr/>
        </p:nvSpPr>
        <p:spPr>
          <a:xfrm>
            <a:off x="4292516" y="6507403"/>
            <a:ext cx="336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Charge Variation</a:t>
            </a:r>
            <a:endParaRPr lang="en-ID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4C8D187-8435-63CA-02A2-35E105D92111}"/>
              </a:ext>
            </a:extLst>
          </p:cNvPr>
          <p:cNvSpPr txBox="1"/>
          <p:nvPr/>
        </p:nvSpPr>
        <p:spPr>
          <a:xfrm>
            <a:off x="8147859" y="6469952"/>
            <a:ext cx="336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Charge Variation</a:t>
            </a:r>
            <a:endParaRPr lang="en-ID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C8B843F9-9ECD-68B1-A6AF-E473E5C4330C}"/>
              </a:ext>
            </a:extLst>
          </p:cNvPr>
          <p:cNvCxnSpPr>
            <a:cxnSpLocks/>
          </p:cNvCxnSpPr>
          <p:nvPr/>
        </p:nvCxnSpPr>
        <p:spPr>
          <a:xfrm flipV="1">
            <a:off x="2607178" y="4885588"/>
            <a:ext cx="101358" cy="705206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FFBE867-0726-3A3F-BD20-735A78BFE652}"/>
              </a:ext>
            </a:extLst>
          </p:cNvPr>
          <p:cNvSpPr txBox="1"/>
          <p:nvPr/>
        </p:nvSpPr>
        <p:spPr>
          <a:xfrm>
            <a:off x="2094839" y="5615405"/>
            <a:ext cx="1024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Extremal</a:t>
            </a:r>
            <a:endParaRPr lang="en-ID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8EF88B0-6BBC-B281-C067-99A771A5216E}"/>
              </a:ext>
            </a:extLst>
          </p:cNvPr>
          <p:cNvCxnSpPr>
            <a:cxnSpLocks/>
          </p:cNvCxnSpPr>
          <p:nvPr/>
        </p:nvCxnSpPr>
        <p:spPr>
          <a:xfrm flipV="1">
            <a:off x="1697453" y="4545155"/>
            <a:ext cx="443075" cy="970428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48CC9FB-9276-5F90-051A-9DBD3D8B66A9}"/>
              </a:ext>
            </a:extLst>
          </p:cNvPr>
          <p:cNvSpPr txBox="1"/>
          <p:nvPr/>
        </p:nvSpPr>
        <p:spPr>
          <a:xfrm>
            <a:off x="907731" y="5515583"/>
            <a:ext cx="1365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Naked Singularity</a:t>
            </a:r>
            <a:endParaRPr lang="en-ID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0315369-B2D1-70B3-F24F-D9D7F6683C53}"/>
              </a:ext>
            </a:extLst>
          </p:cNvPr>
          <p:cNvCxnSpPr>
            <a:cxnSpLocks/>
          </p:cNvCxnSpPr>
          <p:nvPr/>
        </p:nvCxnSpPr>
        <p:spPr>
          <a:xfrm flipH="1" flipV="1">
            <a:off x="10074115" y="4541568"/>
            <a:ext cx="237202" cy="228272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63560F0-FEC6-2400-7911-0F5C9D948F13}"/>
              </a:ext>
            </a:extLst>
          </p:cNvPr>
          <p:cNvSpPr txBox="1"/>
          <p:nvPr/>
        </p:nvSpPr>
        <p:spPr>
          <a:xfrm>
            <a:off x="10005727" y="4732437"/>
            <a:ext cx="1952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Event Horizon</a:t>
            </a:r>
            <a:endParaRPr lang="en-ID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BCA6F5C-1878-DA2A-14B8-C8B73905CB2C}"/>
              </a:ext>
            </a:extLst>
          </p:cNvPr>
          <p:cNvCxnSpPr>
            <a:cxnSpLocks/>
          </p:cNvCxnSpPr>
          <p:nvPr/>
        </p:nvCxnSpPr>
        <p:spPr>
          <a:xfrm flipV="1">
            <a:off x="8574931" y="5050309"/>
            <a:ext cx="179963" cy="387080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C82574B-16BD-83D7-591F-3AD8D070AE28}"/>
              </a:ext>
            </a:extLst>
          </p:cNvPr>
          <p:cNvSpPr txBox="1"/>
          <p:nvPr/>
        </p:nvSpPr>
        <p:spPr>
          <a:xfrm>
            <a:off x="8073919" y="5307339"/>
            <a:ext cx="1002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Cauchy Horizon</a:t>
            </a:r>
            <a:endParaRPr lang="en-ID" dirty="0"/>
          </a:p>
        </p:txBody>
      </p:sp>
      <p:pic>
        <p:nvPicPr>
          <p:cNvPr id="55" name="Picture 54" descr="\documentclass{article}&#10;\usepackage{amsmath}&#10;\pagestyle{empty}&#10;\begin{document}&#10;&#10; \begin{equation*}&#10;     \label{definisimassaekstremal}&#10;     \mathcal{M}_{ex} &#10; \end{equation*}&#10;&#10;&#10;\end{document}" title="IguanaTex Bitmap Display">
            <a:extLst>
              <a:ext uri="{FF2B5EF4-FFF2-40B4-BE49-F238E27FC236}">
                <a16:creationId xmlns:a16="http://schemas.microsoft.com/office/drawing/2014/main" id="{66CC9783-4267-5C0C-F3F9-29A146AE770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254" y="5936755"/>
            <a:ext cx="587793" cy="260105"/>
          </a:xfrm>
          <a:prstGeom prst="rect">
            <a:avLst/>
          </a:prstGeom>
        </p:spPr>
      </p:pic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DCCBC496-700A-4C74-9651-059EFE68E048}"/>
              </a:ext>
            </a:extLst>
          </p:cNvPr>
          <p:cNvCxnSpPr>
            <a:cxnSpLocks/>
          </p:cNvCxnSpPr>
          <p:nvPr/>
        </p:nvCxnSpPr>
        <p:spPr>
          <a:xfrm flipH="1" flipV="1">
            <a:off x="9075942" y="5671724"/>
            <a:ext cx="415303" cy="228273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A783267-4D0D-0DAE-D377-27EE671D3BF9}"/>
              </a:ext>
            </a:extLst>
          </p:cNvPr>
          <p:cNvCxnSpPr>
            <a:cxnSpLocks/>
          </p:cNvCxnSpPr>
          <p:nvPr/>
        </p:nvCxnSpPr>
        <p:spPr>
          <a:xfrm flipV="1">
            <a:off x="2940501" y="3986035"/>
            <a:ext cx="179016" cy="239073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8" name="Picture 67" descr="\documentclass{article}&#10;\usepackage{amsmath}&#10;\pagestyle{empty}&#10;\begin{document}&#10;&#10;$\uparrow\mathcal{M}\ \rightarrow\ \downarrow r_{ch} $&#10;&#10;&#10;\end{document}" title="IguanaTex Bitmap Display">
            <a:extLst>
              <a:ext uri="{FF2B5EF4-FFF2-40B4-BE49-F238E27FC236}">
                <a16:creationId xmlns:a16="http://schemas.microsoft.com/office/drawing/2014/main" id="{485F77EA-9F29-9A3E-C8A3-2B6E3FFBCAAA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564" y="4224683"/>
            <a:ext cx="1502207" cy="230227"/>
          </a:xfrm>
          <a:prstGeom prst="rect">
            <a:avLst/>
          </a:pr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50D356A4-2866-FF65-7FF0-6352B5B6C592}"/>
              </a:ext>
            </a:extLst>
          </p:cNvPr>
          <p:cNvSpPr/>
          <p:nvPr/>
        </p:nvSpPr>
        <p:spPr>
          <a:xfrm>
            <a:off x="6890522" y="5844633"/>
            <a:ext cx="631641" cy="6227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6E8DDA6-A631-58E6-0E52-45A398196474}"/>
              </a:ext>
            </a:extLst>
          </p:cNvPr>
          <p:cNvCxnSpPr>
            <a:cxnSpLocks/>
          </p:cNvCxnSpPr>
          <p:nvPr/>
        </p:nvCxnSpPr>
        <p:spPr>
          <a:xfrm>
            <a:off x="6576789" y="5801462"/>
            <a:ext cx="284043" cy="215164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0" name="Picture 69" descr="\documentclass{article}&#10;\usepackage{amsmath}&#10;\pagestyle{empty}&#10;\begin{document}&#10;&#10;$\uparrow Q\ \rightarrow\ \downarrow r_{eh},\ \uparrow r_{ch} $&#10;&#10;&#10;\end{document}" title="IguanaTex Bitmap Display">
            <a:extLst>
              <a:ext uri="{FF2B5EF4-FFF2-40B4-BE49-F238E27FC236}">
                <a16:creationId xmlns:a16="http://schemas.microsoft.com/office/drawing/2014/main" id="{8E9E3B8A-44D8-BC90-008B-FBA902C3F7F8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779" y="5437389"/>
            <a:ext cx="2133591" cy="230227"/>
          </a:xfrm>
          <a:prstGeom prst="rect">
            <a:avLst/>
          </a:prstGeom>
        </p:spPr>
      </p:pic>
      <p:pic>
        <p:nvPicPr>
          <p:cNvPr id="31" name="Picture 2" descr="See the source image">
            <a:hlinkClick r:id="rId26" action="ppaction://hlinksldjump"/>
            <a:extLst>
              <a:ext uri="{FF2B5EF4-FFF2-40B4-BE49-F238E27FC236}">
                <a16:creationId xmlns:a16="http://schemas.microsoft.com/office/drawing/2014/main" id="{3D251E43-95B8-04F7-FF40-C8CEB991A2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89130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69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6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8" grpId="0"/>
      <p:bldP spid="51" grpId="0"/>
      <p:bldP spid="52" grpId="0"/>
      <p:bldP spid="3" grpId="0"/>
      <p:bldP spid="33" grpId="0"/>
      <p:bldP spid="37" grpId="0"/>
      <p:bldP spid="44" grpId="0"/>
      <p:bldP spid="6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2E042967-6C40-79F1-7FD9-ADCBF4845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1" y="48640"/>
            <a:ext cx="12047838" cy="996690"/>
          </a:xfrm>
          <a:prstGeom prst="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sz="4200" b="1" dirty="0">
                <a:solidFill>
                  <a:srgbClr val="000000"/>
                </a:solidFill>
              </a:rPr>
              <a:t>Metric Solution (Neutral Second Order Black Hole)</a:t>
            </a:r>
            <a:r>
              <a:rPr lang="en-US" sz="4200" dirty="0">
                <a:solidFill>
                  <a:srgbClr val="000000"/>
                </a:solidFill>
              </a:rPr>
              <a:t> </a:t>
            </a:r>
            <a:r>
              <a:rPr lang="en-US" sz="1100" dirty="0">
                <a:solidFill>
                  <a:srgbClr val="000000"/>
                </a:solidFill>
              </a:rPr>
              <a:t>[10]</a:t>
            </a:r>
            <a:endParaRPr lang="en-ID" b="1" dirty="0">
              <a:solidFill>
                <a:srgbClr val="00000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1D4DA7F-697B-9A35-1AF0-77AF3502BD00}"/>
              </a:ext>
            </a:extLst>
          </p:cNvPr>
          <p:cNvGrpSpPr/>
          <p:nvPr/>
        </p:nvGrpSpPr>
        <p:grpSpPr>
          <a:xfrm>
            <a:off x="188901" y="1198830"/>
            <a:ext cx="4908393" cy="1729187"/>
            <a:chOff x="513982" y="2253590"/>
            <a:chExt cx="4046920" cy="1729187"/>
          </a:xfrm>
          <a:solidFill>
            <a:schemeClr val="bg1">
              <a:lumMod val="95000"/>
            </a:schemeClr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B54A502-ADD6-0602-5EE3-1E3D568512DA}"/>
                </a:ext>
              </a:extLst>
            </p:cNvPr>
            <p:cNvSpPr/>
            <p:nvPr/>
          </p:nvSpPr>
          <p:spPr>
            <a:xfrm>
              <a:off x="513982" y="2617663"/>
              <a:ext cx="4046920" cy="1365114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9944843-A6FA-9392-76E9-0584599162CA}"/>
                </a:ext>
              </a:extLst>
            </p:cNvPr>
            <p:cNvSpPr/>
            <p:nvPr/>
          </p:nvSpPr>
          <p:spPr>
            <a:xfrm>
              <a:off x="573177" y="2253590"/>
              <a:ext cx="1673282" cy="45812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Metric Function</a:t>
              </a:r>
              <a:endParaRPr lang="en-ID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5AB7B53-CCD6-E149-A64B-EBBA8FCC8037}"/>
              </a:ext>
            </a:extLst>
          </p:cNvPr>
          <p:cNvGrpSpPr/>
          <p:nvPr/>
        </p:nvGrpSpPr>
        <p:grpSpPr>
          <a:xfrm>
            <a:off x="7489629" y="1195976"/>
            <a:ext cx="2296397" cy="1076630"/>
            <a:chOff x="513983" y="2253590"/>
            <a:chExt cx="1893356" cy="1076630"/>
          </a:xfrm>
          <a:solidFill>
            <a:schemeClr val="bg1">
              <a:lumMod val="95000"/>
            </a:schemeClr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3E29A96-7617-B51E-CA16-A2F6ECB8B223}"/>
                </a:ext>
              </a:extLst>
            </p:cNvPr>
            <p:cNvSpPr/>
            <p:nvPr/>
          </p:nvSpPr>
          <p:spPr>
            <a:xfrm>
              <a:off x="513983" y="2617664"/>
              <a:ext cx="1893356" cy="712556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E3318125-BD71-5DCE-3EB8-70841949C90F}"/>
                </a:ext>
              </a:extLst>
            </p:cNvPr>
            <p:cNvSpPr/>
            <p:nvPr/>
          </p:nvSpPr>
          <p:spPr>
            <a:xfrm>
              <a:off x="573177" y="2253590"/>
              <a:ext cx="1673282" cy="45812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Horizon Radius</a:t>
              </a:r>
              <a:endParaRPr lang="en-ID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3F47A21-9DAB-F5FC-FE02-0DFA9C330459}"/>
              </a:ext>
            </a:extLst>
          </p:cNvPr>
          <p:cNvGrpSpPr/>
          <p:nvPr/>
        </p:nvGrpSpPr>
        <p:grpSpPr>
          <a:xfrm>
            <a:off x="5358697" y="1324778"/>
            <a:ext cx="1900296" cy="1057692"/>
            <a:chOff x="513983" y="2408161"/>
            <a:chExt cx="1566775" cy="1269284"/>
          </a:xfrm>
          <a:solidFill>
            <a:schemeClr val="bg1">
              <a:lumMod val="95000"/>
            </a:schemeClr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D718D89-1CCC-3CC3-2159-A438A1A4DE7B}"/>
                </a:ext>
              </a:extLst>
            </p:cNvPr>
            <p:cNvSpPr/>
            <p:nvPr/>
          </p:nvSpPr>
          <p:spPr>
            <a:xfrm>
              <a:off x="513983" y="2690496"/>
              <a:ext cx="1566775" cy="986949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93BDD8D-0904-944E-8A52-93E9E3E8037E}"/>
                </a:ext>
              </a:extLst>
            </p:cNvPr>
            <p:cNvSpPr/>
            <p:nvPr/>
          </p:nvSpPr>
          <p:spPr>
            <a:xfrm>
              <a:off x="573178" y="2408161"/>
              <a:ext cx="648995" cy="395201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15" name="Picture 14" descr="\documentclass{article}&#10;\usepackage{amsmath}&#10;\pagestyle{empty}&#10;\begin{document}&#10;&#10;&#10;$f(r)=1-r^2\left(\frac{-1\pm\sqrt{1+4\widetilde{\alpha}_2\left(\frac{2\mathcal{M}}{r^4}\right)}}{2{\widetilde{\alpha}}_2}\right)$&#10;&#10;\end{document}" title="IguanaTex Bitmap Display">
            <a:extLst>
              <a:ext uri="{FF2B5EF4-FFF2-40B4-BE49-F238E27FC236}">
                <a16:creationId xmlns:a16="http://schemas.microsoft.com/office/drawing/2014/main" id="{A472401C-0877-E844-E400-587DDE2FFAB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04" y="1820727"/>
            <a:ext cx="4386927" cy="913953"/>
          </a:xfrm>
          <a:prstGeom prst="rect">
            <a:avLst/>
          </a:prstGeom>
        </p:spPr>
      </p:pic>
      <p:pic>
        <p:nvPicPr>
          <p:cNvPr id="16" name="Picture 15" descr="\documentclass{article}&#10;\usepackage{amsmath}&#10;\pagestyle{empty}&#10;\begin{document}&#10;&#10;&#10; \begin{equation*}&#10;     \label{fungsimassaordekeduanetral}&#10;     \mathcal{M}=\frac{r_h^2+{\widetilde{\alpha}}_2}{2}&#10; \end{equation*}&#10;&#10;\end{document}" title="IguanaTex Bitmap Display">
            <a:extLst>
              <a:ext uri="{FF2B5EF4-FFF2-40B4-BE49-F238E27FC236}">
                <a16:creationId xmlns:a16="http://schemas.microsoft.com/office/drawing/2014/main" id="{F46559D1-E524-8C77-1ECF-645E069E4EF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092" y="1634923"/>
            <a:ext cx="1795657" cy="665600"/>
          </a:xfrm>
          <a:prstGeom prst="rect">
            <a:avLst/>
          </a:prstGeom>
        </p:spPr>
      </p:pic>
      <p:pic>
        <p:nvPicPr>
          <p:cNvPr id="19" name="Picture 18" descr="\documentclass{article}&#10;\usepackage{amsmath}&#10;\pagestyle{empty}&#10;\begin{document}&#10;        $r_{eh}=\sqrt{2\mathcal{M}-{\widetilde{\alpha}}_2}$&#10;\end{document}" title="IguanaTex Bitmap Display">
            <a:extLst>
              <a:ext uri="{FF2B5EF4-FFF2-40B4-BE49-F238E27FC236}">
                <a16:creationId xmlns:a16="http://schemas.microsoft.com/office/drawing/2014/main" id="{71ED4059-830F-BCA4-4A49-E4A9DE0F1E2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727" y="1805272"/>
            <a:ext cx="1899138" cy="254971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681CC9F-99F3-9CE3-53CF-3B6A897A3AAE}"/>
              </a:ext>
            </a:extLst>
          </p:cNvPr>
          <p:cNvCxnSpPr>
            <a:cxnSpLocks/>
          </p:cNvCxnSpPr>
          <p:nvPr/>
        </p:nvCxnSpPr>
        <p:spPr>
          <a:xfrm flipV="1">
            <a:off x="2976737" y="1457766"/>
            <a:ext cx="311212" cy="474992"/>
          </a:xfrm>
          <a:prstGeom prst="straightConnector1">
            <a:avLst/>
          </a:prstGeom>
          <a:ln w="38100">
            <a:solidFill>
              <a:srgbClr val="C02F1D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16C081A-30F3-BEE5-BD90-A9B0836912AD}"/>
              </a:ext>
            </a:extLst>
          </p:cNvPr>
          <p:cNvSpPr txBox="1"/>
          <p:nvPr/>
        </p:nvSpPr>
        <p:spPr>
          <a:xfrm>
            <a:off x="2986465" y="984708"/>
            <a:ext cx="240051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hlinkClick r:id="rId1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Negative branch is not asymptotically flat</a:t>
            </a:r>
            <a:endParaRPr lang="en-ID" sz="17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F6A4439-FD3E-16FD-DAB1-5C99CE8B273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0697" y="3000976"/>
            <a:ext cx="3638633" cy="321295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F8D5D79-5290-E9C8-0DD8-9DEB55F302B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17061" y="3000976"/>
            <a:ext cx="3638632" cy="320837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0732A74-A6ED-7CB2-6311-63BDE3FDD85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73424" y="3000976"/>
            <a:ext cx="3246480" cy="3208375"/>
          </a:xfrm>
          <a:prstGeom prst="rect">
            <a:avLst/>
          </a:prstGeom>
        </p:spPr>
      </p:pic>
      <p:pic>
        <p:nvPicPr>
          <p:cNvPr id="32" name="Picture 31" descr="\documentclass{article}&#10;\usepackage{amsmath}&#10;\pagestyle{empty}&#10;\begin{document}&#10;&#10;$\mathcal{M}(r_h)$&#10;&#10;&#10;\end{document}" title="IguanaTex Bitmap Display">
            <a:extLst>
              <a:ext uri="{FF2B5EF4-FFF2-40B4-BE49-F238E27FC236}">
                <a16:creationId xmlns:a16="http://schemas.microsoft.com/office/drawing/2014/main" id="{F1B8C2C1-D019-6FB1-CAE2-6DF64442E1B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962" y="1373333"/>
            <a:ext cx="652135" cy="23221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86664D28-9D2B-8ABE-A274-6CE1E5FB19BD}"/>
              </a:ext>
            </a:extLst>
          </p:cNvPr>
          <p:cNvSpPr txBox="1"/>
          <p:nvPr/>
        </p:nvSpPr>
        <p:spPr>
          <a:xfrm>
            <a:off x="396963" y="6209351"/>
            <a:ext cx="336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Coupling Constant Variation</a:t>
            </a:r>
            <a:endParaRPr lang="en-ID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EC98596-BD3D-0377-6F27-5DD2F5A9AA5A}"/>
              </a:ext>
            </a:extLst>
          </p:cNvPr>
          <p:cNvSpPr txBox="1"/>
          <p:nvPr/>
        </p:nvSpPr>
        <p:spPr>
          <a:xfrm>
            <a:off x="4478568" y="6260933"/>
            <a:ext cx="336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Mass Variation</a:t>
            </a:r>
            <a:endParaRPr lang="en-ID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A5F6756-F0C8-9333-A3AA-4BC80E3209F5}"/>
              </a:ext>
            </a:extLst>
          </p:cNvPr>
          <p:cNvSpPr txBox="1"/>
          <p:nvPr/>
        </p:nvSpPr>
        <p:spPr>
          <a:xfrm>
            <a:off x="8313614" y="6271170"/>
            <a:ext cx="336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Coupling Constant Variation</a:t>
            </a:r>
            <a:endParaRPr lang="en-ID" dirty="0"/>
          </a:p>
        </p:txBody>
      </p:sp>
      <p:pic>
        <p:nvPicPr>
          <p:cNvPr id="36" name="Picture 35" descr="\documentclass{article}&#10;\usepackage{amsmath}&#10;\pagestyle{empty}&#10;\begin{document}&#10;&#10;$\lim_{r\rightarrow0}{f(r)}=1-\sqrt{\frac{2\mathcal{M}}{{\widetilde{\alpha}}_2}}$&#10;&#10;&#10;\end{document}" title="IguanaTex Bitmap Display">
            <a:extLst>
              <a:ext uri="{FF2B5EF4-FFF2-40B4-BE49-F238E27FC236}">
                <a16:creationId xmlns:a16="http://schemas.microsoft.com/office/drawing/2014/main" id="{19DC8B1D-3E67-FDDE-6973-11CA566A254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261" y="4126351"/>
            <a:ext cx="2185112" cy="369332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E9C7AB4-7CF5-D213-793E-061FFA27D40D}"/>
              </a:ext>
            </a:extLst>
          </p:cNvPr>
          <p:cNvCxnSpPr>
            <a:cxnSpLocks/>
          </p:cNvCxnSpPr>
          <p:nvPr/>
        </p:nvCxnSpPr>
        <p:spPr>
          <a:xfrm flipH="1">
            <a:off x="778213" y="4375228"/>
            <a:ext cx="1129256" cy="1689845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8D09ED4-A94D-CA1B-2077-501F77F06513}"/>
              </a:ext>
            </a:extLst>
          </p:cNvPr>
          <p:cNvCxnSpPr>
            <a:cxnSpLocks/>
          </p:cNvCxnSpPr>
          <p:nvPr/>
        </p:nvCxnSpPr>
        <p:spPr>
          <a:xfrm>
            <a:off x="4227269" y="4356158"/>
            <a:ext cx="539283" cy="1708915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6AC7DAF-0A76-1EC5-CE5E-51D54FF2A08D}"/>
              </a:ext>
            </a:extLst>
          </p:cNvPr>
          <p:cNvCxnSpPr>
            <a:cxnSpLocks/>
          </p:cNvCxnSpPr>
          <p:nvPr/>
        </p:nvCxnSpPr>
        <p:spPr>
          <a:xfrm flipH="1" flipV="1">
            <a:off x="778213" y="4230950"/>
            <a:ext cx="1174152" cy="71319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Right Brace 49">
            <a:extLst>
              <a:ext uri="{FF2B5EF4-FFF2-40B4-BE49-F238E27FC236}">
                <a16:creationId xmlns:a16="http://schemas.microsoft.com/office/drawing/2014/main" id="{2965EDD1-2065-9FFC-09B4-6445FE355C25}"/>
              </a:ext>
            </a:extLst>
          </p:cNvPr>
          <p:cNvSpPr/>
          <p:nvPr/>
        </p:nvSpPr>
        <p:spPr>
          <a:xfrm rot="10800000">
            <a:off x="8570069" y="5544768"/>
            <a:ext cx="145915" cy="369651"/>
          </a:xfrm>
          <a:prstGeom prst="rightBrac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3EC8486-CB30-407F-8566-9C7DA3099AF1}"/>
              </a:ext>
            </a:extLst>
          </p:cNvPr>
          <p:cNvSpPr txBox="1"/>
          <p:nvPr/>
        </p:nvSpPr>
        <p:spPr>
          <a:xfrm>
            <a:off x="7712227" y="5495407"/>
            <a:ext cx="10278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Naked </a:t>
            </a:r>
          </a:p>
          <a:p>
            <a:pPr algn="ctr"/>
            <a:r>
              <a:rPr lang="en-US" sz="1400" dirty="0"/>
              <a:t>Singularity</a:t>
            </a:r>
            <a:endParaRPr lang="en-ID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A875FE-A15F-E181-D345-384FAC1000CB}"/>
              </a:ext>
            </a:extLst>
          </p:cNvPr>
          <p:cNvSpPr txBox="1"/>
          <p:nvPr/>
        </p:nvSpPr>
        <p:spPr>
          <a:xfrm>
            <a:off x="0" y="6571270"/>
            <a:ext cx="122114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119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[10] 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D. G. Boulware and S. </a:t>
            </a:r>
            <a:r>
              <a:rPr lang="en-ID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Deser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“String-Generated Gravity Models,” </a:t>
            </a:r>
            <a:r>
              <a:rPr lang="en-ID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Phys. Rev. Lett.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vol. 55, no. 24, pp. 2656–2660, Dec. 1985, </a:t>
            </a:r>
            <a:r>
              <a:rPr lang="en-ID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10.1103/PhysRevLett.55.2656.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155C0E3-8270-2478-11BE-A146CF04CC36}"/>
              </a:ext>
            </a:extLst>
          </p:cNvPr>
          <p:cNvSpPr/>
          <p:nvPr/>
        </p:nvSpPr>
        <p:spPr>
          <a:xfrm>
            <a:off x="2980279" y="5225652"/>
            <a:ext cx="805039" cy="83942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588AFDE-753A-6FFA-592F-5AAC9C4D024C}"/>
              </a:ext>
            </a:extLst>
          </p:cNvPr>
          <p:cNvCxnSpPr>
            <a:cxnSpLocks/>
          </p:cNvCxnSpPr>
          <p:nvPr/>
        </p:nvCxnSpPr>
        <p:spPr>
          <a:xfrm flipH="1" flipV="1">
            <a:off x="3874415" y="5729594"/>
            <a:ext cx="352854" cy="503920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9" name="Picture 28" descr="\documentclass{article}&#10;\usepackage{amsmath}&#10;\pagestyle{empty}&#10;\begin{document}&#10;&#10;$\uparrow \tilde{\alpha}_2\ \rightarrow\ \downarrow r_{eh} $&#10;&#10;&#10;\end{document}" title="IguanaTex Bitmap Display">
            <a:extLst>
              <a:ext uri="{FF2B5EF4-FFF2-40B4-BE49-F238E27FC236}">
                <a16:creationId xmlns:a16="http://schemas.microsoft.com/office/drawing/2014/main" id="{1FBFC209-3903-A986-5499-1FC646E7144A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459" y="6321125"/>
            <a:ext cx="1479639" cy="2264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0DAD1787-E17C-9A9C-0605-1B74D8BF5C7F}"/>
                  </a:ext>
                </a:extLst>
              </p:cNvPr>
              <p:cNvSpPr/>
              <p:nvPr/>
            </p:nvSpPr>
            <p:spPr>
              <a:xfrm>
                <a:off x="1953078" y="4603718"/>
                <a:ext cx="1809985" cy="52322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e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ID" dirty="0"/>
                  <a:t> </a:t>
                </a:r>
                <a:r>
                  <a:rPr lang="en-ID" dirty="0">
                    <a:solidFill>
                      <a:schemeClr val="tx1"/>
                    </a:solidFill>
                  </a:rPr>
                  <a:t>should be sufficiently small</a:t>
                </a:r>
                <a:endParaRPr lang="en-ID" dirty="0"/>
              </a:p>
            </p:txBody>
          </p:sp>
        </mc:Choice>
        <mc:Fallback xmlns="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0DAD1787-E17C-9A9C-0605-1B74D8BF5C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3078" y="4603718"/>
                <a:ext cx="1809985" cy="523220"/>
              </a:xfrm>
              <a:prstGeom prst="rect">
                <a:avLst/>
              </a:prstGeom>
              <a:blipFill>
                <a:blip r:embed="rId19"/>
                <a:stretch>
                  <a:fillRect l="-331" t="-14286" b="-25275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" descr="See the source image">
            <a:hlinkClick r:id="rId20" action="ppaction://hlinksldjump"/>
            <a:extLst>
              <a:ext uri="{FF2B5EF4-FFF2-40B4-BE49-F238E27FC236}">
                <a16:creationId xmlns:a16="http://schemas.microsoft.com/office/drawing/2014/main" id="{0F58E29E-73C8-A22C-6A8F-02209E875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89130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07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3" grpId="0"/>
      <p:bldP spid="34" grpId="0"/>
      <p:bldP spid="35" grpId="0"/>
      <p:bldP spid="50" grpId="0" animBg="1"/>
      <p:bldP spid="52" grpId="0"/>
      <p:bldP spid="3" grpId="0" animBg="1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2B3026C-321D-1141-DE7C-D1BCAA55D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1" y="48640"/>
            <a:ext cx="12047838" cy="996690"/>
          </a:xfrm>
          <a:prstGeom prst="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sz="4200" b="1" dirty="0">
                <a:solidFill>
                  <a:srgbClr val="000000"/>
                </a:solidFill>
              </a:rPr>
              <a:t>Metric Solution (Charged Second Order Black Hole)</a:t>
            </a:r>
            <a:r>
              <a:rPr lang="en-US" sz="1050" dirty="0">
                <a:solidFill>
                  <a:srgbClr val="000000"/>
                </a:solidFill>
              </a:rPr>
              <a:t>[11]</a:t>
            </a:r>
            <a:endParaRPr lang="en-ID" b="1" dirty="0">
              <a:solidFill>
                <a:srgbClr val="000000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BAE6CBA-B079-4BAD-4595-C5FF0AE498DC}"/>
              </a:ext>
            </a:extLst>
          </p:cNvPr>
          <p:cNvGrpSpPr/>
          <p:nvPr/>
        </p:nvGrpSpPr>
        <p:grpSpPr>
          <a:xfrm>
            <a:off x="4953771" y="1282475"/>
            <a:ext cx="2743467" cy="1254686"/>
            <a:chOff x="5565294" y="1191339"/>
            <a:chExt cx="2743467" cy="125468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70097BC-5BE1-61EA-65B1-27F21DE6F5E3}"/>
                </a:ext>
              </a:extLst>
            </p:cNvPr>
            <p:cNvGrpSpPr/>
            <p:nvPr/>
          </p:nvGrpSpPr>
          <p:grpSpPr>
            <a:xfrm>
              <a:off x="5565294" y="1191339"/>
              <a:ext cx="2743467" cy="1254686"/>
              <a:chOff x="407818" y="2253590"/>
              <a:chExt cx="2261961" cy="1505687"/>
            </a:xfrm>
            <a:solidFill>
              <a:schemeClr val="bg1">
                <a:lumMod val="95000"/>
              </a:schemeClr>
            </a:solidFill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F9DBDDA-7E99-7294-5A0F-E0552C2F3D69}"/>
                  </a:ext>
                </a:extLst>
              </p:cNvPr>
              <p:cNvSpPr/>
              <p:nvPr/>
            </p:nvSpPr>
            <p:spPr>
              <a:xfrm>
                <a:off x="407818" y="2617664"/>
                <a:ext cx="2261961" cy="1141613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/>
              </a:p>
            </p:txBody>
          </p:sp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D92489DC-A4FC-B018-05B7-020854EEB2D8}"/>
                  </a:ext>
                </a:extLst>
              </p:cNvPr>
              <p:cNvSpPr/>
              <p:nvPr/>
            </p:nvSpPr>
            <p:spPr>
              <a:xfrm>
                <a:off x="573178" y="2253590"/>
                <a:ext cx="648995" cy="458123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pic>
          <p:nvPicPr>
            <p:cNvPr id="27" name="Picture 26" descr="\documentclass{article}&#10;\usepackage{amsmath}&#10;\pagestyle{empty}&#10;\begin{document}&#10;&#10; \begin{equation*}&#10;     \label{fungsimassaord2bermuatan}&#10;     \mathcal{M}=\frac{1}{2}\left(r_h^2+\frac{Q^2}{r_h^2}+{\widetilde{\alpha}}_2\right)&#10; \end{equation*}&#10;&#10;&#10;\end{document}" title="IguanaTex Bitmap Display">
              <a:extLst>
                <a:ext uri="{FF2B5EF4-FFF2-40B4-BE49-F238E27FC236}">
                  <a16:creationId xmlns:a16="http://schemas.microsoft.com/office/drawing/2014/main" id="{A047906F-57D7-5B3A-BBAA-0B0A9FA67780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1401" y="1690018"/>
              <a:ext cx="2469373" cy="578651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7AFC89B-3AC8-E987-0450-0726C189C005}"/>
              </a:ext>
            </a:extLst>
          </p:cNvPr>
          <p:cNvGrpSpPr/>
          <p:nvPr/>
        </p:nvGrpSpPr>
        <p:grpSpPr>
          <a:xfrm>
            <a:off x="7897798" y="1314373"/>
            <a:ext cx="3909837" cy="1222788"/>
            <a:chOff x="7793620" y="5124659"/>
            <a:chExt cx="3909837" cy="122278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6638B03-84E4-AE18-4AF9-1E8AD514FD51}"/>
                </a:ext>
              </a:extLst>
            </p:cNvPr>
            <p:cNvGrpSpPr/>
            <p:nvPr/>
          </p:nvGrpSpPr>
          <p:grpSpPr>
            <a:xfrm>
              <a:off x="7793620" y="5124659"/>
              <a:ext cx="3909837" cy="1222788"/>
              <a:chOff x="513983" y="2312308"/>
              <a:chExt cx="3223622" cy="1467407"/>
            </a:xfrm>
            <a:solidFill>
              <a:schemeClr val="bg1">
                <a:lumMod val="95000"/>
              </a:schemeClr>
            </a:solidFill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2082A3E0-6813-5D33-17FB-0EDF81CA2B64}"/>
                  </a:ext>
                </a:extLst>
              </p:cNvPr>
              <p:cNvSpPr/>
              <p:nvPr/>
            </p:nvSpPr>
            <p:spPr>
              <a:xfrm>
                <a:off x="513983" y="2617662"/>
                <a:ext cx="3223622" cy="1162053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/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A35B6CF2-85CA-2DCF-9162-E1A5B42A33B7}"/>
                  </a:ext>
                </a:extLst>
              </p:cNvPr>
              <p:cNvSpPr/>
              <p:nvPr/>
            </p:nvSpPr>
            <p:spPr>
              <a:xfrm>
                <a:off x="573178" y="2312308"/>
                <a:ext cx="648995" cy="399404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pic>
          <p:nvPicPr>
            <p:cNvPr id="32" name="Picture 31" descr="\documentclass{article}&#10;\usepackage{amsmath}&#10;\pagestyle{empty}&#10;\begin{document}&#10;&#10;&#10;$     \mathcal{M}_{ex}=\frac{1}{2}\left(r_h^2+\frac{Q^2}{r_h^2}+{\widetilde{\alpha}}_2\right)$&#10;&#10;\end{document}" title="IguanaTex Bitmap Display">
              <a:extLst>
                <a:ext uri="{FF2B5EF4-FFF2-40B4-BE49-F238E27FC236}">
                  <a16:creationId xmlns:a16="http://schemas.microsoft.com/office/drawing/2014/main" id="{4CA225A4-C68E-4588-55DE-62B34720512A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5416" y="5587254"/>
              <a:ext cx="3838041" cy="630421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655CF08-4C32-71FD-B3EB-B83B7D987C41}"/>
              </a:ext>
            </a:extLst>
          </p:cNvPr>
          <p:cNvGrpSpPr/>
          <p:nvPr/>
        </p:nvGrpSpPr>
        <p:grpSpPr>
          <a:xfrm>
            <a:off x="233687" y="2987662"/>
            <a:ext cx="4182670" cy="2148928"/>
            <a:chOff x="513983" y="2254867"/>
            <a:chExt cx="3274308" cy="1939012"/>
          </a:xfrm>
          <a:solidFill>
            <a:schemeClr val="bg1">
              <a:lumMod val="95000"/>
            </a:schemeClr>
          </a:solidFill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C6A57B1-053F-117C-8257-EBD2C032ABA2}"/>
                </a:ext>
              </a:extLst>
            </p:cNvPr>
            <p:cNvSpPr/>
            <p:nvPr/>
          </p:nvSpPr>
          <p:spPr>
            <a:xfrm>
              <a:off x="549330" y="2605390"/>
              <a:ext cx="3238961" cy="1588489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E0EF3D4E-4C8C-579C-BBF9-329DFFB3EDD2}"/>
                </a:ext>
              </a:extLst>
            </p:cNvPr>
            <p:cNvSpPr/>
            <p:nvPr/>
          </p:nvSpPr>
          <p:spPr>
            <a:xfrm>
              <a:off x="513983" y="2254867"/>
              <a:ext cx="1920004" cy="398409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Horizon Radius</a:t>
              </a:r>
              <a:endParaRPr lang="en-ID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7" name="Picture 6" descr="\documentclass{article}&#10;\usepackage{amsmath}&#10;\pagestyle{empty}&#10;\begin{document}&#10;\begin{align*}&#10;        r_{eh}=\sqrt{\frac{\left(2\mathcal{M}-{\widetilde{\alpha}}_2\right)+\sqrt{\left({\widetilde{\alpha}}_2-2\mathcal{M}\right)^2-4Q^2}}{2}}\nonumber\\&#10;        r_{ch}=\sqrt{\frac{\left(2\mathcal{M}-{\widetilde{\alpha}}_2\right)-\sqrt{\left({\widetilde{\alpha}}_2-2\mathcal{M}\right)^2-4Q^2}}{2}}\nonumber\\&#10;\end{align*}&#10;&#10;&#10;\end{document}" title="IguanaTex Bitmap Display">
            <a:extLst>
              <a:ext uri="{FF2B5EF4-FFF2-40B4-BE49-F238E27FC236}">
                <a16:creationId xmlns:a16="http://schemas.microsoft.com/office/drawing/2014/main" id="{C4886AF8-087D-2246-BEB9-88FF553231B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53" y="3466874"/>
            <a:ext cx="3812163" cy="1519247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B5F72744-76BC-C41A-A8D5-6B5ED8BE3AB5}"/>
              </a:ext>
            </a:extLst>
          </p:cNvPr>
          <p:cNvGrpSpPr/>
          <p:nvPr/>
        </p:nvGrpSpPr>
        <p:grpSpPr>
          <a:xfrm>
            <a:off x="188901" y="1258826"/>
            <a:ext cx="4597108" cy="1404696"/>
            <a:chOff x="513982" y="2246100"/>
            <a:chExt cx="3874927" cy="1610211"/>
          </a:xfrm>
          <a:solidFill>
            <a:schemeClr val="bg1">
              <a:lumMod val="95000"/>
            </a:schemeClr>
          </a:solidFill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520990D-5C8D-AD36-6775-D324A47FDD95}"/>
                </a:ext>
              </a:extLst>
            </p:cNvPr>
            <p:cNvSpPr/>
            <p:nvPr/>
          </p:nvSpPr>
          <p:spPr>
            <a:xfrm>
              <a:off x="513982" y="2617664"/>
              <a:ext cx="3874927" cy="1238647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262E2273-951B-04E1-3700-D23E8537414D}"/>
                </a:ext>
              </a:extLst>
            </p:cNvPr>
            <p:cNvSpPr/>
            <p:nvPr/>
          </p:nvSpPr>
          <p:spPr>
            <a:xfrm>
              <a:off x="513982" y="2246100"/>
              <a:ext cx="2103658" cy="45812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Metric Function</a:t>
              </a:r>
              <a:endParaRPr lang="en-ID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44" name="Picture 43" descr="\documentclass{article}&#10;\usepackage{amsmath}&#10;\pagestyle{empty}&#10;\begin{document}&#10;&#10;        $f\left(r\right)=1-r^2\left(\frac{-1\pm\sqrt{1+4{\widetilde{\alpha}}_2\left(\frac{2\mathcal{M}}{r^4}-\frac{Q^2}{r^6}\right)}}{2{\widetilde{\alpha}}_2}\right)$&#10;&#10;&#10;\end{document}" title="IguanaTex Bitmap Display">
            <a:extLst>
              <a:ext uri="{FF2B5EF4-FFF2-40B4-BE49-F238E27FC236}">
                <a16:creationId xmlns:a16="http://schemas.microsoft.com/office/drawing/2014/main" id="{425E4E67-0DB9-D7E9-727A-B170A61776C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01" y="1714097"/>
            <a:ext cx="4404188" cy="949425"/>
          </a:xfrm>
          <a:prstGeom prst="rect">
            <a:avLst/>
          </a:prstGeom>
        </p:spPr>
      </p:pic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C791547-E822-38CF-E080-C9E87CD24158}"/>
              </a:ext>
            </a:extLst>
          </p:cNvPr>
          <p:cNvCxnSpPr>
            <a:cxnSpLocks/>
          </p:cNvCxnSpPr>
          <p:nvPr/>
        </p:nvCxnSpPr>
        <p:spPr>
          <a:xfrm flipV="1">
            <a:off x="2576297" y="1423464"/>
            <a:ext cx="349358" cy="424818"/>
          </a:xfrm>
          <a:prstGeom prst="straightConnector1">
            <a:avLst/>
          </a:prstGeom>
          <a:ln w="38100">
            <a:solidFill>
              <a:srgbClr val="C02F1D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FE780FE7-9238-8980-CB85-377CCA1C5D26}"/>
              </a:ext>
            </a:extLst>
          </p:cNvPr>
          <p:cNvSpPr txBox="1"/>
          <p:nvPr/>
        </p:nvSpPr>
        <p:spPr>
          <a:xfrm>
            <a:off x="2624606" y="1013844"/>
            <a:ext cx="2495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hlinkClick r:id="rId1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Negative branch is not asymptotically flat</a:t>
            </a:r>
            <a:endParaRPr lang="en-ID" sz="1700" dirty="0"/>
          </a:p>
          <a:p>
            <a:pPr algn="ctr"/>
            <a:endParaRPr lang="en-ID" dirty="0"/>
          </a:p>
        </p:txBody>
      </p:sp>
      <p:pic>
        <p:nvPicPr>
          <p:cNvPr id="60" name="Picture 59" descr="\documentclass{article}&#10;\usepackage{amsmath}&#10;\pagestyle{empty}&#10;\begin{document}&#10;&#10;$\mathcal{M}(r_h)$&#10;&#10;&#10;\end{document}" title="IguanaTex Bitmap Display">
            <a:extLst>
              <a:ext uri="{FF2B5EF4-FFF2-40B4-BE49-F238E27FC236}">
                <a16:creationId xmlns:a16="http://schemas.microsoft.com/office/drawing/2014/main" id="{E7DB5501-D3B6-89A2-1451-84DF406A120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717" y="1352826"/>
            <a:ext cx="652135" cy="232210"/>
          </a:xfrm>
          <a:prstGeom prst="rect">
            <a:avLst/>
          </a:prstGeom>
        </p:spPr>
      </p:pic>
      <p:pic>
        <p:nvPicPr>
          <p:cNvPr id="61" name="Picture 60" descr="\documentclass{article}&#10;\usepackage{amsmath}&#10;\pagestyle{empty}&#10;\begin{document}&#10;&#10; \begin{equation*}&#10;     \label{definisimassaekstremal}&#10;     \mathcal{M}_{ex} &#10; \end{equation*}&#10;&#10;&#10;\end{document}" title="IguanaTex Bitmap Display">
            <a:extLst>
              <a:ext uri="{FF2B5EF4-FFF2-40B4-BE49-F238E27FC236}">
                <a16:creationId xmlns:a16="http://schemas.microsoft.com/office/drawing/2014/main" id="{C2E4202F-2AEF-B639-3090-0EB5BEE8E44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560" y="1350731"/>
            <a:ext cx="587793" cy="2601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469FD50-D951-4DB8-07A4-BFB76CFF30FC}"/>
              </a:ext>
            </a:extLst>
          </p:cNvPr>
          <p:cNvSpPr txBox="1"/>
          <p:nvPr/>
        </p:nvSpPr>
        <p:spPr>
          <a:xfrm>
            <a:off x="0" y="6571270"/>
            <a:ext cx="122114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119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[11] 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R. </a:t>
            </a:r>
            <a:r>
              <a:rPr lang="en-ID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Zegers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“</a:t>
            </a:r>
            <a:r>
              <a:rPr lang="en-ID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Birkhoff’s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theorem in Lovelock gravity,” </a:t>
            </a:r>
            <a:r>
              <a:rPr lang="en-ID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J. Math. Phys.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vol. 46, no. 7, p. 072502, Jul. 2005, </a:t>
            </a:r>
            <a:r>
              <a:rPr lang="en-ID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10.1063/1.1960798.</a:t>
            </a:r>
          </a:p>
        </p:txBody>
      </p:sp>
      <p:pic>
        <p:nvPicPr>
          <p:cNvPr id="9" name="Picture 2" descr="See the source image">
            <a:hlinkClick r:id="rId15" action="ppaction://hlinksldjump"/>
            <a:extLst>
              <a:ext uri="{FF2B5EF4-FFF2-40B4-BE49-F238E27FC236}">
                <a16:creationId xmlns:a16="http://schemas.microsoft.com/office/drawing/2014/main" id="{6B0C9753-DB5A-C4B8-F133-1324002C8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89130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80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BD135631-22FF-9585-7B95-030274898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1" y="48640"/>
            <a:ext cx="12047838" cy="996690"/>
          </a:xfrm>
          <a:prstGeom prst="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sz="4200" b="1" dirty="0">
                <a:solidFill>
                  <a:srgbClr val="000000"/>
                </a:solidFill>
              </a:rPr>
              <a:t>Metric Solution (Charged Second Order Black Hole)</a:t>
            </a:r>
            <a:r>
              <a:rPr lang="en-US" sz="1100" dirty="0">
                <a:solidFill>
                  <a:srgbClr val="000000"/>
                </a:solidFill>
              </a:rPr>
              <a:t>[11]</a:t>
            </a:r>
            <a:endParaRPr lang="en-ID" b="1" dirty="0">
              <a:solidFill>
                <a:srgbClr val="000000"/>
              </a:solidFill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8E141D56-E44B-4D27-2368-381CC8C5A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99" y="2294779"/>
            <a:ext cx="3641597" cy="3212954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521CAE6E-E840-AE36-1FDE-B3171CA2CC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8929" y="2238469"/>
            <a:ext cx="3684590" cy="326926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18E3A90-C189-5CCE-440F-846E384938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5953" y="2294779"/>
            <a:ext cx="3968223" cy="32129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B92741A-5FD7-F6BC-2018-495940D2F7CA}"/>
              </a:ext>
            </a:extLst>
          </p:cNvPr>
          <p:cNvSpPr txBox="1"/>
          <p:nvPr/>
        </p:nvSpPr>
        <p:spPr>
          <a:xfrm>
            <a:off x="252647" y="5507733"/>
            <a:ext cx="336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Coupling Constant Variation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BDAF42-0D8A-CFA2-A554-5D00CF5B1C79}"/>
              </a:ext>
            </a:extLst>
          </p:cNvPr>
          <p:cNvSpPr txBox="1"/>
          <p:nvPr/>
        </p:nvSpPr>
        <p:spPr>
          <a:xfrm>
            <a:off x="4268174" y="5509451"/>
            <a:ext cx="336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Charge Variation</a:t>
            </a:r>
            <a:endParaRPr lang="en-ID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B118E1-FFEB-29EB-0240-B9F4FB4BB28B}"/>
              </a:ext>
            </a:extLst>
          </p:cNvPr>
          <p:cNvSpPr txBox="1"/>
          <p:nvPr/>
        </p:nvSpPr>
        <p:spPr>
          <a:xfrm>
            <a:off x="8573253" y="5507733"/>
            <a:ext cx="336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Mass Variation</a:t>
            </a:r>
            <a:endParaRPr lang="en-ID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472A2FF-D0D3-7D64-2C5F-60A545955C56}"/>
              </a:ext>
            </a:extLst>
          </p:cNvPr>
          <p:cNvSpPr/>
          <p:nvPr/>
        </p:nvSpPr>
        <p:spPr>
          <a:xfrm>
            <a:off x="2762656" y="4570656"/>
            <a:ext cx="856092" cy="83942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70E1952-0DBB-901A-A60E-8738E364CD7B}"/>
              </a:ext>
            </a:extLst>
          </p:cNvPr>
          <p:cNvSpPr/>
          <p:nvPr/>
        </p:nvSpPr>
        <p:spPr>
          <a:xfrm>
            <a:off x="6662045" y="4570656"/>
            <a:ext cx="1042261" cy="83942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2AD5401-268B-55C4-1288-C354F4E08C11}"/>
              </a:ext>
            </a:extLst>
          </p:cNvPr>
          <p:cNvCxnSpPr>
            <a:cxnSpLocks/>
          </p:cNvCxnSpPr>
          <p:nvPr/>
        </p:nvCxnSpPr>
        <p:spPr>
          <a:xfrm flipH="1" flipV="1">
            <a:off x="3601565" y="5410077"/>
            <a:ext cx="352854" cy="503920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\documentclass{article}&#10;\usepackage{amsmath}&#10;\pagestyle{empty}&#10;\begin{document}&#10;&#10;$\uparrow \tilde{\alpha}_2\ \rightarrow\ \uparrow r_{ch} $&#10;&#10;&#10;\end{document}" title="IguanaTex Bitmap Display">
            <a:extLst>
              <a:ext uri="{FF2B5EF4-FFF2-40B4-BE49-F238E27FC236}">
                <a16:creationId xmlns:a16="http://schemas.microsoft.com/office/drawing/2014/main" id="{4C58165A-DF20-D41F-0C7F-89F07F7A98E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610" y="6001609"/>
            <a:ext cx="1474367" cy="2269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F168A81-B012-EA19-A053-F3117EC0F008}"/>
                  </a:ext>
                </a:extLst>
              </p:cNvPr>
              <p:cNvSpPr/>
              <p:nvPr/>
            </p:nvSpPr>
            <p:spPr>
              <a:xfrm>
                <a:off x="419041" y="1456986"/>
                <a:ext cx="3358951" cy="73508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00000"/>
                    </a:solidFill>
                  </a:rPr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ID" dirty="0"/>
                  <a:t> </a:t>
                </a:r>
                <a:r>
                  <a:rPr lang="en-ID" dirty="0">
                    <a:solidFill>
                      <a:srgbClr val="000000"/>
                    </a:solidFill>
                  </a:rPr>
                  <a:t>solution returns to charged first order solution</a:t>
                </a:r>
                <a:endParaRPr lang="en-ID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F168A81-B012-EA19-A053-F3117EC0F0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41" y="1456986"/>
                <a:ext cx="3358951" cy="735080"/>
              </a:xfrm>
              <a:prstGeom prst="rect">
                <a:avLst/>
              </a:prstGeom>
              <a:blipFill>
                <a:blip r:embed="rId9"/>
                <a:stretch>
                  <a:fillRect r="-899" b="-3968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2FABDB5-DB2E-EFA5-F325-EBDA8C531B08}"/>
                  </a:ext>
                </a:extLst>
              </p:cNvPr>
              <p:cNvSpPr/>
              <p:nvPr/>
            </p:nvSpPr>
            <p:spPr>
              <a:xfrm>
                <a:off x="4598693" y="1461515"/>
                <a:ext cx="3358951" cy="73508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000000"/>
                    </a:solidFill>
                  </a:rPr>
                  <a:t>When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ID" dirty="0"/>
                  <a:t> </a:t>
                </a:r>
                <a:r>
                  <a:rPr lang="en-ID" dirty="0">
                    <a:solidFill>
                      <a:srgbClr val="000000"/>
                    </a:solidFill>
                  </a:rPr>
                  <a:t>solution returns to neutral second order solution</a:t>
                </a:r>
                <a:endParaRPr lang="en-ID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2FABDB5-DB2E-EFA5-F325-EBDA8C531B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8693" y="1461515"/>
                <a:ext cx="3358951" cy="735080"/>
              </a:xfrm>
              <a:prstGeom prst="rect">
                <a:avLst/>
              </a:prstGeom>
              <a:blipFill>
                <a:blip r:embed="rId10"/>
                <a:stretch>
                  <a:fillRect b="-4800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2" descr="See the source image">
            <a:hlinkClick r:id="rId11" action="ppaction://hlinksldjump"/>
            <a:extLst>
              <a:ext uri="{FF2B5EF4-FFF2-40B4-BE49-F238E27FC236}">
                <a16:creationId xmlns:a16="http://schemas.microsoft.com/office/drawing/2014/main" id="{7A9EA385-57AF-056A-9AF9-DD919D468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89130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58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5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220CA17D-F031-760A-5CFB-1D1DA596C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1" y="48640"/>
            <a:ext cx="12047838" cy="996690"/>
          </a:xfrm>
          <a:prstGeom prst="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sz="4200" b="1" dirty="0">
                <a:solidFill>
                  <a:srgbClr val="000000"/>
                </a:solidFill>
              </a:rPr>
              <a:t>Metric Solution (Charged Second Order Black Hole)</a:t>
            </a:r>
            <a:r>
              <a:rPr lang="en-US" sz="1100" dirty="0">
                <a:solidFill>
                  <a:srgbClr val="000000"/>
                </a:solidFill>
              </a:rPr>
              <a:t>[11]</a:t>
            </a:r>
            <a:endParaRPr lang="en-ID" b="1" dirty="0">
              <a:solidFill>
                <a:srgbClr val="0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548FD8-6455-535C-7FE0-F79EEE101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279" y="1986947"/>
            <a:ext cx="3775501" cy="37141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97DDCD1-6883-681B-F9F1-CE1950334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9744" y="1986947"/>
            <a:ext cx="3762401" cy="37141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3DA1AB-4358-3768-BBB8-E9A6353F934A}"/>
              </a:ext>
            </a:extLst>
          </p:cNvPr>
          <p:cNvSpPr txBox="1"/>
          <p:nvPr/>
        </p:nvSpPr>
        <p:spPr>
          <a:xfrm>
            <a:off x="1979979" y="5701056"/>
            <a:ext cx="336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Charge Variation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E448E8-A2DA-AC0D-1D28-75A0E587FEDE}"/>
              </a:ext>
            </a:extLst>
          </p:cNvPr>
          <p:cNvSpPr txBox="1"/>
          <p:nvPr/>
        </p:nvSpPr>
        <p:spPr>
          <a:xfrm>
            <a:off x="6517894" y="5701056"/>
            <a:ext cx="336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Coupling Constant Variation</a:t>
            </a:r>
            <a:endParaRPr lang="en-ID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C59C010F-CDC4-19A3-B9CF-2EF764974CB7}"/>
              </a:ext>
            </a:extLst>
          </p:cNvPr>
          <p:cNvCxnSpPr>
            <a:cxnSpLocks/>
          </p:cNvCxnSpPr>
          <p:nvPr/>
        </p:nvCxnSpPr>
        <p:spPr>
          <a:xfrm flipV="1">
            <a:off x="3005847" y="3278221"/>
            <a:ext cx="350196" cy="807397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60895EC-E57F-2CD9-7ADD-8D986539516A}"/>
              </a:ext>
            </a:extLst>
          </p:cNvPr>
          <p:cNvCxnSpPr>
            <a:cxnSpLocks/>
          </p:cNvCxnSpPr>
          <p:nvPr/>
        </p:nvCxnSpPr>
        <p:spPr>
          <a:xfrm flipV="1">
            <a:off x="7544398" y="4085618"/>
            <a:ext cx="0" cy="446042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247BC730-31A5-7246-BE58-8621E7DE8EBC}"/>
              </a:ext>
            </a:extLst>
          </p:cNvPr>
          <p:cNvSpPr/>
          <p:nvPr/>
        </p:nvSpPr>
        <p:spPr>
          <a:xfrm>
            <a:off x="2069810" y="1356005"/>
            <a:ext cx="3659781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Bigger charge -&gt; bigger extremal mass, bigger extremal radius</a:t>
            </a:r>
            <a:endParaRPr lang="en-ID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5D73F3-0832-984E-07DE-7AFD9331B0B0}"/>
              </a:ext>
            </a:extLst>
          </p:cNvPr>
          <p:cNvSpPr/>
          <p:nvPr/>
        </p:nvSpPr>
        <p:spPr>
          <a:xfrm>
            <a:off x="6348928" y="1352107"/>
            <a:ext cx="3884571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Bigger coupling constant -&gt; bigger extremal mass, same extremal radius</a:t>
            </a:r>
            <a:endParaRPr lang="en-ID" dirty="0"/>
          </a:p>
        </p:txBody>
      </p:sp>
      <p:pic>
        <p:nvPicPr>
          <p:cNvPr id="13" name="Picture 2" descr="See the source image">
            <a:hlinkClick r:id="rId4" action="ppaction://hlinksldjump"/>
            <a:extLst>
              <a:ext uri="{FF2B5EF4-FFF2-40B4-BE49-F238E27FC236}">
                <a16:creationId xmlns:a16="http://schemas.microsoft.com/office/drawing/2014/main" id="{F17F64C8-2AAC-BFAF-5378-C87800A2A2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89130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78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6E4E8A58-0C9F-0FD4-9340-259E9243A5BD}"/>
              </a:ext>
            </a:extLst>
          </p:cNvPr>
          <p:cNvSpPr txBox="1">
            <a:spLocks/>
          </p:cNvSpPr>
          <p:nvPr/>
        </p:nvSpPr>
        <p:spPr>
          <a:xfrm>
            <a:off x="72081" y="48640"/>
            <a:ext cx="12047838" cy="996690"/>
          </a:xfrm>
          <a:prstGeom prst="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0000"/>
                </a:solidFill>
              </a:rPr>
              <a:t>Conclusion</a:t>
            </a:r>
            <a:endParaRPr lang="en-ID" b="1" dirty="0">
              <a:solidFill>
                <a:srgbClr val="000000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B4BCD21-F1E2-FDBE-3BC2-18154B7BDD90}"/>
              </a:ext>
            </a:extLst>
          </p:cNvPr>
          <p:cNvGrpSpPr/>
          <p:nvPr/>
        </p:nvGrpSpPr>
        <p:grpSpPr>
          <a:xfrm>
            <a:off x="97276" y="1099317"/>
            <a:ext cx="11997447" cy="1101445"/>
            <a:chOff x="5796294" y="2380343"/>
            <a:chExt cx="4523362" cy="494575"/>
          </a:xfrm>
          <a:solidFill>
            <a:schemeClr val="bg1">
              <a:lumMod val="95000"/>
            </a:schemeClr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560B735-BD61-A313-B26D-F6C92388F13E}"/>
                </a:ext>
              </a:extLst>
            </p:cNvPr>
            <p:cNvSpPr/>
            <p:nvPr/>
          </p:nvSpPr>
          <p:spPr>
            <a:xfrm>
              <a:off x="5796294" y="2526924"/>
              <a:ext cx="4523362" cy="347994"/>
            </a:xfrm>
            <a:prstGeom prst="rect">
              <a:avLst/>
            </a:prstGeom>
            <a:solidFill>
              <a:srgbClr val="6BADDF"/>
            </a:solidFill>
            <a:ln w="38100">
              <a:solidFill>
                <a:srgbClr val="0119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b="1" dirty="0">
                  <a:solidFill>
                    <a:srgbClr val="01193F"/>
                  </a:solidFill>
                </a:rPr>
                <a:t>Four Metric Solutions of Lovelock black holes in five-dimensional spacetime were reformulated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5D71939A-7F3F-825A-58C3-D1A05944CF61}"/>
                </a:ext>
              </a:extLst>
            </p:cNvPr>
            <p:cNvSpPr/>
            <p:nvPr/>
          </p:nvSpPr>
          <p:spPr>
            <a:xfrm>
              <a:off x="5836741" y="2380343"/>
              <a:ext cx="150246" cy="190160"/>
            </a:xfrm>
            <a:prstGeom prst="roundRect">
              <a:avLst/>
            </a:prstGeom>
            <a:solidFill>
              <a:srgbClr val="CBD18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ID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3DA5576-97BA-12AE-33F3-2BE4066F4B0C}"/>
              </a:ext>
            </a:extLst>
          </p:cNvPr>
          <p:cNvGrpSpPr/>
          <p:nvPr/>
        </p:nvGrpSpPr>
        <p:grpSpPr>
          <a:xfrm>
            <a:off x="97278" y="3582923"/>
            <a:ext cx="11997446" cy="2002845"/>
            <a:chOff x="5796294" y="2441025"/>
            <a:chExt cx="4603931" cy="899325"/>
          </a:xfrm>
          <a:solidFill>
            <a:schemeClr val="bg1">
              <a:lumMod val="95000"/>
            </a:schemeClr>
          </a:solidFill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0B5EEF9B-30A4-04E3-71F5-FF00DA4FAA7C}"/>
                    </a:ext>
                  </a:extLst>
                </p:cNvPr>
                <p:cNvSpPr/>
                <p:nvPr/>
              </p:nvSpPr>
              <p:spPr>
                <a:xfrm>
                  <a:off x="5796294" y="2546326"/>
                  <a:ext cx="4603931" cy="794024"/>
                </a:xfrm>
                <a:prstGeom prst="rect">
                  <a:avLst/>
                </a:prstGeom>
                <a:solidFill>
                  <a:srgbClr val="6BADDF"/>
                </a:solidFill>
                <a:ln w="38100">
                  <a:solidFill>
                    <a:srgbClr val="0119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sz="2400" b="1" dirty="0">
                      <a:solidFill>
                        <a:srgbClr val="01193F"/>
                      </a:solidFill>
                    </a:rPr>
                    <a:t>Event horizon radius is proportional to black hole Mass, but is inversely proportional to Black hole charge and gravity coupling constant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01193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1" i="1" smtClean="0">
                                  <a:solidFill>
                                    <a:srgbClr val="01193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smtClean="0">
                                  <a:solidFill>
                                    <a:srgbClr val="01193F"/>
                                  </a:solidFill>
                                  <a:latin typeface="Cambria Math" panose="02040503050406030204" pitchFamily="18" charset="0"/>
                                </a:rPr>
                                <m:t>𝜶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 smtClean="0">
                              <a:solidFill>
                                <a:srgbClr val="01193F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a14:m>
                  <a:endParaRPr lang="en-US" sz="2400" b="1" dirty="0">
                    <a:solidFill>
                      <a:srgbClr val="01193F"/>
                    </a:solidFill>
                  </a:endParaRPr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sz="2400" b="1" dirty="0">
                      <a:solidFill>
                        <a:srgbClr val="01193F"/>
                      </a:solidFill>
                    </a:rPr>
                    <a:t>Cauchy horizon radius is proportional to black hole Charge and gravity coupling constant but inversely proportional to black hole mass</a:t>
                  </a:r>
                </a:p>
              </p:txBody>
            </p:sp>
          </mc:Choice>
          <mc:Fallback xmlns="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0B5EEF9B-30A4-04E3-71F5-FF00DA4FAA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96294" y="2546326"/>
                  <a:ext cx="4603931" cy="794024"/>
                </a:xfrm>
                <a:prstGeom prst="rect">
                  <a:avLst/>
                </a:prstGeom>
                <a:blipFill>
                  <a:blip r:embed="rId4"/>
                  <a:stretch>
                    <a:fillRect l="-557" b="-676"/>
                  </a:stretch>
                </a:blipFill>
                <a:ln w="38100">
                  <a:solidFill>
                    <a:srgbClr val="01193F"/>
                  </a:solidFill>
                </a:ln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03D94F4-21CD-E189-128B-00E9F592F2CF}"/>
                </a:ext>
              </a:extLst>
            </p:cNvPr>
            <p:cNvSpPr/>
            <p:nvPr/>
          </p:nvSpPr>
          <p:spPr>
            <a:xfrm>
              <a:off x="5836741" y="2441025"/>
              <a:ext cx="150246" cy="190160"/>
            </a:xfrm>
            <a:prstGeom prst="roundRect">
              <a:avLst/>
            </a:prstGeom>
            <a:solidFill>
              <a:srgbClr val="CBD18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ID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52ADE3A-C3F5-1F75-D412-87D70B0747D4}"/>
              </a:ext>
            </a:extLst>
          </p:cNvPr>
          <p:cNvGrpSpPr/>
          <p:nvPr/>
        </p:nvGrpSpPr>
        <p:grpSpPr>
          <a:xfrm>
            <a:off x="97276" y="2266052"/>
            <a:ext cx="11997447" cy="1258506"/>
            <a:chOff x="5796294" y="2441025"/>
            <a:chExt cx="4523362" cy="565099"/>
          </a:xfrm>
          <a:solidFill>
            <a:schemeClr val="bg1">
              <a:lumMod val="95000"/>
            </a:schemeClr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CD35694-A749-6067-AA1C-DF240AFA9822}"/>
                </a:ext>
              </a:extLst>
            </p:cNvPr>
            <p:cNvSpPr/>
            <p:nvPr/>
          </p:nvSpPr>
          <p:spPr>
            <a:xfrm>
              <a:off x="5796294" y="2546326"/>
              <a:ext cx="4523362" cy="459798"/>
            </a:xfrm>
            <a:prstGeom prst="rect">
              <a:avLst/>
            </a:prstGeom>
            <a:solidFill>
              <a:srgbClr val="6BADDF"/>
            </a:solidFill>
            <a:ln w="38100">
              <a:solidFill>
                <a:srgbClr val="0119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b="1" dirty="0">
                  <a:solidFill>
                    <a:srgbClr val="01193F"/>
                  </a:solidFill>
                </a:rPr>
                <a:t>Neutral black holes only has an event horizon, charged black holes has an event horizon and a Cauchy horizon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E827452F-5DA1-9D6E-D94C-13DDDFC46D95}"/>
                </a:ext>
              </a:extLst>
            </p:cNvPr>
            <p:cNvSpPr/>
            <p:nvPr/>
          </p:nvSpPr>
          <p:spPr>
            <a:xfrm>
              <a:off x="5836741" y="2441025"/>
              <a:ext cx="150246" cy="190160"/>
            </a:xfrm>
            <a:prstGeom prst="roundRect">
              <a:avLst/>
            </a:prstGeom>
            <a:solidFill>
              <a:srgbClr val="CBD18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ID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2500DDA-431B-B079-4D86-55C5B9217F02}"/>
              </a:ext>
            </a:extLst>
          </p:cNvPr>
          <p:cNvGrpSpPr/>
          <p:nvPr/>
        </p:nvGrpSpPr>
        <p:grpSpPr>
          <a:xfrm>
            <a:off x="97278" y="5643085"/>
            <a:ext cx="11997445" cy="986320"/>
            <a:chOff x="5796294" y="2441025"/>
            <a:chExt cx="4523362" cy="442881"/>
          </a:xfrm>
          <a:solidFill>
            <a:schemeClr val="bg1">
              <a:lumMod val="95000"/>
            </a:schemeClr>
          </a:solidFill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05FE8A26-9DC9-7075-6CFF-C70B13226D3B}"/>
                    </a:ext>
                  </a:extLst>
                </p:cNvPr>
                <p:cNvSpPr/>
                <p:nvPr/>
              </p:nvSpPr>
              <p:spPr>
                <a:xfrm>
                  <a:off x="5796294" y="2546326"/>
                  <a:ext cx="4523362" cy="337580"/>
                </a:xfrm>
                <a:prstGeom prst="rect">
                  <a:avLst/>
                </a:prstGeom>
                <a:solidFill>
                  <a:srgbClr val="6BADDF"/>
                </a:solidFill>
                <a:ln w="38100">
                  <a:solidFill>
                    <a:srgbClr val="0119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sz="2400" b="1" dirty="0">
                      <a:solidFill>
                        <a:srgbClr val="01193F"/>
                      </a:solidFill>
                    </a:rPr>
                    <a:t>To maintain consistencies with general relativity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1" i="1" dirty="0" smtClean="0">
                              <a:solidFill>
                                <a:srgbClr val="01193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sz="2400" b="1" i="1" smtClean="0">
                                  <a:solidFill>
                                    <a:srgbClr val="01193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smtClean="0">
                                  <a:solidFill>
                                    <a:srgbClr val="01193F"/>
                                  </a:solidFill>
                                  <a:latin typeface="Cambria Math" panose="02040503050406030204" pitchFamily="18" charset="0"/>
                                </a:rPr>
                                <m:t>𝜶</m:t>
                              </m:r>
                            </m:e>
                          </m:acc>
                        </m:e>
                        <m:sub>
                          <m:r>
                            <a:rPr lang="en-US" sz="2400" b="1" i="1" dirty="0" smtClean="0">
                              <a:solidFill>
                                <a:srgbClr val="01193F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a14:m>
                  <a:r>
                    <a:rPr lang="en-US" sz="2400" b="1" dirty="0">
                      <a:solidFill>
                        <a:srgbClr val="01193F"/>
                      </a:solidFill>
                    </a:rPr>
                    <a:t> should be sufficiently small</a:t>
                  </a:r>
                </a:p>
              </p:txBody>
            </p:sp>
          </mc:Choice>
          <mc:Fallback xmlns=""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05FE8A26-9DC9-7075-6CFF-C70B13226D3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96294" y="2546326"/>
                  <a:ext cx="4523362" cy="337580"/>
                </a:xfrm>
                <a:prstGeom prst="rect">
                  <a:avLst/>
                </a:prstGeom>
                <a:blipFill>
                  <a:blip r:embed="rId5"/>
                  <a:stretch>
                    <a:fillRect l="-557"/>
                  </a:stretch>
                </a:blipFill>
                <a:ln w="38100">
                  <a:solidFill>
                    <a:srgbClr val="01193F"/>
                  </a:solidFill>
                </a:ln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C4800D08-A7BE-62A7-9CC7-324B93ED319F}"/>
                </a:ext>
              </a:extLst>
            </p:cNvPr>
            <p:cNvSpPr/>
            <p:nvPr/>
          </p:nvSpPr>
          <p:spPr>
            <a:xfrm>
              <a:off x="5836741" y="2441025"/>
              <a:ext cx="150246" cy="190160"/>
            </a:xfrm>
            <a:prstGeom prst="roundRect">
              <a:avLst/>
            </a:prstGeom>
            <a:solidFill>
              <a:srgbClr val="CBD18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</a:t>
              </a:r>
              <a:endParaRPr lang="en-ID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8" name="Picture 2" descr="See the source image">
            <a:hlinkClick r:id="rId6" action="ppaction://hlinksldjump"/>
            <a:extLst>
              <a:ext uri="{FF2B5EF4-FFF2-40B4-BE49-F238E27FC236}">
                <a16:creationId xmlns:a16="http://schemas.microsoft.com/office/drawing/2014/main" id="{9BE08460-66F7-9D0F-C5AE-1BFB1632C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89130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36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FE9234E-1DDC-BC29-146A-0AA084A9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1" y="48640"/>
            <a:ext cx="12047838" cy="996690"/>
          </a:xfrm>
          <a:prstGeom prst="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Future Works</a:t>
            </a:r>
            <a:endParaRPr lang="en-ID" b="1" dirty="0">
              <a:solidFill>
                <a:srgbClr val="000000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202F64F-CDA3-6DA7-10DD-D64B8488ACC2}"/>
              </a:ext>
            </a:extLst>
          </p:cNvPr>
          <p:cNvGrpSpPr/>
          <p:nvPr/>
        </p:nvGrpSpPr>
        <p:grpSpPr>
          <a:xfrm>
            <a:off x="97273" y="1132482"/>
            <a:ext cx="11997447" cy="966303"/>
            <a:chOff x="5796294" y="2441025"/>
            <a:chExt cx="4523362" cy="433893"/>
          </a:xfrm>
          <a:solidFill>
            <a:schemeClr val="bg1">
              <a:lumMod val="95000"/>
            </a:schemeClr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81AE850-7414-B43F-6D15-7E1DC159712E}"/>
                </a:ext>
              </a:extLst>
            </p:cNvPr>
            <p:cNvSpPr/>
            <p:nvPr/>
          </p:nvSpPr>
          <p:spPr>
            <a:xfrm>
              <a:off x="5796294" y="2546326"/>
              <a:ext cx="4523362" cy="328592"/>
            </a:xfrm>
            <a:prstGeom prst="rect">
              <a:avLst/>
            </a:prstGeom>
            <a:solidFill>
              <a:srgbClr val="6BADDF"/>
            </a:solidFill>
            <a:ln w="38100">
              <a:solidFill>
                <a:srgbClr val="0119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b="1" dirty="0">
                  <a:solidFill>
                    <a:srgbClr val="01193F"/>
                  </a:solidFill>
                </a:rPr>
                <a:t>Works on non-static objects </a:t>
              </a:r>
              <a:r>
                <a:rPr lang="en-US" sz="1000" dirty="0">
                  <a:solidFill>
                    <a:srgbClr val="01193F"/>
                  </a:solidFill>
                </a:rPr>
                <a:t>[12]</a:t>
              </a:r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74BCF9D9-088C-EFFD-B00F-49B650D84950}"/>
                </a:ext>
              </a:extLst>
            </p:cNvPr>
            <p:cNvSpPr/>
            <p:nvPr/>
          </p:nvSpPr>
          <p:spPr>
            <a:xfrm>
              <a:off x="5836741" y="2441025"/>
              <a:ext cx="150246" cy="190160"/>
            </a:xfrm>
            <a:prstGeom prst="roundRect">
              <a:avLst/>
            </a:prstGeom>
            <a:solidFill>
              <a:srgbClr val="CBD18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</a:t>
              </a:r>
              <a:endParaRPr lang="en-ID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FBF90D8-D37F-4748-EE49-C80062462DAE}"/>
              </a:ext>
            </a:extLst>
          </p:cNvPr>
          <p:cNvGrpSpPr/>
          <p:nvPr/>
        </p:nvGrpSpPr>
        <p:grpSpPr>
          <a:xfrm>
            <a:off x="97275" y="2206620"/>
            <a:ext cx="11997446" cy="1023995"/>
            <a:chOff x="5796294" y="2441025"/>
            <a:chExt cx="4603931" cy="459798"/>
          </a:xfrm>
          <a:solidFill>
            <a:schemeClr val="bg1">
              <a:lumMod val="95000"/>
            </a:schemeClr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7818C36-CE6C-3B94-A121-B7AC834FA560}"/>
                </a:ext>
              </a:extLst>
            </p:cNvPr>
            <p:cNvSpPr/>
            <p:nvPr/>
          </p:nvSpPr>
          <p:spPr>
            <a:xfrm>
              <a:off x="5796294" y="2546326"/>
              <a:ext cx="4603931" cy="354497"/>
            </a:xfrm>
            <a:prstGeom prst="rect">
              <a:avLst/>
            </a:prstGeom>
            <a:solidFill>
              <a:srgbClr val="6BADDF"/>
            </a:solidFill>
            <a:ln w="38100">
              <a:solidFill>
                <a:srgbClr val="0119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b="1" dirty="0">
                  <a:solidFill>
                    <a:srgbClr val="01193F"/>
                  </a:solidFill>
                </a:rPr>
                <a:t>Works on the stability of black hole solutions found in this study </a:t>
              </a:r>
              <a:r>
                <a:rPr lang="en-US" sz="1000" dirty="0">
                  <a:solidFill>
                    <a:srgbClr val="01193F"/>
                  </a:solidFill>
                </a:rPr>
                <a:t>[3]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17DDB539-E407-5C55-DAD0-712E46024E9F}"/>
                </a:ext>
              </a:extLst>
            </p:cNvPr>
            <p:cNvSpPr/>
            <p:nvPr/>
          </p:nvSpPr>
          <p:spPr>
            <a:xfrm>
              <a:off x="5836741" y="2441025"/>
              <a:ext cx="150246" cy="190160"/>
            </a:xfrm>
            <a:prstGeom prst="roundRect">
              <a:avLst/>
            </a:prstGeom>
            <a:solidFill>
              <a:srgbClr val="CBD18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</a:t>
              </a:r>
              <a:endParaRPr lang="en-ID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7FD9E02-3F33-9B9F-F4E1-22039D129DFA}"/>
              </a:ext>
            </a:extLst>
          </p:cNvPr>
          <p:cNvGrpSpPr/>
          <p:nvPr/>
        </p:nvGrpSpPr>
        <p:grpSpPr>
          <a:xfrm>
            <a:off x="97275" y="3338665"/>
            <a:ext cx="11997445" cy="986320"/>
            <a:chOff x="5796294" y="2441025"/>
            <a:chExt cx="4523362" cy="442881"/>
          </a:xfrm>
          <a:solidFill>
            <a:schemeClr val="bg1">
              <a:lumMod val="95000"/>
            </a:schemeClr>
          </a:solidFill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51DC67B-B7F4-EDF0-68E6-F47FA50908CF}"/>
                </a:ext>
              </a:extLst>
            </p:cNvPr>
            <p:cNvSpPr/>
            <p:nvPr/>
          </p:nvSpPr>
          <p:spPr>
            <a:xfrm>
              <a:off x="5796294" y="2546326"/>
              <a:ext cx="4523362" cy="337580"/>
            </a:xfrm>
            <a:prstGeom prst="rect">
              <a:avLst/>
            </a:prstGeom>
            <a:solidFill>
              <a:srgbClr val="6BADDF"/>
            </a:solidFill>
            <a:ln w="38100">
              <a:solidFill>
                <a:srgbClr val="0119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b="1" dirty="0">
                  <a:solidFill>
                    <a:srgbClr val="01193F"/>
                  </a:solidFill>
                </a:rPr>
                <a:t>Works on orbit stability of particles around black hole solutions found in this study </a:t>
              </a:r>
              <a:r>
                <a:rPr lang="en-US" sz="1000" dirty="0">
                  <a:solidFill>
                    <a:srgbClr val="01193F"/>
                  </a:solidFill>
                </a:rPr>
                <a:t>[7]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EE050DFA-3420-B23B-3B62-AEB286A6CF46}"/>
                </a:ext>
              </a:extLst>
            </p:cNvPr>
            <p:cNvSpPr/>
            <p:nvPr/>
          </p:nvSpPr>
          <p:spPr>
            <a:xfrm>
              <a:off x="5836741" y="2441025"/>
              <a:ext cx="150246" cy="190160"/>
            </a:xfrm>
            <a:prstGeom prst="roundRect">
              <a:avLst/>
            </a:prstGeom>
            <a:solidFill>
              <a:srgbClr val="CBD18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</a:t>
              </a:r>
              <a:endParaRPr lang="en-ID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BF158C9-09D4-E7CF-DF45-FC2594100AC0}"/>
              </a:ext>
            </a:extLst>
          </p:cNvPr>
          <p:cNvSpPr txBox="1"/>
          <p:nvPr/>
        </p:nvSpPr>
        <p:spPr>
          <a:xfrm>
            <a:off x="0" y="6571270"/>
            <a:ext cx="122114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119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[12] </a:t>
            </a:r>
            <a:r>
              <a:rPr lang="en-ID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B. </a:t>
            </a:r>
            <a:r>
              <a:rPr lang="en-ID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Kleihaus</a:t>
            </a:r>
            <a:r>
              <a:rPr lang="en-ID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J. Kunz, E. Radu, and B. </a:t>
            </a:r>
            <a:r>
              <a:rPr lang="en-ID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Subagyo</a:t>
            </a:r>
            <a:r>
              <a:rPr lang="en-ID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“Spinning black strings in five-dimensional Einstein–Gauss–Bonnet gravity,” </a:t>
            </a:r>
            <a:r>
              <a:rPr lang="en-ID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Phys. Lett. B</a:t>
            </a:r>
            <a:r>
              <a:rPr lang="en-ID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vol. 713, no. 2, pp. 110–116, 2012.</a:t>
            </a:r>
            <a:endParaRPr lang="en-ID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 descr="See the source image">
            <a:hlinkClick r:id="rId2" action="ppaction://hlinksldjump"/>
            <a:extLst>
              <a:ext uri="{FF2B5EF4-FFF2-40B4-BE49-F238E27FC236}">
                <a16:creationId xmlns:a16="http://schemas.microsoft.com/office/drawing/2014/main" id="{673E68D8-D684-3DED-07D3-57BAC3EFD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89130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81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60527-07F4-B671-1E15-6E2316A42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16146"/>
          </a:xfrm>
          <a:prstGeom prst="rect">
            <a:avLst/>
          </a:prstGeom>
          <a:solidFill>
            <a:srgbClr val="B1D877"/>
          </a:solidFill>
          <a:ln w="57150">
            <a:solidFill>
              <a:srgbClr val="4D4D4D"/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4D4D4D"/>
                </a:solidFill>
              </a:rPr>
              <a:t>Outline</a:t>
            </a:r>
            <a:endParaRPr lang="en-ID" b="1" dirty="0">
              <a:solidFill>
                <a:srgbClr val="4D4D4D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21384E1-D16E-DEBF-7329-F2ED7061DD08}"/>
              </a:ext>
            </a:extLst>
          </p:cNvPr>
          <p:cNvGrpSpPr/>
          <p:nvPr/>
        </p:nvGrpSpPr>
        <p:grpSpPr>
          <a:xfrm>
            <a:off x="275385" y="5380730"/>
            <a:ext cx="11228189" cy="902873"/>
            <a:chOff x="343482" y="1269041"/>
            <a:chExt cx="11228189" cy="90287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1F1AF74-026C-D986-1BB6-B648DF34D3B8}"/>
                </a:ext>
              </a:extLst>
            </p:cNvPr>
            <p:cNvSpPr/>
            <p:nvPr/>
          </p:nvSpPr>
          <p:spPr>
            <a:xfrm>
              <a:off x="343482" y="1500705"/>
              <a:ext cx="11228189" cy="671209"/>
            </a:xfrm>
            <a:prstGeom prst="rect">
              <a:avLst/>
            </a:prstGeom>
            <a:solidFill>
              <a:srgbClr val="8CDCDA"/>
            </a:solidFill>
            <a:ln w="57150"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r>
                <a:rPr lang="en-US" sz="2400" u="sng" dirty="0">
                  <a:solidFill>
                    <a:srgbClr val="4D4D4D"/>
                  </a:solidFill>
                  <a:hlinkClick r:id="rId2" action="ppaction://hlinksldjump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Conclusion	</a:t>
              </a:r>
              <a:r>
                <a:rPr lang="en-US" sz="2400" dirty="0">
                  <a:solidFill>
                    <a:srgbClr val="4D4D4D"/>
                  </a:solidFill>
                </a:rPr>
                <a:t>		</a:t>
              </a:r>
              <a:r>
                <a:rPr lang="en-US" sz="2400" u="sng" dirty="0">
                  <a:solidFill>
                    <a:srgbClr val="4D4D4D"/>
                  </a:solidFill>
                  <a:hlinkClick r:id="rId3" action="ppaction://hlinksldjump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Future Works </a:t>
              </a:r>
              <a:endParaRPr lang="en-ID" sz="2400" u="sng" dirty="0">
                <a:solidFill>
                  <a:srgbClr val="4D4D4D"/>
                </a:solidFill>
              </a:endParaRPr>
            </a:p>
          </p:txBody>
        </p:sp>
        <p:sp>
          <p:nvSpPr>
            <p:cNvPr id="17" name="Rectangle: Rounded Corners 16">
              <a:hlinkClick r:id="" action="ppaction://noaction"/>
              <a:extLst>
                <a:ext uri="{FF2B5EF4-FFF2-40B4-BE49-F238E27FC236}">
                  <a16:creationId xmlns:a16="http://schemas.microsoft.com/office/drawing/2014/main" id="{2E46FCB3-604F-952F-759F-1B9DF43FC2E4}"/>
                </a:ext>
              </a:extLst>
            </p:cNvPr>
            <p:cNvSpPr/>
            <p:nvPr/>
          </p:nvSpPr>
          <p:spPr>
            <a:xfrm>
              <a:off x="396656" y="1269041"/>
              <a:ext cx="4992466" cy="422293"/>
            </a:xfrm>
            <a:prstGeom prst="roundRect">
              <a:avLst/>
            </a:prstGeom>
            <a:solidFill>
              <a:srgbClr val="B1D877"/>
            </a:solidFill>
            <a:ln w="28575"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rgbClr val="4D4D4D"/>
                  </a:solidFill>
                </a:rPr>
                <a:t>CONCLUSION &amp; FUTURE WORKS</a:t>
              </a:r>
              <a:endParaRPr lang="en-ID" sz="2800" dirty="0">
                <a:solidFill>
                  <a:srgbClr val="4D4D4D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8DF6C72-6F67-0FF2-3EAB-7270BFCC0147}"/>
              </a:ext>
            </a:extLst>
          </p:cNvPr>
          <p:cNvGrpSpPr/>
          <p:nvPr/>
        </p:nvGrpSpPr>
        <p:grpSpPr>
          <a:xfrm>
            <a:off x="275386" y="4128617"/>
            <a:ext cx="11228189" cy="902873"/>
            <a:chOff x="343482" y="1269041"/>
            <a:chExt cx="11228189" cy="90287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29D7132D-D278-60D5-6271-236D019C8F0B}"/>
                    </a:ext>
                  </a:extLst>
                </p:cNvPr>
                <p:cNvSpPr/>
                <p:nvPr/>
              </p:nvSpPr>
              <p:spPr>
                <a:xfrm>
                  <a:off x="343482" y="1500705"/>
                  <a:ext cx="11228189" cy="671209"/>
                </a:xfrm>
                <a:prstGeom prst="rect">
                  <a:avLst/>
                </a:prstGeom>
                <a:solidFill>
                  <a:srgbClr val="8CDCDA"/>
                </a:solidFill>
                <a:ln w="57150">
                  <a:solidFill>
                    <a:srgbClr val="4D4D4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1"/>
                  <a:r>
                    <a:rPr lang="en-US" sz="2400" dirty="0">
                      <a:solidFill>
                        <a:srgbClr val="4D4D4D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400" i="1">
                          <a:solidFill>
                            <a:srgbClr val="4D4D4D"/>
                          </a:solidFill>
                          <a:latin typeface="Cambria Math" panose="02040503050406030204" pitchFamily="18" charset="0"/>
                          <a:hlinkClick r:id="rId4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𝑃</m:t>
                      </m:r>
                      <m:r>
                        <a:rPr lang="en-US" sz="2400" i="1">
                          <a:solidFill>
                            <a:srgbClr val="4D4D4D"/>
                          </a:solidFill>
                          <a:latin typeface="Cambria Math" panose="02040503050406030204" pitchFamily="18" charset="0"/>
                          <a:hlinkClick r:id="rId4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[</m:t>
                      </m:r>
                      <m:r>
                        <a:rPr lang="en-US" sz="2400" i="1">
                          <a:solidFill>
                            <a:srgbClr val="4D4D4D"/>
                          </a:solidFill>
                          <a:latin typeface="Cambria Math" panose="02040503050406030204" pitchFamily="18" charset="0"/>
                          <a:hlinkClick r:id="rId4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𝜓</m:t>
                      </m:r>
                      <m:r>
                        <a:rPr lang="en-US" sz="2400" i="1">
                          <a:solidFill>
                            <a:srgbClr val="4D4D4D"/>
                          </a:solidFill>
                          <a:latin typeface="Cambria Math" panose="02040503050406030204" pitchFamily="18" charset="0"/>
                          <a:hlinkClick r:id="rId4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]</m:t>
                      </m:r>
                    </m:oMath>
                  </a14:m>
                  <a:r>
                    <a:rPr lang="en-US" sz="2400" dirty="0">
                      <a:solidFill>
                        <a:srgbClr val="4D4D4D"/>
                      </a:solidFill>
                      <a:hlinkClick r:id="rId4" action="ppaction://hlinksldjump">
                        <a:extLst>
                          <a:ext uri="{A12FA001-AC4F-418D-AE19-62706E023703}">
                            <ahyp:hlinkClr xmlns:ahyp="http://schemas.microsoft.com/office/drawing/2018/hyperlinkcolor" val="tx"/>
                          </a:ext>
                        </a:extLst>
                      </a:hlinkClick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US" sz="2400" i="1">
                          <a:solidFill>
                            <a:srgbClr val="4D4D4D"/>
                          </a:solidFill>
                          <a:latin typeface="Cambria Math" panose="02040503050406030204" pitchFamily="18" charset="0"/>
                          <a:hlinkClick r:id="rId4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𝑃</m:t>
                      </m:r>
                      <m:r>
                        <a:rPr lang="en-US" sz="2400" i="1">
                          <a:solidFill>
                            <a:srgbClr val="4D4D4D"/>
                          </a:solidFill>
                          <a:latin typeface="Cambria Math" panose="02040503050406030204" pitchFamily="18" charset="0"/>
                          <a:hlinkClick r:id="rId4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[</m:t>
                      </m:r>
                      <m:r>
                        <a:rPr lang="en-US" sz="2400" i="1">
                          <a:solidFill>
                            <a:srgbClr val="4D4D4D"/>
                          </a:solidFill>
                          <a:latin typeface="Cambria Math" panose="02040503050406030204" pitchFamily="18" charset="0"/>
                          <a:hlinkClick r:id="rId4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𝜓</m:t>
                      </m:r>
                      <m:r>
                        <a:rPr lang="en-US" sz="2400" i="1">
                          <a:solidFill>
                            <a:srgbClr val="4D4D4D"/>
                          </a:solidFill>
                          <a:latin typeface="Cambria Math" panose="02040503050406030204" pitchFamily="18" charset="0"/>
                          <a:hlinkClick r:id="rId4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(</m:t>
                      </m:r>
                      <m:r>
                        <a:rPr lang="en-US" sz="2400" i="1">
                          <a:solidFill>
                            <a:srgbClr val="4D4D4D"/>
                          </a:solidFill>
                          <a:latin typeface="Cambria Math" panose="02040503050406030204" pitchFamily="18" charset="0"/>
                          <a:hlinkClick r:id="rId4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𝑟</m:t>
                      </m:r>
                      <m:r>
                        <a:rPr lang="en-US" sz="2400" i="1">
                          <a:solidFill>
                            <a:srgbClr val="4D4D4D"/>
                          </a:solidFill>
                          <a:latin typeface="Cambria Math" panose="02040503050406030204" pitchFamily="18" charset="0"/>
                          <a:hlinkClick r:id="rId4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)]</m:t>
                      </m:r>
                    </m:oMath>
                  </a14:m>
                  <a:r>
                    <a:rPr lang="en-US" sz="2400" dirty="0">
                      <a:solidFill>
                        <a:srgbClr val="4D4D4D"/>
                      </a:solidFill>
                      <a:hlinkClick r:id="rId4" action="ppaction://hlinksldjump">
                        <a:extLst>
                          <a:ext uri="{A12FA001-AC4F-418D-AE19-62706E023703}">
                            <ahyp:hlinkClr xmlns:ahyp="http://schemas.microsoft.com/office/drawing/2018/hyperlinkcolor" val="tx"/>
                          </a:ext>
                        </a:extLst>
                      </a:hlinkClick>
                    </a:rPr>
                    <a:t> Pair </a:t>
                  </a:r>
                  <a:r>
                    <a:rPr lang="en-US" sz="2400" dirty="0">
                      <a:solidFill>
                        <a:srgbClr val="4D4D4D"/>
                      </a:solidFill>
                    </a:rPr>
                    <a:t>	</a:t>
                  </a:r>
                  <a:r>
                    <a:rPr lang="en-US" sz="2400" dirty="0">
                      <a:solidFill>
                        <a:srgbClr val="4D4D4D"/>
                      </a:solidFill>
                      <a:hlinkClick r:id="rId5" action="ppaction://hlinksldjump">
                        <a:extLst>
                          <a:ext uri="{A12FA001-AC4F-418D-AE19-62706E023703}">
                            <ahyp:hlinkClr xmlns:ahyp="http://schemas.microsoft.com/office/drawing/2018/hyperlinkcolor" val="tx"/>
                          </a:ext>
                        </a:extLst>
                      </a:hlinkClick>
                    </a:rPr>
                    <a:t>Metric Solution</a:t>
                  </a:r>
                  <a:r>
                    <a:rPr lang="en-US" sz="2400" dirty="0">
                      <a:solidFill>
                        <a:srgbClr val="4D4D4D"/>
                      </a:solidFill>
                    </a:rPr>
                    <a:t>		</a:t>
                  </a:r>
                  <a:r>
                    <a:rPr lang="en-US" sz="2400" u="sng" dirty="0">
                      <a:solidFill>
                        <a:srgbClr val="4D4D4D"/>
                      </a:solidFill>
                      <a:hlinkClick r:id="rId5" action="ppaction://hlinksldjump">
                        <a:extLst>
                          <a:ext uri="{A12FA001-AC4F-418D-AE19-62706E023703}">
                            <ahyp:hlinkClr xmlns:ahyp="http://schemas.microsoft.com/office/drawing/2018/hyperlinkcolor" val="tx"/>
                          </a:ext>
                        </a:extLst>
                      </a:hlinkClick>
                    </a:rPr>
                    <a:t>Horizon Radius </a:t>
                  </a:r>
                  <a14:m>
                    <m:oMath xmlns:m="http://schemas.openxmlformats.org/officeDocument/2006/math">
                      <m:r>
                        <a:rPr lang="en-US" sz="2400" b="0" i="1" u="sng" smtClean="0">
                          <a:solidFill>
                            <a:srgbClr val="4D4D4D"/>
                          </a:solidFill>
                          <a:latin typeface="Cambria Math" panose="02040503050406030204" pitchFamily="18" charset="0"/>
                          <a:hlinkClick r:id="rId5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(</m:t>
                      </m:r>
                      <m:sSub>
                        <m:sSubPr>
                          <m:ctrlPr>
                            <a:rPr lang="en-US" sz="2400" b="0" i="1" u="sng" smtClean="0">
                              <a:solidFill>
                                <a:srgbClr val="4D4D4D"/>
                              </a:solidFill>
                              <a:latin typeface="Cambria Math" panose="02040503050406030204" pitchFamily="18" charset="0"/>
                              <a:hlinkClick r:id="rId5" action="ppaction://hlinksldjump">
                                <a:extLst>
                                  <a:ext uri="{A12FA001-AC4F-418D-AE19-62706E023703}">
                                    <ahyp:hlinkClr xmlns:ahyp="http://schemas.microsoft.com/office/drawing/2018/hyperlinkcolor" val="tx"/>
                                  </a:ext>
                                </a:extLst>
                              </a:hlinkClick>
                            </a:rPr>
                          </m:ctrlPr>
                        </m:sSubPr>
                        <m:e>
                          <m:r>
                            <a:rPr lang="en-US" sz="2400" b="0" i="1" u="sng" smtClean="0">
                              <a:solidFill>
                                <a:srgbClr val="4D4D4D"/>
                              </a:solidFill>
                              <a:latin typeface="Cambria Math" panose="02040503050406030204" pitchFamily="18" charset="0"/>
                              <a:hlinkClick r:id="rId5" action="ppaction://hlinksldjump">
                                <a:extLst>
                                  <a:ext uri="{A12FA001-AC4F-418D-AE19-62706E023703}">
                                    <ahyp:hlinkClr xmlns:ahyp="http://schemas.microsoft.com/office/drawing/2018/hyperlinkcolor" val="tx"/>
                                  </a:ext>
                                </a:extLst>
                              </a:hlinkClick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u="sng" smtClean="0">
                              <a:solidFill>
                                <a:srgbClr val="4D4D4D"/>
                              </a:solidFill>
                              <a:latin typeface="Cambria Math" panose="02040503050406030204" pitchFamily="18" charset="0"/>
                              <a:hlinkClick r:id="rId5" action="ppaction://hlinksldjump">
                                <a:extLst>
                                  <a:ext uri="{A12FA001-AC4F-418D-AE19-62706E023703}">
                                    <ahyp:hlinkClr xmlns:ahyp="http://schemas.microsoft.com/office/drawing/2018/hyperlinkcolor" val="tx"/>
                                  </a:ext>
                                </a:extLst>
                              </a:hlinkClick>
                            </a:rPr>
                            <m:t>h</m:t>
                          </m:r>
                        </m:sub>
                      </m:sSub>
                      <m:r>
                        <a:rPr lang="en-US" sz="2400" b="0" i="1" u="sng" smtClean="0">
                          <a:solidFill>
                            <a:srgbClr val="4D4D4D"/>
                          </a:solidFill>
                          <a:latin typeface="Cambria Math" panose="02040503050406030204" pitchFamily="18" charset="0"/>
                          <a:hlinkClick r:id="rId5" action="ppaction://hlinksldjump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m:t>)</m:t>
                      </m:r>
                    </m:oMath>
                  </a14:m>
                  <a:r>
                    <a:rPr lang="en-US" sz="2400" dirty="0">
                      <a:solidFill>
                        <a:srgbClr val="4D4D4D"/>
                      </a:solidFill>
                    </a:rPr>
                    <a:t>	</a:t>
                  </a:r>
                  <a:endParaRPr lang="en-ID" sz="2400" dirty="0">
                    <a:solidFill>
                      <a:srgbClr val="4D4D4D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29D7132D-D278-60D5-6271-236D019C8F0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3482" y="1500705"/>
                  <a:ext cx="11228189" cy="671209"/>
                </a:xfrm>
                <a:prstGeom prst="rect">
                  <a:avLst/>
                </a:prstGeom>
                <a:blipFill>
                  <a:blip r:embed="rId6"/>
                  <a:stretch>
                    <a:fillRect b="-840"/>
                  </a:stretch>
                </a:blipFill>
                <a:ln w="57150">
                  <a:solidFill>
                    <a:srgbClr val="4D4D4D"/>
                  </a:solidFill>
                </a:ln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CC2537D-1CF1-7367-F91C-EE5B0EDEB0EB}"/>
                </a:ext>
              </a:extLst>
            </p:cNvPr>
            <p:cNvSpPr/>
            <p:nvPr/>
          </p:nvSpPr>
          <p:spPr>
            <a:xfrm>
              <a:off x="396656" y="1269041"/>
              <a:ext cx="4416136" cy="422293"/>
            </a:xfrm>
            <a:prstGeom prst="roundRect">
              <a:avLst/>
            </a:prstGeom>
            <a:solidFill>
              <a:srgbClr val="B1D877"/>
            </a:solidFill>
            <a:ln w="28575"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rgbClr val="4D4D4D"/>
                  </a:solidFill>
                </a:rPr>
                <a:t>LOVELOCK BLACK HOLES</a:t>
              </a:r>
              <a:endParaRPr lang="en-ID" sz="2800" dirty="0">
                <a:solidFill>
                  <a:srgbClr val="4D4D4D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3D5BAE4-2ED3-0447-C2C0-7AE39B28D050}"/>
              </a:ext>
            </a:extLst>
          </p:cNvPr>
          <p:cNvGrpSpPr/>
          <p:nvPr/>
        </p:nvGrpSpPr>
        <p:grpSpPr>
          <a:xfrm>
            <a:off x="275387" y="2808271"/>
            <a:ext cx="11228189" cy="902873"/>
            <a:chOff x="343482" y="1269041"/>
            <a:chExt cx="11228189" cy="90287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D7817BF-8108-69C8-EAE2-77B4F19AAD9D}"/>
                </a:ext>
              </a:extLst>
            </p:cNvPr>
            <p:cNvSpPr/>
            <p:nvPr/>
          </p:nvSpPr>
          <p:spPr>
            <a:xfrm>
              <a:off x="343482" y="1500705"/>
              <a:ext cx="11228189" cy="671209"/>
            </a:xfrm>
            <a:prstGeom prst="rect">
              <a:avLst/>
            </a:prstGeom>
            <a:solidFill>
              <a:srgbClr val="8CDCDA"/>
            </a:solidFill>
            <a:ln w="57150"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r>
                <a:rPr lang="en-US" sz="2400" dirty="0">
                  <a:solidFill>
                    <a:srgbClr val="4D4D4D"/>
                  </a:solidFill>
                  <a:hlinkClick r:id="rId7" action="ppaction://hlinksldjump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Lovelock Theorem	</a:t>
              </a:r>
              <a:r>
                <a:rPr lang="en-US" sz="2400" dirty="0">
                  <a:solidFill>
                    <a:srgbClr val="4D4D4D"/>
                  </a:solidFill>
                </a:rPr>
                <a:t>	</a:t>
              </a:r>
              <a:r>
                <a:rPr lang="en-US" sz="2400" dirty="0">
                  <a:solidFill>
                    <a:srgbClr val="4D4D4D"/>
                  </a:solidFill>
                  <a:hlinkClick r:id="rId8" action="ppaction://hlinksldjump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Lovelock Theory of Gravity</a:t>
              </a:r>
              <a:r>
                <a:rPr lang="en-US" sz="2400" dirty="0">
                  <a:solidFill>
                    <a:srgbClr val="4D4D4D"/>
                  </a:solidFill>
                </a:rPr>
                <a:t>	</a:t>
              </a:r>
              <a:r>
                <a:rPr lang="en-US" sz="2400" dirty="0">
                  <a:solidFill>
                    <a:srgbClr val="4D4D4D"/>
                  </a:solidFill>
                  <a:hlinkClick r:id="rId9" action="ppaction://hlinksldjump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Calculation Scheme</a:t>
              </a:r>
              <a:endParaRPr lang="en-ID" sz="2400" dirty="0">
                <a:solidFill>
                  <a:srgbClr val="4D4D4D"/>
                </a:solidFill>
              </a:endParaRP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33C82B57-8A20-3CA4-9686-A6B51F935273}"/>
                </a:ext>
              </a:extLst>
            </p:cNvPr>
            <p:cNvSpPr/>
            <p:nvPr/>
          </p:nvSpPr>
          <p:spPr>
            <a:xfrm>
              <a:off x="396655" y="1269041"/>
              <a:ext cx="3591683" cy="422293"/>
            </a:xfrm>
            <a:prstGeom prst="roundRect">
              <a:avLst/>
            </a:prstGeom>
            <a:solidFill>
              <a:srgbClr val="B1D877"/>
            </a:solidFill>
            <a:ln w="28575"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rgbClr val="4D4D4D"/>
                  </a:solidFill>
                </a:rPr>
                <a:t>LOVELOCK GRAVITY</a:t>
              </a:r>
              <a:endParaRPr lang="en-ID" sz="2800" dirty="0">
                <a:solidFill>
                  <a:srgbClr val="4D4D4D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599C20F-8AD7-CD32-976C-75D5F061C9DA}"/>
              </a:ext>
            </a:extLst>
          </p:cNvPr>
          <p:cNvGrpSpPr/>
          <p:nvPr/>
        </p:nvGrpSpPr>
        <p:grpSpPr>
          <a:xfrm>
            <a:off x="275389" y="1477270"/>
            <a:ext cx="11228189" cy="902873"/>
            <a:chOff x="343482" y="1269041"/>
            <a:chExt cx="11228189" cy="90287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2C24242-E973-851B-8F49-B044CE11775B}"/>
                </a:ext>
              </a:extLst>
            </p:cNvPr>
            <p:cNvSpPr/>
            <p:nvPr/>
          </p:nvSpPr>
          <p:spPr>
            <a:xfrm>
              <a:off x="343482" y="1500705"/>
              <a:ext cx="11228189" cy="671209"/>
            </a:xfrm>
            <a:prstGeom prst="rect">
              <a:avLst/>
            </a:prstGeom>
            <a:solidFill>
              <a:srgbClr val="8CDCDA"/>
            </a:solidFill>
            <a:ln w="57150"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/>
              <a:r>
                <a:rPr lang="en-US" sz="2400" dirty="0">
                  <a:solidFill>
                    <a:srgbClr val="4D4D4D"/>
                  </a:solidFill>
                </a:rPr>
                <a:t> </a:t>
              </a:r>
              <a:r>
                <a:rPr lang="en-US" sz="2400" dirty="0">
                  <a:solidFill>
                    <a:srgbClr val="4D4D4D"/>
                  </a:solidFill>
                  <a:hlinkClick r:id="rId10" action="ppaction://hlinksldjump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Motivation</a:t>
              </a:r>
              <a:r>
                <a:rPr lang="en-US" sz="2400" dirty="0">
                  <a:solidFill>
                    <a:srgbClr val="4D4D4D"/>
                  </a:solidFill>
                </a:rPr>
                <a:t>		</a:t>
              </a:r>
              <a:r>
                <a:rPr lang="en-US" sz="2400" dirty="0">
                  <a:solidFill>
                    <a:srgbClr val="4D4D4D"/>
                  </a:solidFill>
                  <a:hlinkClick r:id="rId11" action="ppaction://hlinksldjump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Goals</a:t>
              </a:r>
              <a:r>
                <a:rPr lang="en-US" sz="2400" dirty="0">
                  <a:solidFill>
                    <a:srgbClr val="4D4D4D"/>
                  </a:solidFill>
                </a:rPr>
                <a:t>				</a:t>
              </a:r>
              <a:r>
                <a:rPr lang="en-US" sz="2400" dirty="0">
                  <a:solidFill>
                    <a:srgbClr val="4D4D4D"/>
                  </a:solidFill>
                  <a:hlinkClick r:id="rId11" action="ppaction://hlinksldjump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 Five-Dimensional Spacetime</a:t>
              </a:r>
              <a:endParaRPr lang="en-ID" sz="2400" dirty="0">
                <a:solidFill>
                  <a:srgbClr val="4D4D4D"/>
                </a:solidFill>
              </a:endParaRP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46D2D33C-CF2D-D337-9A3B-42B927050B0D}"/>
                </a:ext>
              </a:extLst>
            </p:cNvPr>
            <p:cNvSpPr/>
            <p:nvPr/>
          </p:nvSpPr>
          <p:spPr>
            <a:xfrm>
              <a:off x="396656" y="1269041"/>
              <a:ext cx="2910812" cy="422293"/>
            </a:xfrm>
            <a:prstGeom prst="roundRect">
              <a:avLst/>
            </a:prstGeom>
            <a:solidFill>
              <a:srgbClr val="B1D877"/>
            </a:solidFill>
            <a:ln w="28575"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rgbClr val="4D4D4D"/>
                  </a:solidFill>
                </a:rPr>
                <a:t>INTRODUCTION</a:t>
              </a:r>
              <a:endParaRPr lang="en-ID" sz="2800" dirty="0">
                <a:solidFill>
                  <a:srgbClr val="4D4D4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953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BE619D8F-2B4D-FF55-1828-75AA173E85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98061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AEEFCA-186F-2FA6-180F-AEB29E36FD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547999" y="4294864"/>
            <a:ext cx="9144000" cy="2387600"/>
          </a:xfrm>
        </p:spPr>
        <p:txBody>
          <a:bodyPr>
            <a:normAutofit/>
          </a:bodyPr>
          <a:lstStyle/>
          <a:p>
            <a:r>
              <a:rPr lang="en-US" sz="7200" b="1" dirty="0">
                <a:ln w="28575">
                  <a:solidFill>
                    <a:srgbClr val="000000"/>
                  </a:solidFill>
                </a:ln>
                <a:solidFill>
                  <a:schemeClr val="bg1"/>
                </a:solidFill>
              </a:rPr>
              <a:t>Thank You!</a:t>
            </a:r>
            <a:endParaRPr lang="en-ID" sz="7200" b="1" dirty="0">
              <a:ln w="28575">
                <a:solidFill>
                  <a:srgbClr val="000000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7A060685-C3A6-8D7F-FB3E-A6A3AEE590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5" y="5359939"/>
            <a:ext cx="1467255" cy="14672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05238F-CBCB-8BC3-BFC4-88360D403F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241" y="5178749"/>
            <a:ext cx="2710578" cy="1804355"/>
          </a:xfrm>
          <a:prstGeom prst="rect">
            <a:avLst/>
          </a:prstGeom>
        </p:spPr>
      </p:pic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F871A969-EC6C-5A24-06A9-B213FAEBCBD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522" y="5617389"/>
            <a:ext cx="3637329" cy="927076"/>
          </a:xfrm>
          <a:prstGeom prst="rect">
            <a:avLst/>
          </a:prstGeom>
        </p:spPr>
      </p:pic>
      <p:pic>
        <p:nvPicPr>
          <p:cNvPr id="4" name="Picture 2" descr="See the source image">
            <a:hlinkClick r:id="rId6" action="ppaction://hlinksldjump"/>
            <a:extLst>
              <a:ext uri="{FF2B5EF4-FFF2-40B4-BE49-F238E27FC236}">
                <a16:creationId xmlns:a16="http://schemas.microsoft.com/office/drawing/2014/main" id="{3BE3D54E-D272-013E-5FF1-01B4C5A847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59946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55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10EC558-3ED0-B62A-368A-827EA04A7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7697" y="2619172"/>
            <a:ext cx="8336605" cy="1619656"/>
          </a:xfrm>
          <a:prstGeom prst="round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9600" b="1" dirty="0">
                <a:solidFill>
                  <a:srgbClr val="000000"/>
                </a:solidFill>
              </a:rPr>
              <a:t>APPENDIX</a:t>
            </a:r>
            <a:endParaRPr lang="en-ID" sz="9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88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DB3E7EAC-A362-BD35-F347-512FDA83479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81" y="48640"/>
                <a:ext cx="12047838" cy="996690"/>
              </a:xfrm>
              <a:prstGeom prst="rect">
                <a:avLst/>
              </a:prstGeom>
              <a:solidFill>
                <a:srgbClr val="B1D877"/>
              </a:solidFill>
              <a:ln w="57150">
                <a:solidFill>
                  <a:srgbClr val="000000"/>
                </a:solidFill>
              </a:ln>
            </p:spPr>
            <p:txBody>
              <a:bodyPr>
                <a:normAutofit/>
              </a:bodyPr>
              <a:lstStyle/>
              <a:p>
                <a:r>
                  <a:rPr lang="en-US" b="1" dirty="0">
                    <a:solidFill>
                      <a:srgbClr val="000000"/>
                    </a:solidFill>
                  </a:rPr>
                  <a:t>Stress-Energy Tensor Components 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sup>
                    </m:sSubSup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ID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DB3E7EAC-A362-BD35-F347-512FDA8347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81" y="48640"/>
                <a:ext cx="12047838" cy="996690"/>
              </a:xfrm>
              <a:prstGeom prst="rect">
                <a:avLst/>
              </a:prstGeom>
              <a:blipFill>
                <a:blip r:embed="rId3"/>
                <a:stretch>
                  <a:fillRect l="-1864" t="-2907" b="-9302"/>
                </a:stretch>
              </a:blipFill>
              <a:ln w="571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\documentclass{article}&#10;\usepackage{amsmath}&#10;\pagestyle{empty}&#10;\begin{document}&#10;&#10;$T_\mu^{\ \nu}=\left[\begin{matrix}\frac{1.5 Q^{2}}{r^{6}} &amp; 0 &amp; 0 &amp; 0 &amp; 0\\0 &amp; \frac{1.5 Q^{2}}{r^{6}} &amp; 0 &amp; 0 &amp; 0\\0 &amp; 0 &amp; - \frac{1.5 Q^{2}}{r^{6}} &amp; 0 &amp; 0\\0 &amp; 0 &amp; 0 &amp; - \frac{1.5 Q^{2}}{r^{6}} &amp; 0\\0 &amp; 0 &amp; 0 &amp; 0 &amp; - \frac{1.5 Q^{2}}{r^{6}}\end{matrix}\right]$&#10;&#10;&#10;\end{document}" title="IguanaTex Bitmap Display">
            <a:extLst>
              <a:ext uri="{FF2B5EF4-FFF2-40B4-BE49-F238E27FC236}">
                <a16:creationId xmlns:a16="http://schemas.microsoft.com/office/drawing/2014/main" id="{6989F15A-821D-9C0D-2692-7613022DF7C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404" y="2082258"/>
            <a:ext cx="8095192" cy="2693484"/>
          </a:xfrm>
          <a:prstGeom prst="rect">
            <a:avLst/>
          </a:prstGeom>
        </p:spPr>
      </p:pic>
      <p:sp>
        <p:nvSpPr>
          <p:cNvPr id="2" name="Arrow: Left 1">
            <a:hlinkClick r:id="rId5" action="ppaction://hlinksldjump"/>
            <a:extLst>
              <a:ext uri="{FF2B5EF4-FFF2-40B4-BE49-F238E27FC236}">
                <a16:creationId xmlns:a16="http://schemas.microsoft.com/office/drawing/2014/main" id="{6EB8A94A-4D30-54BB-4702-71237F942721}"/>
              </a:ext>
            </a:extLst>
          </p:cNvPr>
          <p:cNvSpPr/>
          <p:nvPr/>
        </p:nvSpPr>
        <p:spPr>
          <a:xfrm>
            <a:off x="11402437" y="294065"/>
            <a:ext cx="525294" cy="505839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2460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itle 1">
                <a:extLst>
                  <a:ext uri="{FF2B5EF4-FFF2-40B4-BE49-F238E27FC236}">
                    <a16:creationId xmlns:a16="http://schemas.microsoft.com/office/drawing/2014/main" id="{3F91F440-71EE-2D68-8C5B-ED70A9D0977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81" y="48640"/>
                <a:ext cx="12047838" cy="996690"/>
              </a:xfrm>
              <a:prstGeom prst="rect">
                <a:avLst/>
              </a:prstGeom>
              <a:solidFill>
                <a:srgbClr val="B1D877"/>
              </a:solidFill>
              <a:ln w="57150">
                <a:solidFill>
                  <a:srgbClr val="000000"/>
                </a:solidFill>
              </a:ln>
            </p:spPr>
            <p:txBody>
              <a:bodyPr>
                <a:normAutofit/>
              </a:bodyPr>
              <a:lstStyle/>
              <a:p>
                <a:r>
                  <a:rPr lang="en-US" b="1" dirty="0">
                    <a:solidFill>
                      <a:srgbClr val="000000"/>
                    </a:solidFill>
                  </a:rPr>
                  <a:t>Tensor Components 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sup>
                    </m:sSubSup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ID" b="1" dirty="0">
                    <a:solidFill>
                      <a:srgbClr val="000000"/>
                    </a:solidFill>
                  </a:rPr>
                  <a:t> with constant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endParaRPr lang="en-ID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7" name="Title 1">
                <a:extLst>
                  <a:ext uri="{FF2B5EF4-FFF2-40B4-BE49-F238E27FC236}">
                    <a16:creationId xmlns:a16="http://schemas.microsoft.com/office/drawing/2014/main" id="{3F91F440-71EE-2D68-8C5B-ED70A9D097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81" y="48640"/>
                <a:ext cx="12047838" cy="996690"/>
              </a:xfrm>
              <a:prstGeom prst="rect">
                <a:avLst/>
              </a:prstGeom>
              <a:blipFill>
                <a:blip r:embed="rId8"/>
                <a:stretch>
                  <a:fillRect l="-1864" t="-2907" b="-9302"/>
                </a:stretch>
              </a:blipFill>
              <a:ln w="571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\documentclass{article}&#10;\usepackage{amsmath}&#10;\pagestyle{empty}&#10;\begin{document}&#10; \begin{equation*}&#10;     \label{matrikstracetensorlovelock1}&#10;     E_\mu^\nu=\left[\begin{matrix} \tilde{\alpha}_1 \psi &amp; 0 &amp; 0 &amp; 0 &amp; 0\\0 &amp; \tilde{\alpha}_1 \psi &amp; 0 &amp; 0 &amp; 0\\0 &amp; 0 &amp; \tilde{\alpha}_1 \psi &amp; 0 &amp; 0\\0 &amp; 0 &amp; 0 &amp; \tilde{\alpha}_1 \psi &amp; 0\\0 &amp; 0 &amp; 0 &amp; 0 &amp; \tilde{\alpha}_1 \psi\end{matrix}\right]&#10; \end{equation*}&#10;&#10;&#10;&#10;\end{document}" title="IguanaTex Bitmap Display">
            <a:extLst>
              <a:ext uri="{FF2B5EF4-FFF2-40B4-BE49-F238E27FC236}">
                <a16:creationId xmlns:a16="http://schemas.microsoft.com/office/drawing/2014/main" id="{B183CB08-E179-CC15-23E2-8B82494BA9C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23" y="1095612"/>
            <a:ext cx="5369371" cy="1956572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0D60B168-371E-5022-B0C7-13EB3372B6A7}"/>
              </a:ext>
            </a:extLst>
          </p:cNvPr>
          <p:cNvSpPr/>
          <p:nvPr/>
        </p:nvSpPr>
        <p:spPr>
          <a:xfrm>
            <a:off x="1279955" y="1095612"/>
            <a:ext cx="702217" cy="394611"/>
          </a:xfrm>
          <a:prstGeom prst="ellipse">
            <a:avLst/>
          </a:prstGeom>
          <a:noFill/>
          <a:ln w="28575">
            <a:solidFill>
              <a:srgbClr val="C02F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1061F8E-A9FB-9D06-63D8-65B3289CF3CB}"/>
              </a:ext>
            </a:extLst>
          </p:cNvPr>
          <p:cNvCxnSpPr>
            <a:cxnSpLocks/>
            <a:stCxn id="3" idx="5"/>
          </p:cNvCxnSpPr>
          <p:nvPr/>
        </p:nvCxnSpPr>
        <p:spPr>
          <a:xfrm>
            <a:off x="1879335" y="1432434"/>
            <a:ext cx="747132" cy="1651234"/>
          </a:xfrm>
          <a:prstGeom prst="straightConnector1">
            <a:avLst/>
          </a:prstGeom>
          <a:ln w="28575">
            <a:solidFill>
              <a:srgbClr val="C02F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\documentclass{article}&#10;\usepackage{amsmath}&#10;\pagestyle{empty}&#10;\begin{document}&#10; \begin{equation*}&#10;     \label{definisifungsippsiorde1}&#10;     P[\psi]\equiv\psi&#10; \end{equation*}&#10;&#10;&#10;&#10;\end{document}" title="IguanaTex Bitmap Display">
            <a:extLst>
              <a:ext uri="{FF2B5EF4-FFF2-40B4-BE49-F238E27FC236}">
                <a16:creationId xmlns:a16="http://schemas.microsoft.com/office/drawing/2014/main" id="{5870487C-DC24-CBD5-03E3-1D1E5EE358E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652" y="3146195"/>
            <a:ext cx="1395405" cy="354692"/>
          </a:xfrm>
          <a:prstGeom prst="rect">
            <a:avLst/>
          </a:prstGeom>
        </p:spPr>
      </p:pic>
      <p:pic>
        <p:nvPicPr>
          <p:cNvPr id="8" name="Picture 7" descr="\documentclass{article}&#10;\usepackage{amsmath}&#10;\pagestyle{empty}&#10;\begin{document}&#10;&#10;&#10;$\tilde{\alpha}_1=\frac{1}{8\pi G}\equiv1$&#10;&#10;\end{document}" title="IguanaTex Bitmap Display">
            <a:extLst>
              <a:ext uri="{FF2B5EF4-FFF2-40B4-BE49-F238E27FC236}">
                <a16:creationId xmlns:a16="http://schemas.microsoft.com/office/drawing/2014/main" id="{4A8374B6-2F2D-B25F-8DB0-AFB97622C5D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458" y="3134300"/>
            <a:ext cx="1816955" cy="37604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B13E116-ECD6-7557-4B90-3A3DD3A9C40F}"/>
              </a:ext>
            </a:extLst>
          </p:cNvPr>
          <p:cNvCxnSpPr>
            <a:stCxn id="8" idx="3"/>
            <a:endCxn id="5" idx="1"/>
          </p:cNvCxnSpPr>
          <p:nvPr/>
        </p:nvCxnSpPr>
        <p:spPr>
          <a:xfrm>
            <a:off x="3751413" y="3322323"/>
            <a:ext cx="1147239" cy="1218"/>
          </a:xfrm>
          <a:prstGeom prst="straightConnector1">
            <a:avLst/>
          </a:prstGeom>
          <a:ln w="28575">
            <a:solidFill>
              <a:srgbClr val="C02F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\documentclass{article}&#10;\usepackage{amsmath}&#10;\pagestyle{empty}&#10;\begin{document}&#10; \begin{equation*}&#10;     \label{matrikstracetensorlovelock1}&#10;     E_\mu^\nu=\left[\begin{matrix} (\tilde{\alpha}_{1} \psi + \tilde{\alpha}_{2}\psi^2)&amp; 0 &amp; 0 &amp; 0 &amp; 0\\0 &amp; (\tilde{\alpha}_{1} \psi + \tilde{\alpha}_{2}\psi^2) &amp; 0 &amp; 0 &amp; 0\\0 &amp; 0 &amp; (\tilde{\alpha}_{1} \psi + \tilde{\alpha}_{2}\psi^2) &amp; 0 &amp; 0\\0 &amp; 0 &amp; 0 &amp; (\tilde{\alpha}_{1} \psi + \tilde{\alpha}_{2}\psi^2) &amp; 0\\0 &amp; 0 &amp; 0 &amp; 0 &amp;(\tilde{\alpha}_{1} \psi + \tilde{\alpha}_{2}\psi^2)\end{matrix}\right]&#10; \end{equation*}&#10;&#10;&#10;&#10;\end{document}" title="IguanaTex Bitmap Display">
            <a:extLst>
              <a:ext uri="{FF2B5EF4-FFF2-40B4-BE49-F238E27FC236}">
                <a16:creationId xmlns:a16="http://schemas.microsoft.com/office/drawing/2014/main" id="{5B97D468-AB30-F972-F5D5-CB95C4F41AE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23" y="4109599"/>
            <a:ext cx="9117255" cy="146718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C8399F1-B232-DB33-53F5-3C7A90F749F4}"/>
              </a:ext>
            </a:extLst>
          </p:cNvPr>
          <p:cNvCxnSpPr>
            <a:cxnSpLocks/>
          </p:cNvCxnSpPr>
          <p:nvPr/>
        </p:nvCxnSpPr>
        <p:spPr>
          <a:xfrm>
            <a:off x="2593638" y="4430047"/>
            <a:ext cx="519206" cy="1714015"/>
          </a:xfrm>
          <a:prstGeom prst="straightConnector1">
            <a:avLst/>
          </a:prstGeom>
          <a:ln w="28575">
            <a:solidFill>
              <a:srgbClr val="C02F1D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11" descr="\documentclass{article}&#10;\usepackage{amsmath}&#10;\pagestyle{empty}&#10;\begin{document}&#10;\begin{equation*}&#10;P[\psi ]=\tilde{\alpha}_1 \psi + \tilde{\alpha}_2 \psi^2&#10;\end{equation*}&#10;&#10;&#10;\end{document}" title="IguanaTex Bitmap Display">
            <a:extLst>
              <a:ext uri="{FF2B5EF4-FFF2-40B4-BE49-F238E27FC236}">
                <a16:creationId xmlns:a16="http://schemas.microsoft.com/office/drawing/2014/main" id="{64C1C5F5-5F26-F11F-E26E-83660A7CFBE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259" y="6208031"/>
            <a:ext cx="2136715" cy="288486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7B10FCD-DEE9-9BF6-6127-ABF5859AD747}"/>
              </a:ext>
            </a:extLst>
          </p:cNvPr>
          <p:cNvCxnSpPr>
            <a:stCxn id="12" idx="3"/>
          </p:cNvCxnSpPr>
          <p:nvPr/>
        </p:nvCxnSpPr>
        <p:spPr>
          <a:xfrm>
            <a:off x="4350974" y="6352274"/>
            <a:ext cx="1495342" cy="5796"/>
          </a:xfrm>
          <a:prstGeom prst="straightConnector1">
            <a:avLst/>
          </a:prstGeom>
          <a:ln w="28575">
            <a:solidFill>
              <a:srgbClr val="C02F1D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\documentclass{article}&#10;\usepackage{amsmath}&#10;\pagestyle{empty}&#10;\begin{document}&#10;&#10;$P[\psi]=\psi + \tilde{\alpha}_{2}\psi^2$&#10;&#10;&#10;\end{document}" title="IguanaTex Bitmap Display">
            <a:extLst>
              <a:ext uri="{FF2B5EF4-FFF2-40B4-BE49-F238E27FC236}">
                <a16:creationId xmlns:a16="http://schemas.microsoft.com/office/drawing/2014/main" id="{DE47BA00-1C82-63D4-44C8-CA410EBCDA20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498" y="6221988"/>
            <a:ext cx="1862794" cy="273260"/>
          </a:xfrm>
          <a:prstGeom prst="rect">
            <a:avLst/>
          </a:prstGeom>
        </p:spPr>
      </p:pic>
      <p:sp>
        <p:nvSpPr>
          <p:cNvPr id="19" name="Arrow: Left 18">
            <a:hlinkClick r:id="rId15" action="ppaction://hlinksldjump"/>
            <a:extLst>
              <a:ext uri="{FF2B5EF4-FFF2-40B4-BE49-F238E27FC236}">
                <a16:creationId xmlns:a16="http://schemas.microsoft.com/office/drawing/2014/main" id="{44F65B65-890B-9386-F0FF-9864BF992E6D}"/>
              </a:ext>
            </a:extLst>
          </p:cNvPr>
          <p:cNvSpPr/>
          <p:nvPr/>
        </p:nvSpPr>
        <p:spPr>
          <a:xfrm>
            <a:off x="11402437" y="294065"/>
            <a:ext cx="525294" cy="505839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1827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itle 1">
                <a:extLst>
                  <a:ext uri="{FF2B5EF4-FFF2-40B4-BE49-F238E27FC236}">
                    <a16:creationId xmlns:a16="http://schemas.microsoft.com/office/drawing/2014/main" id="{9E6F7CE5-20C8-7067-27A7-81D5CBBDF51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81" y="48640"/>
                <a:ext cx="12047838" cy="996690"/>
              </a:xfrm>
              <a:prstGeom prst="rect">
                <a:avLst/>
              </a:prstGeom>
              <a:solidFill>
                <a:srgbClr val="B1D877"/>
              </a:solidFill>
              <a:ln w="57150">
                <a:solidFill>
                  <a:srgbClr val="000000"/>
                </a:solidFill>
              </a:ln>
            </p:spPr>
            <p:txBody>
              <a:bodyPr>
                <a:normAutofit/>
              </a:bodyPr>
              <a:lstStyle/>
              <a:p>
                <a:r>
                  <a:rPr lang="en-US" b="1" dirty="0">
                    <a:solidFill>
                      <a:srgbClr val="000000"/>
                    </a:solidFill>
                  </a:rPr>
                  <a:t>First Order Lovelock Tensor Components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sup>
                    </m:sSubSup>
                  </m:oMath>
                </a14:m>
                <a:endParaRPr lang="en-ID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8" name="Title 1">
                <a:extLst>
                  <a:ext uri="{FF2B5EF4-FFF2-40B4-BE49-F238E27FC236}">
                    <a16:creationId xmlns:a16="http://schemas.microsoft.com/office/drawing/2014/main" id="{9E6F7CE5-20C8-7067-27A7-81D5CBBDF5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81" y="48640"/>
                <a:ext cx="12047838" cy="996690"/>
              </a:xfrm>
              <a:prstGeom prst="rect">
                <a:avLst/>
              </a:prstGeom>
              <a:blipFill>
                <a:blip r:embed="rId6"/>
                <a:stretch>
                  <a:fillRect l="-1864" t="-2907" b="-9302"/>
                </a:stretch>
              </a:blipFill>
              <a:ln w="571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\documentclass{article}&#10;\usepackage{amsmath}&#10;\pagestyle{empty}&#10;\begin{document}&#10;\begin{equation*}&#10;E_\mu^\nu=\left[\begin{matrix}-\frac{3\tilde{\alpha}_1\left(r\frac{d}{dr}\psi\left(r\right)+4\psi\left(r\right)\right)}{2}&amp;0&amp;0&amp;0&amp;0\\0&amp;-\frac{3\tilde{\alpha}_1\left(r\frac{d}{dr}\psi\left(r\right)+4\psi\left(r\right)\right)}{2}&amp;0&amp;0&amp;0\\0&amp;0&amp;-\frac{\tilde{\alpha}_1\left(r^2\frac{d^2}{dr^2}\psi\left(r\right)+8r\frac{d}{dr}\psi\left(r\right)+12\psi\left(r\right)\right)}{2}&amp;0&amp;0\\0&amp;0&amp;0&amp;-\frac{\tilde{\alpha}_1\left(r^2\frac{d^2}{dr^2}\psi\left(r\right)+8r\frac{d}{dr}\psi\left(r\right)+12\psi\left(r\right)\right)}{2}&amp;0\\0&amp;0&amp;0&amp;0&amp;-\frac{\tilde{\alpha}_1\left(r^2\frac{d^2}{dr^2}\psi\left(r\right)+8r\frac{d}{dr}\psi\left(r\right)+12\psi\left(r\right)\right)}{2}\\\end{matrix}\right]&#10;\end{equation*}&#10;\end{document}" title="IguanaTex Bitmap Display">
            <a:extLst>
              <a:ext uri="{FF2B5EF4-FFF2-40B4-BE49-F238E27FC236}">
                <a16:creationId xmlns:a16="http://schemas.microsoft.com/office/drawing/2014/main" id="{A6AB74E7-CBF1-3E74-5112-3C76788CE87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71" y="2103387"/>
            <a:ext cx="11399835" cy="158967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9159C428-6861-7365-A54C-09232CB04345}"/>
              </a:ext>
            </a:extLst>
          </p:cNvPr>
          <p:cNvSpPr/>
          <p:nvPr/>
        </p:nvSpPr>
        <p:spPr>
          <a:xfrm>
            <a:off x="778213" y="1935802"/>
            <a:ext cx="1984442" cy="622570"/>
          </a:xfrm>
          <a:prstGeom prst="ellipse">
            <a:avLst/>
          </a:prstGeom>
          <a:noFill/>
          <a:ln w="28575">
            <a:solidFill>
              <a:srgbClr val="C02F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84D4404-23FD-3ED2-8C88-92A6E414983E}"/>
              </a:ext>
            </a:extLst>
          </p:cNvPr>
          <p:cNvCxnSpPr>
            <a:cxnSpLocks/>
            <a:stCxn id="4" idx="5"/>
          </p:cNvCxnSpPr>
          <p:nvPr/>
        </p:nvCxnSpPr>
        <p:spPr>
          <a:xfrm>
            <a:off x="2472040" y="2467199"/>
            <a:ext cx="1020190" cy="1949156"/>
          </a:xfrm>
          <a:prstGeom prst="straightConnector1">
            <a:avLst/>
          </a:prstGeom>
          <a:ln w="28575">
            <a:solidFill>
              <a:srgbClr val="C02F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\documentclass{article}&#10;\usepackage{amsmath}&#10;\pagestyle{empty}&#10;\begin{document}&#10;&#10;$E_{\mu}^{\nu}=T_{\mu}^{\nu}$&#10;&#10;&#10;\end{document}" title="IguanaTex Bitmap Display">
            <a:extLst>
              <a:ext uri="{FF2B5EF4-FFF2-40B4-BE49-F238E27FC236}">
                <a16:creationId xmlns:a16="http://schemas.microsoft.com/office/drawing/2014/main" id="{47D8D13D-2503-53C8-5F8E-5C0304A7BCA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611" y="4551312"/>
            <a:ext cx="943238" cy="27276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F633BE6-1665-CDAC-D13E-02A2C37B6828}"/>
              </a:ext>
            </a:extLst>
          </p:cNvPr>
          <p:cNvCxnSpPr>
            <a:stCxn id="8" idx="3"/>
          </p:cNvCxnSpPr>
          <p:nvPr/>
        </p:nvCxnSpPr>
        <p:spPr>
          <a:xfrm>
            <a:off x="3963849" y="4687693"/>
            <a:ext cx="1921385" cy="0"/>
          </a:xfrm>
          <a:prstGeom prst="straightConnector1">
            <a:avLst/>
          </a:prstGeom>
          <a:ln w="28575">
            <a:solidFill>
              <a:srgbClr val="C02F1D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0FEEFE2-8789-E98F-6833-C2BA6AD5841C}"/>
              </a:ext>
            </a:extLst>
          </p:cNvPr>
          <p:cNvCxnSpPr>
            <a:stCxn id="8" idx="3"/>
          </p:cNvCxnSpPr>
          <p:nvPr/>
        </p:nvCxnSpPr>
        <p:spPr>
          <a:xfrm>
            <a:off x="3963849" y="4687693"/>
            <a:ext cx="1921385" cy="964075"/>
          </a:xfrm>
          <a:prstGeom prst="straightConnector1">
            <a:avLst/>
          </a:prstGeom>
          <a:ln w="28575">
            <a:solidFill>
              <a:srgbClr val="C02F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933B736-B311-FC09-9BE3-084E032AA018}"/>
              </a:ext>
            </a:extLst>
          </p:cNvPr>
          <p:cNvSpPr txBox="1"/>
          <p:nvPr/>
        </p:nvSpPr>
        <p:spPr>
          <a:xfrm rot="1588980">
            <a:off x="4036841" y="5191230"/>
            <a:ext cx="1355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Charged</a:t>
            </a:r>
            <a:endParaRPr lang="en-ID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21442C-0EAD-356B-A79B-61C34D873EB4}"/>
              </a:ext>
            </a:extLst>
          </p:cNvPr>
          <p:cNvSpPr txBox="1"/>
          <p:nvPr/>
        </p:nvSpPr>
        <p:spPr>
          <a:xfrm>
            <a:off x="4435468" y="4378009"/>
            <a:ext cx="1020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Vacuum</a:t>
            </a:r>
            <a:endParaRPr lang="en-ID" dirty="0"/>
          </a:p>
        </p:txBody>
      </p:sp>
      <p:pic>
        <p:nvPicPr>
          <p:cNvPr id="13" name="Picture 12" descr="\documentclass{article}&#10;\usepackage{amsmath}&#10;\pagestyle{empty}&#10;\begin{document}&#10;&#10;$P[\psi(r)]=\frac{2\mathcal{M}}{r^4}$&#10;&#10;&#10;\end{document}" title="IguanaTex Bitmap Display">
            <a:extLst>
              <a:ext uri="{FF2B5EF4-FFF2-40B4-BE49-F238E27FC236}">
                <a16:creationId xmlns:a16="http://schemas.microsoft.com/office/drawing/2014/main" id="{E051C9D0-6809-D95D-FAEB-C46AFCAF1A6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432" y="4530740"/>
            <a:ext cx="1528381" cy="313905"/>
          </a:xfrm>
          <a:prstGeom prst="rect">
            <a:avLst/>
          </a:prstGeom>
        </p:spPr>
      </p:pic>
      <p:pic>
        <p:nvPicPr>
          <p:cNvPr id="14" name="Picture 13" descr="\documentclass{article}&#10;\usepackage{amsmath}&#10;\pagestyle{empty}&#10;\begin{document}&#10;&#10;$P[\psi(r)]=\frac{2\mathcal{M}}{r^4}-\frac{Q}{r^6}$&#10;&#10;&#10;\end{document}" title="IguanaTex Bitmap Display">
            <a:extLst>
              <a:ext uri="{FF2B5EF4-FFF2-40B4-BE49-F238E27FC236}">
                <a16:creationId xmlns:a16="http://schemas.microsoft.com/office/drawing/2014/main" id="{81BFF315-6AD5-AABF-1C75-5CECF2EB044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432" y="5494815"/>
            <a:ext cx="2095673" cy="327113"/>
          </a:xfrm>
          <a:prstGeom prst="rect">
            <a:avLst/>
          </a:prstGeom>
        </p:spPr>
      </p:pic>
      <p:sp>
        <p:nvSpPr>
          <p:cNvPr id="19" name="Arrow: Left 18">
            <a:hlinkClick r:id="rId11" action="ppaction://hlinksldjump"/>
            <a:extLst>
              <a:ext uri="{FF2B5EF4-FFF2-40B4-BE49-F238E27FC236}">
                <a16:creationId xmlns:a16="http://schemas.microsoft.com/office/drawing/2014/main" id="{9A615B47-25D0-D504-2D4C-7DA7DF83A82B}"/>
              </a:ext>
            </a:extLst>
          </p:cNvPr>
          <p:cNvSpPr/>
          <p:nvPr/>
        </p:nvSpPr>
        <p:spPr>
          <a:xfrm>
            <a:off x="11402437" y="294065"/>
            <a:ext cx="525294" cy="505839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03808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itle 1">
                <a:extLst>
                  <a:ext uri="{FF2B5EF4-FFF2-40B4-BE49-F238E27FC236}">
                    <a16:creationId xmlns:a16="http://schemas.microsoft.com/office/drawing/2014/main" id="{3489C500-ABB5-AE31-256A-C61EB0B1F1E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81" y="48640"/>
                <a:ext cx="12047838" cy="996690"/>
              </a:xfrm>
              <a:prstGeom prst="rect">
                <a:avLst/>
              </a:prstGeom>
              <a:solidFill>
                <a:srgbClr val="B1D877"/>
              </a:solidFill>
              <a:ln w="57150">
                <a:solidFill>
                  <a:srgbClr val="000000"/>
                </a:solidFill>
              </a:ln>
            </p:spPr>
            <p:txBody>
              <a:bodyPr>
                <a:normAutofit/>
              </a:bodyPr>
              <a:lstStyle/>
              <a:p>
                <a:r>
                  <a:rPr lang="en-US" b="1" dirty="0">
                    <a:solidFill>
                      <a:srgbClr val="000000"/>
                    </a:solidFill>
                  </a:rPr>
                  <a:t>Second Order Lovelock Tensor Components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sub>
                      <m:sup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sup>
                    </m:sSubSup>
                  </m:oMath>
                </a14:m>
                <a:endParaRPr lang="en-ID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" name="Title 1">
                <a:extLst>
                  <a:ext uri="{FF2B5EF4-FFF2-40B4-BE49-F238E27FC236}">
                    <a16:creationId xmlns:a16="http://schemas.microsoft.com/office/drawing/2014/main" id="{3489C500-ABB5-AE31-256A-C61EB0B1F1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81" y="48640"/>
                <a:ext cx="12047838" cy="996690"/>
              </a:xfrm>
              <a:prstGeom prst="rect">
                <a:avLst/>
              </a:prstGeom>
              <a:blipFill>
                <a:blip r:embed="rId4"/>
                <a:stretch>
                  <a:fillRect l="-1864" t="-2907" b="-9302"/>
                </a:stretch>
              </a:blipFill>
              <a:ln w="571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\documentclass{article}&#10;\usepackage{amsmath}&#10;\pagestyle{empty}&#10;\begin{document}&#10; \begin{equation*}&#10;     \label{matrikstracetensorlovelock1}&#10;     E_\mu^\nu=\left[\begin{matrix}E_0^0&amp; 0 &amp; 0 &amp; 0 &amp; 0\\0 &amp; E_1^1 &amp; 0 &amp; 0 &amp; 0\\0 &amp; 0 &amp; E_2^2 &amp; 0 &amp; 0\\0 &amp; 0 &amp; 0 &amp; E_3^3 &amp; 0\\0 &amp; 0 &amp; 0 &amp; 0 &amp; E_4^4 \end{matrix}\right]&#10; \end{equation*}&#10;&#10;&#10;&#10;\end{document}" title="IguanaTex Bitmap Display">
            <a:extLst>
              <a:ext uri="{FF2B5EF4-FFF2-40B4-BE49-F238E27FC236}">
                <a16:creationId xmlns:a16="http://schemas.microsoft.com/office/drawing/2014/main" id="{69FCD2A4-5959-F050-546C-9096DF6FDCF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48" y="1192579"/>
            <a:ext cx="3815582" cy="1672945"/>
          </a:xfrm>
          <a:prstGeom prst="rect">
            <a:avLst/>
          </a:prstGeom>
        </p:spPr>
      </p:pic>
      <p:pic>
        <p:nvPicPr>
          <p:cNvPr id="7" name="Picture 6" descr="\documentclass{article}&#10;\usepackage{amsmath}&#10;\pagestyle{empty}&#10;\begin{document}&#10;&#10;    \begin{align*}&#10;&amp;E^{ 0 }_{ 0 }= - 1.5 \tilde{\alpha}_{1} r \frac{d}{d r} \psi{\left(r \right)} - 6.0 \tilde{\alpha}_{1} \psi{\left(r \right)} - 3.0 \tilde{\alpha}_{2} r \psi{\left(r \right)} \frac{d}{d r} \psi{\left(r \right)} - 6.0 \tilde{\alpha}_{2} \psi^{2}{\left(r \right)} \nonumber\\&#10;&amp;E^{ 1 }_{ 1 }= - 1.5 \tilde{\alpha}_{1} r \frac{d}{d r} \psi{\left(r \right)} - 6.0 \tilde{\alpha}_{1} \psi{\left(r \right)} - 3.0 \tilde{\alpha}_{2} r \psi{\left(r \right)} \frac{d}{d r} \psi{\left(r \right)} - 6.0 \tilde{\alpha}_{2} \psi^{2}{\left(r \right)} \nonumber\\&#10;&amp;E^{ 2 }_{ 2 }= - 0.5 \tilde{\alpha}_{1} r^{2} \frac{d^{2}}{d r^{2}} \psi{\left(r \right)} - 4.0 \tilde{\alpha}_{1} r \frac{d}{d r} \psi{\left(r \right)} - 6.0 \tilde{\alpha}_{1} \psi{\left(r \right)} - 1.0 \tilde{\alpha}_{2} r^{2} \psi{\left(r \right)} \frac{d^{2}}{d r^{2}} \psi{\left(r \right)}\nonumber\\&#10; &amp; \hspace{2cm} - 1.0 \tilde{\alpha}_{2} r^{2} \left(\frac{d}{d r} \psi{\left(r \right)}\right)^{2} - 8.0 \tilde{\alpha}_{2} r \psi{\left(r \right)} \frac{d}{d r} \psi{\left(r \right)} - 6.0 \tilde{\alpha}_{2} \psi^{2}{\left(r \right)} \nonumber\\&#10;&amp;E^{ 3 }_{ 3 }= - 0.5 \tilde{\alpha}_{1} r^{2} \frac{d^{2}}{d r^{2}} \psi{\left(r \right)} - 4.0 \tilde{\alpha}_{1} r \frac{d}{d r} \psi{\left(r \right)} - 6.0 \tilde{\alpha}_{1} \psi{\left(r \right)} - 1.0 \tilde{\alpha}_{2} r^{2} \psi{\left(r \right)} \frac{d^{2}}{d r^{2}} \psi{\left(r \right)} \nonumber\\&#10;&amp;\hspace{2cm} - 1.0 \tilde{\alpha}_{2} r^{2} \left(\frac{d}{d r} \psi{\left(r \right)}\right)^{2} - 8.0 \tilde{\alpha}_{2} r \psi{\left(r \right)} \frac{d}{d r} \psi{\left(r \right)} - 6.0 \tilde{\alpha}_{2} \psi^{2}{\left(r \right)} \nonumber\\&#10;&amp;E^{ 4 }_{ 4 }= - 0.5 \tilde{\alpha}_{1} r^{2} \frac{d^{2}}{d r^{2}} \psi{\left(r \right)} - 4.0 \tilde{\alpha}_{1} r \frac{d}{d r} \psi{\left(r \right)} - 6.0 \tilde{\alpha}_{1} \psi{\left(r \right)} - 1.0 \tilde{\alpha}_{2} r^{2} \psi{\left(r \right)} \frac{d^{2}}{d r^{2}} \psi{\left(r \right)}\nonumber\\&#10;&amp;\hspace{2cm} - 1.0 \tilde{\alpha}_{2} r^{2} \left(\frac{d}{d r} \psi{\left(r \right)}\right)^{2} - 8.0 \tilde{\alpha}_{2} r \psi{\left(r \right)} \frac{d}{d r} \psi{\left(r \right)} - 6.0 \tilde{\alpha}_{2} \psi^{2}{\left(r \right)} \nonumber\\ &#10;    \end{align*}&#10;&#10;&#10;\end{document}" title="IguanaTex Bitmap Display">
            <a:extLst>
              <a:ext uri="{FF2B5EF4-FFF2-40B4-BE49-F238E27FC236}">
                <a16:creationId xmlns:a16="http://schemas.microsoft.com/office/drawing/2014/main" id="{9CFE3711-56C1-21C7-69DF-FA04BD7372D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859" y="1775737"/>
            <a:ext cx="7636056" cy="4923562"/>
          </a:xfrm>
          <a:prstGeom prst="rect">
            <a:avLst/>
          </a:prstGeom>
        </p:spPr>
      </p:pic>
      <p:sp>
        <p:nvSpPr>
          <p:cNvPr id="13" name="Arrow: Left 12">
            <a:hlinkClick r:id="rId7" action="ppaction://hlinksldjump"/>
            <a:extLst>
              <a:ext uri="{FF2B5EF4-FFF2-40B4-BE49-F238E27FC236}">
                <a16:creationId xmlns:a16="http://schemas.microsoft.com/office/drawing/2014/main" id="{8C069350-8583-DDB9-5240-E16A45D21E5B}"/>
              </a:ext>
            </a:extLst>
          </p:cNvPr>
          <p:cNvSpPr/>
          <p:nvPr/>
        </p:nvSpPr>
        <p:spPr>
          <a:xfrm>
            <a:off x="11402437" y="294065"/>
            <a:ext cx="525294" cy="505839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478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09B306D0-9180-C6D8-CB8C-9FCC29074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1" y="48640"/>
            <a:ext cx="12047838" cy="996690"/>
          </a:xfrm>
          <a:prstGeom prst="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Negative Branch of Neutral Second Order Solution </a:t>
            </a:r>
            <a:endParaRPr lang="en-ID" b="1" dirty="0">
              <a:solidFill>
                <a:srgbClr val="0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A3E9CA-B322-27CD-C491-220F392B7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711" y="1867711"/>
            <a:ext cx="4092278" cy="40057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B20CCB3-4CA5-3B57-166A-4B3A125122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3013" y="1867711"/>
            <a:ext cx="4081838" cy="40057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6A3219-2723-4351-7508-70DC14D6AAC1}"/>
              </a:ext>
            </a:extLst>
          </p:cNvPr>
          <p:cNvSpPr txBox="1"/>
          <p:nvPr/>
        </p:nvSpPr>
        <p:spPr>
          <a:xfrm>
            <a:off x="1306708" y="5873431"/>
            <a:ext cx="40922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Mass Variation</a:t>
            </a:r>
            <a:endParaRPr lang="en-ID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848105-CB52-5CEC-35C4-80FD65F54425}"/>
              </a:ext>
            </a:extLst>
          </p:cNvPr>
          <p:cNvSpPr txBox="1"/>
          <p:nvPr/>
        </p:nvSpPr>
        <p:spPr>
          <a:xfrm>
            <a:off x="6787792" y="5873431"/>
            <a:ext cx="40922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Coupling Constant Variation</a:t>
            </a:r>
            <a:endParaRPr lang="en-ID" dirty="0"/>
          </a:p>
        </p:txBody>
      </p:sp>
      <p:sp>
        <p:nvSpPr>
          <p:cNvPr id="11" name="Arrow: Left 10">
            <a:hlinkClick r:id="rId4" action="ppaction://hlinksldjump"/>
            <a:extLst>
              <a:ext uri="{FF2B5EF4-FFF2-40B4-BE49-F238E27FC236}">
                <a16:creationId xmlns:a16="http://schemas.microsoft.com/office/drawing/2014/main" id="{D1C3610B-ED61-248B-FD12-0459ABD821CD}"/>
              </a:ext>
            </a:extLst>
          </p:cNvPr>
          <p:cNvSpPr/>
          <p:nvPr/>
        </p:nvSpPr>
        <p:spPr>
          <a:xfrm>
            <a:off x="11402437" y="294065"/>
            <a:ext cx="525294" cy="505839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8222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67C6FD63-B626-5B74-1CA3-F850B0800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1" y="48640"/>
            <a:ext cx="12047838" cy="996690"/>
          </a:xfrm>
          <a:prstGeom prst="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Negative Branch of Charged Second Order Solution </a:t>
            </a:r>
            <a:endParaRPr lang="en-ID" b="1" dirty="0">
              <a:solidFill>
                <a:srgbClr val="0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1DFA0A-B418-78E4-DD40-13A750468D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74" y="2096706"/>
            <a:ext cx="3583401" cy="35286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F82B09-CD59-B38C-A451-72155BFADB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868" y="2116162"/>
            <a:ext cx="3618263" cy="35286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616B2D4-61F1-AEE2-B55D-48C8210FB7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6554" y="2067521"/>
            <a:ext cx="3618263" cy="357579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09AA357-DE95-813A-AA1C-30034A3A167E}"/>
              </a:ext>
            </a:extLst>
          </p:cNvPr>
          <p:cNvSpPr txBox="1"/>
          <p:nvPr/>
        </p:nvSpPr>
        <p:spPr>
          <a:xfrm>
            <a:off x="-85866" y="5625366"/>
            <a:ext cx="40922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Mass Variation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2AD491-2853-C7D9-15A6-BB7DFA0ECE9F}"/>
              </a:ext>
            </a:extLst>
          </p:cNvPr>
          <p:cNvSpPr txBox="1"/>
          <p:nvPr/>
        </p:nvSpPr>
        <p:spPr>
          <a:xfrm>
            <a:off x="4260853" y="5625366"/>
            <a:ext cx="40922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Charge Variation</a:t>
            </a:r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2E1886-D361-31E6-547D-2F3CDACA4FFD}"/>
              </a:ext>
            </a:extLst>
          </p:cNvPr>
          <p:cNvSpPr txBox="1"/>
          <p:nvPr/>
        </p:nvSpPr>
        <p:spPr>
          <a:xfrm>
            <a:off x="8185586" y="5589075"/>
            <a:ext cx="40922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Coupling Constant Variation</a:t>
            </a:r>
            <a:endParaRPr lang="en-ID" dirty="0"/>
          </a:p>
        </p:txBody>
      </p:sp>
      <p:sp>
        <p:nvSpPr>
          <p:cNvPr id="10" name="Arrow: Left 9">
            <a:hlinkClick r:id="rId5" action="ppaction://hlinksldjump"/>
            <a:extLst>
              <a:ext uri="{FF2B5EF4-FFF2-40B4-BE49-F238E27FC236}">
                <a16:creationId xmlns:a16="http://schemas.microsoft.com/office/drawing/2014/main" id="{1F0DDC44-C672-35CF-54B9-C9A412842223}"/>
              </a:ext>
            </a:extLst>
          </p:cNvPr>
          <p:cNvSpPr/>
          <p:nvPr/>
        </p:nvSpPr>
        <p:spPr>
          <a:xfrm>
            <a:off x="11402437" y="294065"/>
            <a:ext cx="525294" cy="505839"/>
          </a:xfrm>
          <a:prstGeom prst="lef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6005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48818AC-116F-0187-D82E-14C66E135548}"/>
              </a:ext>
            </a:extLst>
          </p:cNvPr>
          <p:cNvGrpSpPr/>
          <p:nvPr/>
        </p:nvGrpSpPr>
        <p:grpSpPr>
          <a:xfrm>
            <a:off x="4362054" y="1245072"/>
            <a:ext cx="3467891" cy="1495997"/>
            <a:chOff x="4362054" y="1245072"/>
            <a:chExt cx="3467891" cy="149599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BA15DB8-A6A7-19F4-8439-FDA2F2BD6916}"/>
                </a:ext>
              </a:extLst>
            </p:cNvPr>
            <p:cNvGrpSpPr/>
            <p:nvPr/>
          </p:nvGrpSpPr>
          <p:grpSpPr>
            <a:xfrm>
              <a:off x="4362054" y="1245072"/>
              <a:ext cx="3467891" cy="1163631"/>
              <a:chOff x="5796294" y="2441025"/>
              <a:chExt cx="4523362" cy="568216"/>
            </a:xfrm>
            <a:solidFill>
              <a:schemeClr val="bg1">
                <a:lumMod val="95000"/>
              </a:schemeClr>
            </a:solidFill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B1C27F8-29A0-9ECE-5842-E357A1C4D637}"/>
                  </a:ext>
                </a:extLst>
              </p:cNvPr>
              <p:cNvSpPr/>
              <p:nvPr/>
            </p:nvSpPr>
            <p:spPr>
              <a:xfrm>
                <a:off x="5796294" y="2546328"/>
                <a:ext cx="4523362" cy="462913"/>
              </a:xfrm>
              <a:prstGeom prst="rect">
                <a:avLst/>
              </a:prstGeom>
              <a:solidFill>
                <a:srgbClr val="6BADDF"/>
              </a:solidFill>
              <a:ln w="38100">
                <a:solidFill>
                  <a:srgbClr val="0119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1193F"/>
                    </a:solidFill>
                  </a:rPr>
                  <a:t>Einstein theory is unique in four dimensions</a:t>
                </a:r>
                <a:endParaRPr lang="en-US" sz="1000" dirty="0">
                  <a:solidFill>
                    <a:srgbClr val="01193F"/>
                  </a:solidFill>
                </a:endParaRPr>
              </a:p>
            </p:txBody>
          </p:sp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8C2E2140-7CB9-963A-D49E-012805C933F0}"/>
                  </a:ext>
                </a:extLst>
              </p:cNvPr>
              <p:cNvSpPr/>
              <p:nvPr/>
            </p:nvSpPr>
            <p:spPr>
              <a:xfrm>
                <a:off x="5836741" y="2441025"/>
                <a:ext cx="4046856" cy="190160"/>
              </a:xfrm>
              <a:prstGeom prst="roundRect">
                <a:avLst/>
              </a:prstGeom>
              <a:solidFill>
                <a:srgbClr val="CBD18F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Lovelock Theorem </a:t>
                </a:r>
                <a:r>
                  <a:rPr lang="en-US" sz="1000" dirty="0">
                    <a:solidFill>
                      <a:srgbClr val="01193F"/>
                    </a:solidFill>
                  </a:rPr>
                  <a:t>[1]</a:t>
                </a:r>
                <a:endParaRPr lang="en-ID" sz="10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0E9C5FFF-CE99-3DE3-C111-FB1B57970519}"/>
                </a:ext>
              </a:extLst>
            </p:cNvPr>
            <p:cNvCxnSpPr>
              <a:cxnSpLocks/>
              <a:stCxn id="7" idx="2"/>
              <a:endCxn id="10" idx="0"/>
            </p:cNvCxnSpPr>
            <p:nvPr/>
          </p:nvCxnSpPr>
          <p:spPr>
            <a:xfrm>
              <a:off x="6096000" y="2408703"/>
              <a:ext cx="1634" cy="332366"/>
            </a:xfrm>
            <a:prstGeom prst="straightConnector1">
              <a:avLst/>
            </a:prstGeom>
            <a:ln w="38100">
              <a:solidFill>
                <a:srgbClr val="01193F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284E88E-65BA-1C98-6A13-3B2E4E368F00}"/>
              </a:ext>
            </a:extLst>
          </p:cNvPr>
          <p:cNvSpPr/>
          <p:nvPr/>
        </p:nvSpPr>
        <p:spPr>
          <a:xfrm>
            <a:off x="4490961" y="2741069"/>
            <a:ext cx="3213346" cy="389422"/>
          </a:xfrm>
          <a:prstGeom prst="roundRect">
            <a:avLst/>
          </a:prstGeom>
          <a:solidFill>
            <a:srgbClr val="E3B44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Other theory of gravity?</a:t>
            </a:r>
            <a:endParaRPr lang="en-ID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A6D8876-5FE7-A7FC-E92A-246C1229F506}"/>
              </a:ext>
            </a:extLst>
          </p:cNvPr>
          <p:cNvGrpSpPr/>
          <p:nvPr/>
        </p:nvGrpSpPr>
        <p:grpSpPr>
          <a:xfrm>
            <a:off x="4362052" y="3130491"/>
            <a:ext cx="3467891" cy="1517624"/>
            <a:chOff x="4362052" y="3130491"/>
            <a:chExt cx="3467891" cy="1517624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7C027CA-90EA-85FB-975B-71D35595C842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>
              <a:off x="6097634" y="3130491"/>
              <a:ext cx="0" cy="374928"/>
            </a:xfrm>
            <a:prstGeom prst="straightConnector1">
              <a:avLst/>
            </a:prstGeom>
            <a:ln w="38100">
              <a:solidFill>
                <a:srgbClr val="01193F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A40CDD0-4E4E-A332-AA99-ABFF566B9A59}"/>
                </a:ext>
              </a:extLst>
            </p:cNvPr>
            <p:cNvGrpSpPr/>
            <p:nvPr/>
          </p:nvGrpSpPr>
          <p:grpSpPr>
            <a:xfrm>
              <a:off x="4362052" y="3505421"/>
              <a:ext cx="3467891" cy="1142694"/>
              <a:chOff x="5796293" y="2441025"/>
              <a:chExt cx="4523362" cy="557992"/>
            </a:xfrm>
            <a:solidFill>
              <a:schemeClr val="bg1">
                <a:lumMod val="95000"/>
              </a:schemeClr>
            </a:solidFill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Rectangle 15">
                    <a:extLst>
                      <a:ext uri="{FF2B5EF4-FFF2-40B4-BE49-F238E27FC236}">
                        <a16:creationId xmlns:a16="http://schemas.microsoft.com/office/drawing/2014/main" id="{C9A854C8-E47B-FE83-AFA5-8A31D94599C6}"/>
                      </a:ext>
                    </a:extLst>
                  </p:cNvPr>
                  <p:cNvSpPr/>
                  <p:nvPr/>
                </p:nvSpPr>
                <p:spPr>
                  <a:xfrm>
                    <a:off x="5796293" y="2536104"/>
                    <a:ext cx="4523362" cy="462913"/>
                  </a:xfrm>
                  <a:prstGeom prst="rect">
                    <a:avLst/>
                  </a:prstGeom>
                  <a:solidFill>
                    <a:srgbClr val="6BADDF"/>
                  </a:solidFill>
                  <a:ln w="38100">
                    <a:solidFill>
                      <a:srgbClr val="01193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285750" indent="-285750">
                      <a:buFont typeface="Arial" panose="020B0604020202020204" pitchFamily="34" charset="0"/>
                      <a:buChar char="•"/>
                    </a:pPr>
                    <a:r>
                      <a:rPr lang="en-US" sz="2000" dirty="0">
                        <a:solidFill>
                          <a:srgbClr val="01193F"/>
                        </a:solidFill>
                      </a:rPr>
                      <a:t>Allow other theory of gravity at higher dimension </a:t>
                    </a:r>
                    <a14:m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rgbClr val="01193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1" smtClean="0">
                            <a:solidFill>
                              <a:srgbClr val="01193F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en-US" sz="2000" b="0" i="1" smtClean="0">
                            <a:solidFill>
                              <a:srgbClr val="01193F"/>
                            </a:solidFill>
                            <a:latin typeface="Cambria Math" panose="02040503050406030204" pitchFamily="18" charset="0"/>
                          </a:rPr>
                          <m:t>&gt;4)</m:t>
                        </m:r>
                      </m:oMath>
                    </a14:m>
                    <a:r>
                      <a:rPr lang="en-US" sz="2000" dirty="0">
                        <a:solidFill>
                          <a:srgbClr val="01193F"/>
                        </a:solidFill>
                      </a:rPr>
                      <a:t> </a:t>
                    </a:r>
                  </a:p>
                </p:txBody>
              </p:sp>
            </mc:Choice>
            <mc:Fallback xmlns="">
              <p:sp>
                <p:nvSpPr>
                  <p:cNvPr id="16" name="Rectangle 15">
                    <a:extLst>
                      <a:ext uri="{FF2B5EF4-FFF2-40B4-BE49-F238E27FC236}">
                        <a16:creationId xmlns:a16="http://schemas.microsoft.com/office/drawing/2014/main" id="{C9A854C8-E47B-FE83-AFA5-8A31D94599C6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96293" y="2536104"/>
                    <a:ext cx="4523362" cy="462913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1045" r="-2091"/>
                    </a:stretch>
                  </a:blipFill>
                  <a:ln w="38100">
                    <a:solidFill>
                      <a:srgbClr val="01193F"/>
                    </a:solidFill>
                  </a:ln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199834CA-4406-A51C-69F4-EFD33CCDC75D}"/>
                  </a:ext>
                </a:extLst>
              </p:cNvPr>
              <p:cNvSpPr/>
              <p:nvPr/>
            </p:nvSpPr>
            <p:spPr>
              <a:xfrm>
                <a:off x="5836741" y="2441025"/>
                <a:ext cx="4046856" cy="190160"/>
              </a:xfrm>
              <a:prstGeom prst="roundRect">
                <a:avLst/>
              </a:prstGeom>
              <a:solidFill>
                <a:srgbClr val="CBD18F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Lovelock Gravity </a:t>
                </a:r>
                <a:r>
                  <a:rPr lang="en-US" sz="100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[2]</a:t>
                </a:r>
                <a:endParaRPr lang="en-ID" sz="2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D89F328-ECA1-B561-09BE-80A82A67F1D7}"/>
              </a:ext>
            </a:extLst>
          </p:cNvPr>
          <p:cNvGrpSpPr/>
          <p:nvPr/>
        </p:nvGrpSpPr>
        <p:grpSpPr>
          <a:xfrm>
            <a:off x="4362052" y="4648113"/>
            <a:ext cx="3467891" cy="1546630"/>
            <a:chOff x="4362052" y="4648113"/>
            <a:chExt cx="3467891" cy="154663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9EDB5D9-E540-AC6C-EFD0-D2E86C55080C}"/>
                </a:ext>
              </a:extLst>
            </p:cNvPr>
            <p:cNvGrpSpPr/>
            <p:nvPr/>
          </p:nvGrpSpPr>
          <p:grpSpPr>
            <a:xfrm>
              <a:off x="4362052" y="5031112"/>
              <a:ext cx="3467891" cy="1163631"/>
              <a:chOff x="5796294" y="2441025"/>
              <a:chExt cx="4523362" cy="568216"/>
            </a:xfrm>
            <a:solidFill>
              <a:schemeClr val="bg1">
                <a:lumMod val="95000"/>
              </a:schemeClr>
            </a:solidFill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AE1D7447-0F68-C8C3-7619-DBCB612E9A0B}"/>
                  </a:ext>
                </a:extLst>
              </p:cNvPr>
              <p:cNvSpPr/>
              <p:nvPr/>
            </p:nvSpPr>
            <p:spPr>
              <a:xfrm>
                <a:off x="5796294" y="2546328"/>
                <a:ext cx="4523362" cy="462913"/>
              </a:xfrm>
              <a:prstGeom prst="rect">
                <a:avLst/>
              </a:prstGeom>
              <a:solidFill>
                <a:srgbClr val="6BADDF"/>
              </a:solidFill>
              <a:ln w="38100">
                <a:solidFill>
                  <a:srgbClr val="0119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1193F"/>
                    </a:solidFill>
                  </a:rPr>
                  <a:t>First order and second order Lovelock Gravity </a:t>
                </a:r>
                <a:r>
                  <a:rPr lang="en-US" sz="1000" dirty="0">
                    <a:solidFill>
                      <a:srgbClr val="01193F"/>
                    </a:solidFill>
                  </a:rPr>
                  <a:t>[3]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Rectangle: Rounded Corners 24">
                    <a:extLst>
                      <a:ext uri="{FF2B5EF4-FFF2-40B4-BE49-F238E27FC236}">
                        <a16:creationId xmlns:a16="http://schemas.microsoft.com/office/drawing/2014/main" id="{CC4CB277-4BBE-7C3D-4AA8-D47DB3044752}"/>
                      </a:ext>
                    </a:extLst>
                  </p:cNvPr>
                  <p:cNvSpPr/>
                  <p:nvPr/>
                </p:nvSpPr>
                <p:spPr>
                  <a:xfrm>
                    <a:off x="5836741" y="2441025"/>
                    <a:ext cx="4046856" cy="190160"/>
                  </a:xfrm>
                  <a:prstGeom prst="roundRect">
                    <a:avLst/>
                  </a:prstGeom>
                  <a:solidFill>
                    <a:srgbClr val="CBD18F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sz="24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=5</m:t>
                          </m:r>
                        </m:oMath>
                      </m:oMathPara>
                    </a14:m>
                    <a:endParaRPr lang="en-ID" sz="240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4" name="Rectangle: Rounded Corners 53">
                    <a:extLst>
                      <a:ext uri="{FF2B5EF4-FFF2-40B4-BE49-F238E27FC236}">
                        <a16:creationId xmlns:a16="http://schemas.microsoft.com/office/drawing/2014/main" id="{AEF6B5BB-4986-A36F-B01D-DB8E8CC8B057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36741" y="2441025"/>
                    <a:ext cx="4046856" cy="190160"/>
                  </a:xfrm>
                  <a:prstGeom prst="roundRect">
                    <a:avLst/>
                  </a:prstGeom>
                  <a:blipFill>
                    <a:blip r:embed="rId5"/>
                    <a:stretch>
                      <a:fillRect b="-1449"/>
                    </a:stretch>
                  </a:blipFill>
                  <a:ln w="28575"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CF75390-99AC-F373-9D64-961451F75F7E}"/>
                </a:ext>
              </a:extLst>
            </p:cNvPr>
            <p:cNvCxnSpPr>
              <a:cxnSpLocks/>
              <a:stCxn id="16" idx="2"/>
            </p:cNvCxnSpPr>
            <p:nvPr/>
          </p:nvCxnSpPr>
          <p:spPr>
            <a:xfrm flipH="1">
              <a:off x="6095996" y="4648113"/>
              <a:ext cx="2" cy="374928"/>
            </a:xfrm>
            <a:prstGeom prst="straightConnector1">
              <a:avLst/>
            </a:prstGeom>
            <a:ln w="38100">
              <a:solidFill>
                <a:srgbClr val="01193F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02EC426-ADDC-9826-AAA2-08BEECB506B3}"/>
              </a:ext>
            </a:extLst>
          </p:cNvPr>
          <p:cNvGrpSpPr/>
          <p:nvPr/>
        </p:nvGrpSpPr>
        <p:grpSpPr>
          <a:xfrm>
            <a:off x="7829943" y="1934711"/>
            <a:ext cx="4212060" cy="3047761"/>
            <a:chOff x="7829943" y="1934711"/>
            <a:chExt cx="4212060" cy="304776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94E821F-8D1B-FD1B-369D-1E52B65959E1}"/>
                </a:ext>
              </a:extLst>
            </p:cNvPr>
            <p:cNvGrpSpPr/>
            <p:nvPr/>
          </p:nvGrpSpPr>
          <p:grpSpPr>
            <a:xfrm>
              <a:off x="8574112" y="3210454"/>
              <a:ext cx="3467891" cy="1772018"/>
              <a:chOff x="5796294" y="2441025"/>
              <a:chExt cx="4523362" cy="865299"/>
            </a:xfrm>
            <a:solidFill>
              <a:schemeClr val="bg1">
                <a:lumMod val="95000"/>
              </a:schemeClr>
            </a:solidFill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34161CE-1126-8D2D-69C7-5947F915699B}"/>
                  </a:ext>
                </a:extLst>
              </p:cNvPr>
              <p:cNvSpPr/>
              <p:nvPr/>
            </p:nvSpPr>
            <p:spPr>
              <a:xfrm>
                <a:off x="5796294" y="2546328"/>
                <a:ext cx="4523362" cy="759996"/>
              </a:xfrm>
              <a:prstGeom prst="rect">
                <a:avLst/>
              </a:prstGeom>
              <a:solidFill>
                <a:srgbClr val="6BADDF"/>
              </a:solidFill>
              <a:ln w="38100">
                <a:solidFill>
                  <a:srgbClr val="0119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1193F"/>
                    </a:solidFill>
                  </a:rPr>
                  <a:t>First order Lovelock Gravity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1193F"/>
                    </a:solidFill>
                  </a:rPr>
                  <a:t>Equivalent to Einstein theory of gravity</a:t>
                </a:r>
                <a:endParaRPr lang="en-US" sz="1000" dirty="0">
                  <a:solidFill>
                    <a:srgbClr val="01193F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Rectangle: Rounded Corners 30">
                    <a:extLst>
                      <a:ext uri="{FF2B5EF4-FFF2-40B4-BE49-F238E27FC236}">
                        <a16:creationId xmlns:a16="http://schemas.microsoft.com/office/drawing/2014/main" id="{D596281C-9082-C68D-F95A-3A4111884102}"/>
                      </a:ext>
                    </a:extLst>
                  </p:cNvPr>
                  <p:cNvSpPr/>
                  <p:nvPr/>
                </p:nvSpPr>
                <p:spPr>
                  <a:xfrm>
                    <a:off x="5836741" y="2441025"/>
                    <a:ext cx="4046856" cy="190160"/>
                  </a:xfrm>
                  <a:prstGeom prst="roundRect">
                    <a:avLst/>
                  </a:prstGeom>
                  <a:solidFill>
                    <a:srgbClr val="CBD18F"/>
                  </a:solidFill>
                  <a:ln w="38100">
                    <a:solidFill>
                      <a:srgbClr val="01193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sz="24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=4</m:t>
                          </m:r>
                        </m:oMath>
                      </m:oMathPara>
                    </a14:m>
                    <a:endParaRPr lang="en-ID" sz="240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9" name="Rectangle: Rounded Corners 58">
                    <a:extLst>
                      <a:ext uri="{FF2B5EF4-FFF2-40B4-BE49-F238E27FC236}">
                        <a16:creationId xmlns:a16="http://schemas.microsoft.com/office/drawing/2014/main" id="{EF3BA9BB-5223-4C2C-B6E1-905ED761A94F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36741" y="2441025"/>
                    <a:ext cx="4046856" cy="190160"/>
                  </a:xfrm>
                  <a:prstGeom prst="round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  <a:ln w="38100">
                    <a:solidFill>
                      <a:srgbClr val="01193F"/>
                    </a:solidFill>
                  </a:ln>
                </p:spPr>
                <p:txBody>
                  <a:bodyPr/>
                  <a:lstStyle/>
                  <a:p>
                    <a:r>
                      <a:rPr lang="en-ID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3ECF64A-B778-3B4F-C79D-6950CDF306B3}"/>
                </a:ext>
              </a:extLst>
            </p:cNvPr>
            <p:cNvCxnSpPr>
              <a:cxnSpLocks/>
              <a:stCxn id="16" idx="3"/>
              <a:endCxn id="30" idx="1"/>
            </p:cNvCxnSpPr>
            <p:nvPr/>
          </p:nvCxnSpPr>
          <p:spPr>
            <a:xfrm>
              <a:off x="7829943" y="4174123"/>
              <a:ext cx="744169" cy="30164"/>
            </a:xfrm>
            <a:prstGeom prst="straightConnector1">
              <a:avLst/>
            </a:prstGeom>
            <a:ln w="38100">
              <a:solidFill>
                <a:srgbClr val="01193F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or: Elbow 28">
              <a:extLst>
                <a:ext uri="{FF2B5EF4-FFF2-40B4-BE49-F238E27FC236}">
                  <a16:creationId xmlns:a16="http://schemas.microsoft.com/office/drawing/2014/main" id="{7492920B-E75C-85CD-ED78-607ECA8CD1A3}"/>
                </a:ext>
              </a:extLst>
            </p:cNvPr>
            <p:cNvCxnSpPr>
              <a:cxnSpLocks/>
              <a:stCxn id="7" idx="3"/>
              <a:endCxn id="31" idx="0"/>
            </p:cNvCxnSpPr>
            <p:nvPr/>
          </p:nvCxnSpPr>
          <p:spPr>
            <a:xfrm>
              <a:off x="7829945" y="1934711"/>
              <a:ext cx="2326462" cy="1275743"/>
            </a:xfrm>
            <a:prstGeom prst="bentConnector2">
              <a:avLst/>
            </a:prstGeom>
            <a:ln w="38100">
              <a:solidFill>
                <a:srgbClr val="01193F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FAD5251-AA6D-6C75-C650-DD4A8DB60AC5}"/>
              </a:ext>
            </a:extLst>
          </p:cNvPr>
          <p:cNvGrpSpPr/>
          <p:nvPr/>
        </p:nvGrpSpPr>
        <p:grpSpPr>
          <a:xfrm>
            <a:off x="144162" y="5225823"/>
            <a:ext cx="4217890" cy="968741"/>
            <a:chOff x="144162" y="5225823"/>
            <a:chExt cx="4217890" cy="968741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05DB9871-09AB-A06F-F33A-A9AC6B3BDBE1}"/>
                </a:ext>
              </a:extLst>
            </p:cNvPr>
            <p:cNvSpPr/>
            <p:nvPr/>
          </p:nvSpPr>
          <p:spPr>
            <a:xfrm>
              <a:off x="661482" y="5225823"/>
              <a:ext cx="2950572" cy="389422"/>
            </a:xfrm>
            <a:prstGeom prst="roundRect">
              <a:avLst/>
            </a:prstGeom>
            <a:solidFill>
              <a:srgbClr val="CBD18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Holographic Principle</a:t>
              </a:r>
              <a:endParaRPr lang="en-ID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DCEDA9FF-1505-4B83-7A38-D7747E9AC562}"/>
                </a:ext>
              </a:extLst>
            </p:cNvPr>
            <p:cNvSpPr/>
            <p:nvPr/>
          </p:nvSpPr>
          <p:spPr>
            <a:xfrm>
              <a:off x="144162" y="5805142"/>
              <a:ext cx="3467891" cy="389422"/>
            </a:xfrm>
            <a:prstGeom prst="roundRect">
              <a:avLst/>
            </a:prstGeom>
            <a:solidFill>
              <a:srgbClr val="CBD18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AdS</a:t>
              </a:r>
              <a:r>
                <a: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/CFT Correspondence</a:t>
              </a:r>
              <a:endParaRPr lang="en-ID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8859617F-9B72-52A1-3B89-0A587C210BBC}"/>
                </a:ext>
              </a:extLst>
            </p:cNvPr>
            <p:cNvCxnSpPr>
              <a:cxnSpLocks/>
              <a:stCxn id="33" idx="3"/>
            </p:cNvCxnSpPr>
            <p:nvPr/>
          </p:nvCxnSpPr>
          <p:spPr>
            <a:xfrm>
              <a:off x="3612054" y="5420534"/>
              <a:ext cx="749998" cy="0"/>
            </a:xfrm>
            <a:prstGeom prst="straightConnector1">
              <a:avLst/>
            </a:prstGeom>
            <a:ln w="38100">
              <a:solidFill>
                <a:srgbClr val="01193F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3EAF735D-7E88-A9A1-609E-BDF3C9963670}"/>
                </a:ext>
              </a:extLst>
            </p:cNvPr>
            <p:cNvCxnSpPr>
              <a:cxnSpLocks/>
              <a:stCxn id="34" idx="3"/>
            </p:cNvCxnSpPr>
            <p:nvPr/>
          </p:nvCxnSpPr>
          <p:spPr>
            <a:xfrm>
              <a:off x="3612053" y="5999853"/>
              <a:ext cx="749999" cy="0"/>
            </a:xfrm>
            <a:prstGeom prst="straightConnector1">
              <a:avLst/>
            </a:prstGeom>
            <a:ln w="38100">
              <a:solidFill>
                <a:srgbClr val="01193F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36C24AF-51D4-B55F-63FE-03E0D63F47A8}"/>
              </a:ext>
            </a:extLst>
          </p:cNvPr>
          <p:cNvGrpSpPr/>
          <p:nvPr/>
        </p:nvGrpSpPr>
        <p:grpSpPr>
          <a:xfrm>
            <a:off x="7829943" y="5533425"/>
            <a:ext cx="2721256" cy="389422"/>
            <a:chOff x="7829943" y="5533425"/>
            <a:chExt cx="2721256" cy="389422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45C5484C-BE00-2D93-8F82-13B27185A0BC}"/>
                </a:ext>
              </a:extLst>
            </p:cNvPr>
            <p:cNvCxnSpPr>
              <a:cxnSpLocks/>
              <a:stCxn id="24" idx="3"/>
              <a:endCxn id="39" idx="1"/>
            </p:cNvCxnSpPr>
            <p:nvPr/>
          </p:nvCxnSpPr>
          <p:spPr>
            <a:xfrm>
              <a:off x="7829943" y="5720751"/>
              <a:ext cx="613666" cy="7385"/>
            </a:xfrm>
            <a:prstGeom prst="straightConnector1">
              <a:avLst/>
            </a:prstGeom>
            <a:ln w="38100">
              <a:prstDash val="sysDot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B57C2871-9D69-ACB0-CD89-88E831F5A61B}"/>
                </a:ext>
              </a:extLst>
            </p:cNvPr>
            <p:cNvSpPr/>
            <p:nvPr/>
          </p:nvSpPr>
          <p:spPr>
            <a:xfrm>
              <a:off x="8443609" y="5533425"/>
              <a:ext cx="2107590" cy="389422"/>
            </a:xfrm>
            <a:prstGeom prst="roundRect">
              <a:avLst/>
            </a:prstGeom>
            <a:solidFill>
              <a:srgbClr val="CBD18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Black Holes</a:t>
              </a:r>
              <a:endParaRPr lang="en-ID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42" name="Title 1">
            <a:extLst>
              <a:ext uri="{FF2B5EF4-FFF2-40B4-BE49-F238E27FC236}">
                <a16:creationId xmlns:a16="http://schemas.microsoft.com/office/drawing/2014/main" id="{2ECDD8AF-2346-3815-2EBF-3E17BA8D0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1" y="48640"/>
            <a:ext cx="12047838" cy="996690"/>
          </a:xfrm>
          <a:prstGeom prst="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Motivation</a:t>
            </a:r>
            <a:endParaRPr lang="en-ID" b="1" dirty="0">
              <a:solidFill>
                <a:srgbClr val="000000"/>
              </a:solidFill>
            </a:endParaRPr>
          </a:p>
        </p:txBody>
      </p:sp>
      <p:pic>
        <p:nvPicPr>
          <p:cNvPr id="43" name="Picture 2" descr="See the source image">
            <a:hlinkClick r:id="rId7" action="ppaction://hlinksldjump"/>
            <a:extLst>
              <a:ext uri="{FF2B5EF4-FFF2-40B4-BE49-F238E27FC236}">
                <a16:creationId xmlns:a16="http://schemas.microsoft.com/office/drawing/2014/main" id="{D467F417-9753-6A4D-4574-C19ECBE8D9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89130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FE7312F0-7519-8343-A663-2F52F9761884}"/>
              </a:ext>
            </a:extLst>
          </p:cNvPr>
          <p:cNvSpPr txBox="1"/>
          <p:nvPr/>
        </p:nvSpPr>
        <p:spPr>
          <a:xfrm>
            <a:off x="0" y="6242967"/>
            <a:ext cx="126945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1193F"/>
                </a:solidFill>
              </a:rPr>
              <a:t>[1]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D. Lovelock, “The Four‐Dimensionality of Space and the Einstein Tensor,”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J. Math. Phys.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vol. 13, no. 6, pp. 874–876, Jun. 1972,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doi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10.1063/1.1666069.</a:t>
            </a:r>
          </a:p>
          <a:p>
            <a:r>
              <a:rPr lang="en-US" sz="1200" dirty="0">
                <a:ea typeface="Times New Roman" panose="02020603050405020304" pitchFamily="18" charset="0"/>
              </a:rPr>
              <a:t>[2] 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D. J. Lovelock, “The Einstein Tensor and Its Generalizations,” </a:t>
            </a:r>
            <a:r>
              <a:rPr lang="en-ID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 Math Phys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vol. 12, pp. 498–501, 1971, </a:t>
            </a:r>
            <a:r>
              <a:rPr lang="en-ID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10.1063/1.1665613.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ea typeface="Times New Roman" panose="02020603050405020304" pitchFamily="18" charset="0"/>
              </a:rPr>
              <a:t>[3] 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T. Takahashi, “Instability of charged Lovelock black holes: Vector perturbations and scalar perturbations,” </a:t>
            </a:r>
            <a:r>
              <a:rPr lang="en-ID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Prog. </a:t>
            </a:r>
            <a:r>
              <a:rPr lang="en-ID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Theor</a:t>
            </a:r>
            <a:r>
              <a:rPr lang="en-ID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Exp. Phys.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vol. 2013, no. 1, Jan. 2013, </a:t>
            </a:r>
            <a:r>
              <a:rPr lang="en-ID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10.1093/</a:t>
            </a:r>
            <a:r>
              <a:rPr lang="en-ID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ptep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/pts049</a:t>
            </a:r>
            <a:r>
              <a:rPr lang="en-ID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ID" sz="1200" dirty="0">
              <a:effectLst/>
              <a:ea typeface="Times New Roman" panose="02020603050405020304" pitchFamily="18" charset="0"/>
            </a:endParaRPr>
          </a:p>
          <a:p>
            <a:endParaRPr lang="en-ID" sz="1200" dirty="0"/>
          </a:p>
        </p:txBody>
      </p:sp>
    </p:spTree>
    <p:extLst>
      <p:ext uri="{BB962C8B-B14F-4D97-AF65-F5344CB8AC3E}">
        <p14:creationId xmlns:p14="http://schemas.microsoft.com/office/powerpoint/2010/main" val="2815917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F0F6EDB-1F72-98F5-AC0C-518F64D3E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1" y="48640"/>
            <a:ext cx="12047838" cy="996690"/>
          </a:xfrm>
          <a:prstGeom prst="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What we’re solving</a:t>
            </a:r>
            <a:endParaRPr lang="en-ID" b="1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3FB7E646-DC9C-A070-D7BF-FF35AA52DAF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15827622"/>
                  </p:ext>
                </p:extLst>
              </p:nvPr>
            </p:nvGraphicFramePr>
            <p:xfrm>
              <a:off x="5675589" y="3531976"/>
              <a:ext cx="6096000" cy="1651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92136">
                      <a:extLst>
                        <a:ext uri="{9D8B030D-6E8A-4147-A177-3AD203B41FA5}">
                          <a16:colId xmlns:a16="http://schemas.microsoft.com/office/drawing/2014/main" val="2588920251"/>
                        </a:ext>
                      </a:extLst>
                    </a:gridCol>
                    <a:gridCol w="2388681">
                      <a:extLst>
                        <a:ext uri="{9D8B030D-6E8A-4147-A177-3AD203B41FA5}">
                          <a16:colId xmlns:a16="http://schemas.microsoft.com/office/drawing/2014/main" val="1719743687"/>
                        </a:ext>
                      </a:extLst>
                    </a:gridCol>
                    <a:gridCol w="2315183">
                      <a:extLst>
                        <a:ext uri="{9D8B030D-6E8A-4147-A177-3AD203B41FA5}">
                          <a16:colId xmlns:a16="http://schemas.microsoft.com/office/drawing/2014/main" val="81074665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Parameter</a:t>
                          </a:r>
                          <a:endParaRPr lang="en-ID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Static</a:t>
                          </a:r>
                          <a:endParaRPr lang="en-ID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Rotating</a:t>
                          </a:r>
                          <a:endParaRPr lang="en-ID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999183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Neutral</a:t>
                          </a:r>
                          <a:endParaRPr lang="en-ID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≠0, 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=0, 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n-ID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≠0, 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=0, 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≠0</m:t>
                                </m:r>
                              </m:oMath>
                            </m:oMathPara>
                          </a14:m>
                          <a:endParaRPr lang="en-ID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endParaRPr lang="en-ID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65148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Charged</a:t>
                          </a:r>
                          <a:endParaRPr lang="en-ID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≠0, 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≠0, 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n-ID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endParaRPr lang="en-ID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≠0, 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≠0, 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≠0</m:t>
                                </m:r>
                              </m:oMath>
                            </m:oMathPara>
                          </a14:m>
                          <a:endParaRPr lang="en-ID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endParaRPr lang="en-ID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bg2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714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3FB7E646-DC9C-A070-D7BF-FF35AA52DAF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15827622"/>
                  </p:ext>
                </p:extLst>
              </p:nvPr>
            </p:nvGraphicFramePr>
            <p:xfrm>
              <a:off x="5675589" y="3531976"/>
              <a:ext cx="6096000" cy="1651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92136">
                      <a:extLst>
                        <a:ext uri="{9D8B030D-6E8A-4147-A177-3AD203B41FA5}">
                          <a16:colId xmlns:a16="http://schemas.microsoft.com/office/drawing/2014/main" val="2588920251"/>
                        </a:ext>
                      </a:extLst>
                    </a:gridCol>
                    <a:gridCol w="2388681">
                      <a:extLst>
                        <a:ext uri="{9D8B030D-6E8A-4147-A177-3AD203B41FA5}">
                          <a16:colId xmlns:a16="http://schemas.microsoft.com/office/drawing/2014/main" val="1719743687"/>
                        </a:ext>
                      </a:extLst>
                    </a:gridCol>
                    <a:gridCol w="2315183">
                      <a:extLst>
                        <a:ext uri="{9D8B030D-6E8A-4147-A177-3AD203B41FA5}">
                          <a16:colId xmlns:a16="http://schemas.microsoft.com/office/drawing/2014/main" val="81074665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Parameter</a:t>
                          </a:r>
                          <a:endParaRPr lang="en-ID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Static</a:t>
                          </a:r>
                          <a:endParaRPr lang="en-ID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Rotating</a:t>
                          </a:r>
                          <a:endParaRPr lang="en-ID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9991832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Neutral</a:t>
                          </a:r>
                          <a:endParaRPr lang="en-ID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8929" t="-62264" r="-97959" b="-1009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63947" t="-62264" r="-1053" b="-1009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6514841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Charged</a:t>
                          </a:r>
                          <a:endParaRPr lang="en-ID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8929" t="-163810" r="-97959" b="-19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63947" t="-163810" r="-1053" b="-19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7142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5CF8BA3-F415-E9C5-9D7A-14E22A2A300A}"/>
              </a:ext>
            </a:extLst>
          </p:cNvPr>
          <p:cNvSpPr/>
          <p:nvPr/>
        </p:nvSpPr>
        <p:spPr>
          <a:xfrm>
            <a:off x="7172303" y="1161007"/>
            <a:ext cx="3102572" cy="389422"/>
          </a:xfrm>
          <a:prstGeom prst="roundRect">
            <a:avLst/>
          </a:prstGeom>
          <a:solidFill>
            <a:srgbClr val="E3B44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Black Hole 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[4]</a:t>
            </a:r>
            <a:endParaRPr lang="en-ID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5AA76F7C-9479-1CE9-9BB9-ABD3242C3CBE}"/>
                  </a:ext>
                </a:extLst>
              </p:cNvPr>
              <p:cNvSpPr/>
              <p:nvPr/>
            </p:nvSpPr>
            <p:spPr>
              <a:xfrm>
                <a:off x="5340487" y="2271952"/>
                <a:ext cx="2107590" cy="731036"/>
              </a:xfrm>
              <a:prstGeom prst="roundRect">
                <a:avLst/>
              </a:prstGeom>
              <a:solidFill>
                <a:srgbClr val="CBD18F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Angular Momentum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20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ID" sz="20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5AA76F7C-9479-1CE9-9BB9-ABD3242C3C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0487" y="2271952"/>
                <a:ext cx="2107590" cy="731036"/>
              </a:xfrm>
              <a:prstGeom prst="roundRect">
                <a:avLst/>
              </a:prstGeom>
              <a:blipFill>
                <a:blip r:embed="rId5"/>
                <a:stretch>
                  <a:fillRect t="-800" b="-9600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55FED598-C6C1-5A7E-F8F0-AEF80CCCB47D}"/>
                  </a:ext>
                </a:extLst>
              </p:cNvPr>
              <p:cNvSpPr/>
              <p:nvPr/>
            </p:nvSpPr>
            <p:spPr>
              <a:xfrm>
                <a:off x="7669795" y="2246466"/>
                <a:ext cx="2107590" cy="731036"/>
              </a:xfrm>
              <a:prstGeom prst="roundRect">
                <a:avLst/>
              </a:prstGeom>
              <a:solidFill>
                <a:srgbClr val="CBD18F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Charge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4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ID" sz="2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55FED598-C6C1-5A7E-F8F0-AEF80CCCB4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9795" y="2246466"/>
                <a:ext cx="2107590" cy="731036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A34FA4EB-F948-6819-4964-F9BFCD979E63}"/>
                  </a:ext>
                </a:extLst>
              </p:cNvPr>
              <p:cNvSpPr/>
              <p:nvPr/>
            </p:nvSpPr>
            <p:spPr>
              <a:xfrm>
                <a:off x="9999103" y="2260000"/>
                <a:ext cx="2107590" cy="731036"/>
              </a:xfrm>
              <a:prstGeom prst="roundRect">
                <a:avLst/>
              </a:prstGeom>
              <a:solidFill>
                <a:srgbClr val="CBD18F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Mass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4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ID" sz="24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A34FA4EB-F948-6819-4964-F9BFCD979E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9103" y="2260000"/>
                <a:ext cx="2107590" cy="731036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1E44238E-38BD-F2AB-7B94-4AAE1CD2FA27}"/>
              </a:ext>
            </a:extLst>
          </p:cNvPr>
          <p:cNvCxnSpPr>
            <a:cxnSpLocks/>
          </p:cNvCxnSpPr>
          <p:nvPr/>
        </p:nvCxnSpPr>
        <p:spPr>
          <a:xfrm rot="5400000">
            <a:off x="7198470" y="746834"/>
            <a:ext cx="720929" cy="2329308"/>
          </a:xfrm>
          <a:prstGeom prst="bentConnector3">
            <a:avLst>
              <a:gd name="adj1" fmla="val 50000"/>
            </a:avLst>
          </a:prstGeom>
          <a:ln w="38100">
            <a:solidFill>
              <a:srgbClr val="01193F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49068E56-E722-A805-80A3-1ABA5EDFD24A}"/>
              </a:ext>
            </a:extLst>
          </p:cNvPr>
          <p:cNvCxnSpPr>
            <a:cxnSpLocks/>
            <a:stCxn id="8" idx="2"/>
            <a:endCxn id="26" idx="0"/>
          </p:cNvCxnSpPr>
          <p:nvPr/>
        </p:nvCxnSpPr>
        <p:spPr>
          <a:xfrm rot="16200000" flipH="1">
            <a:off x="9533458" y="740559"/>
            <a:ext cx="709571" cy="2329309"/>
          </a:xfrm>
          <a:prstGeom prst="bentConnector3">
            <a:avLst>
              <a:gd name="adj1" fmla="val 50000"/>
            </a:avLst>
          </a:prstGeom>
          <a:ln w="38100">
            <a:solidFill>
              <a:srgbClr val="01193F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658F8D3-EA0A-BA0A-F681-C9E36B792311}"/>
              </a:ext>
            </a:extLst>
          </p:cNvPr>
          <p:cNvCxnSpPr>
            <a:cxnSpLocks/>
            <a:stCxn id="8" idx="2"/>
            <a:endCxn id="25" idx="0"/>
          </p:cNvCxnSpPr>
          <p:nvPr/>
        </p:nvCxnSpPr>
        <p:spPr>
          <a:xfrm>
            <a:off x="8723589" y="1550429"/>
            <a:ext cx="1" cy="696037"/>
          </a:xfrm>
          <a:prstGeom prst="straightConnector1">
            <a:avLst/>
          </a:prstGeom>
          <a:ln w="38100">
            <a:solidFill>
              <a:srgbClr val="01193F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ight Brace 29">
            <a:extLst>
              <a:ext uri="{FF2B5EF4-FFF2-40B4-BE49-F238E27FC236}">
                <a16:creationId xmlns:a16="http://schemas.microsoft.com/office/drawing/2014/main" id="{F72CE945-CC5B-25F8-7A46-E6306F3EA2C7}"/>
              </a:ext>
            </a:extLst>
          </p:cNvPr>
          <p:cNvSpPr/>
          <p:nvPr/>
        </p:nvSpPr>
        <p:spPr>
          <a:xfrm rot="5400000">
            <a:off x="8477876" y="946865"/>
            <a:ext cx="491427" cy="4658616"/>
          </a:xfrm>
          <a:prstGeom prst="rightBrace">
            <a:avLst/>
          </a:prstGeom>
          <a:ln w="38100">
            <a:solidFill>
              <a:srgbClr val="0119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7F6A4BE-7DAE-1CC4-628F-4A56377D22D1}"/>
              </a:ext>
            </a:extLst>
          </p:cNvPr>
          <p:cNvSpPr txBox="1"/>
          <p:nvPr/>
        </p:nvSpPr>
        <p:spPr>
          <a:xfrm>
            <a:off x="8687475" y="1555474"/>
            <a:ext cx="1668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Described by</a:t>
            </a:r>
            <a:endParaRPr lang="en-ID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781F913-21D5-D456-06D5-FBB7C87953CF}"/>
              </a:ext>
            </a:extLst>
          </p:cNvPr>
          <p:cNvSpPr/>
          <p:nvPr/>
        </p:nvSpPr>
        <p:spPr>
          <a:xfrm>
            <a:off x="7055078" y="3907932"/>
            <a:ext cx="2393004" cy="123393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9AD62E9-EE00-7A66-4B5D-2F51549003DD}"/>
              </a:ext>
            </a:extLst>
          </p:cNvPr>
          <p:cNvCxnSpPr>
            <a:cxnSpLocks/>
            <a:stCxn id="32" idx="1"/>
            <a:endCxn id="34" idx="3"/>
          </p:cNvCxnSpPr>
          <p:nvPr/>
        </p:nvCxnSpPr>
        <p:spPr>
          <a:xfrm flipH="1">
            <a:off x="4931070" y="4524899"/>
            <a:ext cx="2124008" cy="5244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2422FDF-A0BE-A387-FFBE-E952A67F67D1}"/>
              </a:ext>
            </a:extLst>
          </p:cNvPr>
          <p:cNvSpPr txBox="1"/>
          <p:nvPr/>
        </p:nvSpPr>
        <p:spPr>
          <a:xfrm>
            <a:off x="2295728" y="4726216"/>
            <a:ext cx="2635342" cy="646331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We solve for neutral and charged static black hole</a:t>
            </a:r>
            <a:endParaRPr lang="en-ID" b="1" dirty="0">
              <a:solidFill>
                <a:srgbClr val="FF0000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424D73E-2351-A7BA-F857-CCB6980BC3C5}"/>
              </a:ext>
            </a:extLst>
          </p:cNvPr>
          <p:cNvGrpSpPr/>
          <p:nvPr/>
        </p:nvGrpSpPr>
        <p:grpSpPr>
          <a:xfrm>
            <a:off x="0" y="5297634"/>
            <a:ext cx="12192000" cy="1313650"/>
            <a:chOff x="5796294" y="2441025"/>
            <a:chExt cx="4523362" cy="589860"/>
          </a:xfrm>
          <a:solidFill>
            <a:schemeClr val="bg1">
              <a:lumMod val="95000"/>
            </a:schemeClr>
          </a:solidFill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4DE4BAA-1685-A055-EC58-CEA0B54B57A0}"/>
                </a:ext>
              </a:extLst>
            </p:cNvPr>
            <p:cNvSpPr/>
            <p:nvPr/>
          </p:nvSpPr>
          <p:spPr>
            <a:xfrm>
              <a:off x="5796294" y="2546326"/>
              <a:ext cx="4523362" cy="484559"/>
            </a:xfrm>
            <a:prstGeom prst="rect">
              <a:avLst/>
            </a:prstGeom>
            <a:solidFill>
              <a:srgbClr val="6BADDF"/>
            </a:solidFill>
            <a:ln w="38100">
              <a:solidFill>
                <a:srgbClr val="0119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b="1" dirty="0">
                  <a:solidFill>
                    <a:srgbClr val="01193F"/>
                  </a:solidFill>
                </a:rPr>
                <a:t>Reformulate metric solutions of static Lovelock black holes in the five-dimensional asymptotically flat spacetime and identifying (some of) its properties.</a:t>
              </a: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F6F117C6-4DD5-48B2-FA7C-4C3E953FA534}"/>
                </a:ext>
              </a:extLst>
            </p:cNvPr>
            <p:cNvSpPr/>
            <p:nvPr/>
          </p:nvSpPr>
          <p:spPr>
            <a:xfrm>
              <a:off x="5836741" y="2441025"/>
              <a:ext cx="515349" cy="190160"/>
            </a:xfrm>
            <a:prstGeom prst="roundRect">
              <a:avLst/>
            </a:prstGeom>
            <a:solidFill>
              <a:srgbClr val="CBD18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Goals</a:t>
              </a:r>
              <a:endParaRPr lang="en-ID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356043DB-ADCB-ABFB-7F91-7393C6271741}"/>
              </a:ext>
            </a:extLst>
          </p:cNvPr>
          <p:cNvSpPr/>
          <p:nvPr/>
        </p:nvSpPr>
        <p:spPr>
          <a:xfrm>
            <a:off x="744442" y="1161601"/>
            <a:ext cx="3102572" cy="389422"/>
          </a:xfrm>
          <a:prstGeom prst="roundRect">
            <a:avLst/>
          </a:prstGeom>
          <a:solidFill>
            <a:srgbClr val="E3B448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Spacetime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119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[3] 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6A51461-8B6D-5963-03F0-47ACA740D402}"/>
              </a:ext>
            </a:extLst>
          </p:cNvPr>
          <p:cNvCxnSpPr>
            <a:cxnSpLocks/>
            <a:stCxn id="49" idx="2"/>
            <a:endCxn id="55" idx="0"/>
          </p:cNvCxnSpPr>
          <p:nvPr/>
        </p:nvCxnSpPr>
        <p:spPr>
          <a:xfrm>
            <a:off x="2295728" y="1551023"/>
            <a:ext cx="0" cy="625456"/>
          </a:xfrm>
          <a:prstGeom prst="straightConnector1">
            <a:avLst/>
          </a:prstGeom>
          <a:ln w="38100">
            <a:solidFill>
              <a:srgbClr val="01193F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963B980A-25F4-C885-F784-9AEDA1B449AD}"/>
              </a:ext>
            </a:extLst>
          </p:cNvPr>
          <p:cNvSpPr/>
          <p:nvPr/>
        </p:nvSpPr>
        <p:spPr>
          <a:xfrm>
            <a:off x="1241933" y="2176479"/>
            <a:ext cx="2107590" cy="731036"/>
          </a:xfrm>
          <a:prstGeom prst="roundRect">
            <a:avLst/>
          </a:prstGeom>
          <a:solidFill>
            <a:srgbClr val="CBD18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Asymptotically Flat</a:t>
            </a:r>
            <a:endParaRPr lang="en-ID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48C5C50-6B28-465A-1435-802CD372F1F8}"/>
              </a:ext>
            </a:extLst>
          </p:cNvPr>
          <p:cNvSpPr txBox="1"/>
          <p:nvPr/>
        </p:nvSpPr>
        <p:spPr>
          <a:xfrm>
            <a:off x="2244472" y="1640554"/>
            <a:ext cx="1668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assume</a:t>
            </a:r>
            <a:endParaRPr lang="en-ID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A5357A9-9E05-D16C-850E-C12088782DFA}"/>
              </a:ext>
            </a:extLst>
          </p:cNvPr>
          <p:cNvSpPr txBox="1"/>
          <p:nvPr/>
        </p:nvSpPr>
        <p:spPr>
          <a:xfrm>
            <a:off x="2221391" y="2964606"/>
            <a:ext cx="1654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Which means</a:t>
            </a:r>
            <a:endParaRPr lang="en-ID" dirty="0"/>
          </a:p>
        </p:txBody>
      </p: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26210B4F-7797-6C25-D68A-937EA2810827}"/>
              </a:ext>
            </a:extLst>
          </p:cNvPr>
          <p:cNvCxnSpPr>
            <a:cxnSpLocks/>
            <a:stCxn id="55" idx="2"/>
            <a:endCxn id="66" idx="0"/>
          </p:cNvCxnSpPr>
          <p:nvPr/>
        </p:nvCxnSpPr>
        <p:spPr>
          <a:xfrm rot="5400000">
            <a:off x="1333626" y="2667561"/>
            <a:ext cx="722149" cy="1202057"/>
          </a:xfrm>
          <a:prstGeom prst="bentConnector3">
            <a:avLst>
              <a:gd name="adj1" fmla="val 51347"/>
            </a:avLst>
          </a:prstGeom>
          <a:ln w="38100">
            <a:solidFill>
              <a:srgbClr val="01193F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FE5011B0-47EC-5350-A8A4-A998913560A9}"/>
              </a:ext>
            </a:extLst>
          </p:cNvPr>
          <p:cNvSpPr/>
          <p:nvPr/>
        </p:nvSpPr>
        <p:spPr>
          <a:xfrm>
            <a:off x="39876" y="3629664"/>
            <a:ext cx="2107590" cy="731036"/>
          </a:xfrm>
          <a:prstGeom prst="roundRect">
            <a:avLst/>
          </a:prstGeom>
          <a:solidFill>
            <a:srgbClr val="CBD18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F7D7F3A0-6A34-9ABC-0385-82174D510598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40654" y="2662590"/>
            <a:ext cx="716350" cy="1206201"/>
          </a:xfrm>
          <a:prstGeom prst="bentConnector3">
            <a:avLst>
              <a:gd name="adj1" fmla="val 51358"/>
            </a:avLst>
          </a:prstGeom>
          <a:ln w="38100">
            <a:solidFill>
              <a:srgbClr val="01193F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CB74E4FD-F48A-54B3-452A-DC41FEE8A695}"/>
              </a:ext>
            </a:extLst>
          </p:cNvPr>
          <p:cNvSpPr/>
          <p:nvPr/>
        </p:nvSpPr>
        <p:spPr>
          <a:xfrm>
            <a:off x="2448134" y="3623865"/>
            <a:ext cx="2107590" cy="731036"/>
          </a:xfrm>
          <a:prstGeom prst="roundRect">
            <a:avLst/>
          </a:prstGeom>
          <a:solidFill>
            <a:srgbClr val="CBD18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9" name="Picture 78" descr="\documentclass{article}&#10;\usepackage{amsmath}&#10;\pagestyle{empty}&#10;\begin{document}&#10;&#10;\begin{equation*}&#10;\lim_{r\rightarrow\infty}f(r)=1&#10;\end{equation*}&#10;&#10;\end{document}" title="IguanaTex Bitmap Display">
            <a:extLst>
              <a:ext uri="{FF2B5EF4-FFF2-40B4-BE49-F238E27FC236}">
                <a16:creationId xmlns:a16="http://schemas.microsoft.com/office/drawing/2014/main" id="{C4A9912F-5246-7649-F118-0B45D9F4F85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56" y="3818359"/>
            <a:ext cx="1678829" cy="401418"/>
          </a:xfrm>
          <a:prstGeom prst="rect">
            <a:avLst/>
          </a:prstGeom>
        </p:spPr>
      </p:pic>
      <p:pic>
        <p:nvPicPr>
          <p:cNvPr id="82" name="Picture 81" descr="\documentclass{article}&#10;\usepackage{amsmath}&#10;\pagestyle{empty}&#10;\begin{document}&#10;&#10;\begin{equation*}&#10;\Lambda=0&#10;\end{equation*}&#10;&#10;\end{document}" title="IguanaTex Bitmap Display">
            <a:extLst>
              <a:ext uri="{FF2B5EF4-FFF2-40B4-BE49-F238E27FC236}">
                <a16:creationId xmlns:a16="http://schemas.microsoft.com/office/drawing/2014/main" id="{A0B9BAA3-47EB-2312-D004-3EBFB74A9DD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188" y="3787788"/>
            <a:ext cx="1250556" cy="378076"/>
          </a:xfrm>
          <a:prstGeom prst="rect">
            <a:avLst/>
          </a:prstGeom>
        </p:spPr>
      </p:pic>
      <p:pic>
        <p:nvPicPr>
          <p:cNvPr id="9" name="Picture 2" descr="See the source image">
            <a:hlinkClick r:id="rId10" action="ppaction://hlinksldjump"/>
            <a:extLst>
              <a:ext uri="{FF2B5EF4-FFF2-40B4-BE49-F238E27FC236}">
                <a16:creationId xmlns:a16="http://schemas.microsoft.com/office/drawing/2014/main" id="{44BA8B4A-E206-356D-3054-7392EE6822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89130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669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2" grpId="0" animBg="1"/>
      <p:bldP spid="25" grpId="0" animBg="1"/>
      <p:bldP spid="26" grpId="0" animBg="1"/>
      <p:bldP spid="30" grpId="0" animBg="1"/>
      <p:bldP spid="31" grpId="0"/>
      <p:bldP spid="32" grpId="0" animBg="1"/>
      <p:bldP spid="34" grpId="0" animBg="1"/>
      <p:bldP spid="49" grpId="0" animBg="1"/>
      <p:bldP spid="55" grpId="0" animBg="1"/>
      <p:bldP spid="57" grpId="0"/>
      <p:bldP spid="63" grpId="0"/>
      <p:bldP spid="66" grpId="0" animBg="1"/>
      <p:bldP spid="7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16E0476-3C04-9771-AFDB-25DFA54F4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1" y="48640"/>
            <a:ext cx="12047838" cy="996690"/>
          </a:xfrm>
          <a:prstGeom prst="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Five-Dimensional Spacetime</a:t>
            </a:r>
            <a:endParaRPr lang="en-ID" b="1" dirty="0">
              <a:solidFill>
                <a:srgbClr val="000000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A483073-1B6E-D9D6-F6B5-F653728C1375}"/>
              </a:ext>
            </a:extLst>
          </p:cNvPr>
          <p:cNvSpPr/>
          <p:nvPr/>
        </p:nvSpPr>
        <p:spPr>
          <a:xfrm>
            <a:off x="1349911" y="1215957"/>
            <a:ext cx="6169575" cy="515567"/>
          </a:xfrm>
          <a:prstGeom prst="roundRect">
            <a:avLst/>
          </a:prstGeom>
          <a:solidFill>
            <a:srgbClr val="6BADDF"/>
          </a:solidFill>
          <a:ln w="38100">
            <a:solidFill>
              <a:srgbClr val="0119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rgbClr val="01193F"/>
                </a:solidFill>
              </a:rPr>
              <a:t>Because we’re dealing with static black holes</a:t>
            </a:r>
            <a:endParaRPr lang="en-ID" sz="1000" dirty="0">
              <a:solidFill>
                <a:srgbClr val="01193F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6F3507-60A0-3417-406C-BDA271846DA6}"/>
              </a:ext>
            </a:extLst>
          </p:cNvPr>
          <p:cNvGrpSpPr/>
          <p:nvPr/>
        </p:nvGrpSpPr>
        <p:grpSpPr>
          <a:xfrm>
            <a:off x="6654484" y="3288378"/>
            <a:ext cx="3773567" cy="1391370"/>
            <a:chOff x="513982" y="2257425"/>
            <a:chExt cx="3280065" cy="1391370"/>
          </a:xfrm>
          <a:solidFill>
            <a:schemeClr val="bg1">
              <a:lumMod val="95000"/>
            </a:schemeClr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6FF6B54-FEBE-8FAB-1861-C1A1232465FA}"/>
                </a:ext>
              </a:extLst>
            </p:cNvPr>
            <p:cNvSpPr/>
            <p:nvPr/>
          </p:nvSpPr>
          <p:spPr>
            <a:xfrm>
              <a:off x="513982" y="2617663"/>
              <a:ext cx="3280065" cy="1031132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AA9EA532-D5AC-02FD-7DBA-8066375334A2}"/>
                </a:ext>
              </a:extLst>
            </p:cNvPr>
            <p:cNvSpPr/>
            <p:nvPr/>
          </p:nvSpPr>
          <p:spPr>
            <a:xfrm>
              <a:off x="620328" y="2257425"/>
              <a:ext cx="2843954" cy="45812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General D-Dimensional Metric</a:t>
              </a: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1193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[5]</a:t>
              </a:r>
              <a:endParaRPr lang="en-ID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69260A5-E2B4-F28D-717F-44C9146BEE27}"/>
              </a:ext>
            </a:extLst>
          </p:cNvPr>
          <p:cNvGrpSpPr/>
          <p:nvPr/>
        </p:nvGrpSpPr>
        <p:grpSpPr>
          <a:xfrm>
            <a:off x="85308" y="4986138"/>
            <a:ext cx="7453628" cy="1391370"/>
            <a:chOff x="513982" y="2257425"/>
            <a:chExt cx="4523362" cy="1391370"/>
          </a:xfrm>
          <a:solidFill>
            <a:schemeClr val="bg1">
              <a:lumMod val="95000"/>
            </a:schemeClr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CF8120A-2E8E-30E4-53A6-F20382DFF5C7}"/>
                </a:ext>
              </a:extLst>
            </p:cNvPr>
            <p:cNvSpPr/>
            <p:nvPr/>
          </p:nvSpPr>
          <p:spPr>
            <a:xfrm>
              <a:off x="513982" y="2617663"/>
              <a:ext cx="4523362" cy="1031132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9F2C1FFC-7AC4-E348-EA0A-04EA9C3EA402}"/>
                </a:ext>
              </a:extLst>
            </p:cNvPr>
            <p:cNvSpPr/>
            <p:nvPr/>
          </p:nvSpPr>
          <p:spPr>
            <a:xfrm>
              <a:off x="620329" y="2257425"/>
              <a:ext cx="1986684" cy="45812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Five-Dimensional Metric</a:t>
              </a:r>
              <a:endParaRPr lang="en-ID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5587C47-F47E-4EA5-8A61-440344B00A21}"/>
              </a:ext>
            </a:extLst>
          </p:cNvPr>
          <p:cNvGrpSpPr/>
          <p:nvPr/>
        </p:nvGrpSpPr>
        <p:grpSpPr>
          <a:xfrm>
            <a:off x="8089606" y="4988709"/>
            <a:ext cx="3067516" cy="1391370"/>
            <a:chOff x="513982" y="2257425"/>
            <a:chExt cx="4523362" cy="1391370"/>
          </a:xfrm>
          <a:solidFill>
            <a:schemeClr val="bg1">
              <a:lumMod val="95000"/>
            </a:schemeClr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0960022-7DAF-F91F-0988-AB92E733464E}"/>
                </a:ext>
              </a:extLst>
            </p:cNvPr>
            <p:cNvSpPr/>
            <p:nvPr/>
          </p:nvSpPr>
          <p:spPr>
            <a:xfrm>
              <a:off x="513982" y="2617663"/>
              <a:ext cx="4523362" cy="1031132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: Rounded Corners 16">
                  <a:extLst>
                    <a:ext uri="{FF2B5EF4-FFF2-40B4-BE49-F238E27FC236}">
                      <a16:creationId xmlns:a16="http://schemas.microsoft.com/office/drawing/2014/main" id="{8E24F554-C267-B2E8-DCCD-632A96A67310}"/>
                    </a:ext>
                  </a:extLst>
                </p:cNvPr>
                <p:cNvSpPr/>
                <p:nvPr/>
              </p:nvSpPr>
              <p:spPr>
                <a:xfrm>
                  <a:off x="620329" y="2257425"/>
                  <a:ext cx="1986684" cy="458123"/>
                </a:xfrm>
                <a:prstGeom prst="round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ID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9" name="Rectangle: Rounded Corners 28">
                  <a:extLst>
                    <a:ext uri="{FF2B5EF4-FFF2-40B4-BE49-F238E27FC236}">
                      <a16:creationId xmlns:a16="http://schemas.microsoft.com/office/drawing/2014/main" id="{A71431A2-05B8-2393-5542-0A67E0A23C9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0329" y="2257425"/>
                  <a:ext cx="1986684" cy="458123"/>
                </a:xfrm>
                <a:prstGeom prst="round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28575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8F1711F-E658-1D58-4746-68881AEFD7F7}"/>
              </a:ext>
            </a:extLst>
          </p:cNvPr>
          <p:cNvCxnSpPr>
            <a:cxnSpLocks/>
            <a:stCxn id="8" idx="2"/>
            <a:endCxn id="21" idx="0"/>
          </p:cNvCxnSpPr>
          <p:nvPr/>
        </p:nvCxnSpPr>
        <p:spPr>
          <a:xfrm>
            <a:off x="4434699" y="1731524"/>
            <a:ext cx="9722" cy="654145"/>
          </a:xfrm>
          <a:prstGeom prst="straightConnector1">
            <a:avLst/>
          </a:prstGeom>
          <a:ln w="38100">
            <a:solidFill>
              <a:srgbClr val="01193F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692F0C3-0B0A-A5CE-91D0-02F187F76894}"/>
              </a:ext>
            </a:extLst>
          </p:cNvPr>
          <p:cNvSpPr/>
          <p:nvPr/>
        </p:nvSpPr>
        <p:spPr>
          <a:xfrm>
            <a:off x="2312845" y="2385669"/>
            <a:ext cx="4263151" cy="515567"/>
          </a:xfrm>
          <a:prstGeom prst="roundRect">
            <a:avLst/>
          </a:prstGeom>
          <a:solidFill>
            <a:srgbClr val="6BADDF"/>
          </a:solidFill>
          <a:ln w="38100">
            <a:solidFill>
              <a:srgbClr val="0119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1193F"/>
                </a:solidFill>
              </a:rPr>
              <a:t>Spherically Symmetric Metric </a:t>
            </a:r>
            <a:r>
              <a:rPr lang="en-US" sz="1000" dirty="0">
                <a:solidFill>
                  <a:srgbClr val="01193F"/>
                </a:solidFill>
              </a:rPr>
              <a:t>[4]</a:t>
            </a:r>
            <a:endParaRPr lang="en-ID" sz="1000" dirty="0">
              <a:solidFill>
                <a:srgbClr val="01193F"/>
              </a:solidFill>
            </a:endParaRPr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2D7B8C02-0A18-8E64-EE54-9012F42C8E90}"/>
              </a:ext>
            </a:extLst>
          </p:cNvPr>
          <p:cNvCxnSpPr>
            <a:cxnSpLocks/>
            <a:stCxn id="21" idx="3"/>
            <a:endCxn id="10" idx="3"/>
          </p:cNvCxnSpPr>
          <p:nvPr/>
        </p:nvCxnSpPr>
        <p:spPr>
          <a:xfrm>
            <a:off x="6575996" y="2643453"/>
            <a:ext cx="3852055" cy="1520729"/>
          </a:xfrm>
          <a:prstGeom prst="bentConnector3">
            <a:avLst>
              <a:gd name="adj1" fmla="val 105934"/>
            </a:avLst>
          </a:prstGeom>
          <a:ln w="38100">
            <a:solidFill>
              <a:srgbClr val="01193F"/>
            </a:solidFill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0" name="Picture 49" descr="\documentclass{article}&#10;\usepackage{amsmath}&#10;\pagestyle{empty}&#10;\begin{document}&#10; \begin{equation*}&#10;     \label{ds5d}&#10;     ds^2=-f(r)dt^2+\frac{1}{f\left(r\right)}dr^2+r^2d\Omega_n&#10; \end{equation*}&#10;\end{document}" title="IguanaTex Bitmap Display">
            <a:extLst>
              <a:ext uri="{FF2B5EF4-FFF2-40B4-BE49-F238E27FC236}">
                <a16:creationId xmlns:a16="http://schemas.microsoft.com/office/drawing/2014/main" id="{353E215F-6082-7B48-5D21-F2F8A7198A9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190" y="3926982"/>
            <a:ext cx="3600674" cy="531698"/>
          </a:xfrm>
          <a:prstGeom prst="rect">
            <a:avLst/>
          </a:prstGeom>
        </p:spPr>
      </p:pic>
      <p:pic>
        <p:nvPicPr>
          <p:cNvPr id="26" name="Picture 25" descr="\documentclass{article}&#10;\usepackage{amsmath}&#10;\pagestyle{empty}&#10;\begin{document}&#10; \begin{equation*}&#10;     \label{ds5d}&#10;     ds^2=-f(r)dt^2+\frac{1}{f\left(r\right)}dr^2+r^2\ d\theta^2+r^2\sin^2{\theta}\  d\phi^2+r^2\sin^2{\theta}\sin^2{\phi}\ {d\lambda}^2&#10; \end{equation*}&#10;\end{document}" title="IguanaTex Bitmap Display">
            <a:extLst>
              <a:ext uri="{FF2B5EF4-FFF2-40B4-BE49-F238E27FC236}">
                <a16:creationId xmlns:a16="http://schemas.microsoft.com/office/drawing/2014/main" id="{1A8CE3A5-DDC8-5E84-5B1F-D308594769D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64" y="5702167"/>
            <a:ext cx="7099885" cy="519771"/>
          </a:xfrm>
          <a:prstGeom prst="rect">
            <a:avLst/>
          </a:prstGeom>
        </p:spPr>
      </p:pic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38FF01DA-6739-CE9D-2470-EE248F209491}"/>
              </a:ext>
            </a:extLst>
          </p:cNvPr>
          <p:cNvCxnSpPr>
            <a:cxnSpLocks/>
            <a:stCxn id="10" idx="1"/>
            <a:endCxn id="13" idx="0"/>
          </p:cNvCxnSpPr>
          <p:nvPr/>
        </p:nvCxnSpPr>
        <p:spPr>
          <a:xfrm rot="10800000" flipV="1">
            <a:off x="3812122" y="4164182"/>
            <a:ext cx="2842362" cy="1182194"/>
          </a:xfrm>
          <a:prstGeom prst="bentConnector2">
            <a:avLst/>
          </a:prstGeom>
          <a:ln w="38100">
            <a:solidFill>
              <a:srgbClr val="01193F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B21D9368-81D6-F267-1E33-77C875332E98}"/>
              </a:ext>
            </a:extLst>
          </p:cNvPr>
          <p:cNvCxnSpPr>
            <a:cxnSpLocks/>
            <a:stCxn id="13" idx="3"/>
            <a:endCxn id="16" idx="1"/>
          </p:cNvCxnSpPr>
          <p:nvPr/>
        </p:nvCxnSpPr>
        <p:spPr>
          <a:xfrm>
            <a:off x="7538936" y="5861942"/>
            <a:ext cx="550670" cy="2571"/>
          </a:xfrm>
          <a:prstGeom prst="bentConnector3">
            <a:avLst>
              <a:gd name="adj1" fmla="val 50000"/>
            </a:avLst>
          </a:prstGeom>
          <a:ln w="38100">
            <a:solidFill>
              <a:srgbClr val="01193F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4389A2FF-7C7B-1C02-0D8C-20C59CCADCF8}"/>
              </a:ext>
            </a:extLst>
          </p:cNvPr>
          <p:cNvSpPr/>
          <p:nvPr/>
        </p:nvSpPr>
        <p:spPr>
          <a:xfrm rot="18986537">
            <a:off x="10657917" y="5635123"/>
            <a:ext cx="1181002" cy="515566"/>
          </a:xfrm>
          <a:prstGeom prst="rect">
            <a:avLst/>
          </a:prstGeom>
          <a:solidFill>
            <a:srgbClr val="F2F2F2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Ansatz</a:t>
            </a:r>
            <a:endParaRPr lang="en-ID" b="1" dirty="0">
              <a:solidFill>
                <a:srgbClr val="01193F"/>
              </a:solidFill>
            </a:endParaRPr>
          </a:p>
        </p:txBody>
      </p:sp>
      <p:pic>
        <p:nvPicPr>
          <p:cNvPr id="31" name="Picture 30" descr="\documentclass{article}&#10;\usepackage{amsmath}&#10;\pagestyle{empty}&#10;\begin{document}&#10;    \begin{equation*}&#10;        \label{frterhadapphi}&#10;        f(r)=1-r^2\psi(r)&#10;    \end{equation*}&#10;\end{document}" title="IguanaTex Bitmap Display">
            <a:extLst>
              <a:ext uri="{FF2B5EF4-FFF2-40B4-BE49-F238E27FC236}">
                <a16:creationId xmlns:a16="http://schemas.microsoft.com/office/drawing/2014/main" id="{F9601651-C7D6-F87A-41A8-26CDF1E4510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408" y="5702167"/>
            <a:ext cx="2319452" cy="34861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49C291C-B863-80F4-F4FF-EF7179ADF461}"/>
              </a:ext>
            </a:extLst>
          </p:cNvPr>
          <p:cNvSpPr txBox="1"/>
          <p:nvPr/>
        </p:nvSpPr>
        <p:spPr>
          <a:xfrm>
            <a:off x="0" y="6409228"/>
            <a:ext cx="122114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119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[4]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1193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C. Bambi, Introduction to General Relativity: A Course for Undergraduate Students of Physics. Singapore: Springer Singapore, 2018.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1193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1193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: 10.1007/978-981-13-1090-4.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119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+mn-cs"/>
              </a:rPr>
              <a:t>[5]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R.-G. Cai, “A note on thermodynamics of black holes in Lovelock gravity,” Phys. Lett. B, vol. 582, no. 3–4, pp. 237–242, 2004.</a:t>
            </a:r>
            <a:endParaRPr kumimoji="0" lang="en-ID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See the source image">
            <a:hlinkClick r:id="rId10" action="ppaction://hlinksldjump"/>
            <a:extLst>
              <a:ext uri="{FF2B5EF4-FFF2-40B4-BE49-F238E27FC236}">
                <a16:creationId xmlns:a16="http://schemas.microsoft.com/office/drawing/2014/main" id="{27817A05-A202-C790-E307-C79AD8380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89130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82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479D7E6-E268-B74E-66F7-A6903F55D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1" y="48640"/>
            <a:ext cx="12047838" cy="996690"/>
          </a:xfrm>
          <a:prstGeom prst="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Lovelock Theorem</a:t>
            </a:r>
            <a:endParaRPr lang="en-ID" b="1" dirty="0">
              <a:solidFill>
                <a:srgbClr val="000000"/>
              </a:solidFill>
            </a:endParaRPr>
          </a:p>
        </p:txBody>
      </p:sp>
      <p:pic>
        <p:nvPicPr>
          <p:cNvPr id="9" name="Picture 8" descr="\documentclass{article}&#10;\usepackage{amsmath}&#10;\pagestyle{empty}&#10;\begin{document}&#10;&#10;&#10;$E^{\mu\nu}=aG^{\mu\nu}+bg^{\mu\nu}$&#10;&#10;\end{document}" title="IguanaTex Bitmap Display">
            <a:extLst>
              <a:ext uri="{FF2B5EF4-FFF2-40B4-BE49-F238E27FC236}">
                <a16:creationId xmlns:a16="http://schemas.microsoft.com/office/drawing/2014/main" id="{A306DDFA-25D4-9521-4684-F9508646762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899" y="2774744"/>
            <a:ext cx="2859287" cy="309906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14B561C-0C7E-77A6-8684-FF3AC3340424}"/>
              </a:ext>
            </a:extLst>
          </p:cNvPr>
          <p:cNvCxnSpPr>
            <a:cxnSpLocks/>
            <a:endCxn id="29" idx="0"/>
          </p:cNvCxnSpPr>
          <p:nvPr/>
        </p:nvCxnSpPr>
        <p:spPr>
          <a:xfrm>
            <a:off x="4451410" y="3075610"/>
            <a:ext cx="1" cy="549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FA10C45-E41D-719D-4EEB-F78308B97F79}"/>
                  </a:ext>
                </a:extLst>
              </p:cNvPr>
              <p:cNvSpPr txBox="1"/>
              <p:nvPr/>
            </p:nvSpPr>
            <p:spPr>
              <a:xfrm>
                <a:off x="3623842" y="3134452"/>
                <a:ext cx="768486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ID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FA10C45-E41D-719D-4EEB-F78308B97F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3842" y="3134452"/>
                <a:ext cx="76848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291FDDB-281F-90C3-A918-09FC94CDB03E}"/>
                  </a:ext>
                </a:extLst>
              </p:cNvPr>
              <p:cNvSpPr txBox="1"/>
              <p:nvPr/>
            </p:nvSpPr>
            <p:spPr>
              <a:xfrm>
                <a:off x="4510492" y="3134452"/>
                <a:ext cx="829993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ID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291FDDB-281F-90C3-A918-09FC94CDB0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0492" y="3134452"/>
                <a:ext cx="829993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0949F45-8D22-1873-6908-F54FCA842836}"/>
              </a:ext>
            </a:extLst>
          </p:cNvPr>
          <p:cNvCxnSpPr>
            <a:cxnSpLocks/>
            <a:stCxn id="29" idx="2"/>
          </p:cNvCxnSpPr>
          <p:nvPr/>
        </p:nvCxnSpPr>
        <p:spPr>
          <a:xfrm flipH="1">
            <a:off x="4451410" y="4303273"/>
            <a:ext cx="1" cy="247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0F1CF11-E7B0-61F9-7DB8-DBB6E0A9A9B8}"/>
              </a:ext>
            </a:extLst>
          </p:cNvPr>
          <p:cNvGrpSpPr/>
          <p:nvPr/>
        </p:nvGrpSpPr>
        <p:grpSpPr>
          <a:xfrm>
            <a:off x="2354094" y="4551068"/>
            <a:ext cx="3596886" cy="677959"/>
            <a:chOff x="-158450" y="5275952"/>
            <a:chExt cx="3596886" cy="677959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8B162E4-9BCB-D14E-06B1-559182F32629}"/>
                </a:ext>
              </a:extLst>
            </p:cNvPr>
            <p:cNvSpPr/>
            <p:nvPr/>
          </p:nvSpPr>
          <p:spPr>
            <a:xfrm>
              <a:off x="-31991" y="5275952"/>
              <a:ext cx="3336199" cy="677959"/>
            </a:xfrm>
            <a:prstGeom prst="roundRect">
              <a:avLst/>
            </a:prstGeom>
            <a:solidFill>
              <a:srgbClr val="6BADDF"/>
            </a:solidFill>
            <a:ln w="38100">
              <a:solidFill>
                <a:srgbClr val="0119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2400" b="1" dirty="0">
                <a:solidFill>
                  <a:srgbClr val="01193F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5041B30-B888-1BD1-AF63-E7DF52E87480}"/>
                </a:ext>
              </a:extLst>
            </p:cNvPr>
            <p:cNvSpPr txBox="1"/>
            <p:nvPr/>
          </p:nvSpPr>
          <p:spPr>
            <a:xfrm>
              <a:off x="-158450" y="5373160"/>
              <a:ext cx="35968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Unique in four dimension</a:t>
              </a:r>
              <a:endParaRPr lang="en-ID" sz="2400" dirty="0"/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E9580083-A81D-AE78-CB47-CE0DA89BC5BF}"/>
              </a:ext>
            </a:extLst>
          </p:cNvPr>
          <p:cNvSpPr/>
          <p:nvPr/>
        </p:nvSpPr>
        <p:spPr>
          <a:xfrm>
            <a:off x="183282" y="1126886"/>
            <a:ext cx="11825435" cy="1223323"/>
          </a:xfrm>
          <a:prstGeom prst="roundRect">
            <a:avLst/>
          </a:prstGeom>
          <a:solidFill>
            <a:srgbClr val="6BADDF"/>
          </a:solidFill>
          <a:ln w="38100">
            <a:solidFill>
              <a:srgbClr val="0119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1193F"/>
                </a:solidFill>
              </a:rPr>
              <a:t>Lovelock Theorem: </a:t>
            </a:r>
            <a:r>
              <a:rPr lang="en-US" sz="2400" i="1" dirty="0">
                <a:solidFill>
                  <a:srgbClr val="01193F"/>
                </a:solidFill>
              </a:rPr>
              <a:t>in </a:t>
            </a:r>
            <a:r>
              <a:rPr lang="en-US" sz="2400" b="1" i="1" dirty="0">
                <a:solidFill>
                  <a:srgbClr val="01193F"/>
                </a:solidFill>
              </a:rPr>
              <a:t>four spacetime dimensions</a:t>
            </a:r>
            <a:r>
              <a:rPr lang="en-US" sz="2400" i="1" dirty="0">
                <a:solidFill>
                  <a:srgbClr val="01193F"/>
                </a:solidFill>
              </a:rPr>
              <a:t>, the </a:t>
            </a:r>
            <a:r>
              <a:rPr lang="en-US" sz="2400" b="1" i="1" dirty="0">
                <a:solidFill>
                  <a:srgbClr val="01193F"/>
                </a:solidFill>
              </a:rPr>
              <a:t>unique</a:t>
            </a:r>
            <a:r>
              <a:rPr lang="en-US" sz="2400" i="1" dirty="0">
                <a:solidFill>
                  <a:srgbClr val="01193F"/>
                </a:solidFill>
              </a:rPr>
              <a:t> </a:t>
            </a:r>
            <a:r>
              <a:rPr lang="en-US" sz="2400" i="1" u="sng" dirty="0">
                <a:solidFill>
                  <a:srgbClr val="01193F"/>
                </a:solidFill>
              </a:rPr>
              <a:t>symmetric rank-2</a:t>
            </a:r>
            <a:r>
              <a:rPr lang="en-US" sz="2400" i="1" dirty="0">
                <a:solidFill>
                  <a:srgbClr val="01193F"/>
                </a:solidFill>
              </a:rPr>
              <a:t>, </a:t>
            </a:r>
            <a:r>
              <a:rPr lang="en-US" sz="2400" i="1" u="sng" dirty="0">
                <a:solidFill>
                  <a:srgbClr val="01193F"/>
                </a:solidFill>
              </a:rPr>
              <a:t>divergence-free</a:t>
            </a:r>
            <a:r>
              <a:rPr lang="en-US" sz="2400" i="1" dirty="0">
                <a:solidFill>
                  <a:srgbClr val="01193F"/>
                </a:solidFill>
              </a:rPr>
              <a:t> tensors </a:t>
            </a:r>
            <a:r>
              <a:rPr lang="en-US" sz="2400" b="1" i="1" dirty="0">
                <a:solidFill>
                  <a:srgbClr val="01193F"/>
                </a:solidFill>
              </a:rPr>
              <a:t>depending</a:t>
            </a:r>
            <a:r>
              <a:rPr lang="en-US" sz="2400" i="1" dirty="0">
                <a:solidFill>
                  <a:srgbClr val="01193F"/>
                </a:solidFill>
              </a:rPr>
              <a:t> only on the </a:t>
            </a:r>
            <a:r>
              <a:rPr lang="en-US" sz="2400" i="1" u="sng" dirty="0">
                <a:solidFill>
                  <a:srgbClr val="01193F"/>
                </a:solidFill>
              </a:rPr>
              <a:t>metric</a:t>
            </a:r>
            <a:r>
              <a:rPr lang="en-US" sz="2400" i="1" dirty="0">
                <a:solidFill>
                  <a:srgbClr val="01193F"/>
                </a:solidFill>
              </a:rPr>
              <a:t> and its </a:t>
            </a:r>
            <a:r>
              <a:rPr lang="en-US" sz="2400" i="1" u="sng" dirty="0">
                <a:solidFill>
                  <a:srgbClr val="01193F"/>
                </a:solidFill>
              </a:rPr>
              <a:t>first and second derivatives</a:t>
            </a:r>
            <a:r>
              <a:rPr lang="en-US" sz="2400" i="1" dirty="0">
                <a:solidFill>
                  <a:srgbClr val="01193F"/>
                </a:solidFill>
              </a:rPr>
              <a:t> are the </a:t>
            </a:r>
            <a:r>
              <a:rPr lang="en-US" sz="2400" b="1" i="1" dirty="0">
                <a:solidFill>
                  <a:srgbClr val="01193F"/>
                </a:solidFill>
              </a:rPr>
              <a:t>Einstein</a:t>
            </a:r>
            <a:r>
              <a:rPr lang="en-US" sz="2400" i="1" dirty="0">
                <a:solidFill>
                  <a:srgbClr val="01193F"/>
                </a:solidFill>
              </a:rPr>
              <a:t> </a:t>
            </a:r>
            <a:r>
              <a:rPr lang="en-US" sz="2400" b="1" i="1" dirty="0">
                <a:solidFill>
                  <a:srgbClr val="01193F"/>
                </a:solidFill>
              </a:rPr>
              <a:t>tensor</a:t>
            </a:r>
            <a:r>
              <a:rPr lang="en-US" sz="2400" i="1" dirty="0">
                <a:solidFill>
                  <a:srgbClr val="01193F"/>
                </a:solidFill>
              </a:rPr>
              <a:t> and </a:t>
            </a:r>
            <a:r>
              <a:rPr lang="en-US" sz="2400" b="1" i="1" dirty="0">
                <a:solidFill>
                  <a:srgbClr val="01193F"/>
                </a:solidFill>
              </a:rPr>
              <a:t>the metric tensor</a:t>
            </a:r>
            <a:r>
              <a:rPr lang="en-US" sz="2400" i="1" dirty="0">
                <a:solidFill>
                  <a:srgbClr val="01193F"/>
                </a:solidFill>
              </a:rPr>
              <a:t> itself.</a:t>
            </a:r>
            <a:r>
              <a:rPr lang="en-US" sz="2400" dirty="0">
                <a:solidFill>
                  <a:srgbClr val="01193F"/>
                </a:solidFill>
              </a:rPr>
              <a:t> </a:t>
            </a:r>
            <a:r>
              <a:rPr lang="en-US" sz="1000" dirty="0">
                <a:solidFill>
                  <a:srgbClr val="01193F"/>
                </a:solidFill>
              </a:rPr>
              <a:t>[6]</a:t>
            </a:r>
            <a:endParaRPr lang="en-ID" sz="1000" dirty="0">
              <a:solidFill>
                <a:srgbClr val="01193F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A547CEE-0D79-C4ED-0698-3373A0541F99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4484543" y="2362625"/>
            <a:ext cx="0" cy="412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C7F41A58-4280-5D94-A519-0204886D781B}"/>
              </a:ext>
            </a:extLst>
          </p:cNvPr>
          <p:cNvGrpSpPr/>
          <p:nvPr/>
        </p:nvGrpSpPr>
        <p:grpSpPr>
          <a:xfrm>
            <a:off x="3092445" y="3625314"/>
            <a:ext cx="2717931" cy="677959"/>
            <a:chOff x="3092445" y="3625314"/>
            <a:chExt cx="2717931" cy="677959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16240F70-AF62-696C-9DBA-BCA185B58AC0}"/>
                </a:ext>
              </a:extLst>
            </p:cNvPr>
            <p:cNvSpPr/>
            <p:nvPr/>
          </p:nvSpPr>
          <p:spPr>
            <a:xfrm>
              <a:off x="3092445" y="3625314"/>
              <a:ext cx="2717931" cy="677959"/>
            </a:xfrm>
            <a:prstGeom prst="roundRect">
              <a:avLst/>
            </a:prstGeom>
            <a:solidFill>
              <a:srgbClr val="6BADDF"/>
            </a:solidFill>
            <a:ln w="38100">
              <a:solidFill>
                <a:srgbClr val="0119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2400" b="1" dirty="0">
                <a:solidFill>
                  <a:srgbClr val="01193F"/>
                </a:solidFill>
              </a:endParaRPr>
            </a:p>
          </p:txBody>
        </p:sp>
        <p:pic>
          <p:nvPicPr>
            <p:cNvPr id="5" name="Picture 4" descr="\documentclass{article}&#10;\usepackage{amsmath}&#10;\pagestyle{empty}&#10;\begin{document}&#10;&#10;&#10;$E^{\mu\nu}\equiv G^{\mu\nu}+\Lambda g^{\mu\nu}$&#10;&#10;\end{document}" title="IguanaTex Bitmap Display">
              <a:extLst>
                <a:ext uri="{FF2B5EF4-FFF2-40B4-BE49-F238E27FC236}">
                  <a16:creationId xmlns:a16="http://schemas.microsoft.com/office/drawing/2014/main" id="{2063175B-FEEC-2B08-46CF-EEB5E19ACB2C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3724" y="3857694"/>
              <a:ext cx="2486244" cy="283393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6856C5B-9031-D679-5B3F-25D104A1D758}"/>
              </a:ext>
            </a:extLst>
          </p:cNvPr>
          <p:cNvSpPr txBox="1"/>
          <p:nvPr/>
        </p:nvSpPr>
        <p:spPr>
          <a:xfrm>
            <a:off x="0" y="6581001"/>
            <a:ext cx="122114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1193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[6] 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G. </a:t>
            </a:r>
            <a:r>
              <a:rPr lang="en-ID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Papallo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“Causality and the initial value problem in Modified </a:t>
            </a:r>
            <a:r>
              <a:rPr lang="en-ID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Gravitys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,” PhD Thesis, Cambridge University, Cambridge, UK, 2020. </a:t>
            </a:r>
            <a:r>
              <a:rPr lang="en-ID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10.17863/CAM.24726.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1193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See the source image">
            <a:hlinkClick r:id="rId8" action="ppaction://hlinksldjump"/>
            <a:extLst>
              <a:ext uri="{FF2B5EF4-FFF2-40B4-BE49-F238E27FC236}">
                <a16:creationId xmlns:a16="http://schemas.microsoft.com/office/drawing/2014/main" id="{50DDED95-3E8B-BE56-4629-37C4143A1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89130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88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03B6007-A994-1837-C534-36082944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1" y="48640"/>
            <a:ext cx="12047838" cy="996690"/>
          </a:xfrm>
          <a:prstGeom prst="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Lovelock Theory of Gravity</a:t>
            </a:r>
            <a:endParaRPr lang="en-ID" b="1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0F8C228-0B9A-53A1-59DA-27E5ADDDD7C0}"/>
                  </a:ext>
                </a:extLst>
              </p:cNvPr>
              <p:cNvSpPr txBox="1"/>
              <p:nvPr/>
            </p:nvSpPr>
            <p:spPr>
              <a:xfrm>
                <a:off x="0" y="1089186"/>
                <a:ext cx="12185242" cy="4154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US" sz="2400" dirty="0"/>
                  <a:t> represent order of curvature correction </a:t>
                </a:r>
              </a:p>
              <a:p>
                <a:r>
                  <a:rPr lang="en-US" sz="2400" dirty="0"/>
                  <a:t>	First Order </a:t>
                </a:r>
                <a:r>
                  <a:rPr lang="en-US" sz="2400" dirty="0" err="1"/>
                  <a:t>Lagrangian</a:t>
                </a:r>
                <a:r>
                  <a:rPr lang="en-US" sz="2400" dirty="0"/>
                  <a:t>					Second Order </a:t>
                </a:r>
                <a:r>
                  <a:rPr lang="en-US" sz="2400" dirty="0" err="1"/>
                  <a:t>Lagrangian</a:t>
                </a: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   </a:t>
                </a:r>
                <a:endParaRPr lang="en-ID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0F8C228-0B9A-53A1-59DA-27E5ADDDD7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89186"/>
                <a:ext cx="12185242" cy="4154984"/>
              </a:xfrm>
              <a:prstGeom prst="rect">
                <a:avLst/>
              </a:prstGeom>
              <a:blipFill>
                <a:blip r:embed="rId5"/>
                <a:stretch>
                  <a:fillRect l="-650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 descr="\documentclass{article}&#10;\usepackage{amsmath}&#10;\pagestyle{empty}&#10;\begin{document}&#10;&#10;           \begin{align*}&#10;                \label{lagrang lovelock 1}&#10;                \hat{\mathcal{L}}_G&#10;                =-2\Lambda+\alpha_1R&#10;            \end{align*} &#10;&#10;&#10;\end{document}" title="IguanaTex Bitmap Display">
            <a:extLst>
              <a:ext uri="{FF2B5EF4-FFF2-40B4-BE49-F238E27FC236}">
                <a16:creationId xmlns:a16="http://schemas.microsoft.com/office/drawing/2014/main" id="{D075FE7F-9B96-6E19-4BE0-78C382B9BCD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081" y="4251454"/>
            <a:ext cx="2044081" cy="296094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99F2A815-72DB-838A-52A6-51C2BBD56342}"/>
              </a:ext>
            </a:extLst>
          </p:cNvPr>
          <p:cNvSpPr/>
          <p:nvPr/>
        </p:nvSpPr>
        <p:spPr>
          <a:xfrm>
            <a:off x="1159663" y="4132445"/>
            <a:ext cx="2481104" cy="615836"/>
          </a:xfrm>
          <a:prstGeom prst="ellipse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1C32023-0BDF-F2B9-A823-B2ECEC1E8F7C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2322707" y="4770131"/>
            <a:ext cx="0" cy="600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19205D6-60FA-9C0F-08FD-BE9504A174FE}"/>
              </a:ext>
            </a:extLst>
          </p:cNvPr>
          <p:cNvSpPr txBox="1"/>
          <p:nvPr/>
        </p:nvSpPr>
        <p:spPr>
          <a:xfrm>
            <a:off x="878979" y="5370563"/>
            <a:ext cx="2887455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Einstein-Hilbert </a:t>
            </a:r>
            <a:r>
              <a:rPr lang="en-US" dirty="0" err="1"/>
              <a:t>Lagrangian</a:t>
            </a:r>
            <a:r>
              <a:rPr lang="en-US" dirty="0"/>
              <a:t>!</a:t>
            </a:r>
            <a:endParaRPr lang="en-ID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D62D96C-6D06-6527-FB49-4FD0809432CB}"/>
              </a:ext>
            </a:extLst>
          </p:cNvPr>
          <p:cNvSpPr/>
          <p:nvPr/>
        </p:nvSpPr>
        <p:spPr>
          <a:xfrm>
            <a:off x="0" y="1132706"/>
            <a:ext cx="10642046" cy="515567"/>
          </a:xfrm>
          <a:prstGeom prst="roundRect">
            <a:avLst/>
          </a:prstGeom>
          <a:solidFill>
            <a:srgbClr val="6BADDF"/>
          </a:solidFill>
          <a:ln w="38100">
            <a:solidFill>
              <a:srgbClr val="0119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rgbClr val="01193F"/>
                </a:solidFill>
              </a:rPr>
              <a:t>Lovelock Theory of Gravity: Generalization of Lovelock Theorem in D-dimension </a:t>
            </a:r>
            <a:r>
              <a:rPr lang="en-US" sz="1000" dirty="0">
                <a:solidFill>
                  <a:srgbClr val="01193F"/>
                </a:solidFill>
              </a:rPr>
              <a:t>[6]</a:t>
            </a:r>
            <a:endParaRPr lang="en-ID" sz="1000" dirty="0">
              <a:solidFill>
                <a:srgbClr val="01193F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E8FF321-28A9-EC64-462E-EB70701965D7}"/>
              </a:ext>
            </a:extLst>
          </p:cNvPr>
          <p:cNvGrpSpPr/>
          <p:nvPr/>
        </p:nvGrpSpPr>
        <p:grpSpPr>
          <a:xfrm>
            <a:off x="168307" y="1761799"/>
            <a:ext cx="10473739" cy="1476668"/>
            <a:chOff x="567155" y="1070760"/>
            <a:chExt cx="10473739" cy="147666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5821A0A-C977-5EB3-CF53-7FB43E90F7F3}"/>
                </a:ext>
              </a:extLst>
            </p:cNvPr>
            <p:cNvGrpSpPr/>
            <p:nvPr/>
          </p:nvGrpSpPr>
          <p:grpSpPr>
            <a:xfrm>
              <a:off x="567155" y="1070760"/>
              <a:ext cx="10473739" cy="1476668"/>
              <a:chOff x="2323581" y="3643971"/>
              <a:chExt cx="10473739" cy="1476668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0D6E67C-6BD7-44D0-95AE-C6982D7127C0}"/>
                  </a:ext>
                </a:extLst>
              </p:cNvPr>
              <p:cNvSpPr/>
              <p:nvPr/>
            </p:nvSpPr>
            <p:spPr>
              <a:xfrm>
                <a:off x="2323581" y="4004209"/>
                <a:ext cx="10473739" cy="11164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822FD67F-3E19-6A33-7DAA-64D3CAE6B8F7}"/>
                  </a:ext>
                </a:extLst>
              </p:cNvPr>
              <p:cNvSpPr/>
              <p:nvPr/>
            </p:nvSpPr>
            <p:spPr>
              <a:xfrm>
                <a:off x="2448720" y="3643971"/>
                <a:ext cx="3340612" cy="458123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Lagrangian</a:t>
                </a:r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of Lovelock Theory </a:t>
                </a:r>
                <a:r>
                  <a:rPr lang="en-US" sz="1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[7]</a:t>
                </a:r>
                <a:endParaRPr lang="en-ID" sz="10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pic>
          <p:nvPicPr>
            <p:cNvPr id="16" name="Picture 15" descr="\documentclass{article}&#10;\usepackage{amsmath}&#10;\pagestyle{empty}&#10;\begin{document}&#10;&#10; \begin{equation*}&#10;     \label{lagrangianlovelockumum}&#10;     \hat{\mathcal{L}}_G=-2\Lambda+\sum_{m=1}^{\bar{m}}{\frac{1}{2^m}\frac{\alpha_m}{m}\delta_{\lambda_1\sigma_1\lambda_2\sigma_2\ldots\lambda_m\sigma_m}^{\mu_1v_1\mu_2v_2\ldots\mu_mv_m}\times{R_{\mu_1\nu_1}}^{\lambda_1\sigma_1}{R_{\mu_2\nu_2}}^{\lambda_2\sigma_2}\ldots{R_{\mu_m\nu_m}}^{\lambda_m\sigma_m}\ }&#10; \end{equation*}&#10;&#10;&#10;\end{document}" title="IguanaTex Bitmap Display">
              <a:extLst>
                <a:ext uri="{FF2B5EF4-FFF2-40B4-BE49-F238E27FC236}">
                  <a16:creationId xmlns:a16="http://schemas.microsoft.com/office/drawing/2014/main" id="{35CA8F91-42D7-5A1C-CE31-E573F414B302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734" y="1573676"/>
              <a:ext cx="10318629" cy="861257"/>
            </a:xfrm>
            <a:prstGeom prst="rect">
              <a:avLst/>
            </a:prstGeom>
          </p:spPr>
        </p:pic>
      </p:grpSp>
      <p:pic>
        <p:nvPicPr>
          <p:cNvPr id="28" name="Picture 27" descr="\documentclass{article}&#10;\usepackage{amsmath}&#10;\pagestyle{empty}&#10;\begin{document}&#10;&#10;            \begin{align*}&#10;                \label{lagrang lovelock 2}&#10;                \hat{\mathcal{L}}_G&#10;                =-2\Lambda+\alpha_1R+\frac{\alpha_2}{2}\left(R^2-4R_{\mu\nu}R^{\mu\nu}+R_{\mu\nu\lambda\sigma}R^{\mu\nu\lambda\sigma}\right)&#10;            \end{align*}&#10;&#10;&#10;\end{document}" title="IguanaTex Bitmap Display">
            <a:extLst>
              <a:ext uri="{FF2B5EF4-FFF2-40B4-BE49-F238E27FC236}">
                <a16:creationId xmlns:a16="http://schemas.microsoft.com/office/drawing/2014/main" id="{BDC38C61-D1F5-78A2-C09F-4D672BB06F3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456" y="4108813"/>
            <a:ext cx="6141450" cy="456226"/>
          </a:xfrm>
          <a:prstGeom prst="rect">
            <a:avLst/>
          </a:prstGeom>
        </p:spPr>
      </p:pic>
      <p:sp>
        <p:nvSpPr>
          <p:cNvPr id="29" name="Right Brace 28">
            <a:extLst>
              <a:ext uri="{FF2B5EF4-FFF2-40B4-BE49-F238E27FC236}">
                <a16:creationId xmlns:a16="http://schemas.microsoft.com/office/drawing/2014/main" id="{E7EBEBF7-BE74-BEB7-6A95-B6C26A45F5B3}"/>
              </a:ext>
            </a:extLst>
          </p:cNvPr>
          <p:cNvSpPr/>
          <p:nvPr/>
        </p:nvSpPr>
        <p:spPr>
          <a:xfrm rot="5400000">
            <a:off x="7129102" y="4082351"/>
            <a:ext cx="355626" cy="1321001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Right Brace 29">
            <a:extLst>
              <a:ext uri="{FF2B5EF4-FFF2-40B4-BE49-F238E27FC236}">
                <a16:creationId xmlns:a16="http://schemas.microsoft.com/office/drawing/2014/main" id="{479BB6B0-4189-73B5-7544-C22116D15BD8}"/>
              </a:ext>
            </a:extLst>
          </p:cNvPr>
          <p:cNvSpPr/>
          <p:nvPr/>
        </p:nvSpPr>
        <p:spPr>
          <a:xfrm rot="5400000">
            <a:off x="9933458" y="2760217"/>
            <a:ext cx="355626" cy="3965270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CD3337-6DCA-AA28-8C2B-C8DFFCDE64AE}"/>
              </a:ext>
            </a:extLst>
          </p:cNvPr>
          <p:cNvSpPr txBox="1"/>
          <p:nvPr/>
        </p:nvSpPr>
        <p:spPr>
          <a:xfrm>
            <a:off x="6538430" y="4895098"/>
            <a:ext cx="1536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dirty="0"/>
              <a:t>Einstein term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C933B06-E781-0556-0944-9C9DFC92312F}"/>
              </a:ext>
            </a:extLst>
          </p:cNvPr>
          <p:cNvSpPr txBox="1"/>
          <p:nvPr/>
        </p:nvSpPr>
        <p:spPr>
          <a:xfrm>
            <a:off x="8902929" y="4895098"/>
            <a:ext cx="2416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dirty="0"/>
              <a:t>Gauss-Bonnet term</a:t>
            </a:r>
            <a:endParaRPr lang="en-US" dirty="0"/>
          </a:p>
        </p:txBody>
      </p:sp>
      <p:sp>
        <p:nvSpPr>
          <p:cNvPr id="33" name="Right Brace 32">
            <a:extLst>
              <a:ext uri="{FF2B5EF4-FFF2-40B4-BE49-F238E27FC236}">
                <a16:creationId xmlns:a16="http://schemas.microsoft.com/office/drawing/2014/main" id="{42BFCE97-CB97-9FA4-F70C-AF913F5604D5}"/>
              </a:ext>
            </a:extLst>
          </p:cNvPr>
          <p:cNvSpPr/>
          <p:nvPr/>
        </p:nvSpPr>
        <p:spPr>
          <a:xfrm rot="5400000">
            <a:off x="8613197" y="3958149"/>
            <a:ext cx="219165" cy="283173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A23E966-C189-7CFF-6E93-A885AE148873}"/>
              </a:ext>
            </a:extLst>
          </p:cNvPr>
          <p:cNvSpPr txBox="1"/>
          <p:nvPr/>
        </p:nvSpPr>
        <p:spPr>
          <a:xfrm>
            <a:off x="7044758" y="5402567"/>
            <a:ext cx="3356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Einstein-Gauss-Bonnet </a:t>
            </a:r>
            <a:r>
              <a:rPr lang="en-US" dirty="0" err="1"/>
              <a:t>Lagrangian</a:t>
            </a:r>
            <a:endParaRPr lang="en-ID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4CB8734-063F-D9A0-99C1-48050021023E}"/>
              </a:ext>
            </a:extLst>
          </p:cNvPr>
          <p:cNvCxnSpPr>
            <a:cxnSpLocks/>
            <a:endCxn id="36" idx="0"/>
          </p:cNvCxnSpPr>
          <p:nvPr/>
        </p:nvCxnSpPr>
        <p:spPr>
          <a:xfrm>
            <a:off x="10642046" y="5212462"/>
            <a:ext cx="544779" cy="607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D11EB19-BC2F-DE99-8A45-0C3092651941}"/>
                  </a:ext>
                </a:extLst>
              </p:cNvPr>
              <p:cNvSpPr txBox="1"/>
              <p:nvPr/>
            </p:nvSpPr>
            <p:spPr>
              <a:xfrm>
                <a:off x="10279743" y="5819503"/>
                <a:ext cx="1814163" cy="36933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b="0" dirty="0"/>
                  <a:t>Non-0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≥ 5</m:t>
                    </m:r>
                  </m:oMath>
                </a14:m>
                <a:endParaRPr lang="en-ID" dirty="0"/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D11EB19-BC2F-DE99-8A45-0C30926519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9743" y="5819503"/>
                <a:ext cx="1814163" cy="369332"/>
              </a:xfrm>
              <a:prstGeom prst="rect">
                <a:avLst/>
              </a:prstGeom>
              <a:blipFill>
                <a:blip r:embed="rId9"/>
                <a:stretch>
                  <a:fillRect t="-7937" b="-22222"/>
                </a:stretch>
              </a:blipFill>
              <a:ln w="19050"/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ED6D6507-9A33-BFF9-9DFF-34E2397F7D4B}"/>
              </a:ext>
            </a:extLst>
          </p:cNvPr>
          <p:cNvSpPr txBox="1"/>
          <p:nvPr/>
        </p:nvSpPr>
        <p:spPr>
          <a:xfrm>
            <a:off x="0" y="6453992"/>
            <a:ext cx="117607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[7] 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R. A. </a:t>
            </a:r>
            <a:r>
              <a:rPr lang="en-ID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Konoplya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A. </a:t>
            </a:r>
            <a:r>
              <a:rPr lang="en-ID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Zhidenko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“Massive particles in the Einstein-Lovelock-anti-de Sitter black hole spacetime,” </a:t>
            </a:r>
            <a:r>
              <a:rPr lang="en-ID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Class. Quantum Gravity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vol. 38, no. 4, p. 045015, Feb. 2021, </a:t>
            </a:r>
            <a:r>
              <a:rPr lang="en-ID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doi</a:t>
            </a:r>
            <a:r>
              <a:rPr lang="en-ID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10.1088/1361-6382/abd302.</a:t>
            </a:r>
            <a:endParaRPr lang="en-ID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See the source image">
            <a:hlinkClick r:id="rId10" action="ppaction://hlinksldjump"/>
            <a:extLst>
              <a:ext uri="{FF2B5EF4-FFF2-40B4-BE49-F238E27FC236}">
                <a16:creationId xmlns:a16="http://schemas.microsoft.com/office/drawing/2014/main" id="{3C21FB33-C68B-F791-C5D7-34921A9EC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89130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322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29" grpId="0" animBg="1"/>
      <p:bldP spid="30" grpId="0" animBg="1"/>
      <p:bldP spid="31" grpId="0"/>
      <p:bldP spid="32" grpId="0"/>
      <p:bldP spid="33" grpId="0" animBg="1"/>
      <p:bldP spid="34" grpId="0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itle 1">
                <a:extLst>
                  <a:ext uri="{FF2B5EF4-FFF2-40B4-BE49-F238E27FC236}">
                    <a16:creationId xmlns:a16="http://schemas.microsoft.com/office/drawing/2014/main" id="{E683D1AB-C6B1-B424-71A6-DCC30EEFEEA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2081" y="48640"/>
                <a:ext cx="12047838" cy="996690"/>
              </a:xfrm>
              <a:prstGeom prst="rect">
                <a:avLst/>
              </a:prstGeom>
              <a:solidFill>
                <a:srgbClr val="B1D877"/>
              </a:solidFill>
              <a:ln w="57150">
                <a:solidFill>
                  <a:srgbClr val="000000"/>
                </a:solidFill>
              </a:ln>
            </p:spPr>
            <p:txBody>
              <a:bodyPr>
                <a:normAutofit/>
              </a:bodyPr>
              <a:lstStyle/>
              <a:p>
                <a:r>
                  <a:rPr lang="en-US" b="1" dirty="0">
                    <a:solidFill>
                      <a:srgbClr val="000000"/>
                    </a:solidFill>
                  </a:rPr>
                  <a:t>Lovelock Tensor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𝝁𝝂</m:t>
                        </m:r>
                      </m:sub>
                    </m:sSub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ID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1" name="Title 1">
                <a:extLst>
                  <a:ext uri="{FF2B5EF4-FFF2-40B4-BE49-F238E27FC236}">
                    <a16:creationId xmlns:a16="http://schemas.microsoft.com/office/drawing/2014/main" id="{E683D1AB-C6B1-B424-71A6-DCC30EEFEE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2081" y="48640"/>
                <a:ext cx="12047838" cy="996690"/>
              </a:xfrm>
              <a:prstGeom prst="rect">
                <a:avLst/>
              </a:prstGeom>
              <a:blipFill>
                <a:blip r:embed="rId8"/>
                <a:stretch>
                  <a:fillRect l="-1864" t="-2907" b="-9302"/>
                </a:stretch>
              </a:blipFill>
              <a:ln w="571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5AD647C0-FE44-6968-6A7B-6CB739EA765B}"/>
              </a:ext>
            </a:extLst>
          </p:cNvPr>
          <p:cNvGrpSpPr/>
          <p:nvPr/>
        </p:nvGrpSpPr>
        <p:grpSpPr>
          <a:xfrm>
            <a:off x="293447" y="2065460"/>
            <a:ext cx="3908902" cy="1216737"/>
            <a:chOff x="2323582" y="3643971"/>
            <a:chExt cx="3908902" cy="121673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CAFB8B6-2D6B-4198-2303-6D239549813A}"/>
                </a:ext>
              </a:extLst>
            </p:cNvPr>
            <p:cNvSpPr/>
            <p:nvPr/>
          </p:nvSpPr>
          <p:spPr>
            <a:xfrm>
              <a:off x="2323582" y="4004209"/>
              <a:ext cx="3908902" cy="8564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4DA3EE20-2C35-C365-12EF-A23316AB3E7A}"/>
                </a:ext>
              </a:extLst>
            </p:cNvPr>
            <p:cNvSpPr/>
            <p:nvPr/>
          </p:nvSpPr>
          <p:spPr>
            <a:xfrm>
              <a:off x="2448720" y="3643971"/>
              <a:ext cx="3340612" cy="45812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First Order Lovelock Tensor</a:t>
              </a:r>
              <a:endParaRPr lang="en-ID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A25118B-EB98-6296-53A9-900EAC6191EE}"/>
              </a:ext>
            </a:extLst>
          </p:cNvPr>
          <p:cNvGrpSpPr/>
          <p:nvPr/>
        </p:nvGrpSpPr>
        <p:grpSpPr>
          <a:xfrm>
            <a:off x="293447" y="3417234"/>
            <a:ext cx="11567981" cy="1140455"/>
            <a:chOff x="2323581" y="3643971"/>
            <a:chExt cx="11567981" cy="125293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2554848-F7F8-3356-C831-0D20557A78D4}"/>
                </a:ext>
              </a:extLst>
            </p:cNvPr>
            <p:cNvSpPr/>
            <p:nvPr/>
          </p:nvSpPr>
          <p:spPr>
            <a:xfrm>
              <a:off x="2323581" y="4004209"/>
              <a:ext cx="11567981" cy="89269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43D8B1E5-A4D5-6621-ECC2-087613B9C6A7}"/>
                </a:ext>
              </a:extLst>
            </p:cNvPr>
            <p:cNvSpPr/>
            <p:nvPr/>
          </p:nvSpPr>
          <p:spPr>
            <a:xfrm>
              <a:off x="2448720" y="3643971"/>
              <a:ext cx="3340612" cy="45812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Second Order Lovelock Tensor</a:t>
              </a:r>
              <a:endParaRPr lang="en-ID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A894D1F1-33EC-3201-4F79-F12B1AF535E2}"/>
              </a:ext>
            </a:extLst>
          </p:cNvPr>
          <p:cNvSpPr/>
          <p:nvPr/>
        </p:nvSpPr>
        <p:spPr>
          <a:xfrm>
            <a:off x="935476" y="1156246"/>
            <a:ext cx="10321047" cy="720476"/>
          </a:xfrm>
          <a:prstGeom prst="roundRect">
            <a:avLst/>
          </a:prstGeom>
          <a:solidFill>
            <a:srgbClr val="6BADDF"/>
          </a:solidFill>
          <a:ln w="38100">
            <a:solidFill>
              <a:srgbClr val="0119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rgbClr val="01193F"/>
                </a:solidFill>
              </a:rPr>
              <a:t>We obtain the definition of Lovelock tensor by applying least action principle to the action formed with the first and second order </a:t>
            </a:r>
            <a:r>
              <a:rPr lang="en-US" sz="2400" b="1" dirty="0" err="1">
                <a:solidFill>
                  <a:srgbClr val="01193F"/>
                </a:solidFill>
              </a:rPr>
              <a:t>Lagrangian</a:t>
            </a:r>
            <a:endParaRPr lang="en-ID" sz="2400" b="1" dirty="0">
              <a:solidFill>
                <a:srgbClr val="01193F"/>
              </a:solidFill>
            </a:endParaRPr>
          </a:p>
        </p:txBody>
      </p:sp>
      <p:pic>
        <p:nvPicPr>
          <p:cNvPr id="24" name="Picture 23" descr="\documentclass{article}&#10;\usepackage{amsmath}&#10;\pagestyle{empty}&#10;\begin{document}&#10;&#10;        \begin{equation*}&#10;            \label{tensorlovelock1}&#10;            E_{\mu\nu}\equiv \alpha_1\left[R_{\mu\nu}-\frac{1}{2}g_{\mu\nu}R\right]+\Lambda g_{\mu\nu}&#10;        \end{equation*}&#10;&#10;&#10;\end{document}" title="IguanaTex Bitmap Display">
            <a:hlinkClick r:id="rId9" action="ppaction://hlinksldjump"/>
            <a:extLst>
              <a:ext uri="{FF2B5EF4-FFF2-40B4-BE49-F238E27FC236}">
                <a16:creationId xmlns:a16="http://schemas.microsoft.com/office/drawing/2014/main" id="{EEB33C99-B729-DCC6-B9AC-A856443B107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84" y="2587913"/>
            <a:ext cx="3579484" cy="591815"/>
          </a:xfrm>
          <a:prstGeom prst="rect">
            <a:avLst/>
          </a:prstGeom>
        </p:spPr>
      </p:pic>
      <p:pic>
        <p:nvPicPr>
          <p:cNvPr id="44" name="Picture 43" descr="\documentclass{article}&#10;\usepackage{amsmath}&#10;\pagestyle{empty}&#10;\begin{document}&#10;&#10;        \begin{align*}&#10;            \label{tensorlovelock2}&#10;            E_{\mu\nu}\equiv \Lambda g_{\mu\nu}-\alpha&#10;_1\left[\frac{1}{2}g_{\mu\nu}R-R_{\mu\nu}\right]+\frac{\alpha_2}{2}\left[\left(2RR_{\mu\nu}+2R_\mu^{\rho\sigma\lambda}R_{\nu\rho\sigma\lambda}-4R_{\mu\lambda}R_\nu^\lambda-4R^{\rho\sigma}R_{\mu\rho\nu\sigma}\right)&#10;            -\frac{g_{\mu\nu}}{2}\left(R^2-4R_{\alpha\beta}R^{\alpha\beta}\mathrm{+} R_{\alpha\beta\rho\sigma}R^{\alpha\beta\rho\sigma}\right)\right]&#10;        \end{align*}&#10;&#10;&#10;\end{document}" title="IguanaTex Bitmap Display">
            <a:hlinkClick r:id="rId11" action="ppaction://hlinksldjump"/>
            <a:extLst>
              <a:ext uri="{FF2B5EF4-FFF2-40B4-BE49-F238E27FC236}">
                <a16:creationId xmlns:a16="http://schemas.microsoft.com/office/drawing/2014/main" id="{C689C07F-CC82-17F1-5B6C-F76F6AD709D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84" y="3909309"/>
            <a:ext cx="11293629" cy="484546"/>
          </a:xfrm>
          <a:prstGeom prst="rect">
            <a:avLst/>
          </a:prstGeom>
        </p:spPr>
      </p:pic>
      <p:pic>
        <p:nvPicPr>
          <p:cNvPr id="14" name="Picture 13" descr="\documentclass{article}&#10;\usepackage{amsmath}&#10;\pagestyle{empty}&#10;\begin{document}&#10;\begin{align*}&#10;E_{\mu\nu}&amp;=0\ \ \ \ \rightarrow\ \text{vacuum (neutral)}\\&#10;E_{\mu\nu}&amp;=T_{\mu\nu}\ \rightarrow\ \text{non-vacuum (charged)}&#10;\end{align*}&#10;&#10;\end{document}" title="IguanaTex Bitmap Display">
            <a:extLst>
              <a:ext uri="{FF2B5EF4-FFF2-40B4-BE49-F238E27FC236}">
                <a16:creationId xmlns:a16="http://schemas.microsoft.com/office/drawing/2014/main" id="{66AD3C22-C3A5-D04A-EEEC-0CFF953EDC3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47" y="4740387"/>
            <a:ext cx="5011972" cy="789577"/>
          </a:xfrm>
          <a:prstGeom prst="rect">
            <a:avLst/>
          </a:prstGeom>
        </p:spPr>
      </p:pic>
      <p:sp>
        <p:nvSpPr>
          <p:cNvPr id="27" name="Right Brace 26">
            <a:extLst>
              <a:ext uri="{FF2B5EF4-FFF2-40B4-BE49-F238E27FC236}">
                <a16:creationId xmlns:a16="http://schemas.microsoft.com/office/drawing/2014/main" id="{DB8EFB1B-8AE6-F8FA-9938-D261E8D61C07}"/>
              </a:ext>
            </a:extLst>
          </p:cNvPr>
          <p:cNvSpPr/>
          <p:nvPr/>
        </p:nvSpPr>
        <p:spPr>
          <a:xfrm>
            <a:off x="5432183" y="4864422"/>
            <a:ext cx="165370" cy="512159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6EB08AF-CC0B-4B15-6425-E3F53BD639FA}"/>
                  </a:ext>
                </a:extLst>
              </p:cNvPr>
              <p:cNvSpPr txBox="1"/>
              <p:nvPr/>
            </p:nvSpPr>
            <p:spPr>
              <a:xfrm>
                <a:off x="5597553" y="4935927"/>
                <a:ext cx="21587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Mixed Form</a:t>
                </a:r>
                <a:r>
                  <a:rPr lang="en-US" i="1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 lang="en-ID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6EB08AF-CC0B-4B15-6425-E3F53BD639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7553" y="4935927"/>
                <a:ext cx="2158753" cy="369332"/>
              </a:xfrm>
              <a:prstGeom prst="rect">
                <a:avLst/>
              </a:prstGeom>
              <a:blipFill>
                <a:blip r:embed="rId15"/>
                <a:stretch>
                  <a:fillRect l="-2260" t="-10000" b="-26667"/>
                </a:stretch>
              </a:blipFill>
            </p:spPr>
            <p:txBody>
              <a:bodyPr/>
              <a:lstStyle/>
              <a:p>
                <a:r>
                  <a:rPr lang="en-ID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Picture 37" descr="\documentclass{article}&#10;\usepackage{amsmath}&#10;\pagestyle{empty}&#10;\begin{document}&#10;&#10;\begin{align*}&#10;E_\mu^\nu&amp;=0\\&#10;E_\mu^\nu&amp;=T_\mu^\nu\&#10;\end{align*}&#10;&#10;&#10;\end{document}" title="IguanaTex Bitmap Display">
            <a:extLst>
              <a:ext uri="{FF2B5EF4-FFF2-40B4-BE49-F238E27FC236}">
                <a16:creationId xmlns:a16="http://schemas.microsoft.com/office/drawing/2014/main" id="{E1743250-106A-B874-3ED6-FC995260AC5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229" y="4806440"/>
            <a:ext cx="943701" cy="694177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EC367E0D-3763-FE3D-0447-17C829EDA877}"/>
              </a:ext>
            </a:extLst>
          </p:cNvPr>
          <p:cNvGrpSpPr/>
          <p:nvPr/>
        </p:nvGrpSpPr>
        <p:grpSpPr>
          <a:xfrm>
            <a:off x="321118" y="5583578"/>
            <a:ext cx="3710810" cy="920299"/>
            <a:chOff x="5796295" y="2186089"/>
            <a:chExt cx="3687054" cy="1307747"/>
          </a:xfrm>
          <a:solidFill>
            <a:schemeClr val="bg1">
              <a:lumMod val="95000"/>
            </a:schemeClr>
          </a:solidFill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333F879-6371-1323-C75E-774ADEF57523}"/>
                </a:ext>
              </a:extLst>
            </p:cNvPr>
            <p:cNvSpPr/>
            <p:nvPr/>
          </p:nvSpPr>
          <p:spPr>
            <a:xfrm>
              <a:off x="5796295" y="2546327"/>
              <a:ext cx="3687054" cy="947509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D5595368-5A25-4454-511C-2FAAB6F7CEE6}"/>
                </a:ext>
              </a:extLst>
            </p:cNvPr>
            <p:cNvSpPr/>
            <p:nvPr/>
          </p:nvSpPr>
          <p:spPr>
            <a:xfrm>
              <a:off x="5902641" y="2186089"/>
              <a:ext cx="2291065" cy="458123"/>
            </a:xfrm>
            <a:prstGeom prst="round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Stress-Energy Tensor</a:t>
              </a:r>
              <a:endParaRPr lang="en-ID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49" name="Picture 48" descr="\documentclass{article}&#10;\usepackage{amsmath}&#10;\pagestyle{empty}&#10;\begin{document}&#10;    \begin{equation*}&#10;        \label{relasistressterhadapF}&#10;        T_{\mu\nu}=-F_\mu^\alpha F_{\alpha\nu}+\frac{1}{4}g_{\mu\nu}F_{\alpha\beta}F^{\alpha\beta}&#10;    \end{equation*}&#10;\end{document}" title="IguanaTex Bitmap Display">
            <a:hlinkClick r:id="rId17" action="ppaction://hlinksldjump"/>
            <a:extLst>
              <a:ext uri="{FF2B5EF4-FFF2-40B4-BE49-F238E27FC236}">
                <a16:creationId xmlns:a16="http://schemas.microsoft.com/office/drawing/2014/main" id="{C82AC813-4B71-0D0D-C2AD-D530CF6CACF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28" y="5934814"/>
            <a:ext cx="3515879" cy="527069"/>
          </a:xfrm>
          <a:prstGeom prst="rect">
            <a:avLst/>
          </a:prstGeom>
        </p:spPr>
      </p:pic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3A4F082-DCC2-AD61-B243-464DCD8AA7FA}"/>
              </a:ext>
            </a:extLst>
          </p:cNvPr>
          <p:cNvCxnSpPr>
            <a:cxnSpLocks/>
            <a:stCxn id="47" idx="3"/>
            <a:endCxn id="56" idx="1"/>
          </p:cNvCxnSpPr>
          <p:nvPr/>
        </p:nvCxnSpPr>
        <p:spPr>
          <a:xfrm>
            <a:off x="4031928" y="6170483"/>
            <a:ext cx="618736" cy="76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4B691ED-0838-1A2C-331C-21BB3D32023A}"/>
              </a:ext>
            </a:extLst>
          </p:cNvPr>
          <p:cNvGrpSpPr/>
          <p:nvPr/>
        </p:nvGrpSpPr>
        <p:grpSpPr>
          <a:xfrm>
            <a:off x="4650664" y="5591181"/>
            <a:ext cx="3105641" cy="920299"/>
            <a:chOff x="5796294" y="2186089"/>
            <a:chExt cx="3085760" cy="1307747"/>
          </a:xfrm>
          <a:solidFill>
            <a:schemeClr val="bg1">
              <a:lumMod val="95000"/>
            </a:schemeClr>
          </a:solidFill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58E0157D-0AE8-F258-200D-C6947ADEAB96}"/>
                </a:ext>
              </a:extLst>
            </p:cNvPr>
            <p:cNvSpPr/>
            <p:nvPr/>
          </p:nvSpPr>
          <p:spPr>
            <a:xfrm>
              <a:off x="5796294" y="2546327"/>
              <a:ext cx="3085760" cy="947509"/>
            </a:xfrm>
            <a:prstGeom prst="rect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Rectangle: Rounded Corners 56">
                  <a:extLst>
                    <a:ext uri="{FF2B5EF4-FFF2-40B4-BE49-F238E27FC236}">
                      <a16:creationId xmlns:a16="http://schemas.microsoft.com/office/drawing/2014/main" id="{40F40313-FF45-EE53-2311-039E8EC1DBB7}"/>
                    </a:ext>
                  </a:extLst>
                </p:cNvPr>
                <p:cNvSpPr/>
                <p:nvPr/>
              </p:nvSpPr>
              <p:spPr>
                <a:xfrm>
                  <a:off x="5863977" y="2186089"/>
                  <a:ext cx="2749754" cy="458123"/>
                </a:xfrm>
                <a:prstGeom prst="roundRect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rPr>
                    <a:t>Non-0 Component of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</a14:m>
                  <a:r>
                    <a:rPr lang="en-ID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rPr>
                    <a:t> </a:t>
                  </a:r>
                  <a:r>
                    <a:rPr lang="en-ID" sz="100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rPr>
                    <a:t>[8]</a:t>
                  </a:r>
                </a:p>
              </p:txBody>
            </p:sp>
          </mc:Choice>
          <mc:Fallback xmlns="">
            <p:sp>
              <p:nvSpPr>
                <p:cNvPr id="57" name="Rectangle: Rounded Corners 56">
                  <a:extLst>
                    <a:ext uri="{FF2B5EF4-FFF2-40B4-BE49-F238E27FC236}">
                      <a16:creationId xmlns:a16="http://schemas.microsoft.com/office/drawing/2014/main" id="{40F40313-FF45-EE53-2311-039E8EC1DBB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63977" y="2186089"/>
                  <a:ext cx="2749754" cy="458123"/>
                </a:xfrm>
                <a:prstGeom prst="roundRect">
                  <a:avLst/>
                </a:prstGeom>
                <a:blipFill>
                  <a:blip r:embed="rId19"/>
                  <a:stretch>
                    <a:fillRect l="-218" t="-13793" b="-27586"/>
                  </a:stretch>
                </a:blipFill>
                <a:ln w="28575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7" name="Picture 6" descr="\documentclass{article}&#10;\usepackage{amsmath}&#10;\pagestyle{empty}&#10;\begin{document}&#10;&#10;$F_{tr}=-F_{rt}=-\sqrt{3}\frac{\mathcal{Q}}{r^3}$&#10;&#10;&#10;\end{document}" title="IguanaTex Bitmap Display">
            <a:extLst>
              <a:ext uri="{FF2B5EF4-FFF2-40B4-BE49-F238E27FC236}">
                <a16:creationId xmlns:a16="http://schemas.microsoft.com/office/drawing/2014/main" id="{E9796E25-E29D-9E7F-1B6B-0AD30776AEE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609" y="6036716"/>
            <a:ext cx="2699360" cy="3700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0741FF-DA41-D6FC-BDCD-B98D3F986B62}"/>
              </a:ext>
            </a:extLst>
          </p:cNvPr>
          <p:cNvSpPr txBox="1"/>
          <p:nvPr/>
        </p:nvSpPr>
        <p:spPr>
          <a:xfrm>
            <a:off x="0" y="6580453"/>
            <a:ext cx="117607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[8] R. A. </a:t>
            </a:r>
            <a:r>
              <a:rPr lang="en-ID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Konoplya</a:t>
            </a:r>
            <a:r>
              <a:rPr lang="en-ID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and A. </a:t>
            </a:r>
            <a:r>
              <a:rPr lang="en-ID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Zhidenko</a:t>
            </a:r>
            <a:r>
              <a:rPr lang="en-ID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“Black holes in the four-dimensional Einstein-Lovelock gravity,” </a:t>
            </a:r>
            <a:r>
              <a:rPr lang="en-ID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Phys. Rev. D</a:t>
            </a:r>
            <a:r>
              <a:rPr lang="en-ID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vol. 101, no. 8, p. 084038, Apr. 2020, </a:t>
            </a:r>
            <a:r>
              <a:rPr lang="en-ID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doi</a:t>
            </a:r>
            <a:r>
              <a:rPr lang="en-ID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10.1103/PhysRevD.101.084038.</a:t>
            </a:r>
            <a:endParaRPr lang="en-ID" sz="1200" dirty="0"/>
          </a:p>
        </p:txBody>
      </p:sp>
      <p:pic>
        <p:nvPicPr>
          <p:cNvPr id="12" name="Picture 2" descr="See the source image">
            <a:hlinkClick r:id="rId21" action="ppaction://hlinksldjump"/>
            <a:extLst>
              <a:ext uri="{FF2B5EF4-FFF2-40B4-BE49-F238E27FC236}">
                <a16:creationId xmlns:a16="http://schemas.microsoft.com/office/drawing/2014/main" id="{F5EC2DDD-E627-5153-F993-19D306AE22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89130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426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 animBg="1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042ACA4A-36DB-9B0E-4863-3544CBDAD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1" y="48640"/>
            <a:ext cx="12047838" cy="996690"/>
          </a:xfrm>
          <a:prstGeom prst="rect">
            <a:avLst/>
          </a:prstGeom>
          <a:solidFill>
            <a:srgbClr val="B1D877"/>
          </a:solidFill>
          <a:ln w="57150"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Calculation Scheme</a:t>
            </a:r>
            <a:endParaRPr lang="en-ID" b="1" dirty="0">
              <a:solidFill>
                <a:srgbClr val="000000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B4031EE-4EC2-9C17-A5A8-2E46C1DA2D7E}"/>
              </a:ext>
            </a:extLst>
          </p:cNvPr>
          <p:cNvGrpSpPr/>
          <p:nvPr/>
        </p:nvGrpSpPr>
        <p:grpSpPr>
          <a:xfrm>
            <a:off x="199293" y="1377387"/>
            <a:ext cx="11260719" cy="4542815"/>
            <a:chOff x="350436" y="1720002"/>
            <a:chExt cx="11260719" cy="454281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7EC069B0-A44B-A96D-780E-5C82B79C247B}"/>
                    </a:ext>
                  </a:extLst>
                </p:cNvPr>
                <p:cNvSpPr/>
                <p:nvPr/>
              </p:nvSpPr>
              <p:spPr>
                <a:xfrm>
                  <a:off x="350436" y="3608797"/>
                  <a:ext cx="1742137" cy="752273"/>
                </a:xfrm>
                <a:prstGeom prst="rect">
                  <a:avLst/>
                </a:prstGeom>
                <a:solidFill>
                  <a:srgbClr val="A6DEAE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20E54"/>
                      </a:solidFill>
                    </a:rPr>
                    <a:t>Ansatz </a:t>
                  </a:r>
                  <a14:m>
                    <m:oMath xmlns:m="http://schemas.openxmlformats.org/officeDocument/2006/math">
                      <m:r>
                        <a:rPr lang="en-US" b="0" i="0" smtClean="0">
                          <a:solidFill>
                            <a:srgbClr val="020E5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20E5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ID" dirty="0">
                    <a:solidFill>
                      <a:srgbClr val="020E54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7EC069B0-A44B-A96D-780E-5C82B79C247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0436" y="3608797"/>
                  <a:ext cx="1742137" cy="75227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91974C3A-C1C0-362C-D8F3-0A3E91D6EEA7}"/>
                    </a:ext>
                  </a:extLst>
                </p:cNvPr>
                <p:cNvSpPr/>
                <p:nvPr/>
              </p:nvSpPr>
              <p:spPr>
                <a:xfrm>
                  <a:off x="2607636" y="2053155"/>
                  <a:ext cx="1157591" cy="4036978"/>
                </a:xfrm>
                <a:prstGeom prst="rect">
                  <a:avLst/>
                </a:prstGeom>
                <a:solidFill>
                  <a:srgbClr val="FFEAB8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20E54"/>
                      </a:solidFill>
                    </a:rPr>
                    <a:t>Christoffel Symbol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solidFill>
                                  <a:srgbClr val="020E5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020E54"/>
                                </a:solidFill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20E54"/>
                                </a:solidFill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rgbClr val="020E54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p>
                        </m:sSubSup>
                      </m:oMath>
                    </m:oMathPara>
                  </a14:m>
                  <a:endParaRPr lang="en-ID" dirty="0">
                    <a:solidFill>
                      <a:srgbClr val="020E54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91974C3A-C1C0-362C-D8F3-0A3E91D6EEA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7636" y="2053155"/>
                  <a:ext cx="1157591" cy="4036978"/>
                </a:xfrm>
                <a:prstGeom prst="rect">
                  <a:avLst/>
                </a:prstGeom>
                <a:blipFill>
                  <a:blip r:embed="rId3"/>
                  <a:stretch>
                    <a:fillRect l="-4167" r="-3646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9008977C-95E3-4994-E118-AE2DD72E9A8D}"/>
                    </a:ext>
                  </a:extLst>
                </p:cNvPr>
                <p:cNvSpPr/>
                <p:nvPr/>
              </p:nvSpPr>
              <p:spPr>
                <a:xfrm>
                  <a:off x="4270562" y="2053155"/>
                  <a:ext cx="1034374" cy="1886547"/>
                </a:xfrm>
                <a:prstGeom prst="rect">
                  <a:avLst/>
                </a:prstGeom>
                <a:solidFill>
                  <a:srgbClr val="FFEAB8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20E54"/>
                      </a:solidFill>
                    </a:rPr>
                    <a:t>Riemann Tensor</a:t>
                  </a:r>
                </a:p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𝜎𝜇𝜈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sup>
                      </m:sSubSup>
                    </m:oMath>
                  </a14:m>
                  <a:r>
                    <a:rPr lang="en-US" b="0" dirty="0">
                      <a:solidFill>
                        <a:srgbClr val="020E54"/>
                      </a:solidFill>
                    </a:rPr>
                    <a:t> 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𝜌𝜎𝜇𝜈</m:t>
                          </m:r>
                        </m:sub>
                      </m:sSub>
                    </m:oMath>
                  </a14:m>
                  <a:r>
                    <a:rPr lang="en-ID" dirty="0">
                      <a:solidFill>
                        <a:srgbClr val="020E54"/>
                      </a:solidFill>
                    </a:rPr>
                    <a:t> </a:t>
                  </a:r>
                </a:p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𝜌𝜎𝜇𝜈</m:t>
                          </m:r>
                        </m:sup>
                      </m:sSup>
                    </m:oMath>
                  </a14:m>
                  <a:r>
                    <a:rPr lang="en-ID" dirty="0">
                      <a:solidFill>
                        <a:srgbClr val="020E54"/>
                      </a:solidFill>
                    </a:rPr>
                    <a:t> </a:t>
                  </a:r>
                </a:p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𝜌𝜇𝜈</m:t>
                          </m:r>
                        </m:sup>
                      </m:sSubSup>
                    </m:oMath>
                  </a14:m>
                  <a:r>
                    <a:rPr lang="en-ID" dirty="0">
                      <a:solidFill>
                        <a:srgbClr val="020E54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9008977C-95E3-4994-E118-AE2DD72E9A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70562" y="2053155"/>
                  <a:ext cx="1034374" cy="1886547"/>
                </a:xfrm>
                <a:prstGeom prst="rect">
                  <a:avLst/>
                </a:prstGeom>
                <a:blipFill>
                  <a:blip r:embed="rId4"/>
                  <a:stretch>
                    <a:fillRect l="-4094" t="-322" r="-7602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82F1AD8E-5F77-EDBC-44CF-008CFA24D487}"/>
                    </a:ext>
                  </a:extLst>
                </p:cNvPr>
                <p:cNvSpPr/>
                <p:nvPr/>
              </p:nvSpPr>
              <p:spPr>
                <a:xfrm>
                  <a:off x="4278111" y="4615929"/>
                  <a:ext cx="1034374" cy="1468258"/>
                </a:xfrm>
                <a:prstGeom prst="rect">
                  <a:avLst/>
                </a:prstGeom>
                <a:solidFill>
                  <a:srgbClr val="FFEAB8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20E54"/>
                      </a:solidFill>
                    </a:rPr>
                    <a:t>Ricci Tensor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</a14:m>
                  <a:r>
                    <a:rPr lang="en-ID" dirty="0">
                      <a:solidFill>
                        <a:srgbClr val="020E54"/>
                      </a:solidFill>
                    </a:rPr>
                    <a:t> </a:t>
                  </a:r>
                </a:p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</m:oMath>
                  </a14:m>
                  <a:r>
                    <a:rPr lang="en-ID" dirty="0">
                      <a:solidFill>
                        <a:srgbClr val="020E54"/>
                      </a:solidFill>
                    </a:rPr>
                    <a:t> </a:t>
                  </a:r>
                </a:p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</m:oMath>
                  </a14:m>
                  <a:r>
                    <a:rPr lang="en-ID" dirty="0">
                      <a:solidFill>
                        <a:srgbClr val="020E54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82F1AD8E-5F77-EDBC-44CF-008CFA24D48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78111" y="4615929"/>
                  <a:ext cx="1034374" cy="1468258"/>
                </a:xfrm>
                <a:prstGeom prst="rect">
                  <a:avLst/>
                </a:prstGeom>
                <a:blipFill>
                  <a:blip r:embed="rId5"/>
                  <a:stretch>
                    <a:fillRect t="-3292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B1F64232-5423-B267-ED7B-B94F127711F6}"/>
                    </a:ext>
                  </a:extLst>
                </p:cNvPr>
                <p:cNvSpPr/>
                <p:nvPr/>
              </p:nvSpPr>
              <p:spPr>
                <a:xfrm>
                  <a:off x="5822123" y="4688268"/>
                  <a:ext cx="1034374" cy="1323580"/>
                </a:xfrm>
                <a:prstGeom prst="rect">
                  <a:avLst/>
                </a:prstGeom>
                <a:solidFill>
                  <a:srgbClr val="FFEAB8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20E54"/>
                      </a:solidFill>
                    </a:rPr>
                    <a:t>Ricci Scalar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20E54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ID" dirty="0">
                    <a:solidFill>
                      <a:srgbClr val="020E54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B1F64232-5423-B267-ED7B-B94F127711F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22123" y="4688268"/>
                  <a:ext cx="1034374" cy="132358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1ADBA313-F2C2-D9AE-F3DB-B21061879B37}"/>
                    </a:ext>
                  </a:extLst>
                </p:cNvPr>
                <p:cNvSpPr/>
                <p:nvPr/>
              </p:nvSpPr>
              <p:spPr>
                <a:xfrm>
                  <a:off x="8096153" y="2572033"/>
                  <a:ext cx="1254869" cy="848929"/>
                </a:xfrm>
                <a:prstGeom prst="rect">
                  <a:avLst/>
                </a:prstGeom>
                <a:solidFill>
                  <a:srgbClr val="FFEAB8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20E54"/>
                      </a:solidFill>
                    </a:rPr>
                    <a:t>Lovelock Tensor I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20E5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20E5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ID" dirty="0">
                    <a:solidFill>
                      <a:srgbClr val="020E54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1ADBA313-F2C2-D9AE-F3DB-B21061879B3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6153" y="2572033"/>
                  <a:ext cx="1254869" cy="848929"/>
                </a:xfrm>
                <a:prstGeom prst="rect">
                  <a:avLst/>
                </a:prstGeom>
                <a:blipFill>
                  <a:blip r:embed="rId7"/>
                  <a:stretch>
                    <a:fillRect t="-8511" b="-8511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58405C48-6B86-03E7-8E65-846F14623A28}"/>
                    </a:ext>
                  </a:extLst>
                </p:cNvPr>
                <p:cNvSpPr/>
                <p:nvPr/>
              </p:nvSpPr>
              <p:spPr>
                <a:xfrm>
                  <a:off x="8096154" y="4572310"/>
                  <a:ext cx="1254869" cy="848929"/>
                </a:xfrm>
                <a:prstGeom prst="rect">
                  <a:avLst/>
                </a:prstGeom>
                <a:solidFill>
                  <a:srgbClr val="FFEAB8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20E54"/>
                      </a:solidFill>
                    </a:rPr>
                    <a:t>Lovelock Tensor II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20E54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20E5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20E54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20E54"/>
                                </a:solidFill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20E54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ID" dirty="0">
                    <a:solidFill>
                      <a:srgbClr val="020E54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58405C48-6B86-03E7-8E65-846F14623A2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6154" y="4572310"/>
                  <a:ext cx="1254869" cy="848929"/>
                </a:xfrm>
                <a:prstGeom prst="rect">
                  <a:avLst/>
                </a:prstGeom>
                <a:blipFill>
                  <a:blip r:embed="rId8"/>
                  <a:stretch>
                    <a:fillRect t="-8511" b="-8511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83A3B49E-E4D5-7A97-FA15-90BAEE842840}"/>
                    </a:ext>
                  </a:extLst>
                </p:cNvPr>
                <p:cNvSpPr/>
                <p:nvPr/>
              </p:nvSpPr>
              <p:spPr>
                <a:xfrm>
                  <a:off x="9742908" y="2568578"/>
                  <a:ext cx="1868247" cy="848929"/>
                </a:xfrm>
                <a:prstGeom prst="rect">
                  <a:avLst/>
                </a:prstGeom>
                <a:solidFill>
                  <a:srgbClr val="A6DEAE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20E54"/>
                      </a:solidFill>
                    </a:rPr>
                    <a:t>Lovelock Tensor I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20E54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20E54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US" b="0" i="1" smtClean="0">
                          <a:solidFill>
                            <a:srgbClr val="020E54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ID" dirty="0">
                    <a:solidFill>
                      <a:srgbClr val="020E54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83A3B49E-E4D5-7A97-FA15-90BAEE84284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42908" y="2568578"/>
                  <a:ext cx="1868247" cy="848929"/>
                </a:xfrm>
                <a:prstGeom prst="rect">
                  <a:avLst/>
                </a:prstGeom>
                <a:blipFill>
                  <a:blip r:embed="rId9"/>
                  <a:stretch>
                    <a:fillRect r="-2265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2F0A2318-C7CD-7856-1381-68A599AAE739}"/>
                    </a:ext>
                  </a:extLst>
                </p:cNvPr>
                <p:cNvSpPr/>
                <p:nvPr/>
              </p:nvSpPr>
              <p:spPr>
                <a:xfrm>
                  <a:off x="9742907" y="4585967"/>
                  <a:ext cx="1868247" cy="848929"/>
                </a:xfrm>
                <a:prstGeom prst="rect">
                  <a:avLst/>
                </a:prstGeom>
                <a:solidFill>
                  <a:srgbClr val="A6DEAE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rgbClr val="020E54"/>
                      </a:solidFill>
                    </a:rPr>
                    <a:t>Lovelock Tensor II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020E54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US" b="0" i="1" smtClean="0">
                                <a:solidFill>
                                  <a:srgbClr val="020E5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rgbClr val="020E54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20E54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rgbClr val="020E54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rgbClr val="020E54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p>
                        </m:sSubSup>
                        <m:r>
                          <a:rPr lang="en-US" b="0" i="1" smtClean="0">
                            <a:solidFill>
                              <a:srgbClr val="020E54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ID" dirty="0">
                    <a:solidFill>
                      <a:srgbClr val="020E54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2F0A2318-C7CD-7856-1381-68A599AAE73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42907" y="4585967"/>
                  <a:ext cx="1868247" cy="848929"/>
                </a:xfrm>
                <a:prstGeom prst="rect">
                  <a:avLst/>
                </a:prstGeom>
                <a:blipFill>
                  <a:blip r:embed="rId10"/>
                  <a:stretch>
                    <a:fillRect l="-1294" r="-1294"/>
                  </a:stretch>
                </a:blipFill>
              </p:spPr>
              <p:txBody>
                <a:bodyPr/>
                <a:lstStyle/>
                <a:p>
                  <a:r>
                    <a:rPr lang="en-ID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14CE0BC-0E30-DA62-0C9B-F00179BE6091}"/>
                </a:ext>
              </a:extLst>
            </p:cNvPr>
            <p:cNvCxnSpPr>
              <a:cxnSpLocks/>
            </p:cNvCxnSpPr>
            <p:nvPr/>
          </p:nvCxnSpPr>
          <p:spPr>
            <a:xfrm>
              <a:off x="2094752" y="3991410"/>
              <a:ext cx="512884" cy="0"/>
            </a:xfrm>
            <a:prstGeom prst="straightConnector1">
              <a:avLst/>
            </a:prstGeom>
            <a:ln w="38100">
              <a:solidFill>
                <a:srgbClr val="A6DEAE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007DA24-2DCF-93F8-1E90-7A57281BCF3C}"/>
                </a:ext>
              </a:extLst>
            </p:cNvPr>
            <p:cNvCxnSpPr>
              <a:cxnSpLocks/>
              <a:endCxn id="8" idx="1"/>
            </p:cNvCxnSpPr>
            <p:nvPr/>
          </p:nvCxnSpPr>
          <p:spPr>
            <a:xfrm>
              <a:off x="3761453" y="2996429"/>
              <a:ext cx="509109" cy="0"/>
            </a:xfrm>
            <a:prstGeom prst="straightConnector1">
              <a:avLst/>
            </a:prstGeom>
            <a:ln w="38100">
              <a:solidFill>
                <a:srgbClr val="A6DEAE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95FAE541-AD29-5A1A-1954-EE6793F6159C}"/>
                </a:ext>
              </a:extLst>
            </p:cNvPr>
            <p:cNvCxnSpPr>
              <a:cxnSpLocks/>
              <a:endCxn id="10" idx="1"/>
            </p:cNvCxnSpPr>
            <p:nvPr/>
          </p:nvCxnSpPr>
          <p:spPr>
            <a:xfrm>
              <a:off x="3761453" y="5350058"/>
              <a:ext cx="516658" cy="0"/>
            </a:xfrm>
            <a:prstGeom prst="straightConnector1">
              <a:avLst/>
            </a:prstGeom>
            <a:ln w="38100">
              <a:solidFill>
                <a:srgbClr val="A6DEAE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E8D212D-A108-38C4-E0EE-39BC6E732AAF}"/>
                </a:ext>
              </a:extLst>
            </p:cNvPr>
            <p:cNvCxnSpPr>
              <a:cxnSpLocks/>
              <a:stCxn id="12" idx="3"/>
              <a:endCxn id="14" idx="1"/>
            </p:cNvCxnSpPr>
            <p:nvPr/>
          </p:nvCxnSpPr>
          <p:spPr>
            <a:xfrm flipV="1">
              <a:off x="9351022" y="2993043"/>
              <a:ext cx="391886" cy="3455"/>
            </a:xfrm>
            <a:prstGeom prst="straightConnector1">
              <a:avLst/>
            </a:prstGeom>
            <a:ln w="38100">
              <a:solidFill>
                <a:srgbClr val="A6DEAE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9B1CD98B-2B4F-AA34-7480-224A466132AE}"/>
                </a:ext>
              </a:extLst>
            </p:cNvPr>
            <p:cNvCxnSpPr>
              <a:cxnSpLocks/>
              <a:stCxn id="13" idx="3"/>
              <a:endCxn id="15" idx="1"/>
            </p:cNvCxnSpPr>
            <p:nvPr/>
          </p:nvCxnSpPr>
          <p:spPr>
            <a:xfrm>
              <a:off x="9351023" y="4996775"/>
              <a:ext cx="391884" cy="13657"/>
            </a:xfrm>
            <a:prstGeom prst="straightConnector1">
              <a:avLst/>
            </a:prstGeom>
            <a:ln w="38100">
              <a:solidFill>
                <a:srgbClr val="A6DEAE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47B57A3C-9763-BAF7-0BB9-EAC632F82204}"/>
                </a:ext>
              </a:extLst>
            </p:cNvPr>
            <p:cNvCxnSpPr>
              <a:cxnSpLocks/>
              <a:stCxn id="8" idx="3"/>
              <a:endCxn id="13" idx="1"/>
            </p:cNvCxnSpPr>
            <p:nvPr/>
          </p:nvCxnSpPr>
          <p:spPr>
            <a:xfrm>
              <a:off x="5304936" y="2996429"/>
              <a:ext cx="2791218" cy="2000346"/>
            </a:xfrm>
            <a:prstGeom prst="straightConnector1">
              <a:avLst/>
            </a:prstGeom>
            <a:ln w="38100">
              <a:solidFill>
                <a:srgbClr val="A6DEAE"/>
              </a:solidFill>
              <a:prstDash val="lgDashDotDot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8335E199-EF86-9EF4-654E-3B4B9E91E242}"/>
                </a:ext>
              </a:extLst>
            </p:cNvPr>
            <p:cNvCxnSpPr>
              <a:cxnSpLocks/>
              <a:stCxn id="10" idx="3"/>
              <a:endCxn id="11" idx="1"/>
            </p:cNvCxnSpPr>
            <p:nvPr/>
          </p:nvCxnSpPr>
          <p:spPr>
            <a:xfrm>
              <a:off x="5312485" y="5350058"/>
              <a:ext cx="509638" cy="0"/>
            </a:xfrm>
            <a:prstGeom prst="straightConnector1">
              <a:avLst/>
            </a:prstGeom>
            <a:ln w="38100">
              <a:solidFill>
                <a:srgbClr val="A6DEAE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64EE2A4-4330-D12F-B03E-D654884719EA}"/>
                </a:ext>
              </a:extLst>
            </p:cNvPr>
            <p:cNvCxnSpPr>
              <a:cxnSpLocks/>
              <a:stCxn id="11" idx="3"/>
              <a:endCxn id="13" idx="1"/>
            </p:cNvCxnSpPr>
            <p:nvPr/>
          </p:nvCxnSpPr>
          <p:spPr>
            <a:xfrm flipV="1">
              <a:off x="6856497" y="4996775"/>
              <a:ext cx="1239657" cy="353283"/>
            </a:xfrm>
            <a:prstGeom prst="straightConnector1">
              <a:avLst/>
            </a:prstGeom>
            <a:ln w="38100">
              <a:solidFill>
                <a:srgbClr val="A6DEAE"/>
              </a:solidFill>
              <a:prstDash val="lg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05F76080-D037-4E44-52C5-EDE03F055FF0}"/>
                </a:ext>
              </a:extLst>
            </p:cNvPr>
            <p:cNvCxnSpPr>
              <a:cxnSpLocks/>
              <a:stCxn id="11" idx="3"/>
              <a:endCxn id="12" idx="1"/>
            </p:cNvCxnSpPr>
            <p:nvPr/>
          </p:nvCxnSpPr>
          <p:spPr>
            <a:xfrm flipV="1">
              <a:off x="6856497" y="2996498"/>
              <a:ext cx="1239656" cy="2353560"/>
            </a:xfrm>
            <a:prstGeom prst="straightConnector1">
              <a:avLst/>
            </a:prstGeom>
            <a:ln w="38100">
              <a:solidFill>
                <a:srgbClr val="A6DEAE"/>
              </a:solidFill>
              <a:prstDash val="lg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F9A7484-6AD7-A7FF-2016-729C285E2BFC}"/>
                </a:ext>
              </a:extLst>
            </p:cNvPr>
            <p:cNvSpPr/>
            <p:nvPr/>
          </p:nvSpPr>
          <p:spPr>
            <a:xfrm>
              <a:off x="2363821" y="1720002"/>
              <a:ext cx="7156122" cy="4542815"/>
            </a:xfrm>
            <a:prstGeom prst="rect">
              <a:avLst/>
            </a:prstGeom>
            <a:noFill/>
            <a:ln w="38100"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32" name="Connector: Elbow 31">
              <a:extLst>
                <a:ext uri="{FF2B5EF4-FFF2-40B4-BE49-F238E27FC236}">
                  <a16:creationId xmlns:a16="http://schemas.microsoft.com/office/drawing/2014/main" id="{41C4F3E8-E6A2-F870-EF36-8E1C2CE16C2D}"/>
                </a:ext>
              </a:extLst>
            </p:cNvPr>
            <p:cNvCxnSpPr>
              <a:stCxn id="10" idx="0"/>
              <a:endCxn id="13" idx="1"/>
            </p:cNvCxnSpPr>
            <p:nvPr/>
          </p:nvCxnSpPr>
          <p:spPr>
            <a:xfrm rot="16200000" flipH="1">
              <a:off x="6255303" y="3155924"/>
              <a:ext cx="380846" cy="3300856"/>
            </a:xfrm>
            <a:prstGeom prst="bentConnector4">
              <a:avLst>
                <a:gd name="adj1" fmla="val -44699"/>
                <a:gd name="adj2" fmla="val 77284"/>
              </a:avLst>
            </a:prstGeom>
            <a:ln w="28575">
              <a:solidFill>
                <a:srgbClr val="A6DEAE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or: Elbow 32">
              <a:extLst>
                <a:ext uri="{FF2B5EF4-FFF2-40B4-BE49-F238E27FC236}">
                  <a16:creationId xmlns:a16="http://schemas.microsoft.com/office/drawing/2014/main" id="{1C460994-ABF6-1058-03EE-07BB835919E9}"/>
                </a:ext>
              </a:extLst>
            </p:cNvPr>
            <p:cNvCxnSpPr>
              <a:cxnSpLocks/>
              <a:endCxn id="12" idx="1"/>
            </p:cNvCxnSpPr>
            <p:nvPr/>
          </p:nvCxnSpPr>
          <p:spPr>
            <a:xfrm rot="5400000" flipH="1" flipV="1">
              <a:off x="6997284" y="3352885"/>
              <a:ext cx="1455255" cy="742483"/>
            </a:xfrm>
            <a:prstGeom prst="bentConnector2">
              <a:avLst/>
            </a:prstGeom>
            <a:ln w="28575">
              <a:solidFill>
                <a:srgbClr val="A6DEAE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See the source image">
            <a:extLst>
              <a:ext uri="{FF2B5EF4-FFF2-40B4-BE49-F238E27FC236}">
                <a16:creationId xmlns:a16="http://schemas.microsoft.com/office/drawing/2014/main" id="{EA1F248E-4603-F5B1-6FAF-FFCB14FF3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3590" y="5179606"/>
            <a:ext cx="561858" cy="65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See the source image">
            <a:hlinkClick r:id="rId12" action="ppaction://hlinksldjump"/>
            <a:extLst>
              <a:ext uri="{FF2B5EF4-FFF2-40B4-BE49-F238E27FC236}">
                <a16:creationId xmlns:a16="http://schemas.microsoft.com/office/drawing/2014/main" id="{05A6A399-B2F5-CC72-CEB7-FFB10C014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719" y="189130"/>
            <a:ext cx="715709" cy="7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98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0,2287"/>
  <p:tag name="ORIGINALWIDTH" val="713,1609"/>
  <p:tag name="LATEXADDIN" val="\documentclass{article}&#10;\usepackage{amsmath}&#10;\pagestyle{empty}&#10;\begin{document}&#10;&#10;\begin{equation*}&#10;\lim_{r\rightarrow\infty}f(r)=1&#10;\end{equation*}&#10;&#10;\end{document}"/>
  <p:tag name="IGUANATEXSIZE" val="24"/>
  <p:tag name="IGUANATEXCURSOR" val="147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3,2058"/>
  <p:tag name="ORIGINALWIDTH" val="4231,721"/>
  <p:tag name="LATEXADDIN" val="\documentclass{article}&#10;\usepackage{amsmath}&#10;\pagestyle{empty}&#10;\begin{document}&#10;&#10; \begin{equation*}&#10;     \label{lagrangianlovelockumum}&#10;     \hat{\mathcal{L}}_G=-2\Lambda+\sum_{m=1}^{\bar{m}}{\frac{1}{2^m}\frac{\alpha_m}{m}\delta_{\lambda_1\sigma_1\lambda_2\sigma_2\ldots\lambda_m\sigma_m}^{\mu_1v_1\mu_2v_2\ldots\mu_mv_m}\times{R_{\mu_1\nu_1}}^{\lambda_1\sigma_1}{R_{\mu_2\nu_2}}^{\lambda_2\sigma_2}\ldots{R_{\mu_m\nu_m}}^{\lambda_m\sigma_m}\ }&#10; \end{equation*}&#10;&#10;&#10;\end{document}"/>
  <p:tag name="IGUANATEXSIZE" val="24"/>
  <p:tag name="IGUANATEXCURSOR" val="461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,2126"/>
  <p:tag name="ORIGINALWIDTH" val="1811,774"/>
  <p:tag name="LATEXADDIN" val="\documentclass{article}&#10;\usepackage{amsmath}&#10;\pagestyle{empty}&#10;\begin{document}&#10;&#10;        \begin{equation*}&#10;            \label{tensorlovelock1}&#10;            E_{\mu\nu}\equiv \alpha_1\left[R_{\mu\nu}-\frac{1}{2}g_{\mu\nu}R\right]+\Lambda g_{\mu\nu}&#10;        \end{equation*}&#10;&#10;&#10;\end{document}"/>
  <p:tag name="IGUANATEXSIZE" val="24"/>
  <p:tag name="IGUANATEXCURSOR" val="245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,2126"/>
  <p:tag name="ORIGINALWIDTH" val="7001,875"/>
  <p:tag name="LATEXADDIN" val="\documentclass{article}&#10;\usepackage{amsmath}&#10;\pagestyle{empty}&#10;\begin{document}&#10;&#10;        \begin{align*}&#10;            \label{tensorlovelock2}&#10;            E_{\mu\nu}\equiv \Lambda g_{\mu\nu}-\alpha&#10;_1\left[\frac{1}{2}g_{\mu\nu}R-R_{\mu\nu}\right]+\frac{\alpha_2}{2}\left[\left(2RR_{\mu\nu}+2R_\mu^{\rho\sigma\lambda}R_{\nu\rho\sigma\lambda}-4R_{\mu\lambda}R_\nu^\lambda-4R^{\rho\sigma}R_{\mu\rho\nu\sigma}\right)&#10;            -\frac{g_{\mu\nu}}{2}\left(R^2-4R_{\alpha\beta}R^{\alpha\beta}\mathrm{+} R_{\alpha\beta\rho\sigma}R^{\alpha\beta\rho\sigma}\right)\right]&#10;        \end{align*}&#10;&#10;&#10;\end{document}"/>
  <p:tag name="IGUANATEXSIZE" val="20"/>
  <p:tag name="IGUANATEXCURSOR" val="197"/>
  <p:tag name="TRANSPARENCY" val="True"/>
  <p:tag name="LATEXENGINEID" val="0"/>
  <p:tag name="TEMPFOLDER" val="D:\temp\"/>
  <p:tag name="LATEXFORMHEIGHT" val="295,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7,9602"/>
  <p:tag name="ORIGINALWIDTH" val="2052,493"/>
  <p:tag name="LATEXADDIN" val="\documentclass{article}&#10;\usepackage{amsmath}&#10;\pagestyle{empty}&#10;\begin{document}&#10;\begin{align*}&#10;E_{\mu\nu}&amp;=0\ \ \ \ \rightarrow\ \text{vacuum (neutral)}\\&#10;E_{\mu\nu}&amp;=T_{\mu\nu}\ \rightarrow\ \text{non-vacuum (charged)}&#10;\end{align*}&#10;&#10;\end{document}"/>
  <p:tag name="IGUANATEXSIZE" val="24"/>
  <p:tag name="IGUANATEXCURSOR" val="209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1,2073"/>
  <p:tag name="ORIGINALWIDTH" val="464,192"/>
  <p:tag name="LATEXADDIN" val="\documentclass{article}&#10;\usepackage{amsmath}&#10;\pagestyle{empty}&#10;\begin{document}&#10;&#10;\begin{align*}&#10;E_\mu^\nu&amp;=0\\&#10;E_\mu^\nu&amp;=T_\mu^\nu\&#10;\end{align*}&#10;&#10;&#10;\end{document}"/>
  <p:tag name="IGUANATEXSIZE" val="20"/>
  <p:tag name="IGUANATEXCURSOR" val="132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,7184"/>
  <p:tag name="ORIGINALWIDTH" val="1685,789"/>
  <p:tag name="LATEXADDIN" val="\documentclass{article}&#10;\usepackage{amsmath}&#10;\pagestyle{empty}&#10;\begin{document}&#10;    \begin{equation*}&#10;        \label{relasistressterhadapF}&#10;        T_{\mu\nu}=-F_\mu^\alpha F_{\alpha\nu}+\frac{1}{4}g_{\mu\nu}F_{\alpha\beta}F^{\alpha\beta}&#10;    \end{equation*}&#10;\end{document}"/>
  <p:tag name="IGUANATEXSIZE" val="24"/>
  <p:tag name="IGUANATEXCURSOR" val="257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4,4807"/>
  <p:tag name="ORIGINALWIDTH" val="1145,107"/>
  <p:tag name="LATEXADDIN" val="\documentclass{article}&#10;\usepackage{amsmath}&#10;\pagestyle{empty}&#10;\begin{document}&#10;&#10;$F_{tr}=-F_{rt}=-\sqrt{3}\frac{\mathcal{Q}}{r^3}$&#10;&#10;&#10;\end{document}"/>
  <p:tag name="IGUANATEXSIZE" val="20"/>
  <p:tag name="IGUANATEXCURSOR" val="92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4,4807"/>
  <p:tag name="ORIGINALWIDTH" val="2059,992"/>
  <p:tag name="LATEXADDIN" val="\documentclass{article}&#10;\usepackage{amsmath}&#10;\pagestyle{empty}&#10;\begin{document}&#10;&#10;&#10;$P[\psi]=\psi+\tilde{\alpha}_2\psi^2,\ P[\psi(r)]=\frac{2\mathcal{M}}{r^4}-\frac{\mathcal{Q}}{r^6}$&#10;&#10;\end{document}"/>
  <p:tag name="IGUANATEXSIZE" val="24"/>
  <p:tag name="IGUANATEXCURSOR" val="180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4,4807"/>
  <p:tag name="ORIGINALWIDTH" val="1781,777"/>
  <p:tag name="LATEXADDIN" val="\documentclass{article}&#10;\usepackage{amsmath}&#10;\pagestyle{empty}&#10;\begin{document}&#10;&#10;&#10;$P[\psi]=\psi+\tilde{\alpha}_2\psi^2,\ P[\psi(r)]=\frac{2\mathcal{M}}{r^4}$&#10;&#10;\end{document}"/>
  <p:tag name="IGUANATEXSIZE" val="24"/>
  <p:tag name="IGUANATEXCURSOR" val="118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4,4807"/>
  <p:tag name="ORIGINALWIDTH" val="1631,046"/>
  <p:tag name="LATEXADDIN" val="\documentclass{article}&#10;\usepackage{amsmath}&#10;\pagestyle{empty}&#10;\begin{document}&#10;&#10;&#10;$P[\psi]=\psi,\ P[\psi(r)]=\frac{2\mathcal{M}}{r^4}-\frac{\mathcal{Q}}{r^6}$&#10;&#10;\end{document}"/>
  <p:tag name="IGUANATEXSIZE" val="24"/>
  <p:tag name="IGUANATEXCURSOR" val="133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,2385"/>
  <p:tag name="ORIGINALWIDTH" val="305,9617"/>
  <p:tag name="LATEXADDIN" val="\documentclass{article}&#10;\usepackage{amsmath}&#10;\pagestyle{empty}&#10;\begin{document}&#10;&#10;\begin{equation*}&#10;\Lambda=0&#10;\end{equation*}&#10;&#10;\end{document}"/>
  <p:tag name="IGUANATEXSIZE" val="24"/>
  <p:tag name="IGUANATEXCURSOR" val="108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4,4807"/>
  <p:tag name="ORIGINALWIDTH" val="1352,081"/>
  <p:tag name="LATEXADDIN" val="\documentclass{article}&#10;\usepackage{amsmath}&#10;\pagestyle{empty}&#10;\begin{document}&#10;&#10;&#10;$P[\psi]=\psi,\ P[\psi(r)]=\frac{2\mathcal{M}}{r^4}$&#10;&#10;\end{document}"/>
  <p:tag name="IGUANATEXSIZE" val="24"/>
  <p:tag name="IGUANATEXCURSOR" val="134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6,4829"/>
  <p:tag name="ORIGINALWIDTH" val="646,4192"/>
  <p:tag name="LATEXADDIN" val="\documentclass{article}&#10;\usepackage{amsmath}&#10;\pagestyle{empty}&#10;\begin{document}&#10;&#10; \begin{align*}&#10;     \label{rhlovelock1netral}&#10;     r_{eh}&amp;=\sqrt{2\mathcal{M}}\nonumber\\ &#10; \end{align*}&#10;&#10;&#10;\end{document}"/>
  <p:tag name="IGUANATEXSIZE" val="24"/>
  <p:tag name="IGUANATEXCURSOR" val="138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351,7061"/>
  <p:tag name="LATEXADDIN" val="\documentclass{article}&#10;\usepackage{amsmath}&#10;\pagestyle{empty}&#10;\begin{document}&#10;&#10;$\mathcal{M}(r_h)$&#10;&#10;&#10;\end{document}"/>
  <p:tag name="IGUANATEXSIZE" val="20"/>
  <p:tag name="IGUANATEXCURSOR" val="98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361"/>
  <p:tag name="ORIGINALWIDTH" val="741,6573"/>
  <p:tag name="LATEXADDIN" val="\documentclass{article}&#10;\usepackage{amsmath}&#10;\pagestyle{empty}&#10;\begin{document}&#10;&#10;$\uparrow\mathcal{M}\ \rightarrow\ \uparrow r_{eh} $&#10;&#10;&#10;\end{document}"/>
  <p:tag name="IGUANATEXSIZE" val="20"/>
  <p:tag name="IGUANATEXCURSOR" val="131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2,9659"/>
  <p:tag name="ORIGINALWIDTH" val="448,4439"/>
  <p:tag name="LATEXADDIN" val="\documentclass{article}&#10;\usepackage{amsmath}&#10;\pagestyle{empty}&#10;\begin{document}&#10;&#10; \begin{equation*}&#10;     \label{fungsimassalovelock1netral}&#10;     \mathcal{M}=\frac{r_h^2}{2}&#10; \end{equation*}&#10;&#10;&#10;\end{document}"/>
  <p:tag name="IGUANATEXSIZE" val="24"/>
  <p:tag name="IGUANATEXCURSOR" val="188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4,4807"/>
  <p:tag name="ORIGINALWIDTH" val="896,8879"/>
  <p:tag name="LATEXADDIN" val="\documentclass{article}&#10;\usepackage{amsmath}&#10;\pagestyle{empty}&#10;\begin{document}&#10;&#10;&#10;$f(r)=1-\left(\frac{2\mathcal{M}}{r^2}\right)$&#10;&#10;\end{document}"/>
  <p:tag name="IGUANATEXSIZE" val="28"/>
  <p:tag name="IGUANATEXCURSOR" val="80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03,1871"/>
  <p:tag name="ORIGINALWIDTH" val="1490,814"/>
  <p:tag name="LATEXADDIN" val="\documentclass{article}&#10;\usepackage{amsmath}&#10;\pagestyle{empty}&#10;\begin{document}&#10;&#10; \begin{align*}&#10;     \label{rhlovelock1bermuatan}&#10;        r_{eh}=\sqrt{-\mathcal{M}+\sqrt{\mathcal{M}^2-Q^2}}\nonumber\\&#10;        r_{ch}=\sqrt{-\mathcal{M}-\sqrt{\mathcal{M}^2-Q^2}}\nonumber\\&#10; \end{align*}&#10;&#10;&#10;\end{document}"/>
  <p:tag name="IGUANATEXSIZE" val="20"/>
  <p:tag name="IGUANATEXCURSOR" val="143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,9835"/>
  <p:tag name="ORIGINALWIDTH" val="668,1664"/>
  <p:tag name="LATEXADDIN" val="\documentclass{article}&#10;\usepackage{amsmath}&#10;\pagestyle{empty}&#10;\begin{document}&#10;&#10; \begin{equation*}&#10;     \label{definisimassaekstremal}&#10;     \mathcal{M}^\prime(r_{ex})=0 &#10; \end{equation*}&#10;&#10;&#10;\end{document}"/>
  <p:tag name="IGUANATEXSIZE" val="24"/>
  <p:tag name="IGUANATEXCURSOR" val="186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332,2085"/>
  <p:tag name="LATEXADDIN" val="\documentclass{article}&#10;\usepackage{amsmath}&#10;\pagestyle{empty}&#10;\begin{document}&#10;&#10; \begin{equation*}&#10;     \label{definisimassaekstremal}&#10;     (\mathcal{M}_{ex}) &#10; \end{equation*}&#10;&#10;&#10;\end{document}"/>
  <p:tag name="IGUANATEXSIZE" val="24"/>
  <p:tag name="IGUANATEXCURSOR" val="159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,2366"/>
  <p:tag name="ORIGINALWIDTH" val="244,4695"/>
  <p:tag name="LATEXADDIN" val="\documentclass{article}&#10;\usepackage{amsmath}&#10;\pagestyle{empty}&#10;\begin{document}&#10;&#10; \begin{equation*}&#10;     \label{definisimassaekstremal}&#10;     \mathcal{M}_{ex} &#10; \end{equation*}&#10;&#10;&#10;\end{document}"/>
  <p:tag name="IGUANATEXSIZE" val="24"/>
  <p:tag name="IGUANATEXCURSOR" val="157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4,2145"/>
  <p:tag name="ORIGINALWIDTH" val="1927,259"/>
  <p:tag name="LATEXADDIN" val="\documentclass{article}&#10;\usepackage{amsmath}&#10;\pagestyle{empty}&#10;\begin{document}&#10; \begin{equation*}&#10;     \label{ds5d}&#10;     ds^2=-f(r)dt^2+\frac{1}{f\left(r\right)}dr^2+r^2d\Omega_n&#10; \end{equation*}&#10;\end{document}"/>
  <p:tag name="IGUANATEXSIZE" val="18"/>
  <p:tag name="IGUANATEXCURSOR" val="170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351,7061"/>
  <p:tag name="LATEXADDIN" val="\documentclass{article}&#10;\usepackage{amsmath}&#10;\pagestyle{empty}&#10;\begin{document}&#10;&#10;$\mathcal{M}(r_h)$&#10;&#10;&#10;\end{document}"/>
  <p:tag name="IGUANATEXSIZE" val="20"/>
  <p:tag name="IGUANATEXCURSOR" val="98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,2366"/>
  <p:tag name="ORIGINALWIDTH" val="244,4695"/>
  <p:tag name="LATEXADDIN" val="\documentclass{article}&#10;\usepackage{amsmath}&#10;\pagestyle{empty}&#10;\begin{document}&#10;&#10; \begin{equation*}&#10;     \label{definisimassaekstremal}&#10;     \mathcal{M}_{ex} &#10; \end{equation*}&#10;&#10;&#10;\end{document}"/>
  <p:tag name="IGUANATEXSIZE" val="24"/>
  <p:tag name="IGUANATEXCURSOR" val="157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361"/>
  <p:tag name="ORIGINALWIDTH" val="738,6577"/>
  <p:tag name="LATEXADDIN" val="\documentclass{article}&#10;\usepackage{amsmath}&#10;\pagestyle{empty}&#10;\begin{document}&#10;&#10;$\uparrow\mathcal{M}\ \rightarrow\ \downarrow r_{ch} $&#10;&#10;&#10;\end{document}"/>
  <p:tag name="IGUANATEXSIZE" val="20"/>
  <p:tag name="IGUANATEXCURSOR" val="132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361"/>
  <p:tag name="ORIGINALWIDTH" val="1049,119"/>
  <p:tag name="LATEXADDIN" val="\documentclass{article}&#10;\usepackage{amsmath}&#10;\pagestyle{empty}&#10;\begin{document}&#10;&#10;$\uparrow Q\ \rightarrow\ \downarrow r_{eh},\ \uparrow r_{ch} $&#10;&#10;&#10;\end{document}"/>
  <p:tag name="IGUANATEXSIZE" val="20"/>
  <p:tag name="IGUANATEXCURSOR" val="141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,222"/>
  <p:tag name="ORIGINALWIDTH" val="1236,595"/>
  <p:tag name="LATEXADDIN" val="\documentclass{article}&#10;\usepackage{amsmath}&#10;\pagestyle{empty}&#10;\begin{document}&#10;&#10;&#10;$f(r)=1-\left(\frac{2\mathcal{M}}{r^2}-\frac{Q^2}{r^4}\right)$&#10;&#10;\end{document}"/>
  <p:tag name="IGUANATEXSIZE" val="28"/>
  <p:tag name="IGUANATEXCURSOR" val="83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,9813"/>
  <p:tag name="ORIGINALWIDTH" val="986,8766"/>
  <p:tag name="LATEXADDIN" val="\documentclass{article}&#10;\usepackage{amsmath}&#10;\pagestyle{empty}&#10;\begin{document}&#10;&#10;     $\mathcal{M}_{ex}=\frac{1}{2}\left(1+Q^2\right)$&#10;&#10;&#10;\end{document}"/>
  <p:tag name="IGUANATEXSIZE" val="24"/>
  <p:tag name="IGUANATEXCURSOR" val="103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,222"/>
  <p:tag name="ORIGINALWIDTH" val="968,8789"/>
  <p:tag name="LATEXADDIN" val="\documentclass{article}&#10;\usepackage{amsmath}&#10;\pagestyle{empty}&#10;\begin{document}&#10;&#10;&#10;$     \mathcal{M}=\frac{1}{2}\left(r_h^2+\frac{Q^2}{r_h^2}\right)$&#10;&#10;\end{document}"/>
  <p:tag name="IGUANATEXSIZE" val="24"/>
  <p:tag name="IGUANATEXCURSOR" val="99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,4533"/>
  <p:tag name="ORIGINALWIDTH" val="1798,275"/>
  <p:tag name="LATEXADDIN" val="\documentclass{article}&#10;\usepackage{amsmath}&#10;\pagestyle{empty}&#10;\begin{document}&#10;&#10;&#10;$f(r)=1-r^2\left(\frac{-1\pm\sqrt{1+4\widetilde{\alpha}_2\left(\frac{2\mathcal{M}}{r^4}\right)}}{2{\widetilde{\alpha}}_2}\right)$&#10;&#10;\end{document}"/>
  <p:tag name="IGUANATEXSIZE" val="24"/>
  <p:tag name="IGUANATEXCURSOR" val="139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2,9659"/>
  <p:tag name="ORIGINALWIDTH" val="736,408"/>
  <p:tag name="LATEXADDIN" val="\documentclass{article}&#10;\usepackage{amsmath}&#10;\pagestyle{empty}&#10;\begin{document}&#10;&#10;&#10; \begin{equation*}&#10;     \label{fungsimassaordekeduanetral}&#10;     \mathcal{M}=\frac{r_h^2+{\widetilde{\alpha}}_2}{2}&#10; \end{equation*}&#10;&#10;\end{document}"/>
  <p:tag name="IGUANATEXSIZE" val="24"/>
  <p:tag name="IGUANATEXCURSOR" val="196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934,3832"/>
  <p:tag name="LATEXADDIN" val="\documentclass{article}&#10;\usepackage{amsmath}&#10;\pagestyle{empty}&#10;\begin{document}&#10;        $r_{eh}=\sqrt{2\mathcal{M}-{\widetilde{\alpha}}_2}$&#10;\end{document}"/>
  <p:tag name="IGUANATEXSIZE" val="20"/>
  <p:tag name="IGUANATEXCURSOR" val="79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4,2145"/>
  <p:tag name="ORIGINALWIDTH" val="3882,265"/>
  <p:tag name="LATEXADDIN" val="\documentclass{article}&#10;\usepackage{amsmath}&#10;\pagestyle{empty}&#10;\begin{document}&#10; \begin{equation*}&#10;     \label{ds5d}&#10;     ds^2=-f(r)dt^2+\frac{1}{f\left(r\right)}dr^2+r^2\ d\theta^2+r^2\sin^2{\theta}\  d\phi^2+r^2\sin^2{\theta}\sin^2{\phi}\ {d\lambda}^2&#10; \end{equation*}&#10;\end{document}"/>
  <p:tag name="IGUANATEXSIZE" val="18"/>
  <p:tag name="IGUANATEXCURSOR" val="268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351,7061"/>
  <p:tag name="LATEXADDIN" val="\documentclass{article}&#10;\usepackage{amsmath}&#10;\pagestyle{empty}&#10;\begin{document}&#10;&#10;$\mathcal{M}(r_h)$&#10;&#10;&#10;\end{document}"/>
  <p:tag name="IGUANATEXSIZE" val="20"/>
  <p:tag name="IGUANATEXCURSOR" val="98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,222"/>
  <p:tag name="ORIGINALWIDTH" val="1326,584"/>
  <p:tag name="LATEXADDIN" val="\documentclass{article}&#10;\usepackage{amsmath}&#10;\pagestyle{empty}&#10;\begin{document}&#10;&#10;$\lim_{r\rightarrow0}{f(r)}=1-\sqrt{\frac{2\mathcal{M}}{{\widetilde{\alpha}}_2}}$&#10;&#10;&#10;\end{document}"/>
  <p:tag name="IGUANATEXSIZE" val="20"/>
  <p:tag name="IGUANATEXCURSOR" val="82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,2362"/>
  <p:tag name="ORIGINALWIDTH" val="727,4091"/>
  <p:tag name="LATEXADDIN" val="\documentclass{article}&#10;\usepackage{amsmath}&#10;\pagestyle{empty}&#10;\begin{document}&#10;&#10;$\uparrow \tilde{\alpha}_2\ \rightarrow\ \downarrow r_{eh} $&#10;&#10;&#10;\end{document}"/>
  <p:tag name="IGUANATEXSIZE" val="20"/>
  <p:tag name="IGUANATEXCURSOR" val="139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50,8811"/>
  <p:tag name="ORIGINALWIDTH" val="2385,452"/>
  <p:tag name="LATEXADDIN" val="\documentclass{article}&#10;\usepackage{amsmath}&#10;\pagestyle{empty}&#10;\begin{document}&#10;\begin{align*}&#10;        r_{eh}=\sqrt{\frac{\left(2\mathcal{M}-{\widetilde{\alpha}}_2\right)+\sqrt{\left({\widetilde{\alpha}}_2-2\mathcal{M}\right)^2-4Q^2}}{2}}\nonumber\\&#10;        r_{ch}=\sqrt{\frac{\left(2\mathcal{M}-{\widetilde{\alpha}}_2\right)-\sqrt{\left({\widetilde{\alpha}}_2-2\mathcal{M}\right)^2-4Q^2}}{2}}\nonumber\\&#10;\end{align*}&#10;&#10;&#10;\end{document}"/>
  <p:tag name="IGUANATEXSIZE" val="24"/>
  <p:tag name="IGUANATEXCURSOR" val="262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48,4439"/>
  <p:tag name="ORIGINALWIDTH" val="2080,24"/>
  <p:tag name="LATEXADDIN" val="\documentclass{article}&#10;\usepackage{amsmath}&#10;\pagestyle{empty}&#10;\begin{document}&#10;&#10;        $f\left(r\right)=1-r^2\left(\frac{-1\pm\sqrt{1+4{\widetilde{\alpha}}_2\left(\frac{2\mathcal{M}}{r^4}-\frac{Q^2}{r^6}\right)}}{2{\widetilde{\alpha}}_2}\right)$&#10;&#10;&#10;\end{document}"/>
  <p:tag name="IGUANATEXSIZE" val="24"/>
  <p:tag name="IGUANATEXCURSOR" val="247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351,7061"/>
  <p:tag name="LATEXADDIN" val="\documentclass{article}&#10;\usepackage{amsmath}&#10;\pagestyle{empty}&#10;\begin{document}&#10;&#10;$\mathcal{M}(r_h)$&#10;&#10;&#10;\end{document}"/>
  <p:tag name="IGUANATEXSIZE" val="20"/>
  <p:tag name="IGUANATEXCURSOR" val="98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,2366"/>
  <p:tag name="ORIGINALWIDTH" val="244,4695"/>
  <p:tag name="LATEXADDIN" val="\documentclass{article}&#10;\usepackage{amsmath}&#10;\pagestyle{empty}&#10;\begin{document}&#10;&#10; \begin{equation*}&#10;     \label{definisimassaekstremal}&#10;     \mathcal{M}_{ex} &#10; \end{equation*}&#10;&#10;&#10;\end{document}"/>
  <p:tag name="IGUANATEXSIZE" val="24"/>
  <p:tag name="IGUANATEXCURSOR" val="157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,222"/>
  <p:tag name="ORIGINALWIDTH" val="1366,329"/>
  <p:tag name="LATEXADDIN" val="\documentclass{article}&#10;\usepackage{amsmath}&#10;\pagestyle{empty}&#10;\begin{document}&#10;&#10;&#10;$     \mathcal{M}_{ex}=\frac{1}{2}\left(r_h^2+\frac{Q^2}{r_h^2}+{\widetilde{\alpha}}_2\right)$&#10;&#10;\end{document}"/>
  <p:tag name="IGUANATEXSIZE" val="24"/>
  <p:tag name="IGUANATEXCURSOR" val="103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1,2111"/>
  <p:tag name="ORIGINALWIDTH" val="1328,084"/>
  <p:tag name="LATEXADDIN" val="\documentclass{article}&#10;\usepackage{amsmath}&#10;\pagestyle{empty}&#10;\begin{document}&#10;&#10; \begin{equation*}&#10;     \label{fungsimassaord2bermuatan}&#10;     \mathcal{M}=\frac{1}{2}\left(r_h^2+\frac{Q^2}{r_h^2}+{\widetilde{\alpha}}_2\right)&#10; \end{equation*}&#10;&#10;&#10;\end{document}"/>
  <p:tag name="IGUANATEXSIZE" val="24"/>
  <p:tag name="IGUANATEXCURSOR" val="225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,2362"/>
  <p:tag name="ORIGINALWIDTH" val="724,4094"/>
  <p:tag name="LATEXADDIN" val="\documentclass{article}&#10;\usepackage{amsmath}&#10;\pagestyle{empty}&#10;\begin{document}&#10;&#10;$\uparrow \tilde{\alpha}_2\ \rightarrow\ \uparrow r_{ch} $&#10;&#10;&#10;\end{document}"/>
  <p:tag name="IGUANATEXSIZE" val="20"/>
  <p:tag name="IGUANATEXCURSOR" val="125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,9824"/>
  <p:tag name="ORIGINALWIDTH" val="950,1313"/>
  <p:tag name="LATEXADDIN" val="\documentclass{article}&#10;\usepackage{amsmath}&#10;\pagestyle{empty}&#10;\begin{document}&#10;    \begin{equation*}&#10;        \label{frterhadapphi}&#10;        f(r)=1-r^2\psi(r)&#10;    \end{equation*}&#10;\end{document}"/>
  <p:tag name="IGUANATEXSIZE" val="24"/>
  <p:tag name="IGUANATEXCURSOR" val="157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6,8879"/>
  <p:tag name="ORIGINALWIDTH" val="2699,662"/>
  <p:tag name="LATEXADDIN" val="\documentclass{article}&#10;\usepackage{amsmath}&#10;\pagestyle{empty}&#10;\begin{document}&#10;&#10;$T_\mu^{\ \nu}=\left[\begin{matrix}\frac{1.5 Q^{2}}{r^{6}} &amp; 0 &amp; 0 &amp; 0 &amp; 0\\0 &amp; \frac{1.5 Q^{2}}{r^{6}} &amp; 0 &amp; 0 &amp; 0\\0 &amp; 0 &amp; - \frac{1.5 Q^{2}}{r^{6}} &amp; 0 &amp; 0\\0 &amp; 0 &amp; 0 &amp; - \frac{1.5 Q^{2}}{r^{6}} &amp; 0\\0 &amp; 0 &amp; 0 &amp; 0 &amp; - \frac{1.5 Q^{2}}{r^{6}}\end{matrix}\right]$&#10;&#10;&#10;\end{document}"/>
  <p:tag name="IGUANATEXSIZE" val="20"/>
  <p:tag name="IGUANATEXCURSOR" val="91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6,9066"/>
  <p:tag name="ORIGINALWIDTH" val="2051,744"/>
  <p:tag name="LATEXADDIN" val="\documentclass{article}&#10;\usepackage{amsmath}&#10;\pagestyle{empty}&#10;\begin{document}&#10; \begin{equation*}&#10;     \label{matrikstracetensorlovelock1}&#10;     E_\mu^\nu=\left[\begin{matrix} \tilde{\alpha}_1 \psi &amp; 0 &amp; 0 &amp; 0 &amp; 0\\0 &amp; \tilde{\alpha}_1 \psi &amp; 0 &amp; 0 &amp; 0\\0 &amp; 0 &amp; \tilde{\alpha}_1 \psi &amp; 0 &amp; 0\\0 &amp; 0 &amp; 0 &amp; \tilde{\alpha}_1 \psi &amp; 0\\0 &amp; 0 &amp; 0 &amp; 0 &amp; \tilde{\alpha}_1 \psi\end{matrix}\right]&#10; \end{equation*}&#10;&#10;&#10;&#10;\end{document}"/>
  <p:tag name="IGUANATEXSIZE" val="24"/>
  <p:tag name="IGUANATEXCURSOR" val="283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492,6884"/>
  <p:tag name="LATEXADDIN" val="\documentclass{article}&#10;\usepackage{amsmath}&#10;\pagestyle{empty}&#10;\begin{document}&#10; \begin{equation*}&#10;     \label{definisifungsippsiorde1}&#10;     P[\psi]\equiv\psi&#10; \end{equation*}&#10;&#10;&#10;&#10;\end{document}"/>
  <p:tag name="IGUANATEXSIZE" val="20"/>
  <p:tag name="IGUANATEXCURSOR" val="174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1,4811"/>
  <p:tag name="ORIGINALWIDTH" val="734,1582"/>
  <p:tag name="LATEXADDIN" val="\documentclass{article}&#10;\usepackage{amsmath}&#10;\pagestyle{empty}&#10;\begin{document}&#10;&#10;&#10;$\tilde{\alpha}_1=\frac{1}{8\pi G}\equiv1$&#10;&#10;\end{document}"/>
  <p:tag name="IGUANATEXSIZE" val="20"/>
  <p:tag name="IGUANATEXCURSOR" val="84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6,9066"/>
  <p:tag name="ORIGINALWIDTH" val="4680,915"/>
  <p:tag name="LATEXADDIN" val="\documentclass{article}&#10;\usepackage{amsmath}&#10;\pagestyle{empty}&#10;\begin{document}&#10; \begin{equation*}&#10;     \label{matrikstracetensorlovelock1}&#10;     E_\mu^\nu=\left[\begin{matrix} (\tilde{\alpha}_{1} \psi + \tilde{\alpha}_{2}\psi^2)&amp; 0 &amp; 0 &amp; 0 &amp; 0\\0 &amp; (\tilde{\alpha}_{1} \psi + \tilde{\alpha}_{2}\psi^2) &amp; 0 &amp; 0 &amp; 0\\0 &amp; 0 &amp; (\tilde{\alpha}_{1} \psi + \tilde{\alpha}_{2}\psi^2) &amp; 0 &amp; 0\\0 &amp; 0 &amp; 0 &amp; (\tilde{\alpha}_{1} \psi + \tilde{\alpha}_{2}\psi^2) &amp; 0\\0 &amp; 0 &amp; 0 &amp; 0 &amp;(\tilde{\alpha}_{1} \psi + \tilde{\alpha}_{2}\psi^2)\end{matrix}\right]&#10; \end{equation*}&#10;&#10;&#10;&#10;\end{document}"/>
  <p:tag name="IGUANATEXSIZE" val="24"/>
  <p:tag name="IGUANATEXCURSOR" val="522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,9824"/>
  <p:tag name="ORIGINALWIDTH" val="1051,369"/>
  <p:tag name="LATEXADDIN" val="\documentclass{article}&#10;\usepackage{amsmath}&#10;\pagestyle{empty}&#10;\begin{document}&#10;\begin{equation*}&#10;P[\psi ]=\tilde{\alpha}_1 \psi + \tilde{\alpha}_2 \psi^2&#10;\end{equation*}&#10;&#10;&#10;\end{document}"/>
  <p:tag name="IGUANATEXSIZE" val="20"/>
  <p:tag name="IGUANATEXCURSOR" val="169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,2332"/>
  <p:tag name="ORIGINALWIDTH" val="916,3854"/>
  <p:tag name="LATEXADDIN" val="\documentclass{article}&#10;\usepackage{amsmath}&#10;\pagestyle{empty}&#10;\begin{document}&#10;&#10;$P[\psi]=\psi + \tilde{\alpha}_{2}\psi^2$&#10;&#10;&#10;\end{document}"/>
  <p:tag name="IGUANATEXSIZE" val="20"/>
  <p:tag name="IGUANATEXCURSOR" val="90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4,608"/>
  <p:tag name="ORIGINALWIDTH" val="8143,982"/>
  <p:tag name="LATEXADDIN" val="\documentclass{article}&#10;\usepackage{amsmath}&#10;\pagestyle{empty}&#10;\begin{document}&#10;\begin{equation*}&#10;E_\mu^\nu=\left[\begin{matrix}-\frac{3\tilde{\alpha}_1\left(r\frac{d}{dr}\psi\left(r\right)+4\psi\left(r\right)\right)}{2}&amp;0&amp;0&amp;0&amp;0\\0&amp;-\frac{3\tilde{\alpha}_1\left(r\frac{d}{dr}\psi\left(r\right)+4\psi\left(r\right)\right)}{2}&amp;0&amp;0&amp;0\\0&amp;0&amp;-\frac{\tilde{\alpha}_1\left(r^2\frac{d^2}{dr^2}\psi\left(r\right)+8r\frac{d}{dr}\psi\left(r\right)+12\psi\left(r\right)\right)}{2}&amp;0&amp;0\\0&amp;0&amp;0&amp;-\frac{\tilde{\alpha}_1\left(r^2\frac{d^2}{dr^2}\psi\left(r\right)+8r\frac{d}{dr}\psi\left(r\right)+12\psi\left(r\right)\right)}{2}&amp;0\\0&amp;0&amp;0&amp;0&amp;-\frac{\tilde{\alpha}_1\left(r^2\frac{d^2}{dr^2}\psi\left(r\right)+8r\frac{d}{dr}\psi\left(r\right)+12\psi\left(r\right)\right)}{2}\\\end{matrix}\right]&#10;\end{equation*}&#10;\end{document}"/>
  <p:tag name="IGUANATEXSIZE" val="20"/>
  <p:tag name="IGUANATEXCURSOR" val="643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,2332"/>
  <p:tag name="ORIGINALWIDTH" val="464,192"/>
  <p:tag name="LATEXADDIN" val="\documentclass{article}&#10;\usepackage{amsmath}&#10;\pagestyle{empty}&#10;\begin{document}&#10;&#10;$E_{\mu}^{\nu}=T_{\mu}^{\nu}$&#10;&#10;&#10;\end{document}"/>
  <p:tag name="IGUANATEXSIZE" val="20"/>
  <p:tag name="IGUANATEXCURSOR" val="108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4,4807"/>
  <p:tag name="ORIGINALWIDTH" val="752,156"/>
  <p:tag name="LATEXADDIN" val="\documentclass{article}&#10;\usepackage{amsmath}&#10;\pagestyle{empty}&#10;\begin{document}&#10;&#10;$P[\psi(r)]=\frac{2\mathcal{M}}{r^4}$&#10;&#10;&#10;\end{document}"/>
  <p:tag name="IGUANATEXSIZE" val="20"/>
  <p:tag name="IGUANATEXCURSOR" val="116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,2358"/>
  <p:tag name="ORIGINALWIDTH" val="1051,369"/>
  <p:tag name="LATEXADDIN" val="\documentclass{article}&#10;\usepackage{amsmath}&#10;\pagestyle{empty}&#10;\begin{document}&#10;&#10;&#10;$E^{\mu\nu}=aG^{\mu\nu}+bg^{\mu\nu}$&#10;&#10;\end{document}"/>
  <p:tag name="IGUANATEXSIZE" val="24"/>
  <p:tag name="IGUANATEXCURSOR" val="84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0,4799"/>
  <p:tag name="ORIGINALWIDTH" val="1031,121"/>
  <p:tag name="LATEXADDIN" val="\documentclass{article}&#10;\usepackage{amsmath}&#10;\pagestyle{empty}&#10;\begin{document}&#10;&#10;$P[\psi(r)]=\frac{2\mathcal{M}}{r^4}-\frac{Q}{r^6}$&#10;&#10;&#10;\end{document}"/>
  <p:tag name="IGUANATEXSIZE" val="20"/>
  <p:tag name="IGUANATEXCURSOR" val="130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6,9066"/>
  <p:tag name="ORIGINALWIDTH" val="1720,285"/>
  <p:tag name="LATEXADDIN" val="\documentclass{article}&#10;\usepackage{amsmath}&#10;\pagestyle{empty}&#10;\begin{document}&#10; \begin{equation*}&#10;     \label{matrikstracetensorlovelock1}&#10;     E_\mu^\nu=\left[\begin{matrix}E_0^0&amp; 0 &amp; 0 &amp; 0 &amp; 0\\0 &amp; E_1^1 &amp; 0 &amp; 0 &amp; 0\\0 &amp; 0 &amp; E_2^2 &amp; 0 &amp; 0\\0 &amp; 0 &amp; 0 &amp; E_3^3 &amp; 0\\0 &amp; 0 &amp; 0 &amp; 0 &amp; E_4^4 \end{matrix}\right]&#10; \end{equation*}&#10;&#10;&#10;&#10;\end{document}"/>
  <p:tag name="IGUANATEXSIZE" val="24"/>
  <p:tag name="IGUANATEXCURSOR" val="288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45,669"/>
  <p:tag name="ORIGINALWIDTH" val="4110,236"/>
  <p:tag name="LATEXADDIN" val="\documentclass{article}&#10;\usepackage{amsmath}&#10;\pagestyle{empty}&#10;\begin{document}&#10;&#10;    \begin{align*}&#10;&amp;E^{ 0 }_{ 0 }= - 1.5 \tilde{\alpha}_{1} r \frac{d}{d r} \psi{\left(r \right)} - 6.0 \tilde{\alpha}_{1} \psi{\left(r \right)} - 3.0 \tilde{\alpha}_{2} r \psi{\left(r \right)} \frac{d}{d r} \psi{\left(r \right)} - 6.0 \tilde{\alpha}_{2} \psi^{2}{\left(r \right)} \nonumber\\&#10;&amp;E^{ 1 }_{ 1 }= - 1.5 \tilde{\alpha}_{1} r \frac{d}{d r} \psi{\left(r \right)} - 6.0 \tilde{\alpha}_{1} \psi{\left(r \right)} - 3.0 \tilde{\alpha}_{2} r \psi{\left(r \right)} \frac{d}{d r} \psi{\left(r \right)} - 6.0 \tilde{\alpha}_{2} \psi^{2}{\left(r \right)} \nonumber\\&#10;&amp;E^{ 2 }_{ 2 }= - 0.5 \tilde{\alpha}_{1} r^{2} \frac{d^{2}}{d r^{2}} \psi{\left(r \right)} - 4.0 \tilde{\alpha}_{1} r \frac{d}{d r} \psi{\left(r \right)} - 6.0 \tilde{\alpha}_{1} \psi{\left(r \right)} - 1.0 \tilde{\alpha}_{2} r^{2} \psi{\left(r \right)} \frac{d^{2}}{d r^{2}} \psi{\left(r \right)}\nonumber\\&#10; &amp; \hspace{2cm} - 1.0 \tilde{\alpha}_{2} r^{2} \left(\frac{d}{d r} \psi{\left(r \right)}\right)^{2} - 8.0 \tilde{\alpha}_{2} r \psi{\left(r \right)} \frac{d}{d r} \psi{\left(r \right)} - 6.0 \tilde{\alpha}_{2} \psi^{2}{\left(r \right)} \nonumber\\&#10;&amp;E^{ 3 }_{ 3 }= - 0.5 \tilde{\alpha}_{1} r^{2} \frac{d^{2}}{d r^{2}} \psi{\left(r \right)} - 4.0 \tilde{\alpha}_{1} r \frac{d}{d r} \psi{\left(r \right)} - 6.0 \tilde{\alpha}_{1} \psi{\left(r \right)} - 1.0 \tilde{\alpha}_{2} r^{2} \psi{\left(r \right)} \frac{d^{2}}{d r^{2}} \psi{\left(r \right)} \nonumber\\&#10;&amp;\hspace{2cm} - 1.0 \tilde{\alpha}_{2} r^{2} \left(\frac{d}{d r} \psi{\left(r \right)}\right)^{2} - 8.0 \tilde{\alpha}_{2} r \psi{\left(r \right)} \frac{d}{d r} \psi{\left(r \right)} - 6.0 \tilde{\alpha}_{2} \psi^{2}{\left(r \right)} \nonumber\\&#10;&amp;E^{ 4 }_{ 4 }= - 0.5 \tilde{\alpha}_{1} r^{2} \frac{d^{2}}{d r^{2}} \psi{\left(r \right)} - 4.0 \tilde{\alpha}_{1} r \frac{d}{d r} \psi{\left(r \right)} - 6.0 \tilde{\alpha}_{1} \psi{\left(r \right)} - 1.0 \tilde{\alpha}_{2} r^{2} \psi{\left(r \right)} \frac{d^{2}}{d r^{2}} \psi{\left(r \right)}\nonumber\\&#10;&amp;\hspace{2cm} - 1.0 \tilde{\alpha}_{2} r^{2} \left(\frac{d}{d r} \psi{\left(r \right)}\right)^{2} - 8.0 \tilde{\alpha}_{2} r \psi{\left(r \right)} \frac{d}{d r} \psi{\left(r \right)} - 6.0 \tilde{\alpha}_{2} \psi^{2}{\left(r \right)} \nonumber\\ &#10;    \end{align*}&#10;&#10;&#10;\end{document}"/>
  <p:tag name="IGUANATEXSIZE" val="20"/>
  <p:tag name="IGUANATEXCURSOR" val="2273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,7357"/>
  <p:tag name="ORIGINALWIDTH" val="1018,373"/>
  <p:tag name="LATEXADDIN" val="\documentclass{article}&#10;\usepackage{amsmath}&#10;\pagestyle{empty}&#10;\begin{document}&#10;&#10;&#10;$E^{\mu\nu}\equiv G^{\mu\nu}+\Lambda g^{\mu\nu}$&#10;&#10;\end{document}"/>
  <p:tag name="IGUANATEXSIZE" val="24"/>
  <p:tag name="IGUANATEXCURSOR" val="111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,9828"/>
  <p:tag name="ORIGINALWIDTH" val="959,1301"/>
  <p:tag name="LATEXADDIN" val="\documentclass{article}&#10;\usepackage{amsmath}&#10;\pagestyle{empty}&#10;\begin{document}&#10;&#10;           \begin{align*}&#10;                \label{lagrang lovelock 1}&#10;                \hat{\mathcal{L}}_G&#10;                =-2\Lambda+\alpha_1R&#10;            \end{align*} &#10;&#10;&#10;\end{document}"/>
  <p:tag name="IGUANATEXSIZE" val="24"/>
  <p:tag name="IGUANATEXCURSOR" val="221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,222"/>
  <p:tag name="ORIGINALWIDTH" val="3021,372"/>
  <p:tag name="LATEXADDIN" val="\documentclass{article}&#10;\usepackage{amsmath}&#10;\pagestyle{empty}&#10;\begin{document}&#10;&#10;            \begin{align*}&#10;                \label{lagrang lovelock 2}&#10;                \hat{\mathcal{L}}_G&#10;                =-2\Lambda+\alpha_1R+\frac{\alpha_2}{2}\left(R^2-4R_{\mu\nu}R^{\mu\nu}+R_{\mu\nu\lambda\sigma}R^{\mu\nu\lambda\sigma}\right)&#10;            \end{align*}&#10;&#10;&#10;\end{document}"/>
  <p:tag name="IGUANATEXSIZE" val="20"/>
  <p:tag name="IGUANATEXCURSOR" val="203"/>
  <p:tag name="TRANSPARENCY" val="True"/>
  <p:tag name="LATEXENGINEID" val="0"/>
  <p:tag name="TEMPFOLDER" val="D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8348</TotalTime>
  <Words>1543</Words>
  <Application>Microsoft Office PowerPoint</Application>
  <PresentationFormat>Widescreen</PresentationFormat>
  <Paragraphs>234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Times New Roman</vt:lpstr>
      <vt:lpstr>Office Theme</vt:lpstr>
      <vt:lpstr>Lovelock Black Holes in the Five-Dimensional Spacetime</vt:lpstr>
      <vt:lpstr>Outline</vt:lpstr>
      <vt:lpstr>Motivation</vt:lpstr>
      <vt:lpstr>What we’re solving</vt:lpstr>
      <vt:lpstr>Five-Dimensional Spacetime</vt:lpstr>
      <vt:lpstr>Lovelock Theorem</vt:lpstr>
      <vt:lpstr>Lovelock Theory of Gravity</vt:lpstr>
      <vt:lpstr>Lovelock Tensor (E_μν)</vt:lpstr>
      <vt:lpstr>Calculation Scheme</vt:lpstr>
      <vt:lpstr>Calculation Scheme</vt:lpstr>
      <vt:lpstr>P[ψ] &amp; P[ψ(r)] Pair</vt:lpstr>
      <vt:lpstr>Metric Solution (Neutral First Order Black Hole)[9]</vt:lpstr>
      <vt:lpstr>Metric Solution (Charged First Order Black Hole)[9]</vt:lpstr>
      <vt:lpstr>Metric Solution (Neutral Second Order Black Hole) [10]</vt:lpstr>
      <vt:lpstr>Metric Solution (Charged Second Order Black Hole)[11]</vt:lpstr>
      <vt:lpstr>Metric Solution (Charged Second Order Black Hole)[11]</vt:lpstr>
      <vt:lpstr>Metric Solution (Charged Second Order Black Hole)[11]</vt:lpstr>
      <vt:lpstr>PowerPoint Presentation</vt:lpstr>
      <vt:lpstr>Future Works</vt:lpstr>
      <vt:lpstr>Thank You!</vt:lpstr>
      <vt:lpstr>APPENDIX</vt:lpstr>
      <vt:lpstr>Stress-Energy Tensor Components (T_μ^(  ν))</vt:lpstr>
      <vt:lpstr>Tensor Components (E_μ^(  ν)) with constant ψ</vt:lpstr>
      <vt:lpstr>First Order Lovelock Tensor Components E_μ^(  ν)</vt:lpstr>
      <vt:lpstr>Second Order Lovelock Tensor Components E_μ^(  ν)</vt:lpstr>
      <vt:lpstr>Negative Branch of Neutral Second Order Solution </vt:lpstr>
      <vt:lpstr>Negative Branch of Charged Second Order Solution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nabyan arkan</dc:creator>
  <cp:lastModifiedBy>nabyan arkan</cp:lastModifiedBy>
  <cp:revision>3</cp:revision>
  <dcterms:created xsi:type="dcterms:W3CDTF">2022-08-06T03:28:36Z</dcterms:created>
  <dcterms:modified xsi:type="dcterms:W3CDTF">2022-08-15T11:12:26Z</dcterms:modified>
</cp:coreProperties>
</file>