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svg" ContentType="image/svg+xml"/>
  <Default Extension="tif" ContentType="image/ti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2" r:id="rId2"/>
  </p:sldMasterIdLst>
  <p:notesMasterIdLst>
    <p:notesMasterId r:id="rId36"/>
  </p:notesMasterIdLst>
  <p:sldIdLst>
    <p:sldId id="256" r:id="rId3"/>
    <p:sldId id="269" r:id="rId4"/>
    <p:sldId id="270" r:id="rId5"/>
    <p:sldId id="271" r:id="rId6"/>
    <p:sldId id="303" r:id="rId7"/>
    <p:sldId id="278" r:id="rId8"/>
    <p:sldId id="257" r:id="rId9"/>
    <p:sldId id="267" r:id="rId10"/>
    <p:sldId id="268" r:id="rId11"/>
    <p:sldId id="275" r:id="rId12"/>
    <p:sldId id="276" r:id="rId13"/>
    <p:sldId id="273" r:id="rId14"/>
    <p:sldId id="258" r:id="rId15"/>
    <p:sldId id="293" r:id="rId16"/>
    <p:sldId id="274" r:id="rId17"/>
    <p:sldId id="279" r:id="rId18"/>
    <p:sldId id="295" r:id="rId19"/>
    <p:sldId id="296" r:id="rId20"/>
    <p:sldId id="281" r:id="rId21"/>
    <p:sldId id="285" r:id="rId22"/>
    <p:sldId id="286" r:id="rId23"/>
    <p:sldId id="299" r:id="rId24"/>
    <p:sldId id="300" r:id="rId25"/>
    <p:sldId id="301" r:id="rId26"/>
    <p:sldId id="289" r:id="rId27"/>
    <p:sldId id="263" r:id="rId28"/>
    <p:sldId id="264" r:id="rId29"/>
    <p:sldId id="265" r:id="rId30"/>
    <p:sldId id="290" r:id="rId31"/>
    <p:sldId id="297" r:id="rId32"/>
    <p:sldId id="291" r:id="rId33"/>
    <p:sldId id="304" r:id="rId34"/>
    <p:sldId id="302"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F53D25-EEC9-42EF-86D5-8197A977365F}" v="36" dt="2022-08-14T21:43:57.813"/>
    <p1510:client id="{38837975-A46E-5570-1E58-7082E1BA8F95}" v="218" dt="2022-08-13T23:27:06.682"/>
    <p1510:client id="{B3FCA9C2-7D29-92B7-0072-8F06C7C805F2}" v="146" dt="2022-08-14T21:50:57.523"/>
    <p1510:client id="{D5FE6667-A9AE-BF03-9E62-96C55743D50C}" v="467" dt="2022-08-14T08:22:42.87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svg"/><Relationship Id="rId1" Type="http://schemas.openxmlformats.org/officeDocument/2006/relationships/image" Target="../media/image4.png"/><Relationship Id="rId4" Type="http://schemas.openxmlformats.org/officeDocument/2006/relationships/image" Target="../media/image7.svg"/></Relationships>
</file>

<file path=ppt/diagrams/_rels/data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svg"/><Relationship Id="rId1" Type="http://schemas.openxmlformats.org/officeDocument/2006/relationships/image" Target="../media/image25.png"/><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image" Target="../media/image28.svg"/></Relationships>
</file>

<file path=ppt/diagrams/_rels/drawing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svg"/><Relationship Id="rId1" Type="http://schemas.openxmlformats.org/officeDocument/2006/relationships/image" Target="../media/image4.png"/><Relationship Id="rId4" Type="http://schemas.openxmlformats.org/officeDocument/2006/relationships/image" Target="../media/image7.svg"/></Relationships>
</file>

<file path=ppt/diagrams/_rels/drawing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svg"/><Relationship Id="rId1" Type="http://schemas.openxmlformats.org/officeDocument/2006/relationships/image" Target="../media/image25.png"/><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image" Target="../media/image28.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10681EC-EDCD-4113-8A45-AE51311E521E}" type="doc">
      <dgm:prSet loTypeId="urn:microsoft.com/office/officeart/2018/2/layout/IconLabelList" loCatId="icon" qsTypeId="urn:microsoft.com/office/officeart/2005/8/quickstyle/simple1" qsCatId="simple" csTypeId="urn:microsoft.com/office/officeart/2005/8/colors/accent1_2" csCatId="accent1" phldr="1"/>
      <dgm:spPr/>
      <dgm:t>
        <a:bodyPr/>
        <a:lstStyle/>
        <a:p>
          <a:endParaRPr lang="en-US"/>
        </a:p>
      </dgm:t>
    </dgm:pt>
    <dgm:pt modelId="{E8CF93CC-B9B4-47DE-81C7-4DD656DF9E54}">
      <dgm:prSet/>
      <dgm:spPr/>
      <dgm:t>
        <a:bodyPr/>
        <a:lstStyle/>
        <a:p>
          <a:pPr>
            <a:lnSpc>
              <a:spcPct val="100000"/>
            </a:lnSpc>
          </a:pPr>
          <a:r>
            <a:rPr lang="en-US"/>
            <a:t>Look at Stars.</a:t>
          </a:r>
        </a:p>
      </dgm:t>
    </dgm:pt>
    <dgm:pt modelId="{E1494D16-385C-4CA6-AA7D-F57E1926DE46}" type="parTrans" cxnId="{6161CCDC-713D-43D2-8F7A-9ECCBCE844EC}">
      <dgm:prSet/>
      <dgm:spPr/>
      <dgm:t>
        <a:bodyPr/>
        <a:lstStyle/>
        <a:p>
          <a:endParaRPr lang="en-US"/>
        </a:p>
      </dgm:t>
    </dgm:pt>
    <dgm:pt modelId="{DE8AE4CD-1628-41B7-A127-0DD48720EF87}" type="sibTrans" cxnId="{6161CCDC-713D-43D2-8F7A-9ECCBCE844EC}">
      <dgm:prSet/>
      <dgm:spPr/>
      <dgm:t>
        <a:bodyPr/>
        <a:lstStyle/>
        <a:p>
          <a:endParaRPr lang="en-US"/>
        </a:p>
      </dgm:t>
    </dgm:pt>
    <dgm:pt modelId="{70C0C0B0-7217-4BFF-A4D3-45F0C84D66CA}">
      <dgm:prSet/>
      <dgm:spPr/>
      <dgm:t>
        <a:bodyPr/>
        <a:lstStyle/>
        <a:p>
          <a:pPr>
            <a:lnSpc>
              <a:spcPct val="100000"/>
            </a:lnSpc>
          </a:pPr>
          <a:r>
            <a:rPr lang="en-US"/>
            <a:t>Find Dark Matter.</a:t>
          </a:r>
        </a:p>
      </dgm:t>
    </dgm:pt>
    <dgm:pt modelId="{3ABFCFAB-DCB0-4127-8F79-BABFFC1F72DA}" type="parTrans" cxnId="{96E84E3A-AEE0-4C12-A1B9-ECB06C69383B}">
      <dgm:prSet/>
      <dgm:spPr/>
      <dgm:t>
        <a:bodyPr/>
        <a:lstStyle/>
        <a:p>
          <a:endParaRPr lang="en-US"/>
        </a:p>
      </dgm:t>
    </dgm:pt>
    <dgm:pt modelId="{F707D3C1-E77F-42E3-9CA4-5751E6661158}" type="sibTrans" cxnId="{96E84E3A-AEE0-4C12-A1B9-ECB06C69383B}">
      <dgm:prSet/>
      <dgm:spPr/>
      <dgm:t>
        <a:bodyPr/>
        <a:lstStyle/>
        <a:p>
          <a:endParaRPr lang="en-US"/>
        </a:p>
      </dgm:t>
    </dgm:pt>
    <dgm:pt modelId="{3E5B1B0C-EA02-42E0-96FE-201EF4B987A7}" type="pres">
      <dgm:prSet presAssocID="{010681EC-EDCD-4113-8A45-AE51311E521E}" presName="root" presStyleCnt="0">
        <dgm:presLayoutVars>
          <dgm:dir/>
          <dgm:resizeHandles val="exact"/>
        </dgm:presLayoutVars>
      </dgm:prSet>
      <dgm:spPr/>
    </dgm:pt>
    <dgm:pt modelId="{194F667C-F82C-404D-9F7F-F751A322DB73}" type="pres">
      <dgm:prSet presAssocID="{E8CF93CC-B9B4-47DE-81C7-4DD656DF9E54}" presName="compNode" presStyleCnt="0"/>
      <dgm:spPr/>
    </dgm:pt>
    <dgm:pt modelId="{68894903-D6AD-4ED1-B7C8-CE7B41DCF667}" type="pres">
      <dgm:prSet presAssocID="{E8CF93CC-B9B4-47DE-81C7-4DD656DF9E54}"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tars"/>
        </a:ext>
      </dgm:extLst>
    </dgm:pt>
    <dgm:pt modelId="{C70A1579-FCC2-4338-939B-0E0F0F70CA32}" type="pres">
      <dgm:prSet presAssocID="{E8CF93CC-B9B4-47DE-81C7-4DD656DF9E54}" presName="spaceRect" presStyleCnt="0"/>
      <dgm:spPr/>
    </dgm:pt>
    <dgm:pt modelId="{0812F622-35F1-4F3F-BAB0-45D2C9BDD070}" type="pres">
      <dgm:prSet presAssocID="{E8CF93CC-B9B4-47DE-81C7-4DD656DF9E54}" presName="textRect" presStyleLbl="revTx" presStyleIdx="0" presStyleCnt="2">
        <dgm:presLayoutVars>
          <dgm:chMax val="1"/>
          <dgm:chPref val="1"/>
        </dgm:presLayoutVars>
      </dgm:prSet>
      <dgm:spPr/>
    </dgm:pt>
    <dgm:pt modelId="{7E04FE2B-2D4F-4884-B94B-E0DBCF2C35EE}" type="pres">
      <dgm:prSet presAssocID="{DE8AE4CD-1628-41B7-A127-0DD48720EF87}" presName="sibTrans" presStyleCnt="0"/>
      <dgm:spPr/>
    </dgm:pt>
    <dgm:pt modelId="{C9FA90C7-8671-4909-9ADF-47AD68D883E4}" type="pres">
      <dgm:prSet presAssocID="{70C0C0B0-7217-4BFF-A4D3-45F0C84D66CA}" presName="compNode" presStyleCnt="0"/>
      <dgm:spPr/>
    </dgm:pt>
    <dgm:pt modelId="{5F4F5FB3-64A9-4EF0-BFF4-978D5D35EE37}" type="pres">
      <dgm:prSet presAssocID="{70C0C0B0-7217-4BFF-A4D3-45F0C84D66CA}"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Atom"/>
        </a:ext>
      </dgm:extLst>
    </dgm:pt>
    <dgm:pt modelId="{EC829F43-E569-41F5-9A27-900A3A6FC61E}" type="pres">
      <dgm:prSet presAssocID="{70C0C0B0-7217-4BFF-A4D3-45F0C84D66CA}" presName="spaceRect" presStyleCnt="0"/>
      <dgm:spPr/>
    </dgm:pt>
    <dgm:pt modelId="{40FC2623-CA6B-49EB-B513-3622532F4F03}" type="pres">
      <dgm:prSet presAssocID="{70C0C0B0-7217-4BFF-A4D3-45F0C84D66CA}" presName="textRect" presStyleLbl="revTx" presStyleIdx="1" presStyleCnt="2">
        <dgm:presLayoutVars>
          <dgm:chMax val="1"/>
          <dgm:chPref val="1"/>
        </dgm:presLayoutVars>
      </dgm:prSet>
      <dgm:spPr/>
    </dgm:pt>
  </dgm:ptLst>
  <dgm:cxnLst>
    <dgm:cxn modelId="{2313740E-11FD-4182-B365-3FB689DBA9B4}" type="presOf" srcId="{E8CF93CC-B9B4-47DE-81C7-4DD656DF9E54}" destId="{0812F622-35F1-4F3F-BAB0-45D2C9BDD070}" srcOrd="0" destOrd="0" presId="urn:microsoft.com/office/officeart/2018/2/layout/IconLabelList"/>
    <dgm:cxn modelId="{96E84E3A-AEE0-4C12-A1B9-ECB06C69383B}" srcId="{010681EC-EDCD-4113-8A45-AE51311E521E}" destId="{70C0C0B0-7217-4BFF-A4D3-45F0C84D66CA}" srcOrd="1" destOrd="0" parTransId="{3ABFCFAB-DCB0-4127-8F79-BABFFC1F72DA}" sibTransId="{F707D3C1-E77F-42E3-9CA4-5751E6661158}"/>
    <dgm:cxn modelId="{371EC45C-1D1C-4C04-9F3F-C1037935961B}" type="presOf" srcId="{70C0C0B0-7217-4BFF-A4D3-45F0C84D66CA}" destId="{40FC2623-CA6B-49EB-B513-3622532F4F03}" srcOrd="0" destOrd="0" presId="urn:microsoft.com/office/officeart/2018/2/layout/IconLabelList"/>
    <dgm:cxn modelId="{B6561E53-785D-4F60-8F2F-D053F2348BDE}" type="presOf" srcId="{010681EC-EDCD-4113-8A45-AE51311E521E}" destId="{3E5B1B0C-EA02-42E0-96FE-201EF4B987A7}" srcOrd="0" destOrd="0" presId="urn:microsoft.com/office/officeart/2018/2/layout/IconLabelList"/>
    <dgm:cxn modelId="{6161CCDC-713D-43D2-8F7A-9ECCBCE844EC}" srcId="{010681EC-EDCD-4113-8A45-AE51311E521E}" destId="{E8CF93CC-B9B4-47DE-81C7-4DD656DF9E54}" srcOrd="0" destOrd="0" parTransId="{E1494D16-385C-4CA6-AA7D-F57E1926DE46}" sibTransId="{DE8AE4CD-1628-41B7-A127-0DD48720EF87}"/>
    <dgm:cxn modelId="{FB6A9A54-A41D-4AD5-A0B7-854DFB0A57F6}" type="presParOf" srcId="{3E5B1B0C-EA02-42E0-96FE-201EF4B987A7}" destId="{194F667C-F82C-404D-9F7F-F751A322DB73}" srcOrd="0" destOrd="0" presId="urn:microsoft.com/office/officeart/2018/2/layout/IconLabelList"/>
    <dgm:cxn modelId="{60825C66-2DA7-4278-9EEB-01A6C956BA07}" type="presParOf" srcId="{194F667C-F82C-404D-9F7F-F751A322DB73}" destId="{68894903-D6AD-4ED1-B7C8-CE7B41DCF667}" srcOrd="0" destOrd="0" presId="urn:microsoft.com/office/officeart/2018/2/layout/IconLabelList"/>
    <dgm:cxn modelId="{0661F95B-2F8D-4EDC-9C2E-00A69E6259AA}" type="presParOf" srcId="{194F667C-F82C-404D-9F7F-F751A322DB73}" destId="{C70A1579-FCC2-4338-939B-0E0F0F70CA32}" srcOrd="1" destOrd="0" presId="urn:microsoft.com/office/officeart/2018/2/layout/IconLabelList"/>
    <dgm:cxn modelId="{E52C3078-5019-49CB-9CFA-BC6FB242EFB7}" type="presParOf" srcId="{194F667C-F82C-404D-9F7F-F751A322DB73}" destId="{0812F622-35F1-4F3F-BAB0-45D2C9BDD070}" srcOrd="2" destOrd="0" presId="urn:microsoft.com/office/officeart/2018/2/layout/IconLabelList"/>
    <dgm:cxn modelId="{9A384F19-BAA6-490D-B6A7-A9B70E8D06CA}" type="presParOf" srcId="{3E5B1B0C-EA02-42E0-96FE-201EF4B987A7}" destId="{7E04FE2B-2D4F-4884-B94B-E0DBCF2C35EE}" srcOrd="1" destOrd="0" presId="urn:microsoft.com/office/officeart/2018/2/layout/IconLabelList"/>
    <dgm:cxn modelId="{7B59C12F-B8C9-4C25-A89C-B3EEC676A6AF}" type="presParOf" srcId="{3E5B1B0C-EA02-42E0-96FE-201EF4B987A7}" destId="{C9FA90C7-8671-4909-9ADF-47AD68D883E4}" srcOrd="2" destOrd="0" presId="urn:microsoft.com/office/officeart/2018/2/layout/IconLabelList"/>
    <dgm:cxn modelId="{BB34ADF4-ECE4-4001-882E-F3364F3F767D}" type="presParOf" srcId="{C9FA90C7-8671-4909-9ADF-47AD68D883E4}" destId="{5F4F5FB3-64A9-4EF0-BFF4-978D5D35EE37}" srcOrd="0" destOrd="0" presId="urn:microsoft.com/office/officeart/2018/2/layout/IconLabelList"/>
    <dgm:cxn modelId="{44E516E3-5303-4D57-816D-CB7F08C8BAB7}" type="presParOf" srcId="{C9FA90C7-8671-4909-9ADF-47AD68D883E4}" destId="{EC829F43-E569-41F5-9A27-900A3A6FC61E}" srcOrd="1" destOrd="0" presId="urn:microsoft.com/office/officeart/2018/2/layout/IconLabelList"/>
    <dgm:cxn modelId="{8318B073-A638-4742-9604-A11A79E91FCF}" type="presParOf" srcId="{C9FA90C7-8671-4909-9ADF-47AD68D883E4}" destId="{40FC2623-CA6B-49EB-B513-3622532F4F03}"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AD3457B-DEE5-436A-B44B-289037E5ED60}" type="doc">
      <dgm:prSet loTypeId="urn:microsoft.com/office/officeart/2005/8/layout/hierarchy1" loCatId="hierarchy" qsTypeId="urn:microsoft.com/office/officeart/2005/8/quickstyle/simple1" qsCatId="simple" csTypeId="urn:microsoft.com/office/officeart/2005/8/colors/colorful2" csCatId="colorful"/>
      <dgm:spPr/>
      <dgm:t>
        <a:bodyPr/>
        <a:lstStyle/>
        <a:p>
          <a:endParaRPr lang="en-US"/>
        </a:p>
      </dgm:t>
    </dgm:pt>
    <dgm:pt modelId="{85D8AF79-6C14-40F9-BD2E-B32F04CDF36B}">
      <dgm:prSet/>
      <dgm:spPr/>
      <dgm:t>
        <a:bodyPr/>
        <a:lstStyle/>
        <a:p>
          <a:r>
            <a:rPr lang="en-US"/>
            <a:t>Capt’n General</a:t>
          </a:r>
        </a:p>
      </dgm:t>
    </dgm:pt>
    <dgm:pt modelId="{75E0C44D-5C02-4736-BB8E-0EBF9EBD4DF9}" type="parTrans" cxnId="{B15C7CCF-8693-4025-9F34-942B47DCE41F}">
      <dgm:prSet/>
      <dgm:spPr/>
      <dgm:t>
        <a:bodyPr/>
        <a:lstStyle/>
        <a:p>
          <a:endParaRPr lang="en-US"/>
        </a:p>
      </dgm:t>
    </dgm:pt>
    <dgm:pt modelId="{C5EC0DA3-B4C2-4664-9D95-890553878208}" type="sibTrans" cxnId="{B15C7CCF-8693-4025-9F34-942B47DCE41F}">
      <dgm:prSet/>
      <dgm:spPr/>
      <dgm:t>
        <a:bodyPr/>
        <a:lstStyle/>
        <a:p>
          <a:endParaRPr lang="en-US"/>
        </a:p>
      </dgm:t>
    </dgm:pt>
    <dgm:pt modelId="{05344BE8-8B6A-4AC0-9108-7C9C8EC7B13A}">
      <dgm:prSet/>
      <dgm:spPr/>
      <dgm:t>
        <a:bodyPr/>
        <a:lstStyle/>
        <a:p>
          <a:r>
            <a:rPr lang="en-US"/>
            <a:t>Cosmion</a:t>
          </a:r>
        </a:p>
      </dgm:t>
    </dgm:pt>
    <dgm:pt modelId="{E5D3D4FF-6A42-46CF-8CA7-2246B0F97B2C}" type="parTrans" cxnId="{D3D4E10D-189E-4134-9CC4-696BA0687D55}">
      <dgm:prSet/>
      <dgm:spPr/>
      <dgm:t>
        <a:bodyPr/>
        <a:lstStyle/>
        <a:p>
          <a:endParaRPr lang="en-US"/>
        </a:p>
      </dgm:t>
    </dgm:pt>
    <dgm:pt modelId="{A8CE6664-595B-4482-9AC8-FD0E8360B1D1}" type="sibTrans" cxnId="{D3D4E10D-189E-4134-9CC4-696BA0687D55}">
      <dgm:prSet/>
      <dgm:spPr/>
      <dgm:t>
        <a:bodyPr/>
        <a:lstStyle/>
        <a:p>
          <a:endParaRPr lang="en-US"/>
        </a:p>
      </dgm:t>
    </dgm:pt>
    <dgm:pt modelId="{FD23D32E-4434-47BB-BBAB-EFD336AE1724}" type="pres">
      <dgm:prSet presAssocID="{BAD3457B-DEE5-436A-B44B-289037E5ED60}" presName="hierChild1" presStyleCnt="0">
        <dgm:presLayoutVars>
          <dgm:chPref val="1"/>
          <dgm:dir/>
          <dgm:animOne val="branch"/>
          <dgm:animLvl val="lvl"/>
          <dgm:resizeHandles/>
        </dgm:presLayoutVars>
      </dgm:prSet>
      <dgm:spPr/>
    </dgm:pt>
    <dgm:pt modelId="{62923CA3-D9A9-4461-8FAA-2BA171C0F3C7}" type="pres">
      <dgm:prSet presAssocID="{85D8AF79-6C14-40F9-BD2E-B32F04CDF36B}" presName="hierRoot1" presStyleCnt="0"/>
      <dgm:spPr/>
    </dgm:pt>
    <dgm:pt modelId="{3EFE7FE5-99AB-4B63-AC0D-10F97C119F60}" type="pres">
      <dgm:prSet presAssocID="{85D8AF79-6C14-40F9-BD2E-B32F04CDF36B}" presName="composite" presStyleCnt="0"/>
      <dgm:spPr/>
    </dgm:pt>
    <dgm:pt modelId="{9A9A2EFD-82C9-493F-85C1-DC1C9867444F}" type="pres">
      <dgm:prSet presAssocID="{85D8AF79-6C14-40F9-BD2E-B32F04CDF36B}" presName="background" presStyleLbl="node0" presStyleIdx="0" presStyleCnt="2"/>
      <dgm:spPr/>
    </dgm:pt>
    <dgm:pt modelId="{A31FD61B-7AFA-49FA-9AD3-F8C98D7D039B}" type="pres">
      <dgm:prSet presAssocID="{85D8AF79-6C14-40F9-BD2E-B32F04CDF36B}" presName="text" presStyleLbl="fgAcc0" presStyleIdx="0" presStyleCnt="2">
        <dgm:presLayoutVars>
          <dgm:chPref val="3"/>
        </dgm:presLayoutVars>
      </dgm:prSet>
      <dgm:spPr/>
    </dgm:pt>
    <dgm:pt modelId="{B2EAE251-A380-48D2-8DBF-F5FAAA0A7A40}" type="pres">
      <dgm:prSet presAssocID="{85D8AF79-6C14-40F9-BD2E-B32F04CDF36B}" presName="hierChild2" presStyleCnt="0"/>
      <dgm:spPr/>
    </dgm:pt>
    <dgm:pt modelId="{0F3C4414-0AE5-4D8C-AC0B-9586CA4A81BE}" type="pres">
      <dgm:prSet presAssocID="{05344BE8-8B6A-4AC0-9108-7C9C8EC7B13A}" presName="hierRoot1" presStyleCnt="0"/>
      <dgm:spPr/>
    </dgm:pt>
    <dgm:pt modelId="{726AC2F4-11D3-4944-BC09-7A825F344448}" type="pres">
      <dgm:prSet presAssocID="{05344BE8-8B6A-4AC0-9108-7C9C8EC7B13A}" presName="composite" presStyleCnt="0"/>
      <dgm:spPr/>
    </dgm:pt>
    <dgm:pt modelId="{F74CFBC2-FAB0-40F2-9FEC-17CD831F1819}" type="pres">
      <dgm:prSet presAssocID="{05344BE8-8B6A-4AC0-9108-7C9C8EC7B13A}" presName="background" presStyleLbl="node0" presStyleIdx="1" presStyleCnt="2"/>
      <dgm:spPr/>
    </dgm:pt>
    <dgm:pt modelId="{B8C27013-592C-40EB-BE12-627985CA94C4}" type="pres">
      <dgm:prSet presAssocID="{05344BE8-8B6A-4AC0-9108-7C9C8EC7B13A}" presName="text" presStyleLbl="fgAcc0" presStyleIdx="1" presStyleCnt="2">
        <dgm:presLayoutVars>
          <dgm:chPref val="3"/>
        </dgm:presLayoutVars>
      </dgm:prSet>
      <dgm:spPr/>
    </dgm:pt>
    <dgm:pt modelId="{6EA5DF29-26EB-40D2-89B7-6430986654FB}" type="pres">
      <dgm:prSet presAssocID="{05344BE8-8B6A-4AC0-9108-7C9C8EC7B13A}" presName="hierChild2" presStyleCnt="0"/>
      <dgm:spPr/>
    </dgm:pt>
  </dgm:ptLst>
  <dgm:cxnLst>
    <dgm:cxn modelId="{D3D4E10D-189E-4134-9CC4-696BA0687D55}" srcId="{BAD3457B-DEE5-436A-B44B-289037E5ED60}" destId="{05344BE8-8B6A-4AC0-9108-7C9C8EC7B13A}" srcOrd="1" destOrd="0" parTransId="{E5D3D4FF-6A42-46CF-8CA7-2246B0F97B2C}" sibTransId="{A8CE6664-595B-4482-9AC8-FD0E8360B1D1}"/>
    <dgm:cxn modelId="{3F59D24F-514F-4F96-BB8D-2917E65F7A23}" type="presOf" srcId="{BAD3457B-DEE5-436A-B44B-289037E5ED60}" destId="{FD23D32E-4434-47BB-BBAB-EFD336AE1724}" srcOrd="0" destOrd="0" presId="urn:microsoft.com/office/officeart/2005/8/layout/hierarchy1"/>
    <dgm:cxn modelId="{B15C7CCF-8693-4025-9F34-942B47DCE41F}" srcId="{BAD3457B-DEE5-436A-B44B-289037E5ED60}" destId="{85D8AF79-6C14-40F9-BD2E-B32F04CDF36B}" srcOrd="0" destOrd="0" parTransId="{75E0C44D-5C02-4736-BB8E-0EBF9EBD4DF9}" sibTransId="{C5EC0DA3-B4C2-4664-9D95-890553878208}"/>
    <dgm:cxn modelId="{F02923D5-493B-4199-A6DA-31F8A38D3F12}" type="presOf" srcId="{85D8AF79-6C14-40F9-BD2E-B32F04CDF36B}" destId="{A31FD61B-7AFA-49FA-9AD3-F8C98D7D039B}" srcOrd="0" destOrd="0" presId="urn:microsoft.com/office/officeart/2005/8/layout/hierarchy1"/>
    <dgm:cxn modelId="{2F6446F7-2442-4B55-B3D3-29CFEDC07BA0}" type="presOf" srcId="{05344BE8-8B6A-4AC0-9108-7C9C8EC7B13A}" destId="{B8C27013-592C-40EB-BE12-627985CA94C4}" srcOrd="0" destOrd="0" presId="urn:microsoft.com/office/officeart/2005/8/layout/hierarchy1"/>
    <dgm:cxn modelId="{1B1E9AB4-EE75-4548-9223-EBB617B4CDC6}" type="presParOf" srcId="{FD23D32E-4434-47BB-BBAB-EFD336AE1724}" destId="{62923CA3-D9A9-4461-8FAA-2BA171C0F3C7}" srcOrd="0" destOrd="0" presId="urn:microsoft.com/office/officeart/2005/8/layout/hierarchy1"/>
    <dgm:cxn modelId="{9F85F0FB-D762-45DB-A546-89BB77445A5C}" type="presParOf" srcId="{62923CA3-D9A9-4461-8FAA-2BA171C0F3C7}" destId="{3EFE7FE5-99AB-4B63-AC0D-10F97C119F60}" srcOrd="0" destOrd="0" presId="urn:microsoft.com/office/officeart/2005/8/layout/hierarchy1"/>
    <dgm:cxn modelId="{B5E06123-8D5A-4C76-AB71-6125E2F0DDB0}" type="presParOf" srcId="{3EFE7FE5-99AB-4B63-AC0D-10F97C119F60}" destId="{9A9A2EFD-82C9-493F-85C1-DC1C9867444F}" srcOrd="0" destOrd="0" presId="urn:microsoft.com/office/officeart/2005/8/layout/hierarchy1"/>
    <dgm:cxn modelId="{4CDF39D7-7218-49AD-BFC5-2205A61CCED7}" type="presParOf" srcId="{3EFE7FE5-99AB-4B63-AC0D-10F97C119F60}" destId="{A31FD61B-7AFA-49FA-9AD3-F8C98D7D039B}" srcOrd="1" destOrd="0" presId="urn:microsoft.com/office/officeart/2005/8/layout/hierarchy1"/>
    <dgm:cxn modelId="{A5B9AE05-2DFD-4C65-A65F-A28887AE8A0F}" type="presParOf" srcId="{62923CA3-D9A9-4461-8FAA-2BA171C0F3C7}" destId="{B2EAE251-A380-48D2-8DBF-F5FAAA0A7A40}" srcOrd="1" destOrd="0" presId="urn:microsoft.com/office/officeart/2005/8/layout/hierarchy1"/>
    <dgm:cxn modelId="{9B082D9C-2494-4F3F-AE16-3FD99C093959}" type="presParOf" srcId="{FD23D32E-4434-47BB-BBAB-EFD336AE1724}" destId="{0F3C4414-0AE5-4D8C-AC0B-9586CA4A81BE}" srcOrd="1" destOrd="0" presId="urn:microsoft.com/office/officeart/2005/8/layout/hierarchy1"/>
    <dgm:cxn modelId="{B81224F8-8B51-4CDC-A0C5-B99C15FD22E9}" type="presParOf" srcId="{0F3C4414-0AE5-4D8C-AC0B-9586CA4A81BE}" destId="{726AC2F4-11D3-4944-BC09-7A825F344448}" srcOrd="0" destOrd="0" presId="urn:microsoft.com/office/officeart/2005/8/layout/hierarchy1"/>
    <dgm:cxn modelId="{4D5A923B-1492-463C-8DDA-2BCEBCD9B36B}" type="presParOf" srcId="{726AC2F4-11D3-4944-BC09-7A825F344448}" destId="{F74CFBC2-FAB0-40F2-9FEC-17CD831F1819}" srcOrd="0" destOrd="0" presId="urn:microsoft.com/office/officeart/2005/8/layout/hierarchy1"/>
    <dgm:cxn modelId="{BADD150E-B527-4378-86C7-67BEE1C3549A}" type="presParOf" srcId="{726AC2F4-11D3-4944-BC09-7A825F344448}" destId="{B8C27013-592C-40EB-BE12-627985CA94C4}" srcOrd="1" destOrd="0" presId="urn:microsoft.com/office/officeart/2005/8/layout/hierarchy1"/>
    <dgm:cxn modelId="{0C1A5DD5-FA00-41A5-A3DF-984FD5787716}" type="presParOf" srcId="{0F3C4414-0AE5-4D8C-AC0B-9586CA4A81BE}" destId="{6EA5DF29-26EB-40D2-89B7-6430986654FB}"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D62593E-ACA0-4E1C-9EE6-705A6A2E61E3}"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98644B68-E3E4-4C87-A51D-3F80C758F960}">
      <dgm:prSet/>
      <dgm:spPr/>
      <dgm:t>
        <a:bodyPr/>
        <a:lstStyle/>
        <a:p>
          <a:r>
            <a:rPr lang="en-US"/>
            <a:t>Recalibrated Equation</a:t>
          </a:r>
        </a:p>
      </dgm:t>
    </dgm:pt>
    <dgm:pt modelId="{3A6AC333-4128-4980-918D-E786F3F464CF}" type="parTrans" cxnId="{66CE02BB-B68B-4ABA-8B60-C66EC3877C12}">
      <dgm:prSet/>
      <dgm:spPr/>
      <dgm:t>
        <a:bodyPr/>
        <a:lstStyle/>
        <a:p>
          <a:endParaRPr lang="en-US"/>
        </a:p>
      </dgm:t>
    </dgm:pt>
    <dgm:pt modelId="{45014903-5FEF-4E42-948E-567B11817496}" type="sibTrans" cxnId="{66CE02BB-B68B-4ABA-8B60-C66EC3877C12}">
      <dgm:prSet/>
      <dgm:spPr/>
      <dgm:t>
        <a:bodyPr/>
        <a:lstStyle/>
        <a:p>
          <a:endParaRPr lang="en-US"/>
        </a:p>
      </dgm:t>
    </dgm:pt>
    <dgm:pt modelId="{F0C5F80B-227C-4BC0-8876-660040428C08}">
      <dgm:prSet/>
      <dgm:spPr/>
      <dgm:t>
        <a:bodyPr/>
        <a:lstStyle/>
        <a:p>
          <a:r>
            <a:rPr lang="en-US"/>
            <a:t>Higher DM mass</a:t>
          </a:r>
        </a:p>
      </dgm:t>
    </dgm:pt>
    <dgm:pt modelId="{0AACCB95-996F-4438-A2A1-2ECB8D3F69E5}" type="parTrans" cxnId="{4447F610-88F1-471F-969E-0654E8E41D88}">
      <dgm:prSet/>
      <dgm:spPr/>
      <dgm:t>
        <a:bodyPr/>
        <a:lstStyle/>
        <a:p>
          <a:endParaRPr lang="en-US"/>
        </a:p>
      </dgm:t>
    </dgm:pt>
    <dgm:pt modelId="{D812BD8C-8A5B-4D32-B175-19499F798B88}" type="sibTrans" cxnId="{4447F610-88F1-471F-969E-0654E8E41D88}">
      <dgm:prSet/>
      <dgm:spPr/>
      <dgm:t>
        <a:bodyPr/>
        <a:lstStyle/>
        <a:p>
          <a:endParaRPr lang="en-US"/>
        </a:p>
      </dgm:t>
    </dgm:pt>
    <dgm:pt modelId="{8CBF466E-C608-4240-AFDC-1A9DE2C18072}">
      <dgm:prSet/>
      <dgm:spPr/>
      <dgm:t>
        <a:bodyPr/>
        <a:lstStyle/>
        <a:p>
          <a:r>
            <a:rPr lang="en-US"/>
            <a:t>V and Q cross sections</a:t>
          </a:r>
        </a:p>
      </dgm:t>
    </dgm:pt>
    <dgm:pt modelId="{3E99B9E9-99CD-4DF4-9200-F7B8C466EECB}" type="parTrans" cxnId="{8E119170-0463-4D05-A0CB-29A1951A0C59}">
      <dgm:prSet/>
      <dgm:spPr/>
      <dgm:t>
        <a:bodyPr/>
        <a:lstStyle/>
        <a:p>
          <a:endParaRPr lang="en-US"/>
        </a:p>
      </dgm:t>
    </dgm:pt>
    <dgm:pt modelId="{88787B74-06BA-4D4C-B0C2-BDD51292032E}" type="sibTrans" cxnId="{8E119170-0463-4D05-A0CB-29A1951A0C59}">
      <dgm:prSet/>
      <dgm:spPr/>
      <dgm:t>
        <a:bodyPr/>
        <a:lstStyle/>
        <a:p>
          <a:endParaRPr lang="en-US"/>
        </a:p>
      </dgm:t>
    </dgm:pt>
    <dgm:pt modelId="{9B98BA76-995B-40E1-B112-C6422C8BD659}" type="pres">
      <dgm:prSet presAssocID="{6D62593E-ACA0-4E1C-9EE6-705A6A2E61E3}" presName="root" presStyleCnt="0">
        <dgm:presLayoutVars>
          <dgm:dir/>
          <dgm:resizeHandles val="exact"/>
        </dgm:presLayoutVars>
      </dgm:prSet>
      <dgm:spPr/>
    </dgm:pt>
    <dgm:pt modelId="{1BAFD4E1-0BFA-49E2-843D-3CCCC944306C}" type="pres">
      <dgm:prSet presAssocID="{98644B68-E3E4-4C87-A51D-3F80C758F960}" presName="compNode" presStyleCnt="0"/>
      <dgm:spPr/>
    </dgm:pt>
    <dgm:pt modelId="{B543803A-C13D-4AC8-BCDB-1139CD5669ED}" type="pres">
      <dgm:prSet presAssocID="{98644B68-E3E4-4C87-A51D-3F80C758F960}" presName="bgRect" presStyleLbl="bgShp" presStyleIdx="0" presStyleCnt="3"/>
      <dgm:spPr/>
    </dgm:pt>
    <dgm:pt modelId="{0F88833A-F0FE-4759-B721-3BC4262C2511}" type="pres">
      <dgm:prSet presAssocID="{98644B68-E3E4-4C87-A51D-3F80C758F960}"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ocument"/>
        </a:ext>
      </dgm:extLst>
    </dgm:pt>
    <dgm:pt modelId="{A7EF56BC-7E0E-4934-A7BA-8BC5AB85B630}" type="pres">
      <dgm:prSet presAssocID="{98644B68-E3E4-4C87-A51D-3F80C758F960}" presName="spaceRect" presStyleCnt="0"/>
      <dgm:spPr/>
    </dgm:pt>
    <dgm:pt modelId="{02E75DFA-69F5-4779-BB2C-4010E85F6B73}" type="pres">
      <dgm:prSet presAssocID="{98644B68-E3E4-4C87-A51D-3F80C758F960}" presName="parTx" presStyleLbl="revTx" presStyleIdx="0" presStyleCnt="3">
        <dgm:presLayoutVars>
          <dgm:chMax val="0"/>
          <dgm:chPref val="0"/>
        </dgm:presLayoutVars>
      </dgm:prSet>
      <dgm:spPr/>
    </dgm:pt>
    <dgm:pt modelId="{8A5228D8-02B5-4867-8A6C-0E7C8E9C42B4}" type="pres">
      <dgm:prSet presAssocID="{45014903-5FEF-4E42-948E-567B11817496}" presName="sibTrans" presStyleCnt="0"/>
      <dgm:spPr/>
    </dgm:pt>
    <dgm:pt modelId="{240ACF41-4427-4E26-891E-20774BBADD35}" type="pres">
      <dgm:prSet presAssocID="{F0C5F80B-227C-4BC0-8876-660040428C08}" presName="compNode" presStyleCnt="0"/>
      <dgm:spPr/>
    </dgm:pt>
    <dgm:pt modelId="{1A34C854-3155-400E-AE78-2841C8831640}" type="pres">
      <dgm:prSet presAssocID="{F0C5F80B-227C-4BC0-8876-660040428C08}" presName="bgRect" presStyleLbl="bgShp" presStyleIdx="1" presStyleCnt="3"/>
      <dgm:spPr/>
    </dgm:pt>
    <dgm:pt modelId="{CD3F756D-F06C-4F24-9B67-B484BD469857}" type="pres">
      <dgm:prSet presAssocID="{F0C5F80B-227C-4BC0-8876-660040428C08}"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Upward trend"/>
        </a:ext>
      </dgm:extLst>
    </dgm:pt>
    <dgm:pt modelId="{9D65A9DD-D44A-4BAF-90DA-0CE78A419E97}" type="pres">
      <dgm:prSet presAssocID="{F0C5F80B-227C-4BC0-8876-660040428C08}" presName="spaceRect" presStyleCnt="0"/>
      <dgm:spPr/>
    </dgm:pt>
    <dgm:pt modelId="{EE103AF7-010C-45FC-B044-2C6BE49B9EA7}" type="pres">
      <dgm:prSet presAssocID="{F0C5F80B-227C-4BC0-8876-660040428C08}" presName="parTx" presStyleLbl="revTx" presStyleIdx="1" presStyleCnt="3">
        <dgm:presLayoutVars>
          <dgm:chMax val="0"/>
          <dgm:chPref val="0"/>
        </dgm:presLayoutVars>
      </dgm:prSet>
      <dgm:spPr/>
    </dgm:pt>
    <dgm:pt modelId="{4DBC32FC-A957-414E-A0B7-B7390DD6EB78}" type="pres">
      <dgm:prSet presAssocID="{D812BD8C-8A5B-4D32-B175-19499F798B88}" presName="sibTrans" presStyleCnt="0"/>
      <dgm:spPr/>
    </dgm:pt>
    <dgm:pt modelId="{040196E2-2980-4EA6-9195-B84B2B5F7591}" type="pres">
      <dgm:prSet presAssocID="{8CBF466E-C608-4240-AFDC-1A9DE2C18072}" presName="compNode" presStyleCnt="0"/>
      <dgm:spPr/>
    </dgm:pt>
    <dgm:pt modelId="{9009E6E9-A530-4D03-973B-03B44E1F9129}" type="pres">
      <dgm:prSet presAssocID="{8CBF466E-C608-4240-AFDC-1A9DE2C18072}" presName="bgRect" presStyleLbl="bgShp" presStyleIdx="2" presStyleCnt="3"/>
      <dgm:spPr/>
    </dgm:pt>
    <dgm:pt modelId="{49394947-AADC-4792-9280-35F2A1F176E7}" type="pres">
      <dgm:prSet presAssocID="{8CBF466E-C608-4240-AFDC-1A9DE2C18072}"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heckmark"/>
        </a:ext>
      </dgm:extLst>
    </dgm:pt>
    <dgm:pt modelId="{9A1663F8-962D-427E-9E82-8E9924C9A561}" type="pres">
      <dgm:prSet presAssocID="{8CBF466E-C608-4240-AFDC-1A9DE2C18072}" presName="spaceRect" presStyleCnt="0"/>
      <dgm:spPr/>
    </dgm:pt>
    <dgm:pt modelId="{AC227EB8-72D0-4A2D-8F10-638A8E4155B6}" type="pres">
      <dgm:prSet presAssocID="{8CBF466E-C608-4240-AFDC-1A9DE2C18072}" presName="parTx" presStyleLbl="revTx" presStyleIdx="2" presStyleCnt="3">
        <dgm:presLayoutVars>
          <dgm:chMax val="0"/>
          <dgm:chPref val="0"/>
        </dgm:presLayoutVars>
      </dgm:prSet>
      <dgm:spPr/>
    </dgm:pt>
  </dgm:ptLst>
  <dgm:cxnLst>
    <dgm:cxn modelId="{98EF4009-5606-461A-88C4-84781702E68E}" type="presOf" srcId="{98644B68-E3E4-4C87-A51D-3F80C758F960}" destId="{02E75DFA-69F5-4779-BB2C-4010E85F6B73}" srcOrd="0" destOrd="0" presId="urn:microsoft.com/office/officeart/2018/2/layout/IconVerticalSolidList"/>
    <dgm:cxn modelId="{4447F610-88F1-471F-969E-0654E8E41D88}" srcId="{6D62593E-ACA0-4E1C-9EE6-705A6A2E61E3}" destId="{F0C5F80B-227C-4BC0-8876-660040428C08}" srcOrd="1" destOrd="0" parTransId="{0AACCB95-996F-4438-A2A1-2ECB8D3F69E5}" sibTransId="{D812BD8C-8A5B-4D32-B175-19499F798B88}"/>
    <dgm:cxn modelId="{12C5EE47-4863-4B8A-AB2E-A0B1739F5FF9}" type="presOf" srcId="{6D62593E-ACA0-4E1C-9EE6-705A6A2E61E3}" destId="{9B98BA76-995B-40E1-B112-C6422C8BD659}" srcOrd="0" destOrd="0" presId="urn:microsoft.com/office/officeart/2018/2/layout/IconVerticalSolidList"/>
    <dgm:cxn modelId="{8E119170-0463-4D05-A0CB-29A1951A0C59}" srcId="{6D62593E-ACA0-4E1C-9EE6-705A6A2E61E3}" destId="{8CBF466E-C608-4240-AFDC-1A9DE2C18072}" srcOrd="2" destOrd="0" parTransId="{3E99B9E9-99CD-4DF4-9200-F7B8C466EECB}" sibTransId="{88787B74-06BA-4D4C-B0C2-BDD51292032E}"/>
    <dgm:cxn modelId="{66CE02BB-B68B-4ABA-8B60-C66EC3877C12}" srcId="{6D62593E-ACA0-4E1C-9EE6-705A6A2E61E3}" destId="{98644B68-E3E4-4C87-A51D-3F80C758F960}" srcOrd="0" destOrd="0" parTransId="{3A6AC333-4128-4980-918D-E786F3F464CF}" sibTransId="{45014903-5FEF-4E42-948E-567B11817496}"/>
    <dgm:cxn modelId="{D73AAAD8-2017-4E5C-B3E3-F80C572632D9}" type="presOf" srcId="{F0C5F80B-227C-4BC0-8876-660040428C08}" destId="{EE103AF7-010C-45FC-B044-2C6BE49B9EA7}" srcOrd="0" destOrd="0" presId="urn:microsoft.com/office/officeart/2018/2/layout/IconVerticalSolidList"/>
    <dgm:cxn modelId="{E9267DF8-310E-4487-80B1-B3E0F19CAA73}" type="presOf" srcId="{8CBF466E-C608-4240-AFDC-1A9DE2C18072}" destId="{AC227EB8-72D0-4A2D-8F10-638A8E4155B6}" srcOrd="0" destOrd="0" presId="urn:microsoft.com/office/officeart/2018/2/layout/IconVerticalSolidList"/>
    <dgm:cxn modelId="{F2113DB2-74D3-44FE-B051-B9E09C94CF17}" type="presParOf" srcId="{9B98BA76-995B-40E1-B112-C6422C8BD659}" destId="{1BAFD4E1-0BFA-49E2-843D-3CCCC944306C}" srcOrd="0" destOrd="0" presId="urn:microsoft.com/office/officeart/2018/2/layout/IconVerticalSolidList"/>
    <dgm:cxn modelId="{50B4C601-34F5-48D0-B5EB-DBE9C70E4414}" type="presParOf" srcId="{1BAFD4E1-0BFA-49E2-843D-3CCCC944306C}" destId="{B543803A-C13D-4AC8-BCDB-1139CD5669ED}" srcOrd="0" destOrd="0" presId="urn:microsoft.com/office/officeart/2018/2/layout/IconVerticalSolidList"/>
    <dgm:cxn modelId="{D2F0EC1D-1E0D-487B-8615-39F0C0D1C334}" type="presParOf" srcId="{1BAFD4E1-0BFA-49E2-843D-3CCCC944306C}" destId="{0F88833A-F0FE-4759-B721-3BC4262C2511}" srcOrd="1" destOrd="0" presId="urn:microsoft.com/office/officeart/2018/2/layout/IconVerticalSolidList"/>
    <dgm:cxn modelId="{D917FBA2-7FDF-46AD-AACD-BD8CC8B17773}" type="presParOf" srcId="{1BAFD4E1-0BFA-49E2-843D-3CCCC944306C}" destId="{A7EF56BC-7E0E-4934-A7BA-8BC5AB85B630}" srcOrd="2" destOrd="0" presId="urn:microsoft.com/office/officeart/2018/2/layout/IconVerticalSolidList"/>
    <dgm:cxn modelId="{73081884-7A6B-40C3-872D-3A63C88B895F}" type="presParOf" srcId="{1BAFD4E1-0BFA-49E2-843D-3CCCC944306C}" destId="{02E75DFA-69F5-4779-BB2C-4010E85F6B73}" srcOrd="3" destOrd="0" presId="urn:microsoft.com/office/officeart/2018/2/layout/IconVerticalSolidList"/>
    <dgm:cxn modelId="{E7097B6B-51CB-456A-88C2-F7CADEDD614B}" type="presParOf" srcId="{9B98BA76-995B-40E1-B112-C6422C8BD659}" destId="{8A5228D8-02B5-4867-8A6C-0E7C8E9C42B4}" srcOrd="1" destOrd="0" presId="urn:microsoft.com/office/officeart/2018/2/layout/IconVerticalSolidList"/>
    <dgm:cxn modelId="{B97168E3-316C-4B37-8789-18E0C22AA742}" type="presParOf" srcId="{9B98BA76-995B-40E1-B112-C6422C8BD659}" destId="{240ACF41-4427-4E26-891E-20774BBADD35}" srcOrd="2" destOrd="0" presId="urn:microsoft.com/office/officeart/2018/2/layout/IconVerticalSolidList"/>
    <dgm:cxn modelId="{80EEAC51-97D7-4C1B-AEA1-770C8A4CC473}" type="presParOf" srcId="{240ACF41-4427-4E26-891E-20774BBADD35}" destId="{1A34C854-3155-400E-AE78-2841C8831640}" srcOrd="0" destOrd="0" presId="urn:microsoft.com/office/officeart/2018/2/layout/IconVerticalSolidList"/>
    <dgm:cxn modelId="{455C04C4-2E22-4AC5-B57A-E0E37AA47288}" type="presParOf" srcId="{240ACF41-4427-4E26-891E-20774BBADD35}" destId="{CD3F756D-F06C-4F24-9B67-B484BD469857}" srcOrd="1" destOrd="0" presId="urn:microsoft.com/office/officeart/2018/2/layout/IconVerticalSolidList"/>
    <dgm:cxn modelId="{5448C2B1-9E96-4F56-9DEF-CD8F97A8689D}" type="presParOf" srcId="{240ACF41-4427-4E26-891E-20774BBADD35}" destId="{9D65A9DD-D44A-4BAF-90DA-0CE78A419E97}" srcOrd="2" destOrd="0" presId="urn:microsoft.com/office/officeart/2018/2/layout/IconVerticalSolidList"/>
    <dgm:cxn modelId="{2DF39EB6-891B-489E-893C-EC74F9676442}" type="presParOf" srcId="{240ACF41-4427-4E26-891E-20774BBADD35}" destId="{EE103AF7-010C-45FC-B044-2C6BE49B9EA7}" srcOrd="3" destOrd="0" presId="urn:microsoft.com/office/officeart/2018/2/layout/IconVerticalSolidList"/>
    <dgm:cxn modelId="{78501A51-3F90-4114-8CF8-423B0078B2B3}" type="presParOf" srcId="{9B98BA76-995B-40E1-B112-C6422C8BD659}" destId="{4DBC32FC-A957-414E-A0B7-B7390DD6EB78}" srcOrd="3" destOrd="0" presId="urn:microsoft.com/office/officeart/2018/2/layout/IconVerticalSolidList"/>
    <dgm:cxn modelId="{A957940C-3257-4785-9600-2B000722FAD2}" type="presParOf" srcId="{9B98BA76-995B-40E1-B112-C6422C8BD659}" destId="{040196E2-2980-4EA6-9195-B84B2B5F7591}" srcOrd="4" destOrd="0" presId="urn:microsoft.com/office/officeart/2018/2/layout/IconVerticalSolidList"/>
    <dgm:cxn modelId="{A8B51CE7-CDA2-4F76-ACB1-B72908350E00}" type="presParOf" srcId="{040196E2-2980-4EA6-9195-B84B2B5F7591}" destId="{9009E6E9-A530-4D03-973B-03B44E1F9129}" srcOrd="0" destOrd="0" presId="urn:microsoft.com/office/officeart/2018/2/layout/IconVerticalSolidList"/>
    <dgm:cxn modelId="{7BEE216A-1BB9-4FDD-9C1A-71FC9C8C68E0}" type="presParOf" srcId="{040196E2-2980-4EA6-9195-B84B2B5F7591}" destId="{49394947-AADC-4792-9280-35F2A1F176E7}" srcOrd="1" destOrd="0" presId="urn:microsoft.com/office/officeart/2018/2/layout/IconVerticalSolidList"/>
    <dgm:cxn modelId="{0ED242E4-CE57-465B-86F5-BC175FCFE7BB}" type="presParOf" srcId="{040196E2-2980-4EA6-9195-B84B2B5F7591}" destId="{9A1663F8-962D-427E-9E82-8E9924C9A561}" srcOrd="2" destOrd="0" presId="urn:microsoft.com/office/officeart/2018/2/layout/IconVerticalSolidList"/>
    <dgm:cxn modelId="{118846FB-2706-49D9-8A31-04E6C44C0932}" type="presParOf" srcId="{040196E2-2980-4EA6-9195-B84B2B5F7591}" destId="{AC227EB8-72D0-4A2D-8F10-638A8E4155B6}"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10681EC-EDCD-4113-8A45-AE51311E521E}" type="doc">
      <dgm:prSet loTypeId="urn:microsoft.com/office/officeart/2016/7/layout/LinearBlockProcessNumbered" loCatId="process" qsTypeId="urn:microsoft.com/office/officeart/2005/8/quickstyle/simple1" qsCatId="simple" csTypeId="urn:microsoft.com/office/officeart/2005/8/colors/colorful2" csCatId="colorful" phldr="1"/>
      <dgm:spPr/>
      <dgm:t>
        <a:bodyPr/>
        <a:lstStyle/>
        <a:p>
          <a:endParaRPr lang="en-US"/>
        </a:p>
      </dgm:t>
    </dgm:pt>
    <dgm:pt modelId="{E8CF93CC-B9B4-47DE-81C7-4DD656DF9E54}">
      <dgm:prSet phldr="0"/>
      <dgm:spPr/>
      <dgm:t>
        <a:bodyPr/>
        <a:lstStyle/>
        <a:p>
          <a:pPr>
            <a:defRPr cap="all"/>
          </a:pPr>
          <a:r>
            <a:rPr lang="en-CA">
              <a:latin typeface="Gill Sans MT" panose="020B0502020104020203"/>
            </a:rPr>
            <a:t>Checking Observable Data</a:t>
          </a:r>
          <a:endParaRPr lang="en-US">
            <a:latin typeface="Gill Sans MT" panose="020B0502020104020203"/>
          </a:endParaRPr>
        </a:p>
      </dgm:t>
    </dgm:pt>
    <dgm:pt modelId="{E1494D16-385C-4CA6-AA7D-F57E1926DE46}" type="parTrans" cxnId="{6161CCDC-713D-43D2-8F7A-9ECCBCE844EC}">
      <dgm:prSet/>
      <dgm:spPr/>
      <dgm:t>
        <a:bodyPr/>
        <a:lstStyle/>
        <a:p>
          <a:endParaRPr lang="en-US"/>
        </a:p>
      </dgm:t>
    </dgm:pt>
    <dgm:pt modelId="{DE8AE4CD-1628-41B7-A127-0DD48720EF87}" type="sibTrans" cxnId="{6161CCDC-713D-43D2-8F7A-9ECCBCE844EC}">
      <dgm:prSet phldrT="01"/>
      <dgm:spPr/>
      <dgm:t>
        <a:bodyPr/>
        <a:lstStyle/>
        <a:p>
          <a:r>
            <a:rPr lang="en-US"/>
            <a:t>01</a:t>
          </a:r>
        </a:p>
      </dgm:t>
    </dgm:pt>
    <dgm:pt modelId="{652D4137-BB40-41C2-AF35-F8BF8CEE082C}">
      <dgm:prSet phldr="0"/>
      <dgm:spPr/>
      <dgm:t>
        <a:bodyPr/>
        <a:lstStyle/>
        <a:p>
          <a:pPr>
            <a:defRPr cap="all"/>
          </a:pPr>
          <a:r>
            <a:rPr lang="en-CA">
              <a:latin typeface="Gill Sans MT" panose="020B0502020104020203"/>
            </a:rPr>
            <a:t>Checking</a:t>
          </a:r>
          <a:r>
            <a:rPr lang="en-CA"/>
            <a:t> Assumptions</a:t>
          </a:r>
          <a:endParaRPr lang="en-US"/>
        </a:p>
      </dgm:t>
    </dgm:pt>
    <dgm:pt modelId="{1DF9C513-082D-4E66-A25A-38051487ADB2}" type="parTrans" cxnId="{3BF3C37F-98C8-4B36-8D7B-44537C117836}">
      <dgm:prSet/>
      <dgm:spPr/>
    </dgm:pt>
    <dgm:pt modelId="{F95DBA30-01E8-4FC1-8E9D-07968337E1C3}" type="sibTrans" cxnId="{3BF3C37F-98C8-4B36-8D7B-44537C117836}">
      <dgm:prSet phldrT="02"/>
      <dgm:spPr/>
      <dgm:t>
        <a:bodyPr/>
        <a:lstStyle/>
        <a:p>
          <a:r>
            <a:rPr lang="en-US"/>
            <a:t>02</a:t>
          </a:r>
        </a:p>
        <a:p>
          <a:endParaRPr lang="en-US"/>
        </a:p>
      </dgm:t>
    </dgm:pt>
    <dgm:pt modelId="{90997537-7F1E-4A38-BE83-4378D5885D8C}" type="pres">
      <dgm:prSet presAssocID="{010681EC-EDCD-4113-8A45-AE51311E521E}" presName="Name0" presStyleCnt="0">
        <dgm:presLayoutVars>
          <dgm:animLvl val="lvl"/>
          <dgm:resizeHandles val="exact"/>
        </dgm:presLayoutVars>
      </dgm:prSet>
      <dgm:spPr/>
    </dgm:pt>
    <dgm:pt modelId="{3E8F57FE-B34B-421C-8D86-9F12D918BD42}" type="pres">
      <dgm:prSet presAssocID="{E8CF93CC-B9B4-47DE-81C7-4DD656DF9E54}" presName="compositeNode" presStyleCnt="0">
        <dgm:presLayoutVars>
          <dgm:bulletEnabled val="1"/>
        </dgm:presLayoutVars>
      </dgm:prSet>
      <dgm:spPr/>
    </dgm:pt>
    <dgm:pt modelId="{26FE18ED-0F62-4982-AD96-A6F3590093D4}" type="pres">
      <dgm:prSet presAssocID="{E8CF93CC-B9B4-47DE-81C7-4DD656DF9E54}" presName="bgRect" presStyleLbl="alignNode1" presStyleIdx="0" presStyleCnt="2"/>
      <dgm:spPr/>
    </dgm:pt>
    <dgm:pt modelId="{083B24DB-FC5B-40E3-84A5-0CB91DF221DD}" type="pres">
      <dgm:prSet presAssocID="{DE8AE4CD-1628-41B7-A127-0DD48720EF87}" presName="sibTransNodeRect" presStyleLbl="alignNode1" presStyleIdx="0" presStyleCnt="2">
        <dgm:presLayoutVars>
          <dgm:chMax val="0"/>
          <dgm:bulletEnabled val="1"/>
        </dgm:presLayoutVars>
      </dgm:prSet>
      <dgm:spPr/>
    </dgm:pt>
    <dgm:pt modelId="{6D39DBA6-ED09-412D-B374-C1B37B0ACEA2}" type="pres">
      <dgm:prSet presAssocID="{E8CF93CC-B9B4-47DE-81C7-4DD656DF9E54}" presName="nodeRect" presStyleLbl="alignNode1" presStyleIdx="0" presStyleCnt="2">
        <dgm:presLayoutVars>
          <dgm:bulletEnabled val="1"/>
        </dgm:presLayoutVars>
      </dgm:prSet>
      <dgm:spPr/>
    </dgm:pt>
    <dgm:pt modelId="{1ECB4DBC-7852-4DBF-9F3A-CBF615E7E056}" type="pres">
      <dgm:prSet presAssocID="{DE8AE4CD-1628-41B7-A127-0DD48720EF87}" presName="sibTrans" presStyleCnt="0"/>
      <dgm:spPr/>
    </dgm:pt>
    <dgm:pt modelId="{BCEFFCAC-869D-48D4-91F2-48C1B0C33CD9}" type="pres">
      <dgm:prSet presAssocID="{652D4137-BB40-41C2-AF35-F8BF8CEE082C}" presName="compositeNode" presStyleCnt="0">
        <dgm:presLayoutVars>
          <dgm:bulletEnabled val="1"/>
        </dgm:presLayoutVars>
      </dgm:prSet>
      <dgm:spPr/>
    </dgm:pt>
    <dgm:pt modelId="{1E6D6E8A-BA72-438D-A759-7DD84B614209}" type="pres">
      <dgm:prSet presAssocID="{652D4137-BB40-41C2-AF35-F8BF8CEE082C}" presName="bgRect" presStyleLbl="alignNode1" presStyleIdx="1" presStyleCnt="2"/>
      <dgm:spPr/>
    </dgm:pt>
    <dgm:pt modelId="{6E498EFD-63A5-4DFC-A492-30167A7613DC}" type="pres">
      <dgm:prSet presAssocID="{F95DBA30-01E8-4FC1-8E9D-07968337E1C3}" presName="sibTransNodeRect" presStyleLbl="alignNode1" presStyleIdx="1" presStyleCnt="2">
        <dgm:presLayoutVars>
          <dgm:chMax val="0"/>
          <dgm:bulletEnabled val="1"/>
        </dgm:presLayoutVars>
      </dgm:prSet>
      <dgm:spPr/>
    </dgm:pt>
    <dgm:pt modelId="{E80D9BA1-58D4-43E6-BE8F-0EED654954E4}" type="pres">
      <dgm:prSet presAssocID="{652D4137-BB40-41C2-AF35-F8BF8CEE082C}" presName="nodeRect" presStyleLbl="alignNode1" presStyleIdx="1" presStyleCnt="2">
        <dgm:presLayoutVars>
          <dgm:bulletEnabled val="1"/>
        </dgm:presLayoutVars>
      </dgm:prSet>
      <dgm:spPr/>
    </dgm:pt>
  </dgm:ptLst>
  <dgm:cxnLst>
    <dgm:cxn modelId="{A1CBC003-5EE0-4A2A-98DB-21DFBB6274E4}" type="presOf" srcId="{E8CF93CC-B9B4-47DE-81C7-4DD656DF9E54}" destId="{6D39DBA6-ED09-412D-B374-C1B37B0ACEA2}" srcOrd="1" destOrd="0" presId="urn:microsoft.com/office/officeart/2016/7/layout/LinearBlockProcessNumbered"/>
    <dgm:cxn modelId="{D9FE1C0A-0311-452E-BAE2-F85A2021E468}" type="presOf" srcId="{E8CF93CC-B9B4-47DE-81C7-4DD656DF9E54}" destId="{26FE18ED-0F62-4982-AD96-A6F3590093D4}" srcOrd="0" destOrd="0" presId="urn:microsoft.com/office/officeart/2016/7/layout/LinearBlockProcessNumbered"/>
    <dgm:cxn modelId="{CECB017C-E186-4E0F-BD55-8ACD0D81568B}" type="presOf" srcId="{652D4137-BB40-41C2-AF35-F8BF8CEE082C}" destId="{1E6D6E8A-BA72-438D-A759-7DD84B614209}" srcOrd="0" destOrd="0" presId="urn:microsoft.com/office/officeart/2016/7/layout/LinearBlockProcessNumbered"/>
    <dgm:cxn modelId="{3BF3C37F-98C8-4B36-8D7B-44537C117836}" srcId="{010681EC-EDCD-4113-8A45-AE51311E521E}" destId="{652D4137-BB40-41C2-AF35-F8BF8CEE082C}" srcOrd="1" destOrd="0" parTransId="{1DF9C513-082D-4E66-A25A-38051487ADB2}" sibTransId="{F95DBA30-01E8-4FC1-8E9D-07968337E1C3}"/>
    <dgm:cxn modelId="{4F42FC87-B2EF-432F-A6F0-09025F227306}" type="presOf" srcId="{F95DBA30-01E8-4FC1-8E9D-07968337E1C3}" destId="{6E498EFD-63A5-4DFC-A492-30167A7613DC}" srcOrd="0" destOrd="0" presId="urn:microsoft.com/office/officeart/2016/7/layout/LinearBlockProcessNumbered"/>
    <dgm:cxn modelId="{9BE00FB5-18E4-4033-B193-3466FC4F5F00}" type="presOf" srcId="{652D4137-BB40-41C2-AF35-F8BF8CEE082C}" destId="{E80D9BA1-58D4-43E6-BE8F-0EED654954E4}" srcOrd="1" destOrd="0" presId="urn:microsoft.com/office/officeart/2016/7/layout/LinearBlockProcessNumbered"/>
    <dgm:cxn modelId="{AF0528D0-E965-429C-B1A5-164D1C48A6BF}" type="presOf" srcId="{010681EC-EDCD-4113-8A45-AE51311E521E}" destId="{90997537-7F1E-4A38-BE83-4378D5885D8C}" srcOrd="0" destOrd="0" presId="urn:microsoft.com/office/officeart/2016/7/layout/LinearBlockProcessNumbered"/>
    <dgm:cxn modelId="{6161CCDC-713D-43D2-8F7A-9ECCBCE844EC}" srcId="{010681EC-EDCD-4113-8A45-AE51311E521E}" destId="{E8CF93CC-B9B4-47DE-81C7-4DD656DF9E54}" srcOrd="0" destOrd="0" parTransId="{E1494D16-385C-4CA6-AA7D-F57E1926DE46}" sibTransId="{DE8AE4CD-1628-41B7-A127-0DD48720EF87}"/>
    <dgm:cxn modelId="{A91898F3-F299-43BF-BB94-B0532B079AD9}" type="presOf" srcId="{DE8AE4CD-1628-41B7-A127-0DD48720EF87}" destId="{083B24DB-FC5B-40E3-84A5-0CB91DF221DD}" srcOrd="0" destOrd="0" presId="urn:microsoft.com/office/officeart/2016/7/layout/LinearBlockProcessNumbered"/>
    <dgm:cxn modelId="{F66AA0FA-6307-4AFE-8341-9705876EF609}" type="presParOf" srcId="{90997537-7F1E-4A38-BE83-4378D5885D8C}" destId="{3E8F57FE-B34B-421C-8D86-9F12D918BD42}" srcOrd="0" destOrd="0" presId="urn:microsoft.com/office/officeart/2016/7/layout/LinearBlockProcessNumbered"/>
    <dgm:cxn modelId="{8E89402B-3893-42AB-963D-4D30292BE7CF}" type="presParOf" srcId="{3E8F57FE-B34B-421C-8D86-9F12D918BD42}" destId="{26FE18ED-0F62-4982-AD96-A6F3590093D4}" srcOrd="0" destOrd="0" presId="urn:microsoft.com/office/officeart/2016/7/layout/LinearBlockProcessNumbered"/>
    <dgm:cxn modelId="{4F1A2D93-C928-4F73-8CCE-8B4E157B0B7F}" type="presParOf" srcId="{3E8F57FE-B34B-421C-8D86-9F12D918BD42}" destId="{083B24DB-FC5B-40E3-84A5-0CB91DF221DD}" srcOrd="1" destOrd="0" presId="urn:microsoft.com/office/officeart/2016/7/layout/LinearBlockProcessNumbered"/>
    <dgm:cxn modelId="{A2EE79BC-4125-45F3-A1E4-78760049BE72}" type="presParOf" srcId="{3E8F57FE-B34B-421C-8D86-9F12D918BD42}" destId="{6D39DBA6-ED09-412D-B374-C1B37B0ACEA2}" srcOrd="2" destOrd="0" presId="urn:microsoft.com/office/officeart/2016/7/layout/LinearBlockProcessNumbered"/>
    <dgm:cxn modelId="{A52ECEE2-2977-4690-8865-23E089CC664F}" type="presParOf" srcId="{90997537-7F1E-4A38-BE83-4378D5885D8C}" destId="{1ECB4DBC-7852-4DBF-9F3A-CBF615E7E056}" srcOrd="1" destOrd="0" presId="urn:microsoft.com/office/officeart/2016/7/layout/LinearBlockProcessNumbered"/>
    <dgm:cxn modelId="{0D6440EC-97B6-45ED-9047-5431B6AD08DC}" type="presParOf" srcId="{90997537-7F1E-4A38-BE83-4378D5885D8C}" destId="{BCEFFCAC-869D-48D4-91F2-48C1B0C33CD9}" srcOrd="2" destOrd="0" presId="urn:microsoft.com/office/officeart/2016/7/layout/LinearBlockProcessNumbered"/>
    <dgm:cxn modelId="{6E9C70C9-68C2-4168-9D83-DA4958C44A76}" type="presParOf" srcId="{BCEFFCAC-869D-48D4-91F2-48C1B0C33CD9}" destId="{1E6D6E8A-BA72-438D-A759-7DD84B614209}" srcOrd="0" destOrd="0" presId="urn:microsoft.com/office/officeart/2016/7/layout/LinearBlockProcessNumbered"/>
    <dgm:cxn modelId="{94A83EF7-3893-46A5-9D5E-243089F12DEB}" type="presParOf" srcId="{BCEFFCAC-869D-48D4-91F2-48C1B0C33CD9}" destId="{6E498EFD-63A5-4DFC-A492-30167A7613DC}" srcOrd="1" destOrd="0" presId="urn:microsoft.com/office/officeart/2016/7/layout/LinearBlockProcessNumbered"/>
    <dgm:cxn modelId="{D43B5E2E-9BCF-491B-A74A-0DF6AB77C18E}" type="presParOf" srcId="{BCEFFCAC-869D-48D4-91F2-48C1B0C33CD9}" destId="{E80D9BA1-58D4-43E6-BE8F-0EED654954E4}" srcOrd="2" destOrd="0" presId="urn:microsoft.com/office/officeart/2016/7/layout/LinearBlockProcessNumbered"/>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894903-D6AD-4ED1-B7C8-CE7B41DCF667}">
      <dsp:nvSpPr>
        <dsp:cNvPr id="0" name=""/>
        <dsp:cNvSpPr/>
      </dsp:nvSpPr>
      <dsp:spPr>
        <a:xfrm>
          <a:off x="1747800" y="608594"/>
          <a:ext cx="1944000" cy="1944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812F622-35F1-4F3F-BAB0-45D2C9BDD070}">
      <dsp:nvSpPr>
        <dsp:cNvPr id="0" name=""/>
        <dsp:cNvSpPr/>
      </dsp:nvSpPr>
      <dsp:spPr>
        <a:xfrm>
          <a:off x="559800" y="3022743"/>
          <a:ext cx="432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2089150">
            <a:lnSpc>
              <a:spcPct val="100000"/>
            </a:lnSpc>
            <a:spcBef>
              <a:spcPct val="0"/>
            </a:spcBef>
            <a:spcAft>
              <a:spcPct val="35000"/>
            </a:spcAft>
            <a:buNone/>
          </a:pPr>
          <a:r>
            <a:rPr lang="en-US" sz="4700" kern="1200"/>
            <a:t>Look at Stars.</a:t>
          </a:r>
        </a:p>
      </dsp:txBody>
      <dsp:txXfrm>
        <a:off x="559800" y="3022743"/>
        <a:ext cx="4320000" cy="720000"/>
      </dsp:txXfrm>
    </dsp:sp>
    <dsp:sp modelId="{5F4F5FB3-64A9-4EF0-BFF4-978D5D35EE37}">
      <dsp:nvSpPr>
        <dsp:cNvPr id="0" name=""/>
        <dsp:cNvSpPr/>
      </dsp:nvSpPr>
      <dsp:spPr>
        <a:xfrm>
          <a:off x="6823800" y="608594"/>
          <a:ext cx="1944000" cy="1944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0FC2623-CA6B-49EB-B513-3622532F4F03}">
      <dsp:nvSpPr>
        <dsp:cNvPr id="0" name=""/>
        <dsp:cNvSpPr/>
      </dsp:nvSpPr>
      <dsp:spPr>
        <a:xfrm>
          <a:off x="5635800" y="3022743"/>
          <a:ext cx="432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2089150">
            <a:lnSpc>
              <a:spcPct val="100000"/>
            </a:lnSpc>
            <a:spcBef>
              <a:spcPct val="0"/>
            </a:spcBef>
            <a:spcAft>
              <a:spcPct val="35000"/>
            </a:spcAft>
            <a:buNone/>
          </a:pPr>
          <a:r>
            <a:rPr lang="en-US" sz="4700" kern="1200"/>
            <a:t>Find Dark Matter.</a:t>
          </a:r>
        </a:p>
      </dsp:txBody>
      <dsp:txXfrm>
        <a:off x="5635800" y="3022743"/>
        <a:ext cx="4320000" cy="720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9A2EFD-82C9-493F-85C1-DC1C9867444F}">
      <dsp:nvSpPr>
        <dsp:cNvPr id="0" name=""/>
        <dsp:cNvSpPr/>
      </dsp:nvSpPr>
      <dsp:spPr>
        <a:xfrm>
          <a:off x="238000" y="992"/>
          <a:ext cx="4193827" cy="266308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1FD61B-7AFA-49FA-9AD3-F8C98D7D039B}">
      <dsp:nvSpPr>
        <dsp:cNvPr id="0" name=""/>
        <dsp:cNvSpPr/>
      </dsp:nvSpPr>
      <dsp:spPr>
        <a:xfrm>
          <a:off x="703981" y="443674"/>
          <a:ext cx="4193827" cy="266308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r>
            <a:rPr lang="en-US" sz="6500" kern="1200"/>
            <a:t>Capt’n General</a:t>
          </a:r>
        </a:p>
      </dsp:txBody>
      <dsp:txXfrm>
        <a:off x="781980" y="521673"/>
        <a:ext cx="4037829" cy="2507082"/>
      </dsp:txXfrm>
    </dsp:sp>
    <dsp:sp modelId="{F74CFBC2-FAB0-40F2-9FEC-17CD831F1819}">
      <dsp:nvSpPr>
        <dsp:cNvPr id="0" name=""/>
        <dsp:cNvSpPr/>
      </dsp:nvSpPr>
      <dsp:spPr>
        <a:xfrm>
          <a:off x="5363790" y="992"/>
          <a:ext cx="4193827" cy="266308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8C27013-592C-40EB-BE12-627985CA94C4}">
      <dsp:nvSpPr>
        <dsp:cNvPr id="0" name=""/>
        <dsp:cNvSpPr/>
      </dsp:nvSpPr>
      <dsp:spPr>
        <a:xfrm>
          <a:off x="5829771" y="443674"/>
          <a:ext cx="4193827" cy="266308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r>
            <a:rPr lang="en-US" sz="6500" kern="1200"/>
            <a:t>Cosmion</a:t>
          </a:r>
        </a:p>
      </dsp:txBody>
      <dsp:txXfrm>
        <a:off x="5907770" y="521673"/>
        <a:ext cx="4037829" cy="250708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43803A-C13D-4AC8-BCDB-1139CD5669ED}">
      <dsp:nvSpPr>
        <dsp:cNvPr id="0" name=""/>
        <dsp:cNvSpPr/>
      </dsp:nvSpPr>
      <dsp:spPr>
        <a:xfrm>
          <a:off x="0" y="717"/>
          <a:ext cx="6301601" cy="167924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F88833A-F0FE-4759-B721-3BC4262C2511}">
      <dsp:nvSpPr>
        <dsp:cNvPr id="0" name=""/>
        <dsp:cNvSpPr/>
      </dsp:nvSpPr>
      <dsp:spPr>
        <a:xfrm>
          <a:off x="507973" y="378548"/>
          <a:ext cx="923587" cy="92358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2E75DFA-69F5-4779-BB2C-4010E85F6B73}">
      <dsp:nvSpPr>
        <dsp:cNvPr id="0" name=""/>
        <dsp:cNvSpPr/>
      </dsp:nvSpPr>
      <dsp:spPr>
        <a:xfrm>
          <a:off x="1939533" y="717"/>
          <a:ext cx="4362067" cy="16792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721" tIns="177721" rIns="177721" bIns="177721" numCol="1" spcCol="1270" anchor="ctr" anchorCtr="0">
          <a:noAutofit/>
        </a:bodyPr>
        <a:lstStyle/>
        <a:p>
          <a:pPr marL="0" lvl="0" indent="0" algn="l" defTabSz="1111250">
            <a:lnSpc>
              <a:spcPct val="90000"/>
            </a:lnSpc>
            <a:spcBef>
              <a:spcPct val="0"/>
            </a:spcBef>
            <a:spcAft>
              <a:spcPct val="35000"/>
            </a:spcAft>
            <a:buNone/>
          </a:pPr>
          <a:r>
            <a:rPr lang="en-US" sz="2500" kern="1200"/>
            <a:t>Recalibrated Equation</a:t>
          </a:r>
        </a:p>
      </dsp:txBody>
      <dsp:txXfrm>
        <a:off x="1939533" y="717"/>
        <a:ext cx="4362067" cy="1679249"/>
      </dsp:txXfrm>
    </dsp:sp>
    <dsp:sp modelId="{1A34C854-3155-400E-AE78-2841C8831640}">
      <dsp:nvSpPr>
        <dsp:cNvPr id="0" name=""/>
        <dsp:cNvSpPr/>
      </dsp:nvSpPr>
      <dsp:spPr>
        <a:xfrm>
          <a:off x="0" y="2099779"/>
          <a:ext cx="6301601" cy="167924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D3F756D-F06C-4F24-9B67-B484BD469857}">
      <dsp:nvSpPr>
        <dsp:cNvPr id="0" name=""/>
        <dsp:cNvSpPr/>
      </dsp:nvSpPr>
      <dsp:spPr>
        <a:xfrm>
          <a:off x="507973" y="2477610"/>
          <a:ext cx="923587" cy="92358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E103AF7-010C-45FC-B044-2C6BE49B9EA7}">
      <dsp:nvSpPr>
        <dsp:cNvPr id="0" name=""/>
        <dsp:cNvSpPr/>
      </dsp:nvSpPr>
      <dsp:spPr>
        <a:xfrm>
          <a:off x="1939533" y="2099779"/>
          <a:ext cx="4362067" cy="16792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721" tIns="177721" rIns="177721" bIns="177721" numCol="1" spcCol="1270" anchor="ctr" anchorCtr="0">
          <a:noAutofit/>
        </a:bodyPr>
        <a:lstStyle/>
        <a:p>
          <a:pPr marL="0" lvl="0" indent="0" algn="l" defTabSz="1111250">
            <a:lnSpc>
              <a:spcPct val="90000"/>
            </a:lnSpc>
            <a:spcBef>
              <a:spcPct val="0"/>
            </a:spcBef>
            <a:spcAft>
              <a:spcPct val="35000"/>
            </a:spcAft>
            <a:buNone/>
          </a:pPr>
          <a:r>
            <a:rPr lang="en-US" sz="2500" kern="1200"/>
            <a:t>Higher DM mass</a:t>
          </a:r>
        </a:p>
      </dsp:txBody>
      <dsp:txXfrm>
        <a:off x="1939533" y="2099779"/>
        <a:ext cx="4362067" cy="1679249"/>
      </dsp:txXfrm>
    </dsp:sp>
    <dsp:sp modelId="{9009E6E9-A530-4D03-973B-03B44E1F9129}">
      <dsp:nvSpPr>
        <dsp:cNvPr id="0" name=""/>
        <dsp:cNvSpPr/>
      </dsp:nvSpPr>
      <dsp:spPr>
        <a:xfrm>
          <a:off x="0" y="4198841"/>
          <a:ext cx="6301601" cy="167924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9394947-AADC-4792-9280-35F2A1F176E7}">
      <dsp:nvSpPr>
        <dsp:cNvPr id="0" name=""/>
        <dsp:cNvSpPr/>
      </dsp:nvSpPr>
      <dsp:spPr>
        <a:xfrm>
          <a:off x="507973" y="4576672"/>
          <a:ext cx="923587" cy="92358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C227EB8-72D0-4A2D-8F10-638A8E4155B6}">
      <dsp:nvSpPr>
        <dsp:cNvPr id="0" name=""/>
        <dsp:cNvSpPr/>
      </dsp:nvSpPr>
      <dsp:spPr>
        <a:xfrm>
          <a:off x="1939533" y="4198841"/>
          <a:ext cx="4362067" cy="16792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721" tIns="177721" rIns="177721" bIns="177721" numCol="1" spcCol="1270" anchor="ctr" anchorCtr="0">
          <a:noAutofit/>
        </a:bodyPr>
        <a:lstStyle/>
        <a:p>
          <a:pPr marL="0" lvl="0" indent="0" algn="l" defTabSz="1111250">
            <a:lnSpc>
              <a:spcPct val="90000"/>
            </a:lnSpc>
            <a:spcBef>
              <a:spcPct val="0"/>
            </a:spcBef>
            <a:spcAft>
              <a:spcPct val="35000"/>
            </a:spcAft>
            <a:buNone/>
          </a:pPr>
          <a:r>
            <a:rPr lang="en-US" sz="2500" kern="1200"/>
            <a:t>V and Q cross sections</a:t>
          </a:r>
        </a:p>
      </dsp:txBody>
      <dsp:txXfrm>
        <a:off x="1939533" y="4198841"/>
        <a:ext cx="4362067" cy="167924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FE18ED-0F62-4982-AD96-A6F3590093D4}">
      <dsp:nvSpPr>
        <dsp:cNvPr id="0" name=""/>
        <dsp:cNvSpPr/>
      </dsp:nvSpPr>
      <dsp:spPr>
        <a:xfrm>
          <a:off x="2415" y="0"/>
          <a:ext cx="3714563" cy="3101975"/>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6916" tIns="0" rIns="366916" bIns="330200" numCol="1" spcCol="1270" anchor="t" anchorCtr="0">
          <a:noAutofit/>
        </a:bodyPr>
        <a:lstStyle/>
        <a:p>
          <a:pPr marL="0" lvl="0" indent="0" algn="l" defTabSz="1155700">
            <a:lnSpc>
              <a:spcPct val="90000"/>
            </a:lnSpc>
            <a:spcBef>
              <a:spcPct val="0"/>
            </a:spcBef>
            <a:spcAft>
              <a:spcPct val="35000"/>
            </a:spcAft>
            <a:buNone/>
            <a:defRPr cap="all"/>
          </a:pPr>
          <a:r>
            <a:rPr lang="en-CA" sz="2600" kern="1200">
              <a:latin typeface="Gill Sans MT" panose="020B0502020104020203"/>
            </a:rPr>
            <a:t>Checking Observable Data</a:t>
          </a:r>
          <a:endParaRPr lang="en-US" sz="2600" kern="1200">
            <a:latin typeface="Gill Sans MT" panose="020B0502020104020203"/>
          </a:endParaRPr>
        </a:p>
      </dsp:txBody>
      <dsp:txXfrm>
        <a:off x="2415" y="1240790"/>
        <a:ext cx="3714563" cy="1861185"/>
      </dsp:txXfrm>
    </dsp:sp>
    <dsp:sp modelId="{083B24DB-FC5B-40E3-84A5-0CB91DF221DD}">
      <dsp:nvSpPr>
        <dsp:cNvPr id="0" name=""/>
        <dsp:cNvSpPr/>
      </dsp:nvSpPr>
      <dsp:spPr>
        <a:xfrm>
          <a:off x="2415" y="0"/>
          <a:ext cx="3714563" cy="1240790"/>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366916" tIns="165100" rIns="366916" bIns="165100" numCol="1" spcCol="1270" anchor="ctr" anchorCtr="0">
          <a:noAutofit/>
        </a:bodyPr>
        <a:lstStyle/>
        <a:p>
          <a:pPr marL="0" lvl="0" indent="0" algn="l" defTabSz="1244600">
            <a:lnSpc>
              <a:spcPct val="90000"/>
            </a:lnSpc>
            <a:spcBef>
              <a:spcPct val="0"/>
            </a:spcBef>
            <a:spcAft>
              <a:spcPct val="35000"/>
            </a:spcAft>
            <a:buNone/>
          </a:pPr>
          <a:r>
            <a:rPr lang="en-US" sz="2800" kern="1200"/>
            <a:t>01</a:t>
          </a:r>
        </a:p>
      </dsp:txBody>
      <dsp:txXfrm>
        <a:off x="2415" y="0"/>
        <a:ext cx="3714563" cy="1240790"/>
      </dsp:txXfrm>
    </dsp:sp>
    <dsp:sp modelId="{1E6D6E8A-BA72-438D-A759-7DD84B614209}">
      <dsp:nvSpPr>
        <dsp:cNvPr id="0" name=""/>
        <dsp:cNvSpPr/>
      </dsp:nvSpPr>
      <dsp:spPr>
        <a:xfrm>
          <a:off x="4014145" y="0"/>
          <a:ext cx="3714563" cy="3101975"/>
        </a:xfrm>
        <a:prstGeom prst="rect">
          <a:avLst/>
        </a:prstGeom>
        <a:solidFill>
          <a:schemeClr val="accent2">
            <a:hueOff val="-10351888"/>
            <a:satOff val="45859"/>
            <a:lumOff val="-16864"/>
            <a:alphaOff val="0"/>
          </a:schemeClr>
        </a:solidFill>
        <a:ln w="12700" cap="flat" cmpd="sng" algn="ctr">
          <a:solidFill>
            <a:schemeClr val="accent2">
              <a:hueOff val="-10351888"/>
              <a:satOff val="45859"/>
              <a:lumOff val="-1686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6916" tIns="0" rIns="366916" bIns="330200" numCol="1" spcCol="1270" anchor="t" anchorCtr="0">
          <a:noAutofit/>
        </a:bodyPr>
        <a:lstStyle/>
        <a:p>
          <a:pPr marL="0" lvl="0" indent="0" algn="l" defTabSz="1155700">
            <a:lnSpc>
              <a:spcPct val="90000"/>
            </a:lnSpc>
            <a:spcBef>
              <a:spcPct val="0"/>
            </a:spcBef>
            <a:spcAft>
              <a:spcPct val="35000"/>
            </a:spcAft>
            <a:buNone/>
            <a:defRPr cap="all"/>
          </a:pPr>
          <a:r>
            <a:rPr lang="en-CA" sz="2600" kern="1200">
              <a:latin typeface="Gill Sans MT" panose="020B0502020104020203"/>
            </a:rPr>
            <a:t>Checking</a:t>
          </a:r>
          <a:r>
            <a:rPr lang="en-CA" sz="2600" kern="1200"/>
            <a:t> Assumptions</a:t>
          </a:r>
          <a:endParaRPr lang="en-US" sz="2600" kern="1200"/>
        </a:p>
      </dsp:txBody>
      <dsp:txXfrm>
        <a:off x="4014145" y="1240790"/>
        <a:ext cx="3714563" cy="1861185"/>
      </dsp:txXfrm>
    </dsp:sp>
    <dsp:sp modelId="{6E498EFD-63A5-4DFC-A492-30167A7613DC}">
      <dsp:nvSpPr>
        <dsp:cNvPr id="0" name=""/>
        <dsp:cNvSpPr/>
      </dsp:nvSpPr>
      <dsp:spPr>
        <a:xfrm>
          <a:off x="4014145" y="0"/>
          <a:ext cx="3714563" cy="1240790"/>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366916" tIns="165100" rIns="366916" bIns="165100" numCol="1" spcCol="1270" anchor="ctr" anchorCtr="0">
          <a:noAutofit/>
        </a:bodyPr>
        <a:lstStyle/>
        <a:p>
          <a:pPr marL="0" lvl="0" indent="0" algn="l" defTabSz="1244600">
            <a:lnSpc>
              <a:spcPct val="90000"/>
            </a:lnSpc>
            <a:spcBef>
              <a:spcPct val="0"/>
            </a:spcBef>
            <a:spcAft>
              <a:spcPct val="35000"/>
            </a:spcAft>
            <a:buNone/>
          </a:pPr>
          <a:r>
            <a:rPr lang="en-US" sz="2800" kern="1200"/>
            <a:t>02</a:t>
          </a:r>
        </a:p>
        <a:p>
          <a:pPr marL="0" lvl="0" indent="0" algn="l" defTabSz="1244600">
            <a:lnSpc>
              <a:spcPct val="90000"/>
            </a:lnSpc>
            <a:spcBef>
              <a:spcPct val="0"/>
            </a:spcBef>
            <a:spcAft>
              <a:spcPct val="35000"/>
            </a:spcAft>
            <a:buNone/>
          </a:pPr>
          <a:endParaRPr lang="en-US" sz="2800" kern="1200"/>
        </a:p>
      </dsp:txBody>
      <dsp:txXfrm>
        <a:off x="4014145" y="0"/>
        <a:ext cx="3714563" cy="1240790"/>
      </dsp:txXfrm>
    </dsp:sp>
  </dsp:spTree>
</dsp:drawing>
</file>

<file path=ppt/diagrams/layout1.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16/7/layout/LinearBlockProcessNumbered">
  <dgm:title val="Linear Block Process Numbered"/>
  <dgm:desc val="Used to show a progression; a timeline; sequential steps in a task, process, or workflow; or to emphasize movement or direction. Automatic numbers have been introduced to show the steps of the process. Level 1 text and Level 2 text both appears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01</a:t>
              </a:r>
            </a:p>
          </dgm:t>
        </dgm:pt>
        <dgm:pt modelId="201" type="sibTrans" cxnId="5">
          <dgm:prSet phldrT="2"/>
          <dgm:t>
            <a:bodyPr/>
            <a:lstStyle/>
            <a:p>
              <a:r>
                <a:t>02</a:t>
              </a:r>
            </a:p>
          </dgm:t>
        </dgm:pt>
        <dgm:pt modelId="301" type="sibTrans" cxnId="6">
          <dgm:prSet phldrT="3"/>
          <dgm:t>
            <a:bodyPr/>
            <a:lstStyle/>
            <a:p>
              <a:r>
                <a:t>03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sibTransNodeRect" op="equ"/>
      <dgm:constr type="primFontSz" for="des" forName="nodeRect" op="equ"/>
    </dgm:constrLst>
    <dgm:ruleLst/>
    <dgm:forEach name="Name4" axis="ch" ptType="node">
      <dgm:layoutNode name="compositeNode">
        <dgm:varLst>
          <dgm:bulletEnabled val="1"/>
        </dgm:varLst>
        <dgm:alg type="composite"/>
        <dgm:constrLst>
          <dgm:constr type="h" refType="w" op="lte" fact="1.2"/>
          <dgm:constr type="w" for="ch" forName="bgRect" refType="w"/>
          <dgm:constr type="h" for="ch" forName="bgRect" refType="h"/>
          <dgm:constr type="t" for="ch" forName="bgRect"/>
          <dgm:constr type="l" for="ch" forName="bgRect"/>
          <dgm:constr type="w" for="ch" forName="sibTransNodeRect" refType="w" refFor="ch" refForName="bgRect"/>
          <dgm:constr type="h" for="ch" forName="sibTransNodeRect" refType="h" refFor="ch" refForName="bgRect" fact="0.4"/>
          <dgm:constr type="t" for="ch" forName="sibTransNodeRect"/>
          <dgm:constr type="l" for="ch" forName="sibTransNodeRect"/>
          <dgm:constr type="r" for="ch" forName="nodeRect" refType="r" refFor="ch" refForName="bgRect"/>
          <dgm:constr type="h" for="ch" forName="nodeRect" refType="h" refFor="ch" refForName="bgRect" fact="0.6"/>
          <dgm:constr type="t" for="ch" forName="nodeRect" refType="b" refFor="ch" refForName="sibTransNodeRect"/>
          <dgm:constr type="l" for="ch" forName="nodeRect" refType="l" refFor="ch" refForName="bgRect"/>
        </dgm:constrLst>
        <dgm:ruleLst>
          <dgm:rule type="w" for="ch" forName="nodeRect" val="NaN" fact="NaN" max="30"/>
        </dgm:ruleLst>
        <dgm:layoutNode name="bgRect" styleLbl="alignNode1">
          <dgm:alg type="sp"/>
          <dgm:shape xmlns:r="http://schemas.openxmlformats.org/officeDocument/2006/relationships" type="rect" r:blip="">
            <dgm:adjLst>
              <dgm:adj idx="1" val="0.05"/>
            </dgm:adjLst>
          </dgm:shape>
          <dgm:presOf axis="self"/>
          <dgm:constrLst/>
          <dgm:ruleLst/>
        </dgm:layoutNode>
        <dgm:forEach name="Name19" axis="followSib" ptType="sibTrans" hideLastTrans="0" cnt="1">
          <dgm:layoutNode name="sibTransNodeRect" styleLbl="alignNode1">
            <dgm:varLst>
              <dgm:chMax val="0"/>
              <dgm:bulletEnabled val="1"/>
            </dgm:varLst>
            <dgm:presOf axis="self"/>
            <dgm:alg type="tx">
              <dgm:param type="parTxLTRAlign" val="l"/>
              <dgm:param type="parTxRTLAlign" val="l"/>
            </dgm:alg>
            <dgm:shape xmlns:r="http://schemas.openxmlformats.org/officeDocument/2006/relationships" type="rect" r:blip="" hideGeom="1">
              <dgm:adjLst/>
            </dgm:shape>
            <dgm:constrLst>
              <dgm:constr type="primFontSz" val="66"/>
              <dgm:constr type="tMarg" val="13"/>
              <dgm:constr type="lMarg" refType="w" fact="0.28"/>
              <dgm:constr type="rMarg" refType="w" fact="0.28"/>
              <dgm:constr type="bMarg" val="13"/>
            </dgm:constrLst>
            <dgm:ruleLst>
              <dgm:rule type="primFontSz" val="14" fact="NaN" max="NaN"/>
              <dgm:rule type="tMarg" val="13" fact="NaN" max="NaN"/>
            </dgm:ruleLst>
          </dgm:layoutNode>
        </dgm:forEach>
        <dgm:layoutNode name="nodeRect" styleLbl="alignNode1" moveWith="bgRect">
          <dgm:varLst>
            <dgm:bulletEnabled val="1"/>
          </dgm:varLst>
          <dgm:alg type="tx">
            <dgm:param type="parTxLTRAlign" val="l"/>
            <dgm:param type="parTxRTLAlign" val="r"/>
            <dgm:param type="txAnchorVert" val="t"/>
            <dgm:param type="stBulletLvl" val="2"/>
          </dgm:alg>
          <dgm:shape xmlns:r="http://schemas.openxmlformats.org/officeDocument/2006/relationships" type="rect" r:blip="" hideGeom="1">
            <dgm:adjLst/>
          </dgm:shape>
          <dgm:presOf axis="desOrSelf" ptType="node"/>
          <dgm:constrLst>
            <dgm:constr type="primFontSz" val="26"/>
            <dgm:constr type="tMarg"/>
            <dgm:constr type="lMarg" refType="w" fact="0.28"/>
            <dgm:constr type="rMarg" refType="w" fact="0.28"/>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1">
            <a:buAutoNum type="arabicParenBoth"/>
          </dgm1611:buPr>
        </dgm1611:autoBuNodeInfo>
      </dgm1611:autoBuNodeInfoLst>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88C0DB-B940-4B33-8560-251DF8278A46}" type="datetimeFigureOut">
              <a:t>8/14/2022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A804C20-F233-4066-BF8A-4A1125B0FB16}" type="slidenum">
              <a:t>‹#›</a:t>
            </a:fld>
            <a:endParaRPr lang="en-US"/>
          </a:p>
        </p:txBody>
      </p:sp>
    </p:spTree>
    <p:extLst>
      <p:ext uri="{BB962C8B-B14F-4D97-AF65-F5344CB8AC3E}">
        <p14:creationId xmlns:p14="http://schemas.microsoft.com/office/powerpoint/2010/main" val="22522705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spcBef>
                <a:spcPts val="1000"/>
              </a:spcBef>
            </a:pPr>
            <a:endParaRPr lang="en-US"/>
          </a:p>
          <a:p>
            <a:endParaRPr lang="en-US">
              <a:ea typeface="Calibri"/>
              <a:cs typeface="Calibri"/>
            </a:endParaRPr>
          </a:p>
        </p:txBody>
      </p:sp>
      <p:sp>
        <p:nvSpPr>
          <p:cNvPr id="4" name="Slide Number Placeholder 3"/>
          <p:cNvSpPr>
            <a:spLocks noGrp="1"/>
          </p:cNvSpPr>
          <p:nvPr>
            <p:ph type="sldNum" sz="quarter" idx="5"/>
          </p:nvPr>
        </p:nvSpPr>
        <p:spPr/>
        <p:txBody>
          <a:bodyPr/>
          <a:lstStyle/>
          <a:p>
            <a:fld id="{7A804C20-F233-4066-BF8A-4A1125B0FB16}" type="slidenum">
              <a:rPr lang="en-US"/>
              <a:t>2</a:t>
            </a:fld>
            <a:endParaRPr lang="en-US"/>
          </a:p>
        </p:txBody>
      </p:sp>
    </p:spTree>
    <p:extLst>
      <p:ext uri="{BB962C8B-B14F-4D97-AF65-F5344CB8AC3E}">
        <p14:creationId xmlns:p14="http://schemas.microsoft.com/office/powerpoint/2010/main" val="36235519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The idea here relies on the theory that dark matter is a WIMP. </a:t>
            </a:r>
            <a:r>
              <a:rPr lang="en-US"/>
              <a:t>WIMP stands for weakly interacting massive particle. This would mean that dark matter could interact with standard model particles in some capacity. If this is true, then it can lose enough velocity so that it can no longer escape the gravitational field of the star itself, and be trapped inside.</a:t>
            </a:r>
          </a:p>
          <a:p>
            <a:endParaRPr lang="en-US">
              <a:cs typeface="Calibri"/>
            </a:endParaRPr>
          </a:p>
        </p:txBody>
      </p:sp>
      <p:sp>
        <p:nvSpPr>
          <p:cNvPr id="4" name="Slide Number Placeholder 3"/>
          <p:cNvSpPr>
            <a:spLocks noGrp="1"/>
          </p:cNvSpPr>
          <p:nvPr>
            <p:ph type="sldNum" sz="quarter" idx="5"/>
          </p:nvPr>
        </p:nvSpPr>
        <p:spPr/>
        <p:txBody>
          <a:bodyPr/>
          <a:lstStyle/>
          <a:p>
            <a:fld id="{7A804C20-F233-4066-BF8A-4A1125B0FB16}" type="slidenum">
              <a:rPr lang="en-US"/>
              <a:t>11</a:t>
            </a:fld>
            <a:endParaRPr lang="en-US"/>
          </a:p>
        </p:txBody>
      </p:sp>
    </p:spTree>
    <p:extLst>
      <p:ext uri="{BB962C8B-B14F-4D97-AF65-F5344CB8AC3E}">
        <p14:creationId xmlns:p14="http://schemas.microsoft.com/office/powerpoint/2010/main" val="135135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Next we have the concept of asymmetric dark matter</a:t>
            </a:r>
          </a:p>
        </p:txBody>
      </p:sp>
      <p:sp>
        <p:nvSpPr>
          <p:cNvPr id="4" name="Slide Number Placeholder 3"/>
          <p:cNvSpPr>
            <a:spLocks noGrp="1"/>
          </p:cNvSpPr>
          <p:nvPr>
            <p:ph type="sldNum" sz="quarter" idx="5"/>
          </p:nvPr>
        </p:nvSpPr>
        <p:spPr/>
        <p:txBody>
          <a:bodyPr/>
          <a:lstStyle/>
          <a:p>
            <a:fld id="{7A804C20-F233-4066-BF8A-4A1125B0FB16}" type="slidenum">
              <a:t>12</a:t>
            </a:fld>
            <a:endParaRPr lang="en-US"/>
          </a:p>
        </p:txBody>
      </p:sp>
    </p:spTree>
    <p:extLst>
      <p:ext uri="{BB962C8B-B14F-4D97-AF65-F5344CB8AC3E}">
        <p14:creationId xmlns:p14="http://schemas.microsoft.com/office/powerpoint/2010/main" val="517740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For sake of time I will not go into the details of asymmetry or symmetry of all particles, but in</a:t>
            </a:r>
            <a:r>
              <a:rPr lang="en-US">
                <a:cs typeface="Calibri"/>
              </a:rPr>
              <a:t> this case asymmetric refers to the fact that the particle does not self-annihilate, evaporate, or decay. This means that once gravitationally trapped, it does not simply remove itself from the equation when it come into contact with its antiparticle. This would mean that the dark matter stays trapped and continues to act on the matter of the star.</a:t>
            </a:r>
            <a:endParaRPr lang="en-US"/>
          </a:p>
        </p:txBody>
      </p:sp>
      <p:sp>
        <p:nvSpPr>
          <p:cNvPr id="4" name="Slide Number Placeholder 3"/>
          <p:cNvSpPr>
            <a:spLocks noGrp="1"/>
          </p:cNvSpPr>
          <p:nvPr>
            <p:ph type="sldNum" sz="quarter" idx="5"/>
          </p:nvPr>
        </p:nvSpPr>
        <p:spPr/>
        <p:txBody>
          <a:bodyPr/>
          <a:lstStyle/>
          <a:p>
            <a:fld id="{7A804C20-F233-4066-BF8A-4A1125B0FB16}" type="slidenum">
              <a:rPr lang="en-US"/>
              <a:t>13</a:t>
            </a:fld>
            <a:endParaRPr lang="en-US"/>
          </a:p>
        </p:txBody>
      </p:sp>
    </p:spTree>
    <p:extLst>
      <p:ext uri="{BB962C8B-B14F-4D97-AF65-F5344CB8AC3E}">
        <p14:creationId xmlns:p14="http://schemas.microsoft.com/office/powerpoint/2010/main" val="19668247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So now we have solidified the concept of an asymmetric WIMP as our dark matter candidate. Next,</a:t>
            </a:r>
          </a:p>
        </p:txBody>
      </p:sp>
      <p:sp>
        <p:nvSpPr>
          <p:cNvPr id="4" name="Slide Number Placeholder 3"/>
          <p:cNvSpPr>
            <a:spLocks noGrp="1"/>
          </p:cNvSpPr>
          <p:nvPr>
            <p:ph type="sldNum" sz="quarter" idx="5"/>
          </p:nvPr>
        </p:nvSpPr>
        <p:spPr/>
        <p:txBody>
          <a:bodyPr/>
          <a:lstStyle/>
          <a:p>
            <a:fld id="{7A804C20-F233-4066-BF8A-4A1125B0FB16}" type="slidenum">
              <a:rPr lang="en-US"/>
              <a:t>14</a:t>
            </a:fld>
            <a:endParaRPr lang="en-US"/>
          </a:p>
        </p:txBody>
      </p:sp>
    </p:spTree>
    <p:extLst>
      <p:ext uri="{BB962C8B-B14F-4D97-AF65-F5344CB8AC3E}">
        <p14:creationId xmlns:p14="http://schemas.microsoft.com/office/powerpoint/2010/main" val="31983915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We can discuss what affect this would have on a star using two new fields</a:t>
            </a:r>
          </a:p>
        </p:txBody>
      </p:sp>
      <p:sp>
        <p:nvSpPr>
          <p:cNvPr id="4" name="Slide Number Placeholder 3"/>
          <p:cNvSpPr>
            <a:spLocks noGrp="1"/>
          </p:cNvSpPr>
          <p:nvPr>
            <p:ph type="sldNum" sz="quarter" idx="5"/>
          </p:nvPr>
        </p:nvSpPr>
        <p:spPr/>
        <p:txBody>
          <a:bodyPr/>
          <a:lstStyle/>
          <a:p>
            <a:fld id="{7A804C20-F233-4066-BF8A-4A1125B0FB16}" type="slidenum">
              <a:t>15</a:t>
            </a:fld>
            <a:endParaRPr lang="en-US"/>
          </a:p>
        </p:txBody>
      </p:sp>
    </p:spTree>
    <p:extLst>
      <p:ext uri="{BB962C8B-B14F-4D97-AF65-F5344CB8AC3E}">
        <p14:creationId xmlns:p14="http://schemas.microsoft.com/office/powerpoint/2010/main" val="27742275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Asteroseismology and Helioseismology. Both of the fields rely on studying pressure waves inside stars to interpret the </a:t>
            </a:r>
            <a:r>
              <a:rPr lang="en-US"/>
              <a:t>density, temperature, gas motion and other properties of the stellar interior. This leads us to own main problem in the field</a:t>
            </a:r>
          </a:p>
          <a:p>
            <a:endParaRPr lang="en-US"/>
          </a:p>
          <a:p>
            <a:r>
              <a:rPr lang="en-US"/>
              <a:t>We can also use thinks like neutrino flux from for example the sun to cross examine our current models of stars to the actual outputs measured by astronomers</a:t>
            </a:r>
            <a:endParaRPr lang="en-US">
              <a:cs typeface="Calibri"/>
            </a:endParaRPr>
          </a:p>
        </p:txBody>
      </p:sp>
      <p:sp>
        <p:nvSpPr>
          <p:cNvPr id="4" name="Slide Number Placeholder 3"/>
          <p:cNvSpPr>
            <a:spLocks noGrp="1"/>
          </p:cNvSpPr>
          <p:nvPr>
            <p:ph type="sldNum" sz="quarter" idx="5"/>
          </p:nvPr>
        </p:nvSpPr>
        <p:spPr/>
        <p:txBody>
          <a:bodyPr/>
          <a:lstStyle/>
          <a:p>
            <a:fld id="{7A804C20-F233-4066-BF8A-4A1125B0FB16}" type="slidenum">
              <a:rPr lang="en-US"/>
              <a:t>16</a:t>
            </a:fld>
            <a:endParaRPr lang="en-US"/>
          </a:p>
        </p:txBody>
      </p:sp>
    </p:spTree>
    <p:extLst>
      <p:ext uri="{BB962C8B-B14F-4D97-AF65-F5344CB8AC3E}">
        <p14:creationId xmlns:p14="http://schemas.microsoft.com/office/powerpoint/2010/main" val="9623653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Many of are Star models are wrong, in the paper pictured here, </a:t>
            </a:r>
            <a:r>
              <a:rPr lang="en-US" err="1">
                <a:cs typeface="Calibri"/>
              </a:rPr>
              <a:t>Serenelli</a:t>
            </a:r>
            <a:r>
              <a:rPr lang="en-US">
                <a:cs typeface="Calibri"/>
              </a:rPr>
              <a:t> et al, they discuss the issues between our standard solar models and helioseismology readings. The basis of these discrepancies is that readings show that the core of the sun should not be as hot as our models predict. This leads us to Dark Matter.</a:t>
            </a:r>
          </a:p>
        </p:txBody>
      </p:sp>
      <p:sp>
        <p:nvSpPr>
          <p:cNvPr id="4" name="Slide Number Placeholder 3"/>
          <p:cNvSpPr>
            <a:spLocks noGrp="1"/>
          </p:cNvSpPr>
          <p:nvPr>
            <p:ph type="sldNum" sz="quarter" idx="5"/>
          </p:nvPr>
        </p:nvSpPr>
        <p:spPr/>
        <p:txBody>
          <a:bodyPr/>
          <a:lstStyle/>
          <a:p>
            <a:fld id="{7A804C20-F233-4066-BF8A-4A1125B0FB16}" type="slidenum">
              <a:rPr lang="en-US"/>
              <a:t>17</a:t>
            </a:fld>
            <a:endParaRPr lang="en-US"/>
          </a:p>
        </p:txBody>
      </p:sp>
    </p:spTree>
    <p:extLst>
      <p:ext uri="{BB962C8B-B14F-4D97-AF65-F5344CB8AC3E}">
        <p14:creationId xmlns:p14="http://schemas.microsoft.com/office/powerpoint/2010/main" val="14000310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The theory proposed in my guiding literature is that Dark matter bumping around in the sun can move heat from the inner core and diffuse it outward. This would make the core less hot. And if this can happen in the sun, it could happen in other stars as well</a:t>
            </a:r>
          </a:p>
        </p:txBody>
      </p:sp>
      <p:sp>
        <p:nvSpPr>
          <p:cNvPr id="4" name="Slide Number Placeholder 3"/>
          <p:cNvSpPr>
            <a:spLocks noGrp="1"/>
          </p:cNvSpPr>
          <p:nvPr>
            <p:ph type="sldNum" sz="quarter" idx="5"/>
          </p:nvPr>
        </p:nvSpPr>
        <p:spPr/>
        <p:txBody>
          <a:bodyPr/>
          <a:lstStyle/>
          <a:p>
            <a:fld id="{7A804C20-F233-4066-BF8A-4A1125B0FB16}" type="slidenum">
              <a:rPr lang="en-US"/>
              <a:t>18</a:t>
            </a:fld>
            <a:endParaRPr lang="en-US"/>
          </a:p>
        </p:txBody>
      </p:sp>
    </p:spTree>
    <p:extLst>
      <p:ext uri="{BB962C8B-B14F-4D97-AF65-F5344CB8AC3E}">
        <p14:creationId xmlns:p14="http://schemas.microsoft.com/office/powerpoint/2010/main" val="18632819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This naturally leads us to wanting to simulate these dark matter interactions in the sun and other stars which is the bulk of my work</a:t>
            </a:r>
            <a:endParaRPr lang="en-US"/>
          </a:p>
        </p:txBody>
      </p:sp>
      <p:sp>
        <p:nvSpPr>
          <p:cNvPr id="4" name="Slide Number Placeholder 3"/>
          <p:cNvSpPr>
            <a:spLocks noGrp="1"/>
          </p:cNvSpPr>
          <p:nvPr>
            <p:ph type="sldNum" sz="quarter" idx="5"/>
          </p:nvPr>
        </p:nvSpPr>
        <p:spPr/>
        <p:txBody>
          <a:bodyPr/>
          <a:lstStyle/>
          <a:p>
            <a:fld id="{7A804C20-F233-4066-BF8A-4A1125B0FB16}" type="slidenum">
              <a:t>19</a:t>
            </a:fld>
            <a:endParaRPr lang="en-US"/>
          </a:p>
        </p:txBody>
      </p:sp>
    </p:spTree>
    <p:extLst>
      <p:ext uri="{BB962C8B-B14F-4D97-AF65-F5344CB8AC3E}">
        <p14:creationId xmlns:p14="http://schemas.microsoft.com/office/powerpoint/2010/main" val="14573302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The team that currently works on this theory as a whole is quite big with particular credit going out to my professor Aaron Vincent and Hannah Banks who are the main writers of the literature I use.</a:t>
            </a:r>
          </a:p>
        </p:txBody>
      </p:sp>
      <p:sp>
        <p:nvSpPr>
          <p:cNvPr id="4" name="Slide Number Placeholder 3"/>
          <p:cNvSpPr>
            <a:spLocks noGrp="1"/>
          </p:cNvSpPr>
          <p:nvPr>
            <p:ph type="sldNum" sz="quarter" idx="5"/>
          </p:nvPr>
        </p:nvSpPr>
        <p:spPr/>
        <p:txBody>
          <a:bodyPr/>
          <a:lstStyle/>
          <a:p>
            <a:fld id="{7A804C20-F233-4066-BF8A-4A1125B0FB16}" type="slidenum">
              <a:rPr lang="en-US"/>
              <a:t>20</a:t>
            </a:fld>
            <a:endParaRPr lang="en-US"/>
          </a:p>
        </p:txBody>
      </p:sp>
    </p:spTree>
    <p:extLst>
      <p:ext uri="{BB962C8B-B14F-4D97-AF65-F5344CB8AC3E}">
        <p14:creationId xmlns:p14="http://schemas.microsoft.com/office/powerpoint/2010/main" val="27582010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spcBef>
                <a:spcPts val="1000"/>
              </a:spcBef>
            </a:pPr>
            <a:r>
              <a:rPr lang="en-US"/>
              <a:t>This summer I was hired by the Arthur B. McDonald institute as a McDonald Institute Summer Fellow.</a:t>
            </a:r>
          </a:p>
          <a:p>
            <a:endParaRPr lang="en-US">
              <a:cs typeface="Calibri"/>
            </a:endParaRPr>
          </a:p>
        </p:txBody>
      </p:sp>
      <p:sp>
        <p:nvSpPr>
          <p:cNvPr id="4" name="Slide Number Placeholder 3"/>
          <p:cNvSpPr>
            <a:spLocks noGrp="1"/>
          </p:cNvSpPr>
          <p:nvPr>
            <p:ph type="sldNum" sz="quarter" idx="5"/>
          </p:nvPr>
        </p:nvSpPr>
        <p:spPr/>
        <p:txBody>
          <a:bodyPr/>
          <a:lstStyle/>
          <a:p>
            <a:fld id="{7A804C20-F233-4066-BF8A-4A1125B0FB16}" type="slidenum">
              <a:rPr lang="en-US"/>
              <a:t>3</a:t>
            </a:fld>
            <a:endParaRPr lang="en-US"/>
          </a:p>
        </p:txBody>
      </p:sp>
    </p:spTree>
    <p:extLst>
      <p:ext uri="{BB962C8B-B14F-4D97-AF65-F5344CB8AC3E}">
        <p14:creationId xmlns:p14="http://schemas.microsoft.com/office/powerpoint/2010/main" val="1017723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cs typeface="Calibri"/>
              </a:rPr>
              <a:t>My job is help extend the research done by the aforementioned team to be used on a wider scale. The paper I use to base most of my code off of is "Simulation of energy Transport by Dark Matter Scattering in Stars" which I'll refer to as Banks et. al. This paper synthesizes multiple previous theories such as and Gould and </a:t>
            </a:r>
            <a:r>
              <a:rPr lang="en-US" err="1">
                <a:cs typeface="Calibri"/>
              </a:rPr>
              <a:t>Raffelt</a:t>
            </a:r>
            <a:r>
              <a:rPr lang="en-US">
                <a:cs typeface="Calibri"/>
              </a:rPr>
              <a:t> written in 1990, to create a new recalibrated equation for how the heat is transported through the star by dark matter. </a:t>
            </a:r>
          </a:p>
          <a:p>
            <a:endParaRPr lang="en-US"/>
          </a:p>
        </p:txBody>
      </p:sp>
      <p:sp>
        <p:nvSpPr>
          <p:cNvPr id="4" name="Slide Number Placeholder 3"/>
          <p:cNvSpPr>
            <a:spLocks noGrp="1"/>
          </p:cNvSpPr>
          <p:nvPr>
            <p:ph type="sldNum" sz="quarter" idx="5"/>
          </p:nvPr>
        </p:nvSpPr>
        <p:spPr/>
        <p:txBody>
          <a:bodyPr/>
          <a:lstStyle/>
          <a:p>
            <a:fld id="{7A804C20-F233-4066-BF8A-4A1125B0FB16}" type="slidenum">
              <a:rPr lang="en-US"/>
              <a:t>21</a:t>
            </a:fld>
            <a:endParaRPr lang="en-US"/>
          </a:p>
        </p:txBody>
      </p:sp>
    </p:spTree>
    <p:extLst>
      <p:ext uri="{BB962C8B-B14F-4D97-AF65-F5344CB8AC3E}">
        <p14:creationId xmlns:p14="http://schemas.microsoft.com/office/powerpoint/2010/main" val="19069955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cs typeface="Calibri"/>
              </a:rPr>
              <a:t>Their findings from the original research found that the equation from </a:t>
            </a:r>
            <a:r>
              <a:rPr lang="en-US" err="1">
                <a:cs typeface="Calibri"/>
              </a:rPr>
              <a:t>Spergel</a:t>
            </a:r>
            <a:r>
              <a:rPr lang="en-US">
                <a:cs typeface="Calibri"/>
              </a:rPr>
              <a:t> &amp; Press while theoretically disproven, shows a better fit than the</a:t>
            </a:r>
            <a:endParaRPr lang="en-US"/>
          </a:p>
          <a:p>
            <a:endParaRPr lang="en-CA"/>
          </a:p>
        </p:txBody>
      </p:sp>
      <p:sp>
        <p:nvSpPr>
          <p:cNvPr id="4" name="Slide Number Placeholder 3"/>
          <p:cNvSpPr>
            <a:spLocks noGrp="1"/>
          </p:cNvSpPr>
          <p:nvPr>
            <p:ph type="sldNum" sz="quarter" idx="5"/>
          </p:nvPr>
        </p:nvSpPr>
        <p:spPr/>
        <p:txBody>
          <a:bodyPr/>
          <a:lstStyle/>
          <a:p>
            <a:fld id="{7A804C20-F233-4066-BF8A-4A1125B0FB16}" type="slidenum">
              <a:rPr lang="en-CA" smtClean="0"/>
              <a:t>22</a:t>
            </a:fld>
            <a:endParaRPr lang="en-CA"/>
          </a:p>
        </p:txBody>
      </p:sp>
    </p:spTree>
    <p:extLst>
      <p:ext uri="{BB962C8B-B14F-4D97-AF65-F5344CB8AC3E}">
        <p14:creationId xmlns:p14="http://schemas.microsoft.com/office/powerpoint/2010/main" val="42181217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cs typeface="Calibri"/>
              </a:rPr>
              <a:t>Gould &amp; </a:t>
            </a:r>
            <a:r>
              <a:rPr lang="en-US" err="1">
                <a:cs typeface="Calibri"/>
              </a:rPr>
              <a:t>Raffelt</a:t>
            </a:r>
            <a:r>
              <a:rPr lang="en-US">
                <a:cs typeface="Calibri"/>
              </a:rPr>
              <a:t> equation which needs a significant amount of modulation and suppression factors to provide accurate fits.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cs typeface="Calibri"/>
            </a:endParaRPr>
          </a:p>
          <a:p>
            <a:endParaRPr lang="en-CA"/>
          </a:p>
        </p:txBody>
      </p:sp>
      <p:sp>
        <p:nvSpPr>
          <p:cNvPr id="4" name="Slide Number Placeholder 3"/>
          <p:cNvSpPr>
            <a:spLocks noGrp="1"/>
          </p:cNvSpPr>
          <p:nvPr>
            <p:ph type="sldNum" sz="quarter" idx="5"/>
          </p:nvPr>
        </p:nvSpPr>
        <p:spPr/>
        <p:txBody>
          <a:bodyPr/>
          <a:lstStyle/>
          <a:p>
            <a:fld id="{7A804C20-F233-4066-BF8A-4A1125B0FB16}" type="slidenum">
              <a:rPr lang="en-CA" smtClean="0"/>
              <a:t>23</a:t>
            </a:fld>
            <a:endParaRPr lang="en-CA"/>
          </a:p>
        </p:txBody>
      </p:sp>
    </p:spTree>
    <p:extLst>
      <p:ext uri="{BB962C8B-B14F-4D97-AF65-F5344CB8AC3E}">
        <p14:creationId xmlns:p14="http://schemas.microsoft.com/office/powerpoint/2010/main" val="29254851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cs typeface="Calibri"/>
              </a:rPr>
              <a:t>Because of this our team has decided to use the </a:t>
            </a:r>
            <a:r>
              <a:rPr lang="en-US" err="1">
                <a:cs typeface="Calibri"/>
              </a:rPr>
              <a:t>Spergel</a:t>
            </a:r>
            <a:r>
              <a:rPr lang="en-US">
                <a:cs typeface="Calibri"/>
              </a:rPr>
              <a:t> and Press equation as the basis, because the correction to fit Monte Carlo simulation results is relatively easy. (correction fix here) This new equation has been proven to work in a snapshot of a star</a:t>
            </a:r>
            <a:endParaRPr lang="en-CA"/>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endParaRPr lang="en-CA"/>
          </a:p>
        </p:txBody>
      </p:sp>
      <p:sp>
        <p:nvSpPr>
          <p:cNvPr id="4" name="Slide Number Placeholder 3"/>
          <p:cNvSpPr>
            <a:spLocks noGrp="1"/>
          </p:cNvSpPr>
          <p:nvPr>
            <p:ph type="sldNum" sz="quarter" idx="5"/>
          </p:nvPr>
        </p:nvSpPr>
        <p:spPr/>
        <p:txBody>
          <a:bodyPr/>
          <a:lstStyle/>
          <a:p>
            <a:fld id="{7A804C20-F233-4066-BF8A-4A1125B0FB16}" type="slidenum">
              <a:rPr lang="en-CA" smtClean="0"/>
              <a:t>24</a:t>
            </a:fld>
            <a:endParaRPr lang="en-CA"/>
          </a:p>
        </p:txBody>
      </p:sp>
    </p:spTree>
    <p:extLst>
      <p:ext uri="{BB962C8B-B14F-4D97-AF65-F5344CB8AC3E}">
        <p14:creationId xmlns:p14="http://schemas.microsoft.com/office/powerpoint/2010/main" val="29389262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But for the theoretical equation to be tested against observable data, we need the heat transport over the evolution of the star. This leads to a very special friend</a:t>
            </a:r>
          </a:p>
        </p:txBody>
      </p:sp>
      <p:sp>
        <p:nvSpPr>
          <p:cNvPr id="4" name="Slide Number Placeholder 3"/>
          <p:cNvSpPr>
            <a:spLocks noGrp="1"/>
          </p:cNvSpPr>
          <p:nvPr>
            <p:ph type="sldNum" sz="quarter" idx="5"/>
          </p:nvPr>
        </p:nvSpPr>
        <p:spPr/>
        <p:txBody>
          <a:bodyPr/>
          <a:lstStyle/>
          <a:p>
            <a:fld id="{7A804C20-F233-4066-BF8A-4A1125B0FB16}" type="slidenum">
              <a:rPr lang="en-US"/>
              <a:t>25</a:t>
            </a:fld>
            <a:endParaRPr lang="en-US"/>
          </a:p>
        </p:txBody>
      </p:sp>
    </p:spTree>
    <p:extLst>
      <p:ext uri="{BB962C8B-B14F-4D97-AF65-F5344CB8AC3E}">
        <p14:creationId xmlns:p14="http://schemas.microsoft.com/office/powerpoint/2010/main" val="1276637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A lot of Fortran</a:t>
            </a:r>
          </a:p>
        </p:txBody>
      </p:sp>
      <p:sp>
        <p:nvSpPr>
          <p:cNvPr id="4" name="Slide Number Placeholder 3"/>
          <p:cNvSpPr>
            <a:spLocks noGrp="1"/>
          </p:cNvSpPr>
          <p:nvPr>
            <p:ph type="sldNum" sz="quarter" idx="5"/>
          </p:nvPr>
        </p:nvSpPr>
        <p:spPr/>
        <p:txBody>
          <a:bodyPr/>
          <a:lstStyle/>
          <a:p>
            <a:fld id="{7A804C20-F233-4066-BF8A-4A1125B0FB16}" type="slidenum">
              <a:rPr lang="en-US"/>
              <a:t>26</a:t>
            </a:fld>
            <a:endParaRPr lang="en-US"/>
          </a:p>
        </p:txBody>
      </p:sp>
    </p:spTree>
    <p:extLst>
      <p:ext uri="{BB962C8B-B14F-4D97-AF65-F5344CB8AC3E}">
        <p14:creationId xmlns:p14="http://schemas.microsoft.com/office/powerpoint/2010/main" val="384527350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Luckily I'm not using punch cards anymore</a:t>
            </a:r>
          </a:p>
        </p:txBody>
      </p:sp>
      <p:sp>
        <p:nvSpPr>
          <p:cNvPr id="4" name="Slide Number Placeholder 3"/>
          <p:cNvSpPr>
            <a:spLocks noGrp="1"/>
          </p:cNvSpPr>
          <p:nvPr>
            <p:ph type="sldNum" sz="quarter" idx="5"/>
          </p:nvPr>
        </p:nvSpPr>
        <p:spPr/>
        <p:txBody>
          <a:bodyPr/>
          <a:lstStyle/>
          <a:p>
            <a:fld id="{7A804C20-F233-4066-BF8A-4A1125B0FB16}" type="slidenum">
              <a:t>27</a:t>
            </a:fld>
            <a:endParaRPr lang="en-US"/>
          </a:p>
        </p:txBody>
      </p:sp>
    </p:spTree>
    <p:extLst>
      <p:ext uri="{BB962C8B-B14F-4D97-AF65-F5344CB8AC3E}">
        <p14:creationId xmlns:p14="http://schemas.microsoft.com/office/powerpoint/2010/main" val="272972808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The code for Banks et al is done in </a:t>
            </a:r>
            <a:r>
              <a:rPr lang="en-US" err="1">
                <a:cs typeface="Calibri"/>
              </a:rPr>
              <a:t>Matlab</a:t>
            </a:r>
            <a:r>
              <a:rPr lang="en-US">
                <a:cs typeface="Calibri"/>
              </a:rPr>
              <a:t>, but this is too slow for the amount of data used in stellar evolution models. This means that all the equations need to be transported over to a </a:t>
            </a:r>
            <a:r>
              <a:rPr lang="en-US" err="1">
                <a:cs typeface="Calibri"/>
              </a:rPr>
              <a:t>fortran</a:t>
            </a:r>
            <a:r>
              <a:rPr lang="en-US">
                <a:cs typeface="Calibri"/>
              </a:rPr>
              <a:t> based repository </a:t>
            </a:r>
            <a:r>
              <a:rPr lang="en-US"/>
              <a:t>A large section of code exists already in repositories known as </a:t>
            </a:r>
            <a:r>
              <a:rPr lang="en-US" err="1"/>
              <a:t>Capt'n</a:t>
            </a:r>
            <a:r>
              <a:rPr lang="en-US"/>
              <a:t> General and </a:t>
            </a:r>
            <a:r>
              <a:rPr lang="en-US" err="1"/>
              <a:t>Cosmion</a:t>
            </a:r>
            <a:r>
              <a:rPr lang="en-US"/>
              <a:t>. The </a:t>
            </a:r>
            <a:r>
              <a:rPr lang="en-US" err="1"/>
              <a:t>Cosmion</a:t>
            </a:r>
            <a:r>
              <a:rPr lang="en-US"/>
              <a:t> contains code for the Monte Carlo simulations, but I spend my time working on the code in </a:t>
            </a:r>
            <a:r>
              <a:rPr lang="en-US" err="1"/>
              <a:t>Capt’n</a:t>
            </a:r>
            <a:r>
              <a:rPr lang="en-US"/>
              <a:t> General on the heat transport</a:t>
            </a:r>
          </a:p>
        </p:txBody>
      </p:sp>
      <p:sp>
        <p:nvSpPr>
          <p:cNvPr id="4" name="Slide Number Placeholder 3"/>
          <p:cNvSpPr>
            <a:spLocks noGrp="1"/>
          </p:cNvSpPr>
          <p:nvPr>
            <p:ph type="sldNum" sz="quarter" idx="5"/>
          </p:nvPr>
        </p:nvSpPr>
        <p:spPr/>
        <p:txBody>
          <a:bodyPr/>
          <a:lstStyle/>
          <a:p>
            <a:fld id="{7A804C20-F233-4066-BF8A-4A1125B0FB16}" type="slidenum">
              <a:rPr lang="en-US"/>
              <a:t>28</a:t>
            </a:fld>
            <a:endParaRPr lang="en-US"/>
          </a:p>
        </p:txBody>
      </p:sp>
    </p:spTree>
    <p:extLst>
      <p:ext uri="{BB962C8B-B14F-4D97-AF65-F5344CB8AC3E}">
        <p14:creationId xmlns:p14="http://schemas.microsoft.com/office/powerpoint/2010/main" val="322116625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Since the beginning of the summer I've added the recalibrated equation for our current understanding of heat transport, updated the code so masses of dark matter above 8 GeV do not cause crashes, and implemented multiple velocity and momentum dependent cross sections for the dark matter interaction. </a:t>
            </a:r>
          </a:p>
        </p:txBody>
      </p:sp>
      <p:sp>
        <p:nvSpPr>
          <p:cNvPr id="4" name="Slide Number Placeholder 3"/>
          <p:cNvSpPr>
            <a:spLocks noGrp="1"/>
          </p:cNvSpPr>
          <p:nvPr>
            <p:ph type="sldNum" sz="quarter" idx="5"/>
          </p:nvPr>
        </p:nvSpPr>
        <p:spPr/>
        <p:txBody>
          <a:bodyPr/>
          <a:lstStyle/>
          <a:p>
            <a:fld id="{7A804C20-F233-4066-BF8A-4A1125B0FB16}" type="slidenum">
              <a:rPr lang="en-US"/>
              <a:t>29</a:t>
            </a:fld>
            <a:endParaRPr lang="en-US"/>
          </a:p>
        </p:txBody>
      </p:sp>
    </p:spTree>
    <p:extLst>
      <p:ext uri="{BB962C8B-B14F-4D97-AF65-F5344CB8AC3E}">
        <p14:creationId xmlns:p14="http://schemas.microsoft.com/office/powerpoint/2010/main" val="413771021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To showcase this I've managed to recreate all the Hertzsprung-Russel diagrams from the Banks et al paper using the Fortran code as pictured here. Minor discrepancies remain, but are currently assumed to be from using a slightly different solar model in the Fortran code. I have the graphs for one of the velocity and momentum independent functions shown here.</a:t>
            </a:r>
          </a:p>
        </p:txBody>
      </p:sp>
      <p:sp>
        <p:nvSpPr>
          <p:cNvPr id="4" name="Slide Number Placeholder 3"/>
          <p:cNvSpPr>
            <a:spLocks noGrp="1"/>
          </p:cNvSpPr>
          <p:nvPr>
            <p:ph type="sldNum" sz="quarter" idx="5"/>
          </p:nvPr>
        </p:nvSpPr>
        <p:spPr/>
        <p:txBody>
          <a:bodyPr/>
          <a:lstStyle/>
          <a:p>
            <a:fld id="{7A804C20-F233-4066-BF8A-4A1125B0FB16}" type="slidenum">
              <a:rPr lang="en-US"/>
              <a:t>30</a:t>
            </a:fld>
            <a:endParaRPr lang="en-US"/>
          </a:p>
        </p:txBody>
      </p:sp>
    </p:spTree>
    <p:extLst>
      <p:ext uri="{BB962C8B-B14F-4D97-AF65-F5344CB8AC3E}">
        <p14:creationId xmlns:p14="http://schemas.microsoft.com/office/powerpoint/2010/main" val="41218917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spcBef>
                <a:spcPts val="1000"/>
              </a:spcBef>
            </a:pPr>
            <a:r>
              <a:rPr lang="en-US">
                <a:cs typeface="Calibri"/>
              </a:rPr>
              <a:t>Me and the 5 other fellows spent</a:t>
            </a:r>
            <a:r>
              <a:rPr lang="en-US"/>
              <a:t> half our summer working on Summer of Science, a summer camp that teaches introductory particle astrophysics to high school and middle school students </a:t>
            </a:r>
            <a:endParaRPr lang="en-US">
              <a:cs typeface="Calibri" panose="020F0502020204030204"/>
            </a:endParaRPr>
          </a:p>
        </p:txBody>
      </p:sp>
      <p:sp>
        <p:nvSpPr>
          <p:cNvPr id="4" name="Slide Number Placeholder 3"/>
          <p:cNvSpPr>
            <a:spLocks noGrp="1"/>
          </p:cNvSpPr>
          <p:nvPr>
            <p:ph type="sldNum" sz="quarter" idx="5"/>
          </p:nvPr>
        </p:nvSpPr>
        <p:spPr/>
        <p:txBody>
          <a:bodyPr/>
          <a:lstStyle/>
          <a:p>
            <a:fld id="{7A804C20-F233-4066-BF8A-4A1125B0FB16}" type="slidenum">
              <a:rPr lang="en-US"/>
              <a:t>4</a:t>
            </a:fld>
            <a:endParaRPr lang="en-US"/>
          </a:p>
        </p:txBody>
      </p:sp>
    </p:spTree>
    <p:extLst>
      <p:ext uri="{BB962C8B-B14F-4D97-AF65-F5344CB8AC3E}">
        <p14:creationId xmlns:p14="http://schemas.microsoft.com/office/powerpoint/2010/main" val="213589896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The next step in the data analysis process that is ongoing at this moment but not finished enough to present is using a stellar evolution module known as MESA to simulate this transport in multiple stars. This will hopefully lead to data that can be checked against current ongoing Monte Carlo simulations of this same theory and eventually observables.</a:t>
            </a:r>
          </a:p>
          <a:p>
            <a:endParaRPr lang="en-US">
              <a:cs typeface="Calibri"/>
            </a:endParaRPr>
          </a:p>
        </p:txBody>
      </p:sp>
      <p:sp>
        <p:nvSpPr>
          <p:cNvPr id="4" name="Slide Number Placeholder 3"/>
          <p:cNvSpPr>
            <a:spLocks noGrp="1"/>
          </p:cNvSpPr>
          <p:nvPr>
            <p:ph type="sldNum" sz="quarter" idx="5"/>
          </p:nvPr>
        </p:nvSpPr>
        <p:spPr/>
        <p:txBody>
          <a:bodyPr/>
          <a:lstStyle/>
          <a:p>
            <a:fld id="{7A804C20-F233-4066-BF8A-4A1125B0FB16}" type="slidenum">
              <a:rPr lang="en-US"/>
              <a:t>31</a:t>
            </a:fld>
            <a:endParaRPr lang="en-US"/>
          </a:p>
        </p:txBody>
      </p:sp>
    </p:spTree>
    <p:extLst>
      <p:ext uri="{BB962C8B-B14F-4D97-AF65-F5344CB8AC3E}">
        <p14:creationId xmlns:p14="http://schemas.microsoft.com/office/powerpoint/2010/main" val="121165481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t>The future work that needs to be done would be checking the theoretical models created in my time here against observed data, as well as checking our current assumptions made in the Banks et. Al paper.</a:t>
            </a:r>
            <a:endParaRPr lang="en-US"/>
          </a:p>
          <a:p>
            <a:endParaRPr lang="en-US">
              <a:ea typeface="Calibri"/>
              <a:cs typeface="Calibri"/>
            </a:endParaRPr>
          </a:p>
        </p:txBody>
      </p:sp>
      <p:sp>
        <p:nvSpPr>
          <p:cNvPr id="4" name="Slide Number Placeholder 3"/>
          <p:cNvSpPr>
            <a:spLocks noGrp="1"/>
          </p:cNvSpPr>
          <p:nvPr>
            <p:ph type="sldNum" sz="quarter" idx="5"/>
          </p:nvPr>
        </p:nvSpPr>
        <p:spPr/>
        <p:txBody>
          <a:bodyPr/>
          <a:lstStyle/>
          <a:p>
            <a:fld id="{7A804C20-F233-4066-BF8A-4A1125B0FB16}" type="slidenum">
              <a:t>32</a:t>
            </a:fld>
            <a:endParaRPr lang="en-US"/>
          </a:p>
        </p:txBody>
      </p:sp>
    </p:spTree>
    <p:extLst>
      <p:ext uri="{BB962C8B-B14F-4D97-AF65-F5344CB8AC3E}">
        <p14:creationId xmlns:p14="http://schemas.microsoft.com/office/powerpoint/2010/main" val="28153805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The other half of my summer was spent working with Professor Aaron Vincent on a project to simulate the capture of asymmetric dark matter in stars which is what I'll be talking about today.</a:t>
            </a:r>
          </a:p>
          <a:p>
            <a:endParaRPr lang="en-CA"/>
          </a:p>
        </p:txBody>
      </p:sp>
      <p:sp>
        <p:nvSpPr>
          <p:cNvPr id="4" name="Slide Number Placeholder 3"/>
          <p:cNvSpPr>
            <a:spLocks noGrp="1"/>
          </p:cNvSpPr>
          <p:nvPr>
            <p:ph type="sldNum" sz="quarter" idx="5"/>
          </p:nvPr>
        </p:nvSpPr>
        <p:spPr/>
        <p:txBody>
          <a:bodyPr/>
          <a:lstStyle/>
          <a:p>
            <a:fld id="{7A804C20-F233-4066-BF8A-4A1125B0FB16}" type="slidenum">
              <a:rPr lang="en-CA" smtClean="0"/>
              <a:t>5</a:t>
            </a:fld>
            <a:endParaRPr lang="en-CA"/>
          </a:p>
        </p:txBody>
      </p:sp>
    </p:spTree>
    <p:extLst>
      <p:ext uri="{BB962C8B-B14F-4D97-AF65-F5344CB8AC3E}">
        <p14:creationId xmlns:p14="http://schemas.microsoft.com/office/powerpoint/2010/main" val="28143487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So with introductions out of the way, Let's get into my research plan for the summer.</a:t>
            </a:r>
          </a:p>
        </p:txBody>
      </p:sp>
      <p:sp>
        <p:nvSpPr>
          <p:cNvPr id="4" name="Slide Number Placeholder 3"/>
          <p:cNvSpPr>
            <a:spLocks noGrp="1"/>
          </p:cNvSpPr>
          <p:nvPr>
            <p:ph type="sldNum" sz="quarter" idx="5"/>
          </p:nvPr>
        </p:nvSpPr>
        <p:spPr/>
        <p:txBody>
          <a:bodyPr/>
          <a:lstStyle/>
          <a:p>
            <a:fld id="{7A804C20-F233-4066-BF8A-4A1125B0FB16}" type="slidenum">
              <a:rPr lang="en-US"/>
              <a:t>6</a:t>
            </a:fld>
            <a:endParaRPr lang="en-US"/>
          </a:p>
        </p:txBody>
      </p:sp>
    </p:spTree>
    <p:extLst>
      <p:ext uri="{BB962C8B-B14F-4D97-AF65-F5344CB8AC3E}">
        <p14:creationId xmlns:p14="http://schemas.microsoft.com/office/powerpoint/2010/main" val="28035474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 Look at Stars, Find Dark matter</a:t>
            </a:r>
          </a:p>
        </p:txBody>
      </p:sp>
      <p:sp>
        <p:nvSpPr>
          <p:cNvPr id="4" name="Slide Number Placeholder 3"/>
          <p:cNvSpPr>
            <a:spLocks noGrp="1"/>
          </p:cNvSpPr>
          <p:nvPr>
            <p:ph type="sldNum" sz="quarter" idx="5"/>
          </p:nvPr>
        </p:nvSpPr>
        <p:spPr/>
        <p:txBody>
          <a:bodyPr/>
          <a:lstStyle/>
          <a:p>
            <a:fld id="{7A804C20-F233-4066-BF8A-4A1125B0FB16}" type="slidenum">
              <a:t>7</a:t>
            </a:fld>
            <a:endParaRPr lang="en-US"/>
          </a:p>
        </p:txBody>
      </p:sp>
    </p:spTree>
    <p:extLst>
      <p:ext uri="{BB962C8B-B14F-4D97-AF65-F5344CB8AC3E}">
        <p14:creationId xmlns:p14="http://schemas.microsoft.com/office/powerpoint/2010/main" val="31317613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That’s pretty simple right? Not ambitious at all?</a:t>
            </a:r>
          </a:p>
        </p:txBody>
      </p:sp>
      <p:sp>
        <p:nvSpPr>
          <p:cNvPr id="4" name="Slide Number Placeholder 3"/>
          <p:cNvSpPr>
            <a:spLocks noGrp="1"/>
          </p:cNvSpPr>
          <p:nvPr>
            <p:ph type="sldNum" sz="quarter" idx="5"/>
          </p:nvPr>
        </p:nvSpPr>
        <p:spPr/>
        <p:txBody>
          <a:bodyPr/>
          <a:lstStyle/>
          <a:p>
            <a:fld id="{7A804C20-F233-4066-BF8A-4A1125B0FB16}" type="slidenum">
              <a:rPr lang="en-US"/>
              <a:t>8</a:t>
            </a:fld>
            <a:endParaRPr lang="en-US"/>
          </a:p>
        </p:txBody>
      </p:sp>
    </p:spTree>
    <p:extLst>
      <p:ext uri="{BB962C8B-B14F-4D97-AF65-F5344CB8AC3E}">
        <p14:creationId xmlns:p14="http://schemas.microsoft.com/office/powerpoint/2010/main" val="37344205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SO what I'm currently doing to achieve that is simulating the capture of asymmetric dark matter in stars. </a:t>
            </a:r>
            <a:r>
              <a:rPr lang="en-US">
                <a:cs typeface="Calibri"/>
              </a:rPr>
              <a:t>Let's</a:t>
            </a:r>
            <a:r>
              <a:rPr lang="en-US">
                <a:ea typeface="Calibri"/>
                <a:cs typeface="Calibri"/>
              </a:rPr>
              <a:t> break down that title step by step</a:t>
            </a:r>
            <a:endParaRPr lang="en-US"/>
          </a:p>
        </p:txBody>
      </p:sp>
      <p:sp>
        <p:nvSpPr>
          <p:cNvPr id="4" name="Slide Number Placeholder 3"/>
          <p:cNvSpPr>
            <a:spLocks noGrp="1"/>
          </p:cNvSpPr>
          <p:nvPr>
            <p:ph type="sldNum" sz="quarter" idx="5"/>
          </p:nvPr>
        </p:nvSpPr>
        <p:spPr/>
        <p:txBody>
          <a:bodyPr/>
          <a:lstStyle/>
          <a:p>
            <a:fld id="{7A804C20-F233-4066-BF8A-4A1125B0FB16}" type="slidenum">
              <a:t>9</a:t>
            </a:fld>
            <a:endParaRPr lang="en-US"/>
          </a:p>
        </p:txBody>
      </p:sp>
    </p:spTree>
    <p:extLst>
      <p:ext uri="{BB962C8B-B14F-4D97-AF65-F5344CB8AC3E}">
        <p14:creationId xmlns:p14="http://schemas.microsoft.com/office/powerpoint/2010/main" val="9596543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First we have the theortical capture of dark matter</a:t>
            </a:r>
          </a:p>
        </p:txBody>
      </p:sp>
      <p:sp>
        <p:nvSpPr>
          <p:cNvPr id="4" name="Slide Number Placeholder 3"/>
          <p:cNvSpPr>
            <a:spLocks noGrp="1"/>
          </p:cNvSpPr>
          <p:nvPr>
            <p:ph type="sldNum" sz="quarter" idx="5"/>
          </p:nvPr>
        </p:nvSpPr>
        <p:spPr/>
        <p:txBody>
          <a:bodyPr/>
          <a:lstStyle/>
          <a:p>
            <a:fld id="{7A804C20-F233-4066-BF8A-4A1125B0FB16}" type="slidenum">
              <a:t>10</a:t>
            </a:fld>
            <a:endParaRPr lang="en-US"/>
          </a:p>
        </p:txBody>
      </p:sp>
    </p:spTree>
    <p:extLst>
      <p:ext uri="{BB962C8B-B14F-4D97-AF65-F5344CB8AC3E}">
        <p14:creationId xmlns:p14="http://schemas.microsoft.com/office/powerpoint/2010/main" val="40955986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spTree>
      <p:nvGrpSpPr>
        <p:cNvPr id="1" name=""/>
        <p:cNvGrpSpPr/>
        <p:nvPr/>
      </p:nvGrpSpPr>
      <p:grpSpPr>
        <a:xfrm>
          <a:off x="0" y="0"/>
          <a:ext cx="0" cy="0"/>
          <a:chOff x="0" y="0"/>
          <a:chExt cx="0" cy="0"/>
        </a:xfrm>
      </p:grpSpPr>
      <p:sp>
        <p:nvSpPr>
          <p:cNvPr id="11" name="Author and Date"/>
          <p:cNvSpPr txBox="1">
            <a:spLocks noGrp="1"/>
          </p:cNvSpPr>
          <p:nvPr>
            <p:ph type="body" sz="quarter" idx="21" hasCustomPrompt="1"/>
          </p:nvPr>
        </p:nvSpPr>
        <p:spPr>
          <a:xfrm>
            <a:off x="600670" y="5929931"/>
            <a:ext cx="10985502" cy="318490"/>
          </a:xfrm>
          <a:prstGeom prst="rect">
            <a:avLst/>
          </a:prstGeom>
        </p:spPr>
        <p:txBody>
          <a:bodyPr lIns="45719" tIns="45719" rIns="45719" bIns="45719"/>
          <a:lstStyle>
            <a:lvl1pPr marL="0" indent="0" defTabSz="412750">
              <a:lnSpc>
                <a:spcPct val="100000"/>
              </a:lnSpc>
              <a:spcBef>
                <a:spcPts val="0"/>
              </a:spcBef>
              <a:buSzTx/>
              <a:buNone/>
              <a:defRPr sz="1800" b="1"/>
            </a:lvl1pPr>
          </a:lstStyle>
          <a:p>
            <a:r>
              <a:t>Author and Date</a:t>
            </a:r>
          </a:p>
        </p:txBody>
      </p:sp>
      <p:sp>
        <p:nvSpPr>
          <p:cNvPr id="12" name="Presentation Title"/>
          <p:cNvSpPr txBox="1">
            <a:spLocks noGrp="1"/>
          </p:cNvSpPr>
          <p:nvPr>
            <p:ph type="title" hasCustomPrompt="1"/>
          </p:nvPr>
        </p:nvSpPr>
        <p:spPr>
          <a:xfrm>
            <a:off x="603248" y="1287496"/>
            <a:ext cx="10985502" cy="2324101"/>
          </a:xfrm>
          <a:prstGeom prst="rect">
            <a:avLst/>
          </a:prstGeom>
        </p:spPr>
        <p:txBody>
          <a:bodyPr anchor="b"/>
          <a:lstStyle>
            <a:lvl1pPr>
              <a:defRPr sz="5800" spc="-116"/>
            </a:lvl1pPr>
          </a:lstStyle>
          <a:p>
            <a:r>
              <a:t>Presentation Title</a:t>
            </a:r>
          </a:p>
        </p:txBody>
      </p:sp>
      <p:sp>
        <p:nvSpPr>
          <p:cNvPr id="13" name="Body Level One…"/>
          <p:cNvSpPr txBox="1">
            <a:spLocks noGrp="1"/>
          </p:cNvSpPr>
          <p:nvPr>
            <p:ph type="body" sz="quarter" idx="1" hasCustomPrompt="1"/>
          </p:nvPr>
        </p:nvSpPr>
        <p:spPr>
          <a:xfrm>
            <a:off x="600671" y="3611595"/>
            <a:ext cx="10985501" cy="952501"/>
          </a:xfrm>
          <a:prstGeom prst="rect">
            <a:avLst/>
          </a:prstGeom>
        </p:spPr>
        <p:txBody>
          <a:bodyPr/>
          <a:lstStyle>
            <a:lvl1pPr marL="0" indent="0" defTabSz="412750">
              <a:lnSpc>
                <a:spcPct val="100000"/>
              </a:lnSpc>
              <a:spcBef>
                <a:spcPts val="0"/>
              </a:spcBef>
              <a:buSzTx/>
              <a:buNone/>
              <a:defRPr sz="2750" b="1"/>
            </a:lvl1pPr>
            <a:lvl2pPr marL="0" indent="228600" defTabSz="412750">
              <a:lnSpc>
                <a:spcPct val="100000"/>
              </a:lnSpc>
              <a:spcBef>
                <a:spcPts val="0"/>
              </a:spcBef>
              <a:buSzTx/>
              <a:buNone/>
              <a:defRPr sz="2750" b="1"/>
            </a:lvl2pPr>
            <a:lvl3pPr marL="0" indent="457200" defTabSz="412750">
              <a:lnSpc>
                <a:spcPct val="100000"/>
              </a:lnSpc>
              <a:spcBef>
                <a:spcPts val="0"/>
              </a:spcBef>
              <a:buSzTx/>
              <a:buNone/>
              <a:defRPr sz="2750" b="1"/>
            </a:lvl3pPr>
            <a:lvl4pPr marL="0" indent="685800" defTabSz="412750">
              <a:lnSpc>
                <a:spcPct val="100000"/>
              </a:lnSpc>
              <a:spcBef>
                <a:spcPts val="0"/>
              </a:spcBef>
              <a:buSzTx/>
              <a:buNone/>
              <a:defRPr sz="2750" b="1"/>
            </a:lvl4pPr>
            <a:lvl5pPr marL="0" indent="914400" defTabSz="412750">
              <a:lnSpc>
                <a:spcPct val="100000"/>
              </a:lnSpc>
              <a:spcBef>
                <a:spcPts val="0"/>
              </a:spcBef>
              <a:buSzTx/>
              <a:buNone/>
              <a:defRPr sz="2750" b="1"/>
            </a:lvl5pPr>
          </a:lstStyle>
          <a:p>
            <a:r>
              <a:t>Presentation Subtitle</a:t>
            </a:r>
          </a:p>
          <a:p>
            <a:pPr lvl="1"/>
            <a:endParaRPr/>
          </a:p>
          <a:p>
            <a:pPr lvl="2"/>
            <a:endParaRPr/>
          </a:p>
          <a:p>
            <a:pPr lvl="3"/>
            <a:endParaRPr/>
          </a:p>
          <a:p>
            <a:pPr lvl="4"/>
            <a:endParaRPr/>
          </a:p>
        </p:txBody>
      </p:sp>
      <p:sp>
        <p:nvSpPr>
          <p:cNvPr id="1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Statement">
    <p:spTree>
      <p:nvGrpSpPr>
        <p:cNvPr id="1" name=""/>
        <p:cNvGrpSpPr/>
        <p:nvPr/>
      </p:nvGrpSpPr>
      <p:grpSpPr>
        <a:xfrm>
          <a:off x="0" y="0"/>
          <a:ext cx="0" cy="0"/>
          <a:chOff x="0" y="0"/>
          <a:chExt cx="0" cy="0"/>
        </a:xfrm>
      </p:grpSpPr>
      <p:sp>
        <p:nvSpPr>
          <p:cNvPr id="98" name="Body Level One…"/>
          <p:cNvSpPr txBox="1">
            <a:spLocks noGrp="1"/>
          </p:cNvSpPr>
          <p:nvPr>
            <p:ph type="body" sz="half" idx="1" hasCustomPrompt="1"/>
          </p:nvPr>
        </p:nvSpPr>
        <p:spPr>
          <a:xfrm>
            <a:off x="603250" y="2460422"/>
            <a:ext cx="10985500" cy="1937157"/>
          </a:xfrm>
          <a:prstGeom prst="rect">
            <a:avLst/>
          </a:prstGeom>
        </p:spPr>
        <p:txBody>
          <a:bodyPr anchor="ctr"/>
          <a:lstStyle>
            <a:lvl1pPr marL="0" indent="0" algn="ctr">
              <a:lnSpc>
                <a:spcPct val="80000"/>
              </a:lnSpc>
              <a:spcBef>
                <a:spcPts val="0"/>
              </a:spcBef>
              <a:buSzTx/>
              <a:buNone/>
              <a:defRPr sz="5800" spc="-116">
                <a:latin typeface="Helvetica Neue Medium"/>
                <a:ea typeface="Helvetica Neue Medium"/>
                <a:cs typeface="Helvetica Neue Medium"/>
                <a:sym typeface="Helvetica Neue Medium"/>
              </a:defRPr>
            </a:lvl1pPr>
            <a:lvl2pPr marL="0" indent="228600" algn="ctr">
              <a:lnSpc>
                <a:spcPct val="80000"/>
              </a:lnSpc>
              <a:spcBef>
                <a:spcPts val="0"/>
              </a:spcBef>
              <a:buSzTx/>
              <a:buNone/>
              <a:defRPr sz="5800" spc="-116">
                <a:latin typeface="Helvetica Neue Medium"/>
                <a:ea typeface="Helvetica Neue Medium"/>
                <a:cs typeface="Helvetica Neue Medium"/>
                <a:sym typeface="Helvetica Neue Medium"/>
              </a:defRPr>
            </a:lvl2pPr>
            <a:lvl3pPr marL="0" indent="457200" algn="ctr">
              <a:lnSpc>
                <a:spcPct val="80000"/>
              </a:lnSpc>
              <a:spcBef>
                <a:spcPts val="0"/>
              </a:spcBef>
              <a:buSzTx/>
              <a:buNone/>
              <a:defRPr sz="5800" spc="-116">
                <a:latin typeface="Helvetica Neue Medium"/>
                <a:ea typeface="Helvetica Neue Medium"/>
                <a:cs typeface="Helvetica Neue Medium"/>
                <a:sym typeface="Helvetica Neue Medium"/>
              </a:defRPr>
            </a:lvl3pPr>
            <a:lvl4pPr marL="0" indent="685800" algn="ctr">
              <a:lnSpc>
                <a:spcPct val="80000"/>
              </a:lnSpc>
              <a:spcBef>
                <a:spcPts val="0"/>
              </a:spcBef>
              <a:buSzTx/>
              <a:buNone/>
              <a:defRPr sz="5800" spc="-116">
                <a:latin typeface="Helvetica Neue Medium"/>
                <a:ea typeface="Helvetica Neue Medium"/>
                <a:cs typeface="Helvetica Neue Medium"/>
                <a:sym typeface="Helvetica Neue Medium"/>
              </a:defRPr>
            </a:lvl4pPr>
            <a:lvl5pPr marL="0" indent="914400" algn="ctr">
              <a:lnSpc>
                <a:spcPct val="80000"/>
              </a:lnSpc>
              <a:spcBef>
                <a:spcPts val="0"/>
              </a:spcBef>
              <a:buSzTx/>
              <a:buNone/>
              <a:defRPr sz="5800" spc="-116">
                <a:latin typeface="Helvetica Neue Medium"/>
                <a:ea typeface="Helvetica Neue Medium"/>
                <a:cs typeface="Helvetica Neue Medium"/>
                <a:sym typeface="Helvetica Neue Medium"/>
              </a:defRPr>
            </a:lvl5pPr>
          </a:lstStyle>
          <a:p>
            <a:r>
              <a:t>Statement</a:t>
            </a:r>
          </a:p>
          <a:p>
            <a:pPr lvl="1"/>
            <a:endParaRPr/>
          </a:p>
          <a:p>
            <a:pPr lvl="2"/>
            <a:endParaRPr/>
          </a:p>
          <a:p>
            <a:pPr lvl="3"/>
            <a:endParaRPr/>
          </a:p>
          <a:p>
            <a:pPr lvl="4"/>
            <a:endParaRPr/>
          </a:p>
        </p:txBody>
      </p:sp>
      <p:sp>
        <p:nvSpPr>
          <p:cNvPr id="9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ig Fact">
    <p:spTree>
      <p:nvGrpSpPr>
        <p:cNvPr id="1" name=""/>
        <p:cNvGrpSpPr/>
        <p:nvPr/>
      </p:nvGrpSpPr>
      <p:grpSpPr>
        <a:xfrm>
          <a:off x="0" y="0"/>
          <a:ext cx="0" cy="0"/>
          <a:chOff x="0" y="0"/>
          <a:chExt cx="0" cy="0"/>
        </a:xfrm>
      </p:grpSpPr>
      <p:sp>
        <p:nvSpPr>
          <p:cNvPr id="106" name="Body Level One…"/>
          <p:cNvSpPr txBox="1">
            <a:spLocks noGrp="1"/>
          </p:cNvSpPr>
          <p:nvPr>
            <p:ph type="body" idx="1" hasCustomPrompt="1"/>
          </p:nvPr>
        </p:nvSpPr>
        <p:spPr>
          <a:xfrm>
            <a:off x="603250" y="537964"/>
            <a:ext cx="10985500" cy="3620792"/>
          </a:xfrm>
          <a:prstGeom prst="rect">
            <a:avLst/>
          </a:prstGeom>
        </p:spPr>
        <p:txBody>
          <a:bodyPr anchor="b"/>
          <a:lstStyle>
            <a:lvl1pPr marL="0" indent="0" algn="ctr">
              <a:lnSpc>
                <a:spcPct val="80000"/>
              </a:lnSpc>
              <a:spcBef>
                <a:spcPts val="0"/>
              </a:spcBef>
              <a:buSzTx/>
              <a:buNone/>
              <a:defRPr sz="12500" b="1" spc="-125"/>
            </a:lvl1pPr>
            <a:lvl2pPr marL="0" indent="228600" algn="ctr">
              <a:lnSpc>
                <a:spcPct val="80000"/>
              </a:lnSpc>
              <a:spcBef>
                <a:spcPts val="0"/>
              </a:spcBef>
              <a:buSzTx/>
              <a:buNone/>
              <a:defRPr sz="12500" b="1" spc="-125"/>
            </a:lvl2pPr>
            <a:lvl3pPr marL="0" indent="457200" algn="ctr">
              <a:lnSpc>
                <a:spcPct val="80000"/>
              </a:lnSpc>
              <a:spcBef>
                <a:spcPts val="0"/>
              </a:spcBef>
              <a:buSzTx/>
              <a:buNone/>
              <a:defRPr sz="12500" b="1" spc="-125"/>
            </a:lvl3pPr>
            <a:lvl4pPr marL="0" indent="685800" algn="ctr">
              <a:lnSpc>
                <a:spcPct val="80000"/>
              </a:lnSpc>
              <a:spcBef>
                <a:spcPts val="0"/>
              </a:spcBef>
              <a:buSzTx/>
              <a:buNone/>
              <a:defRPr sz="12500" b="1" spc="-125"/>
            </a:lvl4pPr>
            <a:lvl5pPr marL="0" indent="914400" algn="ctr">
              <a:lnSpc>
                <a:spcPct val="80000"/>
              </a:lnSpc>
              <a:spcBef>
                <a:spcPts val="0"/>
              </a:spcBef>
              <a:buSzTx/>
              <a:buNone/>
              <a:defRPr sz="12500" b="1" spc="-125"/>
            </a:lvl5pPr>
          </a:lstStyle>
          <a:p>
            <a:r>
              <a:t>100%</a:t>
            </a:r>
          </a:p>
          <a:p>
            <a:pPr lvl="1"/>
            <a:endParaRPr/>
          </a:p>
          <a:p>
            <a:pPr lvl="2"/>
            <a:endParaRPr/>
          </a:p>
          <a:p>
            <a:pPr lvl="3"/>
            <a:endParaRPr/>
          </a:p>
          <a:p>
            <a:pPr lvl="4"/>
            <a:endParaRPr/>
          </a:p>
        </p:txBody>
      </p:sp>
      <p:sp>
        <p:nvSpPr>
          <p:cNvPr id="107" name="Fact information"/>
          <p:cNvSpPr txBox="1">
            <a:spLocks noGrp="1"/>
          </p:cNvSpPr>
          <p:nvPr>
            <p:ph type="body" sz="quarter" idx="21" hasCustomPrompt="1"/>
          </p:nvPr>
        </p:nvSpPr>
        <p:spPr>
          <a:xfrm>
            <a:off x="603250" y="4131090"/>
            <a:ext cx="10985500" cy="467390"/>
          </a:xfrm>
          <a:prstGeom prst="rect">
            <a:avLst/>
          </a:prstGeom>
        </p:spPr>
        <p:txBody>
          <a:bodyPr lIns="45719" tIns="45719" rIns="45719" bIns="45719"/>
          <a:lstStyle>
            <a:lvl1pPr marL="0" indent="0" algn="ctr" defTabSz="412750">
              <a:lnSpc>
                <a:spcPct val="100000"/>
              </a:lnSpc>
              <a:spcBef>
                <a:spcPts val="0"/>
              </a:spcBef>
              <a:buSzTx/>
              <a:buNone/>
              <a:defRPr sz="2750" b="1"/>
            </a:lvl1pPr>
          </a:lstStyle>
          <a:p>
            <a:r>
              <a:t>Fact information</a:t>
            </a:r>
          </a:p>
        </p:txBody>
      </p:sp>
      <p:sp>
        <p:nvSpPr>
          <p:cNvPr id="10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115" name="Attribution"/>
          <p:cNvSpPr txBox="1">
            <a:spLocks noGrp="1"/>
          </p:cNvSpPr>
          <p:nvPr>
            <p:ph type="body" sz="quarter" idx="21" hasCustomPrompt="1"/>
          </p:nvPr>
        </p:nvSpPr>
        <p:spPr>
          <a:xfrm>
            <a:off x="1215012" y="5337727"/>
            <a:ext cx="10100026" cy="318490"/>
          </a:xfrm>
          <a:prstGeom prst="rect">
            <a:avLst/>
          </a:prstGeom>
        </p:spPr>
        <p:txBody>
          <a:bodyPr lIns="45719" tIns="45719" rIns="45719" bIns="45719"/>
          <a:lstStyle>
            <a:lvl1pPr marL="0" indent="0" defTabSz="412750">
              <a:lnSpc>
                <a:spcPct val="100000"/>
              </a:lnSpc>
              <a:spcBef>
                <a:spcPts val="0"/>
              </a:spcBef>
              <a:buSzTx/>
              <a:buNone/>
              <a:defRPr sz="1800" b="1"/>
            </a:lvl1pPr>
          </a:lstStyle>
          <a:p>
            <a:r>
              <a:t>Attribution</a:t>
            </a:r>
          </a:p>
        </p:txBody>
      </p:sp>
      <p:sp>
        <p:nvSpPr>
          <p:cNvPr id="116" name="Body Level One…"/>
          <p:cNvSpPr txBox="1">
            <a:spLocks noGrp="1"/>
          </p:cNvSpPr>
          <p:nvPr>
            <p:ph type="body" sz="half" idx="1" hasCustomPrompt="1"/>
          </p:nvPr>
        </p:nvSpPr>
        <p:spPr>
          <a:xfrm>
            <a:off x="876962" y="2469930"/>
            <a:ext cx="10438077" cy="1918140"/>
          </a:xfrm>
          <a:prstGeom prst="rect">
            <a:avLst/>
          </a:prstGeom>
        </p:spPr>
        <p:txBody>
          <a:bodyPr/>
          <a:lstStyle>
            <a:lvl1pPr marL="319462" indent="-234950">
              <a:spcBef>
                <a:spcPts val="0"/>
              </a:spcBef>
              <a:buSzTx/>
              <a:buNone/>
              <a:defRPr sz="4250" spc="-85">
                <a:latin typeface="Helvetica Neue Medium"/>
                <a:ea typeface="Helvetica Neue Medium"/>
                <a:cs typeface="Helvetica Neue Medium"/>
                <a:sym typeface="Helvetica Neue Medium"/>
              </a:defRPr>
            </a:lvl1pPr>
            <a:lvl2pPr marL="319462" indent="-6350">
              <a:spcBef>
                <a:spcPts val="0"/>
              </a:spcBef>
              <a:buSzTx/>
              <a:buNone/>
              <a:defRPr sz="4250" spc="-85">
                <a:latin typeface="Helvetica Neue Medium"/>
                <a:ea typeface="Helvetica Neue Medium"/>
                <a:cs typeface="Helvetica Neue Medium"/>
                <a:sym typeface="Helvetica Neue Medium"/>
              </a:defRPr>
            </a:lvl2pPr>
            <a:lvl3pPr marL="319462" indent="222250">
              <a:spcBef>
                <a:spcPts val="0"/>
              </a:spcBef>
              <a:buSzTx/>
              <a:buNone/>
              <a:defRPr sz="4250" spc="-85">
                <a:latin typeface="Helvetica Neue Medium"/>
                <a:ea typeface="Helvetica Neue Medium"/>
                <a:cs typeface="Helvetica Neue Medium"/>
                <a:sym typeface="Helvetica Neue Medium"/>
              </a:defRPr>
            </a:lvl3pPr>
            <a:lvl4pPr marL="319462" indent="450850">
              <a:spcBef>
                <a:spcPts val="0"/>
              </a:spcBef>
              <a:buSzTx/>
              <a:buNone/>
              <a:defRPr sz="4250" spc="-85">
                <a:latin typeface="Helvetica Neue Medium"/>
                <a:ea typeface="Helvetica Neue Medium"/>
                <a:cs typeface="Helvetica Neue Medium"/>
                <a:sym typeface="Helvetica Neue Medium"/>
              </a:defRPr>
            </a:lvl4pPr>
            <a:lvl5pPr marL="319462" indent="679450">
              <a:spcBef>
                <a:spcPts val="0"/>
              </a:spcBef>
              <a:buSzTx/>
              <a:buNone/>
              <a:defRPr sz="4250" spc="-85">
                <a:latin typeface="Helvetica Neue Medium"/>
                <a:ea typeface="Helvetica Neue Medium"/>
                <a:cs typeface="Helvetica Neue Medium"/>
                <a:sym typeface="Helvetica Neue Medium"/>
              </a:defRPr>
            </a:lvl5pPr>
          </a:lstStyle>
          <a:p>
            <a:r>
              <a:t>“Notable Quote”</a:t>
            </a:r>
          </a:p>
          <a:p>
            <a:pPr lvl="1"/>
            <a:endParaRPr/>
          </a:p>
          <a:p>
            <a:pPr lvl="2"/>
            <a:endParaRPr/>
          </a:p>
          <a:p>
            <a:pPr lvl="3"/>
            <a:endParaRPr/>
          </a:p>
          <a:p>
            <a:pPr lvl="4"/>
            <a:endParaRPr/>
          </a:p>
        </p:txBody>
      </p:sp>
      <p:sp>
        <p:nvSpPr>
          <p:cNvPr id="11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124" name="Image"/>
          <p:cNvSpPr>
            <a:spLocks noGrp="1"/>
          </p:cNvSpPr>
          <p:nvPr>
            <p:ph type="pic" sz="quarter" idx="21"/>
          </p:nvPr>
        </p:nvSpPr>
        <p:spPr>
          <a:xfrm>
            <a:off x="7880350" y="508000"/>
            <a:ext cx="3719550" cy="2974839"/>
          </a:xfrm>
          <a:prstGeom prst="rect">
            <a:avLst/>
          </a:prstGeom>
        </p:spPr>
        <p:txBody>
          <a:bodyPr lIns="91439" tIns="45719" rIns="91439" bIns="45719">
            <a:noAutofit/>
          </a:bodyPr>
          <a:lstStyle/>
          <a:p>
            <a:endParaRPr/>
          </a:p>
        </p:txBody>
      </p:sp>
      <p:sp>
        <p:nvSpPr>
          <p:cNvPr id="125" name="Image"/>
          <p:cNvSpPr>
            <a:spLocks noGrp="1"/>
          </p:cNvSpPr>
          <p:nvPr>
            <p:ph type="pic" sz="half" idx="22"/>
          </p:nvPr>
        </p:nvSpPr>
        <p:spPr>
          <a:xfrm>
            <a:off x="6750050" y="1989138"/>
            <a:ext cx="5219700" cy="6075091"/>
          </a:xfrm>
          <a:prstGeom prst="rect">
            <a:avLst/>
          </a:prstGeom>
        </p:spPr>
        <p:txBody>
          <a:bodyPr lIns="91439" tIns="45719" rIns="91439" bIns="45719">
            <a:noAutofit/>
          </a:bodyPr>
          <a:lstStyle/>
          <a:p>
            <a:endParaRPr/>
          </a:p>
        </p:txBody>
      </p:sp>
      <p:sp>
        <p:nvSpPr>
          <p:cNvPr id="126" name="Image"/>
          <p:cNvSpPr>
            <a:spLocks noGrp="1"/>
          </p:cNvSpPr>
          <p:nvPr>
            <p:ph type="pic" idx="23"/>
          </p:nvPr>
        </p:nvSpPr>
        <p:spPr>
          <a:xfrm>
            <a:off x="-69850" y="247650"/>
            <a:ext cx="8305800" cy="6229350"/>
          </a:xfrm>
          <a:prstGeom prst="rect">
            <a:avLst/>
          </a:prstGeom>
        </p:spPr>
        <p:txBody>
          <a:bodyPr lIns="91439" tIns="45719" rIns="91439" bIns="45719">
            <a:noAutofit/>
          </a:bodyPr>
          <a:lstStyle/>
          <a:p>
            <a:endParaRPr/>
          </a:p>
        </p:txBody>
      </p:sp>
      <p:sp>
        <p:nvSpPr>
          <p:cNvPr id="12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34" name="Image"/>
          <p:cNvSpPr>
            <a:spLocks noGrp="1"/>
          </p:cNvSpPr>
          <p:nvPr>
            <p:ph type="pic" idx="21"/>
          </p:nvPr>
        </p:nvSpPr>
        <p:spPr>
          <a:xfrm>
            <a:off x="-666750" y="-2762250"/>
            <a:ext cx="13525500" cy="10820400"/>
          </a:xfrm>
          <a:prstGeom prst="rect">
            <a:avLst/>
          </a:prstGeom>
        </p:spPr>
        <p:txBody>
          <a:bodyPr lIns="91439" tIns="45719" rIns="91439" bIns="45719">
            <a:noAutofit/>
          </a:bodyPr>
          <a:lstStyle/>
          <a:p>
            <a:endParaRPr/>
          </a:p>
        </p:txBody>
      </p:sp>
      <p:sp>
        <p:nvSpPr>
          <p:cNvPr id="135" name="Slide Number"/>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4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2_Title - Top">
    <p:spTree>
      <p:nvGrpSpPr>
        <p:cNvPr id="1" name=""/>
        <p:cNvGrpSpPr/>
        <p:nvPr/>
      </p:nvGrpSpPr>
      <p:grpSpPr>
        <a:xfrm>
          <a:off x="0" y="0"/>
          <a:ext cx="0" cy="0"/>
          <a:chOff x="0" y="0"/>
          <a:chExt cx="0" cy="0"/>
        </a:xfrm>
      </p:grpSpPr>
      <p:sp>
        <p:nvSpPr>
          <p:cNvPr id="149" name="Rectangle"/>
          <p:cNvSpPr/>
          <p:nvPr/>
        </p:nvSpPr>
        <p:spPr>
          <a:xfrm>
            <a:off x="1925836" y="1384102"/>
            <a:ext cx="8344762" cy="91"/>
          </a:xfrm>
          <a:prstGeom prst="rect">
            <a:avLst/>
          </a:prstGeom>
          <a:ln w="12700">
            <a:solidFill>
              <a:srgbClr val="9A9A9A"/>
            </a:solidFill>
            <a:miter lim="400000"/>
          </a:ln>
        </p:spPr>
        <p:txBody>
          <a:bodyPr lIns="35719" tIns="35719" rIns="35719" bIns="35719" anchor="ctr"/>
          <a:lstStyle/>
          <a:p>
            <a:pPr algn="l" defTabSz="321469">
              <a:defRPr sz="1600">
                <a:solidFill>
                  <a:srgbClr val="000000"/>
                </a:solidFill>
                <a:latin typeface="Helvetica"/>
                <a:ea typeface="Helvetica"/>
                <a:cs typeface="Helvetica"/>
                <a:sym typeface="Helvetica"/>
              </a:defRPr>
            </a:pPr>
            <a:endParaRPr sz="800"/>
          </a:p>
        </p:txBody>
      </p:sp>
      <p:sp>
        <p:nvSpPr>
          <p:cNvPr id="150" name="Title Text"/>
          <p:cNvSpPr txBox="1">
            <a:spLocks noGrp="1"/>
          </p:cNvSpPr>
          <p:nvPr>
            <p:ph type="title"/>
          </p:nvPr>
        </p:nvSpPr>
        <p:spPr>
          <a:xfrm>
            <a:off x="1925836" y="232172"/>
            <a:ext cx="8340329" cy="982266"/>
          </a:xfrm>
          <a:prstGeom prst="rect">
            <a:avLst/>
          </a:prstGeom>
        </p:spPr>
        <p:txBody>
          <a:bodyPr lIns="71437" tIns="71437" rIns="71437" bIns="71437" anchor="b"/>
          <a:lstStyle>
            <a:lvl1pPr defTabSz="410766">
              <a:lnSpc>
                <a:spcPct val="100000"/>
              </a:lnSpc>
              <a:defRPr sz="3500" b="0" spc="0">
                <a:latin typeface="Helvetica Neue Light"/>
                <a:ea typeface="Helvetica Neue Light"/>
                <a:cs typeface="Helvetica Neue Light"/>
                <a:sym typeface="Helvetica Neue Light"/>
              </a:defRPr>
            </a:lvl1pPr>
          </a:lstStyle>
          <a:p>
            <a:r>
              <a:t>Title Text</a:t>
            </a:r>
          </a:p>
        </p:txBody>
      </p:sp>
      <p:sp>
        <p:nvSpPr>
          <p:cNvPr id="151" name="Slide Number"/>
          <p:cNvSpPr txBox="1">
            <a:spLocks noGrp="1"/>
          </p:cNvSpPr>
          <p:nvPr>
            <p:ph type="sldNum" sz="quarter" idx="2"/>
          </p:nvPr>
        </p:nvSpPr>
        <p:spPr>
          <a:xfrm>
            <a:off x="10084128" y="6465094"/>
            <a:ext cx="285335" cy="282769"/>
          </a:xfrm>
          <a:prstGeom prst="rect">
            <a:avLst/>
          </a:prstGeom>
        </p:spPr>
        <p:txBody>
          <a:bodyPr lIns="71437" tIns="71437" rIns="71437" bIns="71437" anchor="t"/>
          <a:lstStyle>
            <a:lvl1pPr algn="r" defTabSz="410766"/>
          </a:lstStyle>
          <a:p>
            <a:fld id="{86CB4B4D-7CA3-9044-876B-883B54F8677D}" type="slidenum">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1_Title &amp; Bullets">
    <p:spTree>
      <p:nvGrpSpPr>
        <p:cNvPr id="1" name=""/>
        <p:cNvGrpSpPr/>
        <p:nvPr/>
      </p:nvGrpSpPr>
      <p:grpSpPr>
        <a:xfrm>
          <a:off x="0" y="0"/>
          <a:ext cx="0" cy="0"/>
          <a:chOff x="0" y="0"/>
          <a:chExt cx="0" cy="0"/>
        </a:xfrm>
      </p:grpSpPr>
      <p:sp>
        <p:nvSpPr>
          <p:cNvPr id="158" name="Rectangle"/>
          <p:cNvSpPr/>
          <p:nvPr/>
        </p:nvSpPr>
        <p:spPr>
          <a:xfrm>
            <a:off x="1925836" y="1384102"/>
            <a:ext cx="8344762" cy="91"/>
          </a:xfrm>
          <a:prstGeom prst="rect">
            <a:avLst/>
          </a:prstGeom>
          <a:ln w="12700">
            <a:solidFill>
              <a:srgbClr val="9A9A9A"/>
            </a:solidFill>
            <a:miter lim="400000"/>
          </a:ln>
        </p:spPr>
        <p:txBody>
          <a:bodyPr lIns="35719" tIns="35719" rIns="35719" bIns="35719" anchor="ctr"/>
          <a:lstStyle/>
          <a:p>
            <a:pPr algn="l" defTabSz="321469">
              <a:defRPr sz="1600">
                <a:solidFill>
                  <a:srgbClr val="000000"/>
                </a:solidFill>
                <a:latin typeface="Helvetica"/>
                <a:ea typeface="Helvetica"/>
                <a:cs typeface="Helvetica"/>
                <a:sym typeface="Helvetica"/>
              </a:defRPr>
            </a:pPr>
            <a:endParaRPr sz="800"/>
          </a:p>
        </p:txBody>
      </p:sp>
      <p:sp>
        <p:nvSpPr>
          <p:cNvPr id="159" name="Title Text"/>
          <p:cNvSpPr txBox="1">
            <a:spLocks noGrp="1"/>
          </p:cNvSpPr>
          <p:nvPr>
            <p:ph type="title"/>
          </p:nvPr>
        </p:nvSpPr>
        <p:spPr>
          <a:xfrm>
            <a:off x="1925836" y="232172"/>
            <a:ext cx="8340329" cy="982266"/>
          </a:xfrm>
          <a:prstGeom prst="rect">
            <a:avLst/>
          </a:prstGeom>
        </p:spPr>
        <p:txBody>
          <a:bodyPr lIns="71437" tIns="71437" rIns="71437" bIns="71437" anchor="b"/>
          <a:lstStyle>
            <a:lvl1pPr defTabSz="410766">
              <a:lnSpc>
                <a:spcPct val="100000"/>
              </a:lnSpc>
              <a:defRPr sz="3500" b="0" spc="0">
                <a:latin typeface="Helvetica Neue Light"/>
                <a:ea typeface="Helvetica Neue Light"/>
                <a:cs typeface="Helvetica Neue Light"/>
                <a:sym typeface="Helvetica Neue Light"/>
              </a:defRPr>
            </a:lvl1pPr>
          </a:lstStyle>
          <a:p>
            <a:r>
              <a:t>Title Text</a:t>
            </a:r>
          </a:p>
        </p:txBody>
      </p:sp>
      <p:sp>
        <p:nvSpPr>
          <p:cNvPr id="160" name="Body Level One…"/>
          <p:cNvSpPr txBox="1">
            <a:spLocks noGrp="1"/>
          </p:cNvSpPr>
          <p:nvPr>
            <p:ph type="body" idx="1"/>
          </p:nvPr>
        </p:nvSpPr>
        <p:spPr>
          <a:xfrm>
            <a:off x="1925836" y="1562695"/>
            <a:ext cx="8340329" cy="4688087"/>
          </a:xfrm>
          <a:prstGeom prst="rect">
            <a:avLst/>
          </a:prstGeom>
        </p:spPr>
        <p:txBody>
          <a:bodyPr lIns="71437" tIns="71437" rIns="71437" bIns="71437"/>
          <a:lstStyle>
            <a:lvl1pPr marL="317500" indent="-317500" defTabSz="410766">
              <a:lnSpc>
                <a:spcPct val="100000"/>
              </a:lnSpc>
              <a:spcBef>
                <a:spcPts val="2950"/>
              </a:spcBef>
              <a:buSzPct val="75000"/>
              <a:buFont typeface="Helvetica Neue"/>
              <a:defRPr sz="2500">
                <a:solidFill>
                  <a:srgbClr val="747474"/>
                </a:solidFill>
                <a:latin typeface="Helvetica Neue Light"/>
                <a:ea typeface="Helvetica Neue Light"/>
                <a:cs typeface="Helvetica Neue Light"/>
                <a:sym typeface="Helvetica Neue Light"/>
              </a:defRPr>
            </a:lvl1pPr>
            <a:lvl2pPr marL="546100" indent="-317500" defTabSz="410766">
              <a:lnSpc>
                <a:spcPct val="100000"/>
              </a:lnSpc>
              <a:spcBef>
                <a:spcPts val="2950"/>
              </a:spcBef>
              <a:buSzPct val="75000"/>
              <a:buFont typeface="Helvetica Neue"/>
              <a:defRPr sz="2500">
                <a:solidFill>
                  <a:srgbClr val="747474"/>
                </a:solidFill>
                <a:latin typeface="Helvetica Neue Light"/>
                <a:ea typeface="Helvetica Neue Light"/>
                <a:cs typeface="Helvetica Neue Light"/>
                <a:sym typeface="Helvetica Neue Light"/>
              </a:defRPr>
            </a:lvl2pPr>
            <a:lvl3pPr marL="774700" indent="-317500" defTabSz="410766">
              <a:lnSpc>
                <a:spcPct val="100000"/>
              </a:lnSpc>
              <a:spcBef>
                <a:spcPts val="2950"/>
              </a:spcBef>
              <a:buSzPct val="75000"/>
              <a:buFont typeface="Helvetica Neue"/>
              <a:defRPr sz="2500">
                <a:solidFill>
                  <a:srgbClr val="747474"/>
                </a:solidFill>
                <a:latin typeface="Helvetica Neue Light"/>
                <a:ea typeface="Helvetica Neue Light"/>
                <a:cs typeface="Helvetica Neue Light"/>
                <a:sym typeface="Helvetica Neue Light"/>
              </a:defRPr>
            </a:lvl3pPr>
            <a:lvl4pPr marL="1003300" indent="-317500" defTabSz="410766">
              <a:lnSpc>
                <a:spcPct val="100000"/>
              </a:lnSpc>
              <a:spcBef>
                <a:spcPts val="2950"/>
              </a:spcBef>
              <a:buSzPct val="75000"/>
              <a:buFont typeface="Helvetica Neue"/>
              <a:defRPr sz="2500">
                <a:solidFill>
                  <a:srgbClr val="747474"/>
                </a:solidFill>
                <a:latin typeface="Helvetica Neue Light"/>
                <a:ea typeface="Helvetica Neue Light"/>
                <a:cs typeface="Helvetica Neue Light"/>
                <a:sym typeface="Helvetica Neue Light"/>
              </a:defRPr>
            </a:lvl4pPr>
            <a:lvl5pPr marL="1231900" indent="-317500" defTabSz="410766">
              <a:lnSpc>
                <a:spcPct val="100000"/>
              </a:lnSpc>
              <a:spcBef>
                <a:spcPts val="2950"/>
              </a:spcBef>
              <a:buSzPct val="75000"/>
              <a:buFont typeface="Helvetica Neue"/>
              <a:defRPr sz="2500">
                <a:solidFill>
                  <a:srgbClr val="747474"/>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161" name="Slide Number"/>
          <p:cNvSpPr txBox="1">
            <a:spLocks noGrp="1"/>
          </p:cNvSpPr>
          <p:nvPr>
            <p:ph type="sldNum" sz="quarter" idx="2"/>
          </p:nvPr>
        </p:nvSpPr>
        <p:spPr>
          <a:xfrm>
            <a:off x="10084128" y="6465094"/>
            <a:ext cx="285335" cy="282769"/>
          </a:xfrm>
          <a:prstGeom prst="rect">
            <a:avLst/>
          </a:prstGeom>
        </p:spPr>
        <p:txBody>
          <a:bodyPr lIns="71437" tIns="71437" rIns="71437" bIns="71437" anchor="t"/>
          <a:lstStyle>
            <a:lvl1pPr algn="r" defTabSz="410766"/>
          </a:lstStyle>
          <a:p>
            <a:fld id="{86CB4B4D-7CA3-9044-876B-883B54F8677D}" type="slidenum">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1_Title - Top">
    <p:spTree>
      <p:nvGrpSpPr>
        <p:cNvPr id="1" name=""/>
        <p:cNvGrpSpPr/>
        <p:nvPr/>
      </p:nvGrpSpPr>
      <p:grpSpPr>
        <a:xfrm>
          <a:off x="0" y="0"/>
          <a:ext cx="0" cy="0"/>
          <a:chOff x="0" y="0"/>
          <a:chExt cx="0" cy="0"/>
        </a:xfrm>
      </p:grpSpPr>
      <p:sp>
        <p:nvSpPr>
          <p:cNvPr id="168" name="Line"/>
          <p:cNvSpPr/>
          <p:nvPr/>
        </p:nvSpPr>
        <p:spPr>
          <a:xfrm>
            <a:off x="1925836" y="1384102"/>
            <a:ext cx="8344762" cy="91"/>
          </a:xfrm>
          <a:prstGeom prst="line">
            <a:avLst/>
          </a:prstGeom>
          <a:ln w="12700">
            <a:solidFill>
              <a:srgbClr val="9A9A9A"/>
            </a:solidFill>
            <a:miter lim="400000"/>
          </a:ln>
        </p:spPr>
        <p:txBody>
          <a:bodyPr lIns="35719" tIns="35719" rIns="35719" bIns="35719" anchor="ctr"/>
          <a:lstStyle/>
          <a:p>
            <a:pPr algn="l" defTabSz="321469">
              <a:defRPr sz="1600">
                <a:solidFill>
                  <a:srgbClr val="000000"/>
                </a:solidFill>
                <a:latin typeface="Helvetica"/>
                <a:ea typeface="Helvetica"/>
                <a:cs typeface="Helvetica"/>
                <a:sym typeface="Helvetica"/>
              </a:defRPr>
            </a:pPr>
            <a:endParaRPr sz="800"/>
          </a:p>
        </p:txBody>
      </p:sp>
      <p:sp>
        <p:nvSpPr>
          <p:cNvPr id="169" name="Title Text"/>
          <p:cNvSpPr txBox="1">
            <a:spLocks noGrp="1"/>
          </p:cNvSpPr>
          <p:nvPr>
            <p:ph type="title"/>
          </p:nvPr>
        </p:nvSpPr>
        <p:spPr>
          <a:xfrm>
            <a:off x="1925836" y="232172"/>
            <a:ext cx="8340329" cy="982266"/>
          </a:xfrm>
          <a:prstGeom prst="rect">
            <a:avLst/>
          </a:prstGeom>
        </p:spPr>
        <p:txBody>
          <a:bodyPr lIns="71437" tIns="71437" rIns="71437" bIns="71437" anchor="b"/>
          <a:lstStyle>
            <a:lvl1pPr defTabSz="410766">
              <a:lnSpc>
                <a:spcPct val="100000"/>
              </a:lnSpc>
              <a:defRPr sz="2900" b="0" spc="0">
                <a:latin typeface="Helvetica Neue Light"/>
                <a:ea typeface="Helvetica Neue Light"/>
                <a:cs typeface="Helvetica Neue Light"/>
                <a:sym typeface="Helvetica Neue Light"/>
              </a:defRPr>
            </a:lvl1pPr>
          </a:lstStyle>
          <a:p>
            <a:r>
              <a:t>Title Text</a:t>
            </a:r>
          </a:p>
        </p:txBody>
      </p:sp>
      <p:sp>
        <p:nvSpPr>
          <p:cNvPr id="170" name="Slide Number"/>
          <p:cNvSpPr txBox="1">
            <a:spLocks noGrp="1"/>
          </p:cNvSpPr>
          <p:nvPr>
            <p:ph type="sldNum" sz="quarter" idx="2"/>
          </p:nvPr>
        </p:nvSpPr>
        <p:spPr>
          <a:xfrm>
            <a:off x="10084128" y="6396638"/>
            <a:ext cx="285335" cy="282769"/>
          </a:xfrm>
          <a:prstGeom prst="rect">
            <a:avLst/>
          </a:prstGeom>
        </p:spPr>
        <p:txBody>
          <a:bodyPr lIns="71437" tIns="71437" rIns="71437" bIns="71437"/>
          <a:lstStyle>
            <a:lvl1pPr algn="r" defTabSz="410766"/>
          </a:lstStyle>
          <a:p>
            <a:fld id="{86CB4B4D-7CA3-9044-876B-883B54F8677D}" type="slidenum">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177" name="Line"/>
          <p:cNvSpPr/>
          <p:nvPr/>
        </p:nvSpPr>
        <p:spPr>
          <a:xfrm>
            <a:off x="1925836" y="1384102"/>
            <a:ext cx="8344762" cy="91"/>
          </a:xfrm>
          <a:prstGeom prst="line">
            <a:avLst/>
          </a:prstGeom>
          <a:ln w="12700">
            <a:solidFill>
              <a:srgbClr val="9A9A9A"/>
            </a:solidFill>
            <a:miter lim="400000"/>
          </a:ln>
        </p:spPr>
        <p:txBody>
          <a:bodyPr lIns="35719" tIns="35719" rIns="35719" bIns="35719" anchor="ctr"/>
          <a:lstStyle/>
          <a:p>
            <a:pPr algn="l" defTabSz="321469">
              <a:defRPr sz="1600">
                <a:solidFill>
                  <a:srgbClr val="000000"/>
                </a:solidFill>
                <a:latin typeface="Helvetica"/>
                <a:ea typeface="Helvetica"/>
                <a:cs typeface="Helvetica"/>
                <a:sym typeface="Helvetica"/>
              </a:defRPr>
            </a:pPr>
            <a:endParaRPr sz="800"/>
          </a:p>
        </p:txBody>
      </p:sp>
      <p:sp>
        <p:nvSpPr>
          <p:cNvPr id="178" name="Title Text"/>
          <p:cNvSpPr txBox="1">
            <a:spLocks noGrp="1"/>
          </p:cNvSpPr>
          <p:nvPr>
            <p:ph type="title"/>
          </p:nvPr>
        </p:nvSpPr>
        <p:spPr>
          <a:xfrm>
            <a:off x="1925836" y="232172"/>
            <a:ext cx="8340329" cy="982266"/>
          </a:xfrm>
          <a:prstGeom prst="rect">
            <a:avLst/>
          </a:prstGeom>
        </p:spPr>
        <p:txBody>
          <a:bodyPr lIns="71437" tIns="71437" rIns="71437" bIns="71437" anchor="b"/>
          <a:lstStyle>
            <a:lvl1pPr defTabSz="410766">
              <a:lnSpc>
                <a:spcPct val="100000"/>
              </a:lnSpc>
              <a:defRPr sz="2900" b="0" spc="0">
                <a:latin typeface="Helvetica Neue Light"/>
                <a:ea typeface="Helvetica Neue Light"/>
                <a:cs typeface="Helvetica Neue Light"/>
                <a:sym typeface="Helvetica Neue Light"/>
              </a:defRPr>
            </a:lvl1pPr>
          </a:lstStyle>
          <a:p>
            <a:r>
              <a:t>Title Text</a:t>
            </a:r>
          </a:p>
        </p:txBody>
      </p:sp>
      <p:sp>
        <p:nvSpPr>
          <p:cNvPr id="179" name="Slide Number"/>
          <p:cNvSpPr txBox="1">
            <a:spLocks noGrp="1"/>
          </p:cNvSpPr>
          <p:nvPr>
            <p:ph type="sldNum" sz="quarter" idx="2"/>
          </p:nvPr>
        </p:nvSpPr>
        <p:spPr>
          <a:xfrm>
            <a:off x="10084128" y="6465094"/>
            <a:ext cx="285335" cy="282769"/>
          </a:xfrm>
          <a:prstGeom prst="rect">
            <a:avLst/>
          </a:prstGeom>
        </p:spPr>
        <p:txBody>
          <a:bodyPr lIns="71437" tIns="71437" rIns="71437" bIns="71437" anchor="t"/>
          <a:lstStyle>
            <a:lvl1pPr algn="r" defTabSz="410766"/>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mp; Photo">
    <p:spTree>
      <p:nvGrpSpPr>
        <p:cNvPr id="1" name=""/>
        <p:cNvGrpSpPr/>
        <p:nvPr/>
      </p:nvGrpSpPr>
      <p:grpSpPr>
        <a:xfrm>
          <a:off x="0" y="0"/>
          <a:ext cx="0" cy="0"/>
          <a:chOff x="0" y="0"/>
          <a:chExt cx="0" cy="0"/>
        </a:xfrm>
      </p:grpSpPr>
      <p:sp>
        <p:nvSpPr>
          <p:cNvPr id="21" name="666699290_02_crop_3159x1892.jpg"/>
          <p:cNvSpPr>
            <a:spLocks noGrp="1"/>
          </p:cNvSpPr>
          <p:nvPr>
            <p:ph type="pic" idx="21"/>
          </p:nvPr>
        </p:nvSpPr>
        <p:spPr>
          <a:xfrm>
            <a:off x="-577850" y="-647700"/>
            <a:ext cx="13373100" cy="8009467"/>
          </a:xfrm>
          <a:prstGeom prst="rect">
            <a:avLst/>
          </a:prstGeom>
        </p:spPr>
        <p:txBody>
          <a:bodyPr lIns="91439" tIns="45719" rIns="91439" bIns="45719">
            <a:noAutofit/>
          </a:bodyPr>
          <a:lstStyle/>
          <a:p>
            <a:endParaRPr/>
          </a:p>
        </p:txBody>
      </p:sp>
      <p:sp>
        <p:nvSpPr>
          <p:cNvPr id="22" name="Presentation Title"/>
          <p:cNvSpPr txBox="1">
            <a:spLocks noGrp="1"/>
          </p:cNvSpPr>
          <p:nvPr>
            <p:ph type="title" hasCustomPrompt="1"/>
          </p:nvPr>
        </p:nvSpPr>
        <p:spPr>
          <a:xfrm>
            <a:off x="603250" y="3562350"/>
            <a:ext cx="10985500" cy="2324100"/>
          </a:xfrm>
          <a:prstGeom prst="rect">
            <a:avLst/>
          </a:prstGeom>
        </p:spPr>
        <p:txBody>
          <a:bodyPr anchor="b"/>
          <a:lstStyle>
            <a:lvl1pPr>
              <a:defRPr sz="5800" spc="-116"/>
            </a:lvl1pPr>
          </a:lstStyle>
          <a:p>
            <a:r>
              <a:t>Presentation Title</a:t>
            </a:r>
          </a:p>
        </p:txBody>
      </p:sp>
      <p:sp>
        <p:nvSpPr>
          <p:cNvPr id="23" name="Author and Date"/>
          <p:cNvSpPr txBox="1">
            <a:spLocks noGrp="1"/>
          </p:cNvSpPr>
          <p:nvPr>
            <p:ph type="body" sz="quarter" idx="22" hasCustomPrompt="1"/>
          </p:nvPr>
        </p:nvSpPr>
        <p:spPr>
          <a:xfrm>
            <a:off x="603845" y="553069"/>
            <a:ext cx="10984311" cy="318490"/>
          </a:xfrm>
          <a:prstGeom prst="rect">
            <a:avLst/>
          </a:prstGeom>
        </p:spPr>
        <p:txBody>
          <a:bodyPr lIns="45719" tIns="45719" rIns="45719" bIns="45719"/>
          <a:lstStyle>
            <a:lvl1pPr marL="0" indent="0" defTabSz="412750">
              <a:lnSpc>
                <a:spcPct val="100000"/>
              </a:lnSpc>
              <a:spcBef>
                <a:spcPts val="0"/>
              </a:spcBef>
              <a:buSzTx/>
              <a:buNone/>
              <a:defRPr sz="1800" b="1"/>
            </a:lvl1pPr>
          </a:lstStyle>
          <a:p>
            <a:r>
              <a:t>Author and Date</a:t>
            </a:r>
          </a:p>
        </p:txBody>
      </p:sp>
      <p:sp>
        <p:nvSpPr>
          <p:cNvPr id="24" name="Body Level One…"/>
          <p:cNvSpPr txBox="1">
            <a:spLocks noGrp="1"/>
          </p:cNvSpPr>
          <p:nvPr>
            <p:ph type="body" sz="quarter" idx="1" hasCustomPrompt="1"/>
          </p:nvPr>
        </p:nvSpPr>
        <p:spPr>
          <a:xfrm>
            <a:off x="603250" y="5804955"/>
            <a:ext cx="10985500" cy="558476"/>
          </a:xfrm>
          <a:prstGeom prst="rect">
            <a:avLst/>
          </a:prstGeom>
        </p:spPr>
        <p:txBody>
          <a:bodyPr/>
          <a:lstStyle>
            <a:lvl1pPr marL="0" indent="0" defTabSz="412750">
              <a:lnSpc>
                <a:spcPct val="100000"/>
              </a:lnSpc>
              <a:spcBef>
                <a:spcPts val="0"/>
              </a:spcBef>
              <a:buSzTx/>
              <a:buNone/>
              <a:defRPr sz="2750" b="1"/>
            </a:lvl1pPr>
            <a:lvl2pPr marL="0" indent="228600" defTabSz="412750">
              <a:lnSpc>
                <a:spcPct val="100000"/>
              </a:lnSpc>
              <a:spcBef>
                <a:spcPts val="0"/>
              </a:spcBef>
              <a:buSzTx/>
              <a:buNone/>
              <a:defRPr sz="2750" b="1"/>
            </a:lvl2pPr>
            <a:lvl3pPr marL="0" indent="457200" defTabSz="412750">
              <a:lnSpc>
                <a:spcPct val="100000"/>
              </a:lnSpc>
              <a:spcBef>
                <a:spcPts val="0"/>
              </a:spcBef>
              <a:buSzTx/>
              <a:buNone/>
              <a:defRPr sz="2750" b="1"/>
            </a:lvl3pPr>
            <a:lvl4pPr marL="0" indent="685800" defTabSz="412750">
              <a:lnSpc>
                <a:spcPct val="100000"/>
              </a:lnSpc>
              <a:spcBef>
                <a:spcPts val="0"/>
              </a:spcBef>
              <a:buSzTx/>
              <a:buNone/>
              <a:defRPr sz="2750" b="1"/>
            </a:lvl4pPr>
            <a:lvl5pPr marL="0" indent="914400" defTabSz="412750">
              <a:lnSpc>
                <a:spcPct val="100000"/>
              </a:lnSpc>
              <a:spcBef>
                <a:spcPts val="0"/>
              </a:spcBef>
              <a:buSzTx/>
              <a:buNone/>
              <a:defRPr sz="2750" b="1"/>
            </a:lvl5pPr>
          </a:lstStyle>
          <a:p>
            <a:r>
              <a:t>Presentation Subtitle</a:t>
            </a:r>
          </a:p>
          <a:p>
            <a:pPr lvl="1"/>
            <a:endParaRPr/>
          </a:p>
          <a:p>
            <a:pPr lvl="2"/>
            <a:endParaRPr/>
          </a:p>
          <a:p>
            <a:pPr lvl="3"/>
            <a:endParaRPr/>
          </a:p>
          <a:p>
            <a:pPr lvl="4"/>
            <a:endParaRPr/>
          </a:p>
        </p:txBody>
      </p:sp>
      <p:sp>
        <p:nvSpPr>
          <p:cNvPr id="2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186" name="Title Text"/>
          <p:cNvSpPr txBox="1">
            <a:spLocks noGrp="1"/>
          </p:cNvSpPr>
          <p:nvPr>
            <p:ph type="title"/>
          </p:nvPr>
        </p:nvSpPr>
        <p:spPr>
          <a:xfrm>
            <a:off x="1925836" y="2312789"/>
            <a:ext cx="8340329" cy="2232422"/>
          </a:xfrm>
          <a:prstGeom prst="rect">
            <a:avLst/>
          </a:prstGeom>
        </p:spPr>
        <p:txBody>
          <a:bodyPr lIns="71437" tIns="71437" rIns="71437" bIns="71437" anchor="ctr"/>
          <a:lstStyle>
            <a:lvl1pPr defTabSz="410766">
              <a:lnSpc>
                <a:spcPct val="100000"/>
              </a:lnSpc>
              <a:defRPr sz="2900" b="0" spc="0">
                <a:latin typeface="Helvetica Neue Light"/>
                <a:ea typeface="Helvetica Neue Light"/>
                <a:cs typeface="Helvetica Neue Light"/>
                <a:sym typeface="Helvetica Neue Light"/>
              </a:defRPr>
            </a:lvl1pPr>
          </a:lstStyle>
          <a:p>
            <a:r>
              <a:t>Title Text</a:t>
            </a:r>
          </a:p>
        </p:txBody>
      </p:sp>
      <p:sp>
        <p:nvSpPr>
          <p:cNvPr id="187" name="Slide Number"/>
          <p:cNvSpPr txBox="1">
            <a:spLocks noGrp="1"/>
          </p:cNvSpPr>
          <p:nvPr>
            <p:ph type="sldNum" sz="quarter" idx="2"/>
          </p:nvPr>
        </p:nvSpPr>
        <p:spPr>
          <a:xfrm>
            <a:off x="10084128" y="6396638"/>
            <a:ext cx="285335" cy="282769"/>
          </a:xfrm>
          <a:prstGeom prst="rect">
            <a:avLst/>
          </a:prstGeom>
        </p:spPr>
        <p:txBody>
          <a:bodyPr lIns="71437" tIns="71437" rIns="71437" bIns="71437"/>
          <a:lstStyle>
            <a:lvl1pPr algn="r" defTabSz="410766"/>
          </a:lstStyle>
          <a:p>
            <a:fld id="{86CB4B4D-7CA3-9044-876B-883B54F8677D}" type="slidenum">
              <a:t>‹#›</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194" name="Rectangle"/>
          <p:cNvSpPr/>
          <p:nvPr/>
        </p:nvSpPr>
        <p:spPr>
          <a:xfrm>
            <a:off x="1925836" y="1384102"/>
            <a:ext cx="8344762" cy="91"/>
          </a:xfrm>
          <a:prstGeom prst="rect">
            <a:avLst/>
          </a:prstGeom>
          <a:ln w="12700">
            <a:solidFill>
              <a:srgbClr val="9A9A9A"/>
            </a:solidFill>
            <a:miter lim="400000"/>
          </a:ln>
        </p:spPr>
        <p:txBody>
          <a:bodyPr lIns="35719" tIns="35719" rIns="35719" bIns="35719" anchor="ctr"/>
          <a:lstStyle/>
          <a:p>
            <a:pPr algn="l" defTabSz="321469">
              <a:defRPr sz="1600">
                <a:solidFill>
                  <a:srgbClr val="000000"/>
                </a:solidFill>
                <a:latin typeface="Helvetica"/>
                <a:ea typeface="Helvetica"/>
                <a:cs typeface="Helvetica"/>
                <a:sym typeface="Helvetica"/>
              </a:defRPr>
            </a:pPr>
            <a:endParaRPr sz="800"/>
          </a:p>
        </p:txBody>
      </p:sp>
      <p:sp>
        <p:nvSpPr>
          <p:cNvPr id="195" name="Title Text"/>
          <p:cNvSpPr txBox="1">
            <a:spLocks noGrp="1"/>
          </p:cNvSpPr>
          <p:nvPr>
            <p:ph type="title"/>
          </p:nvPr>
        </p:nvSpPr>
        <p:spPr>
          <a:xfrm>
            <a:off x="1925836" y="232172"/>
            <a:ext cx="8340329" cy="982266"/>
          </a:xfrm>
          <a:prstGeom prst="rect">
            <a:avLst/>
          </a:prstGeom>
        </p:spPr>
        <p:txBody>
          <a:bodyPr lIns="71437" tIns="71437" rIns="71437" bIns="71437" anchor="b"/>
          <a:lstStyle>
            <a:lvl1pPr defTabSz="410766">
              <a:lnSpc>
                <a:spcPct val="100000"/>
              </a:lnSpc>
              <a:defRPr sz="3500" b="0" spc="0">
                <a:latin typeface="Helvetica Neue Light"/>
                <a:ea typeface="Helvetica Neue Light"/>
                <a:cs typeface="Helvetica Neue Light"/>
                <a:sym typeface="Helvetica Neue Light"/>
              </a:defRPr>
            </a:lvl1pPr>
          </a:lstStyle>
          <a:p>
            <a:r>
              <a:t>Title Text</a:t>
            </a:r>
          </a:p>
        </p:txBody>
      </p:sp>
      <p:sp>
        <p:nvSpPr>
          <p:cNvPr id="196" name="Body Level One…"/>
          <p:cNvSpPr txBox="1">
            <a:spLocks noGrp="1"/>
          </p:cNvSpPr>
          <p:nvPr>
            <p:ph type="body" idx="1"/>
          </p:nvPr>
        </p:nvSpPr>
        <p:spPr>
          <a:xfrm>
            <a:off x="1925836" y="1562695"/>
            <a:ext cx="8340329" cy="4688087"/>
          </a:xfrm>
          <a:prstGeom prst="rect">
            <a:avLst/>
          </a:prstGeom>
        </p:spPr>
        <p:txBody>
          <a:bodyPr lIns="71437" tIns="71437" rIns="71437" bIns="71437"/>
          <a:lstStyle>
            <a:lvl1pPr marL="317500" indent="-317500" defTabSz="410766">
              <a:lnSpc>
                <a:spcPct val="100000"/>
              </a:lnSpc>
              <a:spcBef>
                <a:spcPts val="2950"/>
              </a:spcBef>
              <a:buSzPct val="75000"/>
              <a:buFont typeface="Helvetica Neue"/>
              <a:defRPr sz="2500">
                <a:solidFill>
                  <a:srgbClr val="747474"/>
                </a:solidFill>
                <a:latin typeface="Helvetica Neue Light"/>
                <a:ea typeface="Helvetica Neue Light"/>
                <a:cs typeface="Helvetica Neue Light"/>
                <a:sym typeface="Helvetica Neue Light"/>
              </a:defRPr>
            </a:lvl1pPr>
            <a:lvl2pPr marL="546100" indent="-317500" defTabSz="410766">
              <a:lnSpc>
                <a:spcPct val="100000"/>
              </a:lnSpc>
              <a:spcBef>
                <a:spcPts val="2950"/>
              </a:spcBef>
              <a:buSzPct val="75000"/>
              <a:buFont typeface="Helvetica Neue"/>
              <a:defRPr sz="2500">
                <a:solidFill>
                  <a:srgbClr val="747474"/>
                </a:solidFill>
                <a:latin typeface="Helvetica Neue Light"/>
                <a:ea typeface="Helvetica Neue Light"/>
                <a:cs typeface="Helvetica Neue Light"/>
                <a:sym typeface="Helvetica Neue Light"/>
              </a:defRPr>
            </a:lvl2pPr>
            <a:lvl3pPr marL="774700" indent="-317500" defTabSz="410766">
              <a:lnSpc>
                <a:spcPct val="100000"/>
              </a:lnSpc>
              <a:spcBef>
                <a:spcPts val="2950"/>
              </a:spcBef>
              <a:buSzPct val="75000"/>
              <a:buFont typeface="Helvetica Neue"/>
              <a:defRPr sz="2500">
                <a:solidFill>
                  <a:srgbClr val="747474"/>
                </a:solidFill>
                <a:latin typeface="Helvetica Neue Light"/>
                <a:ea typeface="Helvetica Neue Light"/>
                <a:cs typeface="Helvetica Neue Light"/>
                <a:sym typeface="Helvetica Neue Light"/>
              </a:defRPr>
            </a:lvl3pPr>
            <a:lvl4pPr marL="1003300" indent="-317500" defTabSz="410766">
              <a:lnSpc>
                <a:spcPct val="100000"/>
              </a:lnSpc>
              <a:spcBef>
                <a:spcPts val="2950"/>
              </a:spcBef>
              <a:buSzPct val="75000"/>
              <a:buFont typeface="Helvetica Neue"/>
              <a:defRPr sz="2500">
                <a:solidFill>
                  <a:srgbClr val="747474"/>
                </a:solidFill>
                <a:latin typeface="Helvetica Neue Light"/>
                <a:ea typeface="Helvetica Neue Light"/>
                <a:cs typeface="Helvetica Neue Light"/>
                <a:sym typeface="Helvetica Neue Light"/>
              </a:defRPr>
            </a:lvl4pPr>
            <a:lvl5pPr marL="1231900" indent="-317500" defTabSz="410766">
              <a:lnSpc>
                <a:spcPct val="100000"/>
              </a:lnSpc>
              <a:spcBef>
                <a:spcPts val="2950"/>
              </a:spcBef>
              <a:buSzPct val="75000"/>
              <a:buFont typeface="Helvetica Neue"/>
              <a:defRPr sz="2500">
                <a:solidFill>
                  <a:srgbClr val="747474"/>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197" name="Slide Number"/>
          <p:cNvSpPr txBox="1">
            <a:spLocks noGrp="1"/>
          </p:cNvSpPr>
          <p:nvPr>
            <p:ph type="sldNum" sz="quarter" idx="2"/>
          </p:nvPr>
        </p:nvSpPr>
        <p:spPr>
          <a:xfrm>
            <a:off x="10084128" y="6465094"/>
            <a:ext cx="285335" cy="282769"/>
          </a:xfrm>
          <a:prstGeom prst="rect">
            <a:avLst/>
          </a:prstGeom>
        </p:spPr>
        <p:txBody>
          <a:bodyPr lIns="71437" tIns="71437" rIns="71437" bIns="71437" anchor="t"/>
          <a:lstStyle>
            <a:lvl1pPr algn="r" defTabSz="410766"/>
          </a:lstStyle>
          <a:p>
            <a:fld id="{86CB4B4D-7CA3-9044-876B-883B54F8677D}" type="slidenum">
              <a:t>‹#›</a:t>
            </a:fld>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7" name="Date Placeholder 6"/>
          <p:cNvSpPr>
            <a:spLocks noGrp="1"/>
          </p:cNvSpPr>
          <p:nvPr>
            <p:ph type="dt" sz="half" idx="10"/>
          </p:nvPr>
        </p:nvSpPr>
        <p:spPr/>
        <p:txBody>
          <a:bodyPr/>
          <a:lstStyle/>
          <a:p>
            <a:fld id="{846CE7D5-CF57-46EF-B807-FDD0502418D4}" type="datetimeFigureOut">
              <a:rPr lang="en-US" smtClean="0"/>
              <a:t>8/14/2022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94125428"/>
      </p:ext>
    </p:extLst>
  </p:cSld>
  <p:clrMapOvr>
    <a:overrideClrMapping bg1="dk1" tx1="lt1" bg2="dk2" tx2="lt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8/14/2022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1478568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846CE7D5-CF57-46EF-B807-FDD0502418D4}" type="datetimeFigureOut">
              <a:rPr lang="en-US" smtClean="0"/>
              <a:t>8/14/2022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66409463"/>
      </p:ext>
    </p:extLst>
  </p:cSld>
  <p:clrMapOvr>
    <a:overrideClrMapping bg1="dk1" tx1="lt1" bg2="dk2" tx2="lt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7"/>
          <p:cNvSpPr>
            <a:spLocks noGrp="1"/>
          </p:cNvSpPr>
          <p:nvPr>
            <p:ph type="dt" sz="half" idx="10"/>
          </p:nvPr>
        </p:nvSpPr>
        <p:spPr/>
        <p:txBody>
          <a:bodyPr/>
          <a:lstStyle/>
          <a:p>
            <a:fld id="{846CE7D5-CF57-46EF-B807-FDD0502418D4}" type="datetimeFigureOut">
              <a:rPr lang="en-US" smtClean="0"/>
              <a:t>8/14/2022</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839908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846CE7D5-CF57-46EF-B807-FDD0502418D4}" type="datetimeFigureOut">
              <a:rPr lang="en-US" smtClean="0"/>
              <a:t>8/14/2022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5312927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8/14/2022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64074089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8/14/2022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0796531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846CE7D5-CF57-46EF-B807-FDD0502418D4}" type="datetimeFigureOut">
              <a:rPr lang="en-US" smtClean="0"/>
              <a:t>8/14/2022</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5007053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mp; Photo Alt">
    <p:spTree>
      <p:nvGrpSpPr>
        <p:cNvPr id="1" name=""/>
        <p:cNvGrpSpPr/>
        <p:nvPr/>
      </p:nvGrpSpPr>
      <p:grpSpPr>
        <a:xfrm>
          <a:off x="0" y="0"/>
          <a:ext cx="0" cy="0"/>
          <a:chOff x="0" y="0"/>
          <a:chExt cx="0" cy="0"/>
        </a:xfrm>
      </p:grpSpPr>
      <p:sp>
        <p:nvSpPr>
          <p:cNvPr id="32" name="910457886_1434x1669.jpg"/>
          <p:cNvSpPr>
            <a:spLocks noGrp="1"/>
          </p:cNvSpPr>
          <p:nvPr>
            <p:ph type="pic" idx="21"/>
          </p:nvPr>
        </p:nvSpPr>
        <p:spPr>
          <a:xfrm>
            <a:off x="5486400" y="-101600"/>
            <a:ext cx="6072419" cy="7067550"/>
          </a:xfrm>
          <a:prstGeom prst="rect">
            <a:avLst/>
          </a:prstGeom>
        </p:spPr>
        <p:txBody>
          <a:bodyPr lIns="91439" tIns="45719" rIns="91439" bIns="45719">
            <a:noAutofit/>
          </a:bodyPr>
          <a:lstStyle/>
          <a:p>
            <a:endParaRPr/>
          </a:p>
        </p:txBody>
      </p:sp>
      <p:sp>
        <p:nvSpPr>
          <p:cNvPr id="33" name="Slide Title"/>
          <p:cNvSpPr txBox="1">
            <a:spLocks noGrp="1"/>
          </p:cNvSpPr>
          <p:nvPr>
            <p:ph type="title" hasCustomPrompt="1"/>
          </p:nvPr>
        </p:nvSpPr>
        <p:spPr>
          <a:xfrm>
            <a:off x="603250" y="635000"/>
            <a:ext cx="4889500" cy="2941137"/>
          </a:xfrm>
          <a:prstGeom prst="rect">
            <a:avLst/>
          </a:prstGeom>
        </p:spPr>
        <p:txBody>
          <a:bodyPr anchor="b"/>
          <a:lstStyle/>
          <a:p>
            <a:r>
              <a:t>Slide Title</a:t>
            </a:r>
          </a:p>
        </p:txBody>
      </p:sp>
      <p:sp>
        <p:nvSpPr>
          <p:cNvPr id="34" name="Body Level One…"/>
          <p:cNvSpPr txBox="1">
            <a:spLocks noGrp="1"/>
          </p:cNvSpPr>
          <p:nvPr>
            <p:ph type="body" sz="quarter" idx="1" hasCustomPrompt="1"/>
          </p:nvPr>
        </p:nvSpPr>
        <p:spPr>
          <a:xfrm>
            <a:off x="603250" y="3530288"/>
            <a:ext cx="4889500" cy="2692712"/>
          </a:xfrm>
          <a:prstGeom prst="rect">
            <a:avLst/>
          </a:prstGeom>
        </p:spPr>
        <p:txBody>
          <a:bodyPr/>
          <a:lstStyle>
            <a:lvl1pPr marL="0" indent="0" defTabSz="412750">
              <a:lnSpc>
                <a:spcPct val="100000"/>
              </a:lnSpc>
              <a:spcBef>
                <a:spcPts val="0"/>
              </a:spcBef>
              <a:buSzTx/>
              <a:buNone/>
              <a:defRPr sz="2750" b="1"/>
            </a:lvl1pPr>
            <a:lvl2pPr marL="0" indent="228600" defTabSz="412750">
              <a:lnSpc>
                <a:spcPct val="100000"/>
              </a:lnSpc>
              <a:spcBef>
                <a:spcPts val="0"/>
              </a:spcBef>
              <a:buSzTx/>
              <a:buNone/>
              <a:defRPr sz="2750" b="1"/>
            </a:lvl2pPr>
            <a:lvl3pPr marL="0" indent="457200" defTabSz="412750">
              <a:lnSpc>
                <a:spcPct val="100000"/>
              </a:lnSpc>
              <a:spcBef>
                <a:spcPts val="0"/>
              </a:spcBef>
              <a:buSzTx/>
              <a:buNone/>
              <a:defRPr sz="2750" b="1"/>
            </a:lvl3pPr>
            <a:lvl4pPr marL="0" indent="685800" defTabSz="412750">
              <a:lnSpc>
                <a:spcPct val="100000"/>
              </a:lnSpc>
              <a:spcBef>
                <a:spcPts val="0"/>
              </a:spcBef>
              <a:buSzTx/>
              <a:buNone/>
              <a:defRPr sz="2750" b="1"/>
            </a:lvl4pPr>
            <a:lvl5pPr marL="0" indent="914400" defTabSz="412750">
              <a:lnSpc>
                <a:spcPct val="100000"/>
              </a:lnSpc>
              <a:spcBef>
                <a:spcPts val="0"/>
              </a:spcBef>
              <a:buSzTx/>
              <a:buNone/>
              <a:defRPr sz="2750" b="1"/>
            </a:lvl5pPr>
          </a:lstStyle>
          <a:p>
            <a:r>
              <a:t>Slide Subtitle</a:t>
            </a:r>
          </a:p>
          <a:p>
            <a:pPr lvl="1"/>
            <a:endParaRPr/>
          </a:p>
          <a:p>
            <a:pPr lvl="2"/>
            <a:endParaRPr/>
          </a:p>
          <a:p>
            <a:pPr lvl="3"/>
            <a:endParaRPr/>
          </a:p>
          <a:p>
            <a:pPr lvl="4"/>
            <a:endParaRPr/>
          </a:p>
        </p:txBody>
      </p:sp>
      <p:sp>
        <p:nvSpPr>
          <p:cNvPr id="35" name="Slide Number"/>
          <p:cNvSpPr txBox="1">
            <a:spLocks noGrp="1"/>
          </p:cNvSpPr>
          <p:nvPr>
            <p:ph type="sldNum" sz="quarter" idx="2"/>
          </p:nvPr>
        </p:nvSpPr>
        <p:spPr>
          <a:xfrm>
            <a:off x="5971049" y="6488825"/>
            <a:ext cx="243656" cy="241092"/>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846CE7D5-CF57-46EF-B807-FDD0502418D4}" type="datetimeFigureOut">
              <a:rPr lang="en-US" smtClean="0"/>
              <a:t>8/14/2022</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02091895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8/14/2022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77297899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8/14/2022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92399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2_Title &amp; Bullets">
    <p:spTree>
      <p:nvGrpSpPr>
        <p:cNvPr id="1" name=""/>
        <p:cNvGrpSpPr/>
        <p:nvPr/>
      </p:nvGrpSpPr>
      <p:grpSpPr>
        <a:xfrm>
          <a:off x="0" y="0"/>
          <a:ext cx="0" cy="0"/>
          <a:chOff x="0" y="0"/>
          <a:chExt cx="0" cy="0"/>
        </a:xfrm>
      </p:grpSpPr>
      <p:sp>
        <p:nvSpPr>
          <p:cNvPr id="42" name="Slide Title"/>
          <p:cNvSpPr txBox="1">
            <a:spLocks noGrp="1"/>
          </p:cNvSpPr>
          <p:nvPr>
            <p:ph type="title" hasCustomPrompt="1"/>
          </p:nvPr>
        </p:nvSpPr>
        <p:spPr>
          <a:prstGeom prst="rect">
            <a:avLst/>
          </a:prstGeom>
        </p:spPr>
        <p:txBody>
          <a:bodyPr/>
          <a:lstStyle/>
          <a:p>
            <a:r>
              <a:t>Slide Title</a:t>
            </a:r>
          </a:p>
        </p:txBody>
      </p:sp>
      <p:sp>
        <p:nvSpPr>
          <p:cNvPr id="43" name="Slide Subtitle"/>
          <p:cNvSpPr txBox="1">
            <a:spLocks noGrp="1"/>
          </p:cNvSpPr>
          <p:nvPr>
            <p:ph type="body" sz="quarter" idx="21" hasCustomPrompt="1"/>
          </p:nvPr>
        </p:nvSpPr>
        <p:spPr>
          <a:xfrm>
            <a:off x="603250" y="1186481"/>
            <a:ext cx="10985500" cy="467390"/>
          </a:xfrm>
          <a:prstGeom prst="rect">
            <a:avLst/>
          </a:prstGeom>
        </p:spPr>
        <p:txBody>
          <a:bodyPr lIns="45719" tIns="45719" rIns="45719" bIns="45719"/>
          <a:lstStyle>
            <a:lvl1pPr marL="0" indent="0" defTabSz="412750">
              <a:lnSpc>
                <a:spcPct val="100000"/>
              </a:lnSpc>
              <a:spcBef>
                <a:spcPts val="0"/>
              </a:spcBef>
              <a:buSzTx/>
              <a:buNone/>
              <a:defRPr sz="2750" b="1"/>
            </a:lvl1pPr>
          </a:lstStyle>
          <a:p>
            <a:r>
              <a:t>Slide Subtitle</a:t>
            </a:r>
          </a:p>
        </p:txBody>
      </p:sp>
      <p:sp>
        <p:nvSpPr>
          <p:cNvPr id="44" name="Body Level One…"/>
          <p:cNvSpPr txBox="1">
            <a:spLocks noGrp="1"/>
          </p:cNvSpPr>
          <p:nvPr>
            <p:ph type="body" idx="1" hasCustomPrompt="1"/>
          </p:nvPr>
        </p:nvSpPr>
        <p:spPr>
          <a:prstGeom prst="rect">
            <a:avLst/>
          </a:prstGeom>
        </p:spPr>
        <p:txBody>
          <a:bodyPr/>
          <a:lstStyle/>
          <a:p>
            <a:r>
              <a:t>Slide bullet text</a:t>
            </a:r>
          </a:p>
          <a:p>
            <a:pPr lvl="1"/>
            <a:endParaRPr/>
          </a:p>
          <a:p>
            <a:pPr lvl="2"/>
            <a:endParaRPr/>
          </a:p>
          <a:p>
            <a:pPr lvl="3"/>
            <a:endParaRPr/>
          </a:p>
          <a:p>
            <a:pPr lvl="4"/>
            <a:endParaRPr/>
          </a:p>
        </p:txBody>
      </p:sp>
      <p:sp>
        <p:nvSpPr>
          <p:cNvPr id="4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52" name="Body Level One…"/>
          <p:cNvSpPr txBox="1">
            <a:spLocks noGrp="1"/>
          </p:cNvSpPr>
          <p:nvPr>
            <p:ph type="body" idx="1" hasCustomPrompt="1"/>
          </p:nvPr>
        </p:nvSpPr>
        <p:spPr>
          <a:prstGeom prst="rect">
            <a:avLst/>
          </a:prstGeom>
        </p:spPr>
        <p:txBody>
          <a:bodyPr numCol="2" spcCol="1098550"/>
          <a:lstStyle/>
          <a:p>
            <a:r>
              <a:t>Slide bullet text</a:t>
            </a:r>
          </a:p>
          <a:p>
            <a:pPr lvl="1"/>
            <a:endParaRPr/>
          </a:p>
          <a:p>
            <a:pPr lvl="2"/>
            <a:endParaRPr/>
          </a:p>
          <a:p>
            <a:pPr lvl="3"/>
            <a:endParaRPr/>
          </a:p>
          <a:p>
            <a:pPr lvl="4"/>
            <a:endParaRPr/>
          </a:p>
        </p:txBody>
      </p:sp>
      <p:sp>
        <p:nvSpPr>
          <p:cNvPr id="5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0" name="Slide Subtitle"/>
          <p:cNvSpPr txBox="1">
            <a:spLocks noGrp="1"/>
          </p:cNvSpPr>
          <p:nvPr>
            <p:ph type="body" sz="quarter" idx="21" hasCustomPrompt="1"/>
          </p:nvPr>
        </p:nvSpPr>
        <p:spPr>
          <a:xfrm>
            <a:off x="603250" y="1186481"/>
            <a:ext cx="4889500" cy="467390"/>
          </a:xfrm>
          <a:prstGeom prst="rect">
            <a:avLst/>
          </a:prstGeom>
        </p:spPr>
        <p:txBody>
          <a:bodyPr lIns="45719" tIns="45719" rIns="45719" bIns="45719"/>
          <a:lstStyle>
            <a:lvl1pPr marL="0" indent="0" defTabSz="412750">
              <a:lnSpc>
                <a:spcPct val="100000"/>
              </a:lnSpc>
              <a:spcBef>
                <a:spcPts val="0"/>
              </a:spcBef>
              <a:buSzTx/>
              <a:buNone/>
              <a:defRPr sz="2750" b="1"/>
            </a:lvl1pPr>
          </a:lstStyle>
          <a:p>
            <a:r>
              <a:t>Slide Subtitle</a:t>
            </a:r>
          </a:p>
        </p:txBody>
      </p:sp>
      <p:sp>
        <p:nvSpPr>
          <p:cNvPr id="61" name="Body Level One…"/>
          <p:cNvSpPr txBox="1">
            <a:spLocks noGrp="1"/>
          </p:cNvSpPr>
          <p:nvPr>
            <p:ph type="body" sz="half" idx="1" hasCustomPrompt="1"/>
          </p:nvPr>
        </p:nvSpPr>
        <p:spPr>
          <a:xfrm>
            <a:off x="603250" y="2124252"/>
            <a:ext cx="4889500" cy="4128315"/>
          </a:xfrm>
          <a:prstGeom prst="rect">
            <a:avLst/>
          </a:prstGeom>
        </p:spPr>
        <p:txBody>
          <a:bodyPr/>
          <a:lstStyle/>
          <a:p>
            <a:r>
              <a:t>Slide bullet text</a:t>
            </a:r>
          </a:p>
          <a:p>
            <a:pPr lvl="1"/>
            <a:endParaRPr/>
          </a:p>
          <a:p>
            <a:pPr lvl="2"/>
            <a:endParaRPr/>
          </a:p>
          <a:p>
            <a:pPr lvl="3"/>
            <a:endParaRPr/>
          </a:p>
          <a:p>
            <a:pPr lvl="4"/>
            <a:endParaRPr/>
          </a:p>
        </p:txBody>
      </p:sp>
      <p:sp>
        <p:nvSpPr>
          <p:cNvPr id="62" name="660384004_1290x1720.jpg"/>
          <p:cNvSpPr>
            <a:spLocks noGrp="1"/>
          </p:cNvSpPr>
          <p:nvPr>
            <p:ph type="pic" idx="22"/>
          </p:nvPr>
        </p:nvSpPr>
        <p:spPr>
          <a:xfrm>
            <a:off x="6096000" y="-203633"/>
            <a:ext cx="5458437" cy="7277916"/>
          </a:xfrm>
          <a:prstGeom prst="rect">
            <a:avLst/>
          </a:prstGeom>
        </p:spPr>
        <p:txBody>
          <a:bodyPr lIns="91439" tIns="45719" rIns="91439" bIns="45719">
            <a:noAutofit/>
          </a:bodyPr>
          <a:lstStyle/>
          <a:p>
            <a:endParaRPr/>
          </a:p>
        </p:txBody>
      </p:sp>
      <p:sp>
        <p:nvSpPr>
          <p:cNvPr id="63" name="Slide Title"/>
          <p:cNvSpPr txBox="1">
            <a:spLocks noGrp="1"/>
          </p:cNvSpPr>
          <p:nvPr>
            <p:ph type="title" hasCustomPrompt="1"/>
          </p:nvPr>
        </p:nvSpPr>
        <p:spPr>
          <a:xfrm>
            <a:off x="603250" y="539750"/>
            <a:ext cx="4889500" cy="717550"/>
          </a:xfrm>
          <a:prstGeom prst="rect">
            <a:avLst/>
          </a:prstGeom>
        </p:spPr>
        <p:txBody>
          <a:bodyPr/>
          <a:lstStyle/>
          <a:p>
            <a:r>
              <a:t>Slide Title</a:t>
            </a:r>
          </a:p>
        </p:txBody>
      </p:sp>
      <p:sp>
        <p:nvSpPr>
          <p:cNvPr id="6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Section">
    <p:spTree>
      <p:nvGrpSpPr>
        <p:cNvPr id="1" name=""/>
        <p:cNvGrpSpPr/>
        <p:nvPr/>
      </p:nvGrpSpPr>
      <p:grpSpPr>
        <a:xfrm>
          <a:off x="0" y="0"/>
          <a:ext cx="0" cy="0"/>
          <a:chOff x="0" y="0"/>
          <a:chExt cx="0" cy="0"/>
        </a:xfrm>
      </p:grpSpPr>
      <p:sp>
        <p:nvSpPr>
          <p:cNvPr id="71" name="Section Title"/>
          <p:cNvSpPr txBox="1">
            <a:spLocks noGrp="1"/>
          </p:cNvSpPr>
          <p:nvPr>
            <p:ph type="title" hasCustomPrompt="1"/>
          </p:nvPr>
        </p:nvSpPr>
        <p:spPr>
          <a:xfrm>
            <a:off x="603248" y="2266950"/>
            <a:ext cx="10985502" cy="2324100"/>
          </a:xfrm>
          <a:prstGeom prst="rect">
            <a:avLst/>
          </a:prstGeom>
        </p:spPr>
        <p:txBody>
          <a:bodyPr anchor="ctr"/>
          <a:lstStyle>
            <a:lvl1pPr>
              <a:defRPr sz="5800" b="0" spc="-116">
                <a:latin typeface="Helvetica Neue Medium"/>
                <a:ea typeface="Helvetica Neue Medium"/>
                <a:cs typeface="Helvetica Neue Medium"/>
                <a:sym typeface="Helvetica Neue Medium"/>
              </a:defRPr>
            </a:lvl1pPr>
          </a:lstStyle>
          <a:p>
            <a:r>
              <a:t>Section Title</a:t>
            </a:r>
          </a:p>
        </p:txBody>
      </p:sp>
      <p:sp>
        <p:nvSpPr>
          <p:cNvPr id="72" name="Slide Number"/>
          <p:cNvSpPr txBox="1">
            <a:spLocks noGrp="1"/>
          </p:cNvSpPr>
          <p:nvPr>
            <p:ph type="sldNum" sz="quarter" idx="2"/>
          </p:nvPr>
        </p:nvSpPr>
        <p:spPr>
          <a:xfrm>
            <a:off x="5971049" y="6488825"/>
            <a:ext cx="243656" cy="241092"/>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79" name="Slide Title"/>
          <p:cNvSpPr txBox="1">
            <a:spLocks noGrp="1"/>
          </p:cNvSpPr>
          <p:nvPr>
            <p:ph type="title" hasCustomPrompt="1"/>
          </p:nvPr>
        </p:nvSpPr>
        <p:spPr>
          <a:xfrm>
            <a:off x="603250" y="539750"/>
            <a:ext cx="10985500" cy="717475"/>
          </a:xfrm>
          <a:prstGeom prst="rect">
            <a:avLst/>
          </a:prstGeom>
        </p:spPr>
        <p:txBody>
          <a:bodyPr/>
          <a:lstStyle/>
          <a:p>
            <a:r>
              <a:t>Slide Title</a:t>
            </a:r>
          </a:p>
        </p:txBody>
      </p:sp>
      <p:sp>
        <p:nvSpPr>
          <p:cNvPr id="80" name="Slide Subtitle"/>
          <p:cNvSpPr txBox="1">
            <a:spLocks noGrp="1"/>
          </p:cNvSpPr>
          <p:nvPr>
            <p:ph type="body" sz="quarter" idx="21" hasCustomPrompt="1"/>
          </p:nvPr>
        </p:nvSpPr>
        <p:spPr>
          <a:xfrm>
            <a:off x="603250" y="1186481"/>
            <a:ext cx="10985500" cy="467390"/>
          </a:xfrm>
          <a:prstGeom prst="rect">
            <a:avLst/>
          </a:prstGeom>
        </p:spPr>
        <p:txBody>
          <a:bodyPr lIns="45719" tIns="45719" rIns="45719" bIns="45719"/>
          <a:lstStyle>
            <a:lvl1pPr marL="0" indent="0" defTabSz="412750">
              <a:lnSpc>
                <a:spcPct val="100000"/>
              </a:lnSpc>
              <a:spcBef>
                <a:spcPts val="0"/>
              </a:spcBef>
              <a:buSzTx/>
              <a:buNone/>
              <a:defRPr sz="2750" b="1"/>
            </a:lvl1pPr>
          </a:lstStyle>
          <a:p>
            <a:r>
              <a:t>Slide Subtitle</a:t>
            </a:r>
          </a:p>
        </p:txBody>
      </p:sp>
      <p:sp>
        <p:nvSpPr>
          <p:cNvPr id="8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Agenda">
    <p:spTree>
      <p:nvGrpSpPr>
        <p:cNvPr id="1" name=""/>
        <p:cNvGrpSpPr/>
        <p:nvPr/>
      </p:nvGrpSpPr>
      <p:grpSpPr>
        <a:xfrm>
          <a:off x="0" y="0"/>
          <a:ext cx="0" cy="0"/>
          <a:chOff x="0" y="0"/>
          <a:chExt cx="0" cy="0"/>
        </a:xfrm>
      </p:grpSpPr>
      <p:sp>
        <p:nvSpPr>
          <p:cNvPr id="88" name="Agenda Title"/>
          <p:cNvSpPr txBox="1">
            <a:spLocks noGrp="1"/>
          </p:cNvSpPr>
          <p:nvPr>
            <p:ph type="title" hasCustomPrompt="1"/>
          </p:nvPr>
        </p:nvSpPr>
        <p:spPr>
          <a:xfrm>
            <a:off x="603250" y="539750"/>
            <a:ext cx="10985500" cy="717550"/>
          </a:xfrm>
          <a:prstGeom prst="rect">
            <a:avLst/>
          </a:prstGeom>
        </p:spPr>
        <p:txBody>
          <a:bodyPr/>
          <a:lstStyle/>
          <a:p>
            <a:r>
              <a:t>Agenda Title</a:t>
            </a:r>
          </a:p>
        </p:txBody>
      </p:sp>
      <p:sp>
        <p:nvSpPr>
          <p:cNvPr id="89" name="Agenda Subtitle"/>
          <p:cNvSpPr txBox="1">
            <a:spLocks noGrp="1"/>
          </p:cNvSpPr>
          <p:nvPr>
            <p:ph type="body" sz="quarter" idx="21" hasCustomPrompt="1"/>
          </p:nvPr>
        </p:nvSpPr>
        <p:spPr>
          <a:xfrm>
            <a:off x="603250" y="1186481"/>
            <a:ext cx="10985500" cy="467390"/>
          </a:xfrm>
          <a:prstGeom prst="rect">
            <a:avLst/>
          </a:prstGeom>
        </p:spPr>
        <p:txBody>
          <a:bodyPr lIns="45719" tIns="45719" rIns="45719" bIns="45719"/>
          <a:lstStyle>
            <a:lvl1pPr marL="0" indent="0" defTabSz="412750">
              <a:lnSpc>
                <a:spcPct val="100000"/>
              </a:lnSpc>
              <a:spcBef>
                <a:spcPts val="0"/>
              </a:spcBef>
              <a:buSzTx/>
              <a:buNone/>
              <a:defRPr sz="2750" b="1"/>
            </a:lvl1pPr>
          </a:lstStyle>
          <a:p>
            <a:r>
              <a:t>Agenda Subtitle</a:t>
            </a:r>
          </a:p>
        </p:txBody>
      </p:sp>
      <p:sp>
        <p:nvSpPr>
          <p:cNvPr id="90" name="Body Level One…"/>
          <p:cNvSpPr txBox="1">
            <a:spLocks noGrp="1"/>
          </p:cNvSpPr>
          <p:nvPr>
            <p:ph type="body" idx="1" hasCustomPrompt="1"/>
          </p:nvPr>
        </p:nvSpPr>
        <p:spPr>
          <a:prstGeom prst="rect">
            <a:avLst/>
          </a:prstGeom>
        </p:spPr>
        <p:txBody>
          <a:bodyPr/>
          <a:lstStyle>
            <a:lvl1pPr marL="0" indent="0" defTabSz="412750">
              <a:lnSpc>
                <a:spcPct val="100000"/>
              </a:lnSpc>
              <a:spcBef>
                <a:spcPts val="900"/>
              </a:spcBef>
              <a:buSzTx/>
              <a:buNone/>
              <a:defRPr sz="2750" spc="-28"/>
            </a:lvl1pPr>
            <a:lvl2pPr marL="0" indent="228600" defTabSz="412750">
              <a:lnSpc>
                <a:spcPct val="100000"/>
              </a:lnSpc>
              <a:spcBef>
                <a:spcPts val="900"/>
              </a:spcBef>
              <a:buSzTx/>
              <a:buNone/>
              <a:defRPr sz="2750" spc="-28"/>
            </a:lvl2pPr>
            <a:lvl3pPr marL="0" indent="457200" defTabSz="412750">
              <a:lnSpc>
                <a:spcPct val="100000"/>
              </a:lnSpc>
              <a:spcBef>
                <a:spcPts val="900"/>
              </a:spcBef>
              <a:buSzTx/>
              <a:buNone/>
              <a:defRPr sz="2750" spc="-28"/>
            </a:lvl3pPr>
            <a:lvl4pPr marL="0" indent="685800" defTabSz="412750">
              <a:lnSpc>
                <a:spcPct val="100000"/>
              </a:lnSpc>
              <a:spcBef>
                <a:spcPts val="900"/>
              </a:spcBef>
              <a:buSzTx/>
              <a:buNone/>
              <a:defRPr sz="2750" spc="-28"/>
            </a:lvl4pPr>
            <a:lvl5pPr marL="0" indent="914400" defTabSz="412750">
              <a:lnSpc>
                <a:spcPct val="100000"/>
              </a:lnSpc>
              <a:spcBef>
                <a:spcPts val="900"/>
              </a:spcBef>
              <a:buSzTx/>
              <a:buNone/>
              <a:defRPr sz="2750" spc="-28"/>
            </a:lvl5pPr>
          </a:lstStyle>
          <a:p>
            <a:r>
              <a:t>Agenda Topics</a:t>
            </a:r>
          </a:p>
          <a:p>
            <a:pPr lvl="1"/>
            <a:endParaRPr/>
          </a:p>
          <a:p>
            <a:pPr lvl="2"/>
            <a:endParaRPr/>
          </a:p>
          <a:p>
            <a:pPr lvl="3"/>
            <a:endParaRPr/>
          </a:p>
          <a:p>
            <a:pPr lvl="4"/>
            <a:endParaRPr/>
          </a:p>
        </p:txBody>
      </p:sp>
      <p:sp>
        <p:nvSpPr>
          <p:cNvPr id="9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theme" Target="../theme/theme2.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lide Title"/>
          <p:cNvSpPr txBox="1">
            <a:spLocks noGrp="1"/>
          </p:cNvSpPr>
          <p:nvPr>
            <p:ph type="title" hasCustomPrompt="1"/>
          </p:nvPr>
        </p:nvSpPr>
        <p:spPr>
          <a:xfrm>
            <a:off x="603250" y="539750"/>
            <a:ext cx="10985500" cy="7165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Slide Title</a:t>
            </a:r>
          </a:p>
        </p:txBody>
      </p:sp>
      <p:sp>
        <p:nvSpPr>
          <p:cNvPr id="3" name="Body Level One…"/>
          <p:cNvSpPr txBox="1">
            <a:spLocks noGrp="1"/>
          </p:cNvSpPr>
          <p:nvPr>
            <p:ph type="body" idx="1" hasCustomPrompt="1"/>
          </p:nvPr>
        </p:nvSpPr>
        <p:spPr>
          <a:xfrm>
            <a:off x="603250" y="2124252"/>
            <a:ext cx="10985500" cy="412800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Slide bullet text</a:t>
            </a:r>
          </a:p>
          <a:p>
            <a:pPr lvl="1"/>
            <a:endParaRPr/>
          </a:p>
          <a:p>
            <a:pPr lvl="2"/>
            <a:endParaRPr/>
          </a:p>
          <a:p>
            <a:pPr lvl="3"/>
            <a:endParaRPr/>
          </a:p>
          <a:p>
            <a:pPr lvl="4"/>
            <a:endParaRPr/>
          </a:p>
        </p:txBody>
      </p:sp>
      <p:sp>
        <p:nvSpPr>
          <p:cNvPr id="4" name="Slide Number"/>
          <p:cNvSpPr txBox="1">
            <a:spLocks noGrp="1"/>
          </p:cNvSpPr>
          <p:nvPr>
            <p:ph type="sldNum" sz="quarter" idx="2"/>
          </p:nvPr>
        </p:nvSpPr>
        <p:spPr>
          <a:xfrm>
            <a:off x="5971049" y="6486708"/>
            <a:ext cx="243656" cy="241092"/>
          </a:xfrm>
          <a:prstGeom prst="rect">
            <a:avLst/>
          </a:prstGeom>
          <a:ln w="12700">
            <a:miter lim="400000"/>
          </a:ln>
        </p:spPr>
        <p:txBody>
          <a:bodyPr wrap="none" lIns="50800" tIns="50800" rIns="50800" bIns="50800" anchor="b">
            <a:spAutoFit/>
          </a:bodyPr>
          <a:lstStyle>
            <a:lvl1pPr defTabSz="292100">
              <a:defRPr sz="900">
                <a:solidFill>
                  <a:srgbClr val="000000"/>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Lst>
  <p:transition spd="med"/>
  <p:txStyles>
    <p:titleStyle>
      <a:lvl1pPr marL="0" marR="0" indent="0" algn="l" defTabSz="1219169" rtl="0" latinLnBrk="0">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1pPr>
      <a:lvl2pPr marL="0" marR="0" indent="228600" algn="l" defTabSz="1219169" rtl="0" latinLnBrk="0">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2pPr>
      <a:lvl3pPr marL="0" marR="0" indent="457200" algn="l" defTabSz="1219169" rtl="0" latinLnBrk="0">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3pPr>
      <a:lvl4pPr marL="0" marR="0" indent="685800" algn="l" defTabSz="1219169" rtl="0" latinLnBrk="0">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4pPr>
      <a:lvl5pPr marL="0" marR="0" indent="914400" algn="l" defTabSz="1219169" rtl="0" latinLnBrk="0">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5pPr>
      <a:lvl6pPr marL="0" marR="0" indent="1143000" algn="l" defTabSz="1219169" rtl="0" latinLnBrk="0">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6pPr>
      <a:lvl7pPr marL="0" marR="0" indent="1371600" algn="l" defTabSz="1219169" rtl="0" latinLnBrk="0">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7pPr>
      <a:lvl8pPr marL="0" marR="0" indent="1600200" algn="l" defTabSz="1219169" rtl="0" latinLnBrk="0">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8pPr>
      <a:lvl9pPr marL="0" marR="0" indent="1828800" algn="l" defTabSz="1219169" rtl="0" latinLnBrk="0">
        <a:lnSpc>
          <a:spcPct val="80000"/>
        </a:lnSpc>
        <a:spcBef>
          <a:spcPts val="0"/>
        </a:spcBef>
        <a:spcAft>
          <a:spcPts val="0"/>
        </a:spcAft>
        <a:buClrTx/>
        <a:buSzTx/>
        <a:buFontTx/>
        <a:buNone/>
        <a:tabLst/>
        <a:defRPr sz="4250" b="1" i="0" u="none" strike="noStrike" cap="none" spc="-85" baseline="0">
          <a:solidFill>
            <a:srgbClr val="000000"/>
          </a:solidFill>
          <a:uFillTx/>
          <a:latin typeface="+mn-lt"/>
          <a:ea typeface="+mn-ea"/>
          <a:cs typeface="+mn-cs"/>
          <a:sym typeface="Helvetica Neue"/>
        </a:defRPr>
      </a:lvl9pPr>
    </p:titleStyle>
    <p:bodyStyle>
      <a:lvl1pPr marL="304800" marR="0" indent="-304800" algn="l" defTabSz="1219169" rtl="0" latinLnBrk="0">
        <a:lnSpc>
          <a:spcPct val="90000"/>
        </a:lnSpc>
        <a:spcBef>
          <a:spcPts val="2250"/>
        </a:spcBef>
        <a:spcAft>
          <a:spcPts val="0"/>
        </a:spcAft>
        <a:buClrTx/>
        <a:buSzPct val="123000"/>
        <a:buFontTx/>
        <a:buChar char="•"/>
        <a:tabLst/>
        <a:defRPr sz="2400" b="0" i="0" u="none" strike="noStrike" cap="none" spc="0" baseline="0">
          <a:solidFill>
            <a:srgbClr val="000000"/>
          </a:solidFill>
          <a:uFillTx/>
          <a:latin typeface="+mn-lt"/>
          <a:ea typeface="+mn-ea"/>
          <a:cs typeface="+mn-cs"/>
          <a:sym typeface="Helvetica Neue"/>
        </a:defRPr>
      </a:lvl1pPr>
      <a:lvl2pPr marL="609600" marR="0" indent="-304800" algn="l" defTabSz="1219169" rtl="0" latinLnBrk="0">
        <a:lnSpc>
          <a:spcPct val="90000"/>
        </a:lnSpc>
        <a:spcBef>
          <a:spcPts val="2250"/>
        </a:spcBef>
        <a:spcAft>
          <a:spcPts val="0"/>
        </a:spcAft>
        <a:buClrTx/>
        <a:buSzPct val="123000"/>
        <a:buFontTx/>
        <a:buChar char="•"/>
        <a:tabLst/>
        <a:defRPr sz="2400" b="0" i="0" u="none" strike="noStrike" cap="none" spc="0" baseline="0">
          <a:solidFill>
            <a:srgbClr val="000000"/>
          </a:solidFill>
          <a:uFillTx/>
          <a:latin typeface="+mn-lt"/>
          <a:ea typeface="+mn-ea"/>
          <a:cs typeface="+mn-cs"/>
          <a:sym typeface="Helvetica Neue"/>
        </a:defRPr>
      </a:lvl2pPr>
      <a:lvl3pPr marL="914400" marR="0" indent="-304800" algn="l" defTabSz="1219169" rtl="0" latinLnBrk="0">
        <a:lnSpc>
          <a:spcPct val="90000"/>
        </a:lnSpc>
        <a:spcBef>
          <a:spcPts val="2250"/>
        </a:spcBef>
        <a:spcAft>
          <a:spcPts val="0"/>
        </a:spcAft>
        <a:buClrTx/>
        <a:buSzPct val="123000"/>
        <a:buFontTx/>
        <a:buChar char="•"/>
        <a:tabLst/>
        <a:defRPr sz="2400" b="0" i="0" u="none" strike="noStrike" cap="none" spc="0" baseline="0">
          <a:solidFill>
            <a:srgbClr val="000000"/>
          </a:solidFill>
          <a:uFillTx/>
          <a:latin typeface="+mn-lt"/>
          <a:ea typeface="+mn-ea"/>
          <a:cs typeface="+mn-cs"/>
          <a:sym typeface="Helvetica Neue"/>
        </a:defRPr>
      </a:lvl3pPr>
      <a:lvl4pPr marL="1219200" marR="0" indent="-304800" algn="l" defTabSz="1219169" rtl="0" latinLnBrk="0">
        <a:lnSpc>
          <a:spcPct val="90000"/>
        </a:lnSpc>
        <a:spcBef>
          <a:spcPts val="2250"/>
        </a:spcBef>
        <a:spcAft>
          <a:spcPts val="0"/>
        </a:spcAft>
        <a:buClrTx/>
        <a:buSzPct val="123000"/>
        <a:buFontTx/>
        <a:buChar char="•"/>
        <a:tabLst/>
        <a:defRPr sz="2400" b="0" i="0" u="none" strike="noStrike" cap="none" spc="0" baseline="0">
          <a:solidFill>
            <a:srgbClr val="000000"/>
          </a:solidFill>
          <a:uFillTx/>
          <a:latin typeface="+mn-lt"/>
          <a:ea typeface="+mn-ea"/>
          <a:cs typeface="+mn-cs"/>
          <a:sym typeface="Helvetica Neue"/>
        </a:defRPr>
      </a:lvl4pPr>
      <a:lvl5pPr marL="1524000" marR="0" indent="-304800" algn="l" defTabSz="1219169" rtl="0" latinLnBrk="0">
        <a:lnSpc>
          <a:spcPct val="90000"/>
        </a:lnSpc>
        <a:spcBef>
          <a:spcPts val="2250"/>
        </a:spcBef>
        <a:spcAft>
          <a:spcPts val="0"/>
        </a:spcAft>
        <a:buClrTx/>
        <a:buSzPct val="123000"/>
        <a:buFontTx/>
        <a:buChar char="•"/>
        <a:tabLst/>
        <a:defRPr sz="2400" b="0" i="0" u="none" strike="noStrike" cap="none" spc="0" baseline="0">
          <a:solidFill>
            <a:srgbClr val="000000"/>
          </a:solidFill>
          <a:uFillTx/>
          <a:latin typeface="+mn-lt"/>
          <a:ea typeface="+mn-ea"/>
          <a:cs typeface="+mn-cs"/>
          <a:sym typeface="Helvetica Neue"/>
        </a:defRPr>
      </a:lvl5pPr>
      <a:lvl6pPr marL="1828800" marR="0" indent="-304800" algn="l" defTabSz="1219169" rtl="0" latinLnBrk="0">
        <a:lnSpc>
          <a:spcPct val="90000"/>
        </a:lnSpc>
        <a:spcBef>
          <a:spcPts val="2250"/>
        </a:spcBef>
        <a:spcAft>
          <a:spcPts val="0"/>
        </a:spcAft>
        <a:buClrTx/>
        <a:buSzPct val="123000"/>
        <a:buFontTx/>
        <a:buChar char="•"/>
        <a:tabLst/>
        <a:defRPr sz="2400" b="0" i="0" u="none" strike="noStrike" cap="none" spc="0" baseline="0">
          <a:solidFill>
            <a:srgbClr val="000000"/>
          </a:solidFill>
          <a:uFillTx/>
          <a:latin typeface="+mn-lt"/>
          <a:ea typeface="+mn-ea"/>
          <a:cs typeface="+mn-cs"/>
          <a:sym typeface="Helvetica Neue"/>
        </a:defRPr>
      </a:lvl6pPr>
      <a:lvl7pPr marL="2133600" marR="0" indent="-304800" algn="l" defTabSz="1219169" rtl="0" latinLnBrk="0">
        <a:lnSpc>
          <a:spcPct val="90000"/>
        </a:lnSpc>
        <a:spcBef>
          <a:spcPts val="2250"/>
        </a:spcBef>
        <a:spcAft>
          <a:spcPts val="0"/>
        </a:spcAft>
        <a:buClrTx/>
        <a:buSzPct val="123000"/>
        <a:buFontTx/>
        <a:buChar char="•"/>
        <a:tabLst/>
        <a:defRPr sz="2400" b="0" i="0" u="none" strike="noStrike" cap="none" spc="0" baseline="0">
          <a:solidFill>
            <a:srgbClr val="000000"/>
          </a:solidFill>
          <a:uFillTx/>
          <a:latin typeface="+mn-lt"/>
          <a:ea typeface="+mn-ea"/>
          <a:cs typeface="+mn-cs"/>
          <a:sym typeface="Helvetica Neue"/>
        </a:defRPr>
      </a:lvl7pPr>
      <a:lvl8pPr marL="2438400" marR="0" indent="-304800" algn="l" defTabSz="1219169" rtl="0" latinLnBrk="0">
        <a:lnSpc>
          <a:spcPct val="90000"/>
        </a:lnSpc>
        <a:spcBef>
          <a:spcPts val="2250"/>
        </a:spcBef>
        <a:spcAft>
          <a:spcPts val="0"/>
        </a:spcAft>
        <a:buClrTx/>
        <a:buSzPct val="123000"/>
        <a:buFontTx/>
        <a:buChar char="•"/>
        <a:tabLst/>
        <a:defRPr sz="2400" b="0" i="0" u="none" strike="noStrike" cap="none" spc="0" baseline="0">
          <a:solidFill>
            <a:srgbClr val="000000"/>
          </a:solidFill>
          <a:uFillTx/>
          <a:latin typeface="+mn-lt"/>
          <a:ea typeface="+mn-ea"/>
          <a:cs typeface="+mn-cs"/>
          <a:sym typeface="Helvetica Neue"/>
        </a:defRPr>
      </a:lvl8pPr>
      <a:lvl9pPr marL="2743200" marR="0" indent="-304800" algn="l" defTabSz="1219169" rtl="0" latinLnBrk="0">
        <a:lnSpc>
          <a:spcPct val="90000"/>
        </a:lnSpc>
        <a:spcBef>
          <a:spcPts val="2250"/>
        </a:spcBef>
        <a:spcAft>
          <a:spcPts val="0"/>
        </a:spcAft>
        <a:buClrTx/>
        <a:buSzPct val="123000"/>
        <a:buFontTx/>
        <a:buChar char="•"/>
        <a:tabLst/>
        <a:defRPr sz="2400" b="0" i="0" u="none" strike="noStrike" cap="none" spc="0" baseline="0">
          <a:solidFill>
            <a:srgbClr val="000000"/>
          </a:solidFill>
          <a:uFillTx/>
          <a:latin typeface="+mn-lt"/>
          <a:ea typeface="+mn-ea"/>
          <a:cs typeface="+mn-cs"/>
          <a:sym typeface="Helvetica Neue"/>
        </a:defRPr>
      </a:lvl9pPr>
    </p:bodyStyle>
    <p:otherStyle>
      <a:lvl1pPr marL="0" marR="0" indent="0" algn="ctr" defTabSz="2921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a:defRPr>
      </a:lvl1pPr>
      <a:lvl2pPr marL="0" marR="0" indent="228600" algn="ctr" defTabSz="2921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a:defRPr>
      </a:lvl2pPr>
      <a:lvl3pPr marL="0" marR="0" indent="457200" algn="ctr" defTabSz="2921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a:defRPr>
      </a:lvl3pPr>
      <a:lvl4pPr marL="0" marR="0" indent="685800" algn="ctr" defTabSz="2921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a:defRPr>
      </a:lvl4pPr>
      <a:lvl5pPr marL="0" marR="0" indent="914400" algn="ctr" defTabSz="2921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a:defRPr>
      </a:lvl5pPr>
      <a:lvl6pPr marL="0" marR="0" indent="1143000" algn="ctr" defTabSz="2921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a:defRPr>
      </a:lvl6pPr>
      <a:lvl7pPr marL="0" marR="0" indent="1371600" algn="ctr" defTabSz="2921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a:defRPr>
      </a:lvl7pPr>
      <a:lvl8pPr marL="0" marR="0" indent="1600200" algn="ctr" defTabSz="2921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a:defRPr>
      </a:lvl8pPr>
      <a:lvl9pPr marL="0" marR="0" indent="1828800" algn="ctr" defTabSz="2921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846CE7D5-CF57-46EF-B807-FDD0502418D4}" type="datetimeFigureOut">
              <a:rPr lang="en-US" smtClean="0"/>
              <a:t>8/14/2022</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056552266"/>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7.xml"/></Relationships>
</file>

<file path=ppt/slides/_rels/slide11.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10.xml"/><Relationship Id="rId1" Type="http://schemas.openxmlformats.org/officeDocument/2006/relationships/slideLayout" Target="../slideLayouts/slideLayout2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7.xml"/></Relationships>
</file>

<file path=ppt/slides/_rels/slide16.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15.xml"/><Relationship Id="rId1" Type="http://schemas.openxmlformats.org/officeDocument/2006/relationships/slideLayout" Target="../slideLayouts/slideLayout30.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7.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2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8" Type="http://schemas.openxmlformats.org/officeDocument/2006/relationships/image" Target="../media/image17.tif"/><Relationship Id="rId3" Type="http://schemas.openxmlformats.org/officeDocument/2006/relationships/image" Target="../media/image12.tif"/><Relationship Id="rId7" Type="http://schemas.openxmlformats.org/officeDocument/2006/relationships/image" Target="../media/image16.tif"/><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image" Target="../media/image15.jpeg"/><Relationship Id="rId5" Type="http://schemas.openxmlformats.org/officeDocument/2006/relationships/image" Target="../media/image14.png"/><Relationship Id="rId4" Type="http://schemas.openxmlformats.org/officeDocument/2006/relationships/image" Target="../media/image13.tif"/><Relationship Id="rId9" Type="http://schemas.openxmlformats.org/officeDocument/2006/relationships/image" Target="../media/image18.tif"/></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0.xml"/><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28.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28.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3.xml"/><Relationship Id="rId1" Type="http://schemas.openxmlformats.org/officeDocument/2006/relationships/slideLayout" Target="../slideLayouts/slideLayout28.xml"/><Relationship Id="rId4" Type="http://schemas.openxmlformats.org/officeDocument/2006/relationships/image" Target="../media/image22.png"/></Relationships>
</file>

<file path=ppt/slides/_rels/slide2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4.xml"/><Relationship Id="rId1" Type="http://schemas.openxmlformats.org/officeDocument/2006/relationships/slideLayout" Target="../slideLayouts/slideLayout2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7.xml"/></Relationships>
</file>

<file path=ppt/slides/_rels/slide2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6.xml"/><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7.xml"/><Relationship Id="rId1" Type="http://schemas.openxmlformats.org/officeDocument/2006/relationships/slideLayout" Target="../slideLayouts/slideLayout2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8.xml"/><Relationship Id="rId1" Type="http://schemas.openxmlformats.org/officeDocument/2006/relationships/slideLayout" Target="../slideLayouts/slideLayout2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3.xml"/></Relationships>
</file>

<file path=ppt/slides/_rels/slide3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9.xml"/><Relationship Id="rId1" Type="http://schemas.openxmlformats.org/officeDocument/2006/relationships/slideLayout" Target="../slideLayouts/slideLayout28.xml"/><Relationship Id="rId4" Type="http://schemas.openxmlformats.org/officeDocument/2006/relationships/image" Target="../media/image32.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7.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1.xml"/><Relationship Id="rId1" Type="http://schemas.openxmlformats.org/officeDocument/2006/relationships/slideLayout" Target="../slideLayouts/slideLayout2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7.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a:ea typeface="Calibri Light"/>
                <a:cs typeface="Calibri Light"/>
              </a:rPr>
              <a:t>Simulating the Capture of Asymmetric Dark Matter in Stars</a:t>
            </a:r>
            <a:endParaRPr lang="en-US"/>
          </a:p>
        </p:txBody>
      </p:sp>
      <p:sp>
        <p:nvSpPr>
          <p:cNvPr id="3" name="Subtitle 2"/>
          <p:cNvSpPr>
            <a:spLocks noGrp="1"/>
          </p:cNvSpPr>
          <p:nvPr>
            <p:ph type="subTitle" idx="1"/>
          </p:nvPr>
        </p:nvSpPr>
        <p:spPr/>
        <p:txBody>
          <a:bodyPr vert="horz" lIns="91440" tIns="45720" rIns="91440" bIns="45720" rtlCol="0" anchor="t">
            <a:normAutofit/>
          </a:bodyPr>
          <a:lstStyle/>
          <a:p>
            <a:r>
              <a:rPr lang="en-US">
                <a:ea typeface="Calibri"/>
                <a:cs typeface="Calibri"/>
              </a:rPr>
              <a:t>Madelynn Mast</a:t>
            </a:r>
            <a:endParaRPr lang="en-US"/>
          </a:p>
        </p:txBody>
      </p:sp>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396E0BE-2BE2-6912-091C-C1DB967C16D6}"/>
              </a:ext>
            </a:extLst>
          </p:cNvPr>
          <p:cNvSpPr>
            <a:spLocks noGrp="1"/>
          </p:cNvSpPr>
          <p:nvPr>
            <p:ph type="title"/>
          </p:nvPr>
        </p:nvSpPr>
        <p:spPr>
          <a:xfrm>
            <a:off x="838200" y="2765425"/>
            <a:ext cx="10515600" cy="1325563"/>
          </a:xfrm>
        </p:spPr>
        <p:txBody>
          <a:bodyPr/>
          <a:lstStyle/>
          <a:p>
            <a:pPr algn="ctr"/>
            <a:r>
              <a:rPr lang="en-US">
                <a:cs typeface="Calibri Light"/>
              </a:rPr>
              <a:t>Simulating </a:t>
            </a:r>
            <a:r>
              <a:rPr lang="en-US">
                <a:highlight>
                  <a:srgbClr val="FF00FF"/>
                </a:highlight>
                <a:cs typeface="Calibri Light"/>
              </a:rPr>
              <a:t>the capture</a:t>
            </a:r>
            <a:r>
              <a:rPr lang="en-US">
                <a:cs typeface="Calibri Light"/>
              </a:rPr>
              <a:t> of asymmetric dark matter in stars.</a:t>
            </a:r>
          </a:p>
        </p:txBody>
      </p:sp>
    </p:spTree>
    <p:extLst>
      <p:ext uri="{BB962C8B-B14F-4D97-AF65-F5344CB8AC3E}">
        <p14:creationId xmlns:p14="http://schemas.microsoft.com/office/powerpoint/2010/main" val="41388274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5" descr="A picture containing graphical user interface&#10;&#10;Description automatically generated">
            <a:extLst>
              <a:ext uri="{FF2B5EF4-FFF2-40B4-BE49-F238E27FC236}">
                <a16:creationId xmlns:a16="http://schemas.microsoft.com/office/drawing/2014/main" id="{CB65A26C-A295-2B21-00B5-5EAA7C248261}"/>
              </a:ext>
            </a:extLst>
          </p:cNvPr>
          <p:cNvPicPr>
            <a:picLocks noChangeAspect="1"/>
          </p:cNvPicPr>
          <p:nvPr/>
        </p:nvPicPr>
        <p:blipFill rotWithShape="1">
          <a:blip r:embed="rId3"/>
          <a:srcRect r="21" b="1"/>
          <a:stretch/>
        </p:blipFill>
        <p:spPr>
          <a:xfrm>
            <a:off x="20" y="1282"/>
            <a:ext cx="12191980" cy="6856718"/>
          </a:xfrm>
          <a:prstGeom prst="rect">
            <a:avLst/>
          </a:prstGeom>
        </p:spPr>
      </p:pic>
      <p:sp>
        <p:nvSpPr>
          <p:cNvPr id="2" name="TextBox 1">
            <a:extLst>
              <a:ext uri="{FF2B5EF4-FFF2-40B4-BE49-F238E27FC236}">
                <a16:creationId xmlns:a16="http://schemas.microsoft.com/office/drawing/2014/main" id="{2CC4D9F7-0BCB-472E-ED3D-DCE4C108B739}"/>
              </a:ext>
            </a:extLst>
          </p:cNvPr>
          <p:cNvSpPr txBox="1"/>
          <p:nvPr/>
        </p:nvSpPr>
        <p:spPr>
          <a:xfrm>
            <a:off x="8864221" y="47768"/>
            <a:ext cx="3746311" cy="369332"/>
          </a:xfrm>
          <a:prstGeom prst="rect">
            <a:avLst/>
          </a:prstGeom>
          <a:noFill/>
        </p:spPr>
        <p:txBody>
          <a:bodyPr wrap="square" rtlCol="0">
            <a:spAutoFit/>
          </a:bodyPr>
          <a:lstStyle/>
          <a:p>
            <a:r>
              <a:rPr lang="en-CA">
                <a:solidFill>
                  <a:schemeClr val="bg1"/>
                </a:solidFill>
              </a:rPr>
              <a:t>Picture from Symmetry Magazine</a:t>
            </a:r>
          </a:p>
        </p:txBody>
      </p:sp>
    </p:spTree>
    <p:extLst>
      <p:ext uri="{BB962C8B-B14F-4D97-AF65-F5344CB8AC3E}">
        <p14:creationId xmlns:p14="http://schemas.microsoft.com/office/powerpoint/2010/main" val="36420405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396E0BE-2BE2-6912-091C-C1DB967C16D6}"/>
              </a:ext>
            </a:extLst>
          </p:cNvPr>
          <p:cNvSpPr>
            <a:spLocks noGrp="1"/>
          </p:cNvSpPr>
          <p:nvPr>
            <p:ph type="title"/>
          </p:nvPr>
        </p:nvSpPr>
        <p:spPr>
          <a:xfrm>
            <a:off x="838200" y="2765425"/>
            <a:ext cx="10515600" cy="1325563"/>
          </a:xfrm>
        </p:spPr>
        <p:txBody>
          <a:bodyPr/>
          <a:lstStyle/>
          <a:p>
            <a:pPr algn="ctr"/>
            <a:r>
              <a:rPr lang="en-US">
                <a:cs typeface="Calibri Light"/>
              </a:rPr>
              <a:t>Simulating the capture of </a:t>
            </a:r>
            <a:r>
              <a:rPr lang="en-US">
                <a:highlight>
                  <a:srgbClr val="FFFF00"/>
                </a:highlight>
                <a:cs typeface="Calibri Light"/>
              </a:rPr>
              <a:t>asymmetric dark matter</a:t>
            </a:r>
            <a:r>
              <a:rPr lang="en-US">
                <a:cs typeface="Calibri Light"/>
              </a:rPr>
              <a:t> in stars.</a:t>
            </a:r>
          </a:p>
        </p:txBody>
      </p:sp>
    </p:spTree>
    <p:extLst>
      <p:ext uri="{BB962C8B-B14F-4D97-AF65-F5344CB8AC3E}">
        <p14:creationId xmlns:p14="http://schemas.microsoft.com/office/powerpoint/2010/main" val="19314375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2BBBE3-B80B-A1E9-354F-E19A93941929}"/>
              </a:ext>
            </a:extLst>
          </p:cNvPr>
          <p:cNvSpPr>
            <a:spLocks noGrp="1"/>
          </p:cNvSpPr>
          <p:nvPr>
            <p:ph type="title"/>
          </p:nvPr>
        </p:nvSpPr>
        <p:spPr/>
        <p:txBody>
          <a:bodyPr/>
          <a:lstStyle/>
          <a:p>
            <a:pPr algn="ctr"/>
            <a:r>
              <a:rPr lang="en-US">
                <a:cs typeface="Calibri Light"/>
              </a:rPr>
              <a:t>Asymmetric</a:t>
            </a:r>
            <a:endParaRPr lang="en-US"/>
          </a:p>
        </p:txBody>
      </p:sp>
      <p:sp>
        <p:nvSpPr>
          <p:cNvPr id="6" name="Content Placeholder 5">
            <a:extLst>
              <a:ext uri="{FF2B5EF4-FFF2-40B4-BE49-F238E27FC236}">
                <a16:creationId xmlns:a16="http://schemas.microsoft.com/office/drawing/2014/main" id="{51542D44-6C76-4087-975B-AC127F1BE667}"/>
              </a:ext>
            </a:extLst>
          </p:cNvPr>
          <p:cNvSpPr txBox="1">
            <a:spLocks noGrp="1"/>
          </p:cNvSpPr>
          <p:nvPr>
            <p:ph idx="1"/>
          </p:nvPr>
        </p:nvSpPr>
        <p:spPr>
          <a:xfrm>
            <a:off x="6673418" y="1741358"/>
            <a:ext cx="4816475" cy="3375283"/>
          </a:xfrm>
          <a:prstGeom prst="rect">
            <a:avLst/>
          </a:prstGeom>
          <a:noFill/>
        </p:spPr>
        <p:txBody>
          <a:bodyPr wrap="square" rtlCol="0">
            <a:spAutoFit/>
          </a:bodyPr>
          <a:lstStyle/>
          <a:p>
            <a:r>
              <a:rPr lang="en-CA" sz="3600"/>
              <a:t>No Self Annihilation</a:t>
            </a:r>
          </a:p>
          <a:p>
            <a:endParaRPr lang="en-CA" sz="3600"/>
          </a:p>
          <a:p>
            <a:r>
              <a:rPr lang="en-CA" sz="3600"/>
              <a:t>No Decay</a:t>
            </a:r>
          </a:p>
          <a:p>
            <a:endParaRPr lang="en-CA" sz="3600"/>
          </a:p>
          <a:p>
            <a:r>
              <a:rPr lang="en-CA" sz="3600"/>
              <a:t>No Evaporation</a:t>
            </a:r>
          </a:p>
        </p:txBody>
      </p:sp>
    </p:spTree>
    <p:extLst>
      <p:ext uri="{BB962C8B-B14F-4D97-AF65-F5344CB8AC3E}">
        <p14:creationId xmlns:p14="http://schemas.microsoft.com/office/powerpoint/2010/main" val="2505084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0F515A-87B3-57AF-AA1F-CCF2C8EDF521}"/>
              </a:ext>
            </a:extLst>
          </p:cNvPr>
          <p:cNvSpPr>
            <a:spLocks noGrp="1"/>
          </p:cNvSpPr>
          <p:nvPr>
            <p:ph type="title"/>
          </p:nvPr>
        </p:nvSpPr>
        <p:spPr>
          <a:xfrm>
            <a:off x="838200" y="2766872"/>
            <a:ext cx="10515600" cy="1325563"/>
          </a:xfrm>
        </p:spPr>
        <p:txBody>
          <a:bodyPr/>
          <a:lstStyle/>
          <a:p>
            <a:pPr algn="ctr"/>
            <a:r>
              <a:rPr lang="en-US">
                <a:cs typeface="Calibri Light"/>
              </a:rPr>
              <a:t>Asymmetric WIMPs</a:t>
            </a:r>
          </a:p>
        </p:txBody>
      </p:sp>
    </p:spTree>
    <p:extLst>
      <p:ext uri="{BB962C8B-B14F-4D97-AF65-F5344CB8AC3E}">
        <p14:creationId xmlns:p14="http://schemas.microsoft.com/office/powerpoint/2010/main" val="9139742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396E0BE-2BE2-6912-091C-C1DB967C16D6}"/>
              </a:ext>
            </a:extLst>
          </p:cNvPr>
          <p:cNvSpPr>
            <a:spLocks noGrp="1"/>
          </p:cNvSpPr>
          <p:nvPr>
            <p:ph type="title"/>
          </p:nvPr>
        </p:nvSpPr>
        <p:spPr>
          <a:xfrm>
            <a:off x="838200" y="2765425"/>
            <a:ext cx="10515600" cy="1325563"/>
          </a:xfrm>
        </p:spPr>
        <p:txBody>
          <a:bodyPr/>
          <a:lstStyle/>
          <a:p>
            <a:pPr algn="ctr"/>
            <a:r>
              <a:rPr lang="en-US">
                <a:cs typeface="Calibri Light"/>
              </a:rPr>
              <a:t>Simulating the capture of asymmetric dark matter </a:t>
            </a:r>
            <a:r>
              <a:rPr lang="en-US">
                <a:highlight>
                  <a:srgbClr val="00FF00"/>
                </a:highlight>
                <a:cs typeface="Calibri Light"/>
              </a:rPr>
              <a:t>in stars</a:t>
            </a:r>
            <a:r>
              <a:rPr lang="en-US">
                <a:cs typeface="Calibri Light"/>
              </a:rPr>
              <a:t>.</a:t>
            </a:r>
          </a:p>
        </p:txBody>
      </p:sp>
    </p:spTree>
    <p:extLst>
      <p:ext uri="{BB962C8B-B14F-4D97-AF65-F5344CB8AC3E}">
        <p14:creationId xmlns:p14="http://schemas.microsoft.com/office/powerpoint/2010/main" val="27414100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68647E-52A0-BD60-6C26-9F14A5177C43}"/>
              </a:ext>
            </a:extLst>
          </p:cNvPr>
          <p:cNvSpPr>
            <a:spLocks noGrp="1"/>
          </p:cNvSpPr>
          <p:nvPr>
            <p:ph type="title"/>
          </p:nvPr>
        </p:nvSpPr>
        <p:spPr/>
        <p:txBody>
          <a:bodyPr/>
          <a:lstStyle/>
          <a:p>
            <a:r>
              <a:rPr lang="en-US">
                <a:cs typeface="Calibri Light"/>
              </a:rPr>
              <a:t>Asteroseismology and Helioseismology</a:t>
            </a:r>
            <a:endParaRPr lang="en-US"/>
          </a:p>
        </p:txBody>
      </p:sp>
      <p:sp>
        <p:nvSpPr>
          <p:cNvPr id="5" name="Text Placeholder 4">
            <a:extLst>
              <a:ext uri="{FF2B5EF4-FFF2-40B4-BE49-F238E27FC236}">
                <a16:creationId xmlns:a16="http://schemas.microsoft.com/office/drawing/2014/main" id="{1CA6B775-47B1-8E60-EE94-2BC914A23561}"/>
              </a:ext>
            </a:extLst>
          </p:cNvPr>
          <p:cNvSpPr>
            <a:spLocks noGrp="1"/>
          </p:cNvSpPr>
          <p:nvPr>
            <p:ph type="body" sz="half" idx="2"/>
          </p:nvPr>
        </p:nvSpPr>
        <p:spPr/>
        <p:txBody>
          <a:bodyPr/>
          <a:lstStyle/>
          <a:p>
            <a:r>
              <a:rPr lang="en-CA"/>
              <a:t>Picture from Sydney Institute for Astronomy</a:t>
            </a:r>
          </a:p>
        </p:txBody>
      </p:sp>
      <p:pic>
        <p:nvPicPr>
          <p:cNvPr id="6" name="Picture 3">
            <a:extLst>
              <a:ext uri="{FF2B5EF4-FFF2-40B4-BE49-F238E27FC236}">
                <a16:creationId xmlns:a16="http://schemas.microsoft.com/office/drawing/2014/main" id="{5A8E79C8-3422-04E8-0BE1-1603B0364AC0}"/>
              </a:ext>
            </a:extLst>
          </p:cNvPr>
          <p:cNvPicPr>
            <a:picLocks noGrp="1" noChangeAspect="1"/>
          </p:cNvPicPr>
          <p:nvPr>
            <p:ph type="pic" idx="1"/>
          </p:nvPr>
        </p:nvPicPr>
        <p:blipFill>
          <a:blip r:embed="rId3"/>
          <a:srcRect l="5509" r="5509"/>
          <a:stretch>
            <a:fillRect/>
          </a:stretch>
        </p:blipFill>
        <p:spPr>
          <a:xfrm>
            <a:off x="6096000" y="0"/>
            <a:ext cx="6102350" cy="6858000"/>
          </a:xfrm>
          <a:prstGeom prst="rect">
            <a:avLst/>
          </a:prstGeom>
        </p:spPr>
      </p:pic>
    </p:spTree>
    <p:extLst>
      <p:ext uri="{BB962C8B-B14F-4D97-AF65-F5344CB8AC3E}">
        <p14:creationId xmlns:p14="http://schemas.microsoft.com/office/powerpoint/2010/main" val="4293993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C4270A-E056-0072-4EA4-F2A53AEB59F6}"/>
              </a:ext>
            </a:extLst>
          </p:cNvPr>
          <p:cNvSpPr>
            <a:spLocks noGrp="1"/>
          </p:cNvSpPr>
          <p:nvPr>
            <p:ph type="title"/>
          </p:nvPr>
        </p:nvSpPr>
        <p:spPr/>
        <p:txBody>
          <a:bodyPr/>
          <a:lstStyle/>
          <a:p>
            <a:r>
              <a:rPr lang="en-US">
                <a:cs typeface="Calibri Light"/>
              </a:rPr>
              <a:t>Our Star Models are wrong</a:t>
            </a:r>
            <a:endParaRPr lang="en-US"/>
          </a:p>
        </p:txBody>
      </p:sp>
      <p:pic>
        <p:nvPicPr>
          <p:cNvPr id="3" name="Picture 3" descr="Graphical user interface, text, application, email&#10;&#10;Description automatically generated">
            <a:extLst>
              <a:ext uri="{FF2B5EF4-FFF2-40B4-BE49-F238E27FC236}">
                <a16:creationId xmlns:a16="http://schemas.microsoft.com/office/drawing/2014/main" id="{8939B9BA-D700-BB5D-6435-EDA5B1BC1053}"/>
              </a:ext>
            </a:extLst>
          </p:cNvPr>
          <p:cNvPicPr>
            <a:picLocks noChangeAspect="1"/>
          </p:cNvPicPr>
          <p:nvPr/>
        </p:nvPicPr>
        <p:blipFill>
          <a:blip r:embed="rId3"/>
          <a:stretch>
            <a:fillRect/>
          </a:stretch>
        </p:blipFill>
        <p:spPr>
          <a:xfrm>
            <a:off x="3237579" y="2415659"/>
            <a:ext cx="5926237" cy="4738541"/>
          </a:xfrm>
          <a:prstGeom prst="rect">
            <a:avLst/>
          </a:prstGeom>
        </p:spPr>
      </p:pic>
    </p:spTree>
    <p:extLst>
      <p:ext uri="{BB962C8B-B14F-4D97-AF65-F5344CB8AC3E}">
        <p14:creationId xmlns:p14="http://schemas.microsoft.com/office/powerpoint/2010/main" val="21493725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descr="Diagram&#10;&#10;Description automatically generated">
            <a:extLst>
              <a:ext uri="{FF2B5EF4-FFF2-40B4-BE49-F238E27FC236}">
                <a16:creationId xmlns:a16="http://schemas.microsoft.com/office/drawing/2014/main" id="{97FECDEB-D62D-50E0-2273-3E67377BCDD2}"/>
              </a:ext>
            </a:extLst>
          </p:cNvPr>
          <p:cNvPicPr>
            <a:picLocks noChangeAspect="1"/>
          </p:cNvPicPr>
          <p:nvPr/>
        </p:nvPicPr>
        <p:blipFill rotWithShape="1">
          <a:blip r:embed="rId3"/>
          <a:srcRect r="-2" b="17"/>
          <a:stretch/>
        </p:blipFill>
        <p:spPr>
          <a:xfrm>
            <a:off x="20" y="1282"/>
            <a:ext cx="12191980" cy="6856718"/>
          </a:xfrm>
          <a:prstGeom prst="rect">
            <a:avLst/>
          </a:prstGeom>
        </p:spPr>
      </p:pic>
      <p:sp>
        <p:nvSpPr>
          <p:cNvPr id="3" name="TextBox 2">
            <a:extLst>
              <a:ext uri="{FF2B5EF4-FFF2-40B4-BE49-F238E27FC236}">
                <a16:creationId xmlns:a16="http://schemas.microsoft.com/office/drawing/2014/main" id="{7E8374C8-C1F3-ACE3-E204-9D9C9C182BA1}"/>
              </a:ext>
            </a:extLst>
          </p:cNvPr>
          <p:cNvSpPr txBox="1"/>
          <p:nvPr/>
        </p:nvSpPr>
        <p:spPr>
          <a:xfrm>
            <a:off x="8302624" y="6286500"/>
            <a:ext cx="3889375"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Graphic from Professor Aaron Vincent</a:t>
            </a:r>
          </a:p>
        </p:txBody>
      </p:sp>
    </p:spTree>
    <p:extLst>
      <p:ext uri="{BB962C8B-B14F-4D97-AF65-F5344CB8AC3E}">
        <p14:creationId xmlns:p14="http://schemas.microsoft.com/office/powerpoint/2010/main" val="26264010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396E0BE-2BE2-6912-091C-C1DB967C16D6}"/>
              </a:ext>
            </a:extLst>
          </p:cNvPr>
          <p:cNvSpPr>
            <a:spLocks noGrp="1"/>
          </p:cNvSpPr>
          <p:nvPr>
            <p:ph type="title"/>
          </p:nvPr>
        </p:nvSpPr>
        <p:spPr>
          <a:xfrm>
            <a:off x="838200" y="2765425"/>
            <a:ext cx="10515600" cy="1325563"/>
          </a:xfrm>
        </p:spPr>
        <p:txBody>
          <a:bodyPr>
            <a:normAutofit fontScale="90000"/>
          </a:bodyPr>
          <a:lstStyle/>
          <a:p>
            <a:pPr algn="ctr">
              <a:lnSpc>
                <a:spcPct val="150000"/>
              </a:lnSpc>
            </a:pPr>
            <a:r>
              <a:rPr lang="en-US">
                <a:highlight>
                  <a:srgbClr val="00FFFF"/>
                </a:highlight>
                <a:cs typeface="Calibri Light"/>
              </a:rPr>
              <a:t>Simulating</a:t>
            </a:r>
            <a:r>
              <a:rPr lang="en-US">
                <a:cs typeface="Calibri Light"/>
              </a:rPr>
              <a:t> the capture of asymmetric dark matter in stars.</a:t>
            </a:r>
          </a:p>
        </p:txBody>
      </p:sp>
    </p:spTree>
    <p:extLst>
      <p:ext uri="{BB962C8B-B14F-4D97-AF65-F5344CB8AC3E}">
        <p14:creationId xmlns:p14="http://schemas.microsoft.com/office/powerpoint/2010/main" val="42390496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4">
            <a:lumMod val="75000"/>
          </a:schemeClr>
        </a:solidFill>
        <a:effectLst/>
      </p:bgPr>
    </p:bg>
    <p:spTree>
      <p:nvGrpSpPr>
        <p:cNvPr id="1" name=""/>
        <p:cNvGrpSpPr/>
        <p:nvPr/>
      </p:nvGrpSpPr>
      <p:grpSpPr>
        <a:xfrm>
          <a:off x="0" y="0"/>
          <a:ext cx="0" cy="0"/>
          <a:chOff x="0" y="0"/>
          <a:chExt cx="0" cy="0"/>
        </a:xfrm>
      </p:grpSpPr>
      <p:pic>
        <p:nvPicPr>
          <p:cNvPr id="4" name="Picture 4">
            <a:extLst>
              <a:ext uri="{FF2B5EF4-FFF2-40B4-BE49-F238E27FC236}">
                <a16:creationId xmlns:a16="http://schemas.microsoft.com/office/drawing/2014/main" id="{ED55DB03-C0B7-952B-7E21-295B562F789A}"/>
              </a:ext>
            </a:extLst>
          </p:cNvPr>
          <p:cNvPicPr>
            <a:picLocks noGrp="1" noChangeAspect="1"/>
          </p:cNvPicPr>
          <p:nvPr>
            <p:ph idx="1"/>
          </p:nvPr>
        </p:nvPicPr>
        <p:blipFill>
          <a:blip r:embed="rId3"/>
          <a:stretch>
            <a:fillRect/>
          </a:stretch>
        </p:blipFill>
        <p:spPr>
          <a:xfrm>
            <a:off x="1524000" y="0"/>
            <a:ext cx="9144000" cy="6858000"/>
          </a:xfrm>
        </p:spPr>
      </p:pic>
    </p:spTree>
    <p:extLst>
      <p:ext uri="{BB962C8B-B14F-4D97-AF65-F5344CB8AC3E}">
        <p14:creationId xmlns:p14="http://schemas.microsoft.com/office/powerpoint/2010/main" val="41803843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2" name="Image" descr="Image"/>
          <p:cNvPicPr>
            <a:picLocks noChangeAspect="1"/>
          </p:cNvPicPr>
          <p:nvPr/>
        </p:nvPicPr>
        <p:blipFill>
          <a:blip r:embed="rId3"/>
          <a:stretch>
            <a:fillRect/>
          </a:stretch>
        </p:blipFill>
        <p:spPr>
          <a:xfrm>
            <a:off x="7590002" y="1063251"/>
            <a:ext cx="2402561" cy="632550"/>
          </a:xfrm>
          <a:prstGeom prst="rect">
            <a:avLst/>
          </a:prstGeom>
          <a:ln w="12700">
            <a:miter lim="400000"/>
          </a:ln>
        </p:spPr>
      </p:pic>
      <p:pic>
        <p:nvPicPr>
          <p:cNvPr id="223" name="Image" descr="Image"/>
          <p:cNvPicPr>
            <a:picLocks noChangeAspect="1"/>
          </p:cNvPicPr>
          <p:nvPr/>
        </p:nvPicPr>
        <p:blipFill>
          <a:blip r:embed="rId4"/>
          <a:stretch>
            <a:fillRect/>
          </a:stretch>
        </p:blipFill>
        <p:spPr>
          <a:xfrm>
            <a:off x="4674575" y="3853392"/>
            <a:ext cx="2766446" cy="2103652"/>
          </a:xfrm>
          <a:prstGeom prst="rect">
            <a:avLst/>
          </a:prstGeom>
          <a:ln w="12700">
            <a:miter lim="400000"/>
          </a:ln>
        </p:spPr>
      </p:pic>
      <p:pic>
        <p:nvPicPr>
          <p:cNvPr id="224" name="UQ-300x300.png" descr="UQ-300x300.png"/>
          <p:cNvPicPr>
            <a:picLocks noChangeAspect="1"/>
          </p:cNvPicPr>
          <p:nvPr/>
        </p:nvPicPr>
        <p:blipFill>
          <a:blip r:embed="rId5"/>
          <a:stretch>
            <a:fillRect/>
          </a:stretch>
        </p:blipFill>
        <p:spPr>
          <a:xfrm>
            <a:off x="8578905" y="1885946"/>
            <a:ext cx="1887242" cy="1887242"/>
          </a:xfrm>
          <a:prstGeom prst="rect">
            <a:avLst/>
          </a:prstGeom>
          <a:ln w="12700">
            <a:miter lim="400000"/>
          </a:ln>
        </p:spPr>
      </p:pic>
      <p:pic>
        <p:nvPicPr>
          <p:cNvPr id="225" name="logo.jpg" descr="logo.jpg"/>
          <p:cNvPicPr>
            <a:picLocks noChangeAspect="1"/>
          </p:cNvPicPr>
          <p:nvPr/>
        </p:nvPicPr>
        <p:blipFill>
          <a:blip r:embed="rId6"/>
          <a:stretch>
            <a:fillRect/>
          </a:stretch>
        </p:blipFill>
        <p:spPr>
          <a:xfrm>
            <a:off x="3962431" y="160773"/>
            <a:ext cx="2690844" cy="706347"/>
          </a:xfrm>
          <a:prstGeom prst="rect">
            <a:avLst/>
          </a:prstGeom>
          <a:ln w="12700">
            <a:miter lim="400000"/>
          </a:ln>
        </p:spPr>
      </p:pic>
      <p:sp>
        <p:nvSpPr>
          <p:cNvPr id="226" name="Work featuring…"/>
          <p:cNvSpPr txBox="1"/>
          <p:nvPr/>
        </p:nvSpPr>
        <p:spPr>
          <a:xfrm>
            <a:off x="563567" y="42212"/>
            <a:ext cx="2927083" cy="665720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anchor="ctr">
            <a:spAutoFit/>
          </a:bodyPr>
          <a:lstStyle/>
          <a:p>
            <a:pPr algn="l">
              <a:lnSpc>
                <a:spcPct val="90000"/>
              </a:lnSpc>
              <a:spcBef>
                <a:spcPts val="2250"/>
              </a:spcBef>
              <a:defRPr sz="4800" i="1">
                <a:solidFill>
                  <a:srgbClr val="000000"/>
                </a:solidFill>
              </a:defRPr>
            </a:pPr>
            <a:endParaRPr lang="en-US" sz="2400"/>
          </a:p>
          <a:p>
            <a:pPr marL="304800" indent="-304800" algn="l">
              <a:lnSpc>
                <a:spcPct val="90000"/>
              </a:lnSpc>
              <a:spcBef>
                <a:spcPts val="2250"/>
              </a:spcBef>
              <a:buSzPct val="123000"/>
              <a:buChar char="•"/>
              <a:defRPr sz="4800">
                <a:solidFill>
                  <a:srgbClr val="000000"/>
                </a:solidFill>
              </a:defRPr>
            </a:pPr>
            <a:r>
              <a:rPr sz="2400" b="1"/>
              <a:t>Hannah Banks</a:t>
            </a:r>
          </a:p>
          <a:p>
            <a:pPr marL="304800" indent="-304800" algn="l">
              <a:lnSpc>
                <a:spcPct val="90000"/>
              </a:lnSpc>
              <a:spcBef>
                <a:spcPts val="2250"/>
              </a:spcBef>
              <a:buSzPct val="123000"/>
              <a:buChar char="•"/>
              <a:defRPr sz="4800">
                <a:solidFill>
                  <a:srgbClr val="000000"/>
                </a:solidFill>
              </a:defRPr>
            </a:pPr>
            <a:r>
              <a:rPr sz="2400"/>
              <a:t>Siyam Ansari</a:t>
            </a:r>
          </a:p>
          <a:p>
            <a:pPr marL="304800" indent="-304800" algn="l">
              <a:lnSpc>
                <a:spcPct val="90000"/>
              </a:lnSpc>
              <a:spcBef>
                <a:spcPts val="2250"/>
              </a:spcBef>
              <a:buSzPct val="123000"/>
              <a:buChar char="•"/>
              <a:defRPr sz="4800">
                <a:solidFill>
                  <a:srgbClr val="000000"/>
                </a:solidFill>
              </a:defRPr>
            </a:pPr>
            <a:r>
              <a:rPr sz="2400"/>
              <a:t>Pat Scott</a:t>
            </a:r>
          </a:p>
          <a:p>
            <a:pPr marL="304800" indent="-304800" algn="l">
              <a:lnSpc>
                <a:spcPct val="90000"/>
              </a:lnSpc>
              <a:spcBef>
                <a:spcPts val="2250"/>
              </a:spcBef>
              <a:buSzPct val="123000"/>
              <a:buChar char="•"/>
              <a:defRPr sz="4800">
                <a:solidFill>
                  <a:srgbClr val="000000"/>
                </a:solidFill>
              </a:defRPr>
            </a:pPr>
            <a:r>
              <a:rPr sz="2400"/>
              <a:t>Aldo </a:t>
            </a:r>
            <a:r>
              <a:rPr sz="2400" err="1"/>
              <a:t>Serenelli</a:t>
            </a:r>
            <a:endParaRPr sz="2400"/>
          </a:p>
          <a:p>
            <a:pPr marL="304800" indent="-304800" algn="l">
              <a:lnSpc>
                <a:spcPct val="90000"/>
              </a:lnSpc>
              <a:spcBef>
                <a:spcPts val="2250"/>
              </a:spcBef>
              <a:buSzPct val="123000"/>
              <a:buChar char="•"/>
              <a:defRPr sz="4800">
                <a:solidFill>
                  <a:srgbClr val="000000"/>
                </a:solidFill>
              </a:defRPr>
            </a:pPr>
            <a:r>
              <a:rPr sz="2400"/>
              <a:t>Luke Fraser Leach</a:t>
            </a:r>
          </a:p>
          <a:p>
            <a:pPr marL="304800" indent="-304800" algn="l">
              <a:lnSpc>
                <a:spcPct val="90000"/>
              </a:lnSpc>
              <a:spcBef>
                <a:spcPts val="2250"/>
              </a:spcBef>
              <a:buSzPct val="123000"/>
              <a:buChar char="•"/>
              <a:defRPr sz="4800">
                <a:solidFill>
                  <a:srgbClr val="000000"/>
                </a:solidFill>
              </a:defRPr>
            </a:pPr>
            <a:r>
              <a:rPr sz="2400"/>
              <a:t>Rashaad Reid</a:t>
            </a:r>
          </a:p>
          <a:p>
            <a:pPr marL="304800" indent="-304800" algn="l">
              <a:lnSpc>
                <a:spcPct val="90000"/>
              </a:lnSpc>
              <a:spcBef>
                <a:spcPts val="2250"/>
              </a:spcBef>
              <a:buSzPct val="123000"/>
              <a:buChar char="•"/>
              <a:defRPr sz="4800">
                <a:solidFill>
                  <a:srgbClr val="000000"/>
                </a:solidFill>
              </a:defRPr>
            </a:pPr>
            <a:r>
              <a:rPr sz="2400"/>
              <a:t>Madelynn Mast</a:t>
            </a:r>
          </a:p>
          <a:p>
            <a:pPr marL="304800" indent="-304800" algn="l">
              <a:lnSpc>
                <a:spcPct val="90000"/>
              </a:lnSpc>
              <a:spcBef>
                <a:spcPts val="2250"/>
              </a:spcBef>
              <a:buSzPct val="123000"/>
              <a:buChar char="•"/>
              <a:defRPr sz="4800">
                <a:solidFill>
                  <a:srgbClr val="000000"/>
                </a:solidFill>
              </a:defRPr>
            </a:pPr>
            <a:r>
              <a:rPr sz="2400"/>
              <a:t>Audrey Fung</a:t>
            </a:r>
          </a:p>
          <a:p>
            <a:pPr marL="304800" indent="-304800" algn="l">
              <a:lnSpc>
                <a:spcPct val="90000"/>
              </a:lnSpc>
              <a:spcBef>
                <a:spcPts val="2250"/>
              </a:spcBef>
              <a:buSzPct val="123000"/>
              <a:buChar char="•"/>
              <a:defRPr sz="4800">
                <a:solidFill>
                  <a:srgbClr val="000000"/>
                </a:solidFill>
              </a:defRPr>
            </a:pPr>
            <a:r>
              <a:rPr sz="2400"/>
              <a:t>Neal Avis Kozar</a:t>
            </a:r>
          </a:p>
          <a:p>
            <a:pPr marL="304800" indent="-304800">
              <a:lnSpc>
                <a:spcPct val="90000"/>
              </a:lnSpc>
              <a:spcBef>
                <a:spcPts val="2250"/>
              </a:spcBef>
              <a:buSzPct val="123000"/>
              <a:buChar char="•"/>
              <a:defRPr sz="4800">
                <a:solidFill>
                  <a:srgbClr val="000000"/>
                </a:solidFill>
              </a:defRPr>
            </a:pPr>
            <a:r>
              <a:rPr lang="en-US" sz="2400" b="1"/>
              <a:t>Aaron Vincent</a:t>
            </a:r>
          </a:p>
        </p:txBody>
      </p:sp>
      <p:pic>
        <p:nvPicPr>
          <p:cNvPr id="227" name="Image" descr="Image"/>
          <p:cNvPicPr>
            <a:picLocks noChangeAspect="1"/>
          </p:cNvPicPr>
          <p:nvPr/>
        </p:nvPicPr>
        <p:blipFill>
          <a:blip r:embed="rId7"/>
          <a:stretch>
            <a:fillRect/>
          </a:stretch>
        </p:blipFill>
        <p:spPr>
          <a:xfrm>
            <a:off x="6127318" y="2567572"/>
            <a:ext cx="1810854" cy="983760"/>
          </a:xfrm>
          <a:prstGeom prst="rect">
            <a:avLst/>
          </a:prstGeom>
          <a:ln w="12700">
            <a:miter lim="400000"/>
          </a:ln>
        </p:spPr>
      </p:pic>
      <p:sp>
        <p:nvSpPr>
          <p:cNvPr id="228" name="Line"/>
          <p:cNvSpPr/>
          <p:nvPr/>
        </p:nvSpPr>
        <p:spPr>
          <a:xfrm flipV="1">
            <a:off x="3193120" y="856970"/>
            <a:ext cx="779330" cy="78107"/>
          </a:xfrm>
          <a:prstGeom prst="line">
            <a:avLst/>
          </a:prstGeom>
          <a:ln w="25400">
            <a:solidFill>
              <a:srgbClr val="D5D5D5"/>
            </a:solidFill>
            <a:miter lim="400000"/>
          </a:ln>
        </p:spPr>
        <p:txBody>
          <a:bodyPr lIns="25400" tIns="25400" rIns="25400" bIns="25400" anchor="ctr"/>
          <a:lstStyle/>
          <a:p>
            <a:endParaRPr sz="600"/>
          </a:p>
        </p:txBody>
      </p:sp>
      <p:sp>
        <p:nvSpPr>
          <p:cNvPr id="229" name="Line"/>
          <p:cNvSpPr/>
          <p:nvPr/>
        </p:nvSpPr>
        <p:spPr>
          <a:xfrm>
            <a:off x="3186411" y="942065"/>
            <a:ext cx="4242884" cy="381689"/>
          </a:xfrm>
          <a:prstGeom prst="line">
            <a:avLst/>
          </a:prstGeom>
          <a:ln w="25400">
            <a:solidFill>
              <a:srgbClr val="D5D5D5"/>
            </a:solidFill>
            <a:miter lim="400000"/>
          </a:ln>
        </p:spPr>
        <p:txBody>
          <a:bodyPr lIns="25400" tIns="25400" rIns="25400" bIns="25400" anchor="ctr"/>
          <a:lstStyle/>
          <a:p>
            <a:endParaRPr sz="600"/>
          </a:p>
        </p:txBody>
      </p:sp>
      <p:sp>
        <p:nvSpPr>
          <p:cNvPr id="230" name="Line"/>
          <p:cNvSpPr/>
          <p:nvPr/>
        </p:nvSpPr>
        <p:spPr>
          <a:xfrm flipV="1">
            <a:off x="2930453" y="1323667"/>
            <a:ext cx="4499471" cy="246005"/>
          </a:xfrm>
          <a:prstGeom prst="line">
            <a:avLst/>
          </a:prstGeom>
          <a:ln w="25400">
            <a:solidFill>
              <a:srgbClr val="D5D5D5"/>
            </a:solidFill>
            <a:miter lim="400000"/>
          </a:ln>
        </p:spPr>
        <p:txBody>
          <a:bodyPr lIns="25400" tIns="25400" rIns="25400" bIns="25400" anchor="ctr"/>
          <a:lstStyle/>
          <a:p>
            <a:endParaRPr sz="600"/>
          </a:p>
        </p:txBody>
      </p:sp>
      <p:sp>
        <p:nvSpPr>
          <p:cNvPr id="231" name="Line"/>
          <p:cNvSpPr/>
          <p:nvPr/>
        </p:nvSpPr>
        <p:spPr>
          <a:xfrm flipV="1">
            <a:off x="2510007" y="1321511"/>
            <a:ext cx="4916143" cy="791671"/>
          </a:xfrm>
          <a:prstGeom prst="line">
            <a:avLst/>
          </a:prstGeom>
          <a:ln w="25400">
            <a:solidFill>
              <a:srgbClr val="D5D5D5"/>
            </a:solidFill>
            <a:miter lim="400000"/>
          </a:ln>
        </p:spPr>
        <p:txBody>
          <a:bodyPr lIns="25400" tIns="25400" rIns="25400" bIns="25400" anchor="ctr"/>
          <a:lstStyle/>
          <a:p>
            <a:endParaRPr sz="600"/>
          </a:p>
        </p:txBody>
      </p:sp>
      <p:sp>
        <p:nvSpPr>
          <p:cNvPr id="232" name="Line"/>
          <p:cNvSpPr/>
          <p:nvPr/>
        </p:nvSpPr>
        <p:spPr>
          <a:xfrm>
            <a:off x="2503419" y="2112175"/>
            <a:ext cx="6486337" cy="119641"/>
          </a:xfrm>
          <a:prstGeom prst="line">
            <a:avLst/>
          </a:prstGeom>
          <a:ln w="25400">
            <a:solidFill>
              <a:srgbClr val="D5D5D5"/>
            </a:solidFill>
            <a:miter lim="400000"/>
          </a:ln>
        </p:spPr>
        <p:txBody>
          <a:bodyPr lIns="25400" tIns="25400" rIns="25400" bIns="25400" anchor="ctr"/>
          <a:lstStyle/>
          <a:p>
            <a:endParaRPr sz="600"/>
          </a:p>
        </p:txBody>
      </p:sp>
      <p:sp>
        <p:nvSpPr>
          <p:cNvPr id="233" name="Line"/>
          <p:cNvSpPr/>
          <p:nvPr/>
        </p:nvSpPr>
        <p:spPr>
          <a:xfrm>
            <a:off x="2985090" y="2774328"/>
            <a:ext cx="2989454" cy="1"/>
          </a:xfrm>
          <a:prstGeom prst="line">
            <a:avLst/>
          </a:prstGeom>
          <a:ln w="25400">
            <a:solidFill>
              <a:srgbClr val="D5D5D5"/>
            </a:solidFill>
            <a:miter lim="400000"/>
          </a:ln>
        </p:spPr>
        <p:txBody>
          <a:bodyPr lIns="25400" tIns="25400" rIns="25400" bIns="25400" anchor="ctr"/>
          <a:lstStyle/>
          <a:p>
            <a:endParaRPr sz="600"/>
          </a:p>
        </p:txBody>
      </p:sp>
      <p:sp>
        <p:nvSpPr>
          <p:cNvPr id="234" name="Line"/>
          <p:cNvSpPr/>
          <p:nvPr/>
        </p:nvSpPr>
        <p:spPr>
          <a:xfrm>
            <a:off x="3068751" y="3978802"/>
            <a:ext cx="2398278" cy="604765"/>
          </a:xfrm>
          <a:prstGeom prst="line">
            <a:avLst/>
          </a:prstGeom>
          <a:ln w="25400">
            <a:solidFill>
              <a:srgbClr val="D5D5D5"/>
            </a:solidFill>
            <a:miter lim="400000"/>
          </a:ln>
        </p:spPr>
        <p:txBody>
          <a:bodyPr lIns="25400" tIns="25400" rIns="25400" bIns="25400" anchor="ctr"/>
          <a:lstStyle/>
          <a:p>
            <a:endParaRPr sz="600"/>
          </a:p>
        </p:txBody>
      </p:sp>
      <p:sp>
        <p:nvSpPr>
          <p:cNvPr id="235" name="Line"/>
          <p:cNvSpPr/>
          <p:nvPr/>
        </p:nvSpPr>
        <p:spPr>
          <a:xfrm>
            <a:off x="3252116" y="4593555"/>
            <a:ext cx="2236278" cy="1"/>
          </a:xfrm>
          <a:prstGeom prst="line">
            <a:avLst/>
          </a:prstGeom>
          <a:ln w="25400">
            <a:solidFill>
              <a:srgbClr val="D5D5D5"/>
            </a:solidFill>
            <a:miter lim="400000"/>
          </a:ln>
        </p:spPr>
        <p:txBody>
          <a:bodyPr lIns="25400" tIns="25400" rIns="25400" bIns="25400" anchor="ctr"/>
          <a:lstStyle/>
          <a:p>
            <a:endParaRPr sz="600"/>
          </a:p>
        </p:txBody>
      </p:sp>
      <p:sp>
        <p:nvSpPr>
          <p:cNvPr id="236" name="Line"/>
          <p:cNvSpPr/>
          <p:nvPr/>
        </p:nvSpPr>
        <p:spPr>
          <a:xfrm flipV="1">
            <a:off x="3054735" y="4595104"/>
            <a:ext cx="2426309" cy="620228"/>
          </a:xfrm>
          <a:prstGeom prst="line">
            <a:avLst/>
          </a:prstGeom>
          <a:ln w="25400">
            <a:solidFill>
              <a:srgbClr val="D5D5D5"/>
            </a:solidFill>
            <a:miter lim="400000"/>
          </a:ln>
        </p:spPr>
        <p:txBody>
          <a:bodyPr lIns="25400" tIns="25400" rIns="25400" bIns="25400" anchor="ctr"/>
          <a:lstStyle/>
          <a:p>
            <a:endParaRPr sz="600"/>
          </a:p>
        </p:txBody>
      </p:sp>
      <p:sp>
        <p:nvSpPr>
          <p:cNvPr id="237" name="Line"/>
          <p:cNvSpPr/>
          <p:nvPr/>
        </p:nvSpPr>
        <p:spPr>
          <a:xfrm flipV="1">
            <a:off x="3263420" y="4602399"/>
            <a:ext cx="2213670" cy="1118740"/>
          </a:xfrm>
          <a:prstGeom prst="line">
            <a:avLst/>
          </a:prstGeom>
          <a:ln w="25400">
            <a:solidFill>
              <a:srgbClr val="D5D5D5"/>
            </a:solidFill>
            <a:miter lim="400000"/>
          </a:ln>
        </p:spPr>
        <p:txBody>
          <a:bodyPr lIns="25400" tIns="25400" rIns="25400" bIns="25400" anchor="ctr"/>
          <a:lstStyle/>
          <a:p>
            <a:endParaRPr sz="600"/>
          </a:p>
        </p:txBody>
      </p:sp>
      <p:pic>
        <p:nvPicPr>
          <p:cNvPr id="238" name="Image" descr="Image"/>
          <p:cNvPicPr>
            <a:picLocks noChangeAspect="1"/>
          </p:cNvPicPr>
          <p:nvPr/>
        </p:nvPicPr>
        <p:blipFill>
          <a:blip r:embed="rId8"/>
          <a:stretch>
            <a:fillRect/>
          </a:stretch>
        </p:blipFill>
        <p:spPr>
          <a:xfrm>
            <a:off x="8261871" y="3859699"/>
            <a:ext cx="2989455" cy="842973"/>
          </a:xfrm>
          <a:prstGeom prst="rect">
            <a:avLst/>
          </a:prstGeom>
          <a:ln w="12700">
            <a:miter lim="400000"/>
          </a:ln>
        </p:spPr>
      </p:pic>
      <p:pic>
        <p:nvPicPr>
          <p:cNvPr id="239" name="Image" descr="Image"/>
          <p:cNvPicPr>
            <a:picLocks noChangeAspect="1"/>
          </p:cNvPicPr>
          <p:nvPr/>
        </p:nvPicPr>
        <p:blipFill>
          <a:blip r:embed="rId9"/>
          <a:stretch>
            <a:fillRect/>
          </a:stretch>
        </p:blipFill>
        <p:spPr>
          <a:xfrm>
            <a:off x="8772341" y="4239621"/>
            <a:ext cx="2766446" cy="1844298"/>
          </a:xfrm>
          <a:prstGeom prst="rect">
            <a:avLst/>
          </a:prstGeom>
          <a:ln w="12700">
            <a:miter lim="400000"/>
          </a:ln>
        </p:spPr>
      </p:pic>
      <p:sp>
        <p:nvSpPr>
          <p:cNvPr id="240" name="Line"/>
          <p:cNvSpPr/>
          <p:nvPr/>
        </p:nvSpPr>
        <p:spPr>
          <a:xfrm>
            <a:off x="3634880" y="3408842"/>
            <a:ext cx="4547642" cy="830503"/>
          </a:xfrm>
          <a:prstGeom prst="line">
            <a:avLst/>
          </a:prstGeom>
          <a:ln w="25400">
            <a:solidFill>
              <a:srgbClr val="D5D5D5"/>
            </a:solidFill>
            <a:miter lim="400000"/>
          </a:ln>
        </p:spPr>
        <p:txBody>
          <a:bodyPr lIns="25400" tIns="25400" rIns="25400" bIns="25400" anchor="ctr"/>
          <a:lstStyle/>
          <a:p>
            <a:endParaRPr sz="600"/>
          </a:p>
        </p:txBody>
      </p:sp>
      <p:sp>
        <p:nvSpPr>
          <p:cNvPr id="2" name="Line">
            <a:extLst>
              <a:ext uri="{FF2B5EF4-FFF2-40B4-BE49-F238E27FC236}">
                <a16:creationId xmlns:a16="http://schemas.microsoft.com/office/drawing/2014/main" id="{28610199-546F-ECCC-2566-5E6E1816AB47}"/>
              </a:ext>
            </a:extLst>
          </p:cNvPr>
          <p:cNvSpPr/>
          <p:nvPr/>
        </p:nvSpPr>
        <p:spPr>
          <a:xfrm flipV="1">
            <a:off x="3074737" y="4640109"/>
            <a:ext cx="2384336" cy="1748117"/>
          </a:xfrm>
          <a:prstGeom prst="line">
            <a:avLst/>
          </a:prstGeom>
          <a:ln w="25400">
            <a:solidFill>
              <a:srgbClr val="D5D5D5"/>
            </a:solidFill>
            <a:miter lim="400000"/>
          </a:ln>
        </p:spPr>
        <p:txBody>
          <a:bodyPr lIns="25400" tIns="25400" rIns="25400" bIns="25400" anchor="ctr"/>
          <a:lstStyle/>
          <a:p>
            <a:endParaRPr sz="600"/>
          </a:p>
        </p:txBody>
      </p:sp>
      <p:sp>
        <p:nvSpPr>
          <p:cNvPr id="4" name="TextBox 3">
            <a:extLst>
              <a:ext uri="{FF2B5EF4-FFF2-40B4-BE49-F238E27FC236}">
                <a16:creationId xmlns:a16="http://schemas.microsoft.com/office/drawing/2014/main" id="{385A0DCD-2243-54F3-4388-BFB59000E925}"/>
              </a:ext>
            </a:extLst>
          </p:cNvPr>
          <p:cNvSpPr txBox="1"/>
          <p:nvPr/>
        </p:nvSpPr>
        <p:spPr>
          <a:xfrm>
            <a:off x="7929561" y="6326187"/>
            <a:ext cx="41275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Graphic from Professor Aaron Vincent</a:t>
            </a:r>
          </a:p>
        </p:txBody>
      </p:sp>
    </p:spTree>
    <p:extLst>
      <p:ext uri="{BB962C8B-B14F-4D97-AF65-F5344CB8AC3E}">
        <p14:creationId xmlns:p14="http://schemas.microsoft.com/office/powerpoint/2010/main" val="2312744745"/>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4" descr="Text&#10;&#10;Description automatically generated">
            <a:extLst>
              <a:ext uri="{FF2B5EF4-FFF2-40B4-BE49-F238E27FC236}">
                <a16:creationId xmlns:a16="http://schemas.microsoft.com/office/drawing/2014/main" id="{E5804D4C-B7CE-C778-66DA-2DBCF7AF7166}"/>
              </a:ext>
            </a:extLst>
          </p:cNvPr>
          <p:cNvPicPr>
            <a:picLocks noChangeAspect="1"/>
          </p:cNvPicPr>
          <p:nvPr/>
        </p:nvPicPr>
        <p:blipFill rotWithShape="1">
          <a:blip r:embed="rId3"/>
          <a:srcRect r="2" b="3754"/>
          <a:stretch/>
        </p:blipFill>
        <p:spPr>
          <a:xfrm>
            <a:off x="1941285" y="10"/>
            <a:ext cx="8309429" cy="6857990"/>
          </a:xfrm>
          <a:custGeom>
            <a:avLst/>
            <a:gdLst/>
            <a:ahLst/>
            <a:cxnLst/>
            <a:rect l="l" t="t" r="r" b="b"/>
            <a:pathLst>
              <a:path w="12192000" h="6858000">
                <a:moveTo>
                  <a:pt x="0" y="0"/>
                </a:moveTo>
                <a:lnTo>
                  <a:pt x="12192000" y="0"/>
                </a:lnTo>
                <a:lnTo>
                  <a:pt x="12192000" y="6858000"/>
                </a:lnTo>
                <a:lnTo>
                  <a:pt x="0" y="6858000"/>
                </a:lnTo>
                <a:close/>
              </a:path>
            </a:pathLst>
          </a:custGeom>
        </p:spPr>
      </p:pic>
    </p:spTree>
    <p:extLst>
      <p:ext uri="{BB962C8B-B14F-4D97-AF65-F5344CB8AC3E}">
        <p14:creationId xmlns:p14="http://schemas.microsoft.com/office/powerpoint/2010/main" val="35038499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3BFF1F8-C68F-572D-1468-8476AB4CFD4D}"/>
              </a:ext>
            </a:extLst>
          </p:cNvPr>
          <p:cNvPicPr>
            <a:picLocks noChangeAspect="1"/>
          </p:cNvPicPr>
          <p:nvPr/>
        </p:nvPicPr>
        <p:blipFill>
          <a:blip r:embed="rId3"/>
          <a:stretch>
            <a:fillRect/>
          </a:stretch>
        </p:blipFill>
        <p:spPr>
          <a:xfrm>
            <a:off x="1895475" y="2809875"/>
            <a:ext cx="8401050" cy="1238250"/>
          </a:xfrm>
          <a:prstGeom prst="rect">
            <a:avLst/>
          </a:prstGeom>
        </p:spPr>
      </p:pic>
      <p:sp>
        <p:nvSpPr>
          <p:cNvPr id="2" name="TextBox 1">
            <a:extLst>
              <a:ext uri="{FF2B5EF4-FFF2-40B4-BE49-F238E27FC236}">
                <a16:creationId xmlns:a16="http://schemas.microsoft.com/office/drawing/2014/main" id="{2E2C7123-F303-B500-E03F-AC7BFCD40FCD}"/>
              </a:ext>
            </a:extLst>
          </p:cNvPr>
          <p:cNvSpPr txBox="1"/>
          <p:nvPr/>
        </p:nvSpPr>
        <p:spPr>
          <a:xfrm>
            <a:off x="8651875" y="6461124"/>
            <a:ext cx="33020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Equations from Banks et. al</a:t>
            </a:r>
          </a:p>
        </p:txBody>
      </p:sp>
    </p:spTree>
    <p:extLst>
      <p:ext uri="{BB962C8B-B14F-4D97-AF65-F5344CB8AC3E}">
        <p14:creationId xmlns:p14="http://schemas.microsoft.com/office/powerpoint/2010/main" val="24628843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5CBE068-8642-F7E0-C058-B00D01ACBB91}"/>
              </a:ext>
            </a:extLst>
          </p:cNvPr>
          <p:cNvPicPr>
            <a:picLocks noChangeAspect="1"/>
          </p:cNvPicPr>
          <p:nvPr/>
        </p:nvPicPr>
        <p:blipFill>
          <a:blip r:embed="rId3"/>
          <a:stretch>
            <a:fillRect/>
          </a:stretch>
        </p:blipFill>
        <p:spPr>
          <a:xfrm>
            <a:off x="4414837" y="2805112"/>
            <a:ext cx="3362325" cy="1247775"/>
          </a:xfrm>
          <a:prstGeom prst="rect">
            <a:avLst/>
          </a:prstGeom>
        </p:spPr>
      </p:pic>
      <p:sp>
        <p:nvSpPr>
          <p:cNvPr id="4" name="TextBox 3">
            <a:extLst>
              <a:ext uri="{FF2B5EF4-FFF2-40B4-BE49-F238E27FC236}">
                <a16:creationId xmlns:a16="http://schemas.microsoft.com/office/drawing/2014/main" id="{5403F27E-AD3D-1BC8-8937-78A160FAC302}"/>
              </a:ext>
            </a:extLst>
          </p:cNvPr>
          <p:cNvSpPr txBox="1"/>
          <p:nvPr/>
        </p:nvSpPr>
        <p:spPr>
          <a:xfrm>
            <a:off x="8651875" y="6461124"/>
            <a:ext cx="33020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Equations from Banks et. al</a:t>
            </a:r>
          </a:p>
        </p:txBody>
      </p:sp>
    </p:spTree>
    <p:extLst>
      <p:ext uri="{BB962C8B-B14F-4D97-AF65-F5344CB8AC3E}">
        <p14:creationId xmlns:p14="http://schemas.microsoft.com/office/powerpoint/2010/main" val="12694391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3BFF1F8-C68F-572D-1468-8476AB4CFD4D}"/>
              </a:ext>
            </a:extLst>
          </p:cNvPr>
          <p:cNvPicPr>
            <a:picLocks noChangeAspect="1"/>
          </p:cNvPicPr>
          <p:nvPr/>
        </p:nvPicPr>
        <p:blipFill>
          <a:blip r:embed="rId3"/>
          <a:stretch>
            <a:fillRect/>
          </a:stretch>
        </p:blipFill>
        <p:spPr>
          <a:xfrm>
            <a:off x="1991009" y="2190750"/>
            <a:ext cx="8401050" cy="1238250"/>
          </a:xfrm>
          <a:prstGeom prst="rect">
            <a:avLst/>
          </a:prstGeom>
        </p:spPr>
      </p:pic>
      <p:pic>
        <p:nvPicPr>
          <p:cNvPr id="4" name="Picture 3">
            <a:extLst>
              <a:ext uri="{FF2B5EF4-FFF2-40B4-BE49-F238E27FC236}">
                <a16:creationId xmlns:a16="http://schemas.microsoft.com/office/drawing/2014/main" id="{D3BDC342-8424-07E8-66C4-C95238B0B97C}"/>
              </a:ext>
            </a:extLst>
          </p:cNvPr>
          <p:cNvPicPr>
            <a:picLocks noChangeAspect="1"/>
          </p:cNvPicPr>
          <p:nvPr/>
        </p:nvPicPr>
        <p:blipFill>
          <a:blip r:embed="rId4"/>
          <a:stretch>
            <a:fillRect/>
          </a:stretch>
        </p:blipFill>
        <p:spPr>
          <a:xfrm>
            <a:off x="3886200" y="3429000"/>
            <a:ext cx="4419600" cy="1304925"/>
          </a:xfrm>
          <a:prstGeom prst="rect">
            <a:avLst/>
          </a:prstGeom>
        </p:spPr>
      </p:pic>
      <p:sp>
        <p:nvSpPr>
          <p:cNvPr id="5" name="TextBox 4">
            <a:extLst>
              <a:ext uri="{FF2B5EF4-FFF2-40B4-BE49-F238E27FC236}">
                <a16:creationId xmlns:a16="http://schemas.microsoft.com/office/drawing/2014/main" id="{2DD3C7B8-4742-71A6-CA19-4ED77D16A589}"/>
              </a:ext>
            </a:extLst>
          </p:cNvPr>
          <p:cNvSpPr txBox="1"/>
          <p:nvPr/>
        </p:nvSpPr>
        <p:spPr>
          <a:xfrm>
            <a:off x="8651875" y="6461124"/>
            <a:ext cx="33020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Equations from Banks et. al</a:t>
            </a:r>
          </a:p>
        </p:txBody>
      </p:sp>
    </p:spTree>
    <p:extLst>
      <p:ext uri="{BB962C8B-B14F-4D97-AF65-F5344CB8AC3E}">
        <p14:creationId xmlns:p14="http://schemas.microsoft.com/office/powerpoint/2010/main" val="2048643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67FFA12C-B74E-0619-FF72-3C548A8B8C7A}"/>
              </a:ext>
            </a:extLst>
          </p:cNvPr>
          <p:cNvPicPr>
            <a:picLocks noChangeAspect="1"/>
          </p:cNvPicPr>
          <p:nvPr/>
        </p:nvPicPr>
        <p:blipFill>
          <a:blip r:embed="rId3"/>
          <a:stretch>
            <a:fillRect/>
          </a:stretch>
        </p:blipFill>
        <p:spPr>
          <a:xfrm>
            <a:off x="696549" y="-2787"/>
            <a:ext cx="10798901" cy="6873218"/>
          </a:xfrm>
          <a:prstGeom prst="rect">
            <a:avLst/>
          </a:prstGeom>
        </p:spPr>
      </p:pic>
    </p:spTree>
    <p:extLst>
      <p:ext uri="{BB962C8B-B14F-4D97-AF65-F5344CB8AC3E}">
        <p14:creationId xmlns:p14="http://schemas.microsoft.com/office/powerpoint/2010/main" val="22629356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EA2307-283B-8150-4DDD-15AC24611629}"/>
              </a:ext>
            </a:extLst>
          </p:cNvPr>
          <p:cNvSpPr>
            <a:spLocks noGrp="1"/>
          </p:cNvSpPr>
          <p:nvPr>
            <p:ph type="title"/>
          </p:nvPr>
        </p:nvSpPr>
        <p:spPr>
          <a:xfrm>
            <a:off x="838200" y="2768356"/>
            <a:ext cx="10515600" cy="1325563"/>
          </a:xfrm>
        </p:spPr>
        <p:txBody>
          <a:bodyPr/>
          <a:lstStyle/>
          <a:p>
            <a:pPr algn="ctr"/>
            <a:r>
              <a:rPr lang="en-US">
                <a:ea typeface="Calibri Light"/>
                <a:cs typeface="Calibri Light"/>
              </a:rPr>
              <a:t>Fortran</a:t>
            </a:r>
          </a:p>
        </p:txBody>
      </p:sp>
    </p:spTree>
    <p:extLst>
      <p:ext uri="{BB962C8B-B14F-4D97-AF65-F5344CB8AC3E}">
        <p14:creationId xmlns:p14="http://schemas.microsoft.com/office/powerpoint/2010/main" val="18177765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C8AEB0-385E-4313-D400-25FDE28B2B86}"/>
              </a:ext>
            </a:extLst>
          </p:cNvPr>
          <p:cNvSpPr>
            <a:spLocks noGrp="1"/>
          </p:cNvSpPr>
          <p:nvPr>
            <p:ph type="title"/>
          </p:nvPr>
        </p:nvSpPr>
        <p:spPr/>
        <p:txBody>
          <a:bodyPr/>
          <a:lstStyle/>
          <a:p>
            <a:r>
              <a:rPr lang="en-US">
                <a:ea typeface="Calibri Light"/>
                <a:cs typeface="Calibri Light"/>
              </a:rPr>
              <a:t>Not this kind of Fortran...</a:t>
            </a:r>
            <a:endParaRPr lang="en-US"/>
          </a:p>
        </p:txBody>
      </p:sp>
      <p:pic>
        <p:nvPicPr>
          <p:cNvPr id="4" name="Picture 4">
            <a:extLst>
              <a:ext uri="{FF2B5EF4-FFF2-40B4-BE49-F238E27FC236}">
                <a16:creationId xmlns:a16="http://schemas.microsoft.com/office/drawing/2014/main" id="{65742DA0-6544-90D8-E655-1B0020340726}"/>
              </a:ext>
            </a:extLst>
          </p:cNvPr>
          <p:cNvPicPr>
            <a:picLocks noGrp="1" noChangeAspect="1"/>
          </p:cNvPicPr>
          <p:nvPr>
            <p:ph idx="1"/>
          </p:nvPr>
        </p:nvPicPr>
        <p:blipFill>
          <a:blip r:embed="rId3"/>
          <a:stretch>
            <a:fillRect/>
          </a:stretch>
        </p:blipFill>
        <p:spPr>
          <a:xfrm>
            <a:off x="2861741" y="2638425"/>
            <a:ext cx="6468518" cy="3101975"/>
          </a:xfrm>
        </p:spPr>
      </p:pic>
    </p:spTree>
    <p:extLst>
      <p:ext uri="{BB962C8B-B14F-4D97-AF65-F5344CB8AC3E}">
        <p14:creationId xmlns:p14="http://schemas.microsoft.com/office/powerpoint/2010/main" val="21625359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8B9904-7809-4E97-9E88-567F7ACDC81F}"/>
              </a:ext>
            </a:extLst>
          </p:cNvPr>
          <p:cNvSpPr>
            <a:spLocks noGrp="1"/>
          </p:cNvSpPr>
          <p:nvPr>
            <p:ph type="title"/>
          </p:nvPr>
        </p:nvSpPr>
        <p:spPr>
          <a:xfrm>
            <a:off x="2231136" y="964692"/>
            <a:ext cx="7729728" cy="1188720"/>
          </a:xfrm>
        </p:spPr>
        <p:txBody>
          <a:bodyPr>
            <a:normAutofit/>
          </a:bodyPr>
          <a:lstStyle/>
          <a:p>
            <a:r>
              <a:rPr lang="en-US">
                <a:ea typeface="Calibri Light"/>
                <a:cs typeface="Calibri Light"/>
              </a:rPr>
              <a:t>But I do spend most of my time coding in Fortran 90</a:t>
            </a:r>
            <a:endParaRPr lang="en-US"/>
          </a:p>
        </p:txBody>
      </p:sp>
      <p:graphicFrame>
        <p:nvGraphicFramePr>
          <p:cNvPr id="7" name="Content Placeholder 4">
            <a:extLst>
              <a:ext uri="{FF2B5EF4-FFF2-40B4-BE49-F238E27FC236}">
                <a16:creationId xmlns:a16="http://schemas.microsoft.com/office/drawing/2014/main" id="{973F6EE7-3838-5135-189D-8DCAA947C1B6}"/>
              </a:ext>
            </a:extLst>
          </p:cNvPr>
          <p:cNvGraphicFramePr>
            <a:graphicFrameLocks noGrp="1"/>
          </p:cNvGraphicFramePr>
          <p:nvPr>
            <p:ph idx="1"/>
            <p:extLst>
              <p:ext uri="{D42A27DB-BD31-4B8C-83A1-F6EECF244321}">
                <p14:modId xmlns:p14="http://schemas.microsoft.com/office/powerpoint/2010/main" val="29369090"/>
              </p:ext>
            </p:extLst>
          </p:nvPr>
        </p:nvGraphicFramePr>
        <p:xfrm>
          <a:off x="965200" y="2638425"/>
          <a:ext cx="10261600" cy="31077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236974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7C2416-5654-1069-45E6-1DC8A34FE955}"/>
              </a:ext>
            </a:extLst>
          </p:cNvPr>
          <p:cNvSpPr>
            <a:spLocks noGrp="1"/>
          </p:cNvSpPr>
          <p:nvPr>
            <p:ph type="title"/>
          </p:nvPr>
        </p:nvSpPr>
        <p:spPr>
          <a:xfrm>
            <a:off x="838200" y="1195697"/>
            <a:ext cx="3200400" cy="4238118"/>
          </a:xfrm>
        </p:spPr>
        <p:txBody>
          <a:bodyPr>
            <a:normAutofit/>
          </a:bodyPr>
          <a:lstStyle/>
          <a:p>
            <a:r>
              <a:rPr lang="en-US">
                <a:solidFill>
                  <a:schemeClr val="tx1"/>
                </a:solidFill>
                <a:cs typeface="Calibri Light"/>
              </a:rPr>
              <a:t>Progress</a:t>
            </a:r>
            <a:endParaRPr lang="en-US">
              <a:solidFill>
                <a:schemeClr val="tx1"/>
              </a:solidFill>
            </a:endParaRPr>
          </a:p>
        </p:txBody>
      </p:sp>
      <p:graphicFrame>
        <p:nvGraphicFramePr>
          <p:cNvPr id="22" name="Content Placeholder 19">
            <a:extLst>
              <a:ext uri="{FF2B5EF4-FFF2-40B4-BE49-F238E27FC236}">
                <a16:creationId xmlns:a16="http://schemas.microsoft.com/office/drawing/2014/main" id="{FB474D41-9AC0-9247-18A6-F1D9702B28DE}"/>
              </a:ext>
            </a:extLst>
          </p:cNvPr>
          <p:cNvGraphicFramePr>
            <a:graphicFrameLocks noGrp="1"/>
          </p:cNvGraphicFramePr>
          <p:nvPr>
            <p:ph idx="1"/>
            <p:extLst>
              <p:ext uri="{D42A27DB-BD31-4B8C-83A1-F6EECF244321}">
                <p14:modId xmlns:p14="http://schemas.microsoft.com/office/powerpoint/2010/main" val="733688275"/>
              </p:ext>
            </p:extLst>
          </p:nvPr>
        </p:nvGraphicFramePr>
        <p:xfrm>
          <a:off x="5484139" y="477540"/>
          <a:ext cx="6301601" cy="58788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647257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4">
            <a:extLst>
              <a:ext uri="{FF2B5EF4-FFF2-40B4-BE49-F238E27FC236}">
                <a16:creationId xmlns:a16="http://schemas.microsoft.com/office/drawing/2014/main" id="{4CD54428-934A-D8C0-5C9B-72CB0D3D7FC3}"/>
              </a:ext>
            </a:extLst>
          </p:cNvPr>
          <p:cNvPicPr>
            <a:picLocks noGrp="1" noChangeAspect="1"/>
          </p:cNvPicPr>
          <p:nvPr>
            <p:ph idx="1"/>
          </p:nvPr>
        </p:nvPicPr>
        <p:blipFill rotWithShape="1">
          <a:blip r:embed="rId3"/>
          <a:srcRect l="3677" r="2973"/>
          <a:stretch/>
        </p:blipFill>
        <p:spPr>
          <a:xfrm>
            <a:off x="20" y="1282"/>
            <a:ext cx="12191980" cy="6856718"/>
          </a:xfrm>
          <a:prstGeom prst="rect">
            <a:avLst/>
          </a:prstGeom>
        </p:spPr>
      </p:pic>
    </p:spTree>
    <p:extLst>
      <p:ext uri="{BB962C8B-B14F-4D97-AF65-F5344CB8AC3E}">
        <p14:creationId xmlns:p14="http://schemas.microsoft.com/office/powerpoint/2010/main" val="7207517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476A5E1-341A-9047-1E75-8F6C16BB4414}"/>
              </a:ext>
            </a:extLst>
          </p:cNvPr>
          <p:cNvPicPr>
            <a:picLocks noChangeAspect="1"/>
          </p:cNvPicPr>
          <p:nvPr/>
        </p:nvPicPr>
        <p:blipFill>
          <a:blip r:embed="rId3"/>
          <a:stretch>
            <a:fillRect/>
          </a:stretch>
        </p:blipFill>
        <p:spPr>
          <a:xfrm>
            <a:off x="5765260" y="1079770"/>
            <a:ext cx="5931884" cy="4698459"/>
          </a:xfrm>
          <a:prstGeom prst="rect">
            <a:avLst/>
          </a:prstGeom>
        </p:spPr>
      </p:pic>
      <p:pic>
        <p:nvPicPr>
          <p:cNvPr id="5" name="Picture 4">
            <a:extLst>
              <a:ext uri="{FF2B5EF4-FFF2-40B4-BE49-F238E27FC236}">
                <a16:creationId xmlns:a16="http://schemas.microsoft.com/office/drawing/2014/main" id="{FFBDE7B4-F624-F9DC-BA5D-F946BE8D4C8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2002" y="791498"/>
            <a:ext cx="5017101" cy="4986731"/>
          </a:xfrm>
          <a:prstGeom prst="rect">
            <a:avLst/>
          </a:prstGeom>
        </p:spPr>
      </p:pic>
    </p:spTree>
    <p:extLst>
      <p:ext uri="{BB962C8B-B14F-4D97-AF65-F5344CB8AC3E}">
        <p14:creationId xmlns:p14="http://schemas.microsoft.com/office/powerpoint/2010/main" val="212463402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FF9BA3-B404-E387-7F6D-8459AA5E214F}"/>
              </a:ext>
            </a:extLst>
          </p:cNvPr>
          <p:cNvSpPr>
            <a:spLocks noGrp="1"/>
          </p:cNvSpPr>
          <p:nvPr>
            <p:ph type="title"/>
          </p:nvPr>
        </p:nvSpPr>
        <p:spPr>
          <a:xfrm>
            <a:off x="838200" y="2766872"/>
            <a:ext cx="10515600" cy="1325563"/>
          </a:xfrm>
        </p:spPr>
        <p:txBody>
          <a:bodyPr/>
          <a:lstStyle/>
          <a:p>
            <a:pPr algn="ctr"/>
            <a:r>
              <a:rPr lang="en-US">
                <a:cs typeface="Calibri Light"/>
              </a:rPr>
              <a:t>a LOT of CPU hours</a:t>
            </a:r>
            <a:endParaRPr lang="en-US"/>
          </a:p>
        </p:txBody>
      </p:sp>
    </p:spTree>
    <p:extLst>
      <p:ext uri="{BB962C8B-B14F-4D97-AF65-F5344CB8AC3E}">
        <p14:creationId xmlns:p14="http://schemas.microsoft.com/office/powerpoint/2010/main" val="97333690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09" name="Title 208">
            <a:extLst>
              <a:ext uri="{FF2B5EF4-FFF2-40B4-BE49-F238E27FC236}">
                <a16:creationId xmlns:a16="http://schemas.microsoft.com/office/drawing/2014/main" id="{8A46AA37-5A67-9CCB-0145-C17E0B98D06B}"/>
              </a:ext>
            </a:extLst>
          </p:cNvPr>
          <p:cNvSpPr>
            <a:spLocks noGrp="1"/>
          </p:cNvSpPr>
          <p:nvPr>
            <p:ph type="title"/>
          </p:nvPr>
        </p:nvSpPr>
        <p:spPr/>
        <p:txBody>
          <a:bodyPr/>
          <a:lstStyle/>
          <a:p>
            <a:r>
              <a:rPr lang="en-US"/>
              <a:t>Future Work</a:t>
            </a:r>
          </a:p>
        </p:txBody>
      </p:sp>
      <p:graphicFrame>
        <p:nvGraphicFramePr>
          <p:cNvPr id="5" name="Content Placeholder 2">
            <a:extLst>
              <a:ext uri="{FF2B5EF4-FFF2-40B4-BE49-F238E27FC236}">
                <a16:creationId xmlns:a16="http://schemas.microsoft.com/office/drawing/2014/main" id="{3160EC8A-8EF5-097D-2892-F78A087AD1D4}"/>
              </a:ext>
            </a:extLst>
          </p:cNvPr>
          <p:cNvGraphicFramePr>
            <a:graphicFrameLocks noGrp="1"/>
          </p:cNvGraphicFramePr>
          <p:nvPr>
            <p:ph idx="1"/>
            <p:extLst>
              <p:ext uri="{D42A27DB-BD31-4B8C-83A1-F6EECF244321}">
                <p14:modId xmlns:p14="http://schemas.microsoft.com/office/powerpoint/2010/main" val="2510530507"/>
              </p:ext>
            </p:extLst>
          </p:nvPr>
        </p:nvGraphicFramePr>
        <p:xfrm>
          <a:off x="2230438" y="2638425"/>
          <a:ext cx="7731125" cy="31019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033114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F6D1E4-F8FE-594C-22E3-2E7C5BA881ED}"/>
              </a:ext>
            </a:extLst>
          </p:cNvPr>
          <p:cNvSpPr>
            <a:spLocks noGrp="1"/>
          </p:cNvSpPr>
          <p:nvPr>
            <p:ph type="title"/>
          </p:nvPr>
        </p:nvSpPr>
        <p:spPr/>
        <p:txBody>
          <a:bodyPr/>
          <a:lstStyle/>
          <a:p>
            <a:r>
              <a:rPr lang="en-CA"/>
              <a:t>Thank YOU!!</a:t>
            </a:r>
          </a:p>
        </p:txBody>
      </p:sp>
      <p:sp>
        <p:nvSpPr>
          <p:cNvPr id="3" name="Text Placeholder 2">
            <a:extLst>
              <a:ext uri="{FF2B5EF4-FFF2-40B4-BE49-F238E27FC236}">
                <a16:creationId xmlns:a16="http://schemas.microsoft.com/office/drawing/2014/main" id="{406F877C-555A-C781-14CD-80505AE78191}"/>
              </a:ext>
            </a:extLst>
          </p:cNvPr>
          <p:cNvSpPr>
            <a:spLocks noGrp="1"/>
          </p:cNvSpPr>
          <p:nvPr>
            <p:ph type="body" idx="1"/>
          </p:nvPr>
        </p:nvSpPr>
        <p:spPr/>
        <p:txBody>
          <a:bodyPr/>
          <a:lstStyle/>
          <a:p>
            <a:endParaRPr lang="en-CA"/>
          </a:p>
        </p:txBody>
      </p:sp>
    </p:spTree>
    <p:extLst>
      <p:ext uri="{BB962C8B-B14F-4D97-AF65-F5344CB8AC3E}">
        <p14:creationId xmlns:p14="http://schemas.microsoft.com/office/powerpoint/2010/main" val="20514384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3" descr="Text&#10;&#10;Description automatically generated">
            <a:extLst>
              <a:ext uri="{FF2B5EF4-FFF2-40B4-BE49-F238E27FC236}">
                <a16:creationId xmlns:a16="http://schemas.microsoft.com/office/drawing/2014/main" id="{40F957F5-8D49-781B-4A5C-3DF152CE8596}"/>
              </a:ext>
            </a:extLst>
          </p:cNvPr>
          <p:cNvPicPr>
            <a:picLocks noGrp="1" noChangeAspect="1"/>
          </p:cNvPicPr>
          <p:nvPr>
            <p:ph idx="1"/>
          </p:nvPr>
        </p:nvPicPr>
        <p:blipFill rotWithShape="1">
          <a:blip r:embed="rId3"/>
          <a:srcRect b="2616"/>
          <a:stretch/>
        </p:blipFill>
        <p:spPr>
          <a:xfrm>
            <a:off x="20" y="1282"/>
            <a:ext cx="12191980" cy="6856718"/>
          </a:xfrm>
          <a:prstGeom prst="rect">
            <a:avLst/>
          </a:prstGeom>
        </p:spPr>
      </p:pic>
    </p:spTree>
    <p:extLst>
      <p:ext uri="{BB962C8B-B14F-4D97-AF65-F5344CB8AC3E}">
        <p14:creationId xmlns:p14="http://schemas.microsoft.com/office/powerpoint/2010/main" val="16427095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17575C-6434-2363-65F2-6C1D02A8C5CA}"/>
              </a:ext>
            </a:extLst>
          </p:cNvPr>
          <p:cNvSpPr>
            <a:spLocks noGrp="1"/>
          </p:cNvSpPr>
          <p:nvPr>
            <p:ph type="title"/>
          </p:nvPr>
        </p:nvSpPr>
        <p:spPr/>
        <p:txBody>
          <a:bodyPr/>
          <a:lstStyle/>
          <a:p>
            <a:r>
              <a:rPr lang="en-CA"/>
              <a:t>The Second Half</a:t>
            </a:r>
          </a:p>
        </p:txBody>
      </p:sp>
      <p:sp>
        <p:nvSpPr>
          <p:cNvPr id="4" name="Title 1">
            <a:extLst>
              <a:ext uri="{FF2B5EF4-FFF2-40B4-BE49-F238E27FC236}">
                <a16:creationId xmlns:a16="http://schemas.microsoft.com/office/drawing/2014/main" id="{CEF557E5-09EE-983F-7FBE-E129C42D9825}"/>
              </a:ext>
            </a:extLst>
          </p:cNvPr>
          <p:cNvSpPr txBox="1">
            <a:spLocks/>
          </p:cNvSpPr>
          <p:nvPr/>
        </p:nvSpPr>
        <p:spPr bwMode="black">
          <a:xfrm>
            <a:off x="1600200" y="3785639"/>
            <a:ext cx="8991600" cy="1645920"/>
          </a:xfrm>
          <a:prstGeom prst="rect">
            <a:avLst/>
          </a:prstGeom>
          <a:solidFill>
            <a:srgbClr val="FFFFFF"/>
          </a:solidFill>
          <a:ln w="31750" cap="sq">
            <a:solidFill>
              <a:srgbClr val="404040"/>
            </a:solidFill>
            <a:miter lim="800000"/>
          </a:ln>
        </p:spPr>
        <p:txBody>
          <a:bodyPr vert="horz" lIns="182880" tIns="182880" rIns="182880" bIns="182880" rtlCol="0" anchor="ctr">
            <a:normAutofit fontScale="975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r>
              <a:rPr lang="en-US">
                <a:ea typeface="Calibri Light"/>
                <a:cs typeface="Calibri Light"/>
              </a:rPr>
              <a:t>Simulating the Capture of Asymmetric Dark Matter in Stars</a:t>
            </a:r>
            <a:endParaRPr lang="en-US"/>
          </a:p>
        </p:txBody>
      </p:sp>
      <p:sp>
        <p:nvSpPr>
          <p:cNvPr id="5" name="Arrow: Down 4">
            <a:extLst>
              <a:ext uri="{FF2B5EF4-FFF2-40B4-BE49-F238E27FC236}">
                <a16:creationId xmlns:a16="http://schemas.microsoft.com/office/drawing/2014/main" id="{028FF287-B128-8815-B6E3-AA9F9326A1A3}"/>
              </a:ext>
            </a:extLst>
          </p:cNvPr>
          <p:cNvSpPr/>
          <p:nvPr/>
        </p:nvSpPr>
        <p:spPr>
          <a:xfrm>
            <a:off x="5730922" y="2510051"/>
            <a:ext cx="730155" cy="94510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3953534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999175-6C47-B8B0-E516-43075AAA63E3}"/>
              </a:ext>
            </a:extLst>
          </p:cNvPr>
          <p:cNvSpPr>
            <a:spLocks noGrp="1"/>
          </p:cNvSpPr>
          <p:nvPr>
            <p:ph type="title"/>
          </p:nvPr>
        </p:nvSpPr>
        <p:spPr>
          <a:xfrm>
            <a:off x="838200" y="2764014"/>
            <a:ext cx="10515600" cy="1325563"/>
          </a:xfrm>
        </p:spPr>
        <p:txBody>
          <a:bodyPr/>
          <a:lstStyle/>
          <a:p>
            <a:pPr algn="ctr"/>
            <a:r>
              <a:rPr lang="en-US">
                <a:cs typeface="Calibri Light"/>
              </a:rPr>
              <a:t>The Plan</a:t>
            </a:r>
            <a:endParaRPr lang="en-US"/>
          </a:p>
        </p:txBody>
      </p:sp>
    </p:spTree>
    <p:extLst>
      <p:ext uri="{BB962C8B-B14F-4D97-AF65-F5344CB8AC3E}">
        <p14:creationId xmlns:p14="http://schemas.microsoft.com/office/powerpoint/2010/main" val="26972793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2">
            <a:extLst>
              <a:ext uri="{FF2B5EF4-FFF2-40B4-BE49-F238E27FC236}">
                <a16:creationId xmlns:a16="http://schemas.microsoft.com/office/drawing/2014/main" id="{3160EC8A-8EF5-097D-2892-F78A087AD1D4}"/>
              </a:ext>
            </a:extLst>
          </p:cNvPr>
          <p:cNvGraphicFramePr>
            <a:graphicFrameLocks noGrp="1"/>
          </p:cNvGraphicFramePr>
          <p:nvPr>
            <p:ph idx="1"/>
            <p:extLst>
              <p:ext uri="{D42A27DB-BD31-4B8C-83A1-F6EECF244321}">
                <p14:modId xmlns:p14="http://schemas.microsoft.com/office/powerpoint/2010/main" val="2902352282"/>
              </p:ext>
            </p:extLst>
          </p:nvPr>
        </p:nvGraphicFramePr>
        <p:xfrm>
          <a:off x="838200" y="12541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699613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87AE90-E586-E2A7-7E5A-CB58D88A5647}"/>
              </a:ext>
            </a:extLst>
          </p:cNvPr>
          <p:cNvSpPr>
            <a:spLocks noGrp="1"/>
          </p:cNvSpPr>
          <p:nvPr>
            <p:ph type="title"/>
          </p:nvPr>
        </p:nvSpPr>
        <p:spPr>
          <a:xfrm>
            <a:off x="838200" y="2770188"/>
            <a:ext cx="10515600" cy="1325563"/>
          </a:xfrm>
        </p:spPr>
        <p:txBody>
          <a:bodyPr/>
          <a:lstStyle/>
          <a:p>
            <a:pPr algn="ctr"/>
            <a:r>
              <a:rPr lang="en-US">
                <a:ea typeface="Calibri Light"/>
                <a:cs typeface="Calibri Light"/>
              </a:rPr>
              <a:t>Sounds Simple Right?</a:t>
            </a:r>
          </a:p>
        </p:txBody>
      </p:sp>
    </p:spTree>
    <p:extLst>
      <p:ext uri="{BB962C8B-B14F-4D97-AF65-F5344CB8AC3E}">
        <p14:creationId xmlns:p14="http://schemas.microsoft.com/office/powerpoint/2010/main" val="23372333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396E0BE-2BE2-6912-091C-C1DB967C16D6}"/>
              </a:ext>
            </a:extLst>
          </p:cNvPr>
          <p:cNvSpPr>
            <a:spLocks noGrp="1"/>
          </p:cNvSpPr>
          <p:nvPr>
            <p:ph type="title"/>
          </p:nvPr>
        </p:nvSpPr>
        <p:spPr>
          <a:xfrm>
            <a:off x="838200" y="2765425"/>
            <a:ext cx="10515600" cy="1325563"/>
          </a:xfrm>
        </p:spPr>
        <p:txBody>
          <a:bodyPr/>
          <a:lstStyle/>
          <a:p>
            <a:pPr algn="ctr"/>
            <a:r>
              <a:rPr lang="en-US">
                <a:cs typeface="Calibri Light"/>
              </a:rPr>
              <a:t>Simulating the capture of asymmetric dark matter in stars.</a:t>
            </a:r>
          </a:p>
        </p:txBody>
      </p:sp>
    </p:spTree>
    <p:extLst>
      <p:ext uri="{BB962C8B-B14F-4D97-AF65-F5344CB8AC3E}">
        <p14:creationId xmlns:p14="http://schemas.microsoft.com/office/powerpoint/2010/main" val="2431409018"/>
      </p:ext>
    </p:extLst>
  </p:cSld>
  <p:clrMapOvr>
    <a:masterClrMapping/>
  </p:clrMapOvr>
</p:sld>
</file>

<file path=ppt/theme/theme1.xml><?xml version="1.0" encoding="utf-8"?>
<a:theme xmlns:a="http://schemas.openxmlformats.org/drawingml/2006/main" name="21_BasicWhite">
  <a:themeElements>
    <a:clrScheme name="21_BasicWhite">
      <a:dk1>
        <a:srgbClr val="5E5E5E"/>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Widescreen</PresentationFormat>
  <Slides>33</Slides>
  <Notes>31</Notes>
  <HiddenSlides>0</HiddenSlides>
  <ScaleCrop>false</ScaleCrop>
  <HeadingPairs>
    <vt:vector size="4" baseType="variant">
      <vt:variant>
        <vt:lpstr>Theme</vt:lpstr>
      </vt:variant>
      <vt:variant>
        <vt:i4>2</vt:i4>
      </vt:variant>
      <vt:variant>
        <vt:lpstr>Slide Titles</vt:lpstr>
      </vt:variant>
      <vt:variant>
        <vt:i4>33</vt:i4>
      </vt:variant>
    </vt:vector>
  </HeadingPairs>
  <TitlesOfParts>
    <vt:vector size="35" baseType="lpstr">
      <vt:lpstr>21_BasicWhite</vt:lpstr>
      <vt:lpstr>Parcel</vt:lpstr>
      <vt:lpstr>Simulating the Capture of Asymmetric Dark Matter in Stars</vt:lpstr>
      <vt:lpstr>PowerPoint Presentation</vt:lpstr>
      <vt:lpstr>PowerPoint Presentation</vt:lpstr>
      <vt:lpstr>PowerPoint Presentation</vt:lpstr>
      <vt:lpstr>The Second Half</vt:lpstr>
      <vt:lpstr>The Plan</vt:lpstr>
      <vt:lpstr>PowerPoint Presentation</vt:lpstr>
      <vt:lpstr>Sounds Simple Right?</vt:lpstr>
      <vt:lpstr>Simulating the capture of asymmetric dark matter in stars.</vt:lpstr>
      <vt:lpstr>Simulating the capture of asymmetric dark matter in stars.</vt:lpstr>
      <vt:lpstr>PowerPoint Presentation</vt:lpstr>
      <vt:lpstr>Simulating the capture of asymmetric dark matter in stars.</vt:lpstr>
      <vt:lpstr>Asymmetric</vt:lpstr>
      <vt:lpstr>Asymmetric WIMPs</vt:lpstr>
      <vt:lpstr>Simulating the capture of asymmetric dark matter in stars.</vt:lpstr>
      <vt:lpstr>Asteroseismology and Helioseismology</vt:lpstr>
      <vt:lpstr>Our Star Models are wrong</vt:lpstr>
      <vt:lpstr>PowerPoint Presentation</vt:lpstr>
      <vt:lpstr>Simulating the capture of asymmetric dark matter in stars.</vt:lpstr>
      <vt:lpstr>PowerPoint Presentation</vt:lpstr>
      <vt:lpstr>PowerPoint Presentation</vt:lpstr>
      <vt:lpstr>PowerPoint Presentation</vt:lpstr>
      <vt:lpstr>PowerPoint Presentation</vt:lpstr>
      <vt:lpstr>PowerPoint Presentation</vt:lpstr>
      <vt:lpstr>PowerPoint Presentation</vt:lpstr>
      <vt:lpstr>Fortran</vt:lpstr>
      <vt:lpstr>Not this kind of Fortran...</vt:lpstr>
      <vt:lpstr>But I do spend most of my time coding in Fortran 90</vt:lpstr>
      <vt:lpstr>Progress</vt:lpstr>
      <vt:lpstr>PowerPoint Presentation</vt:lpstr>
      <vt:lpstr>a LOT of CPU hours</vt:lpstr>
      <vt:lpstr>Future Work</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revision>1</cp:revision>
  <dcterms:created xsi:type="dcterms:W3CDTF">2022-08-11T06:10:51Z</dcterms:created>
  <dcterms:modified xsi:type="dcterms:W3CDTF">2022-08-15T02:40:25Z</dcterms:modified>
</cp:coreProperties>
</file>