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712" r:id="rId1"/>
  </p:sldMasterIdLst>
  <p:notesMasterIdLst>
    <p:notesMasterId r:id="rId21"/>
  </p:notesMasterIdLst>
  <p:sldIdLst>
    <p:sldId id="256" r:id="rId2"/>
    <p:sldId id="266" r:id="rId3"/>
    <p:sldId id="258" r:id="rId4"/>
    <p:sldId id="259" r:id="rId5"/>
    <p:sldId id="265" r:id="rId6"/>
    <p:sldId id="260" r:id="rId7"/>
    <p:sldId id="267" r:id="rId8"/>
    <p:sldId id="261" r:id="rId9"/>
    <p:sldId id="268" r:id="rId10"/>
    <p:sldId id="269" r:id="rId11"/>
    <p:sldId id="270" r:id="rId12"/>
    <p:sldId id="272" r:id="rId13"/>
    <p:sldId id="271" r:id="rId14"/>
    <p:sldId id="263" r:id="rId15"/>
    <p:sldId id="273" r:id="rId16"/>
    <p:sldId id="264" r:id="rId17"/>
    <p:sldId id="274" r:id="rId18"/>
    <p:sldId id="276" r:id="rId19"/>
    <p:sldId id="25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50"/>
    <a:srgbClr val="D2302C"/>
    <a:srgbClr val="ED9A44"/>
    <a:srgbClr val="420907"/>
    <a:srgbClr val="2005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38"/>
    <p:restoredTop sz="94663"/>
  </p:normalViewPr>
  <p:slideViewPr>
    <p:cSldViewPr snapToGrid="0" snapToObjects="1">
      <p:cViewPr varScale="1">
        <p:scale>
          <a:sx n="115" d="100"/>
          <a:sy n="115" d="100"/>
        </p:scale>
        <p:origin x="216" y="240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5DE3CB-08B8-6F49-BCF4-8894D4E6B61D}" type="doc">
      <dgm:prSet loTypeId="urn:microsoft.com/office/officeart/2005/8/layout/gear1" loCatId="" qsTypeId="urn:microsoft.com/office/officeart/2005/8/quickstyle/simple1" qsCatId="simple" csTypeId="urn:microsoft.com/office/officeart/2005/8/colors/accent1_2" csCatId="accent1" phldr="1"/>
      <dgm:spPr/>
    </dgm:pt>
    <dgm:pt modelId="{4B8BFBEE-0D3C-5241-9394-DB9E9B75F7BB}">
      <dgm:prSet phldrT="[Text]"/>
      <dgm:spPr>
        <a:solidFill>
          <a:srgbClr val="FFF350"/>
        </a:solidFill>
        <a:ln w="53975">
          <a:solidFill>
            <a:schemeClr val="accent5"/>
          </a:solidFill>
        </a:ln>
      </dgm:spPr>
      <dgm:t>
        <a:bodyPr/>
        <a:lstStyle/>
        <a:p>
          <a:r>
            <a:rPr lang="en-US" b="1" dirty="0">
              <a:solidFill>
                <a:schemeClr val="accent2">
                  <a:lumMod val="50000"/>
                </a:schemeClr>
              </a:solidFill>
            </a:rPr>
            <a:t>Solution</a:t>
          </a:r>
        </a:p>
      </dgm:t>
    </dgm:pt>
    <dgm:pt modelId="{ACD8C0FB-6792-B040-9831-13BC807AB698}" type="parTrans" cxnId="{DADEC951-F1F2-6C43-A846-28805284C09C}">
      <dgm:prSet/>
      <dgm:spPr/>
      <dgm:t>
        <a:bodyPr/>
        <a:lstStyle/>
        <a:p>
          <a:endParaRPr lang="en-US"/>
        </a:p>
      </dgm:t>
    </dgm:pt>
    <dgm:pt modelId="{B249906A-D951-6B44-99D5-17DA251D5A1C}" type="sibTrans" cxnId="{DADEC951-F1F2-6C43-A846-28805284C09C}">
      <dgm:prSet/>
      <dgm:spPr/>
      <dgm:t>
        <a:bodyPr/>
        <a:lstStyle/>
        <a:p>
          <a:endParaRPr lang="en-US"/>
        </a:p>
      </dgm:t>
    </dgm:pt>
    <dgm:pt modelId="{3F113DD1-E63E-DE4A-AD66-1481EEB01FD2}">
      <dgm:prSet phldrT="[Text]" custT="1"/>
      <dgm:spPr>
        <a:solidFill>
          <a:schemeClr val="accent5"/>
        </a:solidFill>
        <a:ln w="53975">
          <a:solidFill>
            <a:srgbClr val="FFF350"/>
          </a:solidFill>
        </a:ln>
      </dgm:spPr>
      <dgm:t>
        <a:bodyPr/>
        <a:lstStyle/>
        <a:p>
          <a:r>
            <a:rPr lang="en-US" sz="1800" b="1" dirty="0">
              <a:solidFill>
                <a:schemeClr val="accent2">
                  <a:lumMod val="50000"/>
                </a:schemeClr>
              </a:solidFill>
            </a:rPr>
            <a:t>Problem</a:t>
          </a:r>
        </a:p>
      </dgm:t>
    </dgm:pt>
    <dgm:pt modelId="{370E0186-73BD-2944-B83C-FBD6F96ED71A}" type="parTrans" cxnId="{82786F1D-600D-B646-828C-DB2A922BBD01}">
      <dgm:prSet/>
      <dgm:spPr/>
      <dgm:t>
        <a:bodyPr/>
        <a:lstStyle/>
        <a:p>
          <a:endParaRPr lang="en-US"/>
        </a:p>
      </dgm:t>
    </dgm:pt>
    <dgm:pt modelId="{7FC853B7-28EA-194C-896C-6952171FB7AE}" type="sibTrans" cxnId="{82786F1D-600D-B646-828C-DB2A922BBD01}">
      <dgm:prSet/>
      <dgm:spPr/>
      <dgm:t>
        <a:bodyPr/>
        <a:lstStyle/>
        <a:p>
          <a:endParaRPr lang="en-US"/>
        </a:p>
      </dgm:t>
    </dgm:pt>
    <dgm:pt modelId="{010B84B7-54A8-F140-94F5-477DFABB1318}">
      <dgm:prSet phldrT="[Text]" custT="1"/>
      <dgm:spPr>
        <a:solidFill>
          <a:schemeClr val="accent2">
            <a:lumMod val="50000"/>
          </a:schemeClr>
        </a:solidFill>
        <a:ln w="53975">
          <a:solidFill>
            <a:schemeClr val="accent5"/>
          </a:solidFill>
        </a:ln>
      </dgm:spPr>
      <dgm:t>
        <a:bodyPr/>
        <a:lstStyle/>
        <a:p>
          <a:r>
            <a:rPr lang="en-US" sz="1800" b="1" dirty="0">
              <a:solidFill>
                <a:srgbClr val="FFF350"/>
              </a:solidFill>
            </a:rPr>
            <a:t>Predicted Model </a:t>
          </a:r>
        </a:p>
      </dgm:t>
    </dgm:pt>
    <dgm:pt modelId="{CF07A859-F699-DA4F-A205-46F219CFB386}" type="parTrans" cxnId="{9B7ED87C-A7F7-F245-8EBC-9E3C102038A3}">
      <dgm:prSet/>
      <dgm:spPr/>
      <dgm:t>
        <a:bodyPr/>
        <a:lstStyle/>
        <a:p>
          <a:endParaRPr lang="en-US"/>
        </a:p>
      </dgm:t>
    </dgm:pt>
    <dgm:pt modelId="{7A090A63-7045-8D40-AB8F-68C87E100E7E}" type="sibTrans" cxnId="{9B7ED87C-A7F7-F245-8EBC-9E3C102038A3}">
      <dgm:prSet/>
      <dgm:spPr/>
      <dgm:t>
        <a:bodyPr/>
        <a:lstStyle/>
        <a:p>
          <a:endParaRPr lang="en-US"/>
        </a:p>
      </dgm:t>
    </dgm:pt>
    <dgm:pt modelId="{CA267127-3B03-FD4C-933A-E9D5279D9206}" type="pres">
      <dgm:prSet presAssocID="{655DE3CB-08B8-6F49-BCF4-8894D4E6B61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88258DF-5804-F647-8DA6-832A3470F729}" type="pres">
      <dgm:prSet presAssocID="{4B8BFBEE-0D3C-5241-9394-DB9E9B75F7BB}" presName="gear1" presStyleLbl="node1" presStyleIdx="0" presStyleCnt="3">
        <dgm:presLayoutVars>
          <dgm:chMax val="1"/>
          <dgm:bulletEnabled val="1"/>
        </dgm:presLayoutVars>
      </dgm:prSet>
      <dgm:spPr/>
    </dgm:pt>
    <dgm:pt modelId="{3DD27456-9D1A-CA41-A415-AFAC28139207}" type="pres">
      <dgm:prSet presAssocID="{4B8BFBEE-0D3C-5241-9394-DB9E9B75F7BB}" presName="gear1srcNode" presStyleLbl="node1" presStyleIdx="0" presStyleCnt="3"/>
      <dgm:spPr/>
    </dgm:pt>
    <dgm:pt modelId="{B12DE8FE-2846-8B4D-8AE2-80BBD9F73569}" type="pres">
      <dgm:prSet presAssocID="{4B8BFBEE-0D3C-5241-9394-DB9E9B75F7BB}" presName="gear1dstNode" presStyleLbl="node1" presStyleIdx="0" presStyleCnt="3"/>
      <dgm:spPr/>
    </dgm:pt>
    <dgm:pt modelId="{2451CD02-1A8E-8B4A-A744-47D08427C17A}" type="pres">
      <dgm:prSet presAssocID="{3F113DD1-E63E-DE4A-AD66-1481EEB01FD2}" presName="gear2" presStyleLbl="node1" presStyleIdx="1" presStyleCnt="3">
        <dgm:presLayoutVars>
          <dgm:chMax val="1"/>
          <dgm:bulletEnabled val="1"/>
        </dgm:presLayoutVars>
      </dgm:prSet>
      <dgm:spPr/>
    </dgm:pt>
    <dgm:pt modelId="{E1C73086-7270-0948-BE9C-AA793E05FC83}" type="pres">
      <dgm:prSet presAssocID="{3F113DD1-E63E-DE4A-AD66-1481EEB01FD2}" presName="gear2srcNode" presStyleLbl="node1" presStyleIdx="1" presStyleCnt="3"/>
      <dgm:spPr/>
    </dgm:pt>
    <dgm:pt modelId="{7C27A407-222C-0A49-ABE4-48198F6A9B7D}" type="pres">
      <dgm:prSet presAssocID="{3F113DD1-E63E-DE4A-AD66-1481EEB01FD2}" presName="gear2dstNode" presStyleLbl="node1" presStyleIdx="1" presStyleCnt="3"/>
      <dgm:spPr/>
    </dgm:pt>
    <dgm:pt modelId="{D2FCA629-FE21-914C-AD88-6049F764DF30}" type="pres">
      <dgm:prSet presAssocID="{010B84B7-54A8-F140-94F5-477DFABB1318}" presName="gear3" presStyleLbl="node1" presStyleIdx="2" presStyleCnt="3"/>
      <dgm:spPr/>
    </dgm:pt>
    <dgm:pt modelId="{74AE8F4F-FA43-7645-A603-D4420061FCAE}" type="pres">
      <dgm:prSet presAssocID="{010B84B7-54A8-F140-94F5-477DFABB1318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07E247-8510-D142-AA29-A0EEB4CFE860}" type="pres">
      <dgm:prSet presAssocID="{010B84B7-54A8-F140-94F5-477DFABB1318}" presName="gear3srcNode" presStyleLbl="node1" presStyleIdx="2" presStyleCnt="3"/>
      <dgm:spPr/>
    </dgm:pt>
    <dgm:pt modelId="{9A284BF0-0791-1D4D-BC3E-B90B7B8C96B8}" type="pres">
      <dgm:prSet presAssocID="{010B84B7-54A8-F140-94F5-477DFABB1318}" presName="gear3dstNode" presStyleLbl="node1" presStyleIdx="2" presStyleCnt="3"/>
      <dgm:spPr/>
    </dgm:pt>
    <dgm:pt modelId="{8D3471B7-2927-B144-8C6F-0781662091A2}" type="pres">
      <dgm:prSet presAssocID="{B249906A-D951-6B44-99D5-17DA251D5A1C}" presName="connector1" presStyleLbl="sibTrans2D1" presStyleIdx="0" presStyleCnt="3"/>
      <dgm:spPr/>
    </dgm:pt>
    <dgm:pt modelId="{42D504EB-1028-2742-89FD-C7C598C8CB8B}" type="pres">
      <dgm:prSet presAssocID="{7FC853B7-28EA-194C-896C-6952171FB7AE}" presName="connector2" presStyleLbl="sibTrans2D1" presStyleIdx="1" presStyleCnt="3"/>
      <dgm:spPr/>
    </dgm:pt>
    <dgm:pt modelId="{E42D82BC-83BC-2040-A86C-F9F803B2EA90}" type="pres">
      <dgm:prSet presAssocID="{7A090A63-7045-8D40-AB8F-68C87E100E7E}" presName="connector3" presStyleLbl="sibTrans2D1" presStyleIdx="2" presStyleCnt="3" custAng="0"/>
      <dgm:spPr/>
    </dgm:pt>
  </dgm:ptLst>
  <dgm:cxnLst>
    <dgm:cxn modelId="{33BE0010-B7BA-DC41-A67D-E980D4EC374B}" type="presOf" srcId="{3F113DD1-E63E-DE4A-AD66-1481EEB01FD2}" destId="{2451CD02-1A8E-8B4A-A744-47D08427C17A}" srcOrd="0" destOrd="0" presId="urn:microsoft.com/office/officeart/2005/8/layout/gear1"/>
    <dgm:cxn modelId="{B8470311-7EC3-844F-B2D9-360222C3346D}" type="presOf" srcId="{4B8BFBEE-0D3C-5241-9394-DB9E9B75F7BB}" destId="{3DD27456-9D1A-CA41-A415-AFAC28139207}" srcOrd="1" destOrd="0" presId="urn:microsoft.com/office/officeart/2005/8/layout/gear1"/>
    <dgm:cxn modelId="{82786F1D-600D-B646-828C-DB2A922BBD01}" srcId="{655DE3CB-08B8-6F49-BCF4-8894D4E6B61D}" destId="{3F113DD1-E63E-DE4A-AD66-1481EEB01FD2}" srcOrd="1" destOrd="0" parTransId="{370E0186-73BD-2944-B83C-FBD6F96ED71A}" sibTransId="{7FC853B7-28EA-194C-896C-6952171FB7AE}"/>
    <dgm:cxn modelId="{3F2A7023-7403-7245-A30C-427BFD9CA72F}" type="presOf" srcId="{B249906A-D951-6B44-99D5-17DA251D5A1C}" destId="{8D3471B7-2927-B144-8C6F-0781662091A2}" srcOrd="0" destOrd="0" presId="urn:microsoft.com/office/officeart/2005/8/layout/gear1"/>
    <dgm:cxn modelId="{B3430D2E-84C4-C248-AEB3-949AF756E0B0}" type="presOf" srcId="{7A090A63-7045-8D40-AB8F-68C87E100E7E}" destId="{E42D82BC-83BC-2040-A86C-F9F803B2EA90}" srcOrd="0" destOrd="0" presId="urn:microsoft.com/office/officeart/2005/8/layout/gear1"/>
    <dgm:cxn modelId="{1044E940-02C0-EB4B-874C-E7F6103244BF}" type="presOf" srcId="{010B84B7-54A8-F140-94F5-477DFABB1318}" destId="{74AE8F4F-FA43-7645-A603-D4420061FCAE}" srcOrd="1" destOrd="0" presId="urn:microsoft.com/office/officeart/2005/8/layout/gear1"/>
    <dgm:cxn modelId="{DADEC951-F1F2-6C43-A846-28805284C09C}" srcId="{655DE3CB-08B8-6F49-BCF4-8894D4E6B61D}" destId="{4B8BFBEE-0D3C-5241-9394-DB9E9B75F7BB}" srcOrd="0" destOrd="0" parTransId="{ACD8C0FB-6792-B040-9831-13BC807AB698}" sibTransId="{B249906A-D951-6B44-99D5-17DA251D5A1C}"/>
    <dgm:cxn modelId="{C8163960-487D-FD4B-A23B-29891D26C05E}" type="presOf" srcId="{010B84B7-54A8-F140-94F5-477DFABB1318}" destId="{D2FCA629-FE21-914C-AD88-6049F764DF30}" srcOrd="0" destOrd="0" presId="urn:microsoft.com/office/officeart/2005/8/layout/gear1"/>
    <dgm:cxn modelId="{58070D6A-4A6E-D34B-8D95-5857BE14FE66}" type="presOf" srcId="{010B84B7-54A8-F140-94F5-477DFABB1318}" destId="{9E07E247-8510-D142-AA29-A0EEB4CFE860}" srcOrd="2" destOrd="0" presId="urn:microsoft.com/office/officeart/2005/8/layout/gear1"/>
    <dgm:cxn modelId="{14860474-91F0-AF4B-96E2-BBE0D8CE0DB1}" type="presOf" srcId="{655DE3CB-08B8-6F49-BCF4-8894D4E6B61D}" destId="{CA267127-3B03-FD4C-933A-E9D5279D9206}" srcOrd="0" destOrd="0" presId="urn:microsoft.com/office/officeart/2005/8/layout/gear1"/>
    <dgm:cxn modelId="{9B7ED87C-A7F7-F245-8EBC-9E3C102038A3}" srcId="{655DE3CB-08B8-6F49-BCF4-8894D4E6B61D}" destId="{010B84B7-54A8-F140-94F5-477DFABB1318}" srcOrd="2" destOrd="0" parTransId="{CF07A859-F699-DA4F-A205-46F219CFB386}" sibTransId="{7A090A63-7045-8D40-AB8F-68C87E100E7E}"/>
    <dgm:cxn modelId="{D9BBAF99-2A10-6D49-9AC1-4C7AC30D4406}" type="presOf" srcId="{4B8BFBEE-0D3C-5241-9394-DB9E9B75F7BB}" destId="{F88258DF-5804-F647-8DA6-832A3470F729}" srcOrd="0" destOrd="0" presId="urn:microsoft.com/office/officeart/2005/8/layout/gear1"/>
    <dgm:cxn modelId="{648302B8-C98F-C94E-9273-A053358540AE}" type="presOf" srcId="{4B8BFBEE-0D3C-5241-9394-DB9E9B75F7BB}" destId="{B12DE8FE-2846-8B4D-8AE2-80BBD9F73569}" srcOrd="2" destOrd="0" presId="urn:microsoft.com/office/officeart/2005/8/layout/gear1"/>
    <dgm:cxn modelId="{1583F2BD-11EC-8149-90D1-0999DA128A55}" type="presOf" srcId="{3F113DD1-E63E-DE4A-AD66-1481EEB01FD2}" destId="{7C27A407-222C-0A49-ABE4-48198F6A9B7D}" srcOrd="2" destOrd="0" presId="urn:microsoft.com/office/officeart/2005/8/layout/gear1"/>
    <dgm:cxn modelId="{985A6AE2-E7E7-3145-A04F-A0B4108F65BB}" type="presOf" srcId="{7FC853B7-28EA-194C-896C-6952171FB7AE}" destId="{42D504EB-1028-2742-89FD-C7C598C8CB8B}" srcOrd="0" destOrd="0" presId="urn:microsoft.com/office/officeart/2005/8/layout/gear1"/>
    <dgm:cxn modelId="{C61C22E5-7CD9-FE4E-B0FE-940F799AA7C3}" type="presOf" srcId="{010B84B7-54A8-F140-94F5-477DFABB1318}" destId="{9A284BF0-0791-1D4D-BC3E-B90B7B8C96B8}" srcOrd="3" destOrd="0" presId="urn:microsoft.com/office/officeart/2005/8/layout/gear1"/>
    <dgm:cxn modelId="{A91109FD-DF23-E445-9948-C223BA801294}" type="presOf" srcId="{3F113DD1-E63E-DE4A-AD66-1481EEB01FD2}" destId="{E1C73086-7270-0948-BE9C-AA793E05FC83}" srcOrd="1" destOrd="0" presId="urn:microsoft.com/office/officeart/2005/8/layout/gear1"/>
    <dgm:cxn modelId="{52C99A73-C502-BF4F-8198-AF4041BFCCDA}" type="presParOf" srcId="{CA267127-3B03-FD4C-933A-E9D5279D9206}" destId="{F88258DF-5804-F647-8DA6-832A3470F729}" srcOrd="0" destOrd="0" presId="urn:microsoft.com/office/officeart/2005/8/layout/gear1"/>
    <dgm:cxn modelId="{A39438DB-2185-9442-BFA4-10C945B90FAF}" type="presParOf" srcId="{CA267127-3B03-FD4C-933A-E9D5279D9206}" destId="{3DD27456-9D1A-CA41-A415-AFAC28139207}" srcOrd="1" destOrd="0" presId="urn:microsoft.com/office/officeart/2005/8/layout/gear1"/>
    <dgm:cxn modelId="{1A517B1E-8D12-8742-97F1-DB28D3F577BF}" type="presParOf" srcId="{CA267127-3B03-FD4C-933A-E9D5279D9206}" destId="{B12DE8FE-2846-8B4D-8AE2-80BBD9F73569}" srcOrd="2" destOrd="0" presId="urn:microsoft.com/office/officeart/2005/8/layout/gear1"/>
    <dgm:cxn modelId="{B1F4598A-9207-204E-8535-450919BF3D96}" type="presParOf" srcId="{CA267127-3B03-FD4C-933A-E9D5279D9206}" destId="{2451CD02-1A8E-8B4A-A744-47D08427C17A}" srcOrd="3" destOrd="0" presId="urn:microsoft.com/office/officeart/2005/8/layout/gear1"/>
    <dgm:cxn modelId="{122206DF-609E-AE4A-A50A-5B0E14BBD2AA}" type="presParOf" srcId="{CA267127-3B03-FD4C-933A-E9D5279D9206}" destId="{E1C73086-7270-0948-BE9C-AA793E05FC83}" srcOrd="4" destOrd="0" presId="urn:microsoft.com/office/officeart/2005/8/layout/gear1"/>
    <dgm:cxn modelId="{018B92EE-8278-E54D-8071-2BF46B7A3B0C}" type="presParOf" srcId="{CA267127-3B03-FD4C-933A-E9D5279D9206}" destId="{7C27A407-222C-0A49-ABE4-48198F6A9B7D}" srcOrd="5" destOrd="0" presId="urn:microsoft.com/office/officeart/2005/8/layout/gear1"/>
    <dgm:cxn modelId="{B2283C41-0F11-0F4D-957D-883F88370F19}" type="presParOf" srcId="{CA267127-3B03-FD4C-933A-E9D5279D9206}" destId="{D2FCA629-FE21-914C-AD88-6049F764DF30}" srcOrd="6" destOrd="0" presId="urn:microsoft.com/office/officeart/2005/8/layout/gear1"/>
    <dgm:cxn modelId="{81BBA28D-A89D-4B4F-9A59-3F0519313292}" type="presParOf" srcId="{CA267127-3B03-FD4C-933A-E9D5279D9206}" destId="{74AE8F4F-FA43-7645-A603-D4420061FCAE}" srcOrd="7" destOrd="0" presId="urn:microsoft.com/office/officeart/2005/8/layout/gear1"/>
    <dgm:cxn modelId="{6A51DCDA-7DFB-334A-B359-7029930ED2C1}" type="presParOf" srcId="{CA267127-3B03-FD4C-933A-E9D5279D9206}" destId="{9E07E247-8510-D142-AA29-A0EEB4CFE860}" srcOrd="8" destOrd="0" presId="urn:microsoft.com/office/officeart/2005/8/layout/gear1"/>
    <dgm:cxn modelId="{1585D786-8E2C-0343-8770-6A21E8A0A19F}" type="presParOf" srcId="{CA267127-3B03-FD4C-933A-E9D5279D9206}" destId="{9A284BF0-0791-1D4D-BC3E-B90B7B8C96B8}" srcOrd="9" destOrd="0" presId="urn:microsoft.com/office/officeart/2005/8/layout/gear1"/>
    <dgm:cxn modelId="{27C537DA-E89E-BB43-BEBD-CD1494BAE351}" type="presParOf" srcId="{CA267127-3B03-FD4C-933A-E9D5279D9206}" destId="{8D3471B7-2927-B144-8C6F-0781662091A2}" srcOrd="10" destOrd="0" presId="urn:microsoft.com/office/officeart/2005/8/layout/gear1"/>
    <dgm:cxn modelId="{18C2A947-DC07-0243-9C42-D4DC37754F5F}" type="presParOf" srcId="{CA267127-3B03-FD4C-933A-E9D5279D9206}" destId="{42D504EB-1028-2742-89FD-C7C598C8CB8B}" srcOrd="11" destOrd="0" presId="urn:microsoft.com/office/officeart/2005/8/layout/gear1"/>
    <dgm:cxn modelId="{CE24C2A4-2A34-1940-9C33-365C861BD78E}" type="presParOf" srcId="{CA267127-3B03-FD4C-933A-E9D5279D9206}" destId="{E42D82BC-83BC-2040-A86C-F9F803B2EA90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5DE3CB-08B8-6F49-BCF4-8894D4E6B61D}" type="doc">
      <dgm:prSet loTypeId="urn:microsoft.com/office/officeart/2005/8/layout/gear1" loCatId="" qsTypeId="urn:microsoft.com/office/officeart/2005/8/quickstyle/simple1" qsCatId="simple" csTypeId="urn:microsoft.com/office/officeart/2005/8/colors/accent1_2" csCatId="accent1" phldr="1"/>
      <dgm:spPr/>
    </dgm:pt>
    <dgm:pt modelId="{4B8BFBEE-0D3C-5241-9394-DB9E9B75F7BB}">
      <dgm:prSet phldrT="[Text]"/>
      <dgm:spPr>
        <a:solidFill>
          <a:srgbClr val="FFF350"/>
        </a:solidFill>
        <a:ln w="53975">
          <a:solidFill>
            <a:schemeClr val="accent5"/>
          </a:solidFill>
        </a:ln>
      </dgm:spPr>
      <dgm:t>
        <a:bodyPr/>
        <a:lstStyle/>
        <a:p>
          <a:r>
            <a:rPr lang="en-US" b="1" dirty="0">
              <a:solidFill>
                <a:schemeClr val="accent2">
                  <a:lumMod val="50000"/>
                </a:schemeClr>
              </a:solidFill>
            </a:rPr>
            <a:t>Neutrino</a:t>
          </a:r>
          <a:r>
            <a:rPr lang="en-US" b="1" baseline="0" dirty="0">
              <a:solidFill>
                <a:schemeClr val="accent2">
                  <a:lumMod val="50000"/>
                </a:schemeClr>
              </a:solidFill>
            </a:rPr>
            <a:t> Oscillations</a:t>
          </a:r>
          <a:endParaRPr lang="en-US" b="1" dirty="0">
            <a:solidFill>
              <a:schemeClr val="accent2">
                <a:lumMod val="50000"/>
              </a:schemeClr>
            </a:solidFill>
          </a:endParaRPr>
        </a:p>
      </dgm:t>
    </dgm:pt>
    <dgm:pt modelId="{ACD8C0FB-6792-B040-9831-13BC807AB698}" type="parTrans" cxnId="{DADEC951-F1F2-6C43-A846-28805284C09C}">
      <dgm:prSet/>
      <dgm:spPr/>
      <dgm:t>
        <a:bodyPr/>
        <a:lstStyle/>
        <a:p>
          <a:endParaRPr lang="en-US"/>
        </a:p>
      </dgm:t>
    </dgm:pt>
    <dgm:pt modelId="{B249906A-D951-6B44-99D5-17DA251D5A1C}" type="sibTrans" cxnId="{DADEC951-F1F2-6C43-A846-28805284C09C}">
      <dgm:prSet/>
      <dgm:spPr/>
      <dgm:t>
        <a:bodyPr/>
        <a:lstStyle/>
        <a:p>
          <a:endParaRPr lang="en-US"/>
        </a:p>
      </dgm:t>
    </dgm:pt>
    <dgm:pt modelId="{3F113DD1-E63E-DE4A-AD66-1481EEB01FD2}">
      <dgm:prSet phldrT="[Text]" custT="1"/>
      <dgm:spPr>
        <a:solidFill>
          <a:schemeClr val="accent5"/>
        </a:solidFill>
        <a:ln w="53975">
          <a:solidFill>
            <a:srgbClr val="FFF350"/>
          </a:solidFill>
        </a:ln>
      </dgm:spPr>
      <dgm:t>
        <a:bodyPr/>
        <a:lstStyle/>
        <a:p>
          <a:r>
            <a:rPr lang="en-US" sz="1600" b="1" dirty="0">
              <a:solidFill>
                <a:schemeClr val="accent2">
                  <a:lumMod val="50000"/>
                </a:schemeClr>
              </a:solidFill>
            </a:rPr>
            <a:t>Detected Neutrino Flux</a:t>
          </a:r>
        </a:p>
      </dgm:t>
    </dgm:pt>
    <dgm:pt modelId="{370E0186-73BD-2944-B83C-FBD6F96ED71A}" type="parTrans" cxnId="{82786F1D-600D-B646-828C-DB2A922BBD01}">
      <dgm:prSet/>
      <dgm:spPr/>
      <dgm:t>
        <a:bodyPr/>
        <a:lstStyle/>
        <a:p>
          <a:endParaRPr lang="en-US"/>
        </a:p>
      </dgm:t>
    </dgm:pt>
    <dgm:pt modelId="{7FC853B7-28EA-194C-896C-6952171FB7AE}" type="sibTrans" cxnId="{82786F1D-600D-B646-828C-DB2A922BBD01}">
      <dgm:prSet/>
      <dgm:spPr/>
      <dgm:t>
        <a:bodyPr/>
        <a:lstStyle/>
        <a:p>
          <a:endParaRPr lang="en-US"/>
        </a:p>
      </dgm:t>
    </dgm:pt>
    <dgm:pt modelId="{010B84B7-54A8-F140-94F5-477DFABB1318}">
      <dgm:prSet phldrT="[Text]" custT="1"/>
      <dgm:spPr>
        <a:solidFill>
          <a:schemeClr val="accent2">
            <a:lumMod val="50000"/>
          </a:schemeClr>
        </a:solidFill>
        <a:ln w="53975">
          <a:solidFill>
            <a:schemeClr val="accent5"/>
          </a:solidFill>
        </a:ln>
      </dgm:spPr>
      <dgm:t>
        <a:bodyPr/>
        <a:lstStyle/>
        <a:p>
          <a:r>
            <a:rPr lang="en-US" sz="1800" b="1" dirty="0">
              <a:solidFill>
                <a:srgbClr val="FFF350"/>
              </a:solidFill>
            </a:rPr>
            <a:t>Predicted Neutrino Flux  </a:t>
          </a:r>
        </a:p>
      </dgm:t>
    </dgm:pt>
    <dgm:pt modelId="{CF07A859-F699-DA4F-A205-46F219CFB386}" type="parTrans" cxnId="{9B7ED87C-A7F7-F245-8EBC-9E3C102038A3}">
      <dgm:prSet/>
      <dgm:spPr/>
      <dgm:t>
        <a:bodyPr/>
        <a:lstStyle/>
        <a:p>
          <a:endParaRPr lang="en-US"/>
        </a:p>
      </dgm:t>
    </dgm:pt>
    <dgm:pt modelId="{7A090A63-7045-8D40-AB8F-68C87E100E7E}" type="sibTrans" cxnId="{9B7ED87C-A7F7-F245-8EBC-9E3C102038A3}">
      <dgm:prSet/>
      <dgm:spPr/>
      <dgm:t>
        <a:bodyPr/>
        <a:lstStyle/>
        <a:p>
          <a:endParaRPr lang="en-US"/>
        </a:p>
      </dgm:t>
    </dgm:pt>
    <dgm:pt modelId="{CA267127-3B03-FD4C-933A-E9D5279D9206}" type="pres">
      <dgm:prSet presAssocID="{655DE3CB-08B8-6F49-BCF4-8894D4E6B61D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F88258DF-5804-F647-8DA6-832A3470F729}" type="pres">
      <dgm:prSet presAssocID="{4B8BFBEE-0D3C-5241-9394-DB9E9B75F7BB}" presName="gear1" presStyleLbl="node1" presStyleIdx="0" presStyleCnt="3">
        <dgm:presLayoutVars>
          <dgm:chMax val="1"/>
          <dgm:bulletEnabled val="1"/>
        </dgm:presLayoutVars>
      </dgm:prSet>
      <dgm:spPr/>
    </dgm:pt>
    <dgm:pt modelId="{3DD27456-9D1A-CA41-A415-AFAC28139207}" type="pres">
      <dgm:prSet presAssocID="{4B8BFBEE-0D3C-5241-9394-DB9E9B75F7BB}" presName="gear1srcNode" presStyleLbl="node1" presStyleIdx="0" presStyleCnt="3"/>
      <dgm:spPr/>
    </dgm:pt>
    <dgm:pt modelId="{B12DE8FE-2846-8B4D-8AE2-80BBD9F73569}" type="pres">
      <dgm:prSet presAssocID="{4B8BFBEE-0D3C-5241-9394-DB9E9B75F7BB}" presName="gear1dstNode" presStyleLbl="node1" presStyleIdx="0" presStyleCnt="3"/>
      <dgm:spPr/>
    </dgm:pt>
    <dgm:pt modelId="{2451CD02-1A8E-8B4A-A744-47D08427C17A}" type="pres">
      <dgm:prSet presAssocID="{3F113DD1-E63E-DE4A-AD66-1481EEB01FD2}" presName="gear2" presStyleLbl="node1" presStyleIdx="1" presStyleCnt="3">
        <dgm:presLayoutVars>
          <dgm:chMax val="1"/>
          <dgm:bulletEnabled val="1"/>
        </dgm:presLayoutVars>
      </dgm:prSet>
      <dgm:spPr/>
    </dgm:pt>
    <dgm:pt modelId="{E1C73086-7270-0948-BE9C-AA793E05FC83}" type="pres">
      <dgm:prSet presAssocID="{3F113DD1-E63E-DE4A-AD66-1481EEB01FD2}" presName="gear2srcNode" presStyleLbl="node1" presStyleIdx="1" presStyleCnt="3"/>
      <dgm:spPr/>
    </dgm:pt>
    <dgm:pt modelId="{7C27A407-222C-0A49-ABE4-48198F6A9B7D}" type="pres">
      <dgm:prSet presAssocID="{3F113DD1-E63E-DE4A-AD66-1481EEB01FD2}" presName="gear2dstNode" presStyleLbl="node1" presStyleIdx="1" presStyleCnt="3"/>
      <dgm:spPr/>
    </dgm:pt>
    <dgm:pt modelId="{D2FCA629-FE21-914C-AD88-6049F764DF30}" type="pres">
      <dgm:prSet presAssocID="{010B84B7-54A8-F140-94F5-477DFABB1318}" presName="gear3" presStyleLbl="node1" presStyleIdx="2" presStyleCnt="3"/>
      <dgm:spPr/>
    </dgm:pt>
    <dgm:pt modelId="{74AE8F4F-FA43-7645-A603-D4420061FCAE}" type="pres">
      <dgm:prSet presAssocID="{010B84B7-54A8-F140-94F5-477DFABB1318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9E07E247-8510-D142-AA29-A0EEB4CFE860}" type="pres">
      <dgm:prSet presAssocID="{010B84B7-54A8-F140-94F5-477DFABB1318}" presName="gear3srcNode" presStyleLbl="node1" presStyleIdx="2" presStyleCnt="3"/>
      <dgm:spPr/>
    </dgm:pt>
    <dgm:pt modelId="{9A284BF0-0791-1D4D-BC3E-B90B7B8C96B8}" type="pres">
      <dgm:prSet presAssocID="{010B84B7-54A8-F140-94F5-477DFABB1318}" presName="gear3dstNode" presStyleLbl="node1" presStyleIdx="2" presStyleCnt="3"/>
      <dgm:spPr/>
    </dgm:pt>
    <dgm:pt modelId="{8D3471B7-2927-B144-8C6F-0781662091A2}" type="pres">
      <dgm:prSet presAssocID="{B249906A-D951-6B44-99D5-17DA251D5A1C}" presName="connector1" presStyleLbl="sibTrans2D1" presStyleIdx="0" presStyleCnt="3"/>
      <dgm:spPr/>
    </dgm:pt>
    <dgm:pt modelId="{42D504EB-1028-2742-89FD-C7C598C8CB8B}" type="pres">
      <dgm:prSet presAssocID="{7FC853B7-28EA-194C-896C-6952171FB7AE}" presName="connector2" presStyleLbl="sibTrans2D1" presStyleIdx="1" presStyleCnt="3"/>
      <dgm:spPr/>
    </dgm:pt>
    <dgm:pt modelId="{E42D82BC-83BC-2040-A86C-F9F803B2EA90}" type="pres">
      <dgm:prSet presAssocID="{7A090A63-7045-8D40-AB8F-68C87E100E7E}" presName="connector3" presStyleLbl="sibTrans2D1" presStyleIdx="2" presStyleCnt="3" custAng="0"/>
      <dgm:spPr/>
    </dgm:pt>
  </dgm:ptLst>
  <dgm:cxnLst>
    <dgm:cxn modelId="{33BE0010-B7BA-DC41-A67D-E980D4EC374B}" type="presOf" srcId="{3F113DD1-E63E-DE4A-AD66-1481EEB01FD2}" destId="{2451CD02-1A8E-8B4A-A744-47D08427C17A}" srcOrd="0" destOrd="0" presId="urn:microsoft.com/office/officeart/2005/8/layout/gear1"/>
    <dgm:cxn modelId="{B8470311-7EC3-844F-B2D9-360222C3346D}" type="presOf" srcId="{4B8BFBEE-0D3C-5241-9394-DB9E9B75F7BB}" destId="{3DD27456-9D1A-CA41-A415-AFAC28139207}" srcOrd="1" destOrd="0" presId="urn:microsoft.com/office/officeart/2005/8/layout/gear1"/>
    <dgm:cxn modelId="{82786F1D-600D-B646-828C-DB2A922BBD01}" srcId="{655DE3CB-08B8-6F49-BCF4-8894D4E6B61D}" destId="{3F113DD1-E63E-DE4A-AD66-1481EEB01FD2}" srcOrd="1" destOrd="0" parTransId="{370E0186-73BD-2944-B83C-FBD6F96ED71A}" sibTransId="{7FC853B7-28EA-194C-896C-6952171FB7AE}"/>
    <dgm:cxn modelId="{3F2A7023-7403-7245-A30C-427BFD9CA72F}" type="presOf" srcId="{B249906A-D951-6B44-99D5-17DA251D5A1C}" destId="{8D3471B7-2927-B144-8C6F-0781662091A2}" srcOrd="0" destOrd="0" presId="urn:microsoft.com/office/officeart/2005/8/layout/gear1"/>
    <dgm:cxn modelId="{B3430D2E-84C4-C248-AEB3-949AF756E0B0}" type="presOf" srcId="{7A090A63-7045-8D40-AB8F-68C87E100E7E}" destId="{E42D82BC-83BC-2040-A86C-F9F803B2EA90}" srcOrd="0" destOrd="0" presId="urn:microsoft.com/office/officeart/2005/8/layout/gear1"/>
    <dgm:cxn modelId="{1044E940-02C0-EB4B-874C-E7F6103244BF}" type="presOf" srcId="{010B84B7-54A8-F140-94F5-477DFABB1318}" destId="{74AE8F4F-FA43-7645-A603-D4420061FCAE}" srcOrd="1" destOrd="0" presId="urn:microsoft.com/office/officeart/2005/8/layout/gear1"/>
    <dgm:cxn modelId="{DADEC951-F1F2-6C43-A846-28805284C09C}" srcId="{655DE3CB-08B8-6F49-BCF4-8894D4E6B61D}" destId="{4B8BFBEE-0D3C-5241-9394-DB9E9B75F7BB}" srcOrd="0" destOrd="0" parTransId="{ACD8C0FB-6792-B040-9831-13BC807AB698}" sibTransId="{B249906A-D951-6B44-99D5-17DA251D5A1C}"/>
    <dgm:cxn modelId="{C8163960-487D-FD4B-A23B-29891D26C05E}" type="presOf" srcId="{010B84B7-54A8-F140-94F5-477DFABB1318}" destId="{D2FCA629-FE21-914C-AD88-6049F764DF30}" srcOrd="0" destOrd="0" presId="urn:microsoft.com/office/officeart/2005/8/layout/gear1"/>
    <dgm:cxn modelId="{58070D6A-4A6E-D34B-8D95-5857BE14FE66}" type="presOf" srcId="{010B84B7-54A8-F140-94F5-477DFABB1318}" destId="{9E07E247-8510-D142-AA29-A0EEB4CFE860}" srcOrd="2" destOrd="0" presId="urn:microsoft.com/office/officeart/2005/8/layout/gear1"/>
    <dgm:cxn modelId="{14860474-91F0-AF4B-96E2-BBE0D8CE0DB1}" type="presOf" srcId="{655DE3CB-08B8-6F49-BCF4-8894D4E6B61D}" destId="{CA267127-3B03-FD4C-933A-E9D5279D9206}" srcOrd="0" destOrd="0" presId="urn:microsoft.com/office/officeart/2005/8/layout/gear1"/>
    <dgm:cxn modelId="{9B7ED87C-A7F7-F245-8EBC-9E3C102038A3}" srcId="{655DE3CB-08B8-6F49-BCF4-8894D4E6B61D}" destId="{010B84B7-54A8-F140-94F5-477DFABB1318}" srcOrd="2" destOrd="0" parTransId="{CF07A859-F699-DA4F-A205-46F219CFB386}" sibTransId="{7A090A63-7045-8D40-AB8F-68C87E100E7E}"/>
    <dgm:cxn modelId="{D9BBAF99-2A10-6D49-9AC1-4C7AC30D4406}" type="presOf" srcId="{4B8BFBEE-0D3C-5241-9394-DB9E9B75F7BB}" destId="{F88258DF-5804-F647-8DA6-832A3470F729}" srcOrd="0" destOrd="0" presId="urn:microsoft.com/office/officeart/2005/8/layout/gear1"/>
    <dgm:cxn modelId="{648302B8-C98F-C94E-9273-A053358540AE}" type="presOf" srcId="{4B8BFBEE-0D3C-5241-9394-DB9E9B75F7BB}" destId="{B12DE8FE-2846-8B4D-8AE2-80BBD9F73569}" srcOrd="2" destOrd="0" presId="urn:microsoft.com/office/officeart/2005/8/layout/gear1"/>
    <dgm:cxn modelId="{1583F2BD-11EC-8149-90D1-0999DA128A55}" type="presOf" srcId="{3F113DD1-E63E-DE4A-AD66-1481EEB01FD2}" destId="{7C27A407-222C-0A49-ABE4-48198F6A9B7D}" srcOrd="2" destOrd="0" presId="urn:microsoft.com/office/officeart/2005/8/layout/gear1"/>
    <dgm:cxn modelId="{985A6AE2-E7E7-3145-A04F-A0B4108F65BB}" type="presOf" srcId="{7FC853B7-28EA-194C-896C-6952171FB7AE}" destId="{42D504EB-1028-2742-89FD-C7C598C8CB8B}" srcOrd="0" destOrd="0" presId="urn:microsoft.com/office/officeart/2005/8/layout/gear1"/>
    <dgm:cxn modelId="{C61C22E5-7CD9-FE4E-B0FE-940F799AA7C3}" type="presOf" srcId="{010B84B7-54A8-F140-94F5-477DFABB1318}" destId="{9A284BF0-0791-1D4D-BC3E-B90B7B8C96B8}" srcOrd="3" destOrd="0" presId="urn:microsoft.com/office/officeart/2005/8/layout/gear1"/>
    <dgm:cxn modelId="{A91109FD-DF23-E445-9948-C223BA801294}" type="presOf" srcId="{3F113DD1-E63E-DE4A-AD66-1481EEB01FD2}" destId="{E1C73086-7270-0948-BE9C-AA793E05FC83}" srcOrd="1" destOrd="0" presId="urn:microsoft.com/office/officeart/2005/8/layout/gear1"/>
    <dgm:cxn modelId="{52C99A73-C502-BF4F-8198-AF4041BFCCDA}" type="presParOf" srcId="{CA267127-3B03-FD4C-933A-E9D5279D9206}" destId="{F88258DF-5804-F647-8DA6-832A3470F729}" srcOrd="0" destOrd="0" presId="urn:microsoft.com/office/officeart/2005/8/layout/gear1"/>
    <dgm:cxn modelId="{A39438DB-2185-9442-BFA4-10C945B90FAF}" type="presParOf" srcId="{CA267127-3B03-FD4C-933A-E9D5279D9206}" destId="{3DD27456-9D1A-CA41-A415-AFAC28139207}" srcOrd="1" destOrd="0" presId="urn:microsoft.com/office/officeart/2005/8/layout/gear1"/>
    <dgm:cxn modelId="{1A517B1E-8D12-8742-97F1-DB28D3F577BF}" type="presParOf" srcId="{CA267127-3B03-FD4C-933A-E9D5279D9206}" destId="{B12DE8FE-2846-8B4D-8AE2-80BBD9F73569}" srcOrd="2" destOrd="0" presId="urn:microsoft.com/office/officeart/2005/8/layout/gear1"/>
    <dgm:cxn modelId="{B1F4598A-9207-204E-8535-450919BF3D96}" type="presParOf" srcId="{CA267127-3B03-FD4C-933A-E9D5279D9206}" destId="{2451CD02-1A8E-8B4A-A744-47D08427C17A}" srcOrd="3" destOrd="0" presId="urn:microsoft.com/office/officeart/2005/8/layout/gear1"/>
    <dgm:cxn modelId="{122206DF-609E-AE4A-A50A-5B0E14BBD2AA}" type="presParOf" srcId="{CA267127-3B03-FD4C-933A-E9D5279D9206}" destId="{E1C73086-7270-0948-BE9C-AA793E05FC83}" srcOrd="4" destOrd="0" presId="urn:microsoft.com/office/officeart/2005/8/layout/gear1"/>
    <dgm:cxn modelId="{018B92EE-8278-E54D-8071-2BF46B7A3B0C}" type="presParOf" srcId="{CA267127-3B03-FD4C-933A-E9D5279D9206}" destId="{7C27A407-222C-0A49-ABE4-48198F6A9B7D}" srcOrd="5" destOrd="0" presId="urn:microsoft.com/office/officeart/2005/8/layout/gear1"/>
    <dgm:cxn modelId="{B2283C41-0F11-0F4D-957D-883F88370F19}" type="presParOf" srcId="{CA267127-3B03-FD4C-933A-E9D5279D9206}" destId="{D2FCA629-FE21-914C-AD88-6049F764DF30}" srcOrd="6" destOrd="0" presId="urn:microsoft.com/office/officeart/2005/8/layout/gear1"/>
    <dgm:cxn modelId="{81BBA28D-A89D-4B4F-9A59-3F0519313292}" type="presParOf" srcId="{CA267127-3B03-FD4C-933A-E9D5279D9206}" destId="{74AE8F4F-FA43-7645-A603-D4420061FCAE}" srcOrd="7" destOrd="0" presId="urn:microsoft.com/office/officeart/2005/8/layout/gear1"/>
    <dgm:cxn modelId="{6A51DCDA-7DFB-334A-B359-7029930ED2C1}" type="presParOf" srcId="{CA267127-3B03-FD4C-933A-E9D5279D9206}" destId="{9E07E247-8510-D142-AA29-A0EEB4CFE860}" srcOrd="8" destOrd="0" presId="urn:microsoft.com/office/officeart/2005/8/layout/gear1"/>
    <dgm:cxn modelId="{1585D786-8E2C-0343-8770-6A21E8A0A19F}" type="presParOf" srcId="{CA267127-3B03-FD4C-933A-E9D5279D9206}" destId="{9A284BF0-0791-1D4D-BC3E-B90B7B8C96B8}" srcOrd="9" destOrd="0" presId="urn:microsoft.com/office/officeart/2005/8/layout/gear1"/>
    <dgm:cxn modelId="{27C537DA-E89E-BB43-BEBD-CD1494BAE351}" type="presParOf" srcId="{CA267127-3B03-FD4C-933A-E9D5279D9206}" destId="{8D3471B7-2927-B144-8C6F-0781662091A2}" srcOrd="10" destOrd="0" presId="urn:microsoft.com/office/officeart/2005/8/layout/gear1"/>
    <dgm:cxn modelId="{18C2A947-DC07-0243-9C42-D4DC37754F5F}" type="presParOf" srcId="{CA267127-3B03-FD4C-933A-E9D5279D9206}" destId="{42D504EB-1028-2742-89FD-C7C598C8CB8B}" srcOrd="11" destOrd="0" presId="urn:microsoft.com/office/officeart/2005/8/layout/gear1"/>
    <dgm:cxn modelId="{CE24C2A4-2A34-1940-9C33-365C861BD78E}" type="presParOf" srcId="{CA267127-3B03-FD4C-933A-E9D5279D9206}" destId="{E42D82BC-83BC-2040-A86C-F9F803B2EA90}" srcOrd="12" destOrd="0" presId="urn:microsoft.com/office/officeart/2005/8/layout/gear1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258DF-5804-F647-8DA6-832A3470F729}">
      <dsp:nvSpPr>
        <dsp:cNvPr id="0" name=""/>
        <dsp:cNvSpPr/>
      </dsp:nvSpPr>
      <dsp:spPr>
        <a:xfrm>
          <a:off x="3552576" y="2316811"/>
          <a:ext cx="2831657" cy="2831657"/>
        </a:xfrm>
        <a:prstGeom prst="gear9">
          <a:avLst/>
        </a:prstGeom>
        <a:solidFill>
          <a:srgbClr val="FFF350"/>
        </a:solidFill>
        <a:ln w="53975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100" b="1" kern="1200" dirty="0">
              <a:solidFill>
                <a:schemeClr val="accent2">
                  <a:lumMod val="50000"/>
                </a:schemeClr>
              </a:solidFill>
            </a:rPr>
            <a:t>Solution</a:t>
          </a:r>
        </a:p>
      </dsp:txBody>
      <dsp:txXfrm>
        <a:off x="4121865" y="2980113"/>
        <a:ext cx="1693079" cy="1455530"/>
      </dsp:txXfrm>
    </dsp:sp>
    <dsp:sp modelId="{2451CD02-1A8E-8B4A-A744-47D08427C17A}">
      <dsp:nvSpPr>
        <dsp:cNvPr id="0" name=""/>
        <dsp:cNvSpPr/>
      </dsp:nvSpPr>
      <dsp:spPr>
        <a:xfrm>
          <a:off x="1905066" y="1647510"/>
          <a:ext cx="2059387" cy="2059387"/>
        </a:xfrm>
        <a:prstGeom prst="gear6">
          <a:avLst/>
        </a:prstGeom>
        <a:solidFill>
          <a:schemeClr val="accent5"/>
        </a:solidFill>
        <a:ln w="53975" cap="flat" cmpd="sng" algn="ctr">
          <a:solidFill>
            <a:srgbClr val="FFF3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chemeClr val="accent2">
                  <a:lumMod val="50000"/>
                </a:schemeClr>
              </a:solidFill>
            </a:rPr>
            <a:t>Problem</a:t>
          </a:r>
        </a:p>
      </dsp:txBody>
      <dsp:txXfrm>
        <a:off x="2423523" y="2169100"/>
        <a:ext cx="1022473" cy="1016207"/>
      </dsp:txXfrm>
    </dsp:sp>
    <dsp:sp modelId="{D2FCA629-FE21-914C-AD88-6049F764DF30}">
      <dsp:nvSpPr>
        <dsp:cNvPr id="0" name=""/>
        <dsp:cNvSpPr/>
      </dsp:nvSpPr>
      <dsp:spPr>
        <a:xfrm rot="20700000">
          <a:off x="3058533" y="226742"/>
          <a:ext cx="2017779" cy="2017779"/>
        </a:xfrm>
        <a:prstGeom prst="gear6">
          <a:avLst/>
        </a:prstGeom>
        <a:solidFill>
          <a:schemeClr val="accent2">
            <a:lumMod val="50000"/>
          </a:schemeClr>
        </a:solidFill>
        <a:ln w="53975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F350"/>
              </a:solidFill>
            </a:rPr>
            <a:t>Predicted Model </a:t>
          </a:r>
        </a:p>
      </dsp:txBody>
      <dsp:txXfrm rot="-20700000">
        <a:off x="3501091" y="669300"/>
        <a:ext cx="1132663" cy="1132663"/>
      </dsp:txXfrm>
    </dsp:sp>
    <dsp:sp modelId="{8D3471B7-2927-B144-8C6F-0781662091A2}">
      <dsp:nvSpPr>
        <dsp:cNvPr id="0" name=""/>
        <dsp:cNvSpPr/>
      </dsp:nvSpPr>
      <dsp:spPr>
        <a:xfrm>
          <a:off x="3345458" y="1883454"/>
          <a:ext cx="3624522" cy="3624522"/>
        </a:xfrm>
        <a:prstGeom prst="circularArrow">
          <a:avLst>
            <a:gd name="adj1" fmla="val 4688"/>
            <a:gd name="adj2" fmla="val 299029"/>
            <a:gd name="adj3" fmla="val 2535050"/>
            <a:gd name="adj4" fmla="val 15821180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504EB-1028-2742-89FD-C7C598C8CB8B}">
      <dsp:nvSpPr>
        <dsp:cNvPr id="0" name=""/>
        <dsp:cNvSpPr/>
      </dsp:nvSpPr>
      <dsp:spPr>
        <a:xfrm>
          <a:off x="1540352" y="1187750"/>
          <a:ext cx="2633441" cy="263344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2D82BC-83BC-2040-A86C-F9F803B2EA90}">
      <dsp:nvSpPr>
        <dsp:cNvPr id="0" name=""/>
        <dsp:cNvSpPr/>
      </dsp:nvSpPr>
      <dsp:spPr>
        <a:xfrm>
          <a:off x="2591800" y="-219321"/>
          <a:ext cx="2839380" cy="283938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8258DF-5804-F647-8DA6-832A3470F729}">
      <dsp:nvSpPr>
        <dsp:cNvPr id="0" name=""/>
        <dsp:cNvSpPr/>
      </dsp:nvSpPr>
      <dsp:spPr>
        <a:xfrm>
          <a:off x="3552576" y="2316811"/>
          <a:ext cx="2831657" cy="2831657"/>
        </a:xfrm>
        <a:prstGeom prst="gear9">
          <a:avLst/>
        </a:prstGeom>
        <a:solidFill>
          <a:srgbClr val="FFF350"/>
        </a:solidFill>
        <a:ln w="53975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b="1" kern="1200" dirty="0">
              <a:solidFill>
                <a:schemeClr val="accent2">
                  <a:lumMod val="50000"/>
                </a:schemeClr>
              </a:solidFill>
            </a:rPr>
            <a:t>Neutrino</a:t>
          </a:r>
          <a:r>
            <a:rPr lang="en-US" sz="2200" b="1" kern="1200" baseline="0" dirty="0">
              <a:solidFill>
                <a:schemeClr val="accent2">
                  <a:lumMod val="50000"/>
                </a:schemeClr>
              </a:solidFill>
            </a:rPr>
            <a:t> Oscillations</a:t>
          </a:r>
          <a:endParaRPr lang="en-US" sz="2200" b="1" kern="1200" dirty="0">
            <a:solidFill>
              <a:schemeClr val="accent2">
                <a:lumMod val="50000"/>
              </a:schemeClr>
            </a:solidFill>
          </a:endParaRPr>
        </a:p>
      </dsp:txBody>
      <dsp:txXfrm>
        <a:off x="4121865" y="2980113"/>
        <a:ext cx="1693079" cy="1455530"/>
      </dsp:txXfrm>
    </dsp:sp>
    <dsp:sp modelId="{2451CD02-1A8E-8B4A-A744-47D08427C17A}">
      <dsp:nvSpPr>
        <dsp:cNvPr id="0" name=""/>
        <dsp:cNvSpPr/>
      </dsp:nvSpPr>
      <dsp:spPr>
        <a:xfrm>
          <a:off x="1905066" y="1647510"/>
          <a:ext cx="2059387" cy="2059387"/>
        </a:xfrm>
        <a:prstGeom prst="gear6">
          <a:avLst/>
        </a:prstGeom>
        <a:solidFill>
          <a:schemeClr val="accent5"/>
        </a:solidFill>
        <a:ln w="53975" cap="flat" cmpd="sng" algn="ctr">
          <a:solidFill>
            <a:srgbClr val="FFF35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>
              <a:solidFill>
                <a:schemeClr val="accent2">
                  <a:lumMod val="50000"/>
                </a:schemeClr>
              </a:solidFill>
            </a:rPr>
            <a:t>Detected Neutrino Flux</a:t>
          </a:r>
        </a:p>
      </dsp:txBody>
      <dsp:txXfrm>
        <a:off x="2423523" y="2169100"/>
        <a:ext cx="1022473" cy="1016207"/>
      </dsp:txXfrm>
    </dsp:sp>
    <dsp:sp modelId="{D2FCA629-FE21-914C-AD88-6049F764DF30}">
      <dsp:nvSpPr>
        <dsp:cNvPr id="0" name=""/>
        <dsp:cNvSpPr/>
      </dsp:nvSpPr>
      <dsp:spPr>
        <a:xfrm rot="20700000">
          <a:off x="3058533" y="226742"/>
          <a:ext cx="2017779" cy="2017779"/>
        </a:xfrm>
        <a:prstGeom prst="gear6">
          <a:avLst/>
        </a:prstGeom>
        <a:solidFill>
          <a:schemeClr val="accent2">
            <a:lumMod val="50000"/>
          </a:schemeClr>
        </a:solidFill>
        <a:ln w="53975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F350"/>
              </a:solidFill>
            </a:rPr>
            <a:t>Predicted Neutrino Flux  </a:t>
          </a:r>
        </a:p>
      </dsp:txBody>
      <dsp:txXfrm rot="-20700000">
        <a:off x="3501091" y="669300"/>
        <a:ext cx="1132663" cy="1132663"/>
      </dsp:txXfrm>
    </dsp:sp>
    <dsp:sp modelId="{8D3471B7-2927-B144-8C6F-0781662091A2}">
      <dsp:nvSpPr>
        <dsp:cNvPr id="0" name=""/>
        <dsp:cNvSpPr/>
      </dsp:nvSpPr>
      <dsp:spPr>
        <a:xfrm>
          <a:off x="3345458" y="1883454"/>
          <a:ext cx="3624522" cy="3624522"/>
        </a:xfrm>
        <a:prstGeom prst="circularArrow">
          <a:avLst>
            <a:gd name="adj1" fmla="val 4688"/>
            <a:gd name="adj2" fmla="val 299029"/>
            <a:gd name="adj3" fmla="val 2535050"/>
            <a:gd name="adj4" fmla="val 15821180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D504EB-1028-2742-89FD-C7C598C8CB8B}">
      <dsp:nvSpPr>
        <dsp:cNvPr id="0" name=""/>
        <dsp:cNvSpPr/>
      </dsp:nvSpPr>
      <dsp:spPr>
        <a:xfrm>
          <a:off x="1540352" y="1187750"/>
          <a:ext cx="2633441" cy="2633441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42D82BC-83BC-2040-A86C-F9F803B2EA90}">
      <dsp:nvSpPr>
        <dsp:cNvPr id="0" name=""/>
        <dsp:cNvSpPr/>
      </dsp:nvSpPr>
      <dsp:spPr>
        <a:xfrm>
          <a:off x="2591800" y="-219321"/>
          <a:ext cx="2839380" cy="2839380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CF4E2A-C07A-654A-AE18-F8222275011E}" type="datetimeFigureOut">
              <a:rPr lang="en-CA" smtClean="0"/>
              <a:t>2022-08-14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1F48DB-E975-5448-A2ED-BB4ACC6CD8F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4775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404257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35300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`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063045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`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381185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`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370242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670867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`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648314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0151915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862273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61823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632677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132532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59118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87064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798388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5863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9234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`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195560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1F48DB-E975-5448-A2ED-BB4ACC6CD8F4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51781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BF4E480B-94D6-46F9-A2B6-B98D311FDC19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07183CDE-91A1-40C3-8E80-66F89E1C2D53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6756515-F9AA-46BD-8DD2-AA15BA492A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BA365E2-8B71-408B-9092-0104216AC7A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EDB8D7A-1BF6-4CDB-B93A-7736955F504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AACD774-5167-46C7-8A62-6E2FE4BE9469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06E0F2D8-452E-48F9-9912-C47EAEAE180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1FBBF95-430B-427C-A6E8-DB899217FC00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BEE64698-3ED2-4395-B7FC-65248E437E0A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E20B1E1-CE09-4C2A-A3FB-DB8026C54E9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CB2405B-A907-48B3-906A-FB3573C0B282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6DC8E2D9-6729-4614-8667-C1016D3182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CEEBB1-1A1F-4A2C-B805-719CF98F68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0000" y="540000"/>
            <a:ext cx="11090273" cy="3798000"/>
          </a:xfrm>
        </p:spPr>
        <p:txBody>
          <a:bodyPr anchor="b"/>
          <a:lstStyle>
            <a:lvl1pPr algn="l"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6CC87B-ED2D-4303-BD40-E7AF14C03E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0000" y="4508500"/>
            <a:ext cx="7345362" cy="1800224"/>
          </a:xfrm>
        </p:spPr>
        <p:txBody>
          <a:bodyPr/>
          <a:lstStyle>
            <a:lvl1pPr marL="0" indent="0" algn="l">
              <a:buNone/>
              <a:defRPr sz="1600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880B4-5679-491C-963F-EC47B048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37380-2E78-2C42-8491-8A73844DCB6D}" type="datetime1">
              <a:rPr lang="en-CA" smtClean="0"/>
              <a:t>2022-08-14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865D6D-3F98-4BE8-A069-B96409902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CD51D-8E06-4959-88C9-647415079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9145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C461672-F18A-4768-9850-0531FD3720BA}"/>
              </a:ext>
            </a:extLst>
          </p:cNvPr>
          <p:cNvGrpSpPr/>
          <p:nvPr/>
        </p:nvGrpSpPr>
        <p:grpSpPr>
          <a:xfrm rot="10800000">
            <a:off x="5921828" y="2876440"/>
            <a:ext cx="6270171" cy="3981559"/>
            <a:chOff x="0" y="0"/>
            <a:chExt cx="10800000" cy="68580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FA73898-D78C-45F9-AFC1-2AB16F6725C2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FC423E3-700B-43D6-A2CB-F3C871632C20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F05B2A-1EC7-4131-B899-C7ECB9A502EB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0" y="-1"/>
            <a:ext cx="9361714" cy="4680857"/>
            <a:chOff x="0" y="0"/>
            <a:chExt cx="2880000" cy="14400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7711D4C-4FFE-4151-B53D-60890F0F5827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69D6393-413D-4151-BC2C-43161BE4A799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A96370B9-6459-4B05-9A8B-A9E7FA8966CD}"/>
              </a:ext>
            </a:extLst>
          </p:cNvPr>
          <p:cNvSpPr>
            <a:spLocks noChangeAspect="1"/>
          </p:cNvSpPr>
          <p:nvPr/>
        </p:nvSpPr>
        <p:spPr>
          <a:xfrm rot="10800000">
            <a:off x="8430794" y="3096793"/>
            <a:ext cx="3761205" cy="3761205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4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A3AC0C6-74C3-4E55-AA42-A9F1A4B1B210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32C27A4-86D3-4C83-8022-E37A8672A99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F1FF59-E1BE-4475-953B-5BF6FBC10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090273" cy="180022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F1F045-44C5-4165-A640-4E4D33A595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40000" y="2528887"/>
            <a:ext cx="11090276" cy="377983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7047A-D05B-44E9-A240-BDB881C429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2C51F2-9F6C-124C-B4A2-176D39E23A40}" type="datetime1">
              <a:rPr lang="en-CA" smtClean="0"/>
              <a:t>2022-08-14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CB2E8-A68D-478D-A728-C9612848C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7E4F1D-3280-4DB5-B2E0-DA7F1071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164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3C627D45-FE54-49FF-A37F-6206993AEFD8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8" name="Rectangle 7">
              <a:extLst>
                <a:ext uri="{FF2B5EF4-FFF2-40B4-BE49-F238E27FC236}">
                  <a16:creationId xmlns:a16="http://schemas.microsoft.com/office/drawing/2014/main" id="{879CEFA6-CCA5-4FEF-B53D-E74B1E67E9C7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CFCD768-2100-4B20-87EF-9F92EFBD8FA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1B599-DFF1-4E00-9EAE-EE32BD7B4860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A0FCF7F6-290B-4DE7-BA60-863CBF95C2AF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59358AB-E1C9-402B-9F3F-28B4F50DAC6F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A78C24EC-8C5D-4A7E-9D57-C752E0DC948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6C0B30A-4855-4424-B3A8-AC110CA8356F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DC119EB9-1A9A-45A4-AE16-9968A70C5C35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CA5B7B85-4DC3-4343-B734-4852DD5DF033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3F3733E-DBA5-4A25-9315-B7A1A5E7A1FF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AAB30D07-BE85-45CD-8055-8C57B00E295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7FFCCA-9DBF-4E0A-BDC6-F7B8F39BD7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012238" y="539999"/>
            <a:ext cx="2628900" cy="576872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1F1B23-21CD-4A3B-938B-5502019A13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50863" y="539999"/>
            <a:ext cx="8245475" cy="576872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9C884-5A98-4C01-BB89-098AC69664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CDB530-076F-3844-9E36-E360A5EF682A}" type="datetime1">
              <a:rPr lang="en-CA" smtClean="0"/>
              <a:t>2022-08-14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54D22-9CD7-4FC6-9444-21948246C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AECC14-D66C-401A-A0C9-DFCA5533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43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7416F32-9D98-4340-82E8-E90CE00AD2AC}"/>
              </a:ext>
            </a:extLst>
          </p:cNvPr>
          <p:cNvGrpSpPr/>
          <p:nvPr/>
        </p:nvGrpSpPr>
        <p:grpSpPr>
          <a:xfrm flipV="1">
            <a:off x="0" y="-1"/>
            <a:ext cx="12191999" cy="6861601"/>
            <a:chOff x="0" y="-1"/>
            <a:chExt cx="12191999" cy="6861601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6375AB4-82BB-418F-A50F-6180F68724A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3FDD54B2-4A3F-4BFE-8FF0-82CA73F4AE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50280" y="2148106"/>
              <a:ext cx="4320000" cy="4320000"/>
            </a:xfrm>
            <a:prstGeom prst="ellipse">
              <a:avLst/>
            </a:prstGeom>
            <a:solidFill>
              <a:schemeClr val="accent3">
                <a:alpha val="6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30876F96-77AB-4E72-B1D2-FA45F4E3C04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0"/>
              <a:ext cx="6347046" cy="6347046"/>
            </a:xfrm>
            <a:prstGeom prst="ellipse">
              <a:avLst/>
            </a:prstGeom>
            <a:solidFill>
              <a:schemeClr val="accent3">
                <a:alpha val="2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BB08A2E9-6518-449E-940B-8518A1D850BB}"/>
                </a:ext>
              </a:extLst>
            </p:cNvPr>
            <p:cNvGrpSpPr>
              <a:grpSpLocks noChangeAspect="1"/>
            </p:cNvGrpSpPr>
            <p:nvPr/>
          </p:nvGrpSpPr>
          <p:grpSpPr>
            <a:xfrm rot="10800000">
              <a:off x="0" y="-1"/>
              <a:ext cx="10800000" cy="6858000"/>
              <a:chOff x="2328000" y="0"/>
              <a:chExt cx="2880000" cy="1440000"/>
            </a:xfrm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0A86BE0-76B3-4EA0-BA2D-05266013A814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6BA13564-810C-4398-AA63-67B020811FCB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555E1EF-6216-47FA-BBCA-7C0C8C2DAB8C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6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D8D85657-6A77-4466-887F-EE948B9CD2B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D35498-B0C3-40BD-9407-6D0C0587E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2F85E-0893-4D8C-816A-5193CC6DC9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70000">
              <a:defRPr/>
            </a:lvl1pPr>
            <a:lvl2pPr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D46A9C-9655-49F5-85B3-A8A37F4F5A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3FA95-A435-8C4F-934E-FCAFEF78EAC3}" type="datetime1">
              <a:rPr lang="en-CA" smtClean="0"/>
              <a:t>2022-08-14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EF896C-71D7-487F-A1B9-CBBE6DF4D6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228E8-7B8A-4153-BEB2-BD5A69F251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879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1E54407D-DBA4-414C-ACA5-30D7B87C652B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6BD518BC-8E44-4DAA-A8B9-2CFBD91DCDCD}"/>
                </a:ext>
              </a:extLst>
            </p:cNvPr>
            <p:cNvSpPr/>
            <p:nvPr/>
          </p:nvSpPr>
          <p:spPr>
            <a:xfrm rot="10800000" flipH="1">
              <a:off x="0" y="2019649"/>
              <a:ext cx="4838350" cy="4838350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967C3660-39CD-431D-8E64-37508FFEAC9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603875" y="0"/>
              <a:ext cx="6521820" cy="3260910"/>
              <a:chOff x="0" y="0"/>
              <a:chExt cx="2880000" cy="1440000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4CCE569-E461-438A-A235-B96A542AF82F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73F9DF1F-1F74-476C-AD41-22AC3F8A65A0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BE49ED5-9713-43D1-AE9E-3F9FE5574077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21A2854-1482-4441-85EA-D7B9F3EF56D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94887" y="2538000"/>
              <a:ext cx="4320000" cy="4320000"/>
            </a:xfrm>
            <a:prstGeom prst="ellipse">
              <a:avLst/>
            </a:prstGeom>
            <a:solidFill>
              <a:schemeClr val="accent2">
                <a:alpha val="2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ED36A6D-894D-44DA-851C-345A414F3F6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D36F1DF-CD42-4695-A7D0-2F5B193057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7345362" cy="5768725"/>
          </a:xfrm>
        </p:spPr>
        <p:txBody>
          <a:bodyPr anchor="t"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549160-0F86-4FCA-8718-6980E99C7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75612" y="540000"/>
            <a:ext cx="3565523" cy="5768725"/>
          </a:xfrm>
        </p:spPr>
        <p:txBody>
          <a:bodyPr anchor="t"/>
          <a:lstStyle>
            <a:lvl1pPr marL="0" indent="0">
              <a:buNone/>
              <a:defRPr sz="1800" cap="all" spc="3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C6CBB-DABA-4F2E-8574-46747E15EA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90FDF1-F144-AF4A-8F3E-0BEB28859B21}" type="datetime1">
              <a:rPr lang="en-CA" smtClean="0"/>
              <a:t>2022-08-14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AF86BC-9ECC-439C-BF2E-F0B7EF193B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742552-C4C9-44EE-B7CB-5A652393B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9235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5774299-531D-4CAC-881D-7EB68BC99FCC}"/>
              </a:ext>
            </a:extLst>
          </p:cNvPr>
          <p:cNvGrpSpPr/>
          <p:nvPr/>
        </p:nvGrpSpPr>
        <p:grpSpPr>
          <a:xfrm>
            <a:off x="0" y="-3"/>
            <a:ext cx="12192000" cy="6858003"/>
            <a:chOff x="0" y="-3"/>
            <a:chExt cx="12192000" cy="6858003"/>
          </a:xfrm>
        </p:grpSpPr>
        <p:sp useBgFill="1">
          <p:nvSpPr>
            <p:cNvPr id="9" name="Rectangle 8">
              <a:extLst>
                <a:ext uri="{FF2B5EF4-FFF2-40B4-BE49-F238E27FC236}">
                  <a16:creationId xmlns:a16="http://schemas.microsoft.com/office/drawing/2014/main" id="{A17676CF-DDCC-48C1-AC68-CDA0B9E47FD8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E052D363-F6F5-455B-A2F2-A12B30CEE5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72000" y="-3"/>
              <a:ext cx="11520000" cy="5760000"/>
              <a:chOff x="5981700" y="-1"/>
              <a:chExt cx="6042660" cy="302133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D0C396B8-00CA-4AE9-A0A5-B4E2B2A2AC07}"/>
                  </a:ext>
                </a:extLst>
              </p:cNvPr>
              <p:cNvSpPr/>
              <p:nvPr/>
            </p:nvSpPr>
            <p:spPr>
              <a:xfrm>
                <a:off x="900303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6660166-3107-4058-A259-59B0527306BD}"/>
                  </a:ext>
                </a:extLst>
              </p:cNvPr>
              <p:cNvSpPr/>
              <p:nvPr/>
            </p:nvSpPr>
            <p:spPr>
              <a:xfrm flipH="1">
                <a:off x="5981700" y="-1"/>
                <a:ext cx="3021330" cy="302133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2BE934E-3063-4D0F-AFDE-68D58D336CBE}"/>
                </a:ext>
              </a:extLst>
            </p:cNvPr>
            <p:cNvSpPr>
              <a:spLocks noChangeAspect="1"/>
            </p:cNvSpPr>
            <p:nvPr/>
          </p:nvSpPr>
          <p:spPr>
            <a:xfrm rot="5400000">
              <a:off x="5334000" y="0"/>
              <a:ext cx="6858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60000"/>
                  </a:schemeClr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039660FA-744A-4CB3-9BED-C59793E3BF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0" y="2538000"/>
              <a:ext cx="4320000" cy="4320000"/>
            </a:xfrm>
            <a:prstGeom prst="ellipse">
              <a:avLst/>
            </a:prstGeom>
            <a:solidFill>
              <a:schemeClr val="accent3">
                <a:alpha val="4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E313EEC-733B-4019-8A0B-3FA768B8DB7A}"/>
                </a:ext>
              </a:extLst>
            </p:cNvPr>
            <p:cNvGrpSpPr/>
            <p:nvPr/>
          </p:nvGrpSpPr>
          <p:grpSpPr>
            <a:xfrm rot="10800000">
              <a:off x="1" y="2948940"/>
              <a:ext cx="7818118" cy="3909059"/>
              <a:chOff x="0" y="0"/>
              <a:chExt cx="2880000" cy="1440000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421FE91F-780C-4ABD-ADE8-0EFDB7196A10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109EA389-EE78-4475-A390-5EDED23C2D68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E492A94-8867-4C62-9D40-4023C41E0AF8}"/>
                </a:ext>
              </a:extLst>
            </p:cNvPr>
            <p:cNvSpPr>
              <a:spLocks noChangeAspect="1"/>
            </p:cNvSpPr>
            <p:nvPr/>
          </p:nvSpPr>
          <p:spPr>
            <a:xfrm rot="10800000" flipH="1">
              <a:off x="0" y="521786"/>
              <a:ext cx="6336213" cy="6336213"/>
            </a:xfrm>
            <a:prstGeom prst="rect">
              <a:avLst/>
            </a:prstGeom>
            <a:gradFill flip="none" rotWithShape="1">
              <a:gsLst>
                <a:gs pos="0">
                  <a:schemeClr val="accent1"/>
                </a:gs>
                <a:gs pos="60000">
                  <a:schemeClr val="accent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A3DAD7C5-BA12-4557-8BC4-72C69B0D59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54412EC-56C0-4009-B2E3-D63F9EECB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5" cy="1209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70C84F-F3B7-4BF4-A328-BCF5ADD3294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000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919CD5-DBB4-4749-980D-B5B40ECB6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3950" y="1929600"/>
            <a:ext cx="5437186" cy="4384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CFC378-6572-43DF-8344-59DE8122C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8E7AD-F463-7641-9B47-F2D34D04FC97}" type="datetime1">
              <a:rPr lang="en-CA" smtClean="0"/>
              <a:t>2022-08-14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67A14-246A-4DDF-865C-68F6E1690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674B6D-E110-478C-94B9-2F8199E58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0761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5130F7E5-A40E-4C9C-8E4F-3935B9182C4A}"/>
              </a:ext>
            </a:extLst>
          </p:cNvPr>
          <p:cNvGrpSpPr/>
          <p:nvPr/>
        </p:nvGrpSpPr>
        <p:grpSpPr>
          <a:xfrm>
            <a:off x="0" y="-2"/>
            <a:ext cx="12191999" cy="6858001"/>
            <a:chOff x="0" y="-2"/>
            <a:chExt cx="12191999" cy="6858001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E67B504-02A7-4203-87D0-07D333D71917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1158F3-E1C3-400D-8505-628DB94365CE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0AEADDCE-3295-4F24-8700-C93B5457C2B7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1F95C76A-5429-458C-BC9D-E1053EF7B84F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D0E8A42-259A-43FA-B284-B459D736409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7900B4F1-619C-4C0E-B749-1843F22C946A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6E6F70BB-DCCC-4CF0-B5BB-95A965A99947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83E6C50C-C1DA-44E1-B254-3B7228879DCD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DFC6EEED-A40A-4D1C-BE6B-11DD62770607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527FF3FB-FDFC-4659-A7D6-ABED74010E82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51548ED5-6668-4672-88DC-40E92508ACA2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75AE1B2-E73F-4E6E-AAFB-FB1C02684D3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D750F2D6-C0E1-4AFE-AB87-083292737609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4ECC0D66-F2BE-4BF4-87F6-CE618B5C891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0BCA11-08C2-4C9A-B0A3-31C9051CD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39999"/>
            <a:ext cx="11090273" cy="1210396"/>
          </a:xfrm>
        </p:spPr>
        <p:txBody>
          <a:bodyPr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62CEB0-C969-40EA-A5E2-8D875E28A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1929783"/>
            <a:ext cx="5448052" cy="792161"/>
          </a:xfrm>
        </p:spPr>
        <p:txBody>
          <a:bodyPr anchor="b"/>
          <a:lstStyle>
            <a:lvl1pPr marL="0" indent="0">
              <a:buNone/>
              <a:defRPr sz="1600" b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0F41A6-112E-4305-A0BA-6E119A77AC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000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C672C5-31B9-443B-8DEE-5523646891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03949" y="1929782"/>
            <a:ext cx="5437187" cy="792000"/>
          </a:xfrm>
        </p:spPr>
        <p:txBody>
          <a:bodyPr anchor="b"/>
          <a:lstStyle>
            <a:lvl1pPr marL="0" indent="0">
              <a:buNone/>
              <a:defRPr sz="1600" b="0" i="0" cap="all" spc="30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D18B9D-8B21-4249-A3AD-8FBE48F0F5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03950" y="2937844"/>
            <a:ext cx="5437186" cy="337655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B60881-13B2-4064-84FB-6D071F36C4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2E395-E9A8-7C43-98D6-8EBFDD03A250}" type="datetime1">
              <a:rPr lang="en-CA" smtClean="0"/>
              <a:t>2022-08-14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9FCE5D-D5EF-485D-97FA-2614FF964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7F204FC-4F66-417C-8E4B-74772ED05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8800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>
            <a:extLst>
              <a:ext uri="{FF2B5EF4-FFF2-40B4-BE49-F238E27FC236}">
                <a16:creationId xmlns:a16="http://schemas.microsoft.com/office/drawing/2014/main" id="{9521FD20-B9D4-4FD1-9AAD-F4157555AD62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7477A35-8424-45D6-A66E-8ACFA6C405B5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BFBA1CE-E9AC-40C0-A7F9-E5671F5FEF9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C2729A-59F8-46A4-9AAA-7665E5966E2D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3EBBB96-590D-4704-87AD-A00AE2424DE8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89BAB7D-5298-40B9-910B-136D0C6A9934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F323EA00-E168-4864-883B-358A7CDF9153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4F2DFA-2F27-43FB-B08C-0787FA44B0D1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D750354-CD8D-4A3B-A7AC-04622BCB049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3ED3C6-DA43-4D1C-9056-407A4FB1C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0863" y="549276"/>
            <a:ext cx="11090275" cy="5759450"/>
          </a:xfrm>
        </p:spPr>
        <p:txBody>
          <a:bodyPr/>
          <a:lstStyle>
            <a:lvl1pPr>
              <a:defRPr sz="8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0CEB41-E921-45ED-951A-861E31E01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9AB3F-15DB-9345-9241-0852243D05CD}" type="datetime1">
              <a:rPr lang="en-CA" smtClean="0"/>
              <a:t>2022-08-14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6B422D-769C-4E63-8763-ABBB88500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38FB6F-2D68-40C0-B628-142011F34A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985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5ED88E92-14F3-4B58-9E48-1D79E139A89E}"/>
              </a:ext>
            </a:extLst>
          </p:cNvPr>
          <p:cNvGrpSpPr/>
          <p:nvPr/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6466AE7-32B6-4334-AF41-B9387E6726C5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659C09F8-90CD-443F-9AA1-D08C56A605B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DC7304AB-BE7D-45AC-A876-4A24543AE5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E11922B-DDB3-46D7-B1BD-C1CCDB3C42E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C580F8F6-E662-4BCD-AC9C-7E5DDBD5A773}"/>
                  </a:ext>
                </a:extLst>
              </p:cNvPr>
              <p:cNvSpPr/>
              <p:nvPr/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A333FE5-ADB0-48EE-A1A6-9AA36DA343A2}"/>
                  </a:ext>
                </a:extLst>
              </p:cNvPr>
              <p:cNvSpPr/>
              <p:nvPr/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B09CD4F-6DF4-48AA-BD35-23E3F2A643F7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02223219-ACCC-42F2-A1B4-E3C8C8AB12A4}"/>
                  </a:ext>
                </a:extLst>
              </p:cNvPr>
              <p:cNvSpPr/>
              <p:nvPr/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1510B0E9-9BA0-4357-9E04-554C19BAAC89}"/>
                  </a:ext>
                </a:extLst>
              </p:cNvPr>
              <p:cNvSpPr/>
              <p:nvPr/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DF06DA80-525A-4C9E-A441-50630AA772A4}"/>
                </a:ext>
              </a:extLst>
            </p:cNvPr>
            <p:cNvSpPr>
              <a:spLocks noChangeAspect="1"/>
            </p:cNvSpPr>
            <p:nvPr/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E841E027-8E53-4FEB-8605-2124D85731C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D871A2-AE80-4408-AA95-DC60D132E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06C5-20B6-3448-AD8C-4E8A115DD3D7}" type="datetime1">
              <a:rPr lang="en-CA" smtClean="0"/>
              <a:t>2022-08-14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D122A1-7B97-4979-B319-1CE0A4A49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6209A76-7DCD-477A-A6BA-EEA63FF94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064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0D5C0F5C-A529-490C-8941-78F10C6A00D3}"/>
              </a:ext>
            </a:extLst>
          </p:cNvPr>
          <p:cNvGrpSpPr/>
          <p:nvPr/>
        </p:nvGrpSpPr>
        <p:grpSpPr>
          <a:xfrm flipH="1">
            <a:off x="0" y="0"/>
            <a:ext cx="12191999" cy="6858001"/>
            <a:chOff x="0" y="-2"/>
            <a:chExt cx="12191999" cy="685800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A8D739-B942-4545-9459-A6CAF0444D1F}"/>
                </a:ext>
              </a:extLst>
            </p:cNvPr>
            <p:cNvSpPr/>
            <p:nvPr/>
          </p:nvSpPr>
          <p:spPr>
            <a:xfrm>
              <a:off x="7995665" y="2562224"/>
              <a:ext cx="4196334" cy="4295775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alpha val="40000"/>
                  </a:schemeClr>
                </a:gs>
                <a:gs pos="34000">
                  <a:schemeClr val="accent3">
                    <a:alpha val="20000"/>
                  </a:schemeClr>
                </a:gs>
                <a:gs pos="65000">
                  <a:schemeClr val="accent3">
                    <a:alpha val="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BB38CCA-110B-4404-9363-BFFA76C096D2}"/>
                </a:ext>
              </a:extLst>
            </p:cNvPr>
            <p:cNvGrpSpPr/>
            <p:nvPr/>
          </p:nvGrpSpPr>
          <p:grpSpPr>
            <a:xfrm rot="16200000">
              <a:off x="2295528" y="-2295528"/>
              <a:ext cx="6858000" cy="11449051"/>
              <a:chOff x="0" y="2333625"/>
              <a:chExt cx="9515474" cy="3766109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B223FE99-C58F-4A56-8F8E-2942FF74E4BD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DBBD4511-8AB6-4BD3-8410-7FB3EC8D42B2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7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6A8CA067-2248-4BD3-B56E-2C014AEB2273}"/>
                </a:ext>
              </a:extLst>
            </p:cNvPr>
            <p:cNvGrpSpPr>
              <a:grpSpLocks noChangeAspect="1"/>
            </p:cNvGrpSpPr>
            <p:nvPr/>
          </p:nvGrpSpPr>
          <p:grpSpPr>
            <a:xfrm rot="5400000">
              <a:off x="3583369" y="-3583369"/>
              <a:ext cx="4713262" cy="11880000"/>
              <a:chOff x="1" y="0"/>
              <a:chExt cx="8305797" cy="6858000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8C017B9B-2727-4255-8F80-9D4C2A5AE297}"/>
                  </a:ext>
                </a:extLst>
              </p:cNvPr>
              <p:cNvSpPr/>
              <p:nvPr/>
            </p:nvSpPr>
            <p:spPr>
              <a:xfrm>
                <a:off x="931" y="342900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93C5F16-BC47-4707-B6B7-DC5262ACDC51}"/>
                  </a:ext>
                </a:extLst>
              </p:cNvPr>
              <p:cNvSpPr/>
              <p:nvPr/>
            </p:nvSpPr>
            <p:spPr>
              <a:xfrm flipV="1">
                <a:off x="1" y="0"/>
                <a:ext cx="8304867" cy="3429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6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88FE13-0734-4BB3-B4D1-7C53A194DA84}"/>
                </a:ext>
              </a:extLst>
            </p:cNvPr>
            <p:cNvGrpSpPr/>
            <p:nvPr/>
          </p:nvGrpSpPr>
          <p:grpSpPr>
            <a:xfrm>
              <a:off x="2676525" y="0"/>
              <a:ext cx="9515473" cy="3766109"/>
              <a:chOff x="2333625" y="2433367"/>
              <a:chExt cx="9897159" cy="3766109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5C9B7EF7-1EDF-4AC7-8E40-C2801783AC85}"/>
                  </a:ext>
                </a:extLst>
              </p:cNvPr>
              <p:cNvSpPr/>
              <p:nvPr/>
            </p:nvSpPr>
            <p:spPr>
              <a:xfrm>
                <a:off x="728220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925CA0A0-9A3F-498E-983D-B3285EF5AD9A}"/>
                  </a:ext>
                </a:extLst>
              </p:cNvPr>
              <p:cNvSpPr/>
              <p:nvPr/>
            </p:nvSpPr>
            <p:spPr>
              <a:xfrm flipH="1">
                <a:off x="2333625" y="2433367"/>
                <a:ext cx="4948579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171814-E4F0-44B5-BC3F-588512210991}"/>
                </a:ext>
              </a:extLst>
            </p:cNvPr>
            <p:cNvGrpSpPr/>
            <p:nvPr/>
          </p:nvGrpSpPr>
          <p:grpSpPr>
            <a:xfrm>
              <a:off x="0" y="0"/>
              <a:ext cx="9515473" cy="3766109"/>
              <a:chOff x="0" y="2333625"/>
              <a:chExt cx="9515473" cy="3766109"/>
            </a:xfrm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8E666ACD-EB1C-4732-971B-C3B26061DB82}"/>
                  </a:ext>
                </a:extLst>
              </p:cNvPr>
              <p:cNvSpPr/>
              <p:nvPr/>
            </p:nvSpPr>
            <p:spPr>
              <a:xfrm>
                <a:off x="4757737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2A4E213B-7F96-44C1-90B3-B72E9387BF73}"/>
                  </a:ext>
                </a:extLst>
              </p:cNvPr>
              <p:cNvSpPr/>
              <p:nvPr/>
            </p:nvSpPr>
            <p:spPr>
              <a:xfrm flipH="1">
                <a:off x="0" y="2333625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>
                      <a:alpha val="60000"/>
                    </a:schemeClr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FE392AA-35E5-40E5-9309-284A0C54106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A8188C-9713-46E1-AA5C-C84FE515F3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E192CC-893A-4A84-A7E9-F389D83F0B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2400" y="540000"/>
            <a:ext cx="6408736" cy="5759450"/>
          </a:xfr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6CC7765-7D44-43DD-A1DF-419D3E1C62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40000" y="3536950"/>
            <a:ext cx="4511426" cy="2771775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D36875-AFB0-4905-8C9E-A72B4F597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C8F9F-3A74-9842-8D39-BC59B8920926}" type="datetime1">
              <a:rPr lang="en-CA" smtClean="0"/>
              <a:t>2022-08-14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437ABF-7E70-4E45-A67B-C503BF182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016CA-2983-47BF-BA09-2130A40C8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58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D97E00A2-2906-4C97-9D1F-C789D3ADD373}"/>
              </a:ext>
            </a:extLst>
          </p:cNvPr>
          <p:cNvGrpSpPr/>
          <p:nvPr/>
        </p:nvGrpSpPr>
        <p:grpSpPr>
          <a:xfrm rot="10800000">
            <a:off x="1392000" y="0"/>
            <a:ext cx="10800000" cy="6858000"/>
            <a:chOff x="0" y="0"/>
            <a:chExt cx="10800000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59CE8EF9-87D6-47FD-B7D3-2D48D8E48AC3}"/>
                </a:ext>
              </a:extLst>
            </p:cNvPr>
            <p:cNvSpPr/>
            <p:nvPr/>
          </p:nvSpPr>
          <p:spPr>
            <a:xfrm>
              <a:off x="540000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6784998E-9D37-4D0D-889A-C67531E5295C}"/>
                </a:ext>
              </a:extLst>
            </p:cNvPr>
            <p:cNvSpPr/>
            <p:nvPr/>
          </p:nvSpPr>
          <p:spPr>
            <a:xfrm flipH="1">
              <a:off x="0" y="0"/>
              <a:ext cx="5400000" cy="6858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B575B0B-C502-438E-967C-64D268031426}"/>
              </a:ext>
            </a:extLst>
          </p:cNvPr>
          <p:cNvGrpSpPr>
            <a:grpSpLocks noChangeAspect="1"/>
          </p:cNvGrpSpPr>
          <p:nvPr/>
        </p:nvGrpSpPr>
        <p:grpSpPr>
          <a:xfrm rot="16200000" flipH="1">
            <a:off x="-1714500" y="1714500"/>
            <a:ext cx="6858000" cy="3429000"/>
            <a:chOff x="0" y="0"/>
            <a:chExt cx="2880000" cy="1440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FC29931-00EB-4F74-BE4C-172A4C282A26}"/>
                </a:ext>
              </a:extLst>
            </p:cNvPr>
            <p:cNvSpPr/>
            <p:nvPr/>
          </p:nvSpPr>
          <p:spPr>
            <a:xfrm>
              <a:off x="144000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89B4C87-FDD3-406D-BE06-3ABF69905E03}"/>
                </a:ext>
              </a:extLst>
            </p:cNvPr>
            <p:cNvSpPr/>
            <p:nvPr/>
          </p:nvSpPr>
          <p:spPr>
            <a:xfrm flipH="1">
              <a:off x="0" y="0"/>
              <a:ext cx="1440000" cy="1440000"/>
            </a:xfrm>
            <a:prstGeom prst="rect">
              <a:avLst/>
            </a:prstGeom>
            <a:gradFill flip="none" rotWithShape="1">
              <a:gsLst>
                <a:gs pos="0">
                  <a:schemeClr val="accent2"/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FD817A89-A0E1-4190-90AE-0571E6CE8FC6}"/>
              </a:ext>
            </a:extLst>
          </p:cNvPr>
          <p:cNvSpPr>
            <a:spLocks noChangeAspect="1"/>
          </p:cNvSpPr>
          <p:nvPr/>
        </p:nvSpPr>
        <p:spPr>
          <a:xfrm rot="10800000">
            <a:off x="5602287" y="268286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FD20388-C666-4992-920D-5F034214950C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6589713" cy="6589713"/>
          </a:xfrm>
          <a:prstGeom prst="rect">
            <a:avLst/>
          </a:prstGeom>
          <a:gradFill flip="none" rotWithShape="1">
            <a:gsLst>
              <a:gs pos="0">
                <a:schemeClr val="accent1">
                  <a:alpha val="60000"/>
                </a:schemeClr>
              </a:gs>
              <a:gs pos="60000">
                <a:schemeClr val="accent1">
                  <a:alpha val="0"/>
                </a:schemeClr>
              </a:gs>
            </a:gsLst>
            <a:path path="circle">
              <a:fillToRect r="100000" b="100000"/>
            </a:path>
            <a:tileRect l="-100000" t="-100000"/>
          </a:gra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AB0CC3-A07E-43B8-9B34-0A67C1806DE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91800A6-9706-4B81-B957-C950A5F774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999" y="540000"/>
            <a:ext cx="4511425" cy="2771774"/>
          </a:xfrm>
        </p:spPr>
        <p:txBody>
          <a:bodyPr anchor="t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17652B-AA0D-4574-AF1D-7F7442D84B0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232400" y="549275"/>
            <a:ext cx="6408736" cy="57594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19547-D24B-4BD1-8C26-318450B171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9999" y="3536950"/>
            <a:ext cx="4511425" cy="2771774"/>
          </a:xfrm>
        </p:spPr>
        <p:txBody>
          <a:bodyPr/>
          <a:lstStyle>
            <a:lvl1pPr marL="0" indent="0">
              <a:buNone/>
              <a:defRPr sz="1600" cap="all" spc="300" baseline="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C3A22E6-7E01-4547-8555-B2C197543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487C6-502B-7043-B33C-E9755C83D3C0}" type="datetime1">
              <a:rPr lang="en-CA" smtClean="0"/>
              <a:t>2022-08-14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0F6BEC-98F3-43FE-BA9B-B046D8917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FAF54-57F0-46F9-A1BA-B554E1401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297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1749C77-AA3A-4DA0-9E20-32FCD2B8BD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0000" y="540000"/>
            <a:ext cx="11101135" cy="18095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8DC81A-9B5E-4A92-AA7B-3D750F95F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0000" y="2528887"/>
            <a:ext cx="11101136" cy="377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4B8083-48FB-4D6A-B77A-262FE3E23D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0000" y="6314400"/>
            <a:ext cx="73507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spc="100" baseline="0">
                <a:solidFill>
                  <a:schemeClr val="tx1"/>
                </a:solidFill>
              </a:defRPr>
            </a:lvl1pPr>
          </a:lstStyle>
          <a:p>
            <a:endParaRPr lang="en-US" sz="1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EDA5BD-F7C8-4883-81D1-EF1F6F00EF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75613" y="6314400"/>
            <a:ext cx="2623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none" spc="100" baseline="0">
                <a:solidFill>
                  <a:schemeClr val="tx1"/>
                </a:solidFill>
              </a:defRPr>
            </a:lvl1pPr>
          </a:lstStyle>
          <a:p>
            <a:pPr algn="r"/>
            <a:fld id="{9959A775-91B0-F34E-A548-57CE131834B6}" type="datetime1">
              <a:rPr lang="en-CA" smtClean="0"/>
              <a:t>2022-08-14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48FEDB-2614-400B-9C19-0F4D448D98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83899" y="6314400"/>
            <a:ext cx="7572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pc="100" baseline="0">
                <a:solidFill>
                  <a:schemeClr val="tx1"/>
                </a:solidFill>
              </a:defRPr>
            </a:lvl1pPr>
          </a:lstStyle>
          <a:p>
            <a:fld id="{4CD77608-3819-479B-BB98-C216BA724EFE}" type="slidenum">
              <a:rPr lang="en-US" smtClean="0"/>
              <a:pPr/>
              <a:t>‹#›</a:t>
            </a:fld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39547719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11" r:id="rId6"/>
    <p:sldLayoutId id="2147483706" r:id="rId7"/>
    <p:sldLayoutId id="2147483707" r:id="rId8"/>
    <p:sldLayoutId id="2147483708" r:id="rId9"/>
    <p:sldLayoutId id="2147483710" r:id="rId10"/>
    <p:sldLayoutId id="214748370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0000" indent="-2700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2pPr>
      <a:lvl3pPr marL="108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3pPr>
      <a:lvl4pPr marL="144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4pPr>
      <a:lvl5pPr marL="1800000" indent="-2700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 spc="5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5.jpg"/><Relationship Id="rId7" Type="http://schemas.openxmlformats.org/officeDocument/2006/relationships/image" Target="../media/image22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11" Type="http://schemas.openxmlformats.org/officeDocument/2006/relationships/image" Target="../media/image26.png"/><Relationship Id="rId5" Type="http://schemas.openxmlformats.org/officeDocument/2006/relationships/image" Target="../media/image20.png"/><Relationship Id="rId10" Type="http://schemas.openxmlformats.org/officeDocument/2006/relationships/image" Target="../media/image25.png"/><Relationship Id="rId4" Type="http://schemas.openxmlformats.org/officeDocument/2006/relationships/hyperlink" Target="https://pxhere.com/en/photo/1476233" TargetMode="External"/><Relationship Id="rId9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ac.csic.es/astrosecundaria/en/proyectos_con_unesco/la_potencia_del_sol_y_como_medirla/la_potencia_del_sol_y_como_medirla_en.pdf" TargetMode="External"/><Relationship Id="rId5" Type="http://schemas.openxmlformats.org/officeDocument/2006/relationships/image" Target="../media/image28.png"/><Relationship Id="rId4" Type="http://schemas.openxmlformats.org/officeDocument/2006/relationships/hyperlink" Target="https://pxhere.com/en/photo/147623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hyperlink" Target="http://sac.csic.es/astrosecundaria/en/proyectos_con_unesco/la_potencia_del_sol_y_como_medirla/la_potencia_del_sol_y_como_medirla_en.pdf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hyperlink" Target="https://pxhere.com/en/photo/1476233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hyperlink" Target="https://pixabay.com/en/clock-day-hour-measure-minute-160966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.gif"/><Relationship Id="rId4" Type="http://schemas.openxmlformats.org/officeDocument/2006/relationships/hyperlink" Target="https://pxhere.com/en/photo/1476233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adefenza.blogspot.com/2018/08/breaking-news-la-russia-denuncia.html" TargetMode="External"/><Relationship Id="rId5" Type="http://schemas.openxmlformats.org/officeDocument/2006/relationships/image" Target="../media/image32.jpg"/><Relationship Id="rId4" Type="http://schemas.openxmlformats.org/officeDocument/2006/relationships/hyperlink" Target="https://pxhere.com/en/photo/147623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hyperlink" Target="http://sac.csic.es/astrosecundaria/en/proyectos_con_unesco/la_potencia_del_sol_y_como_medirla/la_potencia_del_sol_y_como_medirla_en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hyperlink" Target="https://pxhere.com/en/photo/1476233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jp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10" Type="http://schemas.openxmlformats.org/officeDocument/2006/relationships/image" Target="../media/image33.gif"/><Relationship Id="rId4" Type="http://schemas.openxmlformats.org/officeDocument/2006/relationships/hyperlink" Target="https://pxhere.com/en/photo/1476233" TargetMode="External"/><Relationship Id="rId9" Type="http://schemas.microsoft.com/office/2007/relationships/diagramDrawing" Target="../diagrams/drawing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image" Target="../media/image5.jpg"/><Relationship Id="rId7" Type="http://schemas.openxmlformats.org/officeDocument/2006/relationships/diagramQuickStyle" Target="../diagrams/quickStyle2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10" Type="http://schemas.openxmlformats.org/officeDocument/2006/relationships/image" Target="../media/image33.gif"/><Relationship Id="rId4" Type="http://schemas.openxmlformats.org/officeDocument/2006/relationships/hyperlink" Target="https://pxhere.com/en/photo/1476233" TargetMode="External"/><Relationship Id="rId9" Type="http://schemas.microsoft.com/office/2007/relationships/diagramDrawing" Target="../diagrams/drawing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allpaperflare.com/sun-fire-evil-earth-hell-heaven-1280x1024-space-planets-hd-art-wallpaper-qyhrv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pixabay.com/en/sun-happy-sunshine-golden-yellow-47083/" TargetMode="External"/><Relationship Id="rId3" Type="http://schemas.openxmlformats.org/officeDocument/2006/relationships/image" Target="../media/image5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goodfreephotos.com/vector-images/astronaut-in-red-space-suit-vector-clipart.png.php" TargetMode="External"/><Relationship Id="rId5" Type="http://schemas.openxmlformats.org/officeDocument/2006/relationships/image" Target="../media/image8.png"/><Relationship Id="rId4" Type="http://schemas.openxmlformats.org/officeDocument/2006/relationships/hyperlink" Target="https://pxhere.com/en/photo/147623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allpaperflare.com/sun-fire-evil-earth-hell-heaven-1280x1024-space-planets-hd-art-wallpaper-qyhrv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dfreephotos.com/vector-images/astronaut-in-red-space-suit-vector-clipart.png.php" TargetMode="External"/><Relationship Id="rId3" Type="http://schemas.openxmlformats.org/officeDocument/2006/relationships/image" Target="../media/image5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10" Type="http://schemas.openxmlformats.org/officeDocument/2006/relationships/hyperlink" Target="https://pixabay.com/en/sun-happy-sunshine-golden-yellow-47083/" TargetMode="External"/><Relationship Id="rId4" Type="http://schemas.openxmlformats.org/officeDocument/2006/relationships/hyperlink" Target="https://pxhere.com/en/photo/1476233" TargetMode="Externa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pngimg.com/download/43047" TargetMode="External"/><Relationship Id="rId3" Type="http://schemas.openxmlformats.org/officeDocument/2006/relationships/image" Target="../media/image1.jpg"/><Relationship Id="rId7" Type="http://schemas.openxmlformats.org/officeDocument/2006/relationships/image" Target="../media/image11.png"/><Relationship Id="rId12" Type="http://schemas.openxmlformats.org/officeDocument/2006/relationships/hyperlink" Target="https://www.goodfreephotos.com/vector-images/astronaut-in-red-space-suit-vector-clipart.png.php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11" Type="http://schemas.openxmlformats.org/officeDocument/2006/relationships/image" Target="../media/image8.png"/><Relationship Id="rId5" Type="http://schemas.openxmlformats.org/officeDocument/2006/relationships/hyperlink" Target="https://pxhere.com/en/photo/1476233" TargetMode="External"/><Relationship Id="rId10" Type="http://schemas.openxmlformats.org/officeDocument/2006/relationships/hyperlink" Target="https://pixabay.com/en/sun-happy-sunshine-golden-yellow-47083/" TargetMode="External"/><Relationship Id="rId4" Type="http://schemas.openxmlformats.org/officeDocument/2006/relationships/image" Target="../media/image5.jp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g"/><Relationship Id="rId3" Type="http://schemas.openxmlformats.org/officeDocument/2006/relationships/image" Target="../media/image5.jpg"/><Relationship Id="rId7" Type="http://schemas.openxmlformats.org/officeDocument/2006/relationships/hyperlink" Target="https://pixabay.com/en/sun-happy-sunshine-golden-yellow-47083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hyperlink" Target="https://www.freepngimg.com/png/2258-green-leaf-png" TargetMode="External"/><Relationship Id="rId5" Type="http://schemas.openxmlformats.org/officeDocument/2006/relationships/image" Target="../media/image12.jpeg"/><Relationship Id="rId10" Type="http://schemas.openxmlformats.org/officeDocument/2006/relationships/image" Target="../media/image14.png"/><Relationship Id="rId4" Type="http://schemas.openxmlformats.org/officeDocument/2006/relationships/hyperlink" Target="https://pxhere.com/en/photo/1476233" TargetMode="External"/><Relationship Id="rId9" Type="http://schemas.openxmlformats.org/officeDocument/2006/relationships/hyperlink" Target="https://www.flickr.com/photos/chollingsworth/4533201894/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pxhere.com/en/photo/147623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reepngimg.com/png/35808-astronaut-clipart" TargetMode="External"/><Relationship Id="rId5" Type="http://schemas.openxmlformats.org/officeDocument/2006/relationships/image" Target="../media/image19.png"/><Relationship Id="rId4" Type="http://schemas.openxmlformats.org/officeDocument/2006/relationships/hyperlink" Target="https://pxhere.com/en/photo/1476233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5.jp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hyperlink" Target="https://pxhere.com/en/photo/147623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C51935E-4A08-4AE4-8E13-F40CD3C4F1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2A745492-95CF-4812-9BF8-F331CCF4E2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925125" y="3600"/>
            <a:ext cx="7266875" cy="6854400"/>
            <a:chOff x="4925125" y="3600"/>
            <a:chExt cx="7266875" cy="6854400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EBA559C-9528-4DF6-97A9-9F1B15754E7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925125" y="1098000"/>
              <a:ext cx="5760000" cy="57600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88FD41A-2B00-4751-85D7-9C68D15D6B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105686" y="65314"/>
              <a:ext cx="4320000" cy="4320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7CDAE9A-F5BF-4BA9-B6CE-A87B6A8ECC0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337600" y="3600"/>
              <a:ext cx="6854400" cy="6854400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 useBgFill="1">
        <p:nvSpPr>
          <p:cNvPr id="17" name="Freeform: Shape 16">
            <a:extLst>
              <a:ext uri="{FF2B5EF4-FFF2-40B4-BE49-F238E27FC236}">
                <a16:creationId xmlns:a16="http://schemas.microsoft.com/office/drawing/2014/main" id="{1AE9598F-D7DE-4210-9654-7305376240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6000" y="1"/>
            <a:ext cx="6858000" cy="6857999"/>
          </a:xfrm>
          <a:custGeom>
            <a:avLst/>
            <a:gdLst>
              <a:gd name="connsiteX0" fmla="*/ 3428961 w 6858000"/>
              <a:gd name="connsiteY0" fmla="*/ 0 h 6857999"/>
              <a:gd name="connsiteX1" fmla="*/ 3429042 w 6858000"/>
              <a:gd name="connsiteY1" fmla="*/ 0 h 6857999"/>
              <a:gd name="connsiteX2" fmla="*/ 3605457 w 6858000"/>
              <a:gd name="connsiteY2" fmla="*/ 4461 h 6857999"/>
              <a:gd name="connsiteX3" fmla="*/ 6858000 w 6858000"/>
              <a:gd name="connsiteY3" fmla="*/ 3429000 h 6857999"/>
              <a:gd name="connsiteX4" fmla="*/ 3429001 w 6858000"/>
              <a:gd name="connsiteY4" fmla="*/ 6857999 h 6857999"/>
              <a:gd name="connsiteX5" fmla="*/ 0 w 6858000"/>
              <a:gd name="connsiteY5" fmla="*/ 3429000 h 6857999"/>
              <a:gd name="connsiteX6" fmla="*/ 3252545 w 6858000"/>
              <a:gd name="connsiteY6" fmla="*/ 4461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0" h="6857999">
                <a:moveTo>
                  <a:pt x="3428961" y="0"/>
                </a:moveTo>
                <a:lnTo>
                  <a:pt x="3429042" y="0"/>
                </a:lnTo>
                <a:lnTo>
                  <a:pt x="3605457" y="4461"/>
                </a:lnTo>
                <a:cubicBezTo>
                  <a:pt x="5417236" y="96300"/>
                  <a:pt x="6858000" y="1594396"/>
                  <a:pt x="6858000" y="3429000"/>
                </a:cubicBezTo>
                <a:cubicBezTo>
                  <a:pt x="6858000" y="5322784"/>
                  <a:pt x="5322784" y="6857999"/>
                  <a:pt x="3429001" y="6857999"/>
                </a:cubicBezTo>
                <a:cubicBezTo>
                  <a:pt x="1535216" y="6857999"/>
                  <a:pt x="0" y="5322784"/>
                  <a:pt x="0" y="3429000"/>
                </a:cubicBezTo>
                <a:cubicBezTo>
                  <a:pt x="0" y="1594396"/>
                  <a:pt x="1440765" y="96300"/>
                  <a:pt x="3252545" y="4461"/>
                </a:cubicBezTo>
                <a:close/>
              </a:path>
            </a:pathLst>
          </a:custGeom>
          <a:effectLst>
            <a:softEdge rad="1016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FBB9515-5FAC-B51C-9B9E-6CDBB05938C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9821" y="545127"/>
            <a:ext cx="5591324" cy="2568187"/>
          </a:xfrm>
        </p:spPr>
        <p:txBody>
          <a:bodyPr anchor="t">
            <a:normAutofit fontScale="90000"/>
          </a:bodyPr>
          <a:lstStyle/>
          <a:p>
            <a:r>
              <a:rPr lang="en-CA" b="1" dirty="0">
                <a:solidFill>
                  <a:srgbClr val="FFF350"/>
                </a:solidFill>
                <a:latin typeface="+mn-lt"/>
              </a:rPr>
              <a:t>How the Sun Shines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08A3C6-603B-ED40-839C-D9D66C696A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29821" y="2730318"/>
            <a:ext cx="4930837" cy="1927559"/>
          </a:xfrm>
        </p:spPr>
        <p:txBody>
          <a:bodyPr anchor="b">
            <a:normAutofit/>
          </a:bodyPr>
          <a:lstStyle/>
          <a:p>
            <a:pPr>
              <a:lnSpc>
                <a:spcPct val="115000"/>
              </a:lnSpc>
            </a:pPr>
            <a:r>
              <a:rPr lang="en-CA" sz="1800" dirty="0">
                <a:solidFill>
                  <a:srgbClr val="FFF350"/>
                </a:solidFill>
              </a:rPr>
              <a:t>An Educational Content Kit</a:t>
            </a:r>
          </a:p>
          <a:p>
            <a:pPr>
              <a:lnSpc>
                <a:spcPct val="115000"/>
              </a:lnSpc>
            </a:pPr>
            <a:endParaRPr lang="en-CA" sz="1800" dirty="0">
              <a:solidFill>
                <a:srgbClr val="FFF350"/>
              </a:solidFill>
            </a:endParaRPr>
          </a:p>
          <a:p>
            <a:pPr>
              <a:lnSpc>
                <a:spcPct val="115000"/>
              </a:lnSpc>
            </a:pPr>
            <a:r>
              <a:rPr lang="en-CA" sz="1800" dirty="0">
                <a:solidFill>
                  <a:srgbClr val="FFF350"/>
                </a:solidFill>
              </a:rPr>
              <a:t>By Maggie Oxford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C25B01F-903C-917E-D0EF-B06165CA08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1145" y="1129996"/>
            <a:ext cx="4598008" cy="4598008"/>
          </a:xfrm>
          <a:prstGeom prst="rect">
            <a:avLst/>
          </a:prstGeom>
          <a:effectLst>
            <a:softEdge rad="755203"/>
          </a:effectLst>
        </p:spPr>
      </p:pic>
    </p:spTree>
    <p:extLst>
      <p:ext uri="{BB962C8B-B14F-4D97-AF65-F5344CB8AC3E}">
        <p14:creationId xmlns:p14="http://schemas.microsoft.com/office/powerpoint/2010/main" val="42722172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Free Images : astronomy, cosmos, dark, galaxy, hd wallpaper, lock ...">
            <a:extLst>
              <a:ext uri="{FF2B5EF4-FFF2-40B4-BE49-F238E27FC236}">
                <a16:creationId xmlns:a16="http://schemas.microsoft.com/office/drawing/2014/main" id="{0866B428-5A1A-C0F1-C0C4-D10F4C41F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9E3E3-BE55-1F6F-6F65-AC4CB15B3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9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5D940B-E5BB-130A-B569-8B432A74355D}"/>
              </a:ext>
            </a:extLst>
          </p:cNvPr>
          <p:cNvSpPr txBox="1">
            <a:spLocks/>
          </p:cNvSpPr>
          <p:nvPr/>
        </p:nvSpPr>
        <p:spPr>
          <a:xfrm>
            <a:off x="540001" y="543600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Middle School – Nuclear Fusion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73556B6-9BD0-2FC1-001E-384106575400}"/>
              </a:ext>
            </a:extLst>
          </p:cNvPr>
          <p:cNvSpPr txBox="1"/>
          <p:nvPr/>
        </p:nvSpPr>
        <p:spPr>
          <a:xfrm>
            <a:off x="9543294" y="6531739"/>
            <a:ext cx="2428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Credit: </a:t>
            </a:r>
            <a:r>
              <a:rPr lang="en-CA" sz="1200" dirty="0" err="1"/>
              <a:t>Veritasium</a:t>
            </a:r>
            <a:endParaRPr lang="en-CA" sz="12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E4171C-6744-0B93-B007-172D22BB1F7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65810" y="1799739"/>
            <a:ext cx="1971185" cy="2139244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65D949A-5CB5-B359-86EF-A4E443E935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0578" y="1784558"/>
            <a:ext cx="1802968" cy="2156334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088226B-C63F-2D4F-1093-D5A02E05E1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47129" y="1799739"/>
            <a:ext cx="1864306" cy="2139244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EE083BC-FABA-EF8E-B863-49EA8F516F1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10046" y="1679114"/>
            <a:ext cx="1695342" cy="2174276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D6E0A78-5AE8-FBBE-3E6F-41D509E0C3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95062" y="4402685"/>
            <a:ext cx="2125310" cy="1418586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09B09D71-E078-4D04-3A80-D5A5F8B4187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47129" y="4285067"/>
            <a:ext cx="1829503" cy="1653822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48CA23D-96A7-1C26-EE70-A37231A5043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93514" y="4163404"/>
            <a:ext cx="1695991" cy="2024871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65A0F9F-BAD6-BE60-A7E3-D1ED9C8F1377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46820" y="4131941"/>
            <a:ext cx="1802968" cy="1960072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B7EE5C9-8A1B-7971-48F1-C89C0F5C72F6}"/>
              </a:ext>
            </a:extLst>
          </p:cNvPr>
          <p:cNvCxnSpPr/>
          <p:nvPr/>
        </p:nvCxnSpPr>
        <p:spPr>
          <a:xfrm>
            <a:off x="4214469" y="2869361"/>
            <a:ext cx="413976" cy="0"/>
          </a:xfrm>
          <a:prstGeom prst="straightConnector1">
            <a:avLst/>
          </a:prstGeom>
          <a:ln w="63500">
            <a:solidFill>
              <a:srgbClr val="D2302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70B90734-1BD3-4C49-9990-DA419ADF7EDC}"/>
              </a:ext>
            </a:extLst>
          </p:cNvPr>
          <p:cNvCxnSpPr/>
          <p:nvPr/>
        </p:nvCxnSpPr>
        <p:spPr>
          <a:xfrm>
            <a:off x="9336306" y="2834370"/>
            <a:ext cx="413976" cy="0"/>
          </a:xfrm>
          <a:prstGeom prst="straightConnector1">
            <a:avLst/>
          </a:prstGeom>
          <a:ln w="63500">
            <a:solidFill>
              <a:srgbClr val="D2302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895DE54-1545-D00A-49B5-1DFC2537A942}"/>
              </a:ext>
            </a:extLst>
          </p:cNvPr>
          <p:cNvCxnSpPr/>
          <p:nvPr/>
        </p:nvCxnSpPr>
        <p:spPr>
          <a:xfrm>
            <a:off x="6737748" y="2869361"/>
            <a:ext cx="413976" cy="0"/>
          </a:xfrm>
          <a:prstGeom prst="straightConnector1">
            <a:avLst/>
          </a:prstGeom>
          <a:ln w="63500">
            <a:solidFill>
              <a:srgbClr val="D2302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C15F1C96-993D-93C0-2EBC-AB90CCFB0E24}"/>
              </a:ext>
            </a:extLst>
          </p:cNvPr>
          <p:cNvSpPr txBox="1"/>
          <p:nvPr/>
        </p:nvSpPr>
        <p:spPr>
          <a:xfrm>
            <a:off x="321095" y="2492433"/>
            <a:ext cx="1465295" cy="2893100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CA" sz="1400" dirty="0">
                <a:solidFill>
                  <a:srgbClr val="002060"/>
                </a:solidFill>
              </a:rPr>
              <a:t>Red Sponge = Proton</a:t>
            </a:r>
          </a:p>
          <a:p>
            <a:endParaRPr lang="en-CA" sz="1400" dirty="0">
              <a:solidFill>
                <a:srgbClr val="002060"/>
              </a:solidFill>
            </a:endParaRPr>
          </a:p>
          <a:p>
            <a:r>
              <a:rPr lang="en-CA" sz="1400" dirty="0">
                <a:solidFill>
                  <a:srgbClr val="002060"/>
                </a:solidFill>
              </a:rPr>
              <a:t>Blue Sponge = Neutron</a:t>
            </a:r>
          </a:p>
          <a:p>
            <a:endParaRPr lang="en-CA" sz="1400" dirty="0">
              <a:solidFill>
                <a:srgbClr val="002060"/>
              </a:solidFill>
            </a:endParaRPr>
          </a:p>
          <a:p>
            <a:r>
              <a:rPr lang="en-CA" sz="1400" dirty="0">
                <a:solidFill>
                  <a:srgbClr val="002060"/>
                </a:solidFill>
              </a:rPr>
              <a:t>Two Protons + Two Neutrons = Helium Nucleus!</a:t>
            </a:r>
          </a:p>
          <a:p>
            <a:endParaRPr lang="en-CA" sz="1400" dirty="0">
              <a:solidFill>
                <a:srgbClr val="002060"/>
              </a:solidFill>
            </a:endParaRPr>
          </a:p>
          <a:p>
            <a:r>
              <a:rPr lang="en-CA" sz="1400" dirty="0">
                <a:solidFill>
                  <a:srgbClr val="002060"/>
                </a:solidFill>
              </a:rPr>
              <a:t>Water = Energy</a:t>
            </a:r>
          </a:p>
          <a:p>
            <a:endParaRPr lang="en-CA" sz="1400" dirty="0">
              <a:solidFill>
                <a:srgbClr val="002060"/>
              </a:solidFill>
            </a:endParaRP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E4AD2E8-D94A-B4B9-8B88-9DAD83066946}"/>
              </a:ext>
            </a:extLst>
          </p:cNvPr>
          <p:cNvCxnSpPr>
            <a:cxnSpLocks/>
          </p:cNvCxnSpPr>
          <p:nvPr/>
        </p:nvCxnSpPr>
        <p:spPr>
          <a:xfrm>
            <a:off x="10770625" y="3940402"/>
            <a:ext cx="0" cy="383078"/>
          </a:xfrm>
          <a:prstGeom prst="straightConnector1">
            <a:avLst/>
          </a:prstGeom>
          <a:ln w="63500">
            <a:solidFill>
              <a:srgbClr val="D2302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40094A8-7187-E9D8-34EB-BD79E2A74810}"/>
              </a:ext>
            </a:extLst>
          </p:cNvPr>
          <p:cNvCxnSpPr>
            <a:cxnSpLocks/>
          </p:cNvCxnSpPr>
          <p:nvPr/>
        </p:nvCxnSpPr>
        <p:spPr>
          <a:xfrm flipH="1">
            <a:off x="9146564" y="5118481"/>
            <a:ext cx="396730" cy="0"/>
          </a:xfrm>
          <a:prstGeom prst="straightConnector1">
            <a:avLst/>
          </a:prstGeom>
          <a:ln w="63500">
            <a:solidFill>
              <a:srgbClr val="D2302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ED5D9048-D3C5-64B7-1768-1EAAE8A5F9D1}"/>
              </a:ext>
            </a:extLst>
          </p:cNvPr>
          <p:cNvCxnSpPr>
            <a:cxnSpLocks/>
          </p:cNvCxnSpPr>
          <p:nvPr/>
        </p:nvCxnSpPr>
        <p:spPr>
          <a:xfrm flipH="1">
            <a:off x="6657364" y="5110947"/>
            <a:ext cx="396730" cy="0"/>
          </a:xfrm>
          <a:prstGeom prst="straightConnector1">
            <a:avLst/>
          </a:prstGeom>
          <a:ln w="63500">
            <a:solidFill>
              <a:srgbClr val="D2302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E49AA8B-E0CE-C651-8D79-35BDCB4AAE43}"/>
              </a:ext>
            </a:extLst>
          </p:cNvPr>
          <p:cNvCxnSpPr>
            <a:cxnSpLocks/>
          </p:cNvCxnSpPr>
          <p:nvPr/>
        </p:nvCxnSpPr>
        <p:spPr>
          <a:xfrm flipH="1">
            <a:off x="4128653" y="5118481"/>
            <a:ext cx="396730" cy="0"/>
          </a:xfrm>
          <a:prstGeom prst="straightConnector1">
            <a:avLst/>
          </a:prstGeom>
          <a:ln w="63500">
            <a:solidFill>
              <a:srgbClr val="D2302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38352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ee Images : astronomy, cosmos, dark, galaxy, hd wallpaper, lock ...">
            <a:extLst>
              <a:ext uri="{FF2B5EF4-FFF2-40B4-BE49-F238E27FC236}">
                <a16:creationId xmlns:a16="http://schemas.microsoft.com/office/drawing/2014/main" id="{50DBC377-A407-3FDF-94DB-456354262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26253-2B10-FBE9-CC00-E79F44013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41A679-B5D2-6966-3EC7-11AF367AF9DC}"/>
              </a:ext>
            </a:extLst>
          </p:cNvPr>
          <p:cNvSpPr txBox="1">
            <a:spLocks/>
          </p:cNvSpPr>
          <p:nvPr/>
        </p:nvSpPr>
        <p:spPr>
          <a:xfrm>
            <a:off x="540000" y="343575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Middle School – Measuring the Power of the Sun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15AFBA-D03C-6783-81B9-6835981406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000" y="2460978"/>
            <a:ext cx="11106094" cy="279169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56CFA2C-F7B6-48F2-B977-14A3B1C55722}"/>
              </a:ext>
            </a:extLst>
          </p:cNvPr>
          <p:cNvSpPr txBox="1"/>
          <p:nvPr/>
        </p:nvSpPr>
        <p:spPr>
          <a:xfrm>
            <a:off x="4742962" y="1605325"/>
            <a:ext cx="2530377" cy="369332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accent2">
                    <a:lumMod val="50000"/>
                  </a:schemeClr>
                </a:solidFill>
              </a:rPr>
              <a:t>Oil Spot Photometer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9750E8B-8CB3-72CF-7A53-97CF1EED103E}"/>
              </a:ext>
            </a:extLst>
          </p:cNvPr>
          <p:cNvSpPr txBox="1"/>
          <p:nvPr/>
        </p:nvSpPr>
        <p:spPr>
          <a:xfrm>
            <a:off x="94013" y="6514425"/>
            <a:ext cx="1542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Image Credit: The </a:t>
            </a:r>
            <a:r>
              <a:rPr lang="en-CA" sz="1050" dirty="0">
                <a:hlinkClick r:id="rId6"/>
              </a:rPr>
              <a:t>IAU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25363212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ee Images : astronomy, cosmos, dark, galaxy, hd wallpaper, lock ...">
            <a:extLst>
              <a:ext uri="{FF2B5EF4-FFF2-40B4-BE49-F238E27FC236}">
                <a16:creationId xmlns:a16="http://schemas.microsoft.com/office/drawing/2014/main" id="{50DBC377-A407-3FDF-94DB-456354262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26253-2B10-FBE9-CC00-E79F44013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41A679-B5D2-6966-3EC7-11AF367AF9DC}"/>
              </a:ext>
            </a:extLst>
          </p:cNvPr>
          <p:cNvSpPr txBox="1">
            <a:spLocks/>
          </p:cNvSpPr>
          <p:nvPr/>
        </p:nvSpPr>
        <p:spPr>
          <a:xfrm>
            <a:off x="540000" y="343575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6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Middle School – Measuring the Power of the Sun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8EE481-E702-18FF-0BDB-F0DA546DBF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000" y="2382082"/>
            <a:ext cx="6222621" cy="3641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75FD12-E9DE-93CE-AAD8-46E8F404E5F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827" b="11263"/>
          <a:stretch/>
        </p:blipFill>
        <p:spPr>
          <a:xfrm>
            <a:off x="7163936" y="3200337"/>
            <a:ext cx="3838974" cy="17190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56CFA2C-F7B6-48F2-B977-14A3B1C55722}"/>
              </a:ext>
            </a:extLst>
          </p:cNvPr>
          <p:cNvSpPr txBox="1"/>
          <p:nvPr/>
        </p:nvSpPr>
        <p:spPr>
          <a:xfrm>
            <a:off x="4825378" y="1596339"/>
            <a:ext cx="2530377" cy="369332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accent2">
                    <a:lumMod val="50000"/>
                  </a:schemeClr>
                </a:solidFill>
              </a:rPr>
              <a:t>Oil Spot Photometer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65DD27-0223-D751-C8AF-99B01FEFADEF}"/>
              </a:ext>
            </a:extLst>
          </p:cNvPr>
          <p:cNvSpPr txBox="1"/>
          <p:nvPr/>
        </p:nvSpPr>
        <p:spPr>
          <a:xfrm>
            <a:off x="94013" y="6514425"/>
            <a:ext cx="1542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Image Credit: The </a:t>
            </a:r>
            <a:r>
              <a:rPr lang="en-CA" sz="1050" dirty="0">
                <a:hlinkClick r:id="rId7"/>
              </a:rPr>
              <a:t>IAU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3250408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ee Images : astronomy, cosmos, dark, galaxy, hd wallpaper, lock ...">
            <a:extLst>
              <a:ext uri="{FF2B5EF4-FFF2-40B4-BE49-F238E27FC236}">
                <a16:creationId xmlns:a16="http://schemas.microsoft.com/office/drawing/2014/main" id="{50DBC377-A407-3FDF-94DB-456354262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26253-2B10-FBE9-CC00-E79F44013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41A679-B5D2-6966-3EC7-11AF367AF9DC}"/>
              </a:ext>
            </a:extLst>
          </p:cNvPr>
          <p:cNvSpPr txBox="1">
            <a:spLocks/>
          </p:cNvSpPr>
          <p:nvPr/>
        </p:nvSpPr>
        <p:spPr>
          <a:xfrm>
            <a:off x="540000" y="343575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Middle School – Lifetime of the Sun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0BD04B-663B-223C-BB55-5005E03D2D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648" y="1013962"/>
            <a:ext cx="5580242" cy="5580242"/>
          </a:xfrm>
          <a:prstGeom prst="rect">
            <a:avLst/>
          </a:prstGeom>
          <a:effectLst>
            <a:softEdge rad="755203"/>
          </a:effectLst>
        </p:spPr>
      </p:pic>
      <p:pic>
        <p:nvPicPr>
          <p:cNvPr id="13" name="Picture 12" descr="Clock Day Hour · Free vector graphic on Pixabay">
            <a:extLst>
              <a:ext uri="{FF2B5EF4-FFF2-40B4-BE49-F238E27FC236}">
                <a16:creationId xmlns:a16="http://schemas.microsoft.com/office/drawing/2014/main" id="{DBB04755-CE8A-4C07-79F7-99EA9D9B66A6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40000"/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1198997" y="2099311"/>
            <a:ext cx="3409543" cy="3409543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BE58CA10-32EE-A5CC-EC88-25E9A05E1DBE}"/>
              </a:ext>
            </a:extLst>
          </p:cNvPr>
          <p:cNvSpPr txBox="1">
            <a:spLocks/>
          </p:cNvSpPr>
          <p:nvPr/>
        </p:nvSpPr>
        <p:spPr>
          <a:xfrm>
            <a:off x="5807538" y="1868160"/>
            <a:ext cx="5711419" cy="1812018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2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Using the power of the Sun they measured, students calculate the lifetime of the Sun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DF571AC-7FE4-6E5E-EC19-FB3D39973DBE}"/>
              </a:ext>
            </a:extLst>
          </p:cNvPr>
          <p:cNvSpPr txBox="1">
            <a:spLocks/>
          </p:cNvSpPr>
          <p:nvPr/>
        </p:nvSpPr>
        <p:spPr>
          <a:xfrm>
            <a:off x="5807537" y="4091280"/>
            <a:ext cx="5711419" cy="1812018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26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This can lead into a discussion about the Solar Neutrino Problem</a:t>
            </a:r>
          </a:p>
        </p:txBody>
      </p:sp>
    </p:spTree>
    <p:extLst>
      <p:ext uri="{BB962C8B-B14F-4D97-AF65-F5344CB8AC3E}">
        <p14:creationId xmlns:p14="http://schemas.microsoft.com/office/powerpoint/2010/main" val="12043055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ree Images : astronomy, cosmos, dark, galaxy, hd wallpaper, lock ...">
            <a:extLst>
              <a:ext uri="{FF2B5EF4-FFF2-40B4-BE49-F238E27FC236}">
                <a16:creationId xmlns:a16="http://schemas.microsoft.com/office/drawing/2014/main" id="{57DA3C9A-5254-0A60-CF29-D88E31FEB5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175FA-14BB-FA90-94A6-E30FF718AC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DDF026D-7091-8C2E-0B9E-ED898E5E67C0}"/>
              </a:ext>
            </a:extLst>
          </p:cNvPr>
          <p:cNvSpPr txBox="1">
            <a:spLocks/>
          </p:cNvSpPr>
          <p:nvPr/>
        </p:nvSpPr>
        <p:spPr>
          <a:xfrm>
            <a:off x="540000" y="343575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High School – Is the Sun Dying? </a:t>
            </a:r>
          </a:p>
        </p:txBody>
      </p:sp>
      <p:sp>
        <p:nvSpPr>
          <p:cNvPr id="12" name="Explosion 2 11">
            <a:extLst>
              <a:ext uri="{FF2B5EF4-FFF2-40B4-BE49-F238E27FC236}">
                <a16:creationId xmlns:a16="http://schemas.microsoft.com/office/drawing/2014/main" id="{FDC93BC7-6598-35F9-9610-B3DD07BB3B4F}"/>
              </a:ext>
            </a:extLst>
          </p:cNvPr>
          <p:cNvSpPr/>
          <p:nvPr/>
        </p:nvSpPr>
        <p:spPr>
          <a:xfrm rot="2095900">
            <a:off x="5626070" y="1663297"/>
            <a:ext cx="3286214" cy="2964373"/>
          </a:xfrm>
          <a:prstGeom prst="irregularSeal2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pic>
        <p:nvPicPr>
          <p:cNvPr id="10" name="Picture 9" descr="BREAKING NEWS: LA RUSSIA DENUNCIA PIANIFICAZIONE FALSE FLAG 'CHIMICO ...">
            <a:extLst>
              <a:ext uri="{FF2B5EF4-FFF2-40B4-BE49-F238E27FC236}">
                <a16:creationId xmlns:a16="http://schemas.microsoft.com/office/drawing/2014/main" id="{3FAEB21C-2217-48F6-73EC-EAAB1C50CE8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540000" y="2257845"/>
            <a:ext cx="4593559" cy="306046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DB1BE89-482B-6F0A-D77A-8782361D5EEE}"/>
              </a:ext>
            </a:extLst>
          </p:cNvPr>
          <p:cNvSpPr txBox="1"/>
          <p:nvPr/>
        </p:nvSpPr>
        <p:spPr>
          <a:xfrm>
            <a:off x="5997292" y="2637651"/>
            <a:ext cx="226671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>
                <a:solidFill>
                  <a:schemeClr val="accent2">
                    <a:lumMod val="50000"/>
                  </a:schemeClr>
                </a:solidFill>
              </a:rPr>
              <a:t>Do we start preparing for an apocalypse??</a:t>
            </a:r>
          </a:p>
        </p:txBody>
      </p:sp>
      <p:sp>
        <p:nvSpPr>
          <p:cNvPr id="15" name="Explosion 2 14">
            <a:extLst>
              <a:ext uri="{FF2B5EF4-FFF2-40B4-BE49-F238E27FC236}">
                <a16:creationId xmlns:a16="http://schemas.microsoft.com/office/drawing/2014/main" id="{DCA8E69E-56E8-A01B-BDD4-E1809D32715B}"/>
              </a:ext>
            </a:extLst>
          </p:cNvPr>
          <p:cNvSpPr/>
          <p:nvPr/>
        </p:nvSpPr>
        <p:spPr>
          <a:xfrm>
            <a:off x="8724338" y="3290585"/>
            <a:ext cx="2927662" cy="2934577"/>
          </a:xfrm>
          <a:prstGeom prst="irregularSeal2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D70598-292C-20EC-4C4B-EA7E7C8F45B5}"/>
              </a:ext>
            </a:extLst>
          </p:cNvPr>
          <p:cNvSpPr txBox="1"/>
          <p:nvPr/>
        </p:nvSpPr>
        <p:spPr>
          <a:xfrm>
            <a:off x="9072060" y="4216562"/>
            <a:ext cx="1899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solidFill>
                  <a:schemeClr val="accent2">
                    <a:lumMod val="50000"/>
                  </a:schemeClr>
                </a:solidFill>
              </a:rPr>
              <a:t>Are the scientists wrong??</a:t>
            </a:r>
          </a:p>
        </p:txBody>
      </p:sp>
    </p:spTree>
    <p:extLst>
      <p:ext uri="{BB962C8B-B14F-4D97-AF65-F5344CB8AC3E}">
        <p14:creationId xmlns:p14="http://schemas.microsoft.com/office/powerpoint/2010/main" val="29685907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ee Images : astronomy, cosmos, dark, galaxy, hd wallpaper, lock ...">
            <a:extLst>
              <a:ext uri="{FF2B5EF4-FFF2-40B4-BE49-F238E27FC236}">
                <a16:creationId xmlns:a16="http://schemas.microsoft.com/office/drawing/2014/main" id="{50DBC377-A407-3FDF-94DB-456354262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26253-2B10-FBE9-CC00-E79F44013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41A679-B5D2-6966-3EC7-11AF367AF9DC}"/>
              </a:ext>
            </a:extLst>
          </p:cNvPr>
          <p:cNvSpPr txBox="1">
            <a:spLocks/>
          </p:cNvSpPr>
          <p:nvPr/>
        </p:nvSpPr>
        <p:spPr>
          <a:xfrm>
            <a:off x="540000" y="343575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3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High School – Measuring the Power and Lifetime of the Sun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8EE481-E702-18FF-0BDB-F0DA546DBF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0000" y="2382082"/>
            <a:ext cx="6222621" cy="36411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575FD12-E9DE-93CE-AAD8-46E8F404E5F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827" b="11263"/>
          <a:stretch/>
        </p:blipFill>
        <p:spPr>
          <a:xfrm>
            <a:off x="7163936" y="3200337"/>
            <a:ext cx="3838974" cy="17190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56CFA2C-F7B6-48F2-B977-14A3B1C55722}"/>
              </a:ext>
            </a:extLst>
          </p:cNvPr>
          <p:cNvSpPr txBox="1"/>
          <p:nvPr/>
        </p:nvSpPr>
        <p:spPr>
          <a:xfrm>
            <a:off x="4825378" y="1547264"/>
            <a:ext cx="2530377" cy="369332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accent2">
                    <a:lumMod val="50000"/>
                  </a:schemeClr>
                </a:solidFill>
              </a:rPr>
              <a:t>Oil Spot Photometer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B5E8E70-0EB2-C4BC-AA2E-2A889339816F}"/>
              </a:ext>
            </a:extLst>
          </p:cNvPr>
          <p:cNvSpPr txBox="1"/>
          <p:nvPr/>
        </p:nvSpPr>
        <p:spPr>
          <a:xfrm>
            <a:off x="94013" y="6514425"/>
            <a:ext cx="154287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Image Credit: The </a:t>
            </a:r>
            <a:r>
              <a:rPr lang="en-CA" sz="1050" dirty="0">
                <a:hlinkClick r:id="rId7"/>
              </a:rPr>
              <a:t>IAU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8482518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ree Images : astronomy, cosmos, dark, galaxy, hd wallpaper, lock ...">
            <a:extLst>
              <a:ext uri="{FF2B5EF4-FFF2-40B4-BE49-F238E27FC236}">
                <a16:creationId xmlns:a16="http://schemas.microsoft.com/office/drawing/2014/main" id="{2CD20FCA-23EC-D43F-E70B-07625C53A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81740-6F4B-EAF8-40E8-7AE54B12A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BD7CDB9-06BA-FFE8-E1A1-0006814D7585}"/>
              </a:ext>
            </a:extLst>
          </p:cNvPr>
          <p:cNvSpPr txBox="1">
            <a:spLocks/>
          </p:cNvSpPr>
          <p:nvPr/>
        </p:nvSpPr>
        <p:spPr>
          <a:xfrm>
            <a:off x="540000" y="343575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High School – Solar Neutrino Problem 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B0E91D6A-3A8D-9202-6FC0-C17CE12E3F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55277549"/>
              </p:ext>
            </p:extLst>
          </p:nvPr>
        </p:nvGraphicFramePr>
        <p:xfrm>
          <a:off x="-1246716" y="1348493"/>
          <a:ext cx="7620000" cy="5148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1382FD4B-E76D-4B4C-E544-E464004EC9F0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22520" y="1605325"/>
            <a:ext cx="4510615" cy="452180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D9D0F71F-E89F-3F17-3B59-F0E0F6604DB5}"/>
              </a:ext>
            </a:extLst>
          </p:cNvPr>
          <p:cNvSpPr txBox="1"/>
          <p:nvPr/>
        </p:nvSpPr>
        <p:spPr>
          <a:xfrm>
            <a:off x="7117992" y="6135925"/>
            <a:ext cx="40151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Image Credit: The SNO Experiment, Edited by Chris </a:t>
            </a:r>
            <a:r>
              <a:rPr lang="en-CA" sz="1050" dirty="0" err="1"/>
              <a:t>Kyba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14401086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Free Images : astronomy, cosmos, dark, galaxy, hd wallpaper, lock ...">
            <a:extLst>
              <a:ext uri="{FF2B5EF4-FFF2-40B4-BE49-F238E27FC236}">
                <a16:creationId xmlns:a16="http://schemas.microsoft.com/office/drawing/2014/main" id="{2CD20FCA-23EC-D43F-E70B-07625C53A5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81740-6F4B-EAF8-40E8-7AE54B12A1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BD7CDB9-06BA-FFE8-E1A1-0006814D7585}"/>
              </a:ext>
            </a:extLst>
          </p:cNvPr>
          <p:cNvSpPr txBox="1">
            <a:spLocks/>
          </p:cNvSpPr>
          <p:nvPr/>
        </p:nvSpPr>
        <p:spPr>
          <a:xfrm>
            <a:off x="540000" y="343575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High School – Solar Neutrino Problem </a:t>
            </a: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B0E91D6A-3A8D-9202-6FC0-C17CE12E3F0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98331108"/>
              </p:ext>
            </p:extLst>
          </p:nvPr>
        </p:nvGraphicFramePr>
        <p:xfrm>
          <a:off x="-1246716" y="1348493"/>
          <a:ext cx="7620000" cy="51484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18">
            <a:extLst>
              <a:ext uri="{FF2B5EF4-FFF2-40B4-BE49-F238E27FC236}">
                <a16:creationId xmlns:a16="http://schemas.microsoft.com/office/drawing/2014/main" id="{1382FD4B-E76D-4B4C-E544-E464004EC9F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4169" b="70342"/>
          <a:stretch/>
        </p:blipFill>
        <p:spPr>
          <a:xfrm>
            <a:off x="6373284" y="2310888"/>
            <a:ext cx="4969322" cy="322367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26F59FB-F436-24DF-79F6-701979FF8A60}"/>
              </a:ext>
            </a:extLst>
          </p:cNvPr>
          <p:cNvSpPr txBox="1"/>
          <p:nvPr/>
        </p:nvSpPr>
        <p:spPr>
          <a:xfrm>
            <a:off x="7005103" y="5634889"/>
            <a:ext cx="401514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50" dirty="0"/>
              <a:t>Image Credit: The SNO Experiment, Edited by Chris </a:t>
            </a:r>
            <a:r>
              <a:rPr lang="en-CA" sz="1050" dirty="0" err="1"/>
              <a:t>Kyba</a:t>
            </a:r>
            <a:endParaRPr lang="en-CA" sz="1050" dirty="0"/>
          </a:p>
        </p:txBody>
      </p:sp>
    </p:spTree>
    <p:extLst>
      <p:ext uri="{BB962C8B-B14F-4D97-AF65-F5344CB8AC3E}">
        <p14:creationId xmlns:p14="http://schemas.microsoft.com/office/powerpoint/2010/main" val="309341953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HD wallpaper: sun fire evil earth hell heaven 1280x1024 Space Planets ...">
            <a:extLst>
              <a:ext uri="{FF2B5EF4-FFF2-40B4-BE49-F238E27FC236}">
                <a16:creationId xmlns:a16="http://schemas.microsoft.com/office/drawing/2014/main" id="{86D4BAAC-94C2-428E-3B5D-61132FC671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" y="0"/>
            <a:ext cx="12191998" cy="673694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F4E480B-94D6-46F9-A2B6-B98D311FDC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7183CDE-91A1-40C3-8E80-66F89E1C2D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6756515-F9AA-46BD-8DD2-AA15BA492A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BA365E2-8B71-408B-9092-0104216AC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DB8D7A-1BF6-4CDB-B93A-7736955F5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AACD774-5167-46C7-8A62-6E2FE4BE946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6E0F2D8-452E-48F9-9912-C47EAEAE18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1FBBF95-430B-427C-A6E8-DB899217FC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EE64698-3ED2-4395-B7FC-65248E437E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E20B1E1-CE09-4C2A-A3FB-DB8026C54E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CB2405B-A907-48B3-906A-FB3573C0B2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DC8E2D9-6729-4614-8667-C1016D318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697E9DF-ECF5-4EA6-8E3F-160752B889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8101" y="549274"/>
            <a:ext cx="12268203" cy="6308725"/>
            <a:chOff x="-38101" y="549274"/>
            <a:chExt cx="12268203" cy="63087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DCAAB57-774B-4C3C-B2E2-9BA9987045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6096001" y="549274"/>
              <a:ext cx="6096599" cy="6308723"/>
            </a:xfrm>
            <a:prstGeom prst="rect">
              <a:avLst/>
            </a:prstGeom>
            <a:gradFill flip="none" rotWithShape="1">
              <a:gsLst>
                <a:gs pos="30000">
                  <a:schemeClr val="bg1">
                    <a:alpha val="60000"/>
                  </a:schemeClr>
                </a:gs>
                <a:gs pos="0">
                  <a:schemeClr val="bg1">
                    <a:alpha val="8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069F6E5-0E1F-4324-B525-E896EE983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600" y="549274"/>
              <a:ext cx="6096598" cy="6308723"/>
            </a:xfrm>
            <a:prstGeom prst="rect">
              <a:avLst/>
            </a:prstGeom>
            <a:gradFill flip="none" rotWithShape="1">
              <a:gsLst>
                <a:gs pos="30000">
                  <a:schemeClr val="bg1">
                    <a:alpha val="60000"/>
                  </a:schemeClr>
                </a:gs>
                <a:gs pos="0">
                  <a:schemeClr val="bg1">
                    <a:alpha val="8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DAFA65F-5ED6-4A79-9C73-A1DE583C1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-38101" y="1990722"/>
              <a:ext cx="12268200" cy="4867276"/>
              <a:chOff x="3" y="1"/>
              <a:chExt cx="12268200" cy="4867276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D04940F-1A28-47CA-BC85-5D0FA90768D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5400000">
                <a:off x="633687" y="-633138"/>
                <a:ext cx="4866731" cy="61341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8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F2264D0-1772-4B5C-A1F5-C000597317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5400000" flipV="1">
                <a:off x="6767787" y="-633683"/>
                <a:ext cx="4866731" cy="61341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8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26BB5ED-C44B-4E3E-9A5D-18228C019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38104" y="3091890"/>
              <a:ext cx="9515473" cy="3766109"/>
              <a:chOff x="2676525" y="0"/>
              <a:chExt cx="9515473" cy="3766109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DD5A1916-1815-43F3-8E57-A5AD558BCAE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434262" y="0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8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C758D1E-62C7-4EF3-824F-C2542D216F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2676525" y="0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8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A3AF6C1-825F-437D-BED2-DEF267D0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2714629" y="3091890"/>
              <a:ext cx="9515473" cy="3766109"/>
              <a:chOff x="0" y="0"/>
              <a:chExt cx="9515473" cy="3766109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E518F14-B231-4186-ADC0-8339580E80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57737" y="0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75A3C29F-2140-4EC1-B779-7A8D725B73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0" y="0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323C9C5-8021-6251-1509-75E99797A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433" y="113568"/>
            <a:ext cx="4994008" cy="1017464"/>
          </a:xfrm>
          <a:solidFill>
            <a:srgbClr val="FFFF0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3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Project Highlights</a:t>
            </a:r>
          </a:p>
        </p:txBody>
      </p:sp>
      <p:sp>
        <p:nvSpPr>
          <p:cNvPr id="6" name="Explosion 2 5">
            <a:extLst>
              <a:ext uri="{FF2B5EF4-FFF2-40B4-BE49-F238E27FC236}">
                <a16:creationId xmlns:a16="http://schemas.microsoft.com/office/drawing/2014/main" id="{EDA74606-FB66-0164-601D-327A6C16C865}"/>
              </a:ext>
            </a:extLst>
          </p:cNvPr>
          <p:cNvSpPr/>
          <p:nvPr/>
        </p:nvSpPr>
        <p:spPr>
          <a:xfrm rot="754301">
            <a:off x="451793" y="298225"/>
            <a:ext cx="3132609" cy="2676526"/>
          </a:xfrm>
          <a:prstGeom prst="irregularSeal2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8" name="Explosion 2 7">
            <a:extLst>
              <a:ext uri="{FF2B5EF4-FFF2-40B4-BE49-F238E27FC236}">
                <a16:creationId xmlns:a16="http://schemas.microsoft.com/office/drawing/2014/main" id="{C3209854-F1E4-AAAD-BCB7-D9234CB264C7}"/>
              </a:ext>
            </a:extLst>
          </p:cNvPr>
          <p:cNvSpPr/>
          <p:nvPr/>
        </p:nvSpPr>
        <p:spPr>
          <a:xfrm rot="2456332">
            <a:off x="8559608" y="4122081"/>
            <a:ext cx="3132609" cy="2676526"/>
          </a:xfrm>
          <a:prstGeom prst="irregularSeal2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Explosion 1 8">
            <a:extLst>
              <a:ext uri="{FF2B5EF4-FFF2-40B4-BE49-F238E27FC236}">
                <a16:creationId xmlns:a16="http://schemas.microsoft.com/office/drawing/2014/main" id="{F265D7B3-D32E-F003-8EB9-7A409062C4CE}"/>
              </a:ext>
            </a:extLst>
          </p:cNvPr>
          <p:cNvSpPr/>
          <p:nvPr/>
        </p:nvSpPr>
        <p:spPr>
          <a:xfrm rot="1558679">
            <a:off x="529956" y="4148663"/>
            <a:ext cx="2393627" cy="2312542"/>
          </a:xfrm>
          <a:prstGeom prst="irregularSeal1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Explosion 1 22">
            <a:extLst>
              <a:ext uri="{FF2B5EF4-FFF2-40B4-BE49-F238E27FC236}">
                <a16:creationId xmlns:a16="http://schemas.microsoft.com/office/drawing/2014/main" id="{6ACAA5D1-4369-DC3B-EE6A-27E62BE34E51}"/>
              </a:ext>
            </a:extLst>
          </p:cNvPr>
          <p:cNvSpPr/>
          <p:nvPr/>
        </p:nvSpPr>
        <p:spPr>
          <a:xfrm rot="20881612">
            <a:off x="4540776" y="2918395"/>
            <a:ext cx="2995970" cy="2757599"/>
          </a:xfrm>
          <a:prstGeom prst="irregularSeal1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Explosion 1 35">
            <a:extLst>
              <a:ext uri="{FF2B5EF4-FFF2-40B4-BE49-F238E27FC236}">
                <a16:creationId xmlns:a16="http://schemas.microsoft.com/office/drawing/2014/main" id="{FDA7FB8B-937E-5C0B-48BD-BAA50E347066}"/>
              </a:ext>
            </a:extLst>
          </p:cNvPr>
          <p:cNvSpPr/>
          <p:nvPr/>
        </p:nvSpPr>
        <p:spPr>
          <a:xfrm rot="697463">
            <a:off x="8695816" y="552713"/>
            <a:ext cx="2393627" cy="2312542"/>
          </a:xfrm>
          <a:prstGeom prst="irregularSeal1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2635D5E-2FC2-087A-24A2-5659EDCB4C23}"/>
              </a:ext>
            </a:extLst>
          </p:cNvPr>
          <p:cNvSpPr txBox="1"/>
          <p:nvPr/>
        </p:nvSpPr>
        <p:spPr>
          <a:xfrm>
            <a:off x="753646" y="1036323"/>
            <a:ext cx="215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chemeClr val="accent2">
                    <a:lumMod val="50000"/>
                  </a:schemeClr>
                </a:solidFill>
              </a:rPr>
              <a:t> Enriching Science Classrooms Across Canada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A6CD6FB-3D85-59CD-CCF4-478C5B0A7184}"/>
              </a:ext>
            </a:extLst>
          </p:cNvPr>
          <p:cNvSpPr txBox="1"/>
          <p:nvPr/>
        </p:nvSpPr>
        <p:spPr>
          <a:xfrm>
            <a:off x="9138313" y="1175525"/>
            <a:ext cx="15086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900" b="1" dirty="0">
                <a:solidFill>
                  <a:schemeClr val="accent2">
                    <a:lumMod val="50000"/>
                  </a:schemeClr>
                </a:solidFill>
              </a:rPr>
              <a:t>Inspiring an Interest in Physics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5B31B0-BA32-E53A-51D8-4E093D92C286}"/>
              </a:ext>
            </a:extLst>
          </p:cNvPr>
          <p:cNvSpPr txBox="1"/>
          <p:nvPr/>
        </p:nvSpPr>
        <p:spPr>
          <a:xfrm>
            <a:off x="4874740" y="3786760"/>
            <a:ext cx="2159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b="1" dirty="0">
                <a:solidFill>
                  <a:schemeClr val="accent2">
                    <a:lumMod val="50000"/>
                  </a:schemeClr>
                </a:solidFill>
              </a:rPr>
              <a:t>Astroparticle Physics for Every Grade Level 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B062CF0-41F6-6DE2-6BDA-BB586A8EF6E7}"/>
              </a:ext>
            </a:extLst>
          </p:cNvPr>
          <p:cNvSpPr txBox="1"/>
          <p:nvPr/>
        </p:nvSpPr>
        <p:spPr>
          <a:xfrm>
            <a:off x="1173192" y="4812863"/>
            <a:ext cx="215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600" b="1" dirty="0">
                <a:solidFill>
                  <a:schemeClr val="accent2">
                    <a:lumMod val="50000"/>
                  </a:schemeClr>
                </a:solidFill>
              </a:rPr>
              <a:t>Hands–on </a:t>
            </a:r>
          </a:p>
          <a:p>
            <a:r>
              <a:rPr lang="en-CA" sz="1600" b="1" dirty="0">
                <a:solidFill>
                  <a:schemeClr val="accent2">
                    <a:lumMod val="50000"/>
                  </a:schemeClr>
                </a:solidFill>
              </a:rPr>
              <a:t>Learning Experience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5FDAA35-D115-E605-8333-4A34D280A5EC}"/>
              </a:ext>
            </a:extLst>
          </p:cNvPr>
          <p:cNvSpPr txBox="1"/>
          <p:nvPr/>
        </p:nvSpPr>
        <p:spPr>
          <a:xfrm>
            <a:off x="9003843" y="4874498"/>
            <a:ext cx="215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1600" b="1" dirty="0">
                <a:solidFill>
                  <a:schemeClr val="accent2">
                    <a:lumMod val="50000"/>
                  </a:schemeClr>
                </a:solidFill>
              </a:rPr>
              <a:t>Matches Nobel Prize–winning Science to Curriculum Goals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066E6EC-43C6-B205-D1F0-DD3EB367BA1B}"/>
              </a:ext>
            </a:extLst>
          </p:cNvPr>
          <p:cNvCxnSpPr/>
          <p:nvPr/>
        </p:nvCxnSpPr>
        <p:spPr>
          <a:xfrm flipH="1">
            <a:off x="3309137" y="1131032"/>
            <a:ext cx="278296" cy="253268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537195F-7141-9BA1-D3AB-3B41FDD19A8E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8544513" y="1114024"/>
            <a:ext cx="222986" cy="124675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37BD139-E5A9-BACE-3CB1-94C1ACAF60A8}"/>
              </a:ext>
            </a:extLst>
          </p:cNvPr>
          <p:cNvCxnSpPr>
            <a:cxnSpLocks/>
          </p:cNvCxnSpPr>
          <p:nvPr/>
        </p:nvCxnSpPr>
        <p:spPr>
          <a:xfrm flipH="1">
            <a:off x="2195560" y="1127431"/>
            <a:ext cx="2259790" cy="3551657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591C056-FD29-9EDF-F649-DA69919416D0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084437" y="1131032"/>
            <a:ext cx="50393" cy="2001987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152D2D6-6842-AAEE-1316-7FE09F780E17}"/>
              </a:ext>
            </a:extLst>
          </p:cNvPr>
          <p:cNvCxnSpPr>
            <a:cxnSpLocks/>
          </p:cNvCxnSpPr>
          <p:nvPr/>
        </p:nvCxnSpPr>
        <p:spPr>
          <a:xfrm>
            <a:off x="7734087" y="1127180"/>
            <a:ext cx="1930613" cy="3457520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7245CB-BD7C-34AA-855A-379538871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43235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5BF3A5-4C1E-A39C-1FA2-BC41538D1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6C1BEB-9562-E890-9AD4-20CBF0EA36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18</a:t>
            </a:fld>
            <a:endParaRPr lang="en-US"/>
          </a:p>
        </p:txBody>
      </p:sp>
      <p:pic>
        <p:nvPicPr>
          <p:cNvPr id="7" name="Picture 6" descr="Free Images : astronomy, cosmos, dark, galaxy, hd wallpaper, lock ...">
            <a:extLst>
              <a:ext uri="{FF2B5EF4-FFF2-40B4-BE49-F238E27FC236}">
                <a16:creationId xmlns:a16="http://schemas.microsoft.com/office/drawing/2014/main" id="{C3117813-5D6C-2E6A-4026-A1F29667BB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5AA79224-9F6D-18CC-502A-F8CEA7921E4B}"/>
              </a:ext>
            </a:extLst>
          </p:cNvPr>
          <p:cNvSpPr txBox="1">
            <a:spLocks/>
          </p:cNvSpPr>
          <p:nvPr/>
        </p:nvSpPr>
        <p:spPr>
          <a:xfrm>
            <a:off x="3349215" y="2113882"/>
            <a:ext cx="5482704" cy="1221067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80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The End!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AEEDF95-259F-9949-83BB-1A7854BF0E3F}"/>
              </a:ext>
            </a:extLst>
          </p:cNvPr>
          <p:cNvSpPr txBox="1">
            <a:spLocks/>
          </p:cNvSpPr>
          <p:nvPr/>
        </p:nvSpPr>
        <p:spPr>
          <a:xfrm>
            <a:off x="3349215" y="3653825"/>
            <a:ext cx="5482704" cy="666575"/>
          </a:xfrm>
          <a:prstGeom prst="rect">
            <a:avLst/>
          </a:prstGeom>
          <a:solidFill>
            <a:schemeClr val="accent2">
              <a:lumMod val="50000"/>
            </a:schemeClr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800" b="1">
                <a:solidFill>
                  <a:srgbClr val="FFF350"/>
                </a:solidFill>
                <a:latin typeface="+mn-lt"/>
              </a:rPr>
              <a:t>Special thanks </a:t>
            </a:r>
            <a:r>
              <a:rPr lang="en-US" sz="1800" b="1" dirty="0">
                <a:solidFill>
                  <a:srgbClr val="FFF350"/>
                </a:solidFill>
                <a:latin typeface="+mn-lt"/>
              </a:rPr>
              <a:t>to Mark Richardson and Charles Woodford for their mentorship and support </a:t>
            </a:r>
            <a:endParaRPr lang="en-US" sz="1800" b="1" dirty="0">
              <a:solidFill>
                <a:schemeClr val="accent2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12" name="Picture 11" descr="Astronaut in Red Space Suit vector clipart image - Free stock photo ...">
            <a:extLst>
              <a:ext uri="{FF2B5EF4-FFF2-40B4-BE49-F238E27FC236}">
                <a16:creationId xmlns:a16="http://schemas.microsoft.com/office/drawing/2014/main" id="{C1E86C9F-B0F2-F16F-D7DD-A11A7898380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9309066" y="3041638"/>
            <a:ext cx="1457786" cy="1462444"/>
          </a:xfrm>
          <a:prstGeom prst="rect">
            <a:avLst/>
          </a:prstGeom>
        </p:spPr>
      </p:pic>
      <p:sp>
        <p:nvSpPr>
          <p:cNvPr id="13" name="Oval Callout 12">
            <a:extLst>
              <a:ext uri="{FF2B5EF4-FFF2-40B4-BE49-F238E27FC236}">
                <a16:creationId xmlns:a16="http://schemas.microsoft.com/office/drawing/2014/main" id="{7378E4CF-081D-9AC4-9FB7-89CE71D66C60}"/>
              </a:ext>
            </a:extLst>
          </p:cNvPr>
          <p:cNvSpPr/>
          <p:nvPr/>
        </p:nvSpPr>
        <p:spPr>
          <a:xfrm>
            <a:off x="9918742" y="2007678"/>
            <a:ext cx="2084667" cy="1033960"/>
          </a:xfrm>
          <a:prstGeom prst="wedgeEllipseCallou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789D1A5-D748-41FC-97A3-F306355DFEAB}"/>
              </a:ext>
            </a:extLst>
          </p:cNvPr>
          <p:cNvSpPr txBox="1"/>
          <p:nvPr/>
        </p:nvSpPr>
        <p:spPr>
          <a:xfrm>
            <a:off x="10235351" y="2181614"/>
            <a:ext cx="1670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000" b="1" dirty="0">
                <a:solidFill>
                  <a:schemeClr val="accent2">
                    <a:lumMod val="50000"/>
                  </a:schemeClr>
                </a:solidFill>
              </a:rPr>
              <a:t>Thanks for listening!</a:t>
            </a:r>
          </a:p>
        </p:txBody>
      </p:sp>
      <p:pic>
        <p:nvPicPr>
          <p:cNvPr id="15" name="Picture 14" descr="Sun Happy Sunshine · Free vector graphic on Pixabay">
            <a:extLst>
              <a:ext uri="{FF2B5EF4-FFF2-40B4-BE49-F238E27FC236}">
                <a16:creationId xmlns:a16="http://schemas.microsoft.com/office/drawing/2014/main" id="{A16E1119-63B5-26E0-5E47-9D7E6027799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285893" y="1975285"/>
            <a:ext cx="2755509" cy="2345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82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Content Placeholder 14">
            <a:extLst>
              <a:ext uri="{FF2B5EF4-FFF2-40B4-BE49-F238E27FC236}">
                <a16:creationId xmlns:a16="http://schemas.microsoft.com/office/drawing/2014/main" id="{7A810329-91A9-9807-5879-727499B353BE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2000"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82DA350-066B-EC77-64B1-C61D5526F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733" y="108200"/>
            <a:ext cx="11101135" cy="1809500"/>
          </a:xfrm>
        </p:spPr>
        <p:txBody>
          <a:bodyPr/>
          <a:lstStyle/>
          <a:p>
            <a:r>
              <a:rPr lang="en-CA" b="1" dirty="0">
                <a:solidFill>
                  <a:srgbClr val="FFF350"/>
                </a:solidFill>
                <a:latin typeface="+mn-lt"/>
              </a:rPr>
              <a:t>Contents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AC2283-1E5A-8BD3-CB2C-B11A2156F5C5}"/>
              </a:ext>
            </a:extLst>
          </p:cNvPr>
          <p:cNvSpPr txBox="1"/>
          <p:nvPr/>
        </p:nvSpPr>
        <p:spPr>
          <a:xfrm>
            <a:off x="7929684" y="694244"/>
            <a:ext cx="4126583" cy="5469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CA" sz="3600" dirty="0">
                <a:solidFill>
                  <a:srgbClr val="FFF350"/>
                </a:solidFill>
              </a:rPr>
              <a:t> Main Concepts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CA" sz="3600" dirty="0">
                <a:solidFill>
                  <a:srgbClr val="FFF350"/>
                </a:solidFill>
              </a:rPr>
              <a:t> Elementary 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CA" sz="3600" dirty="0">
                <a:solidFill>
                  <a:srgbClr val="FFF350"/>
                </a:solidFill>
              </a:rPr>
              <a:t> Middle School 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CA" sz="3600" dirty="0">
                <a:solidFill>
                  <a:srgbClr val="FFF350"/>
                </a:solidFill>
              </a:rPr>
              <a:t> High School 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CA" sz="3600" dirty="0">
                <a:solidFill>
                  <a:srgbClr val="FFF350"/>
                </a:solidFill>
              </a:rPr>
              <a:t> Highlights 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465552-BB83-3397-733F-1CBB7DB5D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21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HD wallpaper: sun fire evil earth hell heaven 1280x1024 Space Planets ...">
            <a:extLst>
              <a:ext uri="{FF2B5EF4-FFF2-40B4-BE49-F238E27FC236}">
                <a16:creationId xmlns:a16="http://schemas.microsoft.com/office/drawing/2014/main" id="{86D4BAAC-94C2-428E-3B5D-61132FC671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" y="0"/>
            <a:ext cx="12191998" cy="673694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F4E480B-94D6-46F9-A2B6-B98D311FDC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191999" cy="6861600"/>
            <a:chOff x="1" y="0"/>
            <a:chExt cx="12191999" cy="686160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7183CDE-91A1-40C3-8E80-66F89E1C2D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6200000">
              <a:off x="1" y="1640114"/>
              <a:ext cx="5217886" cy="5217886"/>
            </a:xfrm>
            <a:prstGeom prst="rect">
              <a:avLst/>
            </a:prstGeom>
            <a:gradFill flip="none" rotWithShape="1">
              <a:gsLst>
                <a:gs pos="0">
                  <a:schemeClr val="accent2">
                    <a:alpha val="60000"/>
                  </a:schemeClr>
                </a:gs>
                <a:gs pos="60000">
                  <a:schemeClr val="accent2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6756515-F9AA-46BD-8DD2-AA15BA492A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384514" y="0"/>
              <a:ext cx="4320000" cy="4320000"/>
            </a:xfrm>
            <a:prstGeom prst="ellipse">
              <a:avLst/>
            </a:prstGeom>
            <a:solidFill>
              <a:schemeClr val="accent3">
                <a:alpha val="96000"/>
              </a:schemeClr>
            </a:solidFill>
            <a:ln>
              <a:noFill/>
            </a:ln>
            <a:effectLst>
              <a:softEdge rad="1016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BA365E2-8B71-408B-9092-0104216AC7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6119057" y="1230054"/>
              <a:ext cx="5506886" cy="5506886"/>
            </a:xfrm>
            <a:prstGeom prst="ellipse">
              <a:avLst/>
            </a:prstGeom>
            <a:solidFill>
              <a:schemeClr val="accent2">
                <a:alpha val="60000"/>
              </a:schemeClr>
            </a:solidFill>
            <a:ln>
              <a:noFill/>
            </a:ln>
            <a:effectLst>
              <a:softEdge rad="1270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 dirty="0"/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BEDB8D7A-1BF6-4CDB-B93A-7736955F50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>
              <a:off x="690092" y="0"/>
              <a:ext cx="10800000" cy="6858000"/>
              <a:chOff x="2328000" y="0"/>
              <a:chExt cx="2880000" cy="144000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5AACD774-5167-46C7-8A62-6E2FE4BE946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376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06E0F2D8-452E-48F9-9912-C47EAEAE180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2328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/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91FBBF95-430B-427C-A6E8-DB899217FC0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>
              <a:grpSpLocks noChangeAspect="1"/>
            </p:cNvGrp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5400000">
              <a:off x="7048499" y="1714500"/>
              <a:ext cx="6858000" cy="3429000"/>
              <a:chOff x="0" y="0"/>
              <a:chExt cx="2880000" cy="1440000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BEE64698-3ED2-4395-B7FC-65248E437E0A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144000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FE20B1E1-CE09-4C2A-A3FB-DB8026C54E98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0" y="0"/>
                <a:ext cx="1440000" cy="14400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r"/>
                <a:endParaRPr lang="en-US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CB2405B-A907-48B3-906A-FB3573C0B2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>
              <a:spLocks noChangeAspect="1"/>
            </p:cNv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5602287" y="271887"/>
              <a:ext cx="6589713" cy="6589713"/>
            </a:xfrm>
            <a:prstGeom prst="rect">
              <a:avLst/>
            </a:prstGeom>
            <a:gradFill flip="none" rotWithShape="1">
              <a:gsLst>
                <a:gs pos="0">
                  <a:schemeClr val="accent3"/>
                </a:gs>
                <a:gs pos="60000">
                  <a:schemeClr val="accent3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US"/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6DC8E2D9-6729-4614-8667-C1016D3182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40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697E9DF-ECF5-4EA6-8E3F-160752B889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8101" y="549274"/>
            <a:ext cx="12268203" cy="6308725"/>
            <a:chOff x="-38101" y="549274"/>
            <a:chExt cx="12268203" cy="6308725"/>
          </a:xfrm>
        </p:grpSpPr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1DCAAB57-774B-4C3C-B2E2-9BA99870453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 flipH="1">
              <a:off x="6096001" y="549274"/>
              <a:ext cx="6096599" cy="6308723"/>
            </a:xfrm>
            <a:prstGeom prst="rect">
              <a:avLst/>
            </a:prstGeom>
            <a:gradFill flip="none" rotWithShape="1">
              <a:gsLst>
                <a:gs pos="30000">
                  <a:schemeClr val="bg1">
                    <a:alpha val="60000"/>
                  </a:schemeClr>
                </a:gs>
                <a:gs pos="0">
                  <a:schemeClr val="bg1">
                    <a:alpha val="8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7069F6E5-0E1F-4324-B525-E896EE983D2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10800000">
              <a:off x="-600" y="549274"/>
              <a:ext cx="6096598" cy="6308723"/>
            </a:xfrm>
            <a:prstGeom prst="rect">
              <a:avLst/>
            </a:prstGeom>
            <a:gradFill flip="none" rotWithShape="1">
              <a:gsLst>
                <a:gs pos="30000">
                  <a:schemeClr val="bg1">
                    <a:alpha val="60000"/>
                  </a:schemeClr>
                </a:gs>
                <a:gs pos="0">
                  <a:schemeClr val="bg1">
                    <a:alpha val="80000"/>
                  </a:schemeClr>
                </a:gs>
                <a:gs pos="70000">
                  <a:schemeClr val="bg1">
                    <a:alpha val="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DAFA65F-5ED6-4A79-9C73-A1DE583C1A8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-38101" y="1990722"/>
              <a:ext cx="12268200" cy="4867276"/>
              <a:chOff x="3" y="1"/>
              <a:chExt cx="12268200" cy="4867276"/>
            </a:xfrm>
          </p:grpSpPr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ED04940F-1A28-47CA-BC85-5D0FA90768DB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5400000">
                <a:off x="633687" y="-633138"/>
                <a:ext cx="4866731" cy="61341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8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DF2264D0-1772-4B5C-A1F5-C000597317F9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rot="5400000" flipV="1">
                <a:off x="6767787" y="-633683"/>
                <a:ext cx="4866731" cy="6134100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3">
                      <a:alpha val="80000"/>
                    </a:schemeClr>
                  </a:gs>
                  <a:gs pos="63000">
                    <a:schemeClr val="accent3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926BB5ED-C44B-4E3E-9A5D-18228C0199F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38104" y="3091890"/>
              <a:ext cx="9515473" cy="3766109"/>
              <a:chOff x="2676525" y="0"/>
              <a:chExt cx="9515473" cy="3766109"/>
            </a:xfrm>
          </p:grpSpPr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DD5A1916-1815-43F3-8E57-A5AD558BCAE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7434262" y="0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8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1C758D1E-62C7-4EF3-824F-C2542D216F12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2676525" y="0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1">
                      <a:alpha val="80000"/>
                    </a:schemeClr>
                  </a:gs>
                  <a:gs pos="60000">
                    <a:schemeClr val="accent1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3A3AF6C1-825F-437D-BED2-DEF267D06F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GrpSpPr>
          <p:grpSpPr>
            <a:xfrm rot="10800000">
              <a:off x="2714629" y="3091890"/>
              <a:ext cx="9515473" cy="3766109"/>
              <a:chOff x="0" y="0"/>
              <a:chExt cx="9515473" cy="3766109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0E518F14-B231-4186-ADC0-8339580E8004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>
                <a:off x="4757737" y="0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75A3C29F-2140-4EC1-B779-7A8D725B7310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:nvPr>
            </p:nvSpPr>
            <p:spPr>
              <a:xfrm flipH="1">
                <a:off x="0" y="0"/>
                <a:ext cx="4757736" cy="3766109"/>
              </a:xfrm>
              <a:prstGeom prst="rect">
                <a:avLst/>
              </a:prstGeom>
              <a:gradFill flip="none" rotWithShape="1">
                <a:gsLst>
                  <a:gs pos="0">
                    <a:schemeClr val="accent2"/>
                  </a:gs>
                  <a:gs pos="60000">
                    <a:schemeClr val="accent2">
                      <a:alpha val="0"/>
                    </a:schemeClr>
                  </a:gs>
                </a:gsLst>
                <a:path path="circle">
                  <a:fillToRect r="100000" b="100000"/>
                </a:path>
                <a:tileRect l="-100000" t="-10000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323C9C5-8021-6251-1509-75E99797A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7433" y="113568"/>
            <a:ext cx="4994008" cy="1017464"/>
          </a:xfrm>
          <a:solidFill>
            <a:srgbClr val="FFFF0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/>
            <a:r>
              <a:rPr lang="en-US" sz="4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Main Concepts</a:t>
            </a:r>
          </a:p>
        </p:txBody>
      </p:sp>
      <p:sp>
        <p:nvSpPr>
          <p:cNvPr id="6" name="Explosion 2 5">
            <a:extLst>
              <a:ext uri="{FF2B5EF4-FFF2-40B4-BE49-F238E27FC236}">
                <a16:creationId xmlns:a16="http://schemas.microsoft.com/office/drawing/2014/main" id="{EDA74606-FB66-0164-601D-327A6C16C865}"/>
              </a:ext>
            </a:extLst>
          </p:cNvPr>
          <p:cNvSpPr/>
          <p:nvPr/>
        </p:nvSpPr>
        <p:spPr>
          <a:xfrm rot="754301">
            <a:off x="451793" y="298225"/>
            <a:ext cx="3132609" cy="2676526"/>
          </a:xfrm>
          <a:prstGeom prst="irregularSeal2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rgbClr val="FF0000"/>
              </a:solidFill>
            </a:endParaRPr>
          </a:p>
        </p:txBody>
      </p:sp>
      <p:sp>
        <p:nvSpPr>
          <p:cNvPr id="8" name="Explosion 2 7">
            <a:extLst>
              <a:ext uri="{FF2B5EF4-FFF2-40B4-BE49-F238E27FC236}">
                <a16:creationId xmlns:a16="http://schemas.microsoft.com/office/drawing/2014/main" id="{C3209854-F1E4-AAAD-BCB7-D9234CB264C7}"/>
              </a:ext>
            </a:extLst>
          </p:cNvPr>
          <p:cNvSpPr/>
          <p:nvPr/>
        </p:nvSpPr>
        <p:spPr>
          <a:xfrm rot="2456332">
            <a:off x="8559608" y="4122081"/>
            <a:ext cx="3132609" cy="2676526"/>
          </a:xfrm>
          <a:prstGeom prst="irregularSeal2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Explosion 1 8">
            <a:extLst>
              <a:ext uri="{FF2B5EF4-FFF2-40B4-BE49-F238E27FC236}">
                <a16:creationId xmlns:a16="http://schemas.microsoft.com/office/drawing/2014/main" id="{F265D7B3-D32E-F003-8EB9-7A409062C4CE}"/>
              </a:ext>
            </a:extLst>
          </p:cNvPr>
          <p:cNvSpPr/>
          <p:nvPr/>
        </p:nvSpPr>
        <p:spPr>
          <a:xfrm rot="1558679">
            <a:off x="529956" y="4148663"/>
            <a:ext cx="2393627" cy="2312542"/>
          </a:xfrm>
          <a:prstGeom prst="irregularSeal1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Explosion 1 22">
            <a:extLst>
              <a:ext uri="{FF2B5EF4-FFF2-40B4-BE49-F238E27FC236}">
                <a16:creationId xmlns:a16="http://schemas.microsoft.com/office/drawing/2014/main" id="{6ACAA5D1-4369-DC3B-EE6A-27E62BE34E51}"/>
              </a:ext>
            </a:extLst>
          </p:cNvPr>
          <p:cNvSpPr/>
          <p:nvPr/>
        </p:nvSpPr>
        <p:spPr>
          <a:xfrm rot="20881612">
            <a:off x="4540776" y="2918395"/>
            <a:ext cx="2995970" cy="2757599"/>
          </a:xfrm>
          <a:prstGeom prst="irregularSeal1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Explosion 1 35">
            <a:extLst>
              <a:ext uri="{FF2B5EF4-FFF2-40B4-BE49-F238E27FC236}">
                <a16:creationId xmlns:a16="http://schemas.microsoft.com/office/drawing/2014/main" id="{FDA7FB8B-937E-5C0B-48BD-BAA50E347066}"/>
              </a:ext>
            </a:extLst>
          </p:cNvPr>
          <p:cNvSpPr/>
          <p:nvPr/>
        </p:nvSpPr>
        <p:spPr>
          <a:xfrm rot="697463">
            <a:off x="8695816" y="552713"/>
            <a:ext cx="2393627" cy="2312542"/>
          </a:xfrm>
          <a:prstGeom prst="irregularSeal1">
            <a:avLst/>
          </a:prstGeom>
          <a:solidFill>
            <a:srgbClr val="FFFF00"/>
          </a:solidFill>
          <a:ln w="539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2635D5E-2FC2-087A-24A2-5659EDCB4C23}"/>
              </a:ext>
            </a:extLst>
          </p:cNvPr>
          <p:cNvSpPr txBox="1"/>
          <p:nvPr/>
        </p:nvSpPr>
        <p:spPr>
          <a:xfrm>
            <a:off x="791837" y="1114024"/>
            <a:ext cx="215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3200" b="1" dirty="0">
                <a:solidFill>
                  <a:schemeClr val="accent2">
                    <a:lumMod val="50000"/>
                  </a:schemeClr>
                </a:solidFill>
              </a:rPr>
              <a:t>Particle Physics 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A6CD6FB-3D85-59CD-CCF4-478C5B0A7184}"/>
              </a:ext>
            </a:extLst>
          </p:cNvPr>
          <p:cNvSpPr txBox="1"/>
          <p:nvPr/>
        </p:nvSpPr>
        <p:spPr>
          <a:xfrm>
            <a:off x="9138313" y="1265532"/>
            <a:ext cx="15086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solidFill>
                  <a:schemeClr val="accent2">
                    <a:lumMod val="50000"/>
                  </a:schemeClr>
                </a:solidFill>
              </a:rPr>
              <a:t>Nuclear Fusion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5B31B0-BA32-E53A-51D8-4E093D92C286}"/>
              </a:ext>
            </a:extLst>
          </p:cNvPr>
          <p:cNvSpPr txBox="1"/>
          <p:nvPr/>
        </p:nvSpPr>
        <p:spPr>
          <a:xfrm>
            <a:off x="4897146" y="3724981"/>
            <a:ext cx="2159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800" b="1" dirty="0">
                <a:solidFill>
                  <a:schemeClr val="accent2">
                    <a:lumMod val="50000"/>
                  </a:schemeClr>
                </a:solidFill>
              </a:rPr>
              <a:t>Solar Energy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B062CF0-41F6-6DE2-6BDA-BB586A8EF6E7}"/>
              </a:ext>
            </a:extLst>
          </p:cNvPr>
          <p:cNvSpPr txBox="1"/>
          <p:nvPr/>
        </p:nvSpPr>
        <p:spPr>
          <a:xfrm>
            <a:off x="1116060" y="5009868"/>
            <a:ext cx="2159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b="1" dirty="0">
                <a:solidFill>
                  <a:schemeClr val="accent2">
                    <a:lumMod val="50000"/>
                  </a:schemeClr>
                </a:solidFill>
              </a:rPr>
              <a:t>Power</a:t>
            </a:r>
            <a:r>
              <a:rPr lang="en-CA" sz="2800" b="1" dirty="0">
                <a:solidFill>
                  <a:srgbClr val="0070C0"/>
                </a:solidFill>
              </a:rPr>
              <a:t> 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5FDAA35-D115-E605-8333-4A34D280A5EC}"/>
              </a:ext>
            </a:extLst>
          </p:cNvPr>
          <p:cNvSpPr txBox="1"/>
          <p:nvPr/>
        </p:nvSpPr>
        <p:spPr>
          <a:xfrm>
            <a:off x="8980095" y="4819556"/>
            <a:ext cx="215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>
                <a:solidFill>
                  <a:schemeClr val="accent2">
                    <a:lumMod val="50000"/>
                  </a:schemeClr>
                </a:solidFill>
              </a:rPr>
              <a:t>Solar Neutrino Problem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0066E6EC-43C6-B205-D1F0-DD3EB367BA1B}"/>
              </a:ext>
            </a:extLst>
          </p:cNvPr>
          <p:cNvCxnSpPr/>
          <p:nvPr/>
        </p:nvCxnSpPr>
        <p:spPr>
          <a:xfrm flipH="1">
            <a:off x="3309137" y="1131032"/>
            <a:ext cx="278296" cy="253268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E537195F-7141-9BA1-D3AB-3B41FDD19A8E}"/>
              </a:ext>
            </a:extLst>
          </p:cNvPr>
          <p:cNvCxnSpPr>
            <a:cxnSpLocks/>
            <a:endCxn id="36" idx="1"/>
          </p:cNvCxnSpPr>
          <p:nvPr/>
        </p:nvCxnSpPr>
        <p:spPr>
          <a:xfrm>
            <a:off x="8544513" y="1114024"/>
            <a:ext cx="222986" cy="124675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237BD139-E5A9-BACE-3CB1-94C1ACAF60A8}"/>
              </a:ext>
            </a:extLst>
          </p:cNvPr>
          <p:cNvCxnSpPr>
            <a:cxnSpLocks/>
          </p:cNvCxnSpPr>
          <p:nvPr/>
        </p:nvCxnSpPr>
        <p:spPr>
          <a:xfrm flipH="1">
            <a:off x="2195560" y="1127431"/>
            <a:ext cx="2259790" cy="3551657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9591C056-FD29-9EDF-F649-DA69919416D0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6084437" y="1131032"/>
            <a:ext cx="50393" cy="2001987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7152D2D6-6842-AAEE-1316-7FE09F780E17}"/>
              </a:ext>
            </a:extLst>
          </p:cNvPr>
          <p:cNvCxnSpPr>
            <a:cxnSpLocks/>
          </p:cNvCxnSpPr>
          <p:nvPr/>
        </p:nvCxnSpPr>
        <p:spPr>
          <a:xfrm>
            <a:off x="7734087" y="1127180"/>
            <a:ext cx="1930613" cy="3457520"/>
          </a:xfrm>
          <a:prstGeom prst="line">
            <a:avLst/>
          </a:prstGeom>
          <a:ln w="539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A7245CB-BD7C-34AA-855A-379538871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5576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Free Images : astronomy, cosmos, dark, galaxy, hd wallpaper, lock ...">
            <a:extLst>
              <a:ext uri="{FF2B5EF4-FFF2-40B4-BE49-F238E27FC236}">
                <a16:creationId xmlns:a16="http://schemas.microsoft.com/office/drawing/2014/main" id="{C0F2E334-DC9A-864A-667F-490FC01F74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2E49F5C-DE51-F3FE-AB2D-C70325D81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5431" y="314450"/>
            <a:ext cx="11101135" cy="918175"/>
          </a:xfr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anchor="ctr">
            <a:normAutofit fontScale="90000"/>
          </a:bodyPr>
          <a:lstStyle/>
          <a:p>
            <a:pPr algn="ctr"/>
            <a:r>
              <a:rPr lang="en-CA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Elementary – A Trip to the Sun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D66F771-800B-32A7-E38D-A52C204F313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1475" t="1267" r="14358" b="27466"/>
          <a:stretch/>
        </p:blipFill>
        <p:spPr>
          <a:xfrm>
            <a:off x="804056" y="1842225"/>
            <a:ext cx="4997391" cy="317355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CDC3C1-5E04-1342-4FBB-F668DDB4C65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804" t="2777" r="14584" b="28518"/>
          <a:stretch/>
        </p:blipFill>
        <p:spPr>
          <a:xfrm>
            <a:off x="6605503" y="1842225"/>
            <a:ext cx="5046497" cy="3110051"/>
          </a:xfrm>
          <a:prstGeom prst="rect">
            <a:avLst/>
          </a:prstGeom>
        </p:spPr>
      </p:pic>
      <p:pic>
        <p:nvPicPr>
          <p:cNvPr id="13" name="Picture 12" descr="Astronaut in Red Space Suit vector clipart image - Free stock photo ...">
            <a:extLst>
              <a:ext uri="{FF2B5EF4-FFF2-40B4-BE49-F238E27FC236}">
                <a16:creationId xmlns:a16="http://schemas.microsoft.com/office/drawing/2014/main" id="{A72E113C-A47F-BDE1-EE07-42679AE4CCF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58735" y="5493000"/>
            <a:ext cx="1246717" cy="1250700"/>
          </a:xfrm>
          <a:prstGeom prst="rect">
            <a:avLst/>
          </a:prstGeom>
        </p:spPr>
      </p:pic>
      <p:sp>
        <p:nvSpPr>
          <p:cNvPr id="25" name="Freeform 24">
            <a:extLst>
              <a:ext uri="{FF2B5EF4-FFF2-40B4-BE49-F238E27FC236}">
                <a16:creationId xmlns:a16="http://schemas.microsoft.com/office/drawing/2014/main" id="{C9E9A0F2-CDE4-3930-A017-A8396EA85843}"/>
              </a:ext>
            </a:extLst>
          </p:cNvPr>
          <p:cNvSpPr/>
          <p:nvPr/>
        </p:nvSpPr>
        <p:spPr>
          <a:xfrm>
            <a:off x="1333500" y="5473700"/>
            <a:ext cx="9525000" cy="774700"/>
          </a:xfrm>
          <a:custGeom>
            <a:avLst/>
            <a:gdLst>
              <a:gd name="connsiteX0" fmla="*/ 0 w 9525000"/>
              <a:gd name="connsiteY0" fmla="*/ 673100 h 774700"/>
              <a:gd name="connsiteX1" fmla="*/ 152400 w 9525000"/>
              <a:gd name="connsiteY1" fmla="*/ 698500 h 774700"/>
              <a:gd name="connsiteX2" fmla="*/ 241300 w 9525000"/>
              <a:gd name="connsiteY2" fmla="*/ 711200 h 774700"/>
              <a:gd name="connsiteX3" fmla="*/ 304800 w 9525000"/>
              <a:gd name="connsiteY3" fmla="*/ 723900 h 774700"/>
              <a:gd name="connsiteX4" fmla="*/ 482600 w 9525000"/>
              <a:gd name="connsiteY4" fmla="*/ 736600 h 774700"/>
              <a:gd name="connsiteX5" fmla="*/ 609600 w 9525000"/>
              <a:gd name="connsiteY5" fmla="*/ 749300 h 774700"/>
              <a:gd name="connsiteX6" fmla="*/ 1117600 w 9525000"/>
              <a:gd name="connsiteY6" fmla="*/ 736600 h 774700"/>
              <a:gd name="connsiteX7" fmla="*/ 1333500 w 9525000"/>
              <a:gd name="connsiteY7" fmla="*/ 698500 h 774700"/>
              <a:gd name="connsiteX8" fmla="*/ 1574800 w 9525000"/>
              <a:gd name="connsiteY8" fmla="*/ 660400 h 774700"/>
              <a:gd name="connsiteX9" fmla="*/ 1625600 w 9525000"/>
              <a:gd name="connsiteY9" fmla="*/ 647700 h 774700"/>
              <a:gd name="connsiteX10" fmla="*/ 1739900 w 9525000"/>
              <a:gd name="connsiteY10" fmla="*/ 635000 h 774700"/>
              <a:gd name="connsiteX11" fmla="*/ 1892300 w 9525000"/>
              <a:gd name="connsiteY11" fmla="*/ 609600 h 774700"/>
              <a:gd name="connsiteX12" fmla="*/ 1968500 w 9525000"/>
              <a:gd name="connsiteY12" fmla="*/ 596900 h 774700"/>
              <a:gd name="connsiteX13" fmla="*/ 2057400 w 9525000"/>
              <a:gd name="connsiteY13" fmla="*/ 584200 h 774700"/>
              <a:gd name="connsiteX14" fmla="*/ 2298700 w 9525000"/>
              <a:gd name="connsiteY14" fmla="*/ 558800 h 774700"/>
              <a:gd name="connsiteX15" fmla="*/ 2374900 w 9525000"/>
              <a:gd name="connsiteY15" fmla="*/ 546100 h 774700"/>
              <a:gd name="connsiteX16" fmla="*/ 2501900 w 9525000"/>
              <a:gd name="connsiteY16" fmla="*/ 533400 h 774700"/>
              <a:gd name="connsiteX17" fmla="*/ 2628900 w 9525000"/>
              <a:gd name="connsiteY17" fmla="*/ 508000 h 774700"/>
              <a:gd name="connsiteX18" fmla="*/ 2743200 w 9525000"/>
              <a:gd name="connsiteY18" fmla="*/ 469900 h 774700"/>
              <a:gd name="connsiteX19" fmla="*/ 2806700 w 9525000"/>
              <a:gd name="connsiteY19" fmla="*/ 444500 h 774700"/>
              <a:gd name="connsiteX20" fmla="*/ 2933700 w 9525000"/>
              <a:gd name="connsiteY20" fmla="*/ 368300 h 774700"/>
              <a:gd name="connsiteX21" fmla="*/ 2984500 w 9525000"/>
              <a:gd name="connsiteY21" fmla="*/ 330200 h 774700"/>
              <a:gd name="connsiteX22" fmla="*/ 3060700 w 9525000"/>
              <a:gd name="connsiteY22" fmla="*/ 203200 h 774700"/>
              <a:gd name="connsiteX23" fmla="*/ 3009900 w 9525000"/>
              <a:gd name="connsiteY23" fmla="*/ 12700 h 774700"/>
              <a:gd name="connsiteX24" fmla="*/ 2971800 w 9525000"/>
              <a:gd name="connsiteY24" fmla="*/ 0 h 774700"/>
              <a:gd name="connsiteX25" fmla="*/ 2895600 w 9525000"/>
              <a:gd name="connsiteY25" fmla="*/ 12700 h 774700"/>
              <a:gd name="connsiteX26" fmla="*/ 2806700 w 9525000"/>
              <a:gd name="connsiteY26" fmla="*/ 25400 h 774700"/>
              <a:gd name="connsiteX27" fmla="*/ 2768600 w 9525000"/>
              <a:gd name="connsiteY27" fmla="*/ 38100 h 774700"/>
              <a:gd name="connsiteX28" fmla="*/ 2717800 w 9525000"/>
              <a:gd name="connsiteY28" fmla="*/ 50800 h 774700"/>
              <a:gd name="connsiteX29" fmla="*/ 2641600 w 9525000"/>
              <a:gd name="connsiteY29" fmla="*/ 76200 h 774700"/>
              <a:gd name="connsiteX30" fmla="*/ 2578100 w 9525000"/>
              <a:gd name="connsiteY30" fmla="*/ 190500 h 774700"/>
              <a:gd name="connsiteX31" fmla="*/ 2603500 w 9525000"/>
              <a:gd name="connsiteY31" fmla="*/ 342900 h 774700"/>
              <a:gd name="connsiteX32" fmla="*/ 2654300 w 9525000"/>
              <a:gd name="connsiteY32" fmla="*/ 419100 h 774700"/>
              <a:gd name="connsiteX33" fmla="*/ 2667000 w 9525000"/>
              <a:gd name="connsiteY33" fmla="*/ 457200 h 774700"/>
              <a:gd name="connsiteX34" fmla="*/ 2705100 w 9525000"/>
              <a:gd name="connsiteY34" fmla="*/ 495300 h 774700"/>
              <a:gd name="connsiteX35" fmla="*/ 2730500 w 9525000"/>
              <a:gd name="connsiteY35" fmla="*/ 533400 h 774700"/>
              <a:gd name="connsiteX36" fmla="*/ 2768600 w 9525000"/>
              <a:gd name="connsiteY36" fmla="*/ 571500 h 774700"/>
              <a:gd name="connsiteX37" fmla="*/ 2870200 w 9525000"/>
              <a:gd name="connsiteY37" fmla="*/ 660400 h 774700"/>
              <a:gd name="connsiteX38" fmla="*/ 2946400 w 9525000"/>
              <a:gd name="connsiteY38" fmla="*/ 685800 h 774700"/>
              <a:gd name="connsiteX39" fmla="*/ 3086100 w 9525000"/>
              <a:gd name="connsiteY39" fmla="*/ 723900 h 774700"/>
              <a:gd name="connsiteX40" fmla="*/ 3416300 w 9525000"/>
              <a:gd name="connsiteY40" fmla="*/ 711200 h 774700"/>
              <a:gd name="connsiteX41" fmla="*/ 3492500 w 9525000"/>
              <a:gd name="connsiteY41" fmla="*/ 673100 h 774700"/>
              <a:gd name="connsiteX42" fmla="*/ 3543300 w 9525000"/>
              <a:gd name="connsiteY42" fmla="*/ 647700 h 774700"/>
              <a:gd name="connsiteX43" fmla="*/ 3619500 w 9525000"/>
              <a:gd name="connsiteY43" fmla="*/ 571500 h 774700"/>
              <a:gd name="connsiteX44" fmla="*/ 3708400 w 9525000"/>
              <a:gd name="connsiteY44" fmla="*/ 508000 h 774700"/>
              <a:gd name="connsiteX45" fmla="*/ 3733800 w 9525000"/>
              <a:gd name="connsiteY45" fmla="*/ 469900 h 774700"/>
              <a:gd name="connsiteX46" fmla="*/ 3810000 w 9525000"/>
              <a:gd name="connsiteY46" fmla="*/ 406400 h 774700"/>
              <a:gd name="connsiteX47" fmla="*/ 3911600 w 9525000"/>
              <a:gd name="connsiteY47" fmla="*/ 317500 h 774700"/>
              <a:gd name="connsiteX48" fmla="*/ 3987800 w 9525000"/>
              <a:gd name="connsiteY48" fmla="*/ 266700 h 774700"/>
              <a:gd name="connsiteX49" fmla="*/ 4025900 w 9525000"/>
              <a:gd name="connsiteY49" fmla="*/ 241300 h 774700"/>
              <a:gd name="connsiteX50" fmla="*/ 4102100 w 9525000"/>
              <a:gd name="connsiteY50" fmla="*/ 215900 h 774700"/>
              <a:gd name="connsiteX51" fmla="*/ 4140200 w 9525000"/>
              <a:gd name="connsiteY51" fmla="*/ 203200 h 774700"/>
              <a:gd name="connsiteX52" fmla="*/ 4254500 w 9525000"/>
              <a:gd name="connsiteY52" fmla="*/ 177800 h 774700"/>
              <a:gd name="connsiteX53" fmla="*/ 4330700 w 9525000"/>
              <a:gd name="connsiteY53" fmla="*/ 152400 h 774700"/>
              <a:gd name="connsiteX54" fmla="*/ 4419600 w 9525000"/>
              <a:gd name="connsiteY54" fmla="*/ 127000 h 774700"/>
              <a:gd name="connsiteX55" fmla="*/ 4533900 w 9525000"/>
              <a:gd name="connsiteY55" fmla="*/ 114300 h 774700"/>
              <a:gd name="connsiteX56" fmla="*/ 5118100 w 9525000"/>
              <a:gd name="connsiteY56" fmla="*/ 139700 h 774700"/>
              <a:gd name="connsiteX57" fmla="*/ 5156200 w 9525000"/>
              <a:gd name="connsiteY57" fmla="*/ 152400 h 774700"/>
              <a:gd name="connsiteX58" fmla="*/ 5207000 w 9525000"/>
              <a:gd name="connsiteY58" fmla="*/ 165100 h 774700"/>
              <a:gd name="connsiteX59" fmla="*/ 5321300 w 9525000"/>
              <a:gd name="connsiteY59" fmla="*/ 190500 h 774700"/>
              <a:gd name="connsiteX60" fmla="*/ 5499100 w 9525000"/>
              <a:gd name="connsiteY60" fmla="*/ 254000 h 774700"/>
              <a:gd name="connsiteX61" fmla="*/ 5562600 w 9525000"/>
              <a:gd name="connsiteY61" fmla="*/ 279400 h 774700"/>
              <a:gd name="connsiteX62" fmla="*/ 5626100 w 9525000"/>
              <a:gd name="connsiteY62" fmla="*/ 292100 h 774700"/>
              <a:gd name="connsiteX63" fmla="*/ 5664200 w 9525000"/>
              <a:gd name="connsiteY63" fmla="*/ 304800 h 774700"/>
              <a:gd name="connsiteX64" fmla="*/ 5715000 w 9525000"/>
              <a:gd name="connsiteY64" fmla="*/ 317500 h 774700"/>
              <a:gd name="connsiteX65" fmla="*/ 5765800 w 9525000"/>
              <a:gd name="connsiteY65" fmla="*/ 342900 h 774700"/>
              <a:gd name="connsiteX66" fmla="*/ 5829300 w 9525000"/>
              <a:gd name="connsiteY66" fmla="*/ 368300 h 774700"/>
              <a:gd name="connsiteX67" fmla="*/ 5880100 w 9525000"/>
              <a:gd name="connsiteY67" fmla="*/ 393700 h 774700"/>
              <a:gd name="connsiteX68" fmla="*/ 5943600 w 9525000"/>
              <a:gd name="connsiteY68" fmla="*/ 419100 h 774700"/>
              <a:gd name="connsiteX69" fmla="*/ 5981700 w 9525000"/>
              <a:gd name="connsiteY69" fmla="*/ 444500 h 774700"/>
              <a:gd name="connsiteX70" fmla="*/ 6159500 w 9525000"/>
              <a:gd name="connsiteY70" fmla="*/ 495300 h 774700"/>
              <a:gd name="connsiteX71" fmla="*/ 6286500 w 9525000"/>
              <a:gd name="connsiteY71" fmla="*/ 520700 h 774700"/>
              <a:gd name="connsiteX72" fmla="*/ 6400800 w 9525000"/>
              <a:gd name="connsiteY72" fmla="*/ 558800 h 774700"/>
              <a:gd name="connsiteX73" fmla="*/ 6438900 w 9525000"/>
              <a:gd name="connsiteY73" fmla="*/ 571500 h 774700"/>
              <a:gd name="connsiteX74" fmla="*/ 6477000 w 9525000"/>
              <a:gd name="connsiteY74" fmla="*/ 584200 h 774700"/>
              <a:gd name="connsiteX75" fmla="*/ 6527800 w 9525000"/>
              <a:gd name="connsiteY75" fmla="*/ 596900 h 774700"/>
              <a:gd name="connsiteX76" fmla="*/ 6604000 w 9525000"/>
              <a:gd name="connsiteY76" fmla="*/ 622300 h 774700"/>
              <a:gd name="connsiteX77" fmla="*/ 6680200 w 9525000"/>
              <a:gd name="connsiteY77" fmla="*/ 647700 h 774700"/>
              <a:gd name="connsiteX78" fmla="*/ 6718300 w 9525000"/>
              <a:gd name="connsiteY78" fmla="*/ 660400 h 774700"/>
              <a:gd name="connsiteX79" fmla="*/ 6756400 w 9525000"/>
              <a:gd name="connsiteY79" fmla="*/ 673100 h 774700"/>
              <a:gd name="connsiteX80" fmla="*/ 6807200 w 9525000"/>
              <a:gd name="connsiteY80" fmla="*/ 685800 h 774700"/>
              <a:gd name="connsiteX81" fmla="*/ 6883400 w 9525000"/>
              <a:gd name="connsiteY81" fmla="*/ 711200 h 774700"/>
              <a:gd name="connsiteX82" fmla="*/ 6921500 w 9525000"/>
              <a:gd name="connsiteY82" fmla="*/ 723900 h 774700"/>
              <a:gd name="connsiteX83" fmla="*/ 7112000 w 9525000"/>
              <a:gd name="connsiteY83" fmla="*/ 749300 h 774700"/>
              <a:gd name="connsiteX84" fmla="*/ 7200900 w 9525000"/>
              <a:gd name="connsiteY84" fmla="*/ 762000 h 774700"/>
              <a:gd name="connsiteX85" fmla="*/ 7340600 w 9525000"/>
              <a:gd name="connsiteY85" fmla="*/ 774700 h 774700"/>
              <a:gd name="connsiteX86" fmla="*/ 7620000 w 9525000"/>
              <a:gd name="connsiteY86" fmla="*/ 762000 h 774700"/>
              <a:gd name="connsiteX87" fmla="*/ 7670800 w 9525000"/>
              <a:gd name="connsiteY87" fmla="*/ 749300 h 774700"/>
              <a:gd name="connsiteX88" fmla="*/ 7797800 w 9525000"/>
              <a:gd name="connsiteY88" fmla="*/ 723900 h 774700"/>
              <a:gd name="connsiteX89" fmla="*/ 7886700 w 9525000"/>
              <a:gd name="connsiteY89" fmla="*/ 698500 h 774700"/>
              <a:gd name="connsiteX90" fmla="*/ 7962900 w 9525000"/>
              <a:gd name="connsiteY90" fmla="*/ 673100 h 774700"/>
              <a:gd name="connsiteX91" fmla="*/ 8064500 w 9525000"/>
              <a:gd name="connsiteY91" fmla="*/ 622300 h 774700"/>
              <a:gd name="connsiteX92" fmla="*/ 8102600 w 9525000"/>
              <a:gd name="connsiteY92" fmla="*/ 596900 h 774700"/>
              <a:gd name="connsiteX93" fmla="*/ 8153400 w 9525000"/>
              <a:gd name="connsiteY93" fmla="*/ 584200 h 774700"/>
              <a:gd name="connsiteX94" fmla="*/ 8229600 w 9525000"/>
              <a:gd name="connsiteY94" fmla="*/ 533400 h 774700"/>
              <a:gd name="connsiteX95" fmla="*/ 8267700 w 9525000"/>
              <a:gd name="connsiteY95" fmla="*/ 520700 h 774700"/>
              <a:gd name="connsiteX96" fmla="*/ 8318500 w 9525000"/>
              <a:gd name="connsiteY96" fmla="*/ 508000 h 774700"/>
              <a:gd name="connsiteX97" fmla="*/ 8382000 w 9525000"/>
              <a:gd name="connsiteY97" fmla="*/ 482600 h 774700"/>
              <a:gd name="connsiteX98" fmla="*/ 8432800 w 9525000"/>
              <a:gd name="connsiteY98" fmla="*/ 469900 h 774700"/>
              <a:gd name="connsiteX99" fmla="*/ 8496300 w 9525000"/>
              <a:gd name="connsiteY99" fmla="*/ 444500 h 774700"/>
              <a:gd name="connsiteX100" fmla="*/ 8547100 w 9525000"/>
              <a:gd name="connsiteY100" fmla="*/ 431800 h 774700"/>
              <a:gd name="connsiteX101" fmla="*/ 8686800 w 9525000"/>
              <a:gd name="connsiteY101" fmla="*/ 406400 h 774700"/>
              <a:gd name="connsiteX102" fmla="*/ 8953500 w 9525000"/>
              <a:gd name="connsiteY102" fmla="*/ 431800 h 774700"/>
              <a:gd name="connsiteX103" fmla="*/ 8991600 w 9525000"/>
              <a:gd name="connsiteY103" fmla="*/ 444500 h 774700"/>
              <a:gd name="connsiteX104" fmla="*/ 9042400 w 9525000"/>
              <a:gd name="connsiteY104" fmla="*/ 457200 h 774700"/>
              <a:gd name="connsiteX105" fmla="*/ 9080500 w 9525000"/>
              <a:gd name="connsiteY105" fmla="*/ 469900 h 774700"/>
              <a:gd name="connsiteX106" fmla="*/ 9144000 w 9525000"/>
              <a:gd name="connsiteY106" fmla="*/ 482600 h 774700"/>
              <a:gd name="connsiteX107" fmla="*/ 9194800 w 9525000"/>
              <a:gd name="connsiteY107" fmla="*/ 495300 h 774700"/>
              <a:gd name="connsiteX108" fmla="*/ 9271000 w 9525000"/>
              <a:gd name="connsiteY108" fmla="*/ 533400 h 774700"/>
              <a:gd name="connsiteX109" fmla="*/ 9309100 w 9525000"/>
              <a:gd name="connsiteY109" fmla="*/ 558800 h 774700"/>
              <a:gd name="connsiteX110" fmla="*/ 9436100 w 9525000"/>
              <a:gd name="connsiteY110" fmla="*/ 596900 h 774700"/>
              <a:gd name="connsiteX111" fmla="*/ 9525000 w 9525000"/>
              <a:gd name="connsiteY111" fmla="*/ 596900 h 77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9525000" h="774700">
                <a:moveTo>
                  <a:pt x="0" y="673100"/>
                </a:moveTo>
                <a:cubicBezTo>
                  <a:pt x="50800" y="681567"/>
                  <a:pt x="101417" y="691217"/>
                  <a:pt x="152400" y="698500"/>
                </a:cubicBezTo>
                <a:cubicBezTo>
                  <a:pt x="182033" y="702733"/>
                  <a:pt x="211773" y="706279"/>
                  <a:pt x="241300" y="711200"/>
                </a:cubicBezTo>
                <a:cubicBezTo>
                  <a:pt x="262592" y="714749"/>
                  <a:pt x="283333" y="721640"/>
                  <a:pt x="304800" y="723900"/>
                </a:cubicBezTo>
                <a:cubicBezTo>
                  <a:pt x="363891" y="730120"/>
                  <a:pt x="423388" y="731666"/>
                  <a:pt x="482600" y="736600"/>
                </a:cubicBezTo>
                <a:cubicBezTo>
                  <a:pt x="524998" y="740133"/>
                  <a:pt x="567267" y="745067"/>
                  <a:pt x="609600" y="749300"/>
                </a:cubicBezTo>
                <a:lnTo>
                  <a:pt x="1117600" y="736600"/>
                </a:lnTo>
                <a:cubicBezTo>
                  <a:pt x="1179362" y="733972"/>
                  <a:pt x="1277924" y="706439"/>
                  <a:pt x="1333500" y="698500"/>
                </a:cubicBezTo>
                <a:cubicBezTo>
                  <a:pt x="1391139" y="690266"/>
                  <a:pt x="1534372" y="670507"/>
                  <a:pt x="1574800" y="660400"/>
                </a:cubicBezTo>
                <a:cubicBezTo>
                  <a:pt x="1591733" y="656167"/>
                  <a:pt x="1608348" y="650354"/>
                  <a:pt x="1625600" y="647700"/>
                </a:cubicBezTo>
                <a:cubicBezTo>
                  <a:pt x="1663489" y="641871"/>
                  <a:pt x="1701951" y="640421"/>
                  <a:pt x="1739900" y="635000"/>
                </a:cubicBezTo>
                <a:cubicBezTo>
                  <a:pt x="1790883" y="627717"/>
                  <a:pt x="1841500" y="618067"/>
                  <a:pt x="1892300" y="609600"/>
                </a:cubicBezTo>
                <a:cubicBezTo>
                  <a:pt x="1917700" y="605367"/>
                  <a:pt x="1943008" y="600542"/>
                  <a:pt x="1968500" y="596900"/>
                </a:cubicBezTo>
                <a:cubicBezTo>
                  <a:pt x="1998133" y="592667"/>
                  <a:pt x="2027663" y="587631"/>
                  <a:pt x="2057400" y="584200"/>
                </a:cubicBezTo>
                <a:cubicBezTo>
                  <a:pt x="2137745" y="574929"/>
                  <a:pt x="2218923" y="572096"/>
                  <a:pt x="2298700" y="558800"/>
                </a:cubicBezTo>
                <a:cubicBezTo>
                  <a:pt x="2324100" y="554567"/>
                  <a:pt x="2349348" y="549294"/>
                  <a:pt x="2374900" y="546100"/>
                </a:cubicBezTo>
                <a:cubicBezTo>
                  <a:pt x="2417116" y="540823"/>
                  <a:pt x="2459826" y="539711"/>
                  <a:pt x="2501900" y="533400"/>
                </a:cubicBezTo>
                <a:cubicBezTo>
                  <a:pt x="2544594" y="526996"/>
                  <a:pt x="2628900" y="508000"/>
                  <a:pt x="2628900" y="508000"/>
                </a:cubicBezTo>
                <a:cubicBezTo>
                  <a:pt x="2734995" y="454953"/>
                  <a:pt x="2620103" y="506829"/>
                  <a:pt x="2743200" y="469900"/>
                </a:cubicBezTo>
                <a:cubicBezTo>
                  <a:pt x="2765036" y="463349"/>
                  <a:pt x="2785868" y="453759"/>
                  <a:pt x="2806700" y="444500"/>
                </a:cubicBezTo>
                <a:cubicBezTo>
                  <a:pt x="2855051" y="423011"/>
                  <a:pt x="2889724" y="401282"/>
                  <a:pt x="2933700" y="368300"/>
                </a:cubicBezTo>
                <a:cubicBezTo>
                  <a:pt x="2950633" y="355600"/>
                  <a:pt x="2970438" y="346020"/>
                  <a:pt x="2984500" y="330200"/>
                </a:cubicBezTo>
                <a:cubicBezTo>
                  <a:pt x="3019529" y="290792"/>
                  <a:pt x="3037941" y="248718"/>
                  <a:pt x="3060700" y="203200"/>
                </a:cubicBezTo>
                <a:cubicBezTo>
                  <a:pt x="3050881" y="75550"/>
                  <a:pt x="3092805" y="54153"/>
                  <a:pt x="3009900" y="12700"/>
                </a:cubicBezTo>
                <a:cubicBezTo>
                  <a:pt x="2997926" y="6713"/>
                  <a:pt x="2984500" y="4233"/>
                  <a:pt x="2971800" y="0"/>
                </a:cubicBezTo>
                <a:lnTo>
                  <a:pt x="2895600" y="12700"/>
                </a:lnTo>
                <a:cubicBezTo>
                  <a:pt x="2866014" y="17252"/>
                  <a:pt x="2836053" y="19529"/>
                  <a:pt x="2806700" y="25400"/>
                </a:cubicBezTo>
                <a:cubicBezTo>
                  <a:pt x="2793573" y="28025"/>
                  <a:pt x="2781472" y="34422"/>
                  <a:pt x="2768600" y="38100"/>
                </a:cubicBezTo>
                <a:cubicBezTo>
                  <a:pt x="2751817" y="42895"/>
                  <a:pt x="2734518" y="45784"/>
                  <a:pt x="2717800" y="50800"/>
                </a:cubicBezTo>
                <a:cubicBezTo>
                  <a:pt x="2692155" y="58493"/>
                  <a:pt x="2641600" y="76200"/>
                  <a:pt x="2641600" y="76200"/>
                </a:cubicBezTo>
                <a:cubicBezTo>
                  <a:pt x="2583374" y="163539"/>
                  <a:pt x="2600453" y="123440"/>
                  <a:pt x="2578100" y="190500"/>
                </a:cubicBezTo>
                <a:cubicBezTo>
                  <a:pt x="2580432" y="211484"/>
                  <a:pt x="2582815" y="305666"/>
                  <a:pt x="2603500" y="342900"/>
                </a:cubicBezTo>
                <a:cubicBezTo>
                  <a:pt x="2618325" y="369585"/>
                  <a:pt x="2644647" y="390140"/>
                  <a:pt x="2654300" y="419100"/>
                </a:cubicBezTo>
                <a:cubicBezTo>
                  <a:pt x="2658533" y="431800"/>
                  <a:pt x="2659574" y="446061"/>
                  <a:pt x="2667000" y="457200"/>
                </a:cubicBezTo>
                <a:cubicBezTo>
                  <a:pt x="2676963" y="472144"/>
                  <a:pt x="2693602" y="481502"/>
                  <a:pt x="2705100" y="495300"/>
                </a:cubicBezTo>
                <a:cubicBezTo>
                  <a:pt x="2714871" y="507026"/>
                  <a:pt x="2720729" y="521674"/>
                  <a:pt x="2730500" y="533400"/>
                </a:cubicBezTo>
                <a:cubicBezTo>
                  <a:pt x="2741998" y="547198"/>
                  <a:pt x="2757102" y="557702"/>
                  <a:pt x="2768600" y="571500"/>
                </a:cubicBezTo>
                <a:cubicBezTo>
                  <a:pt x="2808491" y="619369"/>
                  <a:pt x="2786185" y="632395"/>
                  <a:pt x="2870200" y="660400"/>
                </a:cubicBezTo>
                <a:cubicBezTo>
                  <a:pt x="2895600" y="668867"/>
                  <a:pt x="2920425" y="679306"/>
                  <a:pt x="2946400" y="685800"/>
                </a:cubicBezTo>
                <a:cubicBezTo>
                  <a:pt x="3060987" y="714447"/>
                  <a:pt x="3014882" y="700161"/>
                  <a:pt x="3086100" y="723900"/>
                </a:cubicBezTo>
                <a:cubicBezTo>
                  <a:pt x="3196167" y="719667"/>
                  <a:pt x="3306413" y="718778"/>
                  <a:pt x="3416300" y="711200"/>
                </a:cubicBezTo>
                <a:cubicBezTo>
                  <a:pt x="3449401" y="708917"/>
                  <a:pt x="3465471" y="688545"/>
                  <a:pt x="3492500" y="673100"/>
                </a:cubicBezTo>
                <a:cubicBezTo>
                  <a:pt x="3508938" y="663707"/>
                  <a:pt x="3528517" y="659527"/>
                  <a:pt x="3543300" y="647700"/>
                </a:cubicBezTo>
                <a:cubicBezTo>
                  <a:pt x="3571350" y="625260"/>
                  <a:pt x="3589612" y="591425"/>
                  <a:pt x="3619500" y="571500"/>
                </a:cubicBezTo>
                <a:cubicBezTo>
                  <a:pt x="3641133" y="557078"/>
                  <a:pt x="3692647" y="523753"/>
                  <a:pt x="3708400" y="508000"/>
                </a:cubicBezTo>
                <a:cubicBezTo>
                  <a:pt x="3719193" y="497207"/>
                  <a:pt x="3724029" y="481626"/>
                  <a:pt x="3733800" y="469900"/>
                </a:cubicBezTo>
                <a:cubicBezTo>
                  <a:pt x="3764358" y="433230"/>
                  <a:pt x="3772538" y="431375"/>
                  <a:pt x="3810000" y="406400"/>
                </a:cubicBezTo>
                <a:cubicBezTo>
                  <a:pt x="3852333" y="342900"/>
                  <a:pt x="3822700" y="376767"/>
                  <a:pt x="3911600" y="317500"/>
                </a:cubicBezTo>
                <a:lnTo>
                  <a:pt x="3987800" y="266700"/>
                </a:lnTo>
                <a:cubicBezTo>
                  <a:pt x="4000500" y="258233"/>
                  <a:pt x="4011420" y="246127"/>
                  <a:pt x="4025900" y="241300"/>
                </a:cubicBezTo>
                <a:lnTo>
                  <a:pt x="4102100" y="215900"/>
                </a:lnTo>
                <a:cubicBezTo>
                  <a:pt x="4114800" y="211667"/>
                  <a:pt x="4127073" y="205825"/>
                  <a:pt x="4140200" y="203200"/>
                </a:cubicBezTo>
                <a:cubicBezTo>
                  <a:pt x="4176454" y="195949"/>
                  <a:pt x="4218629" y="188561"/>
                  <a:pt x="4254500" y="177800"/>
                </a:cubicBezTo>
                <a:cubicBezTo>
                  <a:pt x="4280145" y="170107"/>
                  <a:pt x="4305300" y="160867"/>
                  <a:pt x="4330700" y="152400"/>
                </a:cubicBezTo>
                <a:cubicBezTo>
                  <a:pt x="4359150" y="142917"/>
                  <a:pt x="4389984" y="131556"/>
                  <a:pt x="4419600" y="127000"/>
                </a:cubicBezTo>
                <a:cubicBezTo>
                  <a:pt x="4457489" y="121171"/>
                  <a:pt x="4495800" y="118533"/>
                  <a:pt x="4533900" y="114300"/>
                </a:cubicBezTo>
                <a:cubicBezTo>
                  <a:pt x="4602752" y="116065"/>
                  <a:pt x="4948423" y="105765"/>
                  <a:pt x="5118100" y="139700"/>
                </a:cubicBezTo>
                <a:cubicBezTo>
                  <a:pt x="5131227" y="142325"/>
                  <a:pt x="5143328" y="148722"/>
                  <a:pt x="5156200" y="152400"/>
                </a:cubicBezTo>
                <a:cubicBezTo>
                  <a:pt x="5172983" y="157195"/>
                  <a:pt x="5189961" y="161314"/>
                  <a:pt x="5207000" y="165100"/>
                </a:cubicBezTo>
                <a:cubicBezTo>
                  <a:pt x="5220781" y="168162"/>
                  <a:pt x="5303601" y="183126"/>
                  <a:pt x="5321300" y="190500"/>
                </a:cubicBezTo>
                <a:cubicBezTo>
                  <a:pt x="5487476" y="259740"/>
                  <a:pt x="5357298" y="230366"/>
                  <a:pt x="5499100" y="254000"/>
                </a:cubicBezTo>
                <a:cubicBezTo>
                  <a:pt x="5520267" y="262467"/>
                  <a:pt x="5540764" y="272849"/>
                  <a:pt x="5562600" y="279400"/>
                </a:cubicBezTo>
                <a:cubicBezTo>
                  <a:pt x="5583275" y="285603"/>
                  <a:pt x="5605159" y="286865"/>
                  <a:pt x="5626100" y="292100"/>
                </a:cubicBezTo>
                <a:cubicBezTo>
                  <a:pt x="5639087" y="295347"/>
                  <a:pt x="5651328" y="301122"/>
                  <a:pt x="5664200" y="304800"/>
                </a:cubicBezTo>
                <a:cubicBezTo>
                  <a:pt x="5680983" y="309595"/>
                  <a:pt x="5698657" y="311371"/>
                  <a:pt x="5715000" y="317500"/>
                </a:cubicBezTo>
                <a:cubicBezTo>
                  <a:pt x="5732727" y="324147"/>
                  <a:pt x="5748500" y="335211"/>
                  <a:pt x="5765800" y="342900"/>
                </a:cubicBezTo>
                <a:cubicBezTo>
                  <a:pt x="5786632" y="352159"/>
                  <a:pt x="5808468" y="359041"/>
                  <a:pt x="5829300" y="368300"/>
                </a:cubicBezTo>
                <a:cubicBezTo>
                  <a:pt x="5846600" y="375989"/>
                  <a:pt x="5862800" y="386011"/>
                  <a:pt x="5880100" y="393700"/>
                </a:cubicBezTo>
                <a:cubicBezTo>
                  <a:pt x="5900932" y="402959"/>
                  <a:pt x="5923210" y="408905"/>
                  <a:pt x="5943600" y="419100"/>
                </a:cubicBezTo>
                <a:cubicBezTo>
                  <a:pt x="5957252" y="425926"/>
                  <a:pt x="5967752" y="438301"/>
                  <a:pt x="5981700" y="444500"/>
                </a:cubicBezTo>
                <a:cubicBezTo>
                  <a:pt x="6055084" y="477115"/>
                  <a:pt x="6078777" y="468392"/>
                  <a:pt x="6159500" y="495300"/>
                </a:cubicBezTo>
                <a:cubicBezTo>
                  <a:pt x="6225998" y="517466"/>
                  <a:pt x="6184348" y="506107"/>
                  <a:pt x="6286500" y="520700"/>
                </a:cubicBezTo>
                <a:lnTo>
                  <a:pt x="6400800" y="558800"/>
                </a:lnTo>
                <a:lnTo>
                  <a:pt x="6438900" y="571500"/>
                </a:lnTo>
                <a:cubicBezTo>
                  <a:pt x="6451600" y="575733"/>
                  <a:pt x="6464013" y="580953"/>
                  <a:pt x="6477000" y="584200"/>
                </a:cubicBezTo>
                <a:cubicBezTo>
                  <a:pt x="6493933" y="588433"/>
                  <a:pt x="6511082" y="591884"/>
                  <a:pt x="6527800" y="596900"/>
                </a:cubicBezTo>
                <a:cubicBezTo>
                  <a:pt x="6553445" y="604593"/>
                  <a:pt x="6578600" y="613833"/>
                  <a:pt x="6604000" y="622300"/>
                </a:cubicBezTo>
                <a:lnTo>
                  <a:pt x="6680200" y="647700"/>
                </a:lnTo>
                <a:lnTo>
                  <a:pt x="6718300" y="660400"/>
                </a:lnTo>
                <a:cubicBezTo>
                  <a:pt x="6731000" y="664633"/>
                  <a:pt x="6743413" y="669853"/>
                  <a:pt x="6756400" y="673100"/>
                </a:cubicBezTo>
                <a:cubicBezTo>
                  <a:pt x="6773333" y="677333"/>
                  <a:pt x="6790482" y="680784"/>
                  <a:pt x="6807200" y="685800"/>
                </a:cubicBezTo>
                <a:cubicBezTo>
                  <a:pt x="6832845" y="693493"/>
                  <a:pt x="6858000" y="702733"/>
                  <a:pt x="6883400" y="711200"/>
                </a:cubicBezTo>
                <a:cubicBezTo>
                  <a:pt x="6896100" y="715433"/>
                  <a:pt x="6908248" y="722007"/>
                  <a:pt x="6921500" y="723900"/>
                </a:cubicBezTo>
                <a:lnTo>
                  <a:pt x="7112000" y="749300"/>
                </a:lnTo>
                <a:cubicBezTo>
                  <a:pt x="7141672" y="753256"/>
                  <a:pt x="7171149" y="758694"/>
                  <a:pt x="7200900" y="762000"/>
                </a:cubicBezTo>
                <a:cubicBezTo>
                  <a:pt x="7247373" y="767164"/>
                  <a:pt x="7294033" y="770467"/>
                  <a:pt x="7340600" y="774700"/>
                </a:cubicBezTo>
                <a:cubicBezTo>
                  <a:pt x="7433733" y="770467"/>
                  <a:pt x="7527045" y="769150"/>
                  <a:pt x="7620000" y="762000"/>
                </a:cubicBezTo>
                <a:cubicBezTo>
                  <a:pt x="7637403" y="760661"/>
                  <a:pt x="7653733" y="752957"/>
                  <a:pt x="7670800" y="749300"/>
                </a:cubicBezTo>
                <a:cubicBezTo>
                  <a:pt x="7713013" y="740254"/>
                  <a:pt x="7756844" y="737552"/>
                  <a:pt x="7797800" y="723900"/>
                </a:cubicBezTo>
                <a:cubicBezTo>
                  <a:pt x="7925843" y="681219"/>
                  <a:pt x="7727232" y="746340"/>
                  <a:pt x="7886700" y="698500"/>
                </a:cubicBezTo>
                <a:cubicBezTo>
                  <a:pt x="7912345" y="690807"/>
                  <a:pt x="7938953" y="685074"/>
                  <a:pt x="7962900" y="673100"/>
                </a:cubicBezTo>
                <a:cubicBezTo>
                  <a:pt x="7996767" y="656167"/>
                  <a:pt x="8032995" y="643303"/>
                  <a:pt x="8064500" y="622300"/>
                </a:cubicBezTo>
                <a:cubicBezTo>
                  <a:pt x="8077200" y="613833"/>
                  <a:pt x="8088571" y="602913"/>
                  <a:pt x="8102600" y="596900"/>
                </a:cubicBezTo>
                <a:cubicBezTo>
                  <a:pt x="8118643" y="590024"/>
                  <a:pt x="8136467" y="588433"/>
                  <a:pt x="8153400" y="584200"/>
                </a:cubicBezTo>
                <a:cubicBezTo>
                  <a:pt x="8178800" y="567267"/>
                  <a:pt x="8200640" y="543053"/>
                  <a:pt x="8229600" y="533400"/>
                </a:cubicBezTo>
                <a:cubicBezTo>
                  <a:pt x="8242300" y="529167"/>
                  <a:pt x="8254828" y="524378"/>
                  <a:pt x="8267700" y="520700"/>
                </a:cubicBezTo>
                <a:cubicBezTo>
                  <a:pt x="8284483" y="515905"/>
                  <a:pt x="8301941" y="513520"/>
                  <a:pt x="8318500" y="508000"/>
                </a:cubicBezTo>
                <a:cubicBezTo>
                  <a:pt x="8340127" y="500791"/>
                  <a:pt x="8360373" y="489809"/>
                  <a:pt x="8382000" y="482600"/>
                </a:cubicBezTo>
                <a:cubicBezTo>
                  <a:pt x="8398559" y="477080"/>
                  <a:pt x="8416241" y="475420"/>
                  <a:pt x="8432800" y="469900"/>
                </a:cubicBezTo>
                <a:cubicBezTo>
                  <a:pt x="8454427" y="462691"/>
                  <a:pt x="8474673" y="451709"/>
                  <a:pt x="8496300" y="444500"/>
                </a:cubicBezTo>
                <a:cubicBezTo>
                  <a:pt x="8512859" y="438980"/>
                  <a:pt x="8530061" y="435586"/>
                  <a:pt x="8547100" y="431800"/>
                </a:cubicBezTo>
                <a:cubicBezTo>
                  <a:pt x="8600350" y="419967"/>
                  <a:pt x="8631657" y="415591"/>
                  <a:pt x="8686800" y="406400"/>
                </a:cubicBezTo>
                <a:cubicBezTo>
                  <a:pt x="8780325" y="412635"/>
                  <a:pt x="8864159" y="411946"/>
                  <a:pt x="8953500" y="431800"/>
                </a:cubicBezTo>
                <a:cubicBezTo>
                  <a:pt x="8966568" y="434704"/>
                  <a:pt x="8978728" y="440822"/>
                  <a:pt x="8991600" y="444500"/>
                </a:cubicBezTo>
                <a:cubicBezTo>
                  <a:pt x="9008383" y="449295"/>
                  <a:pt x="9025617" y="452405"/>
                  <a:pt x="9042400" y="457200"/>
                </a:cubicBezTo>
                <a:cubicBezTo>
                  <a:pt x="9055272" y="460878"/>
                  <a:pt x="9067513" y="466653"/>
                  <a:pt x="9080500" y="469900"/>
                </a:cubicBezTo>
                <a:cubicBezTo>
                  <a:pt x="9101441" y="475135"/>
                  <a:pt x="9122928" y="477917"/>
                  <a:pt x="9144000" y="482600"/>
                </a:cubicBezTo>
                <a:cubicBezTo>
                  <a:pt x="9161039" y="486386"/>
                  <a:pt x="9177867" y="491067"/>
                  <a:pt x="9194800" y="495300"/>
                </a:cubicBezTo>
                <a:cubicBezTo>
                  <a:pt x="9303989" y="568093"/>
                  <a:pt x="9165840" y="480820"/>
                  <a:pt x="9271000" y="533400"/>
                </a:cubicBezTo>
                <a:cubicBezTo>
                  <a:pt x="9284652" y="540226"/>
                  <a:pt x="9295152" y="552601"/>
                  <a:pt x="9309100" y="558800"/>
                </a:cubicBezTo>
                <a:cubicBezTo>
                  <a:pt x="9319711" y="563516"/>
                  <a:pt x="9412879" y="594789"/>
                  <a:pt x="9436100" y="596900"/>
                </a:cubicBezTo>
                <a:cubicBezTo>
                  <a:pt x="9465612" y="599583"/>
                  <a:pt x="9495367" y="596900"/>
                  <a:pt x="9525000" y="596900"/>
                </a:cubicBezTo>
              </a:path>
            </a:pathLst>
          </a:custGeom>
          <a:noFill/>
          <a:ln w="444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7" name="Picture 26" descr="Sun Happy Sunshine · Free vector graphic on Pixabay">
            <a:extLst>
              <a:ext uri="{FF2B5EF4-FFF2-40B4-BE49-F238E27FC236}">
                <a16:creationId xmlns:a16="http://schemas.microsoft.com/office/drawing/2014/main" id="{73FE35E8-5CE3-6A1F-52C1-6A90D7E0BD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10139562" y="5089650"/>
            <a:ext cx="1812791" cy="15428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8620725-383A-287B-ED07-9C02FF242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4696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Free Images : astronomy, cosmos, dark, galaxy, hd wallpaper, lock ...">
            <a:extLst>
              <a:ext uri="{FF2B5EF4-FFF2-40B4-BE49-F238E27FC236}">
                <a16:creationId xmlns:a16="http://schemas.microsoft.com/office/drawing/2014/main" id="{A826F128-519B-5583-9CB5-B89590EFC0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998FB7-C202-906D-26D7-A08AF099064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389" t="2037" r="1251" b="31852"/>
          <a:stretch/>
        </p:blipFill>
        <p:spPr>
          <a:xfrm>
            <a:off x="262661" y="1552573"/>
            <a:ext cx="7369046" cy="3752853"/>
          </a:xfrm>
          <a:prstGeom prst="rect">
            <a:avLst/>
          </a:prstGeom>
        </p:spPr>
      </p:pic>
      <p:pic>
        <p:nvPicPr>
          <p:cNvPr id="12" name="Picture 11" descr="Mailbox PNG">
            <a:extLst>
              <a:ext uri="{FF2B5EF4-FFF2-40B4-BE49-F238E27FC236}">
                <a16:creationId xmlns:a16="http://schemas.microsoft.com/office/drawing/2014/main" id="{34D0D5F5-A40B-404A-2D7E-02638B10227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9713031" y="1915200"/>
            <a:ext cx="2215710" cy="1933094"/>
          </a:xfrm>
          <a:prstGeom prst="rect">
            <a:avLst/>
          </a:prstGeom>
        </p:spPr>
      </p:pic>
      <p:sp>
        <p:nvSpPr>
          <p:cNvPr id="21" name="Freeform 20">
            <a:extLst>
              <a:ext uri="{FF2B5EF4-FFF2-40B4-BE49-F238E27FC236}">
                <a16:creationId xmlns:a16="http://schemas.microsoft.com/office/drawing/2014/main" id="{FB1E93A3-D54D-0999-3AF6-98573657F16B}"/>
              </a:ext>
            </a:extLst>
          </p:cNvPr>
          <p:cNvSpPr/>
          <p:nvPr/>
        </p:nvSpPr>
        <p:spPr>
          <a:xfrm>
            <a:off x="698500" y="3213100"/>
            <a:ext cx="7632700" cy="3340100"/>
          </a:xfrm>
          <a:custGeom>
            <a:avLst/>
            <a:gdLst>
              <a:gd name="connsiteX0" fmla="*/ 0 w 7632700"/>
              <a:gd name="connsiteY0" fmla="*/ 3124200 h 3340100"/>
              <a:gd name="connsiteX1" fmla="*/ 88900 w 7632700"/>
              <a:gd name="connsiteY1" fmla="*/ 3086100 h 3340100"/>
              <a:gd name="connsiteX2" fmla="*/ 177800 w 7632700"/>
              <a:gd name="connsiteY2" fmla="*/ 3035300 h 3340100"/>
              <a:gd name="connsiteX3" fmla="*/ 241300 w 7632700"/>
              <a:gd name="connsiteY3" fmla="*/ 3009900 h 3340100"/>
              <a:gd name="connsiteX4" fmla="*/ 342900 w 7632700"/>
              <a:gd name="connsiteY4" fmla="*/ 2959100 h 3340100"/>
              <a:gd name="connsiteX5" fmla="*/ 431800 w 7632700"/>
              <a:gd name="connsiteY5" fmla="*/ 2933700 h 3340100"/>
              <a:gd name="connsiteX6" fmla="*/ 469900 w 7632700"/>
              <a:gd name="connsiteY6" fmla="*/ 2921000 h 3340100"/>
              <a:gd name="connsiteX7" fmla="*/ 533400 w 7632700"/>
              <a:gd name="connsiteY7" fmla="*/ 2908300 h 3340100"/>
              <a:gd name="connsiteX8" fmla="*/ 622300 w 7632700"/>
              <a:gd name="connsiteY8" fmla="*/ 2882900 h 3340100"/>
              <a:gd name="connsiteX9" fmla="*/ 838200 w 7632700"/>
              <a:gd name="connsiteY9" fmla="*/ 2857500 h 3340100"/>
              <a:gd name="connsiteX10" fmla="*/ 927100 w 7632700"/>
              <a:gd name="connsiteY10" fmla="*/ 2844800 h 3340100"/>
              <a:gd name="connsiteX11" fmla="*/ 1066800 w 7632700"/>
              <a:gd name="connsiteY11" fmla="*/ 2832100 h 3340100"/>
              <a:gd name="connsiteX12" fmla="*/ 1574800 w 7632700"/>
              <a:gd name="connsiteY12" fmla="*/ 2844800 h 3340100"/>
              <a:gd name="connsiteX13" fmla="*/ 1727200 w 7632700"/>
              <a:gd name="connsiteY13" fmla="*/ 2870200 h 3340100"/>
              <a:gd name="connsiteX14" fmla="*/ 1866900 w 7632700"/>
              <a:gd name="connsiteY14" fmla="*/ 2882900 h 3340100"/>
              <a:gd name="connsiteX15" fmla="*/ 2057400 w 7632700"/>
              <a:gd name="connsiteY15" fmla="*/ 2921000 h 3340100"/>
              <a:gd name="connsiteX16" fmla="*/ 2108200 w 7632700"/>
              <a:gd name="connsiteY16" fmla="*/ 2933700 h 3340100"/>
              <a:gd name="connsiteX17" fmla="*/ 2235200 w 7632700"/>
              <a:gd name="connsiteY17" fmla="*/ 2946400 h 3340100"/>
              <a:gd name="connsiteX18" fmla="*/ 2336800 w 7632700"/>
              <a:gd name="connsiteY18" fmla="*/ 2959100 h 3340100"/>
              <a:gd name="connsiteX19" fmla="*/ 2565400 w 7632700"/>
              <a:gd name="connsiteY19" fmla="*/ 2984500 h 3340100"/>
              <a:gd name="connsiteX20" fmla="*/ 3175000 w 7632700"/>
              <a:gd name="connsiteY20" fmla="*/ 3022600 h 3340100"/>
              <a:gd name="connsiteX21" fmla="*/ 4381500 w 7632700"/>
              <a:gd name="connsiteY21" fmla="*/ 3035300 h 3340100"/>
              <a:gd name="connsiteX22" fmla="*/ 4521200 w 7632700"/>
              <a:gd name="connsiteY22" fmla="*/ 3048000 h 3340100"/>
              <a:gd name="connsiteX23" fmla="*/ 4648200 w 7632700"/>
              <a:gd name="connsiteY23" fmla="*/ 3060700 h 3340100"/>
              <a:gd name="connsiteX24" fmla="*/ 5219700 w 7632700"/>
              <a:gd name="connsiteY24" fmla="*/ 3048000 h 3340100"/>
              <a:gd name="connsiteX25" fmla="*/ 5334000 w 7632700"/>
              <a:gd name="connsiteY25" fmla="*/ 3022600 h 3340100"/>
              <a:gd name="connsiteX26" fmla="*/ 5410200 w 7632700"/>
              <a:gd name="connsiteY26" fmla="*/ 2997200 h 3340100"/>
              <a:gd name="connsiteX27" fmla="*/ 5473700 w 7632700"/>
              <a:gd name="connsiteY27" fmla="*/ 2984500 h 3340100"/>
              <a:gd name="connsiteX28" fmla="*/ 5549900 w 7632700"/>
              <a:gd name="connsiteY28" fmla="*/ 2959100 h 3340100"/>
              <a:gd name="connsiteX29" fmla="*/ 5600700 w 7632700"/>
              <a:gd name="connsiteY29" fmla="*/ 2946400 h 3340100"/>
              <a:gd name="connsiteX30" fmla="*/ 5676900 w 7632700"/>
              <a:gd name="connsiteY30" fmla="*/ 2908300 h 3340100"/>
              <a:gd name="connsiteX31" fmla="*/ 5765800 w 7632700"/>
              <a:gd name="connsiteY31" fmla="*/ 2857500 h 3340100"/>
              <a:gd name="connsiteX32" fmla="*/ 5791200 w 7632700"/>
              <a:gd name="connsiteY32" fmla="*/ 2819400 h 3340100"/>
              <a:gd name="connsiteX33" fmla="*/ 5816600 w 7632700"/>
              <a:gd name="connsiteY33" fmla="*/ 2743200 h 3340100"/>
              <a:gd name="connsiteX34" fmla="*/ 5803900 w 7632700"/>
              <a:gd name="connsiteY34" fmla="*/ 2692400 h 3340100"/>
              <a:gd name="connsiteX35" fmla="*/ 5715000 w 7632700"/>
              <a:gd name="connsiteY35" fmla="*/ 2578100 h 3340100"/>
              <a:gd name="connsiteX36" fmla="*/ 5638800 w 7632700"/>
              <a:gd name="connsiteY36" fmla="*/ 2527300 h 3340100"/>
              <a:gd name="connsiteX37" fmla="*/ 5562600 w 7632700"/>
              <a:gd name="connsiteY37" fmla="*/ 2489200 h 3340100"/>
              <a:gd name="connsiteX38" fmla="*/ 5410200 w 7632700"/>
              <a:gd name="connsiteY38" fmla="*/ 2514600 h 3340100"/>
              <a:gd name="connsiteX39" fmla="*/ 5346700 w 7632700"/>
              <a:gd name="connsiteY39" fmla="*/ 2552700 h 3340100"/>
              <a:gd name="connsiteX40" fmla="*/ 5359400 w 7632700"/>
              <a:gd name="connsiteY40" fmla="*/ 2908300 h 3340100"/>
              <a:gd name="connsiteX41" fmla="*/ 5372100 w 7632700"/>
              <a:gd name="connsiteY41" fmla="*/ 2946400 h 3340100"/>
              <a:gd name="connsiteX42" fmla="*/ 5397500 w 7632700"/>
              <a:gd name="connsiteY42" fmla="*/ 2984500 h 3340100"/>
              <a:gd name="connsiteX43" fmla="*/ 5473700 w 7632700"/>
              <a:gd name="connsiteY43" fmla="*/ 3048000 h 3340100"/>
              <a:gd name="connsiteX44" fmla="*/ 5499100 w 7632700"/>
              <a:gd name="connsiteY44" fmla="*/ 3086100 h 3340100"/>
              <a:gd name="connsiteX45" fmla="*/ 5537200 w 7632700"/>
              <a:gd name="connsiteY45" fmla="*/ 3111500 h 3340100"/>
              <a:gd name="connsiteX46" fmla="*/ 5651500 w 7632700"/>
              <a:gd name="connsiteY46" fmla="*/ 3162300 h 3340100"/>
              <a:gd name="connsiteX47" fmla="*/ 5689600 w 7632700"/>
              <a:gd name="connsiteY47" fmla="*/ 3187700 h 3340100"/>
              <a:gd name="connsiteX48" fmla="*/ 5740400 w 7632700"/>
              <a:gd name="connsiteY48" fmla="*/ 3213100 h 3340100"/>
              <a:gd name="connsiteX49" fmla="*/ 5867400 w 7632700"/>
              <a:gd name="connsiteY49" fmla="*/ 3251200 h 3340100"/>
              <a:gd name="connsiteX50" fmla="*/ 5943600 w 7632700"/>
              <a:gd name="connsiteY50" fmla="*/ 3276600 h 3340100"/>
              <a:gd name="connsiteX51" fmla="*/ 5981700 w 7632700"/>
              <a:gd name="connsiteY51" fmla="*/ 3289300 h 3340100"/>
              <a:gd name="connsiteX52" fmla="*/ 6045200 w 7632700"/>
              <a:gd name="connsiteY52" fmla="*/ 3302000 h 3340100"/>
              <a:gd name="connsiteX53" fmla="*/ 6184900 w 7632700"/>
              <a:gd name="connsiteY53" fmla="*/ 3340100 h 3340100"/>
              <a:gd name="connsiteX54" fmla="*/ 6604000 w 7632700"/>
              <a:gd name="connsiteY54" fmla="*/ 3327400 h 3340100"/>
              <a:gd name="connsiteX55" fmla="*/ 6705600 w 7632700"/>
              <a:gd name="connsiteY55" fmla="*/ 3302000 h 3340100"/>
              <a:gd name="connsiteX56" fmla="*/ 6743700 w 7632700"/>
              <a:gd name="connsiteY56" fmla="*/ 3289300 h 3340100"/>
              <a:gd name="connsiteX57" fmla="*/ 6781800 w 7632700"/>
              <a:gd name="connsiteY57" fmla="*/ 3263900 h 3340100"/>
              <a:gd name="connsiteX58" fmla="*/ 6870700 w 7632700"/>
              <a:gd name="connsiteY58" fmla="*/ 3238500 h 3340100"/>
              <a:gd name="connsiteX59" fmla="*/ 6959600 w 7632700"/>
              <a:gd name="connsiteY59" fmla="*/ 3200400 h 3340100"/>
              <a:gd name="connsiteX60" fmla="*/ 7035800 w 7632700"/>
              <a:gd name="connsiteY60" fmla="*/ 3149600 h 3340100"/>
              <a:gd name="connsiteX61" fmla="*/ 7099300 w 7632700"/>
              <a:gd name="connsiteY61" fmla="*/ 3111500 h 3340100"/>
              <a:gd name="connsiteX62" fmla="*/ 7175500 w 7632700"/>
              <a:gd name="connsiteY62" fmla="*/ 3060700 h 3340100"/>
              <a:gd name="connsiteX63" fmla="*/ 7277100 w 7632700"/>
              <a:gd name="connsiteY63" fmla="*/ 2984500 h 3340100"/>
              <a:gd name="connsiteX64" fmla="*/ 7302500 w 7632700"/>
              <a:gd name="connsiteY64" fmla="*/ 2946400 h 3340100"/>
              <a:gd name="connsiteX65" fmla="*/ 7404100 w 7632700"/>
              <a:gd name="connsiteY65" fmla="*/ 2844800 h 3340100"/>
              <a:gd name="connsiteX66" fmla="*/ 7442200 w 7632700"/>
              <a:gd name="connsiteY66" fmla="*/ 2781300 h 3340100"/>
              <a:gd name="connsiteX67" fmla="*/ 7467600 w 7632700"/>
              <a:gd name="connsiteY67" fmla="*/ 2743200 h 3340100"/>
              <a:gd name="connsiteX68" fmla="*/ 7518400 w 7632700"/>
              <a:gd name="connsiteY68" fmla="*/ 2641600 h 3340100"/>
              <a:gd name="connsiteX69" fmla="*/ 7531100 w 7632700"/>
              <a:gd name="connsiteY69" fmla="*/ 2578100 h 3340100"/>
              <a:gd name="connsiteX70" fmla="*/ 7581900 w 7632700"/>
              <a:gd name="connsiteY70" fmla="*/ 2451100 h 3340100"/>
              <a:gd name="connsiteX71" fmla="*/ 7594600 w 7632700"/>
              <a:gd name="connsiteY71" fmla="*/ 2387600 h 3340100"/>
              <a:gd name="connsiteX72" fmla="*/ 7607300 w 7632700"/>
              <a:gd name="connsiteY72" fmla="*/ 2349500 h 3340100"/>
              <a:gd name="connsiteX73" fmla="*/ 7620000 w 7632700"/>
              <a:gd name="connsiteY73" fmla="*/ 2286000 h 3340100"/>
              <a:gd name="connsiteX74" fmla="*/ 7632700 w 7632700"/>
              <a:gd name="connsiteY74" fmla="*/ 2235200 h 3340100"/>
              <a:gd name="connsiteX75" fmla="*/ 7620000 w 7632700"/>
              <a:gd name="connsiteY75" fmla="*/ 1943100 h 3340100"/>
              <a:gd name="connsiteX76" fmla="*/ 7594600 w 7632700"/>
              <a:gd name="connsiteY76" fmla="*/ 1905000 h 3340100"/>
              <a:gd name="connsiteX77" fmla="*/ 7569200 w 7632700"/>
              <a:gd name="connsiteY77" fmla="*/ 1854200 h 3340100"/>
              <a:gd name="connsiteX78" fmla="*/ 7543800 w 7632700"/>
              <a:gd name="connsiteY78" fmla="*/ 1816100 h 3340100"/>
              <a:gd name="connsiteX79" fmla="*/ 7531100 w 7632700"/>
              <a:gd name="connsiteY79" fmla="*/ 1778000 h 3340100"/>
              <a:gd name="connsiteX80" fmla="*/ 7493000 w 7632700"/>
              <a:gd name="connsiteY80" fmla="*/ 1727200 h 3340100"/>
              <a:gd name="connsiteX81" fmla="*/ 7454900 w 7632700"/>
              <a:gd name="connsiteY81" fmla="*/ 1651000 h 3340100"/>
              <a:gd name="connsiteX82" fmla="*/ 7416800 w 7632700"/>
              <a:gd name="connsiteY82" fmla="*/ 1612900 h 3340100"/>
              <a:gd name="connsiteX83" fmla="*/ 7366000 w 7632700"/>
              <a:gd name="connsiteY83" fmla="*/ 1536700 h 3340100"/>
              <a:gd name="connsiteX84" fmla="*/ 7340600 w 7632700"/>
              <a:gd name="connsiteY84" fmla="*/ 1498600 h 3340100"/>
              <a:gd name="connsiteX85" fmla="*/ 7315200 w 7632700"/>
              <a:gd name="connsiteY85" fmla="*/ 1447800 h 3340100"/>
              <a:gd name="connsiteX86" fmla="*/ 7277100 w 7632700"/>
              <a:gd name="connsiteY86" fmla="*/ 1409700 h 3340100"/>
              <a:gd name="connsiteX87" fmla="*/ 7264400 w 7632700"/>
              <a:gd name="connsiteY87" fmla="*/ 1371600 h 3340100"/>
              <a:gd name="connsiteX88" fmla="*/ 7239000 w 7632700"/>
              <a:gd name="connsiteY88" fmla="*/ 1333500 h 3340100"/>
              <a:gd name="connsiteX89" fmla="*/ 7226300 w 7632700"/>
              <a:gd name="connsiteY89" fmla="*/ 1282700 h 3340100"/>
              <a:gd name="connsiteX90" fmla="*/ 7200900 w 7632700"/>
              <a:gd name="connsiteY90" fmla="*/ 1244600 h 3340100"/>
              <a:gd name="connsiteX91" fmla="*/ 7188200 w 7632700"/>
              <a:gd name="connsiteY91" fmla="*/ 1206500 h 3340100"/>
              <a:gd name="connsiteX92" fmla="*/ 7188200 w 7632700"/>
              <a:gd name="connsiteY92" fmla="*/ 825500 h 3340100"/>
              <a:gd name="connsiteX93" fmla="*/ 7200900 w 7632700"/>
              <a:gd name="connsiteY93" fmla="*/ 787400 h 3340100"/>
              <a:gd name="connsiteX94" fmla="*/ 7239000 w 7632700"/>
              <a:gd name="connsiteY94" fmla="*/ 762000 h 3340100"/>
              <a:gd name="connsiteX95" fmla="*/ 7277100 w 7632700"/>
              <a:gd name="connsiteY95" fmla="*/ 723900 h 3340100"/>
              <a:gd name="connsiteX96" fmla="*/ 7289800 w 7632700"/>
              <a:gd name="connsiteY96" fmla="*/ 685800 h 3340100"/>
              <a:gd name="connsiteX97" fmla="*/ 7264400 w 7632700"/>
              <a:gd name="connsiteY97" fmla="*/ 647700 h 3340100"/>
              <a:gd name="connsiteX98" fmla="*/ 7251700 w 7632700"/>
              <a:gd name="connsiteY98" fmla="*/ 609600 h 3340100"/>
              <a:gd name="connsiteX99" fmla="*/ 7277100 w 7632700"/>
              <a:gd name="connsiteY99" fmla="*/ 533400 h 3340100"/>
              <a:gd name="connsiteX100" fmla="*/ 7289800 w 7632700"/>
              <a:gd name="connsiteY100" fmla="*/ 495300 h 3340100"/>
              <a:gd name="connsiteX101" fmla="*/ 7251700 w 7632700"/>
              <a:gd name="connsiteY101" fmla="*/ 393700 h 3340100"/>
              <a:gd name="connsiteX102" fmla="*/ 7175500 w 7632700"/>
              <a:gd name="connsiteY102" fmla="*/ 342900 h 3340100"/>
              <a:gd name="connsiteX103" fmla="*/ 7162800 w 7632700"/>
              <a:gd name="connsiteY103" fmla="*/ 304800 h 3340100"/>
              <a:gd name="connsiteX104" fmla="*/ 7124700 w 7632700"/>
              <a:gd name="connsiteY104" fmla="*/ 228600 h 3340100"/>
              <a:gd name="connsiteX105" fmla="*/ 7137400 w 7632700"/>
              <a:gd name="connsiteY105" fmla="*/ 152400 h 3340100"/>
              <a:gd name="connsiteX106" fmla="*/ 7162800 w 7632700"/>
              <a:gd name="connsiteY106" fmla="*/ 76200 h 3340100"/>
              <a:gd name="connsiteX107" fmla="*/ 7200900 w 7632700"/>
              <a:gd name="connsiteY107" fmla="*/ 38100 h 3340100"/>
              <a:gd name="connsiteX108" fmla="*/ 7264400 w 7632700"/>
              <a:gd name="connsiteY108" fmla="*/ 0 h 334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</a:cxnLst>
            <a:rect l="l" t="t" r="r" b="b"/>
            <a:pathLst>
              <a:path w="7632700" h="3340100">
                <a:moveTo>
                  <a:pt x="0" y="3124200"/>
                </a:moveTo>
                <a:cubicBezTo>
                  <a:pt x="29633" y="3111500"/>
                  <a:pt x="60064" y="3100518"/>
                  <a:pt x="88900" y="3086100"/>
                </a:cubicBezTo>
                <a:cubicBezTo>
                  <a:pt x="252347" y="3004377"/>
                  <a:pt x="-22587" y="3124361"/>
                  <a:pt x="177800" y="3035300"/>
                </a:cubicBezTo>
                <a:cubicBezTo>
                  <a:pt x="198632" y="3026041"/>
                  <a:pt x="220910" y="3020095"/>
                  <a:pt x="241300" y="3009900"/>
                </a:cubicBezTo>
                <a:cubicBezTo>
                  <a:pt x="364059" y="2948521"/>
                  <a:pt x="167115" y="3025020"/>
                  <a:pt x="342900" y="2959100"/>
                </a:cubicBezTo>
                <a:cubicBezTo>
                  <a:pt x="391620" y="2940830"/>
                  <a:pt x="375755" y="2949713"/>
                  <a:pt x="431800" y="2933700"/>
                </a:cubicBezTo>
                <a:cubicBezTo>
                  <a:pt x="444672" y="2930022"/>
                  <a:pt x="456913" y="2924247"/>
                  <a:pt x="469900" y="2921000"/>
                </a:cubicBezTo>
                <a:cubicBezTo>
                  <a:pt x="490841" y="2915765"/>
                  <a:pt x="512459" y="2913535"/>
                  <a:pt x="533400" y="2908300"/>
                </a:cubicBezTo>
                <a:cubicBezTo>
                  <a:pt x="605941" y="2890165"/>
                  <a:pt x="535197" y="2898737"/>
                  <a:pt x="622300" y="2882900"/>
                </a:cubicBezTo>
                <a:cubicBezTo>
                  <a:pt x="704107" y="2868026"/>
                  <a:pt x="751354" y="2867717"/>
                  <a:pt x="838200" y="2857500"/>
                </a:cubicBezTo>
                <a:cubicBezTo>
                  <a:pt x="867929" y="2854002"/>
                  <a:pt x="897349" y="2848106"/>
                  <a:pt x="927100" y="2844800"/>
                </a:cubicBezTo>
                <a:cubicBezTo>
                  <a:pt x="973573" y="2839636"/>
                  <a:pt x="1020233" y="2836333"/>
                  <a:pt x="1066800" y="2832100"/>
                </a:cubicBezTo>
                <a:cubicBezTo>
                  <a:pt x="1236133" y="2836333"/>
                  <a:pt x="1405695" y="2835044"/>
                  <a:pt x="1574800" y="2844800"/>
                </a:cubicBezTo>
                <a:cubicBezTo>
                  <a:pt x="1626215" y="2847766"/>
                  <a:pt x="1675911" y="2865537"/>
                  <a:pt x="1727200" y="2870200"/>
                </a:cubicBezTo>
                <a:lnTo>
                  <a:pt x="1866900" y="2882900"/>
                </a:lnTo>
                <a:cubicBezTo>
                  <a:pt x="2079812" y="2936128"/>
                  <a:pt x="1863394" y="2885726"/>
                  <a:pt x="2057400" y="2921000"/>
                </a:cubicBezTo>
                <a:cubicBezTo>
                  <a:pt x="2074573" y="2924122"/>
                  <a:pt x="2090921" y="2931232"/>
                  <a:pt x="2108200" y="2933700"/>
                </a:cubicBezTo>
                <a:cubicBezTo>
                  <a:pt x="2150317" y="2939717"/>
                  <a:pt x="2192916" y="2941702"/>
                  <a:pt x="2235200" y="2946400"/>
                </a:cubicBezTo>
                <a:cubicBezTo>
                  <a:pt x="2269121" y="2950169"/>
                  <a:pt x="2302895" y="2955188"/>
                  <a:pt x="2336800" y="2959100"/>
                </a:cubicBezTo>
                <a:lnTo>
                  <a:pt x="2565400" y="2984500"/>
                </a:lnTo>
                <a:cubicBezTo>
                  <a:pt x="2869168" y="3022471"/>
                  <a:pt x="2767719" y="3016186"/>
                  <a:pt x="3175000" y="3022600"/>
                </a:cubicBezTo>
                <a:lnTo>
                  <a:pt x="4381500" y="3035300"/>
                </a:lnTo>
                <a:lnTo>
                  <a:pt x="4521200" y="3048000"/>
                </a:lnTo>
                <a:cubicBezTo>
                  <a:pt x="4563553" y="3052034"/>
                  <a:pt x="4605656" y="3060700"/>
                  <a:pt x="4648200" y="3060700"/>
                </a:cubicBezTo>
                <a:cubicBezTo>
                  <a:pt x="4838747" y="3060700"/>
                  <a:pt x="5029200" y="3052233"/>
                  <a:pt x="5219700" y="3048000"/>
                </a:cubicBezTo>
                <a:cubicBezTo>
                  <a:pt x="5328708" y="3011664"/>
                  <a:pt x="5155190" y="3067302"/>
                  <a:pt x="5334000" y="3022600"/>
                </a:cubicBezTo>
                <a:cubicBezTo>
                  <a:pt x="5359975" y="3016106"/>
                  <a:pt x="5383946" y="3002451"/>
                  <a:pt x="5410200" y="2997200"/>
                </a:cubicBezTo>
                <a:cubicBezTo>
                  <a:pt x="5431367" y="2992967"/>
                  <a:pt x="5452875" y="2990180"/>
                  <a:pt x="5473700" y="2984500"/>
                </a:cubicBezTo>
                <a:cubicBezTo>
                  <a:pt x="5499531" y="2977455"/>
                  <a:pt x="5523925" y="2965594"/>
                  <a:pt x="5549900" y="2959100"/>
                </a:cubicBezTo>
                <a:lnTo>
                  <a:pt x="5600700" y="2946400"/>
                </a:lnTo>
                <a:cubicBezTo>
                  <a:pt x="5673919" y="2897587"/>
                  <a:pt x="5603288" y="2939848"/>
                  <a:pt x="5676900" y="2908300"/>
                </a:cubicBezTo>
                <a:cubicBezTo>
                  <a:pt x="5722016" y="2888964"/>
                  <a:pt x="5727536" y="2883009"/>
                  <a:pt x="5765800" y="2857500"/>
                </a:cubicBezTo>
                <a:cubicBezTo>
                  <a:pt x="5774267" y="2844800"/>
                  <a:pt x="5785001" y="2833348"/>
                  <a:pt x="5791200" y="2819400"/>
                </a:cubicBezTo>
                <a:cubicBezTo>
                  <a:pt x="5802074" y="2794934"/>
                  <a:pt x="5816600" y="2743200"/>
                  <a:pt x="5816600" y="2743200"/>
                </a:cubicBezTo>
                <a:cubicBezTo>
                  <a:pt x="5812367" y="2726267"/>
                  <a:pt x="5811706" y="2708012"/>
                  <a:pt x="5803900" y="2692400"/>
                </a:cubicBezTo>
                <a:cubicBezTo>
                  <a:pt x="5786440" y="2657479"/>
                  <a:pt x="5749209" y="2604707"/>
                  <a:pt x="5715000" y="2578100"/>
                </a:cubicBezTo>
                <a:cubicBezTo>
                  <a:pt x="5690903" y="2559358"/>
                  <a:pt x="5664200" y="2544233"/>
                  <a:pt x="5638800" y="2527300"/>
                </a:cubicBezTo>
                <a:cubicBezTo>
                  <a:pt x="5589561" y="2494474"/>
                  <a:pt x="5615180" y="2506727"/>
                  <a:pt x="5562600" y="2489200"/>
                </a:cubicBezTo>
                <a:cubicBezTo>
                  <a:pt x="5511800" y="2497667"/>
                  <a:pt x="5459608" y="2500068"/>
                  <a:pt x="5410200" y="2514600"/>
                </a:cubicBezTo>
                <a:cubicBezTo>
                  <a:pt x="5386519" y="2521565"/>
                  <a:pt x="5349859" y="2528219"/>
                  <a:pt x="5346700" y="2552700"/>
                </a:cubicBezTo>
                <a:cubicBezTo>
                  <a:pt x="5331521" y="2670334"/>
                  <a:pt x="5351764" y="2789937"/>
                  <a:pt x="5359400" y="2908300"/>
                </a:cubicBezTo>
                <a:cubicBezTo>
                  <a:pt x="5360262" y="2921659"/>
                  <a:pt x="5366113" y="2934426"/>
                  <a:pt x="5372100" y="2946400"/>
                </a:cubicBezTo>
                <a:cubicBezTo>
                  <a:pt x="5378926" y="2960052"/>
                  <a:pt x="5387729" y="2972774"/>
                  <a:pt x="5397500" y="2984500"/>
                </a:cubicBezTo>
                <a:cubicBezTo>
                  <a:pt x="5428058" y="3021170"/>
                  <a:pt x="5436238" y="3023025"/>
                  <a:pt x="5473700" y="3048000"/>
                </a:cubicBezTo>
                <a:cubicBezTo>
                  <a:pt x="5482167" y="3060700"/>
                  <a:pt x="5488307" y="3075307"/>
                  <a:pt x="5499100" y="3086100"/>
                </a:cubicBezTo>
                <a:cubicBezTo>
                  <a:pt x="5509893" y="3096893"/>
                  <a:pt x="5523948" y="3103927"/>
                  <a:pt x="5537200" y="3111500"/>
                </a:cubicBezTo>
                <a:cubicBezTo>
                  <a:pt x="5631464" y="3165365"/>
                  <a:pt x="5542638" y="3107869"/>
                  <a:pt x="5651500" y="3162300"/>
                </a:cubicBezTo>
                <a:cubicBezTo>
                  <a:pt x="5665152" y="3169126"/>
                  <a:pt x="5676348" y="3180127"/>
                  <a:pt x="5689600" y="3187700"/>
                </a:cubicBezTo>
                <a:cubicBezTo>
                  <a:pt x="5706038" y="3197093"/>
                  <a:pt x="5723100" y="3205411"/>
                  <a:pt x="5740400" y="3213100"/>
                </a:cubicBezTo>
                <a:cubicBezTo>
                  <a:pt x="5840722" y="3257687"/>
                  <a:pt x="5765657" y="3223452"/>
                  <a:pt x="5867400" y="3251200"/>
                </a:cubicBezTo>
                <a:cubicBezTo>
                  <a:pt x="5893231" y="3258245"/>
                  <a:pt x="5918200" y="3268133"/>
                  <a:pt x="5943600" y="3276600"/>
                </a:cubicBezTo>
                <a:cubicBezTo>
                  <a:pt x="5956300" y="3280833"/>
                  <a:pt x="5968573" y="3286675"/>
                  <a:pt x="5981700" y="3289300"/>
                </a:cubicBezTo>
                <a:cubicBezTo>
                  <a:pt x="6002867" y="3293533"/>
                  <a:pt x="6024525" y="3295797"/>
                  <a:pt x="6045200" y="3302000"/>
                </a:cubicBezTo>
                <a:cubicBezTo>
                  <a:pt x="6198165" y="3347890"/>
                  <a:pt x="6012164" y="3311311"/>
                  <a:pt x="6184900" y="3340100"/>
                </a:cubicBezTo>
                <a:cubicBezTo>
                  <a:pt x="6324600" y="3335867"/>
                  <a:pt x="6464609" y="3337599"/>
                  <a:pt x="6604000" y="3327400"/>
                </a:cubicBezTo>
                <a:cubicBezTo>
                  <a:pt x="6638816" y="3324852"/>
                  <a:pt x="6672482" y="3313039"/>
                  <a:pt x="6705600" y="3302000"/>
                </a:cubicBezTo>
                <a:cubicBezTo>
                  <a:pt x="6718300" y="3297767"/>
                  <a:pt x="6731726" y="3295287"/>
                  <a:pt x="6743700" y="3289300"/>
                </a:cubicBezTo>
                <a:cubicBezTo>
                  <a:pt x="6757352" y="3282474"/>
                  <a:pt x="6767771" y="3269913"/>
                  <a:pt x="6781800" y="3263900"/>
                </a:cubicBezTo>
                <a:cubicBezTo>
                  <a:pt x="6838767" y="3239485"/>
                  <a:pt x="6821272" y="3263214"/>
                  <a:pt x="6870700" y="3238500"/>
                </a:cubicBezTo>
                <a:cubicBezTo>
                  <a:pt x="6958405" y="3194647"/>
                  <a:pt x="6853874" y="3226831"/>
                  <a:pt x="6959600" y="3200400"/>
                </a:cubicBezTo>
                <a:cubicBezTo>
                  <a:pt x="6985000" y="3183467"/>
                  <a:pt x="7010046" y="3165989"/>
                  <a:pt x="7035800" y="3149600"/>
                </a:cubicBezTo>
                <a:cubicBezTo>
                  <a:pt x="7056625" y="3136348"/>
                  <a:pt x="7078761" y="3125192"/>
                  <a:pt x="7099300" y="3111500"/>
                </a:cubicBezTo>
                <a:lnTo>
                  <a:pt x="7175500" y="3060700"/>
                </a:lnTo>
                <a:cubicBezTo>
                  <a:pt x="7210673" y="3037251"/>
                  <a:pt x="7246932" y="3014668"/>
                  <a:pt x="7277100" y="2984500"/>
                </a:cubicBezTo>
                <a:cubicBezTo>
                  <a:pt x="7287893" y="2973707"/>
                  <a:pt x="7292233" y="2957694"/>
                  <a:pt x="7302500" y="2946400"/>
                </a:cubicBezTo>
                <a:cubicBezTo>
                  <a:pt x="7334717" y="2910961"/>
                  <a:pt x="7379458" y="2885869"/>
                  <a:pt x="7404100" y="2844800"/>
                </a:cubicBezTo>
                <a:cubicBezTo>
                  <a:pt x="7416800" y="2823633"/>
                  <a:pt x="7429117" y="2802232"/>
                  <a:pt x="7442200" y="2781300"/>
                </a:cubicBezTo>
                <a:cubicBezTo>
                  <a:pt x="7450290" y="2768357"/>
                  <a:pt x="7460291" y="2756600"/>
                  <a:pt x="7467600" y="2743200"/>
                </a:cubicBezTo>
                <a:cubicBezTo>
                  <a:pt x="7485731" y="2709959"/>
                  <a:pt x="7518400" y="2641600"/>
                  <a:pt x="7518400" y="2641600"/>
                </a:cubicBezTo>
                <a:cubicBezTo>
                  <a:pt x="7522633" y="2620433"/>
                  <a:pt x="7524274" y="2598578"/>
                  <a:pt x="7531100" y="2578100"/>
                </a:cubicBezTo>
                <a:cubicBezTo>
                  <a:pt x="7545518" y="2534845"/>
                  <a:pt x="7572958" y="2495809"/>
                  <a:pt x="7581900" y="2451100"/>
                </a:cubicBezTo>
                <a:cubicBezTo>
                  <a:pt x="7586133" y="2429933"/>
                  <a:pt x="7589365" y="2408541"/>
                  <a:pt x="7594600" y="2387600"/>
                </a:cubicBezTo>
                <a:cubicBezTo>
                  <a:pt x="7597847" y="2374613"/>
                  <a:pt x="7604053" y="2362487"/>
                  <a:pt x="7607300" y="2349500"/>
                </a:cubicBezTo>
                <a:cubicBezTo>
                  <a:pt x="7612535" y="2328559"/>
                  <a:pt x="7615317" y="2307072"/>
                  <a:pt x="7620000" y="2286000"/>
                </a:cubicBezTo>
                <a:cubicBezTo>
                  <a:pt x="7623786" y="2268961"/>
                  <a:pt x="7628467" y="2252133"/>
                  <a:pt x="7632700" y="2235200"/>
                </a:cubicBezTo>
                <a:cubicBezTo>
                  <a:pt x="7628467" y="2137833"/>
                  <a:pt x="7631171" y="2039916"/>
                  <a:pt x="7620000" y="1943100"/>
                </a:cubicBezTo>
                <a:cubicBezTo>
                  <a:pt x="7618250" y="1927937"/>
                  <a:pt x="7602173" y="1918252"/>
                  <a:pt x="7594600" y="1905000"/>
                </a:cubicBezTo>
                <a:cubicBezTo>
                  <a:pt x="7585207" y="1888562"/>
                  <a:pt x="7578593" y="1870638"/>
                  <a:pt x="7569200" y="1854200"/>
                </a:cubicBezTo>
                <a:cubicBezTo>
                  <a:pt x="7561627" y="1840948"/>
                  <a:pt x="7550626" y="1829752"/>
                  <a:pt x="7543800" y="1816100"/>
                </a:cubicBezTo>
                <a:cubicBezTo>
                  <a:pt x="7537813" y="1804126"/>
                  <a:pt x="7537742" y="1789623"/>
                  <a:pt x="7531100" y="1778000"/>
                </a:cubicBezTo>
                <a:cubicBezTo>
                  <a:pt x="7520598" y="1759622"/>
                  <a:pt x="7505700" y="1744133"/>
                  <a:pt x="7493000" y="1727200"/>
                </a:cubicBezTo>
                <a:cubicBezTo>
                  <a:pt x="7480272" y="1689015"/>
                  <a:pt x="7482255" y="1683826"/>
                  <a:pt x="7454900" y="1651000"/>
                </a:cubicBezTo>
                <a:cubicBezTo>
                  <a:pt x="7443402" y="1637202"/>
                  <a:pt x="7427827" y="1627077"/>
                  <a:pt x="7416800" y="1612900"/>
                </a:cubicBezTo>
                <a:cubicBezTo>
                  <a:pt x="7398058" y="1588803"/>
                  <a:pt x="7382933" y="1562100"/>
                  <a:pt x="7366000" y="1536700"/>
                </a:cubicBezTo>
                <a:cubicBezTo>
                  <a:pt x="7357533" y="1524000"/>
                  <a:pt x="7347426" y="1512252"/>
                  <a:pt x="7340600" y="1498600"/>
                </a:cubicBezTo>
                <a:cubicBezTo>
                  <a:pt x="7332133" y="1481667"/>
                  <a:pt x="7326204" y="1463206"/>
                  <a:pt x="7315200" y="1447800"/>
                </a:cubicBezTo>
                <a:cubicBezTo>
                  <a:pt x="7304761" y="1433185"/>
                  <a:pt x="7289800" y="1422400"/>
                  <a:pt x="7277100" y="1409700"/>
                </a:cubicBezTo>
                <a:cubicBezTo>
                  <a:pt x="7272867" y="1397000"/>
                  <a:pt x="7270387" y="1383574"/>
                  <a:pt x="7264400" y="1371600"/>
                </a:cubicBezTo>
                <a:cubicBezTo>
                  <a:pt x="7257574" y="1357948"/>
                  <a:pt x="7245013" y="1347529"/>
                  <a:pt x="7239000" y="1333500"/>
                </a:cubicBezTo>
                <a:cubicBezTo>
                  <a:pt x="7232124" y="1317457"/>
                  <a:pt x="7233176" y="1298743"/>
                  <a:pt x="7226300" y="1282700"/>
                </a:cubicBezTo>
                <a:cubicBezTo>
                  <a:pt x="7220287" y="1268671"/>
                  <a:pt x="7207726" y="1258252"/>
                  <a:pt x="7200900" y="1244600"/>
                </a:cubicBezTo>
                <a:cubicBezTo>
                  <a:pt x="7194913" y="1232626"/>
                  <a:pt x="7192433" y="1219200"/>
                  <a:pt x="7188200" y="1206500"/>
                </a:cubicBezTo>
                <a:cubicBezTo>
                  <a:pt x="7163867" y="1036171"/>
                  <a:pt x="7167200" y="1098505"/>
                  <a:pt x="7188200" y="825500"/>
                </a:cubicBezTo>
                <a:cubicBezTo>
                  <a:pt x="7189227" y="812152"/>
                  <a:pt x="7192537" y="797853"/>
                  <a:pt x="7200900" y="787400"/>
                </a:cubicBezTo>
                <a:cubicBezTo>
                  <a:pt x="7210435" y="775481"/>
                  <a:pt x="7227274" y="771771"/>
                  <a:pt x="7239000" y="762000"/>
                </a:cubicBezTo>
                <a:cubicBezTo>
                  <a:pt x="7252798" y="750502"/>
                  <a:pt x="7264400" y="736600"/>
                  <a:pt x="7277100" y="723900"/>
                </a:cubicBezTo>
                <a:cubicBezTo>
                  <a:pt x="7281333" y="711200"/>
                  <a:pt x="7292001" y="699005"/>
                  <a:pt x="7289800" y="685800"/>
                </a:cubicBezTo>
                <a:cubicBezTo>
                  <a:pt x="7287291" y="670744"/>
                  <a:pt x="7271226" y="661352"/>
                  <a:pt x="7264400" y="647700"/>
                </a:cubicBezTo>
                <a:cubicBezTo>
                  <a:pt x="7258413" y="635726"/>
                  <a:pt x="7255933" y="622300"/>
                  <a:pt x="7251700" y="609600"/>
                </a:cubicBezTo>
                <a:lnTo>
                  <a:pt x="7277100" y="533400"/>
                </a:lnTo>
                <a:lnTo>
                  <a:pt x="7289800" y="495300"/>
                </a:lnTo>
                <a:cubicBezTo>
                  <a:pt x="7282115" y="456874"/>
                  <a:pt x="7283411" y="421447"/>
                  <a:pt x="7251700" y="393700"/>
                </a:cubicBezTo>
                <a:cubicBezTo>
                  <a:pt x="7228726" y="373598"/>
                  <a:pt x="7175500" y="342900"/>
                  <a:pt x="7175500" y="342900"/>
                </a:cubicBezTo>
                <a:cubicBezTo>
                  <a:pt x="7171267" y="330200"/>
                  <a:pt x="7168787" y="316774"/>
                  <a:pt x="7162800" y="304800"/>
                </a:cubicBezTo>
                <a:cubicBezTo>
                  <a:pt x="7113561" y="206323"/>
                  <a:pt x="7156622" y="324365"/>
                  <a:pt x="7124700" y="228600"/>
                </a:cubicBezTo>
                <a:cubicBezTo>
                  <a:pt x="7128933" y="203200"/>
                  <a:pt x="7131155" y="177382"/>
                  <a:pt x="7137400" y="152400"/>
                </a:cubicBezTo>
                <a:cubicBezTo>
                  <a:pt x="7143894" y="126425"/>
                  <a:pt x="7143868" y="95132"/>
                  <a:pt x="7162800" y="76200"/>
                </a:cubicBezTo>
                <a:cubicBezTo>
                  <a:pt x="7175500" y="63500"/>
                  <a:pt x="7187102" y="49598"/>
                  <a:pt x="7200900" y="38100"/>
                </a:cubicBezTo>
                <a:cubicBezTo>
                  <a:pt x="7223888" y="18943"/>
                  <a:pt x="7239605" y="12398"/>
                  <a:pt x="7264400" y="0"/>
                </a:cubicBezTo>
              </a:path>
            </a:pathLst>
          </a:custGeom>
          <a:noFill/>
          <a:ln w="44450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23" name="Picture 22" descr="Sun Happy Sunshine · Free vector graphic on Pixabay">
            <a:extLst>
              <a:ext uri="{FF2B5EF4-FFF2-40B4-BE49-F238E27FC236}">
                <a16:creationId xmlns:a16="http://schemas.microsoft.com/office/drawing/2014/main" id="{9F8E848F-D36D-D1BB-8CA0-906C13A90D7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837473B0-CC2E-450A-ABE3-18F120FF3D39}">
                <a1611:picAttrSrcUrl xmlns:a1611="http://schemas.microsoft.com/office/drawing/2016/11/main" r:id="rId10"/>
              </a:ext>
            </a:extLst>
          </a:blip>
          <a:stretch>
            <a:fillRect/>
          </a:stretch>
        </p:blipFill>
        <p:spPr>
          <a:xfrm>
            <a:off x="122961" y="5417506"/>
            <a:ext cx="1578839" cy="1343693"/>
          </a:xfrm>
          <a:prstGeom prst="rect">
            <a:avLst/>
          </a:prstGeom>
        </p:spPr>
      </p:pic>
      <p:pic>
        <p:nvPicPr>
          <p:cNvPr id="17" name="Picture 16" descr="Astronaut in Red Space Suit vector clipart image - Free stock photo ...">
            <a:extLst>
              <a:ext uri="{FF2B5EF4-FFF2-40B4-BE49-F238E27FC236}">
                <a16:creationId xmlns:a16="http://schemas.microsoft.com/office/drawing/2014/main" id="{76DC0A78-D946-5C5C-DB9C-071885A43C6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837473B0-CC2E-450A-ABE3-18F120FF3D39}">
                <a1611:picAttrSrcUrl xmlns:a1611="http://schemas.microsoft.com/office/drawing/2016/11/main" r:id="rId12"/>
              </a:ext>
            </a:extLst>
          </a:blip>
          <a:stretch>
            <a:fillRect/>
          </a:stretch>
        </p:blipFill>
        <p:spPr>
          <a:xfrm>
            <a:off x="7894368" y="1915200"/>
            <a:ext cx="2681466" cy="2690034"/>
          </a:xfrm>
          <a:prstGeom prst="rect">
            <a:avLst/>
          </a:prstGeom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6C1129AA-25EF-49EC-150A-5B96573CC669}"/>
              </a:ext>
            </a:extLst>
          </p:cNvPr>
          <p:cNvSpPr txBox="1">
            <a:spLocks/>
          </p:cNvSpPr>
          <p:nvPr/>
        </p:nvSpPr>
        <p:spPr>
          <a:xfrm>
            <a:off x="545431" y="298769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Elementary – A Trip to the Sun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70E5219-D6A3-C884-B9BB-032FB9167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55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Free Images : astronomy, cosmos, dark, galaxy, hd wallpaper, lock ...">
            <a:extLst>
              <a:ext uri="{FF2B5EF4-FFF2-40B4-BE49-F238E27FC236}">
                <a16:creationId xmlns:a16="http://schemas.microsoft.com/office/drawing/2014/main" id="{58019030-EF7D-2BEB-63AE-B36EB184B7D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9E3E3-BE55-1F6F-6F65-AC4CB15B3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5D940B-E5BB-130A-B569-8B432A74355D}"/>
              </a:ext>
            </a:extLst>
          </p:cNvPr>
          <p:cNvSpPr txBox="1">
            <a:spLocks/>
          </p:cNvSpPr>
          <p:nvPr/>
        </p:nvSpPr>
        <p:spPr>
          <a:xfrm>
            <a:off x="545431" y="298769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Elementary – Solar Energy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AA41DB3B-EA90-DD18-0146-D875135722B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149" y="1645729"/>
            <a:ext cx="3467415" cy="4561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Sun Happy Sunshine · Free vector graphic on Pixabay">
            <a:extLst>
              <a:ext uri="{FF2B5EF4-FFF2-40B4-BE49-F238E27FC236}">
                <a16:creationId xmlns:a16="http://schemas.microsoft.com/office/drawing/2014/main" id="{876C89F8-36A9-F972-9F99-E3AE2AFF46E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625439" y="3142639"/>
            <a:ext cx="1582023" cy="134640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C71894F-FC25-54FE-533D-621551F17F2B}"/>
              </a:ext>
            </a:extLst>
          </p:cNvPr>
          <p:cNvSpPr txBox="1"/>
          <p:nvPr/>
        </p:nvSpPr>
        <p:spPr>
          <a:xfrm>
            <a:off x="7385793" y="3255470"/>
            <a:ext cx="873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b="1" dirty="0">
                <a:solidFill>
                  <a:srgbClr val="FFF350"/>
                </a:solidFill>
              </a:rPr>
              <a:t>=</a:t>
            </a:r>
          </a:p>
        </p:txBody>
      </p:sp>
      <p:pic>
        <p:nvPicPr>
          <p:cNvPr id="17" name="Picture 16" descr="Construction Paper | Bright, vivid colors can draw attention… | Flickr">
            <a:extLst>
              <a:ext uri="{FF2B5EF4-FFF2-40B4-BE49-F238E27FC236}">
                <a16:creationId xmlns:a16="http://schemas.microsoft.com/office/drawing/2014/main" id="{E74F345D-26FE-CF0B-B70F-5D3FD783B2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 flipH="1">
            <a:off x="188063" y="3304135"/>
            <a:ext cx="1864167" cy="124460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D332F08-1636-C939-2E3E-786E26096F1E}"/>
              </a:ext>
            </a:extLst>
          </p:cNvPr>
          <p:cNvSpPr txBox="1"/>
          <p:nvPr/>
        </p:nvSpPr>
        <p:spPr>
          <a:xfrm>
            <a:off x="2121250" y="3255470"/>
            <a:ext cx="873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b="1" dirty="0">
                <a:solidFill>
                  <a:srgbClr val="FFF350"/>
                </a:solidFill>
              </a:rPr>
              <a:t>+</a:t>
            </a:r>
          </a:p>
        </p:txBody>
      </p:sp>
      <p:pic>
        <p:nvPicPr>
          <p:cNvPr id="21" name="Picture 20" descr="Download Green Leaf Png HQ PNG Image | FreePNGImg">
            <a:extLst>
              <a:ext uri="{FF2B5EF4-FFF2-40B4-BE49-F238E27FC236}">
                <a16:creationId xmlns:a16="http://schemas.microsoft.com/office/drawing/2014/main" id="{E0D0C260-DD04-961E-8423-2CF91D4D0D4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tretch>
            <a:fillRect/>
          </a:stretch>
        </p:blipFill>
        <p:spPr>
          <a:xfrm rot="5400000">
            <a:off x="2685941" y="2892974"/>
            <a:ext cx="2479026" cy="192532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9E3326D2-5989-C485-50F6-AE88E2A47BD5}"/>
              </a:ext>
            </a:extLst>
          </p:cNvPr>
          <p:cNvSpPr txBox="1"/>
          <p:nvPr/>
        </p:nvSpPr>
        <p:spPr>
          <a:xfrm>
            <a:off x="4829856" y="3304135"/>
            <a:ext cx="8737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7200" b="1" dirty="0">
                <a:solidFill>
                  <a:srgbClr val="FFF350"/>
                </a:solidFill>
              </a:rPr>
              <a:t>+</a:t>
            </a: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B373B356-4D72-E6CF-A063-51BA318EB520}"/>
              </a:ext>
            </a:extLst>
          </p:cNvPr>
          <p:cNvSpPr txBox="1">
            <a:spLocks/>
          </p:cNvSpPr>
          <p:nvPr/>
        </p:nvSpPr>
        <p:spPr>
          <a:xfrm>
            <a:off x="1075777" y="1854718"/>
            <a:ext cx="5699354" cy="629276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8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28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Create art with the power of the Sun!</a:t>
            </a:r>
          </a:p>
        </p:txBody>
      </p:sp>
    </p:spTree>
    <p:extLst>
      <p:ext uri="{BB962C8B-B14F-4D97-AF65-F5344CB8AC3E}">
        <p14:creationId xmlns:p14="http://schemas.microsoft.com/office/powerpoint/2010/main" val="2824171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Free Images : astronomy, cosmos, dark, galaxy, hd wallpaper, lock ...">
            <a:extLst>
              <a:ext uri="{FF2B5EF4-FFF2-40B4-BE49-F238E27FC236}">
                <a16:creationId xmlns:a16="http://schemas.microsoft.com/office/drawing/2014/main" id="{0866B428-5A1A-C0F1-C0C4-D10F4C41F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9E3E3-BE55-1F6F-6F65-AC4CB15B3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6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5D940B-E5BB-130A-B569-8B432A74355D}"/>
              </a:ext>
            </a:extLst>
          </p:cNvPr>
          <p:cNvSpPr txBox="1">
            <a:spLocks/>
          </p:cNvSpPr>
          <p:nvPr/>
        </p:nvSpPr>
        <p:spPr>
          <a:xfrm>
            <a:off x="540001" y="543600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Elementary – Nuclear Fusion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751372-49A1-1CA7-5AC5-A03CE99896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78967" y="2027218"/>
            <a:ext cx="2944528" cy="2315279"/>
          </a:xfrm>
          <a:ln w="19050">
            <a:solidFill>
              <a:srgbClr val="FFF35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F59EB3-6FCD-2050-5E45-19E17CD61F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2836" y="2005375"/>
            <a:ext cx="2696669" cy="2345623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961217-4101-7FF1-3C9C-32D95110A0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8846" y="2005374"/>
            <a:ext cx="2762983" cy="2345624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265A2B2-EE5B-4526-171F-FD0FC20F4F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6021" y="2013875"/>
            <a:ext cx="2411559" cy="2328622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73FC589-1035-98AC-6773-238F46E552D2}"/>
              </a:ext>
            </a:extLst>
          </p:cNvPr>
          <p:cNvCxnSpPr/>
          <p:nvPr/>
        </p:nvCxnSpPr>
        <p:spPr>
          <a:xfrm>
            <a:off x="2167640" y="2394488"/>
            <a:ext cx="1288572" cy="2634712"/>
          </a:xfrm>
          <a:prstGeom prst="line">
            <a:avLst/>
          </a:prstGeom>
          <a:ln w="28575">
            <a:solidFill>
              <a:srgbClr val="D23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83CD4F-08A9-1419-00A1-573E9936AA4D}"/>
              </a:ext>
            </a:extLst>
          </p:cNvPr>
          <p:cNvCxnSpPr/>
          <p:nvPr/>
        </p:nvCxnSpPr>
        <p:spPr>
          <a:xfrm>
            <a:off x="1008254" y="3525865"/>
            <a:ext cx="2447958" cy="1503335"/>
          </a:xfrm>
          <a:prstGeom prst="line">
            <a:avLst/>
          </a:prstGeom>
          <a:ln w="28575">
            <a:solidFill>
              <a:srgbClr val="D23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4E05833-8EED-E830-C880-43004252BA9F}"/>
              </a:ext>
            </a:extLst>
          </p:cNvPr>
          <p:cNvSpPr txBox="1"/>
          <p:nvPr/>
        </p:nvSpPr>
        <p:spPr>
          <a:xfrm>
            <a:off x="1751231" y="5025052"/>
            <a:ext cx="3719593" cy="369332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Red Sponge = Hydrogen (Proton) 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990D11-0C8A-CDDF-7EC0-792EF5CC50BE}"/>
              </a:ext>
            </a:extLst>
          </p:cNvPr>
          <p:cNvCxnSpPr>
            <a:cxnSpLocks/>
          </p:cNvCxnSpPr>
          <p:nvPr/>
        </p:nvCxnSpPr>
        <p:spPr>
          <a:xfrm flipH="1">
            <a:off x="8001213" y="3184857"/>
            <a:ext cx="3084163" cy="18133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06552C3-3CFA-6CD3-1BC1-CBE4F42EE987}"/>
              </a:ext>
            </a:extLst>
          </p:cNvPr>
          <p:cNvSpPr txBox="1"/>
          <p:nvPr/>
        </p:nvSpPr>
        <p:spPr>
          <a:xfrm>
            <a:off x="6841840" y="5025052"/>
            <a:ext cx="1802968" cy="369332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Water = Energy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73556B6-9BD0-2FC1-001E-384106575400}"/>
              </a:ext>
            </a:extLst>
          </p:cNvPr>
          <p:cNvSpPr txBox="1"/>
          <p:nvPr/>
        </p:nvSpPr>
        <p:spPr>
          <a:xfrm>
            <a:off x="9543294" y="6531739"/>
            <a:ext cx="2428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Credit: </a:t>
            </a:r>
            <a:r>
              <a:rPr lang="en-CA" sz="1200" dirty="0" err="1"/>
              <a:t>Veritasium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2365841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ree Images : astronomy, cosmos, dark, galaxy, hd wallpaper, lock ...">
            <a:extLst>
              <a:ext uri="{FF2B5EF4-FFF2-40B4-BE49-F238E27FC236}">
                <a16:creationId xmlns:a16="http://schemas.microsoft.com/office/drawing/2014/main" id="{50DBC377-A407-3FDF-94DB-4563542626E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8226253-2B10-FBE9-CC00-E79F44013B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7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41A679-B5D2-6966-3EC7-11AF367AF9DC}"/>
              </a:ext>
            </a:extLst>
          </p:cNvPr>
          <p:cNvSpPr txBox="1">
            <a:spLocks/>
          </p:cNvSpPr>
          <p:nvPr/>
        </p:nvSpPr>
        <p:spPr>
          <a:xfrm>
            <a:off x="540000" y="343575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Middle School – Solar Mission </a:t>
            </a:r>
          </a:p>
        </p:txBody>
      </p:sp>
      <p:pic>
        <p:nvPicPr>
          <p:cNvPr id="10" name="Picture 9" descr="Download Astronaut Clipart HQ PNG Image | FreePNGImg">
            <a:extLst>
              <a:ext uri="{FF2B5EF4-FFF2-40B4-BE49-F238E27FC236}">
                <a16:creationId xmlns:a16="http://schemas.microsoft.com/office/drawing/2014/main" id="{88344EB8-5622-357B-CDD9-37AB337667A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1151253" y="1345367"/>
            <a:ext cx="6892079" cy="5169058"/>
          </a:xfrm>
          <a:prstGeom prst="rect">
            <a:avLst/>
          </a:prstGeom>
        </p:spPr>
      </p:pic>
      <p:sp>
        <p:nvSpPr>
          <p:cNvPr id="17" name="Rounded Rectangular Callout 16">
            <a:extLst>
              <a:ext uri="{FF2B5EF4-FFF2-40B4-BE49-F238E27FC236}">
                <a16:creationId xmlns:a16="http://schemas.microsoft.com/office/drawing/2014/main" id="{608481AC-5F2C-7162-7ABB-FF251AE0C04E}"/>
              </a:ext>
            </a:extLst>
          </p:cNvPr>
          <p:cNvSpPr/>
          <p:nvPr/>
        </p:nvSpPr>
        <p:spPr>
          <a:xfrm>
            <a:off x="6090567" y="1729975"/>
            <a:ext cx="5283201" cy="2960511"/>
          </a:xfrm>
          <a:prstGeom prst="wedgeRoundRectCallout">
            <a:avLst/>
          </a:prstGeom>
          <a:solidFill>
            <a:schemeClr val="accent5"/>
          </a:solidFill>
          <a:ln w="539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7DBEFA1-AAEB-D6D5-ABFE-25AB2E9782A1}"/>
              </a:ext>
            </a:extLst>
          </p:cNvPr>
          <p:cNvSpPr/>
          <p:nvPr/>
        </p:nvSpPr>
        <p:spPr>
          <a:xfrm>
            <a:off x="6384078" y="2002319"/>
            <a:ext cx="4696177" cy="2415822"/>
          </a:xfrm>
          <a:prstGeom prst="rect">
            <a:avLst/>
          </a:prstGeom>
          <a:solidFill>
            <a:srgbClr val="FFF350"/>
          </a:solidFill>
          <a:ln w="53975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82251C3-163B-FEEF-D47F-2BEF9E4FAC51}"/>
              </a:ext>
            </a:extLst>
          </p:cNvPr>
          <p:cNvSpPr txBox="1"/>
          <p:nvPr/>
        </p:nvSpPr>
        <p:spPr>
          <a:xfrm>
            <a:off x="6482255" y="2202262"/>
            <a:ext cx="4499821" cy="20159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CA" sz="2500" dirty="0">
                <a:solidFill>
                  <a:srgbClr val="002060"/>
                </a:solidFill>
              </a:rPr>
              <a:t>Hey! I’m a scientist on a space mission to research the Sun. I’ve learned a lot, but I’m stuck on a few questions and need YOUR help!</a:t>
            </a:r>
          </a:p>
        </p:txBody>
      </p:sp>
    </p:spTree>
    <p:extLst>
      <p:ext uri="{BB962C8B-B14F-4D97-AF65-F5344CB8AC3E}">
        <p14:creationId xmlns:p14="http://schemas.microsoft.com/office/powerpoint/2010/main" val="16165679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Free Images : astronomy, cosmos, dark, galaxy, hd wallpaper, lock ...">
            <a:extLst>
              <a:ext uri="{FF2B5EF4-FFF2-40B4-BE49-F238E27FC236}">
                <a16:creationId xmlns:a16="http://schemas.microsoft.com/office/drawing/2014/main" id="{0866B428-5A1A-C0F1-C0C4-D10F4C41F3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09E3E3-BE55-1F6F-6F65-AC4CB15B3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77608-3819-479B-BB98-C216BA724EFE}" type="slidenum">
              <a:rPr lang="en-US" smtClean="0"/>
              <a:t>8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6B5D940B-E5BB-130A-B569-8B432A74355D}"/>
              </a:ext>
            </a:extLst>
          </p:cNvPr>
          <p:cNvSpPr txBox="1">
            <a:spLocks/>
          </p:cNvSpPr>
          <p:nvPr/>
        </p:nvSpPr>
        <p:spPr>
          <a:xfrm>
            <a:off x="540001" y="543600"/>
            <a:ext cx="11101135" cy="918175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CA" sz="5400" b="1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Middle School – Nuclear Fusion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6751372-49A1-1CA7-5AC5-A03CE99896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278967" y="2027218"/>
            <a:ext cx="2944528" cy="2315279"/>
          </a:xfrm>
          <a:ln w="19050">
            <a:solidFill>
              <a:srgbClr val="FFF35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CF59EB3-6FCD-2050-5E45-19E17CD61F3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2836" y="2005375"/>
            <a:ext cx="2696669" cy="2345623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A961217-4101-7FF1-3C9C-32D95110A0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58846" y="2005374"/>
            <a:ext cx="2762983" cy="2345624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265A2B2-EE5B-4526-171F-FD0FC20F4F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26021" y="2013875"/>
            <a:ext cx="2411559" cy="2328622"/>
          </a:xfrm>
          <a:prstGeom prst="rect">
            <a:avLst/>
          </a:prstGeom>
          <a:ln w="19050">
            <a:solidFill>
              <a:srgbClr val="FFF350"/>
            </a:solidFill>
          </a:ln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73FC589-1035-98AC-6773-238F46E552D2}"/>
              </a:ext>
            </a:extLst>
          </p:cNvPr>
          <p:cNvCxnSpPr/>
          <p:nvPr/>
        </p:nvCxnSpPr>
        <p:spPr>
          <a:xfrm>
            <a:off x="2167640" y="2394488"/>
            <a:ext cx="1288572" cy="2634712"/>
          </a:xfrm>
          <a:prstGeom prst="line">
            <a:avLst/>
          </a:prstGeom>
          <a:ln w="28575">
            <a:solidFill>
              <a:srgbClr val="D23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D83CD4F-08A9-1419-00A1-573E9936AA4D}"/>
              </a:ext>
            </a:extLst>
          </p:cNvPr>
          <p:cNvCxnSpPr/>
          <p:nvPr/>
        </p:nvCxnSpPr>
        <p:spPr>
          <a:xfrm>
            <a:off x="1008254" y="3525865"/>
            <a:ext cx="2447958" cy="1503335"/>
          </a:xfrm>
          <a:prstGeom prst="line">
            <a:avLst/>
          </a:prstGeom>
          <a:ln w="28575">
            <a:solidFill>
              <a:srgbClr val="D2302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F4E05833-8EED-E830-C880-43004252BA9F}"/>
              </a:ext>
            </a:extLst>
          </p:cNvPr>
          <p:cNvSpPr txBox="1"/>
          <p:nvPr/>
        </p:nvSpPr>
        <p:spPr>
          <a:xfrm>
            <a:off x="1751231" y="5025052"/>
            <a:ext cx="3719593" cy="369332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Red Sponge = Hydrogen (Proton) 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990D11-0C8A-CDDF-7EC0-792EF5CC50BE}"/>
              </a:ext>
            </a:extLst>
          </p:cNvPr>
          <p:cNvCxnSpPr>
            <a:cxnSpLocks/>
          </p:cNvCxnSpPr>
          <p:nvPr/>
        </p:nvCxnSpPr>
        <p:spPr>
          <a:xfrm flipH="1">
            <a:off x="8001213" y="3184857"/>
            <a:ext cx="3084163" cy="18133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A06552C3-3CFA-6CD3-1BC1-CBE4F42EE987}"/>
              </a:ext>
            </a:extLst>
          </p:cNvPr>
          <p:cNvSpPr txBox="1"/>
          <p:nvPr/>
        </p:nvSpPr>
        <p:spPr>
          <a:xfrm>
            <a:off x="6841840" y="5025052"/>
            <a:ext cx="1802968" cy="369332"/>
          </a:xfrm>
          <a:prstGeom prst="rect">
            <a:avLst/>
          </a:prstGeom>
          <a:solidFill>
            <a:srgbClr val="FFF350"/>
          </a:solidFill>
          <a:ln w="53975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lang="en-CA" dirty="0">
                <a:solidFill>
                  <a:srgbClr val="002060"/>
                </a:solidFill>
              </a:rPr>
              <a:t>Water = Energy 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73556B6-9BD0-2FC1-001E-384106575400}"/>
              </a:ext>
            </a:extLst>
          </p:cNvPr>
          <p:cNvSpPr txBox="1"/>
          <p:nvPr/>
        </p:nvSpPr>
        <p:spPr>
          <a:xfrm>
            <a:off x="9543294" y="6531739"/>
            <a:ext cx="24288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200" dirty="0"/>
              <a:t>Credit: </a:t>
            </a:r>
            <a:r>
              <a:rPr lang="en-CA" sz="1200" dirty="0" err="1"/>
              <a:t>Veritasium</a:t>
            </a:r>
            <a:endParaRPr lang="en-CA" sz="1200" dirty="0"/>
          </a:p>
        </p:txBody>
      </p:sp>
    </p:spTree>
    <p:extLst>
      <p:ext uri="{BB962C8B-B14F-4D97-AF65-F5344CB8AC3E}">
        <p14:creationId xmlns:p14="http://schemas.microsoft.com/office/powerpoint/2010/main" val="1036545302"/>
      </p:ext>
    </p:extLst>
  </p:cSld>
  <p:clrMapOvr>
    <a:masterClrMapping/>
  </p:clrMapOvr>
</p:sld>
</file>

<file path=ppt/theme/theme1.xml><?xml version="1.0" encoding="utf-8"?>
<a:theme xmlns:a="http://schemas.openxmlformats.org/drawingml/2006/main" name="GlowVTI">
  <a:themeElements>
    <a:clrScheme name="Glow">
      <a:dk1>
        <a:sysClr val="windowText" lastClr="000000"/>
      </a:dk1>
      <a:lt1>
        <a:sysClr val="window" lastClr="FFFFFF"/>
      </a:lt1>
      <a:dk2>
        <a:srgbClr val="000000"/>
      </a:dk2>
      <a:lt2>
        <a:srgbClr val="F2F2F2"/>
      </a:lt2>
      <a:accent1>
        <a:srgbClr val="00BAC8"/>
      </a:accent1>
      <a:accent2>
        <a:srgbClr val="794DFF"/>
      </a:accent2>
      <a:accent3>
        <a:srgbClr val="00D17D"/>
      </a:accent3>
      <a:accent4>
        <a:srgbClr val="E69500"/>
      </a:accent4>
      <a:accent5>
        <a:srgbClr val="FE5D21"/>
      </a:accent5>
      <a:accent6>
        <a:srgbClr val="404040"/>
      </a:accent6>
      <a:hlink>
        <a:srgbClr val="3E8FF1"/>
      </a:hlink>
      <a:folHlink>
        <a:srgbClr val="939393"/>
      </a:folHlink>
    </a:clrScheme>
    <a:fontScheme name="Blur">
      <a:majorFont>
        <a:latin typeface="Bell MT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lowVTI" id="{D5B5AA20-F6D3-43B8-AF6B-ECAF69256418}" vid="{93025AB5-1D44-4CD3-9BC3-729F6E11E04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1123</TotalTime>
  <Words>416</Words>
  <Application>Microsoft Macintosh PowerPoint</Application>
  <PresentationFormat>Widescreen</PresentationFormat>
  <Paragraphs>120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Avenir Next LT Pro</vt:lpstr>
      <vt:lpstr>Bell MT</vt:lpstr>
      <vt:lpstr>Calibri</vt:lpstr>
      <vt:lpstr>GlowVTI</vt:lpstr>
      <vt:lpstr>How the Sun Shines </vt:lpstr>
      <vt:lpstr>Contents</vt:lpstr>
      <vt:lpstr>Main Concepts</vt:lpstr>
      <vt:lpstr>Elementary – A Trip to the Sun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 Highlights</vt:lpstr>
      <vt:lpstr>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the Sun Shines </dc:title>
  <dc:creator>Maggie Oxford</dc:creator>
  <cp:lastModifiedBy>Maggie Oxford</cp:lastModifiedBy>
  <cp:revision>51</cp:revision>
  <dcterms:created xsi:type="dcterms:W3CDTF">2022-08-09T21:35:27Z</dcterms:created>
  <dcterms:modified xsi:type="dcterms:W3CDTF">2022-08-15T03:07:42Z</dcterms:modified>
</cp:coreProperties>
</file>