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7" r:id="rId13"/>
    <p:sldId id="26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38A2D77-381C-4108-BDBC-2A9A40FC2EF8}">
          <p14:sldIdLst>
            <p14:sldId id="256"/>
          </p14:sldIdLst>
        </p14:section>
        <p14:section name="Section sans titre" id="{D1EE25A5-6A38-4248-9403-000336D8FF52}">
          <p14:sldIdLst>
            <p14:sldId id="257"/>
            <p14:sldId id="258"/>
            <p14:sldId id="259"/>
            <p14:sldId id="260"/>
            <p14:sldId id="261"/>
            <p14:sldId id="262"/>
            <p14:sldId id="268"/>
            <p14:sldId id="263"/>
            <p14:sldId id="264"/>
            <p14:sldId id="265"/>
            <p14:sldId id="267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2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di Younes" userId="67179181051c9851" providerId="LiveId" clId="{B585D1B1-8C53-4B31-87A5-5951037701CB}"/>
    <pc:docChg chg="undo redo custSel addSld delSld modSld sldOrd addSection modSection">
      <pc:chgData name="Fadi Younes" userId="67179181051c9851" providerId="LiveId" clId="{B585D1B1-8C53-4B31-87A5-5951037701CB}" dt="2022-08-11T16:25:10.181" v="5277" actId="1076"/>
      <pc:docMkLst>
        <pc:docMk/>
      </pc:docMkLst>
      <pc:sldChg chg="addSp delSp modSp new mod">
        <pc:chgData name="Fadi Younes" userId="67179181051c9851" providerId="LiveId" clId="{B585D1B1-8C53-4B31-87A5-5951037701CB}" dt="2022-08-05T14:22:03.954" v="1795" actId="20577"/>
        <pc:sldMkLst>
          <pc:docMk/>
          <pc:sldMk cId="1990192721" sldId="256"/>
        </pc:sldMkLst>
        <pc:spChg chg="del">
          <ac:chgData name="Fadi Younes" userId="67179181051c9851" providerId="LiveId" clId="{B585D1B1-8C53-4B31-87A5-5951037701CB}" dt="2022-08-03T19:24:04.556" v="5" actId="478"/>
          <ac:spMkLst>
            <pc:docMk/>
            <pc:sldMk cId="1990192721" sldId="256"/>
            <ac:spMk id="2" creationId="{7F1FC2A9-6543-11F3-9279-846FDF64FAF4}"/>
          </ac:spMkLst>
        </pc:spChg>
        <pc:spChg chg="del">
          <ac:chgData name="Fadi Younes" userId="67179181051c9851" providerId="LiveId" clId="{B585D1B1-8C53-4B31-87A5-5951037701CB}" dt="2022-08-03T19:24:02.079" v="4" actId="478"/>
          <ac:spMkLst>
            <pc:docMk/>
            <pc:sldMk cId="1990192721" sldId="256"/>
            <ac:spMk id="3" creationId="{F176DC59-4BBA-6F58-FFDE-274F3CE9E5AE}"/>
          </ac:spMkLst>
        </pc:spChg>
        <pc:spChg chg="add del mod">
          <ac:chgData name="Fadi Younes" userId="67179181051c9851" providerId="LiveId" clId="{B585D1B1-8C53-4B31-87A5-5951037701CB}" dt="2022-08-03T19:32:17.343" v="237" actId="478"/>
          <ac:spMkLst>
            <pc:docMk/>
            <pc:sldMk cId="1990192721" sldId="256"/>
            <ac:spMk id="4" creationId="{20088E2B-69D2-C679-1F2D-3F79747B0511}"/>
          </ac:spMkLst>
        </pc:spChg>
        <pc:spChg chg="add del mod">
          <ac:chgData name="Fadi Younes" userId="67179181051c9851" providerId="LiveId" clId="{B585D1B1-8C53-4B31-87A5-5951037701CB}" dt="2022-08-03T19:23:59.399" v="3" actId="478"/>
          <ac:spMkLst>
            <pc:docMk/>
            <pc:sldMk cId="1990192721" sldId="256"/>
            <ac:spMk id="5" creationId="{2F170EFC-C44D-C6D2-4496-046E7E98E82F}"/>
          </ac:spMkLst>
        </pc:spChg>
        <pc:spChg chg="add mod">
          <ac:chgData name="Fadi Younes" userId="67179181051c9851" providerId="LiveId" clId="{B585D1B1-8C53-4B31-87A5-5951037701CB}" dt="2022-08-03T19:25:34.160" v="21" actId="1076"/>
          <ac:spMkLst>
            <pc:docMk/>
            <pc:sldMk cId="1990192721" sldId="256"/>
            <ac:spMk id="6" creationId="{B0422B48-BCE0-0081-8027-51961C10BBEE}"/>
          </ac:spMkLst>
        </pc:spChg>
        <pc:spChg chg="add mod">
          <ac:chgData name="Fadi Younes" userId="67179181051c9851" providerId="LiveId" clId="{B585D1B1-8C53-4B31-87A5-5951037701CB}" dt="2022-08-05T14:22:03.954" v="1795" actId="20577"/>
          <ac:spMkLst>
            <pc:docMk/>
            <pc:sldMk cId="1990192721" sldId="256"/>
            <ac:spMk id="13" creationId="{1C61D87C-BD33-B5E0-441A-54A58BE24A97}"/>
          </ac:spMkLst>
        </pc:spChg>
        <pc:picChg chg="add mod">
          <ac:chgData name="Fadi Younes" userId="67179181051c9851" providerId="LiveId" clId="{B585D1B1-8C53-4B31-87A5-5951037701CB}" dt="2022-08-03T19:27:43.150" v="28" actId="1076"/>
          <ac:picMkLst>
            <pc:docMk/>
            <pc:sldMk cId="1990192721" sldId="256"/>
            <ac:picMk id="8" creationId="{60615F0A-8703-AB78-6A41-AA16E4D28C0A}"/>
          </ac:picMkLst>
        </pc:picChg>
        <pc:picChg chg="add mod">
          <ac:chgData name="Fadi Younes" userId="67179181051c9851" providerId="LiveId" clId="{B585D1B1-8C53-4B31-87A5-5951037701CB}" dt="2022-08-03T19:27:57.040" v="33" actId="1076"/>
          <ac:picMkLst>
            <pc:docMk/>
            <pc:sldMk cId="1990192721" sldId="256"/>
            <ac:picMk id="10" creationId="{109099B4-F673-D87C-6218-34FF822FA36E}"/>
          </ac:picMkLst>
        </pc:picChg>
        <pc:picChg chg="add mod">
          <ac:chgData name="Fadi Younes" userId="67179181051c9851" providerId="LiveId" clId="{B585D1B1-8C53-4B31-87A5-5951037701CB}" dt="2022-08-03T19:27:53.914" v="32" actId="1076"/>
          <ac:picMkLst>
            <pc:docMk/>
            <pc:sldMk cId="1990192721" sldId="256"/>
            <ac:picMk id="12" creationId="{87034C29-CB50-CECF-9B4F-CA5382D87D47}"/>
          </ac:picMkLst>
        </pc:picChg>
        <pc:picChg chg="add mod">
          <ac:chgData name="Fadi Younes" userId="67179181051c9851" providerId="LiveId" clId="{B585D1B1-8C53-4B31-87A5-5951037701CB}" dt="2022-08-03T19:35:49.593" v="245" actId="1076"/>
          <ac:picMkLst>
            <pc:docMk/>
            <pc:sldMk cId="1990192721" sldId="256"/>
            <ac:picMk id="15" creationId="{41E62222-E90C-8661-91E3-37856D49E3FB}"/>
          </ac:picMkLst>
        </pc:picChg>
        <pc:picChg chg="add mod">
          <ac:chgData name="Fadi Younes" userId="67179181051c9851" providerId="LiveId" clId="{B585D1B1-8C53-4B31-87A5-5951037701CB}" dt="2022-08-03T19:36:41.366" v="251" actId="1076"/>
          <ac:picMkLst>
            <pc:docMk/>
            <pc:sldMk cId="1990192721" sldId="256"/>
            <ac:picMk id="17" creationId="{634C114D-89E1-532E-59CA-0CB85029D92C}"/>
          </ac:picMkLst>
        </pc:picChg>
      </pc:sldChg>
      <pc:sldChg chg="addSp delSp modSp new mod">
        <pc:chgData name="Fadi Younes" userId="67179181051c9851" providerId="LiveId" clId="{B585D1B1-8C53-4B31-87A5-5951037701CB}" dt="2022-08-11T14:28:10.817" v="4751" actId="20577"/>
        <pc:sldMkLst>
          <pc:docMk/>
          <pc:sldMk cId="1212400139" sldId="257"/>
        </pc:sldMkLst>
        <pc:spChg chg="del">
          <ac:chgData name="Fadi Younes" userId="67179181051c9851" providerId="LiveId" clId="{B585D1B1-8C53-4B31-87A5-5951037701CB}" dt="2022-08-03T19:37:00.763" v="255" actId="478"/>
          <ac:spMkLst>
            <pc:docMk/>
            <pc:sldMk cId="1212400139" sldId="257"/>
            <ac:spMk id="2" creationId="{E12E84CB-ED04-9FB4-022C-A2D8E5F160F9}"/>
          </ac:spMkLst>
        </pc:spChg>
        <pc:spChg chg="del mod">
          <ac:chgData name="Fadi Younes" userId="67179181051c9851" providerId="LiveId" clId="{B585D1B1-8C53-4B31-87A5-5951037701CB}" dt="2022-08-03T19:36:57.386" v="254" actId="478"/>
          <ac:spMkLst>
            <pc:docMk/>
            <pc:sldMk cId="1212400139" sldId="257"/>
            <ac:spMk id="3" creationId="{7F648936-2164-905C-9772-55F479B9C251}"/>
          </ac:spMkLst>
        </pc:spChg>
        <pc:spChg chg="add mod">
          <ac:chgData name="Fadi Younes" userId="67179181051c9851" providerId="LiveId" clId="{B585D1B1-8C53-4B31-87A5-5951037701CB}" dt="2022-08-11T14:28:10.817" v="4751" actId="20577"/>
          <ac:spMkLst>
            <pc:docMk/>
            <pc:sldMk cId="1212400139" sldId="257"/>
            <ac:spMk id="4" creationId="{09A6D0A9-1834-F9BB-D589-E5802CB82D7B}"/>
          </ac:spMkLst>
        </pc:spChg>
        <pc:spChg chg="add mod">
          <ac:chgData name="Fadi Younes" userId="67179181051c9851" providerId="LiveId" clId="{B585D1B1-8C53-4B31-87A5-5951037701CB}" dt="2022-08-05T14:25:25.717" v="2058" actId="20577"/>
          <ac:spMkLst>
            <pc:docMk/>
            <pc:sldMk cId="1212400139" sldId="257"/>
            <ac:spMk id="6" creationId="{C271BCDB-4F2B-09ED-D9ED-BCE1253060BD}"/>
          </ac:spMkLst>
        </pc:spChg>
        <pc:spChg chg="add mod">
          <ac:chgData name="Fadi Younes" userId="67179181051c9851" providerId="LiveId" clId="{B585D1B1-8C53-4B31-87A5-5951037701CB}" dt="2022-08-07T21:22:07.714" v="4181" actId="20577"/>
          <ac:spMkLst>
            <pc:docMk/>
            <pc:sldMk cId="1212400139" sldId="257"/>
            <ac:spMk id="8" creationId="{E324A1FF-FDC6-1808-9B78-2A94BE4F6FBF}"/>
          </ac:spMkLst>
        </pc:spChg>
        <pc:picChg chg="add mod">
          <ac:chgData name="Fadi Younes" userId="67179181051c9851" providerId="LiveId" clId="{B585D1B1-8C53-4B31-87A5-5951037701CB}" dt="2022-08-07T21:21:27.448" v="4174" actId="1076"/>
          <ac:picMkLst>
            <pc:docMk/>
            <pc:sldMk cId="1212400139" sldId="257"/>
            <ac:picMk id="2" creationId="{D8B26F58-B945-C19E-A228-84B30B0006C2}"/>
          </ac:picMkLst>
        </pc:picChg>
        <pc:picChg chg="add mod">
          <ac:chgData name="Fadi Younes" userId="67179181051c9851" providerId="LiveId" clId="{B585D1B1-8C53-4B31-87A5-5951037701CB}" dt="2022-08-04T14:38:17.907" v="456" actId="1076"/>
          <ac:picMkLst>
            <pc:docMk/>
            <pc:sldMk cId="1212400139" sldId="257"/>
            <ac:picMk id="3" creationId="{8E72E27F-75C5-D7A4-A02D-7BDA19AE108A}"/>
          </ac:picMkLst>
        </pc:picChg>
        <pc:picChg chg="add mod">
          <ac:chgData name="Fadi Younes" userId="67179181051c9851" providerId="LiveId" clId="{B585D1B1-8C53-4B31-87A5-5951037701CB}" dt="2022-08-07T21:21:39.718" v="4175" actId="1076"/>
          <ac:picMkLst>
            <pc:docMk/>
            <pc:sldMk cId="1212400139" sldId="257"/>
            <ac:picMk id="5" creationId="{7B21B541-9B12-A8AD-9422-E0F0CE8953C2}"/>
          </ac:picMkLst>
        </pc:picChg>
        <pc:picChg chg="add del mod">
          <ac:chgData name="Fadi Younes" userId="67179181051c9851" providerId="LiveId" clId="{B585D1B1-8C53-4B31-87A5-5951037701CB}" dt="2022-08-07T21:20:50.208" v="4167" actId="478"/>
          <ac:picMkLst>
            <pc:docMk/>
            <pc:sldMk cId="1212400139" sldId="257"/>
            <ac:picMk id="7" creationId="{E8960307-2413-5809-C33C-D9B4CE7CD01A}"/>
          </ac:picMkLst>
        </pc:picChg>
      </pc:sldChg>
      <pc:sldChg chg="addSp delSp modSp new mod">
        <pc:chgData name="Fadi Younes" userId="67179181051c9851" providerId="LiveId" clId="{B585D1B1-8C53-4B31-87A5-5951037701CB}" dt="2022-08-11T14:31:51.805" v="4759" actId="1076"/>
        <pc:sldMkLst>
          <pc:docMk/>
          <pc:sldMk cId="312928151" sldId="258"/>
        </pc:sldMkLst>
        <pc:spChg chg="add mod">
          <ac:chgData name="Fadi Younes" userId="67179181051c9851" providerId="LiveId" clId="{B585D1B1-8C53-4B31-87A5-5951037701CB}" dt="2022-08-04T14:41:08.358" v="572" actId="1076"/>
          <ac:spMkLst>
            <pc:docMk/>
            <pc:sldMk cId="312928151" sldId="258"/>
            <ac:spMk id="2" creationId="{2B8F4582-9D1C-E8ED-7FF0-DF181113DEE3}"/>
          </ac:spMkLst>
        </pc:spChg>
        <pc:spChg chg="del">
          <ac:chgData name="Fadi Younes" userId="67179181051c9851" providerId="LiveId" clId="{B585D1B1-8C53-4B31-87A5-5951037701CB}" dt="2022-08-03T19:57:50.092" v="264" actId="478"/>
          <ac:spMkLst>
            <pc:docMk/>
            <pc:sldMk cId="312928151" sldId="258"/>
            <ac:spMk id="2" creationId="{F2480B27-6A01-36F8-D807-AF840A410AB9}"/>
          </ac:spMkLst>
        </pc:spChg>
        <pc:spChg chg="del">
          <ac:chgData name="Fadi Younes" userId="67179181051c9851" providerId="LiveId" clId="{B585D1B1-8C53-4B31-87A5-5951037701CB}" dt="2022-08-03T19:57:47.416" v="263" actId="478"/>
          <ac:spMkLst>
            <pc:docMk/>
            <pc:sldMk cId="312928151" sldId="258"/>
            <ac:spMk id="3" creationId="{445A11A6-0DDB-E255-0C53-C8B21E704EE4}"/>
          </ac:spMkLst>
        </pc:spChg>
        <pc:spChg chg="add mod">
          <ac:chgData name="Fadi Younes" userId="67179181051c9851" providerId="LiveId" clId="{B585D1B1-8C53-4B31-87A5-5951037701CB}" dt="2022-08-07T21:22:33.255" v="4227" actId="20577"/>
          <ac:spMkLst>
            <pc:docMk/>
            <pc:sldMk cId="312928151" sldId="258"/>
            <ac:spMk id="3" creationId="{AC936D6E-8106-04F7-2FFC-334A947EDE48}"/>
          </ac:spMkLst>
        </pc:spChg>
        <pc:picChg chg="add mod">
          <ac:chgData name="Fadi Younes" userId="67179181051c9851" providerId="LiveId" clId="{B585D1B1-8C53-4B31-87A5-5951037701CB}" dt="2022-08-11T14:31:51.805" v="4759" actId="1076"/>
          <ac:picMkLst>
            <pc:docMk/>
            <pc:sldMk cId="312928151" sldId="258"/>
            <ac:picMk id="5" creationId="{2B21002C-C74B-53C3-5CC4-FEA1EFF791D9}"/>
          </ac:picMkLst>
        </pc:picChg>
        <pc:picChg chg="add mod">
          <ac:chgData name="Fadi Younes" userId="67179181051c9851" providerId="LiveId" clId="{B585D1B1-8C53-4B31-87A5-5951037701CB}" dt="2022-08-05T16:04:19.932" v="4040" actId="1076"/>
          <ac:picMkLst>
            <pc:docMk/>
            <pc:sldMk cId="312928151" sldId="258"/>
            <ac:picMk id="6" creationId="{56F64F16-3C77-5D9D-B772-0B716349E8C7}"/>
          </ac:picMkLst>
        </pc:picChg>
        <pc:picChg chg="add mod">
          <ac:chgData name="Fadi Younes" userId="67179181051c9851" providerId="LiveId" clId="{B585D1B1-8C53-4B31-87A5-5951037701CB}" dt="2022-08-11T14:31:42.614" v="4756" actId="1076"/>
          <ac:picMkLst>
            <pc:docMk/>
            <pc:sldMk cId="312928151" sldId="258"/>
            <ac:picMk id="8" creationId="{D8C85FE3-0509-C892-AC3C-20E14A994D6D}"/>
          </ac:picMkLst>
        </pc:picChg>
      </pc:sldChg>
      <pc:sldChg chg="addSp delSp modSp new mod">
        <pc:chgData name="Fadi Younes" userId="67179181051c9851" providerId="LiveId" clId="{B585D1B1-8C53-4B31-87A5-5951037701CB}" dt="2022-08-05T14:49:21.293" v="2175" actId="1076"/>
        <pc:sldMkLst>
          <pc:docMk/>
          <pc:sldMk cId="2282437619" sldId="259"/>
        </pc:sldMkLst>
        <pc:spChg chg="del">
          <ac:chgData name="Fadi Younes" userId="67179181051c9851" providerId="LiveId" clId="{B585D1B1-8C53-4B31-87A5-5951037701CB}" dt="2022-08-03T19:59:34.522" v="268" actId="478"/>
          <ac:spMkLst>
            <pc:docMk/>
            <pc:sldMk cId="2282437619" sldId="259"/>
            <ac:spMk id="2" creationId="{46F8125B-0719-2F70-34E3-6021C470F8B1}"/>
          </ac:spMkLst>
        </pc:spChg>
        <pc:spChg chg="add mod">
          <ac:chgData name="Fadi Younes" userId="67179181051c9851" providerId="LiveId" clId="{B585D1B1-8C53-4B31-87A5-5951037701CB}" dt="2022-08-04T14:45:05.750" v="855" actId="20577"/>
          <ac:spMkLst>
            <pc:docMk/>
            <pc:sldMk cId="2282437619" sldId="259"/>
            <ac:spMk id="2" creationId="{6752043B-8E73-353D-4074-D6218458AEEF}"/>
          </ac:spMkLst>
        </pc:spChg>
        <pc:spChg chg="del">
          <ac:chgData name="Fadi Younes" userId="67179181051c9851" providerId="LiveId" clId="{B585D1B1-8C53-4B31-87A5-5951037701CB}" dt="2022-08-03T19:59:32.308" v="267" actId="478"/>
          <ac:spMkLst>
            <pc:docMk/>
            <pc:sldMk cId="2282437619" sldId="259"/>
            <ac:spMk id="3" creationId="{7128664C-43F6-0303-61B7-201DF87CB7C6}"/>
          </ac:spMkLst>
        </pc:spChg>
        <pc:spChg chg="add mod">
          <ac:chgData name="Fadi Younes" userId="67179181051c9851" providerId="LiveId" clId="{B585D1B1-8C53-4B31-87A5-5951037701CB}" dt="2022-08-05T14:36:51.669" v="2114" actId="1076"/>
          <ac:spMkLst>
            <pc:docMk/>
            <pc:sldMk cId="2282437619" sldId="259"/>
            <ac:spMk id="3" creationId="{885E78CA-EC5A-355E-4922-8FCCC996821D}"/>
          </ac:spMkLst>
        </pc:spChg>
        <pc:spChg chg="add mod">
          <ac:chgData name="Fadi Younes" userId="67179181051c9851" providerId="LiveId" clId="{B585D1B1-8C53-4B31-87A5-5951037701CB}" dt="2022-08-05T14:48:39.373" v="2147" actId="1076"/>
          <ac:spMkLst>
            <pc:docMk/>
            <pc:sldMk cId="2282437619" sldId="259"/>
            <ac:spMk id="6" creationId="{C8E0EB06-885C-C1A6-D964-DFC5D99D7FB5}"/>
          </ac:spMkLst>
        </pc:spChg>
        <pc:spChg chg="add mod">
          <ac:chgData name="Fadi Younes" userId="67179181051c9851" providerId="LiveId" clId="{B585D1B1-8C53-4B31-87A5-5951037701CB}" dt="2022-08-05T14:49:21.293" v="2175" actId="1076"/>
          <ac:spMkLst>
            <pc:docMk/>
            <pc:sldMk cId="2282437619" sldId="259"/>
            <ac:spMk id="7" creationId="{9AC0788B-E36E-C53E-CAF4-297560AC2E6D}"/>
          </ac:spMkLst>
        </pc:spChg>
        <pc:picChg chg="add mod">
          <ac:chgData name="Fadi Younes" userId="67179181051c9851" providerId="LiveId" clId="{B585D1B1-8C53-4B31-87A5-5951037701CB}" dt="2022-08-05T14:47:39.391" v="2115" actId="1076"/>
          <ac:picMkLst>
            <pc:docMk/>
            <pc:sldMk cId="2282437619" sldId="259"/>
            <ac:picMk id="4" creationId="{5606E54A-A92A-1FAD-7267-96E389431E0A}"/>
          </ac:picMkLst>
        </pc:picChg>
        <pc:picChg chg="add mod">
          <ac:chgData name="Fadi Younes" userId="67179181051c9851" providerId="LiveId" clId="{B585D1B1-8C53-4B31-87A5-5951037701CB}" dt="2022-08-03T20:00:03.640" v="272" actId="1076"/>
          <ac:picMkLst>
            <pc:docMk/>
            <pc:sldMk cId="2282437619" sldId="259"/>
            <ac:picMk id="5" creationId="{14D3EE11-FCD8-7BF6-53AC-1A589F9F2290}"/>
          </ac:picMkLst>
        </pc:picChg>
      </pc:sldChg>
      <pc:sldChg chg="addSp delSp modSp new mod">
        <pc:chgData name="Fadi Younes" userId="67179181051c9851" providerId="LiveId" clId="{B585D1B1-8C53-4B31-87A5-5951037701CB}" dt="2022-08-05T14:57:55.406" v="2252" actId="1076"/>
        <pc:sldMkLst>
          <pc:docMk/>
          <pc:sldMk cId="2340777915" sldId="260"/>
        </pc:sldMkLst>
        <pc:spChg chg="del">
          <ac:chgData name="Fadi Younes" userId="67179181051c9851" providerId="LiveId" clId="{B585D1B1-8C53-4B31-87A5-5951037701CB}" dt="2022-08-04T13:44:20.164" v="279" actId="478"/>
          <ac:spMkLst>
            <pc:docMk/>
            <pc:sldMk cId="2340777915" sldId="260"/>
            <ac:spMk id="2" creationId="{5AE58F03-09DA-4356-5079-CA6D820A6A40}"/>
          </ac:spMkLst>
        </pc:spChg>
        <pc:spChg chg="del">
          <ac:chgData name="Fadi Younes" userId="67179181051c9851" providerId="LiveId" clId="{B585D1B1-8C53-4B31-87A5-5951037701CB}" dt="2022-08-04T13:44:18.169" v="278" actId="478"/>
          <ac:spMkLst>
            <pc:docMk/>
            <pc:sldMk cId="2340777915" sldId="260"/>
            <ac:spMk id="3" creationId="{4973CD7B-6DC4-6124-65CF-6CA0A1545439}"/>
          </ac:spMkLst>
        </pc:spChg>
        <pc:spChg chg="add mod">
          <ac:chgData name="Fadi Younes" userId="67179181051c9851" providerId="LiveId" clId="{B585D1B1-8C53-4B31-87A5-5951037701CB}" dt="2022-08-05T14:53:41.047" v="2210" actId="20577"/>
          <ac:spMkLst>
            <pc:docMk/>
            <pc:sldMk cId="2340777915" sldId="260"/>
            <ac:spMk id="6" creationId="{D2173F48-6AE4-3B29-4576-74A05E2BE151}"/>
          </ac:spMkLst>
        </pc:spChg>
        <pc:spChg chg="add mod">
          <ac:chgData name="Fadi Younes" userId="67179181051c9851" providerId="LiveId" clId="{B585D1B1-8C53-4B31-87A5-5951037701CB}" dt="2022-08-05T14:56:54.829" v="2240" actId="1076"/>
          <ac:spMkLst>
            <pc:docMk/>
            <pc:sldMk cId="2340777915" sldId="260"/>
            <ac:spMk id="7" creationId="{46033E46-FCC8-D111-EE9F-8FF5E34911E8}"/>
          </ac:spMkLst>
        </pc:spChg>
        <pc:spChg chg="add mod">
          <ac:chgData name="Fadi Younes" userId="67179181051c9851" providerId="LiveId" clId="{B585D1B1-8C53-4B31-87A5-5951037701CB}" dt="2022-08-05T14:55:32.804" v="2224" actId="1076"/>
          <ac:spMkLst>
            <pc:docMk/>
            <pc:sldMk cId="2340777915" sldId="260"/>
            <ac:spMk id="9" creationId="{A1BACF9E-5C52-4F9E-8F59-90967FA97B76}"/>
          </ac:spMkLst>
        </pc:spChg>
        <pc:spChg chg="add mod">
          <ac:chgData name="Fadi Younes" userId="67179181051c9851" providerId="LiveId" clId="{B585D1B1-8C53-4B31-87A5-5951037701CB}" dt="2022-08-05T14:56:53.303" v="2239" actId="1076"/>
          <ac:spMkLst>
            <pc:docMk/>
            <pc:sldMk cId="2340777915" sldId="260"/>
            <ac:spMk id="16" creationId="{DE2C2716-529B-A209-9E08-09AA5EBC02DD}"/>
          </ac:spMkLst>
        </pc:spChg>
        <pc:spChg chg="add mod">
          <ac:chgData name="Fadi Younes" userId="67179181051c9851" providerId="LiveId" clId="{B585D1B1-8C53-4B31-87A5-5951037701CB}" dt="2022-08-05T14:57:55.406" v="2252" actId="1076"/>
          <ac:spMkLst>
            <pc:docMk/>
            <pc:sldMk cId="2340777915" sldId="260"/>
            <ac:spMk id="17" creationId="{7FCBEF8A-F8ED-2694-3118-E28CBF79EE84}"/>
          </ac:spMkLst>
        </pc:spChg>
        <pc:spChg chg="add mod">
          <ac:chgData name="Fadi Younes" userId="67179181051c9851" providerId="LiveId" clId="{B585D1B1-8C53-4B31-87A5-5951037701CB}" dt="2022-08-05T14:57:51.472" v="2251" actId="1076"/>
          <ac:spMkLst>
            <pc:docMk/>
            <pc:sldMk cId="2340777915" sldId="260"/>
            <ac:spMk id="19" creationId="{0B589EF2-E1DC-53F0-9DFE-60BC42993447}"/>
          </ac:spMkLst>
        </pc:spChg>
        <pc:picChg chg="add mod">
          <ac:chgData name="Fadi Younes" userId="67179181051c9851" providerId="LiveId" clId="{B585D1B1-8C53-4B31-87A5-5951037701CB}" dt="2022-08-05T14:53:18.082" v="2177" actId="1076"/>
          <ac:picMkLst>
            <pc:docMk/>
            <pc:sldMk cId="2340777915" sldId="260"/>
            <ac:picMk id="5" creationId="{1DC176D0-1FF1-417A-4AB9-3739B9049F45}"/>
          </ac:picMkLst>
        </pc:picChg>
        <pc:cxnChg chg="add mod">
          <ac:chgData name="Fadi Younes" userId="67179181051c9851" providerId="LiveId" clId="{B585D1B1-8C53-4B31-87A5-5951037701CB}" dt="2022-08-05T14:54:32.214" v="2213" actId="13822"/>
          <ac:cxnSpMkLst>
            <pc:docMk/>
            <pc:sldMk cId="2340777915" sldId="260"/>
            <ac:cxnSpMk id="3" creationId="{1034F61D-2BE7-8E3C-077B-B4ACF8C433D8}"/>
          </ac:cxnSpMkLst>
        </pc:cxnChg>
        <pc:cxnChg chg="add mod">
          <ac:chgData name="Fadi Younes" userId="67179181051c9851" providerId="LiveId" clId="{B585D1B1-8C53-4B31-87A5-5951037701CB}" dt="2022-08-05T14:54:42.733" v="2215" actId="14100"/>
          <ac:cxnSpMkLst>
            <pc:docMk/>
            <pc:sldMk cId="2340777915" sldId="260"/>
            <ac:cxnSpMk id="8" creationId="{7DF73AD2-D381-CE40-73E0-2B4F4B8B7C1E}"/>
          </ac:cxnSpMkLst>
        </pc:cxnChg>
        <pc:cxnChg chg="add mod">
          <ac:chgData name="Fadi Younes" userId="67179181051c9851" providerId="LiveId" clId="{B585D1B1-8C53-4B31-87A5-5951037701CB}" dt="2022-08-05T14:56:00.086" v="2226" actId="13822"/>
          <ac:cxnSpMkLst>
            <pc:docMk/>
            <pc:sldMk cId="2340777915" sldId="260"/>
            <ac:cxnSpMk id="11" creationId="{DC5212FF-9C44-DA28-91CB-DE70EA91B1D4}"/>
          </ac:cxnSpMkLst>
        </pc:cxnChg>
        <pc:cxnChg chg="add mod">
          <ac:chgData name="Fadi Younes" userId="67179181051c9851" providerId="LiveId" clId="{B585D1B1-8C53-4B31-87A5-5951037701CB}" dt="2022-08-05T14:56:22.077" v="2230" actId="14100"/>
          <ac:cxnSpMkLst>
            <pc:docMk/>
            <pc:sldMk cId="2340777915" sldId="260"/>
            <ac:cxnSpMk id="12" creationId="{2ED6B78E-B257-0B81-9F00-D4E24FAD0F2B}"/>
          </ac:cxnSpMkLst>
        </pc:cxnChg>
        <pc:cxnChg chg="add del mod">
          <ac:chgData name="Fadi Younes" userId="67179181051c9851" providerId="LiveId" clId="{B585D1B1-8C53-4B31-87A5-5951037701CB}" dt="2022-08-05T14:57:38.907" v="2246"/>
          <ac:cxnSpMkLst>
            <pc:docMk/>
            <pc:sldMk cId="2340777915" sldId="260"/>
            <ac:cxnSpMk id="18" creationId="{E484AB4F-13E7-179C-4304-EF79FEF47A35}"/>
          </ac:cxnSpMkLst>
        </pc:cxnChg>
      </pc:sldChg>
      <pc:sldChg chg="addSp delSp modSp new mod">
        <pc:chgData name="Fadi Younes" userId="67179181051c9851" providerId="LiveId" clId="{B585D1B1-8C53-4B31-87A5-5951037701CB}" dt="2022-08-11T15:56:39.522" v="4787" actId="1076"/>
        <pc:sldMkLst>
          <pc:docMk/>
          <pc:sldMk cId="2061397971" sldId="261"/>
        </pc:sldMkLst>
        <pc:spChg chg="add mod">
          <ac:chgData name="Fadi Younes" userId="67179181051c9851" providerId="LiveId" clId="{B585D1B1-8C53-4B31-87A5-5951037701CB}" dt="2022-08-11T15:55:07.196" v="4770" actId="1076"/>
          <ac:spMkLst>
            <pc:docMk/>
            <pc:sldMk cId="2061397971" sldId="261"/>
            <ac:spMk id="2" creationId="{46F64CA2-D61C-ABCC-35ED-E7EEDDE74E66}"/>
          </ac:spMkLst>
        </pc:spChg>
        <pc:spChg chg="del">
          <ac:chgData name="Fadi Younes" userId="67179181051c9851" providerId="LiveId" clId="{B585D1B1-8C53-4B31-87A5-5951037701CB}" dt="2022-08-04T13:51:21.089" v="285" actId="478"/>
          <ac:spMkLst>
            <pc:docMk/>
            <pc:sldMk cId="2061397971" sldId="261"/>
            <ac:spMk id="2" creationId="{A5D6DA86-B8C5-0B8A-0585-6A172ED89168}"/>
          </ac:spMkLst>
        </pc:spChg>
        <pc:spChg chg="del">
          <ac:chgData name="Fadi Younes" userId="67179181051c9851" providerId="LiveId" clId="{B585D1B1-8C53-4B31-87A5-5951037701CB}" dt="2022-08-04T13:51:18.978" v="284" actId="478"/>
          <ac:spMkLst>
            <pc:docMk/>
            <pc:sldMk cId="2061397971" sldId="261"/>
            <ac:spMk id="3" creationId="{27DE44DD-B6B7-8CC1-3AED-9F1F980BD383}"/>
          </ac:spMkLst>
        </pc:spChg>
        <pc:spChg chg="add mod">
          <ac:chgData name="Fadi Younes" userId="67179181051c9851" providerId="LiveId" clId="{B585D1B1-8C53-4B31-87A5-5951037701CB}" dt="2022-08-11T15:55:27.281" v="4776" actId="14100"/>
          <ac:spMkLst>
            <pc:docMk/>
            <pc:sldMk cId="2061397971" sldId="261"/>
            <ac:spMk id="3" creationId="{93210C8D-B322-4367-7770-49A5C3B6A5AC}"/>
          </ac:spMkLst>
        </pc:spChg>
        <pc:spChg chg="add mod">
          <ac:chgData name="Fadi Younes" userId="67179181051c9851" providerId="LiveId" clId="{B585D1B1-8C53-4B31-87A5-5951037701CB}" dt="2022-08-11T15:56:39.522" v="4787" actId="1076"/>
          <ac:spMkLst>
            <pc:docMk/>
            <pc:sldMk cId="2061397971" sldId="261"/>
            <ac:spMk id="4" creationId="{346BCEDA-D28F-BFD4-75C9-2DC7A4E5302C}"/>
          </ac:spMkLst>
        </pc:spChg>
        <pc:spChg chg="add mod">
          <ac:chgData name="Fadi Younes" userId="67179181051c9851" providerId="LiveId" clId="{B585D1B1-8C53-4B31-87A5-5951037701CB}" dt="2022-08-05T15:07:22.265" v="2290" actId="1076"/>
          <ac:spMkLst>
            <pc:docMk/>
            <pc:sldMk cId="2061397971" sldId="261"/>
            <ac:spMk id="8" creationId="{A7D9C390-8BDE-FE43-9575-14DB24F9B7B9}"/>
          </ac:spMkLst>
        </pc:spChg>
        <pc:spChg chg="add del mod">
          <ac:chgData name="Fadi Younes" userId="67179181051c9851" providerId="LiveId" clId="{B585D1B1-8C53-4B31-87A5-5951037701CB}" dt="2022-08-04T14:53:30.695" v="1134" actId="478"/>
          <ac:spMkLst>
            <pc:docMk/>
            <pc:sldMk cId="2061397971" sldId="261"/>
            <ac:spMk id="9" creationId="{D2014156-E5A9-529F-2E86-5ABA7B9E42D4}"/>
          </ac:spMkLst>
        </pc:spChg>
        <pc:spChg chg="add del mod">
          <ac:chgData name="Fadi Younes" userId="67179181051c9851" providerId="LiveId" clId="{B585D1B1-8C53-4B31-87A5-5951037701CB}" dt="2022-08-04T14:54:16.588" v="1144" actId="478"/>
          <ac:spMkLst>
            <pc:docMk/>
            <pc:sldMk cId="2061397971" sldId="261"/>
            <ac:spMk id="10" creationId="{E5AA7A92-DA2A-8329-3383-9AFB3D00EA14}"/>
          </ac:spMkLst>
        </pc:spChg>
        <pc:spChg chg="add del mod">
          <ac:chgData name="Fadi Younes" userId="67179181051c9851" providerId="LiveId" clId="{B585D1B1-8C53-4B31-87A5-5951037701CB}" dt="2022-08-05T15:03:34.265" v="2255" actId="478"/>
          <ac:spMkLst>
            <pc:docMk/>
            <pc:sldMk cId="2061397971" sldId="261"/>
            <ac:spMk id="11" creationId="{3BA38A7D-554D-403C-1395-8A6BAB34CCE2}"/>
          </ac:spMkLst>
        </pc:spChg>
        <pc:spChg chg="add del">
          <ac:chgData name="Fadi Younes" userId="67179181051c9851" providerId="LiveId" clId="{B585D1B1-8C53-4B31-87A5-5951037701CB}" dt="2022-08-04T14:56:23.351" v="1177" actId="22"/>
          <ac:spMkLst>
            <pc:docMk/>
            <pc:sldMk cId="2061397971" sldId="261"/>
            <ac:spMk id="13" creationId="{D76E8E5E-B29B-7772-C31A-16452557DDD0}"/>
          </ac:spMkLst>
        </pc:spChg>
        <pc:spChg chg="add del mod">
          <ac:chgData name="Fadi Younes" userId="67179181051c9851" providerId="LiveId" clId="{B585D1B1-8C53-4B31-87A5-5951037701CB}" dt="2022-08-05T15:03:37.112" v="2257" actId="478"/>
          <ac:spMkLst>
            <pc:docMk/>
            <pc:sldMk cId="2061397971" sldId="261"/>
            <ac:spMk id="15" creationId="{2DEC67D9-C75D-3A60-A033-2F249C402042}"/>
          </ac:spMkLst>
        </pc:spChg>
        <pc:spChg chg="add del mod">
          <ac:chgData name="Fadi Younes" userId="67179181051c9851" providerId="LiveId" clId="{B585D1B1-8C53-4B31-87A5-5951037701CB}" dt="2022-08-05T15:03:35.904" v="2256" actId="478"/>
          <ac:spMkLst>
            <pc:docMk/>
            <pc:sldMk cId="2061397971" sldId="261"/>
            <ac:spMk id="16" creationId="{EA24AC2E-7FEA-9307-E53E-3F656E07471D}"/>
          </ac:spMkLst>
        </pc:spChg>
        <pc:spChg chg="add mod">
          <ac:chgData name="Fadi Younes" userId="67179181051c9851" providerId="LiveId" clId="{B585D1B1-8C53-4B31-87A5-5951037701CB}" dt="2022-08-07T21:44:27.080" v="4330" actId="20577"/>
          <ac:spMkLst>
            <pc:docMk/>
            <pc:sldMk cId="2061397971" sldId="261"/>
            <ac:spMk id="21" creationId="{29CA6299-FFA4-ACFA-1447-68EE37C5671A}"/>
          </ac:spMkLst>
        </pc:spChg>
        <pc:picChg chg="add del mod">
          <ac:chgData name="Fadi Younes" userId="67179181051c9851" providerId="LiveId" clId="{B585D1B1-8C53-4B31-87A5-5951037701CB}" dt="2022-08-11T13:11:02.910" v="4726" actId="478"/>
          <ac:picMkLst>
            <pc:docMk/>
            <pc:sldMk cId="2061397971" sldId="261"/>
            <ac:picMk id="3" creationId="{0126E5F7-7CC0-B732-C1FF-226A175D5614}"/>
          </ac:picMkLst>
        </pc:picChg>
        <pc:picChg chg="add del mod">
          <ac:chgData name="Fadi Younes" userId="67179181051c9851" providerId="LiveId" clId="{B585D1B1-8C53-4B31-87A5-5951037701CB}" dt="2022-08-07T21:49:13.587" v="4336" actId="478"/>
          <ac:picMkLst>
            <pc:docMk/>
            <pc:sldMk cId="2061397971" sldId="261"/>
            <ac:picMk id="3" creationId="{F78196DB-E168-5F96-E4D1-1D16420F8F4D}"/>
          </ac:picMkLst>
        </pc:picChg>
        <pc:picChg chg="add del mod">
          <ac:chgData name="Fadi Younes" userId="67179181051c9851" providerId="LiveId" clId="{B585D1B1-8C53-4B31-87A5-5951037701CB}" dt="2022-08-11T13:18:29.533" v="4738" actId="478"/>
          <ac:picMkLst>
            <pc:docMk/>
            <pc:sldMk cId="2061397971" sldId="261"/>
            <ac:picMk id="4" creationId="{F6DFEFBA-720E-78F6-BA0A-8FD098363B14}"/>
          </ac:picMkLst>
        </pc:picChg>
        <pc:picChg chg="add del mod">
          <ac:chgData name="Fadi Younes" userId="67179181051c9851" providerId="LiveId" clId="{B585D1B1-8C53-4B31-87A5-5951037701CB}" dt="2022-08-04T13:55:20.182" v="288" actId="478"/>
          <ac:picMkLst>
            <pc:docMk/>
            <pc:sldMk cId="2061397971" sldId="261"/>
            <ac:picMk id="5" creationId="{D84EFC3D-188A-4236-646F-8539DDDA7138}"/>
          </ac:picMkLst>
        </pc:picChg>
        <pc:picChg chg="add del mod">
          <ac:chgData name="Fadi Younes" userId="67179181051c9851" providerId="LiveId" clId="{B585D1B1-8C53-4B31-87A5-5951037701CB}" dt="2022-08-07T21:49:12.340" v="4335" actId="478"/>
          <ac:picMkLst>
            <pc:docMk/>
            <pc:sldMk cId="2061397971" sldId="261"/>
            <ac:picMk id="5" creationId="{F82C3675-CF5A-3A35-9A16-79216B287026}"/>
          </ac:picMkLst>
        </pc:picChg>
        <pc:picChg chg="add del mod">
          <ac:chgData name="Fadi Younes" userId="67179181051c9851" providerId="LiveId" clId="{B585D1B1-8C53-4B31-87A5-5951037701CB}" dt="2022-08-11T13:14:14.260" v="4728" actId="478"/>
          <ac:picMkLst>
            <pc:docMk/>
            <pc:sldMk cId="2061397971" sldId="261"/>
            <ac:picMk id="6" creationId="{A763D5C5-13DD-2590-6A8A-BFC9B1AB4ECB}"/>
          </ac:picMkLst>
        </pc:picChg>
        <pc:picChg chg="add mod">
          <ac:chgData name="Fadi Younes" userId="67179181051c9851" providerId="LiveId" clId="{B585D1B1-8C53-4B31-87A5-5951037701CB}" dt="2022-08-11T15:56:10.966" v="4784" actId="1076"/>
          <ac:picMkLst>
            <pc:docMk/>
            <pc:sldMk cId="2061397971" sldId="261"/>
            <ac:picMk id="7" creationId="{B817B35E-51AE-4519-8959-FBBB7744AB37}"/>
          </ac:picMkLst>
        </pc:picChg>
        <pc:picChg chg="add del mod">
          <ac:chgData name="Fadi Younes" userId="67179181051c9851" providerId="LiveId" clId="{B585D1B1-8C53-4B31-87A5-5951037701CB}" dt="2022-08-07T21:49:09.063" v="4333" actId="478"/>
          <ac:picMkLst>
            <pc:docMk/>
            <pc:sldMk cId="2061397971" sldId="261"/>
            <ac:picMk id="9" creationId="{82D24FD5-EB6D-DA61-F9D0-B5FFF6E29759}"/>
          </ac:picMkLst>
        </pc:picChg>
        <pc:picChg chg="add del mod">
          <ac:chgData name="Fadi Younes" userId="67179181051c9851" providerId="LiveId" clId="{B585D1B1-8C53-4B31-87A5-5951037701CB}" dt="2022-08-11T13:18:28.264" v="4737" actId="478"/>
          <ac:picMkLst>
            <pc:docMk/>
            <pc:sldMk cId="2061397971" sldId="261"/>
            <ac:picMk id="10" creationId="{D96E7B43-5FDC-66E6-5CAF-6860EF1E4BC8}"/>
          </ac:picMkLst>
        </pc:picChg>
        <pc:picChg chg="add mod">
          <ac:chgData name="Fadi Younes" userId="67179181051c9851" providerId="LiveId" clId="{B585D1B1-8C53-4B31-87A5-5951037701CB}" dt="2022-08-11T15:55:14.763" v="4773" actId="1076"/>
          <ac:picMkLst>
            <pc:docMk/>
            <pc:sldMk cId="2061397971" sldId="261"/>
            <ac:picMk id="12" creationId="{5DF50FA5-13C5-1D5F-228E-F45CE7514D1B}"/>
          </ac:picMkLst>
        </pc:picChg>
        <pc:picChg chg="add del mod">
          <ac:chgData name="Fadi Younes" userId="67179181051c9851" providerId="LiveId" clId="{B585D1B1-8C53-4B31-87A5-5951037701CB}" dt="2022-08-05T15:09:12.829" v="2297" actId="478"/>
          <ac:picMkLst>
            <pc:docMk/>
            <pc:sldMk cId="2061397971" sldId="261"/>
            <ac:picMk id="12" creationId="{60B0E215-10BC-13AF-9AEE-43E0DA3EF00E}"/>
          </ac:picMkLst>
        </pc:picChg>
        <pc:picChg chg="add del mod">
          <ac:chgData name="Fadi Younes" userId="67179181051c9851" providerId="LiveId" clId="{B585D1B1-8C53-4B31-87A5-5951037701CB}" dt="2022-08-07T21:49:11.159" v="4334" actId="478"/>
          <ac:picMkLst>
            <pc:docMk/>
            <pc:sldMk cId="2061397971" sldId="261"/>
            <ac:picMk id="14" creationId="{F924E5C3-3ADC-C336-AF9C-905FCD03475D}"/>
          </ac:picMkLst>
        </pc:picChg>
        <pc:picChg chg="add del mod">
          <ac:chgData name="Fadi Younes" userId="67179181051c9851" providerId="LiveId" clId="{B585D1B1-8C53-4B31-87A5-5951037701CB}" dt="2022-08-07T21:49:07.556" v="4332" actId="478"/>
          <ac:picMkLst>
            <pc:docMk/>
            <pc:sldMk cId="2061397971" sldId="261"/>
            <ac:picMk id="18" creationId="{03332EEC-B7C7-E940-8941-8CEB0E2F4B19}"/>
          </ac:picMkLst>
        </pc:picChg>
        <pc:picChg chg="add del mod">
          <ac:chgData name="Fadi Younes" userId="67179181051c9851" providerId="LiveId" clId="{B585D1B1-8C53-4B31-87A5-5951037701CB}" dt="2022-08-07T21:49:04.371" v="4331" actId="478"/>
          <ac:picMkLst>
            <pc:docMk/>
            <pc:sldMk cId="2061397971" sldId="261"/>
            <ac:picMk id="20" creationId="{47C8ABA2-D61E-2082-40AB-6143B1858A53}"/>
          </ac:picMkLst>
        </pc:picChg>
      </pc:sldChg>
      <pc:sldChg chg="addSp delSp modSp new mod ord">
        <pc:chgData name="Fadi Younes" userId="67179181051c9851" providerId="LiveId" clId="{B585D1B1-8C53-4B31-87A5-5951037701CB}" dt="2022-08-11T16:13:56.609" v="5129"/>
        <pc:sldMkLst>
          <pc:docMk/>
          <pc:sldMk cId="2514546026" sldId="262"/>
        </pc:sldMkLst>
        <pc:spChg chg="del">
          <ac:chgData name="Fadi Younes" userId="67179181051c9851" providerId="LiveId" clId="{B585D1B1-8C53-4B31-87A5-5951037701CB}" dt="2022-08-04T13:55:40.341" v="294" actId="478"/>
          <ac:spMkLst>
            <pc:docMk/>
            <pc:sldMk cId="2514546026" sldId="262"/>
            <ac:spMk id="2" creationId="{2C6F96B8-E9BC-266C-9589-706E4858382C}"/>
          </ac:spMkLst>
        </pc:spChg>
        <pc:spChg chg="add mod">
          <ac:chgData name="Fadi Younes" userId="67179181051c9851" providerId="LiveId" clId="{B585D1B1-8C53-4B31-87A5-5951037701CB}" dt="2022-08-05T15:24:52.039" v="2920" actId="1076"/>
          <ac:spMkLst>
            <pc:docMk/>
            <pc:sldMk cId="2514546026" sldId="262"/>
            <ac:spMk id="2" creationId="{6043D309-7BC8-63CD-C7F0-255CBB6E4A41}"/>
          </ac:spMkLst>
        </pc:spChg>
        <pc:spChg chg="add mod">
          <ac:chgData name="Fadi Younes" userId="67179181051c9851" providerId="LiveId" clId="{B585D1B1-8C53-4B31-87A5-5951037701CB}" dt="2022-08-05T15:25:38.944" v="2962" actId="14100"/>
          <ac:spMkLst>
            <pc:docMk/>
            <pc:sldMk cId="2514546026" sldId="262"/>
            <ac:spMk id="3" creationId="{8A687AFD-D57F-A349-CAAC-C173129AABD4}"/>
          </ac:spMkLst>
        </pc:spChg>
        <pc:spChg chg="del">
          <ac:chgData name="Fadi Younes" userId="67179181051c9851" providerId="LiveId" clId="{B585D1B1-8C53-4B31-87A5-5951037701CB}" dt="2022-08-04T13:55:38.889" v="293" actId="478"/>
          <ac:spMkLst>
            <pc:docMk/>
            <pc:sldMk cId="2514546026" sldId="262"/>
            <ac:spMk id="3" creationId="{FB396A8A-B3EA-0520-8178-0E298CC27768}"/>
          </ac:spMkLst>
        </pc:spChg>
        <pc:spChg chg="add mod">
          <ac:chgData name="Fadi Younes" userId="67179181051c9851" providerId="LiveId" clId="{B585D1B1-8C53-4B31-87A5-5951037701CB}" dt="2022-08-07T21:22:56.875" v="4228" actId="1076"/>
          <ac:spMkLst>
            <pc:docMk/>
            <pc:sldMk cId="2514546026" sldId="262"/>
            <ac:spMk id="6" creationId="{8C2DF3BA-9F65-06B2-A96B-A3E594404499}"/>
          </ac:spMkLst>
        </pc:spChg>
        <pc:spChg chg="add mod">
          <ac:chgData name="Fadi Younes" userId="67179181051c9851" providerId="LiveId" clId="{B585D1B1-8C53-4B31-87A5-5951037701CB}" dt="2022-08-07T21:25:30.766" v="4289" actId="20577"/>
          <ac:spMkLst>
            <pc:docMk/>
            <pc:sldMk cId="2514546026" sldId="262"/>
            <ac:spMk id="7" creationId="{0EB012CF-0B35-8AB2-EDC2-97AFC9E196FE}"/>
          </ac:spMkLst>
        </pc:spChg>
        <pc:picChg chg="add mod">
          <ac:chgData name="Fadi Younes" userId="67179181051c9851" providerId="LiveId" clId="{B585D1B1-8C53-4B31-87A5-5951037701CB}" dt="2022-08-05T15:24:56.547" v="2921" actId="1076"/>
          <ac:picMkLst>
            <pc:docMk/>
            <pc:sldMk cId="2514546026" sldId="262"/>
            <ac:picMk id="5" creationId="{DBD0C49B-682B-BF4C-04F1-01BAD6ED40B6}"/>
          </ac:picMkLst>
        </pc:picChg>
        <pc:inkChg chg="add del">
          <ac:chgData name="Fadi Younes" userId="67179181051c9851" providerId="LiveId" clId="{B585D1B1-8C53-4B31-87A5-5951037701CB}" dt="2022-08-11T14:37:26.765" v="4762"/>
          <ac:inkMkLst>
            <pc:docMk/>
            <pc:sldMk cId="2514546026" sldId="262"/>
            <ac:inkMk id="4" creationId="{E1AAC36F-9C57-3F47-D034-29C8B3F56746}"/>
          </ac:inkMkLst>
        </pc:inkChg>
        <pc:inkChg chg="add del">
          <ac:chgData name="Fadi Younes" userId="67179181051c9851" providerId="LiveId" clId="{B585D1B1-8C53-4B31-87A5-5951037701CB}" dt="2022-08-11T14:37:27.822" v="4763"/>
          <ac:inkMkLst>
            <pc:docMk/>
            <pc:sldMk cId="2514546026" sldId="262"/>
            <ac:inkMk id="8" creationId="{56482475-D63D-7276-48F6-A9206000D831}"/>
          </ac:inkMkLst>
        </pc:inkChg>
      </pc:sldChg>
      <pc:sldChg chg="addSp delSp modSp new mod">
        <pc:chgData name="Fadi Younes" userId="67179181051c9851" providerId="LiveId" clId="{B585D1B1-8C53-4B31-87A5-5951037701CB}" dt="2022-08-11T12:40:25.793" v="4377" actId="20577"/>
        <pc:sldMkLst>
          <pc:docMk/>
          <pc:sldMk cId="3661645507" sldId="263"/>
        </pc:sldMkLst>
        <pc:spChg chg="add del mod">
          <ac:chgData name="Fadi Younes" userId="67179181051c9851" providerId="LiveId" clId="{B585D1B1-8C53-4B31-87A5-5951037701CB}" dt="2022-08-05T16:06:56.464" v="4058" actId="20577"/>
          <ac:spMkLst>
            <pc:docMk/>
            <pc:sldMk cId="3661645507" sldId="263"/>
            <ac:spMk id="2" creationId="{A449CB79-8DB2-C79B-981A-5B388397CDB2}"/>
          </ac:spMkLst>
        </pc:spChg>
        <pc:spChg chg="del">
          <ac:chgData name="Fadi Younes" userId="67179181051c9851" providerId="LiveId" clId="{B585D1B1-8C53-4B31-87A5-5951037701CB}" dt="2022-08-04T14:02:06.382" v="298" actId="478"/>
          <ac:spMkLst>
            <pc:docMk/>
            <pc:sldMk cId="3661645507" sldId="263"/>
            <ac:spMk id="2" creationId="{B3F19128-CFB0-20B9-9129-377276C60DBA}"/>
          </ac:spMkLst>
        </pc:spChg>
        <pc:spChg chg="del">
          <ac:chgData name="Fadi Younes" userId="67179181051c9851" providerId="LiveId" clId="{B585D1B1-8C53-4B31-87A5-5951037701CB}" dt="2022-08-04T14:02:05.089" v="297" actId="478"/>
          <ac:spMkLst>
            <pc:docMk/>
            <pc:sldMk cId="3661645507" sldId="263"/>
            <ac:spMk id="3" creationId="{670EB684-A573-0E10-0B28-4575D3684CD3}"/>
          </ac:spMkLst>
        </pc:spChg>
        <pc:spChg chg="add mod">
          <ac:chgData name="Fadi Younes" userId="67179181051c9851" providerId="LiveId" clId="{B585D1B1-8C53-4B31-87A5-5951037701CB}" dt="2022-08-05T16:12:02.360" v="4108" actId="20577"/>
          <ac:spMkLst>
            <pc:docMk/>
            <pc:sldMk cId="3661645507" sldId="263"/>
            <ac:spMk id="3" creationId="{AEAF48D9-500D-E335-CAB3-875DBBD9310B}"/>
          </ac:spMkLst>
        </pc:spChg>
        <pc:spChg chg="add mod">
          <ac:chgData name="Fadi Younes" userId="67179181051c9851" providerId="LiveId" clId="{B585D1B1-8C53-4B31-87A5-5951037701CB}" dt="2022-08-05T15:17:29.500" v="2585" actId="20577"/>
          <ac:spMkLst>
            <pc:docMk/>
            <pc:sldMk cId="3661645507" sldId="263"/>
            <ac:spMk id="4" creationId="{26582887-3316-1E3C-ABBA-43AD4EB93F28}"/>
          </ac:spMkLst>
        </pc:spChg>
        <pc:spChg chg="add mod">
          <ac:chgData name="Fadi Younes" userId="67179181051c9851" providerId="LiveId" clId="{B585D1B1-8C53-4B31-87A5-5951037701CB}" dt="2022-08-07T21:25:45.859" v="4291" actId="20577"/>
          <ac:spMkLst>
            <pc:docMk/>
            <pc:sldMk cId="3661645507" sldId="263"/>
            <ac:spMk id="6" creationId="{C181EAB6-B6B3-D4FF-C07E-80A649D624D3}"/>
          </ac:spMkLst>
        </pc:spChg>
        <pc:spChg chg="add mod">
          <ac:chgData name="Fadi Younes" userId="67179181051c9851" providerId="LiveId" clId="{B585D1B1-8C53-4B31-87A5-5951037701CB}" dt="2022-08-11T12:40:25.793" v="4377" actId="20577"/>
          <ac:spMkLst>
            <pc:docMk/>
            <pc:sldMk cId="3661645507" sldId="263"/>
            <ac:spMk id="10" creationId="{BB963640-FA76-471F-3895-4797DFA84E54}"/>
          </ac:spMkLst>
        </pc:spChg>
        <pc:spChg chg="add mod">
          <ac:chgData name="Fadi Younes" userId="67179181051c9851" providerId="LiveId" clId="{B585D1B1-8C53-4B31-87A5-5951037701CB}" dt="2022-08-07T21:25:56.370" v="4301" actId="20577"/>
          <ac:spMkLst>
            <pc:docMk/>
            <pc:sldMk cId="3661645507" sldId="263"/>
            <ac:spMk id="12" creationId="{409D0040-14CC-B708-0D28-CB7EF57183FA}"/>
          </ac:spMkLst>
        </pc:spChg>
        <pc:picChg chg="add mod">
          <ac:chgData name="Fadi Younes" userId="67179181051c9851" providerId="LiveId" clId="{B585D1B1-8C53-4B31-87A5-5951037701CB}" dt="2022-08-05T15:16:42.568" v="2540" actId="1076"/>
          <ac:picMkLst>
            <pc:docMk/>
            <pc:sldMk cId="3661645507" sldId="263"/>
            <ac:picMk id="5" creationId="{16AC1077-9003-EE97-3E8B-9DCF4CF1F039}"/>
          </ac:picMkLst>
        </pc:picChg>
        <pc:picChg chg="add mod">
          <ac:chgData name="Fadi Younes" userId="67179181051c9851" providerId="LiveId" clId="{B585D1B1-8C53-4B31-87A5-5951037701CB}" dt="2022-08-05T15:16:49.864" v="2543" actId="1076"/>
          <ac:picMkLst>
            <pc:docMk/>
            <pc:sldMk cId="3661645507" sldId="263"/>
            <ac:picMk id="7" creationId="{CADB0B98-92EE-B1B6-B6BD-4435B65120AF}"/>
          </ac:picMkLst>
        </pc:picChg>
        <pc:picChg chg="add del">
          <ac:chgData name="Fadi Younes" userId="67179181051c9851" providerId="LiveId" clId="{B585D1B1-8C53-4B31-87A5-5951037701CB}" dt="2022-08-05T15:19:44.453" v="2636" actId="22"/>
          <ac:picMkLst>
            <pc:docMk/>
            <pc:sldMk cId="3661645507" sldId="263"/>
            <ac:picMk id="9" creationId="{52FD4CAF-4B4E-58D5-28E8-1E8B85E1E315}"/>
          </ac:picMkLst>
        </pc:picChg>
        <pc:picChg chg="add del mod">
          <ac:chgData name="Fadi Younes" userId="67179181051c9851" providerId="LiveId" clId="{B585D1B1-8C53-4B31-87A5-5951037701CB}" dt="2022-08-04T14:06:26.317" v="316"/>
          <ac:picMkLst>
            <pc:docMk/>
            <pc:sldMk cId="3661645507" sldId="263"/>
            <ac:picMk id="9" creationId="{A81ED397-6342-D108-2A51-09E51B3E31FA}"/>
          </ac:picMkLst>
        </pc:picChg>
        <pc:picChg chg="add mod">
          <ac:chgData name="Fadi Younes" userId="67179181051c9851" providerId="LiveId" clId="{B585D1B1-8C53-4B31-87A5-5951037701CB}" dt="2022-08-05T15:16:27.038" v="2537" actId="1076"/>
          <ac:picMkLst>
            <pc:docMk/>
            <pc:sldMk cId="3661645507" sldId="263"/>
            <ac:picMk id="11" creationId="{AE5DE5A6-A514-8CF9-78A2-F27A154F7BBA}"/>
          </ac:picMkLst>
        </pc:picChg>
      </pc:sldChg>
      <pc:sldChg chg="addSp delSp modSp new mod">
        <pc:chgData name="Fadi Younes" userId="67179181051c9851" providerId="LiveId" clId="{B585D1B1-8C53-4B31-87A5-5951037701CB}" dt="2022-08-11T16:25:10.181" v="5277" actId="1076"/>
        <pc:sldMkLst>
          <pc:docMk/>
          <pc:sldMk cId="4172947818" sldId="264"/>
        </pc:sldMkLst>
        <pc:spChg chg="del">
          <ac:chgData name="Fadi Younes" userId="67179181051c9851" providerId="LiveId" clId="{B585D1B1-8C53-4B31-87A5-5951037701CB}" dt="2022-08-04T14:03:51.935" v="303" actId="478"/>
          <ac:spMkLst>
            <pc:docMk/>
            <pc:sldMk cId="4172947818" sldId="264"/>
            <ac:spMk id="2" creationId="{1E88B6D4-84F0-B0E2-115C-36BE55E26C0C}"/>
          </ac:spMkLst>
        </pc:spChg>
        <pc:spChg chg="add mod">
          <ac:chgData name="Fadi Younes" userId="67179181051c9851" providerId="LiveId" clId="{B585D1B1-8C53-4B31-87A5-5951037701CB}" dt="2022-08-05T15:36:36.142" v="3373" actId="1076"/>
          <ac:spMkLst>
            <pc:docMk/>
            <pc:sldMk cId="4172947818" sldId="264"/>
            <ac:spMk id="2" creationId="{D1839A2A-2AB2-4BD7-9B81-03EA66C2779F}"/>
          </ac:spMkLst>
        </pc:spChg>
        <pc:spChg chg="add mod">
          <ac:chgData name="Fadi Younes" userId="67179181051c9851" providerId="LiveId" clId="{B585D1B1-8C53-4B31-87A5-5951037701CB}" dt="2022-08-11T12:42:20.662" v="4473" actId="1076"/>
          <ac:spMkLst>
            <pc:docMk/>
            <pc:sldMk cId="4172947818" sldId="264"/>
            <ac:spMk id="3" creationId="{4A2410C3-F06D-7E84-D197-7246D653DE0D}"/>
          </ac:spMkLst>
        </pc:spChg>
        <pc:spChg chg="del">
          <ac:chgData name="Fadi Younes" userId="67179181051c9851" providerId="LiveId" clId="{B585D1B1-8C53-4B31-87A5-5951037701CB}" dt="2022-08-04T14:03:50.275" v="302" actId="478"/>
          <ac:spMkLst>
            <pc:docMk/>
            <pc:sldMk cId="4172947818" sldId="264"/>
            <ac:spMk id="3" creationId="{85752700-5A99-EAF9-4788-9C665E2B323E}"/>
          </ac:spMkLst>
        </pc:spChg>
        <pc:spChg chg="add mod">
          <ac:chgData name="Fadi Younes" userId="67179181051c9851" providerId="LiveId" clId="{B585D1B1-8C53-4B31-87A5-5951037701CB}" dt="2022-08-05T15:35:18.312" v="3234" actId="1076"/>
          <ac:spMkLst>
            <pc:docMk/>
            <pc:sldMk cId="4172947818" sldId="264"/>
            <ac:spMk id="8" creationId="{D118C337-86BD-53AB-2F1F-6BC21A919F3D}"/>
          </ac:spMkLst>
        </pc:spChg>
        <pc:spChg chg="add mod">
          <ac:chgData name="Fadi Younes" userId="67179181051c9851" providerId="LiveId" clId="{B585D1B1-8C53-4B31-87A5-5951037701CB}" dt="2022-08-05T15:34:37.225" v="3218" actId="208"/>
          <ac:spMkLst>
            <pc:docMk/>
            <pc:sldMk cId="4172947818" sldId="264"/>
            <ac:spMk id="11" creationId="{39FEB289-EE2C-AB2B-0377-65F82F7350EA}"/>
          </ac:spMkLst>
        </pc:spChg>
        <pc:spChg chg="add mod">
          <ac:chgData name="Fadi Younes" userId="67179181051c9851" providerId="LiveId" clId="{B585D1B1-8C53-4B31-87A5-5951037701CB}" dt="2022-08-05T15:34:58.564" v="3220" actId="1076"/>
          <ac:spMkLst>
            <pc:docMk/>
            <pc:sldMk cId="4172947818" sldId="264"/>
            <ac:spMk id="12" creationId="{80CFFBCC-F2D7-5C8F-0FAA-48F311A9961A}"/>
          </ac:spMkLst>
        </pc:spChg>
        <pc:spChg chg="add del mod">
          <ac:chgData name="Fadi Younes" userId="67179181051c9851" providerId="LiveId" clId="{B585D1B1-8C53-4B31-87A5-5951037701CB}" dt="2022-08-11T16:24:52.538" v="5272" actId="478"/>
          <ac:spMkLst>
            <pc:docMk/>
            <pc:sldMk cId="4172947818" sldId="264"/>
            <ac:spMk id="13" creationId="{12413C1E-BE91-C842-D390-C426E3CD6FEF}"/>
          </ac:spMkLst>
        </pc:spChg>
        <pc:spChg chg="add mod">
          <ac:chgData name="Fadi Younes" userId="67179181051c9851" providerId="LiveId" clId="{B585D1B1-8C53-4B31-87A5-5951037701CB}" dt="2022-08-11T12:42:38.454" v="4475" actId="1076"/>
          <ac:spMkLst>
            <pc:docMk/>
            <pc:sldMk cId="4172947818" sldId="264"/>
            <ac:spMk id="14" creationId="{4936CAB6-BF7A-B903-204A-4413698B839D}"/>
          </ac:spMkLst>
        </pc:spChg>
        <pc:picChg chg="add del mod">
          <ac:chgData name="Fadi Younes" userId="67179181051c9851" providerId="LiveId" clId="{B585D1B1-8C53-4B31-87A5-5951037701CB}" dt="2022-08-11T16:24:42.598" v="5267" actId="478"/>
          <ac:picMkLst>
            <pc:docMk/>
            <pc:sldMk cId="4172947818" sldId="264"/>
            <ac:picMk id="5" creationId="{AD389E10-A268-772D-300E-5A1F8D74BE71}"/>
          </ac:picMkLst>
        </pc:picChg>
        <pc:picChg chg="add del mod">
          <ac:chgData name="Fadi Younes" userId="67179181051c9851" providerId="LiveId" clId="{B585D1B1-8C53-4B31-87A5-5951037701CB}" dt="2022-08-05T16:29:52.837" v="4163" actId="478"/>
          <ac:picMkLst>
            <pc:docMk/>
            <pc:sldMk cId="4172947818" sldId="264"/>
            <ac:picMk id="5" creationId="{BD168522-0313-E10A-4A62-9F9EC9ACEAFC}"/>
          </ac:picMkLst>
        </pc:picChg>
        <pc:picChg chg="add mod">
          <ac:chgData name="Fadi Younes" userId="67179181051c9851" providerId="LiveId" clId="{B585D1B1-8C53-4B31-87A5-5951037701CB}" dt="2022-08-11T16:24:54.486" v="5273" actId="1076"/>
          <ac:picMkLst>
            <pc:docMk/>
            <pc:sldMk cId="4172947818" sldId="264"/>
            <ac:picMk id="6" creationId="{161C25C0-536C-CBDB-74A0-1186AAF91562}"/>
          </ac:picMkLst>
        </pc:picChg>
        <pc:picChg chg="add del mod">
          <ac:chgData name="Fadi Younes" userId="67179181051c9851" providerId="LiveId" clId="{B585D1B1-8C53-4B31-87A5-5951037701CB}" dt="2022-08-07T21:57:17.646" v="4346" actId="478"/>
          <ac:picMkLst>
            <pc:docMk/>
            <pc:sldMk cId="4172947818" sldId="264"/>
            <ac:picMk id="6" creationId="{2C409637-3A9F-67D4-5DF0-EDF66A7E17B5}"/>
          </ac:picMkLst>
        </pc:picChg>
        <pc:picChg chg="add del mod">
          <ac:chgData name="Fadi Younes" userId="67179181051c9851" providerId="LiveId" clId="{B585D1B1-8C53-4B31-87A5-5951037701CB}" dt="2022-08-11T16:24:56.272" v="5274" actId="478"/>
          <ac:picMkLst>
            <pc:docMk/>
            <pc:sldMk cId="4172947818" sldId="264"/>
            <ac:picMk id="7" creationId="{268D04EA-2B1D-7C81-C134-9F14D8A241E1}"/>
          </ac:picMkLst>
        </pc:picChg>
        <pc:picChg chg="add del mod">
          <ac:chgData name="Fadi Younes" userId="67179181051c9851" providerId="LiveId" clId="{B585D1B1-8C53-4B31-87A5-5951037701CB}" dt="2022-08-05T15:32:40.170" v="3113" actId="478"/>
          <ac:picMkLst>
            <pc:docMk/>
            <pc:sldMk cId="4172947818" sldId="264"/>
            <ac:picMk id="7" creationId="{E3544D57-CC19-20CF-6DBF-C0EFDC572FC9}"/>
          </ac:picMkLst>
        </pc:picChg>
        <pc:picChg chg="add del mod">
          <ac:chgData name="Fadi Younes" userId="67179181051c9851" providerId="LiveId" clId="{B585D1B1-8C53-4B31-87A5-5951037701CB}" dt="2022-08-05T15:33:58.139" v="3214" actId="478"/>
          <ac:picMkLst>
            <pc:docMk/>
            <pc:sldMk cId="4172947818" sldId="264"/>
            <ac:picMk id="10" creationId="{35DC21B4-A2DF-7C9E-B727-426ED0BD067E}"/>
          </ac:picMkLst>
        </pc:picChg>
        <pc:picChg chg="add mod">
          <ac:chgData name="Fadi Younes" userId="67179181051c9851" providerId="LiveId" clId="{B585D1B1-8C53-4B31-87A5-5951037701CB}" dt="2022-08-11T16:25:10.181" v="5277" actId="1076"/>
          <ac:picMkLst>
            <pc:docMk/>
            <pc:sldMk cId="4172947818" sldId="264"/>
            <ac:picMk id="10" creationId="{DCCAD2FC-4B46-EAD6-2558-8DAD639C57DE}"/>
          </ac:picMkLst>
        </pc:picChg>
      </pc:sldChg>
      <pc:sldChg chg="addSp delSp modSp new mod">
        <pc:chgData name="Fadi Younes" userId="67179181051c9851" providerId="LiveId" clId="{B585D1B1-8C53-4B31-87A5-5951037701CB}" dt="2022-08-11T16:01:53.216" v="4979" actId="20577"/>
        <pc:sldMkLst>
          <pc:docMk/>
          <pc:sldMk cId="3823582880" sldId="265"/>
        </pc:sldMkLst>
        <pc:spChg chg="add mod">
          <ac:chgData name="Fadi Younes" userId="67179181051c9851" providerId="LiveId" clId="{B585D1B1-8C53-4B31-87A5-5951037701CB}" dt="2022-08-05T16:07:20.985" v="4061" actId="20577"/>
          <ac:spMkLst>
            <pc:docMk/>
            <pc:sldMk cId="3823582880" sldId="265"/>
            <ac:spMk id="2" creationId="{0E51AED6-B83A-492C-440E-B276C7421214}"/>
          </ac:spMkLst>
        </pc:spChg>
        <pc:spChg chg="del">
          <ac:chgData name="Fadi Younes" userId="67179181051c9851" providerId="LiveId" clId="{B585D1B1-8C53-4B31-87A5-5951037701CB}" dt="2022-08-04T14:03:55.192" v="305" actId="478"/>
          <ac:spMkLst>
            <pc:docMk/>
            <pc:sldMk cId="3823582880" sldId="265"/>
            <ac:spMk id="2" creationId="{76FC9858-0258-2AD9-C12C-A034E98F65B0}"/>
          </ac:spMkLst>
        </pc:spChg>
        <pc:spChg chg="add mod">
          <ac:chgData name="Fadi Younes" userId="67179181051c9851" providerId="LiveId" clId="{B585D1B1-8C53-4B31-87A5-5951037701CB}" dt="2022-08-11T12:43:10.104" v="4495" actId="1076"/>
          <ac:spMkLst>
            <pc:docMk/>
            <pc:sldMk cId="3823582880" sldId="265"/>
            <ac:spMk id="3" creationId="{3128BE53-7FEE-570F-74D4-EBCE8A104491}"/>
          </ac:spMkLst>
        </pc:spChg>
        <pc:spChg chg="del">
          <ac:chgData name="Fadi Younes" userId="67179181051c9851" providerId="LiveId" clId="{B585D1B1-8C53-4B31-87A5-5951037701CB}" dt="2022-08-04T14:03:53.717" v="304" actId="478"/>
          <ac:spMkLst>
            <pc:docMk/>
            <pc:sldMk cId="3823582880" sldId="265"/>
            <ac:spMk id="3" creationId="{EC659C0C-76D1-F089-C966-22FD4799C9C0}"/>
          </ac:spMkLst>
        </pc:spChg>
        <pc:spChg chg="add mod">
          <ac:chgData name="Fadi Younes" userId="67179181051c9851" providerId="LiveId" clId="{B585D1B1-8C53-4B31-87A5-5951037701CB}" dt="2022-08-11T12:44:07.054" v="4516" actId="20577"/>
          <ac:spMkLst>
            <pc:docMk/>
            <pc:sldMk cId="3823582880" sldId="265"/>
            <ac:spMk id="6" creationId="{5B420846-BF92-EA86-E2FB-6F5C81059082}"/>
          </ac:spMkLst>
        </pc:spChg>
        <pc:spChg chg="add mod">
          <ac:chgData name="Fadi Younes" userId="67179181051c9851" providerId="LiveId" clId="{B585D1B1-8C53-4B31-87A5-5951037701CB}" dt="2022-08-11T16:01:53.216" v="4979" actId="20577"/>
          <ac:spMkLst>
            <pc:docMk/>
            <pc:sldMk cId="3823582880" sldId="265"/>
            <ac:spMk id="7" creationId="{489752D9-CEB0-4C17-5CAC-FB343630005A}"/>
          </ac:spMkLst>
        </pc:spChg>
        <pc:picChg chg="add mod">
          <ac:chgData name="Fadi Younes" userId="67179181051c9851" providerId="LiveId" clId="{B585D1B1-8C53-4B31-87A5-5951037701CB}" dt="2022-08-11T12:43:06.366" v="4494" actId="1076"/>
          <ac:picMkLst>
            <pc:docMk/>
            <pc:sldMk cId="3823582880" sldId="265"/>
            <ac:picMk id="5" creationId="{4968CA00-D46A-0585-7626-9F2A7C0FD328}"/>
          </ac:picMkLst>
        </pc:picChg>
      </pc:sldChg>
      <pc:sldChg chg="addSp delSp modSp new mod">
        <pc:chgData name="Fadi Younes" userId="67179181051c9851" providerId="LiveId" clId="{B585D1B1-8C53-4B31-87A5-5951037701CB}" dt="2022-08-11T16:02:26.001" v="5004" actId="20577"/>
        <pc:sldMkLst>
          <pc:docMk/>
          <pc:sldMk cId="3086796448" sldId="266"/>
        </pc:sldMkLst>
        <pc:spChg chg="del">
          <ac:chgData name="Fadi Younes" userId="67179181051c9851" providerId="LiveId" clId="{B585D1B1-8C53-4B31-87A5-5951037701CB}" dt="2022-08-04T14:03:58.522" v="307" actId="478"/>
          <ac:spMkLst>
            <pc:docMk/>
            <pc:sldMk cId="3086796448" sldId="266"/>
            <ac:spMk id="2" creationId="{BC2DEC34-1F76-D2FC-C03A-971A3421C6DF}"/>
          </ac:spMkLst>
        </pc:spChg>
        <pc:spChg chg="add mod">
          <ac:chgData name="Fadi Younes" userId="67179181051c9851" providerId="LiveId" clId="{B585D1B1-8C53-4B31-87A5-5951037701CB}" dt="2022-08-05T16:11:28.129" v="4091" actId="1076"/>
          <ac:spMkLst>
            <pc:docMk/>
            <pc:sldMk cId="3086796448" sldId="266"/>
            <ac:spMk id="2" creationId="{E195F0C6-E69A-C3B4-581F-D8F480DC9D8A}"/>
          </ac:spMkLst>
        </pc:spChg>
        <pc:spChg chg="add mod">
          <ac:chgData name="Fadi Younes" userId="67179181051c9851" providerId="LiveId" clId="{B585D1B1-8C53-4B31-87A5-5951037701CB}" dt="2022-08-11T14:21:48.405" v="4746" actId="1076"/>
          <ac:spMkLst>
            <pc:docMk/>
            <pc:sldMk cId="3086796448" sldId="266"/>
            <ac:spMk id="3" creationId="{68E0CAD2-C523-69C4-BA67-43D24FE2A1E5}"/>
          </ac:spMkLst>
        </pc:spChg>
        <pc:spChg chg="del">
          <ac:chgData name="Fadi Younes" userId="67179181051c9851" providerId="LiveId" clId="{B585D1B1-8C53-4B31-87A5-5951037701CB}" dt="2022-08-04T14:03:57.332" v="306" actId="478"/>
          <ac:spMkLst>
            <pc:docMk/>
            <pc:sldMk cId="3086796448" sldId="266"/>
            <ac:spMk id="3" creationId="{E87A763D-BDD0-4935-C0BF-376F68F6B0E4}"/>
          </ac:spMkLst>
        </pc:spChg>
        <pc:spChg chg="add del mod">
          <ac:chgData name="Fadi Younes" userId="67179181051c9851" providerId="LiveId" clId="{B585D1B1-8C53-4B31-87A5-5951037701CB}" dt="2022-08-04T15:03:39.119" v="1523" actId="478"/>
          <ac:spMkLst>
            <pc:docMk/>
            <pc:sldMk cId="3086796448" sldId="266"/>
            <ac:spMk id="4" creationId="{19E2ECCB-2D2F-98BE-6702-7F45E4EB62DE}"/>
          </ac:spMkLst>
        </pc:spChg>
        <pc:spChg chg="add mod">
          <ac:chgData name="Fadi Younes" userId="67179181051c9851" providerId="LiveId" clId="{B585D1B1-8C53-4B31-87A5-5951037701CB}" dt="2022-08-04T15:04:01.172" v="1545" actId="1076"/>
          <ac:spMkLst>
            <pc:docMk/>
            <pc:sldMk cId="3086796448" sldId="266"/>
            <ac:spMk id="5" creationId="{8BFEE8AD-4117-0B97-72A0-B4A80EB144E3}"/>
          </ac:spMkLst>
        </pc:spChg>
        <pc:spChg chg="add mod">
          <ac:chgData name="Fadi Younes" userId="67179181051c9851" providerId="LiveId" clId="{B585D1B1-8C53-4B31-87A5-5951037701CB}" dt="2022-08-11T16:02:26.001" v="5004" actId="20577"/>
          <ac:spMkLst>
            <pc:docMk/>
            <pc:sldMk cId="3086796448" sldId="266"/>
            <ac:spMk id="6" creationId="{82F6DF86-BE49-E787-D4F6-D9122DB9DD13}"/>
          </ac:spMkLst>
        </pc:spChg>
        <pc:picChg chg="add mod">
          <ac:chgData name="Fadi Younes" userId="67179181051c9851" providerId="LiveId" clId="{B585D1B1-8C53-4B31-87A5-5951037701CB}" dt="2022-08-05T16:11:22.575" v="4090" actId="1076"/>
          <ac:picMkLst>
            <pc:docMk/>
            <pc:sldMk cId="3086796448" sldId="266"/>
            <ac:picMk id="4" creationId="{4E9E63FD-8FFF-7225-63F0-71CEDCFB789B}"/>
          </ac:picMkLst>
        </pc:picChg>
      </pc:sldChg>
      <pc:sldChg chg="addSp delSp modSp new mod">
        <pc:chgData name="Fadi Younes" userId="67179181051c9851" providerId="LiveId" clId="{B585D1B1-8C53-4B31-87A5-5951037701CB}" dt="2022-08-11T16:02:08.474" v="4991" actId="20577"/>
        <pc:sldMkLst>
          <pc:docMk/>
          <pc:sldMk cId="239845711" sldId="267"/>
        </pc:sldMkLst>
        <pc:spChg chg="del">
          <ac:chgData name="Fadi Younes" userId="67179181051c9851" providerId="LiveId" clId="{B585D1B1-8C53-4B31-87A5-5951037701CB}" dt="2022-08-05T15:39:48.546" v="3438" actId="478"/>
          <ac:spMkLst>
            <pc:docMk/>
            <pc:sldMk cId="239845711" sldId="267"/>
            <ac:spMk id="2" creationId="{A9303D76-F137-5D58-A26F-4E8DAB9A40EB}"/>
          </ac:spMkLst>
        </pc:spChg>
        <pc:spChg chg="del">
          <ac:chgData name="Fadi Younes" userId="67179181051c9851" providerId="LiveId" clId="{B585D1B1-8C53-4B31-87A5-5951037701CB}" dt="2022-08-05T15:39:47.737" v="3437" actId="478"/>
          <ac:spMkLst>
            <pc:docMk/>
            <pc:sldMk cId="239845711" sldId="267"/>
            <ac:spMk id="3" creationId="{8A281184-4041-BF9D-3E97-225E10F882E9}"/>
          </ac:spMkLst>
        </pc:spChg>
        <pc:spChg chg="add mod">
          <ac:chgData name="Fadi Younes" userId="67179181051c9851" providerId="LiveId" clId="{B585D1B1-8C53-4B31-87A5-5951037701CB}" dt="2022-08-11T12:55:50.506" v="4723" actId="20577"/>
          <ac:spMkLst>
            <pc:docMk/>
            <pc:sldMk cId="239845711" sldId="267"/>
            <ac:spMk id="4" creationId="{EA1E60E6-32F5-9E57-161B-9C04637CFD3B}"/>
          </ac:spMkLst>
        </pc:spChg>
        <pc:spChg chg="add mod">
          <ac:chgData name="Fadi Younes" userId="67179181051c9851" providerId="LiveId" clId="{B585D1B1-8C53-4B31-87A5-5951037701CB}" dt="2022-08-11T12:54:17.625" v="4691" actId="14100"/>
          <ac:spMkLst>
            <pc:docMk/>
            <pc:sldMk cId="239845711" sldId="267"/>
            <ac:spMk id="5" creationId="{82373078-824F-4CF1-2CB0-A6E4AC873B6B}"/>
          </ac:spMkLst>
        </pc:spChg>
        <pc:spChg chg="add mod">
          <ac:chgData name="Fadi Younes" userId="67179181051c9851" providerId="LiveId" clId="{B585D1B1-8C53-4B31-87A5-5951037701CB}" dt="2022-08-11T12:54:38.397" v="4702" actId="14100"/>
          <ac:spMkLst>
            <pc:docMk/>
            <pc:sldMk cId="239845711" sldId="267"/>
            <ac:spMk id="6" creationId="{9F61FBD1-29E8-C2EE-F26F-B3EC7D3B36E3}"/>
          </ac:spMkLst>
        </pc:spChg>
        <pc:spChg chg="add mod">
          <ac:chgData name="Fadi Younes" userId="67179181051c9851" providerId="LiveId" clId="{B585D1B1-8C53-4B31-87A5-5951037701CB}" dt="2022-08-11T12:54:47.755" v="4704" actId="14100"/>
          <ac:spMkLst>
            <pc:docMk/>
            <pc:sldMk cId="239845711" sldId="267"/>
            <ac:spMk id="7" creationId="{5AF88B0F-BB30-FED0-E80F-3E4641BFCA49}"/>
          </ac:spMkLst>
        </pc:spChg>
        <pc:spChg chg="add del mod">
          <ac:chgData name="Fadi Younes" userId="67179181051c9851" providerId="LiveId" clId="{B585D1B1-8C53-4B31-87A5-5951037701CB}" dt="2022-08-05T15:41:41.263" v="3498"/>
          <ac:spMkLst>
            <pc:docMk/>
            <pc:sldMk cId="239845711" sldId="267"/>
            <ac:spMk id="8" creationId="{C44EA948-618E-400F-7E73-A66B9FDCA228}"/>
          </ac:spMkLst>
        </pc:spChg>
        <pc:spChg chg="add mod">
          <ac:chgData name="Fadi Younes" userId="67179181051c9851" providerId="LiveId" clId="{B585D1B1-8C53-4B31-87A5-5951037701CB}" dt="2022-08-11T12:54:22.267" v="4692" actId="14100"/>
          <ac:spMkLst>
            <pc:docMk/>
            <pc:sldMk cId="239845711" sldId="267"/>
            <ac:spMk id="9" creationId="{66078DC2-7199-9072-5C84-0401FD06704F}"/>
          </ac:spMkLst>
        </pc:spChg>
        <pc:spChg chg="add mod">
          <ac:chgData name="Fadi Younes" userId="67179181051c9851" providerId="LiveId" clId="{B585D1B1-8C53-4B31-87A5-5951037701CB}" dt="2022-08-11T12:54:26.957" v="4693" actId="14100"/>
          <ac:spMkLst>
            <pc:docMk/>
            <pc:sldMk cId="239845711" sldId="267"/>
            <ac:spMk id="10" creationId="{12728F18-DA31-FC79-B25B-E85D62CFAAAA}"/>
          </ac:spMkLst>
        </pc:spChg>
        <pc:spChg chg="add mod">
          <ac:chgData name="Fadi Younes" userId="67179181051c9851" providerId="LiveId" clId="{B585D1B1-8C53-4B31-87A5-5951037701CB}" dt="2022-08-11T12:54:41.256" v="4703" actId="14100"/>
          <ac:spMkLst>
            <pc:docMk/>
            <pc:sldMk cId="239845711" sldId="267"/>
            <ac:spMk id="11" creationId="{EA7F01E7-DFA9-F6C3-92AA-2000B5EC45D2}"/>
          </ac:spMkLst>
        </pc:spChg>
        <pc:spChg chg="add mod">
          <ac:chgData name="Fadi Younes" userId="67179181051c9851" providerId="LiveId" clId="{B585D1B1-8C53-4B31-87A5-5951037701CB}" dt="2022-08-11T12:49:28.232" v="4622" actId="1076"/>
          <ac:spMkLst>
            <pc:docMk/>
            <pc:sldMk cId="239845711" sldId="267"/>
            <ac:spMk id="12" creationId="{BB8465A5-C5FD-78F2-1529-9EFD43435243}"/>
          </ac:spMkLst>
        </pc:spChg>
        <pc:spChg chg="add mod">
          <ac:chgData name="Fadi Younes" userId="67179181051c9851" providerId="LiveId" clId="{B585D1B1-8C53-4B31-87A5-5951037701CB}" dt="2022-08-11T16:02:08.474" v="4991" actId="20577"/>
          <ac:spMkLst>
            <pc:docMk/>
            <pc:sldMk cId="239845711" sldId="267"/>
            <ac:spMk id="13" creationId="{A2D05355-C37A-D450-A873-AF28FBC97C9C}"/>
          </ac:spMkLst>
        </pc:spChg>
        <pc:spChg chg="add mod">
          <ac:chgData name="Fadi Younes" userId="67179181051c9851" providerId="LiveId" clId="{B585D1B1-8C53-4B31-87A5-5951037701CB}" dt="2022-08-11T12:47:17.565" v="4578" actId="1076"/>
          <ac:spMkLst>
            <pc:docMk/>
            <pc:sldMk cId="239845711" sldId="267"/>
            <ac:spMk id="14" creationId="{70541A84-A92A-2658-FD9F-AA9449C84424}"/>
          </ac:spMkLst>
        </pc:spChg>
        <pc:spChg chg="add del mod">
          <ac:chgData name="Fadi Younes" userId="67179181051c9851" providerId="LiveId" clId="{B585D1B1-8C53-4B31-87A5-5951037701CB}" dt="2022-08-05T15:45:22.805" v="3548" actId="478"/>
          <ac:spMkLst>
            <pc:docMk/>
            <pc:sldMk cId="239845711" sldId="267"/>
            <ac:spMk id="15" creationId="{B72F9253-E68A-CFF2-AD87-589FCC0F3C33}"/>
          </ac:spMkLst>
        </pc:spChg>
        <pc:spChg chg="add mod">
          <ac:chgData name="Fadi Younes" userId="67179181051c9851" providerId="LiveId" clId="{B585D1B1-8C53-4B31-87A5-5951037701CB}" dt="2022-08-11T12:50:30.146" v="4640" actId="1076"/>
          <ac:spMkLst>
            <pc:docMk/>
            <pc:sldMk cId="239845711" sldId="267"/>
            <ac:spMk id="16" creationId="{134E45B1-4160-1AFD-B366-025A4AA6CF4A}"/>
          </ac:spMkLst>
        </pc:spChg>
        <pc:spChg chg="add mod">
          <ac:chgData name="Fadi Younes" userId="67179181051c9851" providerId="LiveId" clId="{B585D1B1-8C53-4B31-87A5-5951037701CB}" dt="2022-08-11T12:50:12.293" v="4636" actId="1076"/>
          <ac:spMkLst>
            <pc:docMk/>
            <pc:sldMk cId="239845711" sldId="267"/>
            <ac:spMk id="17" creationId="{0BC363C1-A496-C227-0191-4D23A0A6AA9D}"/>
          </ac:spMkLst>
        </pc:spChg>
        <pc:spChg chg="add mod">
          <ac:chgData name="Fadi Younes" userId="67179181051c9851" providerId="LiveId" clId="{B585D1B1-8C53-4B31-87A5-5951037701CB}" dt="2022-08-11T12:48:50.006" v="4612" actId="14100"/>
          <ac:spMkLst>
            <pc:docMk/>
            <pc:sldMk cId="239845711" sldId="267"/>
            <ac:spMk id="40" creationId="{BD76854F-530D-545B-0B83-4F25267A9B0B}"/>
          </ac:spMkLst>
        </pc:spChg>
        <pc:cxnChg chg="add del mod">
          <ac:chgData name="Fadi Younes" userId="67179181051c9851" providerId="LiveId" clId="{B585D1B1-8C53-4B31-87A5-5951037701CB}" dt="2022-08-05T15:48:03.436" v="3572" actId="478"/>
          <ac:cxnSpMkLst>
            <pc:docMk/>
            <pc:sldMk cId="239845711" sldId="267"/>
            <ac:cxnSpMk id="18" creationId="{582FE4EF-6B49-0731-3134-34B06E693ABE}"/>
          </ac:cxnSpMkLst>
        </pc:cxnChg>
        <pc:cxnChg chg="add del">
          <ac:chgData name="Fadi Younes" userId="67179181051c9851" providerId="LiveId" clId="{B585D1B1-8C53-4B31-87A5-5951037701CB}" dt="2022-08-05T15:47:29.612" v="3568" actId="11529"/>
          <ac:cxnSpMkLst>
            <pc:docMk/>
            <pc:sldMk cId="239845711" sldId="267"/>
            <ac:cxnSpMk id="20" creationId="{64EB5EEB-07C8-8F3D-4C70-BA1B68E5C9EE}"/>
          </ac:cxnSpMkLst>
        </pc:cxnChg>
        <pc:cxnChg chg="add mod">
          <ac:chgData name="Fadi Younes" userId="67179181051c9851" providerId="LiveId" clId="{B585D1B1-8C53-4B31-87A5-5951037701CB}" dt="2022-08-11T12:50:53.505" v="4642" actId="13822"/>
          <ac:cxnSpMkLst>
            <pc:docMk/>
            <pc:sldMk cId="239845711" sldId="267"/>
            <ac:cxnSpMk id="20" creationId="{F1FA2277-AFA3-A19C-FFA9-4AAE197D5653}"/>
          </ac:cxnSpMkLst>
        </pc:cxnChg>
        <pc:cxnChg chg="add del">
          <ac:chgData name="Fadi Younes" userId="67179181051c9851" providerId="LiveId" clId="{B585D1B1-8C53-4B31-87A5-5951037701CB}" dt="2022-08-05T15:48:01.955" v="3571" actId="11529"/>
          <ac:cxnSpMkLst>
            <pc:docMk/>
            <pc:sldMk cId="239845711" sldId="267"/>
            <ac:cxnSpMk id="23" creationId="{9BB5AC5B-60A8-994B-1D21-36D742885A40}"/>
          </ac:cxnSpMkLst>
        </pc:cxnChg>
        <pc:cxnChg chg="add mod">
          <ac:chgData name="Fadi Younes" userId="67179181051c9851" providerId="LiveId" clId="{B585D1B1-8C53-4B31-87A5-5951037701CB}" dt="2022-08-11T12:54:26.957" v="4693" actId="14100"/>
          <ac:cxnSpMkLst>
            <pc:docMk/>
            <pc:sldMk cId="239845711" sldId="267"/>
            <ac:cxnSpMk id="25" creationId="{6EC850A4-6E0C-561B-894A-FB8D6B8783DC}"/>
          </ac:cxnSpMkLst>
        </pc:cxnChg>
        <pc:cxnChg chg="add mod">
          <ac:chgData name="Fadi Younes" userId="67179181051c9851" providerId="LiveId" clId="{B585D1B1-8C53-4B31-87A5-5951037701CB}" dt="2022-08-11T12:55:07.592" v="4707" actId="1076"/>
          <ac:cxnSpMkLst>
            <pc:docMk/>
            <pc:sldMk cId="239845711" sldId="267"/>
            <ac:cxnSpMk id="26" creationId="{098C9448-94F1-A5D5-B4BC-52E45F1DF81B}"/>
          </ac:cxnSpMkLst>
        </pc:cxnChg>
        <pc:cxnChg chg="add mod">
          <ac:chgData name="Fadi Younes" userId="67179181051c9851" providerId="LiveId" clId="{B585D1B1-8C53-4B31-87A5-5951037701CB}" dt="2022-08-05T15:48:55.460" v="3579" actId="14100"/>
          <ac:cxnSpMkLst>
            <pc:docMk/>
            <pc:sldMk cId="239845711" sldId="267"/>
            <ac:cxnSpMk id="27" creationId="{E56BEEAB-B7F8-53DB-7383-688F4F9848C0}"/>
          </ac:cxnSpMkLst>
        </pc:cxnChg>
        <pc:cxnChg chg="add mod">
          <ac:chgData name="Fadi Younes" userId="67179181051c9851" providerId="LiveId" clId="{B585D1B1-8C53-4B31-87A5-5951037701CB}" dt="2022-08-11T12:54:56.148" v="4705" actId="1076"/>
          <ac:cxnSpMkLst>
            <pc:docMk/>
            <pc:sldMk cId="239845711" sldId="267"/>
            <ac:cxnSpMk id="29" creationId="{94D1FD52-A09C-4EE6-30C2-E6B2F4A9C7F1}"/>
          </ac:cxnSpMkLst>
        </pc:cxnChg>
        <pc:cxnChg chg="add mod">
          <ac:chgData name="Fadi Younes" userId="67179181051c9851" providerId="LiveId" clId="{B585D1B1-8C53-4B31-87A5-5951037701CB}" dt="2022-08-05T15:49:17.676" v="3587" actId="14100"/>
          <ac:cxnSpMkLst>
            <pc:docMk/>
            <pc:sldMk cId="239845711" sldId="267"/>
            <ac:cxnSpMk id="32" creationId="{352C84A1-C938-AAF7-6363-A5743BBB2894}"/>
          </ac:cxnSpMkLst>
        </pc:cxnChg>
        <pc:cxnChg chg="add mod">
          <ac:chgData name="Fadi Younes" userId="67179181051c9851" providerId="LiveId" clId="{B585D1B1-8C53-4B31-87A5-5951037701CB}" dt="2022-08-05T15:50:37.401" v="3609" actId="14100"/>
          <ac:cxnSpMkLst>
            <pc:docMk/>
            <pc:sldMk cId="239845711" sldId="267"/>
            <ac:cxnSpMk id="35" creationId="{8160FFD7-20CD-FD00-B45B-3A4F97CB65F4}"/>
          </ac:cxnSpMkLst>
        </pc:cxnChg>
        <pc:cxnChg chg="add mod">
          <ac:chgData name="Fadi Younes" userId="67179181051c9851" providerId="LiveId" clId="{B585D1B1-8C53-4B31-87A5-5951037701CB}" dt="2022-08-11T12:55:02.160" v="4706" actId="14100"/>
          <ac:cxnSpMkLst>
            <pc:docMk/>
            <pc:sldMk cId="239845711" sldId="267"/>
            <ac:cxnSpMk id="39" creationId="{6495EB80-6261-915B-C2DC-A2461E5A4020}"/>
          </ac:cxnSpMkLst>
        </pc:cxnChg>
        <pc:cxnChg chg="add mod">
          <ac:chgData name="Fadi Younes" userId="67179181051c9851" providerId="LiveId" clId="{B585D1B1-8C53-4B31-87A5-5951037701CB}" dt="2022-08-11T12:49:35.275" v="4623" actId="1076"/>
          <ac:cxnSpMkLst>
            <pc:docMk/>
            <pc:sldMk cId="239845711" sldId="267"/>
            <ac:cxnSpMk id="41" creationId="{926D1191-FA48-3F48-7949-10BF2CAC17E3}"/>
          </ac:cxnSpMkLst>
        </pc:cxnChg>
        <pc:cxnChg chg="add mod">
          <ac:chgData name="Fadi Younes" userId="67179181051c9851" providerId="LiveId" clId="{B585D1B1-8C53-4B31-87A5-5951037701CB}" dt="2022-08-11T12:49:15.617" v="4619" actId="1076"/>
          <ac:cxnSpMkLst>
            <pc:docMk/>
            <pc:sldMk cId="239845711" sldId="267"/>
            <ac:cxnSpMk id="42" creationId="{99EB0406-8043-E8F3-B407-7BDC616097AB}"/>
          </ac:cxnSpMkLst>
        </pc:cxnChg>
        <pc:cxnChg chg="add mod">
          <ac:chgData name="Fadi Younes" userId="67179181051c9851" providerId="LiveId" clId="{B585D1B1-8C53-4B31-87A5-5951037701CB}" dt="2022-08-05T15:50:11.978" v="3602" actId="14100"/>
          <ac:cxnSpMkLst>
            <pc:docMk/>
            <pc:sldMk cId="239845711" sldId="267"/>
            <ac:cxnSpMk id="43" creationId="{E1EFBC5A-74B8-D088-9B0E-37ED24E0E22A}"/>
          </ac:cxnSpMkLst>
        </pc:cxnChg>
        <pc:cxnChg chg="add mod">
          <ac:chgData name="Fadi Younes" userId="67179181051c9851" providerId="LiveId" clId="{B585D1B1-8C53-4B31-87A5-5951037701CB}" dt="2022-08-11T12:49:24.212" v="4621" actId="1076"/>
          <ac:cxnSpMkLst>
            <pc:docMk/>
            <pc:sldMk cId="239845711" sldId="267"/>
            <ac:cxnSpMk id="44" creationId="{B392F699-8F1C-034D-F3E1-18F5D6A5D791}"/>
          </ac:cxnSpMkLst>
        </pc:cxnChg>
        <pc:cxnChg chg="add mod">
          <ac:chgData name="Fadi Younes" userId="67179181051c9851" providerId="LiveId" clId="{B585D1B1-8C53-4B31-87A5-5951037701CB}" dt="2022-08-05T15:53:11.090" v="3641" actId="14100"/>
          <ac:cxnSpMkLst>
            <pc:docMk/>
            <pc:sldMk cId="239845711" sldId="267"/>
            <ac:cxnSpMk id="45" creationId="{2F0FCAE2-8AF1-B733-2E00-7DEDE03A2EEB}"/>
          </ac:cxnSpMkLst>
        </pc:cxnChg>
        <pc:cxnChg chg="add mod">
          <ac:chgData name="Fadi Younes" userId="67179181051c9851" providerId="LiveId" clId="{B585D1B1-8C53-4B31-87A5-5951037701CB}" dt="2022-08-11T12:49:06.609" v="4617" actId="1076"/>
          <ac:cxnSpMkLst>
            <pc:docMk/>
            <pc:sldMk cId="239845711" sldId="267"/>
            <ac:cxnSpMk id="46" creationId="{25CB6242-BFDD-3CD7-1F2A-2AF6BEC37A15}"/>
          </ac:cxnSpMkLst>
        </pc:cxnChg>
        <pc:cxnChg chg="add mod">
          <ac:chgData name="Fadi Younes" userId="67179181051c9851" providerId="LiveId" clId="{B585D1B1-8C53-4B31-87A5-5951037701CB}" dt="2022-08-05T15:53:30.807" v="3644" actId="14100"/>
          <ac:cxnSpMkLst>
            <pc:docMk/>
            <pc:sldMk cId="239845711" sldId="267"/>
            <ac:cxnSpMk id="47" creationId="{C11FAD43-1E9B-04D3-CEAD-5781A1AF8459}"/>
          </ac:cxnSpMkLst>
        </pc:cxnChg>
        <pc:cxnChg chg="add mod">
          <ac:chgData name="Fadi Younes" userId="67179181051c9851" providerId="LiveId" clId="{B585D1B1-8C53-4B31-87A5-5951037701CB}" dt="2022-08-11T12:49:58.015" v="4627" actId="14100"/>
          <ac:cxnSpMkLst>
            <pc:docMk/>
            <pc:sldMk cId="239845711" sldId="267"/>
            <ac:cxnSpMk id="48" creationId="{5D2CC293-03A9-3B6B-BA57-BF13B9C6276C}"/>
          </ac:cxnSpMkLst>
        </pc:cxnChg>
        <pc:cxnChg chg="add mod">
          <ac:chgData name="Fadi Younes" userId="67179181051c9851" providerId="LiveId" clId="{B585D1B1-8C53-4B31-87A5-5951037701CB}" dt="2022-08-05T15:53:25.017" v="3643" actId="14100"/>
          <ac:cxnSpMkLst>
            <pc:docMk/>
            <pc:sldMk cId="239845711" sldId="267"/>
            <ac:cxnSpMk id="50" creationId="{A53450AB-699D-5031-6CF0-62343064FC2E}"/>
          </ac:cxnSpMkLst>
        </pc:cxnChg>
        <pc:cxnChg chg="add mod">
          <ac:chgData name="Fadi Younes" userId="67179181051c9851" providerId="LiveId" clId="{B585D1B1-8C53-4B31-87A5-5951037701CB}" dt="2022-08-05T15:53:33.642" v="3645" actId="14100"/>
          <ac:cxnSpMkLst>
            <pc:docMk/>
            <pc:sldMk cId="239845711" sldId="267"/>
            <ac:cxnSpMk id="51" creationId="{041E114C-D420-9DF9-D315-A32B6E1000DF}"/>
          </ac:cxnSpMkLst>
        </pc:cxnChg>
        <pc:cxnChg chg="add mod">
          <ac:chgData name="Fadi Younes" userId="67179181051c9851" providerId="LiveId" clId="{B585D1B1-8C53-4B31-87A5-5951037701CB}" dt="2022-08-11T12:50:27.288" v="4639" actId="1076"/>
          <ac:cxnSpMkLst>
            <pc:docMk/>
            <pc:sldMk cId="239845711" sldId="267"/>
            <ac:cxnSpMk id="52" creationId="{3B3F9755-1617-0609-0E84-548523908232}"/>
          </ac:cxnSpMkLst>
        </pc:cxnChg>
        <pc:cxnChg chg="add mod">
          <ac:chgData name="Fadi Younes" userId="67179181051c9851" providerId="LiveId" clId="{B585D1B1-8C53-4B31-87A5-5951037701CB}" dt="2022-08-11T12:51:04.747" v="4644" actId="1076"/>
          <ac:cxnSpMkLst>
            <pc:docMk/>
            <pc:sldMk cId="239845711" sldId="267"/>
            <ac:cxnSpMk id="53" creationId="{A8411915-92B9-6353-C7EA-DD6F87263E3C}"/>
          </ac:cxnSpMkLst>
        </pc:cxnChg>
        <pc:cxnChg chg="add mod">
          <ac:chgData name="Fadi Younes" userId="67179181051c9851" providerId="LiveId" clId="{B585D1B1-8C53-4B31-87A5-5951037701CB}" dt="2022-08-11T12:51:14.996" v="4646" actId="1076"/>
          <ac:cxnSpMkLst>
            <pc:docMk/>
            <pc:sldMk cId="239845711" sldId="267"/>
            <ac:cxnSpMk id="54" creationId="{9FB80E54-451F-2063-238C-68D7CECA7421}"/>
          </ac:cxnSpMkLst>
        </pc:cxnChg>
        <pc:cxnChg chg="add mod">
          <ac:chgData name="Fadi Younes" userId="67179181051c9851" providerId="LiveId" clId="{B585D1B1-8C53-4B31-87A5-5951037701CB}" dt="2022-08-11T12:51:21.658" v="4648" actId="1076"/>
          <ac:cxnSpMkLst>
            <pc:docMk/>
            <pc:sldMk cId="239845711" sldId="267"/>
            <ac:cxnSpMk id="55" creationId="{95A2A3A1-5190-D746-AC24-3D92096242F3}"/>
          </ac:cxnSpMkLst>
        </pc:cxnChg>
        <pc:cxnChg chg="add mod">
          <ac:chgData name="Fadi Younes" userId="67179181051c9851" providerId="LiveId" clId="{B585D1B1-8C53-4B31-87A5-5951037701CB}" dt="2022-08-11T12:55:14.276" v="4708" actId="14100"/>
          <ac:cxnSpMkLst>
            <pc:docMk/>
            <pc:sldMk cId="239845711" sldId="267"/>
            <ac:cxnSpMk id="56" creationId="{8381B5F1-7298-1B12-92CD-17F8C7B405D7}"/>
          </ac:cxnSpMkLst>
        </pc:cxnChg>
        <pc:cxnChg chg="add mod">
          <ac:chgData name="Fadi Younes" userId="67179181051c9851" providerId="LiveId" clId="{B585D1B1-8C53-4B31-87A5-5951037701CB}" dt="2022-08-11T12:51:29.393" v="4651" actId="1076"/>
          <ac:cxnSpMkLst>
            <pc:docMk/>
            <pc:sldMk cId="239845711" sldId="267"/>
            <ac:cxnSpMk id="57" creationId="{B5EA8AD4-8591-5335-1E49-051151236042}"/>
          </ac:cxnSpMkLst>
        </pc:cxnChg>
        <pc:cxnChg chg="add del mod">
          <ac:chgData name="Fadi Younes" userId="67179181051c9851" providerId="LiveId" clId="{B585D1B1-8C53-4B31-87A5-5951037701CB}" dt="2022-08-11T12:51:34.320" v="4653"/>
          <ac:cxnSpMkLst>
            <pc:docMk/>
            <pc:sldMk cId="239845711" sldId="267"/>
            <ac:cxnSpMk id="58" creationId="{8FDBA9CB-09E7-D478-1FC0-8F56E0608D0C}"/>
          </ac:cxnSpMkLst>
        </pc:cxnChg>
        <pc:cxnChg chg="add mod">
          <ac:chgData name="Fadi Younes" userId="67179181051c9851" providerId="LiveId" clId="{B585D1B1-8C53-4B31-87A5-5951037701CB}" dt="2022-08-11T12:51:42.676" v="4657" actId="1076"/>
          <ac:cxnSpMkLst>
            <pc:docMk/>
            <pc:sldMk cId="239845711" sldId="267"/>
            <ac:cxnSpMk id="59" creationId="{9D028EC2-51A6-A895-ED52-9BA671AED700}"/>
          </ac:cxnSpMkLst>
        </pc:cxnChg>
        <pc:cxnChg chg="add mod">
          <ac:chgData name="Fadi Younes" userId="67179181051c9851" providerId="LiveId" clId="{B585D1B1-8C53-4B31-87A5-5951037701CB}" dt="2022-08-11T12:51:46.864" v="4658" actId="1076"/>
          <ac:cxnSpMkLst>
            <pc:docMk/>
            <pc:sldMk cId="239845711" sldId="267"/>
            <ac:cxnSpMk id="60" creationId="{D36421DC-361F-7393-73D5-92AD4099341B}"/>
          </ac:cxnSpMkLst>
        </pc:cxnChg>
        <pc:cxnChg chg="add del mod">
          <ac:chgData name="Fadi Younes" userId="67179181051c9851" providerId="LiveId" clId="{B585D1B1-8C53-4B31-87A5-5951037701CB}" dt="2022-08-05T15:51:58.230" v="3628"/>
          <ac:cxnSpMkLst>
            <pc:docMk/>
            <pc:sldMk cId="239845711" sldId="267"/>
            <ac:cxnSpMk id="61" creationId="{2BDEAF3F-91B7-9F63-A6FB-E3CB71577C50}"/>
          </ac:cxnSpMkLst>
        </pc:cxnChg>
        <pc:cxnChg chg="add mod">
          <ac:chgData name="Fadi Younes" userId="67179181051c9851" providerId="LiveId" clId="{B585D1B1-8C53-4B31-87A5-5951037701CB}" dt="2022-08-11T12:51:51.095" v="4659" actId="1076"/>
          <ac:cxnSpMkLst>
            <pc:docMk/>
            <pc:sldMk cId="239845711" sldId="267"/>
            <ac:cxnSpMk id="61" creationId="{32BF1CB0-F7BB-5257-2BE1-16F781A5F86C}"/>
          </ac:cxnSpMkLst>
        </pc:cxnChg>
        <pc:cxnChg chg="add mod">
          <ac:chgData name="Fadi Younes" userId="67179181051c9851" providerId="LiveId" clId="{B585D1B1-8C53-4B31-87A5-5951037701CB}" dt="2022-08-05T15:53:22.334" v="3642" actId="14100"/>
          <ac:cxnSpMkLst>
            <pc:docMk/>
            <pc:sldMk cId="239845711" sldId="267"/>
            <ac:cxnSpMk id="62" creationId="{70F45A73-925E-0D07-46FA-F91DD6F96F64}"/>
          </ac:cxnSpMkLst>
        </pc:cxnChg>
        <pc:cxnChg chg="add mod">
          <ac:chgData name="Fadi Younes" userId="67179181051c9851" providerId="LiveId" clId="{B585D1B1-8C53-4B31-87A5-5951037701CB}" dt="2022-08-05T15:53:07.348" v="3640" actId="14100"/>
          <ac:cxnSpMkLst>
            <pc:docMk/>
            <pc:sldMk cId="239845711" sldId="267"/>
            <ac:cxnSpMk id="63" creationId="{C546EBD1-6A00-66F3-3DDC-615DA82D4E08}"/>
          </ac:cxnSpMkLst>
        </pc:cxnChg>
        <pc:cxnChg chg="add mod">
          <ac:chgData name="Fadi Younes" userId="67179181051c9851" providerId="LiveId" clId="{B585D1B1-8C53-4B31-87A5-5951037701CB}" dt="2022-08-05T15:53:00.991" v="3639" actId="14100"/>
          <ac:cxnSpMkLst>
            <pc:docMk/>
            <pc:sldMk cId="239845711" sldId="267"/>
            <ac:cxnSpMk id="64" creationId="{D78AC448-59E9-CA28-98D6-5FA9C35AA5BE}"/>
          </ac:cxnSpMkLst>
        </pc:cxnChg>
        <pc:cxnChg chg="add mod">
          <ac:chgData name="Fadi Younes" userId="67179181051c9851" providerId="LiveId" clId="{B585D1B1-8C53-4B31-87A5-5951037701CB}" dt="2022-08-11T12:52:08.192" v="4664" actId="1076"/>
          <ac:cxnSpMkLst>
            <pc:docMk/>
            <pc:sldMk cId="239845711" sldId="267"/>
            <ac:cxnSpMk id="65" creationId="{07E15B2A-31D0-A0D3-BA36-477E224ACBEF}"/>
          </ac:cxnSpMkLst>
        </pc:cxnChg>
        <pc:cxnChg chg="add mod">
          <ac:chgData name="Fadi Younes" userId="67179181051c9851" providerId="LiveId" clId="{B585D1B1-8C53-4B31-87A5-5951037701CB}" dt="2022-08-11T12:52:25.176" v="4668" actId="1076"/>
          <ac:cxnSpMkLst>
            <pc:docMk/>
            <pc:sldMk cId="239845711" sldId="267"/>
            <ac:cxnSpMk id="66" creationId="{906B1531-E0A4-68C5-7ED1-018586516F82}"/>
          </ac:cxnSpMkLst>
        </pc:cxnChg>
        <pc:cxnChg chg="add mod">
          <ac:chgData name="Fadi Younes" userId="67179181051c9851" providerId="LiveId" clId="{B585D1B1-8C53-4B31-87A5-5951037701CB}" dt="2022-08-11T12:52:16.492" v="4666" actId="1076"/>
          <ac:cxnSpMkLst>
            <pc:docMk/>
            <pc:sldMk cId="239845711" sldId="267"/>
            <ac:cxnSpMk id="67" creationId="{8EB91F54-8244-3A99-BF2C-FF9F05FD9533}"/>
          </ac:cxnSpMkLst>
        </pc:cxnChg>
        <pc:cxnChg chg="add mod">
          <ac:chgData name="Fadi Younes" userId="67179181051c9851" providerId="LiveId" clId="{B585D1B1-8C53-4B31-87A5-5951037701CB}" dt="2022-08-11T12:52:20.029" v="4667" actId="1076"/>
          <ac:cxnSpMkLst>
            <pc:docMk/>
            <pc:sldMk cId="239845711" sldId="267"/>
            <ac:cxnSpMk id="68" creationId="{C95C91A8-B4CE-D316-B530-26808CD892D1}"/>
          </ac:cxnSpMkLst>
        </pc:cxnChg>
        <pc:cxnChg chg="add mod">
          <ac:chgData name="Fadi Younes" userId="67179181051c9851" providerId="LiveId" clId="{B585D1B1-8C53-4B31-87A5-5951037701CB}" dt="2022-08-11T12:52:38.450" v="4670" actId="1076"/>
          <ac:cxnSpMkLst>
            <pc:docMk/>
            <pc:sldMk cId="239845711" sldId="267"/>
            <ac:cxnSpMk id="69" creationId="{746651F9-FEA7-3F3A-72D8-3A55BFF61D6F}"/>
          </ac:cxnSpMkLst>
        </pc:cxnChg>
        <pc:cxnChg chg="add mod">
          <ac:chgData name="Fadi Younes" userId="67179181051c9851" providerId="LiveId" clId="{B585D1B1-8C53-4B31-87A5-5951037701CB}" dt="2022-08-11T12:52:50.558" v="4675" actId="1076"/>
          <ac:cxnSpMkLst>
            <pc:docMk/>
            <pc:sldMk cId="239845711" sldId="267"/>
            <ac:cxnSpMk id="70" creationId="{0EB5250B-BF88-8D69-D44E-0B085009384B}"/>
          </ac:cxnSpMkLst>
        </pc:cxnChg>
        <pc:cxnChg chg="add mod">
          <ac:chgData name="Fadi Younes" userId="67179181051c9851" providerId="LiveId" clId="{B585D1B1-8C53-4B31-87A5-5951037701CB}" dt="2022-08-11T12:52:59.393" v="4676" actId="1076"/>
          <ac:cxnSpMkLst>
            <pc:docMk/>
            <pc:sldMk cId="239845711" sldId="267"/>
            <ac:cxnSpMk id="71" creationId="{71412D0D-F4FD-BCAC-1E52-276A1FF53395}"/>
          </ac:cxnSpMkLst>
        </pc:cxnChg>
        <pc:cxnChg chg="add mod">
          <ac:chgData name="Fadi Younes" userId="67179181051c9851" providerId="LiveId" clId="{B585D1B1-8C53-4B31-87A5-5951037701CB}" dt="2022-08-11T12:53:05.746" v="4677" actId="1076"/>
          <ac:cxnSpMkLst>
            <pc:docMk/>
            <pc:sldMk cId="239845711" sldId="267"/>
            <ac:cxnSpMk id="72" creationId="{2157211A-149C-8719-4BEF-BCB3465862CD}"/>
          </ac:cxnSpMkLst>
        </pc:cxnChg>
        <pc:cxnChg chg="add mod">
          <ac:chgData name="Fadi Younes" userId="67179181051c9851" providerId="LiveId" clId="{B585D1B1-8C53-4B31-87A5-5951037701CB}" dt="2022-08-11T12:53:21.485" v="4681" actId="1076"/>
          <ac:cxnSpMkLst>
            <pc:docMk/>
            <pc:sldMk cId="239845711" sldId="267"/>
            <ac:cxnSpMk id="73" creationId="{8911345E-04ED-3329-0BA0-A100A149F39B}"/>
          </ac:cxnSpMkLst>
        </pc:cxnChg>
        <pc:cxnChg chg="add mod">
          <ac:chgData name="Fadi Younes" userId="67179181051c9851" providerId="LiveId" clId="{B585D1B1-8C53-4B31-87A5-5951037701CB}" dt="2022-08-05T15:53:56.434" v="3647" actId="1076"/>
          <ac:cxnSpMkLst>
            <pc:docMk/>
            <pc:sldMk cId="239845711" sldId="267"/>
            <ac:cxnSpMk id="74" creationId="{E8498C13-4A1A-2B21-D5AB-D27F3AE284D3}"/>
          </ac:cxnSpMkLst>
        </pc:cxnChg>
        <pc:cxnChg chg="add mod">
          <ac:chgData name="Fadi Younes" userId="67179181051c9851" providerId="LiveId" clId="{B585D1B1-8C53-4B31-87A5-5951037701CB}" dt="2022-08-05T15:54:02.697" v="3649" actId="1076"/>
          <ac:cxnSpMkLst>
            <pc:docMk/>
            <pc:sldMk cId="239845711" sldId="267"/>
            <ac:cxnSpMk id="75" creationId="{B5694832-AFA4-ED98-F794-EB9036DE44DC}"/>
          </ac:cxnSpMkLst>
        </pc:cxnChg>
        <pc:cxnChg chg="add mod">
          <ac:chgData name="Fadi Younes" userId="67179181051c9851" providerId="LiveId" clId="{B585D1B1-8C53-4B31-87A5-5951037701CB}" dt="2022-08-05T15:54:05.512" v="3651" actId="1076"/>
          <ac:cxnSpMkLst>
            <pc:docMk/>
            <pc:sldMk cId="239845711" sldId="267"/>
            <ac:cxnSpMk id="76" creationId="{662A4DD4-BB88-1F76-0C59-2DC9E43F9381}"/>
          </ac:cxnSpMkLst>
        </pc:cxnChg>
        <pc:cxnChg chg="add mod">
          <ac:chgData name="Fadi Younes" userId="67179181051c9851" providerId="LiveId" clId="{B585D1B1-8C53-4B31-87A5-5951037701CB}" dt="2022-08-11T12:47:28.995" v="4580" actId="14100"/>
          <ac:cxnSpMkLst>
            <pc:docMk/>
            <pc:sldMk cId="239845711" sldId="267"/>
            <ac:cxnSpMk id="77" creationId="{055322F1-E83B-D7D4-53E7-B7C6D52A22BF}"/>
          </ac:cxnSpMkLst>
        </pc:cxnChg>
        <pc:cxnChg chg="add mod">
          <ac:chgData name="Fadi Younes" userId="67179181051c9851" providerId="LiveId" clId="{B585D1B1-8C53-4B31-87A5-5951037701CB}" dt="2022-08-11T12:48:24.064" v="4585" actId="1076"/>
          <ac:cxnSpMkLst>
            <pc:docMk/>
            <pc:sldMk cId="239845711" sldId="267"/>
            <ac:cxnSpMk id="78" creationId="{11B702F1-798D-3AC9-AE80-991E003F1580}"/>
          </ac:cxnSpMkLst>
        </pc:cxnChg>
        <pc:cxnChg chg="add mod">
          <ac:chgData name="Fadi Younes" userId="67179181051c9851" providerId="LiveId" clId="{B585D1B1-8C53-4B31-87A5-5951037701CB}" dt="2022-08-11T12:48:16.681" v="4583" actId="1076"/>
          <ac:cxnSpMkLst>
            <pc:docMk/>
            <pc:sldMk cId="239845711" sldId="267"/>
            <ac:cxnSpMk id="79" creationId="{229FEC30-0E7B-CCA4-B3DB-CF6169FF1709}"/>
          </ac:cxnSpMkLst>
        </pc:cxnChg>
        <pc:cxnChg chg="add mod">
          <ac:chgData name="Fadi Younes" userId="67179181051c9851" providerId="LiveId" clId="{B585D1B1-8C53-4B31-87A5-5951037701CB}" dt="2022-08-11T12:48:20.412" v="4584" actId="1076"/>
          <ac:cxnSpMkLst>
            <pc:docMk/>
            <pc:sldMk cId="239845711" sldId="267"/>
            <ac:cxnSpMk id="80" creationId="{65CB5687-0AE6-492D-EC28-5A26A8D7A431}"/>
          </ac:cxnSpMkLst>
        </pc:cxnChg>
        <pc:cxnChg chg="add mod">
          <ac:chgData name="Fadi Younes" userId="67179181051c9851" providerId="LiveId" clId="{B585D1B1-8C53-4B31-87A5-5951037701CB}" dt="2022-08-11T12:46:38.146" v="4555" actId="1076"/>
          <ac:cxnSpMkLst>
            <pc:docMk/>
            <pc:sldMk cId="239845711" sldId="267"/>
            <ac:cxnSpMk id="81" creationId="{233DC9BE-240D-1579-95FE-59870FC44171}"/>
          </ac:cxnSpMkLst>
        </pc:cxnChg>
        <pc:cxnChg chg="add mod">
          <ac:chgData name="Fadi Younes" userId="67179181051c9851" providerId="LiveId" clId="{B585D1B1-8C53-4B31-87A5-5951037701CB}" dt="2022-08-11T12:50:18.816" v="4637" actId="14100"/>
          <ac:cxnSpMkLst>
            <pc:docMk/>
            <pc:sldMk cId="239845711" sldId="267"/>
            <ac:cxnSpMk id="82" creationId="{33279619-7935-E29E-4253-0B98EA7390CE}"/>
          </ac:cxnSpMkLst>
        </pc:cxnChg>
        <pc:cxnChg chg="add mod">
          <ac:chgData name="Fadi Younes" userId="67179181051c9851" providerId="LiveId" clId="{B585D1B1-8C53-4B31-87A5-5951037701CB}" dt="2022-08-11T12:53:36.329" v="4683" actId="1076"/>
          <ac:cxnSpMkLst>
            <pc:docMk/>
            <pc:sldMk cId="239845711" sldId="267"/>
            <ac:cxnSpMk id="83" creationId="{1CF323CD-F16D-3724-9871-2D7CE4BDC63C}"/>
          </ac:cxnSpMkLst>
        </pc:cxnChg>
      </pc:sldChg>
      <pc:sldChg chg="new del">
        <pc:chgData name="Fadi Younes" userId="67179181051c9851" providerId="LiveId" clId="{B585D1B1-8C53-4B31-87A5-5951037701CB}" dt="2022-08-05T15:37:59.059" v="3377" actId="2696"/>
        <pc:sldMkLst>
          <pc:docMk/>
          <pc:sldMk cId="822765282" sldId="267"/>
        </pc:sldMkLst>
      </pc:sldChg>
      <pc:sldChg chg="addSp delSp modSp new mod">
        <pc:chgData name="Fadi Younes" userId="67179181051c9851" providerId="LiveId" clId="{B585D1B1-8C53-4B31-87A5-5951037701CB}" dt="2022-08-11T16:17:53.132" v="5266" actId="1076"/>
        <pc:sldMkLst>
          <pc:docMk/>
          <pc:sldMk cId="4275440516" sldId="268"/>
        </pc:sldMkLst>
        <pc:spChg chg="add mod">
          <ac:chgData name="Fadi Younes" userId="67179181051c9851" providerId="LiveId" clId="{B585D1B1-8C53-4B31-87A5-5951037701CB}" dt="2022-08-11T16:07:58.962" v="5071" actId="14100"/>
          <ac:spMkLst>
            <pc:docMk/>
            <pc:sldMk cId="4275440516" sldId="268"/>
            <ac:spMk id="2" creationId="{88886DCF-C98B-7BEA-75B8-1FC85BE3D67D}"/>
          </ac:spMkLst>
        </pc:spChg>
        <pc:spChg chg="add mod">
          <ac:chgData name="Fadi Younes" userId="67179181051c9851" providerId="LiveId" clId="{B585D1B1-8C53-4B31-87A5-5951037701CB}" dt="2022-08-11T16:07:47.601" v="5068" actId="1076"/>
          <ac:spMkLst>
            <pc:docMk/>
            <pc:sldMk cId="4275440516" sldId="268"/>
            <ac:spMk id="3" creationId="{68337AB3-D692-4AAA-8237-5659A58D4955}"/>
          </ac:spMkLst>
        </pc:spChg>
        <pc:spChg chg="add del mod">
          <ac:chgData name="Fadi Younes" userId="67179181051c9851" providerId="LiveId" clId="{B585D1B1-8C53-4B31-87A5-5951037701CB}" dt="2022-08-11T16:06:56.583" v="5059" actId="478"/>
          <ac:spMkLst>
            <pc:docMk/>
            <pc:sldMk cId="4275440516" sldId="268"/>
            <ac:spMk id="4" creationId="{84BE2CDC-0589-4C00-0E67-B5D4DE28A436}"/>
          </ac:spMkLst>
        </pc:spChg>
        <pc:spChg chg="add mod">
          <ac:chgData name="Fadi Younes" userId="67179181051c9851" providerId="LiveId" clId="{B585D1B1-8C53-4B31-87A5-5951037701CB}" dt="2022-08-11T16:07:50.959" v="5069" actId="1076"/>
          <ac:spMkLst>
            <pc:docMk/>
            <pc:sldMk cId="4275440516" sldId="268"/>
            <ac:spMk id="5" creationId="{45083D2E-B815-CA7B-0BF7-12B5AD04BAD8}"/>
          </ac:spMkLst>
        </pc:spChg>
        <pc:spChg chg="add mod">
          <ac:chgData name="Fadi Younes" userId="67179181051c9851" providerId="LiveId" clId="{B585D1B1-8C53-4B31-87A5-5951037701CB}" dt="2022-08-11T16:16:18.637" v="5190" actId="20577"/>
          <ac:spMkLst>
            <pc:docMk/>
            <pc:sldMk cId="4275440516" sldId="268"/>
            <ac:spMk id="6" creationId="{F410985E-863C-16E3-A397-146325A5079B}"/>
          </ac:spMkLst>
        </pc:spChg>
        <pc:spChg chg="add del mod">
          <ac:chgData name="Fadi Younes" userId="67179181051c9851" providerId="LiveId" clId="{B585D1B1-8C53-4B31-87A5-5951037701CB}" dt="2022-08-11T16:08:57.957" v="5082" actId="478"/>
          <ac:spMkLst>
            <pc:docMk/>
            <pc:sldMk cId="4275440516" sldId="268"/>
            <ac:spMk id="7" creationId="{C13A97A5-F86B-CED7-D1C2-1C96FC8B8AF4}"/>
          </ac:spMkLst>
        </pc:spChg>
        <pc:spChg chg="add mod">
          <ac:chgData name="Fadi Younes" userId="67179181051c9851" providerId="LiveId" clId="{B585D1B1-8C53-4B31-87A5-5951037701CB}" dt="2022-08-11T16:08:56.481" v="5081" actId="1076"/>
          <ac:spMkLst>
            <pc:docMk/>
            <pc:sldMk cId="4275440516" sldId="268"/>
            <ac:spMk id="8" creationId="{86C61A7A-0240-0BA8-F55A-F3817E6D835C}"/>
          </ac:spMkLst>
        </pc:spChg>
        <pc:spChg chg="add del mod">
          <ac:chgData name="Fadi Younes" userId="67179181051c9851" providerId="LiveId" clId="{B585D1B1-8C53-4B31-87A5-5951037701CB}" dt="2022-08-11T16:09:59.971" v="5099" actId="478"/>
          <ac:spMkLst>
            <pc:docMk/>
            <pc:sldMk cId="4275440516" sldId="268"/>
            <ac:spMk id="9" creationId="{4A46DBDC-8732-6A85-3989-9126708CB8D2}"/>
          </ac:spMkLst>
        </pc:spChg>
        <pc:spChg chg="add del mod">
          <ac:chgData name="Fadi Younes" userId="67179181051c9851" providerId="LiveId" clId="{B585D1B1-8C53-4B31-87A5-5951037701CB}" dt="2022-08-11T16:09:58.941" v="5098" actId="478"/>
          <ac:spMkLst>
            <pc:docMk/>
            <pc:sldMk cId="4275440516" sldId="268"/>
            <ac:spMk id="10" creationId="{CC27BBD6-30B7-AB14-649B-D706B5827D83}"/>
          </ac:spMkLst>
        </pc:spChg>
        <pc:spChg chg="add mod">
          <ac:chgData name="Fadi Younes" userId="67179181051c9851" providerId="LiveId" clId="{B585D1B1-8C53-4B31-87A5-5951037701CB}" dt="2022-08-11T16:10:43.564" v="5114" actId="1076"/>
          <ac:spMkLst>
            <pc:docMk/>
            <pc:sldMk cId="4275440516" sldId="268"/>
            <ac:spMk id="11" creationId="{23507B91-02E0-B52E-AD55-ED2393301E51}"/>
          </ac:spMkLst>
        </pc:spChg>
        <pc:spChg chg="add del mod">
          <ac:chgData name="Fadi Younes" userId="67179181051c9851" providerId="LiveId" clId="{B585D1B1-8C53-4B31-87A5-5951037701CB}" dt="2022-08-11T16:09:54.711" v="5096" actId="478"/>
          <ac:spMkLst>
            <pc:docMk/>
            <pc:sldMk cId="4275440516" sldId="268"/>
            <ac:spMk id="12" creationId="{017084B4-D379-0426-251B-869E3C6C38D0}"/>
          </ac:spMkLst>
        </pc:spChg>
        <pc:spChg chg="add del mod">
          <ac:chgData name="Fadi Younes" userId="67179181051c9851" providerId="LiveId" clId="{B585D1B1-8C53-4B31-87A5-5951037701CB}" dt="2022-08-11T16:09:57.726" v="5097" actId="478"/>
          <ac:spMkLst>
            <pc:docMk/>
            <pc:sldMk cId="4275440516" sldId="268"/>
            <ac:spMk id="13" creationId="{474B199A-B1B9-9AF9-FBC1-4C0FA4DEDCDF}"/>
          </ac:spMkLst>
        </pc:spChg>
        <pc:spChg chg="add mod">
          <ac:chgData name="Fadi Younes" userId="67179181051c9851" providerId="LiveId" clId="{B585D1B1-8C53-4B31-87A5-5951037701CB}" dt="2022-08-11T16:11:20.250" v="5123" actId="14100"/>
          <ac:spMkLst>
            <pc:docMk/>
            <pc:sldMk cId="4275440516" sldId="268"/>
            <ac:spMk id="14" creationId="{9CFCCE3B-8A18-F5E9-E92F-429006BCAEDE}"/>
          </ac:spMkLst>
        </pc:spChg>
        <pc:spChg chg="add mod">
          <ac:chgData name="Fadi Younes" userId="67179181051c9851" providerId="LiveId" clId="{B585D1B1-8C53-4B31-87A5-5951037701CB}" dt="2022-08-11T16:11:15.599" v="5122" actId="14100"/>
          <ac:spMkLst>
            <pc:docMk/>
            <pc:sldMk cId="4275440516" sldId="268"/>
            <ac:spMk id="15" creationId="{22C0B4CD-0AB3-A072-50F3-B70A515D9ECF}"/>
          </ac:spMkLst>
        </pc:spChg>
        <pc:spChg chg="add mod">
          <ac:chgData name="Fadi Younes" userId="67179181051c9851" providerId="LiveId" clId="{B585D1B1-8C53-4B31-87A5-5951037701CB}" dt="2022-08-11T16:10:34.474" v="5111" actId="1076"/>
          <ac:spMkLst>
            <pc:docMk/>
            <pc:sldMk cId="4275440516" sldId="268"/>
            <ac:spMk id="16" creationId="{9024C592-F516-058C-446B-487BC08BFFB5}"/>
          </ac:spMkLst>
        </pc:spChg>
        <pc:spChg chg="add mod">
          <ac:chgData name="Fadi Younes" userId="67179181051c9851" providerId="LiveId" clId="{B585D1B1-8C53-4B31-87A5-5951037701CB}" dt="2022-08-11T16:15:38.134" v="5176" actId="20577"/>
          <ac:spMkLst>
            <pc:docMk/>
            <pc:sldMk cId="4275440516" sldId="268"/>
            <ac:spMk id="17" creationId="{E4A3A5AA-A26A-2E11-A5BB-B4EC2A429484}"/>
          </ac:spMkLst>
        </pc:spChg>
        <pc:spChg chg="add mod">
          <ac:chgData name="Fadi Younes" userId="67179181051c9851" providerId="LiveId" clId="{B585D1B1-8C53-4B31-87A5-5951037701CB}" dt="2022-08-11T16:16:59.653" v="5192" actId="1076"/>
          <ac:spMkLst>
            <pc:docMk/>
            <pc:sldMk cId="4275440516" sldId="268"/>
            <ac:spMk id="18" creationId="{DECEDBDE-96C6-BA7A-942B-D5E6801E9F48}"/>
          </ac:spMkLst>
        </pc:spChg>
        <pc:spChg chg="add del mod">
          <ac:chgData name="Fadi Younes" userId="67179181051c9851" providerId="LiveId" clId="{B585D1B1-8C53-4B31-87A5-5951037701CB}" dt="2022-08-11T16:13:54.105" v="5127" actId="767"/>
          <ac:spMkLst>
            <pc:docMk/>
            <pc:sldMk cId="4275440516" sldId="268"/>
            <ac:spMk id="19" creationId="{BAB827DE-9981-2AD7-2F64-4EC646D3D127}"/>
          </ac:spMkLst>
        </pc:spChg>
        <pc:spChg chg="add mod">
          <ac:chgData name="Fadi Younes" userId="67179181051c9851" providerId="LiveId" clId="{B585D1B1-8C53-4B31-87A5-5951037701CB}" dt="2022-08-11T16:14:17.415" v="5153" actId="14100"/>
          <ac:spMkLst>
            <pc:docMk/>
            <pc:sldMk cId="4275440516" sldId="268"/>
            <ac:spMk id="20" creationId="{4B0AEFFA-B78A-F332-479E-EE229A0A6F30}"/>
          </ac:spMkLst>
        </pc:spChg>
        <pc:spChg chg="add del mod">
          <ac:chgData name="Fadi Younes" userId="67179181051c9851" providerId="LiveId" clId="{B585D1B1-8C53-4B31-87A5-5951037701CB}" dt="2022-08-11T16:15:24.336" v="5165" actId="767"/>
          <ac:spMkLst>
            <pc:docMk/>
            <pc:sldMk cId="4275440516" sldId="268"/>
            <ac:spMk id="21" creationId="{BA97C58A-BAEA-74A8-D564-68C66E39FBD6}"/>
          </ac:spMkLst>
        </pc:spChg>
        <pc:spChg chg="add mod">
          <ac:chgData name="Fadi Younes" userId="67179181051c9851" providerId="LiveId" clId="{B585D1B1-8C53-4B31-87A5-5951037701CB}" dt="2022-08-11T16:17:53.132" v="5266" actId="1076"/>
          <ac:spMkLst>
            <pc:docMk/>
            <pc:sldMk cId="4275440516" sldId="268"/>
            <ac:spMk id="24" creationId="{7D19E36E-EA06-C159-9229-935CB9820514}"/>
          </ac:spMkLst>
        </pc:spChg>
        <pc:cxnChg chg="add del">
          <ac:chgData name="Fadi Younes" userId="67179181051c9851" providerId="LiveId" clId="{B585D1B1-8C53-4B31-87A5-5951037701CB}" dt="2022-08-11T16:15:26.788" v="5167" actId="11529"/>
          <ac:cxnSpMkLst>
            <pc:docMk/>
            <pc:sldMk cId="4275440516" sldId="268"/>
            <ac:cxnSpMk id="23" creationId="{C6750063-61D3-38CE-23BA-766C04852A0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14EE5-6525-4E8A-9CC8-F1897EE2ECAE}" type="datetimeFigureOut">
              <a:rPr lang="fr-CA" smtClean="0"/>
              <a:t>2022-08-16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D771F-9252-4AF5-BF16-E3200F71C74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7797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D771F-9252-4AF5-BF16-E3200F71C744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1203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528B42-A722-6A48-4068-3A7DD2A93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3866E0-1567-7BBE-183C-EB28A40E48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A38AA0-2DAD-7B73-4E59-AAD4DCB4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1A2444-1FC9-B197-FC0C-B9DF7A1E2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73C8FC-7779-37A2-A298-D4A8D865E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1995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E23D6-621F-F860-DF11-A6D932F58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28D7D0A-0A43-DAC4-4EAE-591D203219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4B177F-BF08-D347-F609-59491DFEF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7C1510-BB8F-4EE4-1321-991E67700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D61FC4-6802-AB25-E784-B517ACF7C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5606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E00F022-894A-6F83-9D5E-54977D250F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492C5C3-9804-6432-770A-E02BF7DB77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56C254-752F-9515-B607-A7DDC972D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1F746B-1C38-4149-6A54-A98D3DA2C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21187C-3476-E8B7-5867-06694CC3B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68781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96ACC2-4E08-65B4-29D7-143DAC369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A780502-15C7-EDEB-FA45-217147B23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96A669-66B9-18B9-4011-DCEBD8C24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BD5890-CF3D-6297-D2D6-C1DC6678C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B20DC0-477E-0412-E555-60A290FAB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6326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245192-7AF3-8995-5EAE-A891D05E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C4BBAA-9555-185F-1540-C7369A27D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73FF13-9390-3993-1C8E-7CDFF85F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101F73-76C2-DCC8-B382-335971095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D67B53-EB5A-DF32-7CC3-7278D34E5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85821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4E10B9-6BA0-6DB9-7DE4-36D1E1A72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F1BFF5-B5AB-6E57-78FD-87E86A6BEA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2D10FA-BED7-A2A6-2199-A7CAFBD879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1479208-C60D-BE0C-9311-FC1F4DEA1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25AECB-C0D6-8FD5-6ADC-149FE27A0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AD61FE-66C9-1C48-3415-B91754A8C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94385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08EC04-FFEF-1199-0521-DD5868287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F686017-18C9-6209-07B6-EF63C6DCC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E296409-A38C-63BA-A202-D2987082F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CDEF25A-9103-A147-E5D5-2186767B39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1DC07A5-1CA5-F15A-5BAB-81A08A5A5E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E7F844F-189B-1823-D815-F703AC94E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05EF07F-383D-6B7B-08FF-E41F2BC68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96CE6E2-3867-E411-5184-FCE4EA098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69484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78513B-E604-07AD-F8D9-5933DB2F1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C55E43-10E4-79D7-5E85-D41AF348E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5656C0-8590-C026-7CC7-59BAC42E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6D7518-E61C-617A-D683-A4C09AF4A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795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A7A383-E5B9-DE07-4FB7-740387E19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70AFD9D-13A5-901B-BA6F-89AA4BC35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E59440-AF25-E403-F24D-3A29E4E5B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54210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1D1710-207B-A704-BE67-A51AC485B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04ABA0-E2AB-B3E8-8F04-3C60B6061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F2B986D-E0E1-823D-E7C8-30CCF37CD4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FAFFA5-230A-48E7-B731-B9399E3DA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99C69A5-7203-D184-0013-585F15D4B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629D25-A6DD-5B32-DE50-D955E3443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7929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630964-9E1A-43EA-DD37-34669E031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329D495-750C-D968-5B4B-75B961DADA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52541F0-43ED-F227-50F4-138B2B30E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46B81D-946F-1FB0-3219-D55EEFFD0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B6396F-9947-6B62-07A8-F13A3E68D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4F09BC-053D-59DE-F7BB-9DF4638D3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65186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662FD5E-E37A-68A8-84C6-F509F81C2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BDD601-6569-80A7-C23F-B471F03A2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A04018-EC88-B08B-675D-6E798F63AD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5B08C-D601-48C7-9AB6-11274776A2AF}" type="datetimeFigureOut">
              <a:rPr lang="fr-CA" smtClean="0"/>
              <a:t>2022-08-16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37E220-3A5D-7518-7CA5-C188FB6B9B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9B1845-3941-4220-BE89-45BAAA9FB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5CB8C-A0B7-4D12-9F6B-B7A2E8A8E1B0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8718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B0422B48-BCE0-0081-8027-51961C10BBEE}"/>
              </a:ext>
            </a:extLst>
          </p:cNvPr>
          <p:cNvSpPr txBox="1"/>
          <p:nvPr/>
        </p:nvSpPr>
        <p:spPr>
          <a:xfrm>
            <a:off x="1123379" y="197116"/>
            <a:ext cx="10250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/>
              <a:t>Development of a Compton Gamma-ray Imager using Cubes of </a:t>
            </a:r>
            <a:r>
              <a:rPr lang="en-US" sz="2800" u="sng" dirty="0" err="1"/>
              <a:t>CsI</a:t>
            </a:r>
            <a:r>
              <a:rPr lang="en-US" sz="2800" u="sng" dirty="0"/>
              <a:t>(Tl)</a:t>
            </a:r>
            <a:endParaRPr lang="fr-CA" sz="2800" u="sng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0615F0A-8703-AB78-6A41-AA16E4D28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38" y="5484118"/>
            <a:ext cx="2112010" cy="68643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09099B4-F673-D87C-6218-34FF822FA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771" y="5143565"/>
            <a:ext cx="3077658" cy="13182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7034C29-CB50-CECF-9B4F-CA5382D87D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833" y="5034726"/>
            <a:ext cx="2568784" cy="142710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1C61D87C-BD33-B5E0-441A-54A58BE24A97}"/>
              </a:ext>
            </a:extLst>
          </p:cNvPr>
          <p:cNvSpPr txBox="1"/>
          <p:nvPr/>
        </p:nvSpPr>
        <p:spPr>
          <a:xfrm>
            <a:off x="442371" y="5088671"/>
            <a:ext cx="30776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By: Fadi Younes</a:t>
            </a:r>
          </a:p>
          <a:p>
            <a:r>
              <a:rPr lang="fr-CA" dirty="0"/>
              <a:t>fadi.younes@mail.mcgill.ca</a:t>
            </a:r>
          </a:p>
          <a:p>
            <a:r>
              <a:rPr lang="fr-CA" dirty="0" err="1"/>
              <a:t>With</a:t>
            </a:r>
            <a:r>
              <a:rPr lang="fr-CA" dirty="0"/>
              <a:t>: Professor David Hanna,</a:t>
            </a:r>
          </a:p>
          <a:p>
            <a:r>
              <a:rPr lang="fr-CA" dirty="0"/>
              <a:t>Dr. Stephen O’Brien,</a:t>
            </a:r>
          </a:p>
          <a:p>
            <a:r>
              <a:rPr lang="fr-CA" dirty="0"/>
              <a:t>Guilherme </a:t>
            </a:r>
            <a:r>
              <a:rPr lang="fr-CA" dirty="0" err="1"/>
              <a:t>Caumo</a:t>
            </a:r>
            <a:endParaRPr lang="fr-CA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1E62222-E90C-8661-91E3-37856D49E3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86" y="1028441"/>
            <a:ext cx="6359534" cy="375212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34C114D-89E1-532E-59CA-0CB85029D9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833" y="2124515"/>
            <a:ext cx="5383604" cy="234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92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D118C337-86BD-53AB-2F1F-6BC21A919F3D}"/>
              </a:ext>
            </a:extLst>
          </p:cNvPr>
          <p:cNvSpPr txBox="1"/>
          <p:nvPr/>
        </p:nvSpPr>
        <p:spPr>
          <a:xfrm>
            <a:off x="4428262" y="262424"/>
            <a:ext cx="4671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u="sng" dirty="0"/>
              <a:t>Preliminary </a:t>
            </a:r>
            <a:r>
              <a:rPr lang="fr-CA" sz="2800" u="sng" dirty="0" err="1"/>
              <a:t>results</a:t>
            </a:r>
            <a:endParaRPr lang="fr-CA" sz="2800" u="sng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1839A2A-2AB2-4BD7-9B81-03EA66C2779F}"/>
              </a:ext>
            </a:extLst>
          </p:cNvPr>
          <p:cNvSpPr txBox="1"/>
          <p:nvPr/>
        </p:nvSpPr>
        <p:spPr>
          <a:xfrm>
            <a:off x="659964" y="4799294"/>
            <a:ext cx="4161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/>
              <a:t>Scatter</a:t>
            </a:r>
            <a:r>
              <a:rPr lang="fr-CA" dirty="0"/>
              <a:t> plot of signal </a:t>
            </a:r>
            <a:r>
              <a:rPr lang="fr-CA" dirty="0" err="1"/>
              <a:t>coming</a:t>
            </a:r>
            <a:r>
              <a:rPr lang="fr-CA" dirty="0"/>
              <a:t> </a:t>
            </a:r>
            <a:r>
              <a:rPr lang="fr-CA" dirty="0" err="1"/>
              <a:t>from</a:t>
            </a:r>
            <a:r>
              <a:rPr lang="fr-CA" dirty="0"/>
              <a:t> PMT #1 on the X-axis and PMT #2 on the Y-axis.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A2410C3-F06D-7E84-D197-7246D653DE0D}"/>
              </a:ext>
            </a:extLst>
          </p:cNvPr>
          <p:cNvSpPr txBox="1"/>
          <p:nvPr/>
        </p:nvSpPr>
        <p:spPr>
          <a:xfrm>
            <a:off x="6873565" y="4845460"/>
            <a:ext cx="3849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Total signal </a:t>
            </a:r>
            <a:r>
              <a:rPr lang="fr-CA" dirty="0" err="1"/>
              <a:t>coming</a:t>
            </a:r>
            <a:r>
              <a:rPr lang="fr-CA" dirty="0"/>
              <a:t> </a:t>
            </a:r>
            <a:r>
              <a:rPr lang="fr-CA" dirty="0" err="1"/>
              <a:t>from</a:t>
            </a:r>
            <a:r>
              <a:rPr lang="fr-CA" dirty="0"/>
              <a:t> </a:t>
            </a:r>
            <a:r>
              <a:rPr lang="fr-CA" dirty="0" err="1"/>
              <a:t>both</a:t>
            </a:r>
            <a:r>
              <a:rPr lang="fr-CA" dirty="0"/>
              <a:t> </a:t>
            </a:r>
            <a:r>
              <a:rPr lang="fr-CA" dirty="0" err="1"/>
              <a:t>PMTs</a:t>
            </a:r>
            <a:r>
              <a:rPr lang="fr-CA" dirty="0"/>
              <a:t> as a </a:t>
            </a:r>
            <a:r>
              <a:rPr lang="fr-CA" dirty="0" err="1"/>
              <a:t>function</a:t>
            </a:r>
            <a:r>
              <a:rPr lang="fr-CA" dirty="0"/>
              <a:t> of position of the </a:t>
            </a:r>
            <a:r>
              <a:rPr lang="fr-CA" dirty="0" err="1"/>
              <a:t>energy</a:t>
            </a:r>
            <a:r>
              <a:rPr lang="fr-CA" dirty="0"/>
              <a:t> </a:t>
            </a:r>
            <a:r>
              <a:rPr lang="fr-CA" dirty="0" err="1"/>
              <a:t>deposit</a:t>
            </a:r>
            <a:r>
              <a:rPr lang="fr-CA" dirty="0"/>
              <a:t>. </a:t>
            </a:r>
            <a:r>
              <a:rPr lang="fr-CA" dirty="0" err="1"/>
              <a:t>Determined</a:t>
            </a:r>
            <a:r>
              <a:rPr lang="fr-CA" dirty="0"/>
              <a:t> </a:t>
            </a:r>
            <a:r>
              <a:rPr lang="fr-CA" dirty="0" err="1"/>
              <a:t>using</a:t>
            </a:r>
            <a:r>
              <a:rPr lang="fr-CA" dirty="0"/>
              <a:t> </a:t>
            </a:r>
            <a:r>
              <a:rPr lang="fr-CA" dirty="0" err="1"/>
              <a:t>previous</a:t>
            </a:r>
            <a:r>
              <a:rPr lang="fr-CA" dirty="0"/>
              <a:t> </a:t>
            </a:r>
            <a:r>
              <a:rPr lang="fr-CA" dirty="0" err="1"/>
              <a:t>equations</a:t>
            </a:r>
            <a:r>
              <a:rPr lang="fr-CA" dirty="0"/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FEB289-EE2C-AB2B-0377-65F82F7350EA}"/>
              </a:ext>
            </a:extLst>
          </p:cNvPr>
          <p:cNvSpPr/>
          <p:nvPr/>
        </p:nvSpPr>
        <p:spPr>
          <a:xfrm>
            <a:off x="7840843" y="1193648"/>
            <a:ext cx="1182697" cy="301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CFFBCC-F2D7-5C8F-0FAA-48F311A9961A}"/>
              </a:ext>
            </a:extLst>
          </p:cNvPr>
          <p:cNvSpPr/>
          <p:nvPr/>
        </p:nvSpPr>
        <p:spPr>
          <a:xfrm>
            <a:off x="7917153" y="4533215"/>
            <a:ext cx="1182697" cy="301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936CAB6-BF7A-B903-204A-4413698B839D}"/>
              </a:ext>
            </a:extLst>
          </p:cNvPr>
          <p:cNvSpPr txBox="1"/>
          <p:nvPr/>
        </p:nvSpPr>
        <p:spPr>
          <a:xfrm>
            <a:off x="623857" y="5509177"/>
            <a:ext cx="3482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Finger pattern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caused</a:t>
            </a:r>
            <a:r>
              <a:rPr lang="fr-CA" dirty="0"/>
              <a:t> by the cubes design for </a:t>
            </a:r>
            <a:r>
              <a:rPr lang="fr-CA" dirty="0" err="1"/>
              <a:t>scintillators</a:t>
            </a:r>
            <a:r>
              <a:rPr lang="fr-CA" dirty="0"/>
              <a:t>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61C25C0-536C-CBDB-74A0-1186AAF91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752" y="687099"/>
            <a:ext cx="6178673" cy="411911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CCAD2FC-4B46-EAD6-2558-8DAD639C5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80" y="259853"/>
            <a:ext cx="4955198" cy="495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47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968CA00-D46A-0585-7626-9F2A7C0FD3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86" y="1049909"/>
            <a:ext cx="7670221" cy="417772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89752D9-CEB0-4C17-5CAC-FB343630005A}"/>
              </a:ext>
            </a:extLst>
          </p:cNvPr>
          <p:cNvSpPr txBox="1"/>
          <p:nvPr/>
        </p:nvSpPr>
        <p:spPr>
          <a:xfrm>
            <a:off x="8431553" y="1436113"/>
            <a:ext cx="364077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Get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coincidences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 bars.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resolution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with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the 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</a:t>
            </a:r>
            <a:r>
              <a:rPr kumimoji="0" lang="fr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signals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-Try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making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virtual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detector by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moving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vertically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the bars to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simulate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a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whole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plane.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-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Add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tubes to the detector to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complete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each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A" dirty="0" err="1">
                <a:solidFill>
                  <a:prstClr val="black"/>
                </a:solidFill>
                <a:latin typeface="Calibri" panose="020F0502020204030204"/>
              </a:rPr>
              <a:t>layers</a:t>
            </a:r>
            <a:r>
              <a:rPr lang="fr-CA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fr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E51AED6-B83A-492C-440E-B276C7421214}"/>
              </a:ext>
            </a:extLst>
          </p:cNvPr>
          <p:cNvSpPr txBox="1"/>
          <p:nvPr/>
        </p:nvSpPr>
        <p:spPr>
          <a:xfrm>
            <a:off x="3410769" y="224393"/>
            <a:ext cx="5935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u="sng" dirty="0" err="1"/>
              <a:t>Still</a:t>
            </a:r>
            <a:r>
              <a:rPr lang="fr-CA" sz="2800" u="sng" dirty="0"/>
              <a:t> a lot of </a:t>
            </a:r>
            <a:r>
              <a:rPr lang="fr-CA" sz="2800" u="sng" dirty="0" err="1"/>
              <a:t>work</a:t>
            </a:r>
            <a:r>
              <a:rPr lang="fr-CA" sz="2800" u="sng" dirty="0"/>
              <a:t> </a:t>
            </a:r>
            <a:r>
              <a:rPr lang="fr-CA" sz="2800" u="sng" dirty="0" err="1"/>
              <a:t>needs</a:t>
            </a:r>
            <a:r>
              <a:rPr lang="fr-CA" sz="2800" u="sng" dirty="0"/>
              <a:t> to </a:t>
            </a:r>
            <a:r>
              <a:rPr lang="fr-CA" sz="2800" u="sng" dirty="0" err="1"/>
              <a:t>be</a:t>
            </a:r>
            <a:r>
              <a:rPr lang="fr-CA" sz="2800" u="sng" dirty="0"/>
              <a:t> </a:t>
            </a:r>
            <a:r>
              <a:rPr lang="fr-CA" sz="2800" u="sng" dirty="0" err="1"/>
              <a:t>done</a:t>
            </a:r>
            <a:r>
              <a:rPr lang="fr-CA" sz="2800" u="sng" dirty="0"/>
              <a:t>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128BE53-7FEE-570F-74D4-EBCE8A104491}"/>
              </a:ext>
            </a:extLst>
          </p:cNvPr>
          <p:cNvSpPr/>
          <p:nvPr/>
        </p:nvSpPr>
        <p:spPr>
          <a:xfrm>
            <a:off x="5060054" y="2300310"/>
            <a:ext cx="2799298" cy="302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25mm cubes/absorber layer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420846-BF92-EA86-E2FB-6F5C81059082}"/>
              </a:ext>
            </a:extLst>
          </p:cNvPr>
          <p:cNvSpPr/>
          <p:nvPr/>
        </p:nvSpPr>
        <p:spPr>
          <a:xfrm>
            <a:off x="5028732" y="4640252"/>
            <a:ext cx="2861941" cy="302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15mm cubes/</a:t>
            </a:r>
            <a:r>
              <a:rPr lang="fr-CA" dirty="0" err="1"/>
              <a:t>scatter</a:t>
            </a:r>
            <a:r>
              <a:rPr lang="fr-CA" dirty="0"/>
              <a:t> layer</a:t>
            </a:r>
          </a:p>
        </p:txBody>
      </p:sp>
    </p:spTree>
    <p:extLst>
      <p:ext uri="{BB962C8B-B14F-4D97-AF65-F5344CB8AC3E}">
        <p14:creationId xmlns:p14="http://schemas.microsoft.com/office/powerpoint/2010/main" val="3823582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EA1E60E6-32F5-9E57-161B-9C04637CFD3B}"/>
              </a:ext>
            </a:extLst>
          </p:cNvPr>
          <p:cNvSpPr txBox="1"/>
          <p:nvPr/>
        </p:nvSpPr>
        <p:spPr>
          <a:xfrm>
            <a:off x="2917109" y="225705"/>
            <a:ext cx="5345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u="sng" dirty="0"/>
              <a:t>Electronics </a:t>
            </a:r>
            <a:r>
              <a:rPr lang="fr-CA" sz="2800" u="sng" dirty="0" err="1"/>
              <a:t>scheme</a:t>
            </a:r>
            <a:r>
              <a:rPr lang="fr-CA" sz="2800" u="sng" dirty="0"/>
              <a:t> for final design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373078-824F-4CF1-2CB0-A6E4AC873B6B}"/>
              </a:ext>
            </a:extLst>
          </p:cNvPr>
          <p:cNvSpPr/>
          <p:nvPr/>
        </p:nvSpPr>
        <p:spPr>
          <a:xfrm>
            <a:off x="1150758" y="2233983"/>
            <a:ext cx="842305" cy="2266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 err="1"/>
              <a:t>Scatter</a:t>
            </a:r>
            <a:r>
              <a:rPr lang="fr-CA" dirty="0"/>
              <a:t> layer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61FBD1-29E8-C2EE-F26F-B3EC7D3B36E3}"/>
              </a:ext>
            </a:extLst>
          </p:cNvPr>
          <p:cNvSpPr/>
          <p:nvPr/>
        </p:nvSpPr>
        <p:spPr>
          <a:xfrm>
            <a:off x="3016058" y="2233983"/>
            <a:ext cx="1090529" cy="2266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Absorber layer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F88B0F-BB30-FED0-E80F-3E4641BFCA49}"/>
              </a:ext>
            </a:extLst>
          </p:cNvPr>
          <p:cNvSpPr/>
          <p:nvPr/>
        </p:nvSpPr>
        <p:spPr>
          <a:xfrm>
            <a:off x="3016059" y="1724767"/>
            <a:ext cx="1090528" cy="5092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PMT 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078DC2-7199-9072-5C84-0401FD06704F}"/>
              </a:ext>
            </a:extLst>
          </p:cNvPr>
          <p:cNvSpPr/>
          <p:nvPr/>
        </p:nvSpPr>
        <p:spPr>
          <a:xfrm>
            <a:off x="1150758" y="1724767"/>
            <a:ext cx="842305" cy="5092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PMT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728F18-DA31-FC79-B25B-E85D62CFAAAA}"/>
              </a:ext>
            </a:extLst>
          </p:cNvPr>
          <p:cNvSpPr/>
          <p:nvPr/>
        </p:nvSpPr>
        <p:spPr>
          <a:xfrm>
            <a:off x="1150758" y="4500819"/>
            <a:ext cx="842305" cy="5092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PMT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7F01E7-DFA9-F6C3-92AA-2000B5EC45D2}"/>
              </a:ext>
            </a:extLst>
          </p:cNvPr>
          <p:cNvSpPr/>
          <p:nvPr/>
        </p:nvSpPr>
        <p:spPr>
          <a:xfrm>
            <a:off x="3016059" y="4500819"/>
            <a:ext cx="1079576" cy="5092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PMT 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8465A5-C5FD-78F2-1529-9EFD43435243}"/>
              </a:ext>
            </a:extLst>
          </p:cNvPr>
          <p:cNvSpPr/>
          <p:nvPr/>
        </p:nvSpPr>
        <p:spPr>
          <a:xfrm>
            <a:off x="8085413" y="2637490"/>
            <a:ext cx="1341485" cy="8240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Logic Unit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D05355-C37A-D450-A873-AF28FBC97C9C}"/>
              </a:ext>
            </a:extLst>
          </p:cNvPr>
          <p:cNvSpPr/>
          <p:nvPr/>
        </p:nvSpPr>
        <p:spPr>
          <a:xfrm>
            <a:off x="4910565" y="3931372"/>
            <a:ext cx="1341485" cy="82405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Amplifier/</a:t>
            </a:r>
          </a:p>
          <a:p>
            <a:pPr algn="ctr"/>
            <a:r>
              <a:rPr lang="fr-CA" dirty="0"/>
              <a:t>Splitter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541A84-A92A-2658-FD9F-AA9449C84424}"/>
              </a:ext>
            </a:extLst>
          </p:cNvPr>
          <p:cNvSpPr/>
          <p:nvPr/>
        </p:nvSpPr>
        <p:spPr>
          <a:xfrm>
            <a:off x="4910565" y="2111469"/>
            <a:ext cx="1452814" cy="128262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 err="1"/>
              <a:t>Digitizer</a:t>
            </a:r>
            <a:endParaRPr lang="fr-CA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34E45B1-4160-1AFD-B366-025A4AA6CF4A}"/>
              </a:ext>
            </a:extLst>
          </p:cNvPr>
          <p:cNvSpPr/>
          <p:nvPr/>
        </p:nvSpPr>
        <p:spPr>
          <a:xfrm>
            <a:off x="7313825" y="1120427"/>
            <a:ext cx="1132508" cy="7419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>
                <a:solidFill>
                  <a:schemeClr val="tx1"/>
                </a:solidFill>
              </a:rPr>
              <a:t>Computer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6EC850A4-6E0C-561B-894A-FB8D6B8783DC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1571911" y="5010035"/>
            <a:ext cx="43346" cy="127030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098C9448-94F1-A5D5-B4BC-52E45F1DF81B}"/>
              </a:ext>
            </a:extLst>
          </p:cNvPr>
          <p:cNvCxnSpPr>
            <a:cxnSpLocks/>
          </p:cNvCxnSpPr>
          <p:nvPr/>
        </p:nvCxnSpPr>
        <p:spPr>
          <a:xfrm>
            <a:off x="3539720" y="5010035"/>
            <a:ext cx="0" cy="2888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E56BEEAB-B7F8-53DB-7383-688F4F9848C0}"/>
              </a:ext>
            </a:extLst>
          </p:cNvPr>
          <p:cNvCxnSpPr>
            <a:cxnSpLocks/>
          </p:cNvCxnSpPr>
          <p:nvPr/>
        </p:nvCxnSpPr>
        <p:spPr>
          <a:xfrm>
            <a:off x="1615257" y="974630"/>
            <a:ext cx="0" cy="75013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94D1FD52-A09C-4EE6-30C2-E6B2F4A9C7F1}"/>
              </a:ext>
            </a:extLst>
          </p:cNvPr>
          <p:cNvCxnSpPr>
            <a:cxnSpLocks/>
          </p:cNvCxnSpPr>
          <p:nvPr/>
        </p:nvCxnSpPr>
        <p:spPr>
          <a:xfrm>
            <a:off x="3595819" y="974630"/>
            <a:ext cx="0" cy="75013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352C84A1-C938-AAF7-6363-A5743BBB2894}"/>
              </a:ext>
            </a:extLst>
          </p:cNvPr>
          <p:cNvCxnSpPr>
            <a:cxnSpLocks/>
          </p:cNvCxnSpPr>
          <p:nvPr/>
        </p:nvCxnSpPr>
        <p:spPr>
          <a:xfrm flipH="1">
            <a:off x="1615257" y="974630"/>
            <a:ext cx="58587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8160FFD7-20CD-FD00-B45B-3A4F97CB65F4}"/>
              </a:ext>
            </a:extLst>
          </p:cNvPr>
          <p:cNvCxnSpPr>
            <a:cxnSpLocks/>
          </p:cNvCxnSpPr>
          <p:nvPr/>
        </p:nvCxnSpPr>
        <p:spPr>
          <a:xfrm>
            <a:off x="2201131" y="974630"/>
            <a:ext cx="0" cy="490600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6495EB80-6261-915B-C2DC-A2461E5A4020}"/>
              </a:ext>
            </a:extLst>
          </p:cNvPr>
          <p:cNvCxnSpPr>
            <a:cxnSpLocks/>
          </p:cNvCxnSpPr>
          <p:nvPr/>
        </p:nvCxnSpPr>
        <p:spPr>
          <a:xfrm flipH="1">
            <a:off x="2765102" y="974630"/>
            <a:ext cx="83071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E1EFBC5A-74B8-D088-9B0E-37ED24E0E22A}"/>
              </a:ext>
            </a:extLst>
          </p:cNvPr>
          <p:cNvCxnSpPr>
            <a:cxnSpLocks/>
          </p:cNvCxnSpPr>
          <p:nvPr/>
        </p:nvCxnSpPr>
        <p:spPr>
          <a:xfrm>
            <a:off x="2765102" y="974630"/>
            <a:ext cx="0" cy="456926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2F0FCAE2-8AF1-B733-2E00-7DEDE03A2EEB}"/>
              </a:ext>
            </a:extLst>
          </p:cNvPr>
          <p:cNvCxnSpPr>
            <a:cxnSpLocks/>
          </p:cNvCxnSpPr>
          <p:nvPr/>
        </p:nvCxnSpPr>
        <p:spPr>
          <a:xfrm>
            <a:off x="2765102" y="5543892"/>
            <a:ext cx="262821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C11FAD43-1E9B-04D3-CEAD-5781A1AF8459}"/>
              </a:ext>
            </a:extLst>
          </p:cNvPr>
          <p:cNvCxnSpPr>
            <a:cxnSpLocks/>
          </p:cNvCxnSpPr>
          <p:nvPr/>
        </p:nvCxnSpPr>
        <p:spPr>
          <a:xfrm>
            <a:off x="6096000" y="4755427"/>
            <a:ext cx="0" cy="152491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A53450AB-699D-5031-6CF0-62343064FC2E}"/>
              </a:ext>
            </a:extLst>
          </p:cNvPr>
          <p:cNvCxnSpPr>
            <a:cxnSpLocks/>
          </p:cNvCxnSpPr>
          <p:nvPr/>
        </p:nvCxnSpPr>
        <p:spPr>
          <a:xfrm>
            <a:off x="2201131" y="5880632"/>
            <a:ext cx="3559041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041E114C-D420-9DF9-D315-A32B6E1000DF}"/>
              </a:ext>
            </a:extLst>
          </p:cNvPr>
          <p:cNvCxnSpPr>
            <a:cxnSpLocks/>
          </p:cNvCxnSpPr>
          <p:nvPr/>
        </p:nvCxnSpPr>
        <p:spPr>
          <a:xfrm>
            <a:off x="1615257" y="6280340"/>
            <a:ext cx="448074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8381B5F1-7298-1B12-92CD-17F8C7B405D7}"/>
              </a:ext>
            </a:extLst>
          </p:cNvPr>
          <p:cNvCxnSpPr>
            <a:cxnSpLocks/>
          </p:cNvCxnSpPr>
          <p:nvPr/>
        </p:nvCxnSpPr>
        <p:spPr>
          <a:xfrm>
            <a:off x="3539720" y="5298864"/>
            <a:ext cx="153145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70F45A73-925E-0D07-46FA-F91DD6F96F64}"/>
              </a:ext>
            </a:extLst>
          </p:cNvPr>
          <p:cNvCxnSpPr>
            <a:cxnSpLocks/>
          </p:cNvCxnSpPr>
          <p:nvPr/>
        </p:nvCxnSpPr>
        <p:spPr>
          <a:xfrm>
            <a:off x="5760172" y="4755427"/>
            <a:ext cx="0" cy="112520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C546EBD1-6A00-66F3-3DDC-615DA82D4E08}"/>
              </a:ext>
            </a:extLst>
          </p:cNvPr>
          <p:cNvCxnSpPr>
            <a:cxnSpLocks/>
          </p:cNvCxnSpPr>
          <p:nvPr/>
        </p:nvCxnSpPr>
        <p:spPr>
          <a:xfrm>
            <a:off x="5393317" y="4755427"/>
            <a:ext cx="0" cy="78846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D78AC448-59E9-CA28-98D6-5FA9C35AA5BE}"/>
              </a:ext>
            </a:extLst>
          </p:cNvPr>
          <p:cNvCxnSpPr>
            <a:cxnSpLocks/>
          </p:cNvCxnSpPr>
          <p:nvPr/>
        </p:nvCxnSpPr>
        <p:spPr>
          <a:xfrm>
            <a:off x="5071179" y="4755427"/>
            <a:ext cx="0" cy="54343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E8498C13-4A1A-2B21-D5AB-D27F3AE284D3}"/>
              </a:ext>
            </a:extLst>
          </p:cNvPr>
          <p:cNvCxnSpPr>
            <a:cxnSpLocks/>
          </p:cNvCxnSpPr>
          <p:nvPr/>
        </p:nvCxnSpPr>
        <p:spPr>
          <a:xfrm>
            <a:off x="5071179" y="3387935"/>
            <a:ext cx="0" cy="54343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B5694832-AFA4-ED98-F794-EB9036DE44DC}"/>
              </a:ext>
            </a:extLst>
          </p:cNvPr>
          <p:cNvCxnSpPr>
            <a:cxnSpLocks/>
          </p:cNvCxnSpPr>
          <p:nvPr/>
        </p:nvCxnSpPr>
        <p:spPr>
          <a:xfrm>
            <a:off x="5464499" y="3387934"/>
            <a:ext cx="0" cy="54343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662A4DD4-BB88-1F76-0C59-2DC9E43F9381}"/>
              </a:ext>
            </a:extLst>
          </p:cNvPr>
          <p:cNvCxnSpPr>
            <a:cxnSpLocks/>
          </p:cNvCxnSpPr>
          <p:nvPr/>
        </p:nvCxnSpPr>
        <p:spPr>
          <a:xfrm>
            <a:off x="5765648" y="3387933"/>
            <a:ext cx="0" cy="54343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055322F1-E83B-D7D4-53E7-B7C6D52A22BF}"/>
              </a:ext>
            </a:extLst>
          </p:cNvPr>
          <p:cNvCxnSpPr>
            <a:cxnSpLocks/>
          </p:cNvCxnSpPr>
          <p:nvPr/>
        </p:nvCxnSpPr>
        <p:spPr>
          <a:xfrm>
            <a:off x="6096000" y="3387933"/>
            <a:ext cx="0" cy="52290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11B702F1-798D-3AC9-AE80-991E003F1580}"/>
              </a:ext>
            </a:extLst>
          </p:cNvPr>
          <p:cNvCxnSpPr>
            <a:cxnSpLocks/>
          </p:cNvCxnSpPr>
          <p:nvPr/>
        </p:nvCxnSpPr>
        <p:spPr>
          <a:xfrm>
            <a:off x="6252050" y="4072727"/>
            <a:ext cx="167731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229FEC30-0E7B-CCA4-B3DB-CF6169FF1709}"/>
              </a:ext>
            </a:extLst>
          </p:cNvPr>
          <p:cNvCxnSpPr>
            <a:cxnSpLocks/>
          </p:cNvCxnSpPr>
          <p:nvPr/>
        </p:nvCxnSpPr>
        <p:spPr>
          <a:xfrm>
            <a:off x="6252050" y="4281097"/>
            <a:ext cx="167731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65CB5687-0AE6-492D-EC28-5A26A8D7A431}"/>
              </a:ext>
            </a:extLst>
          </p:cNvPr>
          <p:cNvCxnSpPr>
            <a:cxnSpLocks/>
          </p:cNvCxnSpPr>
          <p:nvPr/>
        </p:nvCxnSpPr>
        <p:spPr>
          <a:xfrm>
            <a:off x="6252050" y="4500819"/>
            <a:ext cx="167731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233DC9BE-240D-1579-95FE-59870FC44171}"/>
              </a:ext>
            </a:extLst>
          </p:cNvPr>
          <p:cNvCxnSpPr>
            <a:cxnSpLocks/>
          </p:cNvCxnSpPr>
          <p:nvPr/>
        </p:nvCxnSpPr>
        <p:spPr>
          <a:xfrm>
            <a:off x="6252050" y="4675119"/>
            <a:ext cx="167731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33279619-7935-E29E-4253-0B98EA7390CE}"/>
              </a:ext>
            </a:extLst>
          </p:cNvPr>
          <p:cNvCxnSpPr>
            <a:cxnSpLocks/>
          </p:cNvCxnSpPr>
          <p:nvPr/>
        </p:nvCxnSpPr>
        <p:spPr>
          <a:xfrm>
            <a:off x="5636972" y="1441723"/>
            <a:ext cx="0" cy="6435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BD76854F-530D-545B-0B83-4F25267A9B0B}"/>
              </a:ext>
            </a:extLst>
          </p:cNvPr>
          <p:cNvSpPr/>
          <p:nvPr/>
        </p:nvSpPr>
        <p:spPr>
          <a:xfrm>
            <a:off x="7911617" y="3984450"/>
            <a:ext cx="1515281" cy="8240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 err="1"/>
              <a:t>Discriminator</a:t>
            </a:r>
            <a:endParaRPr lang="fr-CA" dirty="0"/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926D1191-FA48-3F48-7949-10BF2CAC17E3}"/>
              </a:ext>
            </a:extLst>
          </p:cNvPr>
          <p:cNvCxnSpPr>
            <a:cxnSpLocks/>
          </p:cNvCxnSpPr>
          <p:nvPr/>
        </p:nvCxnSpPr>
        <p:spPr>
          <a:xfrm>
            <a:off x="8559643" y="3461544"/>
            <a:ext cx="0" cy="52290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99EB0406-8043-E8F3-B407-7BDC616097AB}"/>
              </a:ext>
            </a:extLst>
          </p:cNvPr>
          <p:cNvCxnSpPr>
            <a:cxnSpLocks/>
          </p:cNvCxnSpPr>
          <p:nvPr/>
        </p:nvCxnSpPr>
        <p:spPr>
          <a:xfrm>
            <a:off x="8174149" y="3461545"/>
            <a:ext cx="0" cy="52290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B392F699-8F1C-034D-F3E1-18F5D6A5D791}"/>
              </a:ext>
            </a:extLst>
          </p:cNvPr>
          <p:cNvCxnSpPr>
            <a:cxnSpLocks/>
          </p:cNvCxnSpPr>
          <p:nvPr/>
        </p:nvCxnSpPr>
        <p:spPr>
          <a:xfrm>
            <a:off x="8937372" y="3461545"/>
            <a:ext cx="0" cy="52290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25CB6242-BFDD-3CD7-1F2A-2AF6BEC37A15}"/>
              </a:ext>
            </a:extLst>
          </p:cNvPr>
          <p:cNvCxnSpPr>
            <a:cxnSpLocks/>
          </p:cNvCxnSpPr>
          <p:nvPr/>
        </p:nvCxnSpPr>
        <p:spPr>
          <a:xfrm>
            <a:off x="9269285" y="3461545"/>
            <a:ext cx="0" cy="52290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5D2CC293-03A9-3B6B-BA57-BF13B9C6276C}"/>
              </a:ext>
            </a:extLst>
          </p:cNvPr>
          <p:cNvCxnSpPr>
            <a:cxnSpLocks/>
          </p:cNvCxnSpPr>
          <p:nvPr/>
        </p:nvCxnSpPr>
        <p:spPr>
          <a:xfrm>
            <a:off x="6363379" y="3176091"/>
            <a:ext cx="172203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0BC363C1-A496-C227-0191-4D23A0A6AA9D}"/>
              </a:ext>
            </a:extLst>
          </p:cNvPr>
          <p:cNvSpPr txBox="1"/>
          <p:nvPr/>
        </p:nvSpPr>
        <p:spPr>
          <a:xfrm>
            <a:off x="6736792" y="2839228"/>
            <a:ext cx="95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Trigger</a:t>
            </a: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3B3F9755-1617-0609-0E84-548523908232}"/>
              </a:ext>
            </a:extLst>
          </p:cNvPr>
          <p:cNvCxnSpPr>
            <a:cxnSpLocks/>
          </p:cNvCxnSpPr>
          <p:nvPr/>
        </p:nvCxnSpPr>
        <p:spPr>
          <a:xfrm>
            <a:off x="5636972" y="1442659"/>
            <a:ext cx="167731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1FA2277-AFA3-A19C-FFA9-4AAE197D5653}"/>
              </a:ext>
            </a:extLst>
          </p:cNvPr>
          <p:cNvCxnSpPr/>
          <p:nvPr/>
        </p:nvCxnSpPr>
        <p:spPr>
          <a:xfrm>
            <a:off x="6363379" y="4072727"/>
            <a:ext cx="3734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A8411915-92B9-6353-C7EA-DD6F87263E3C}"/>
              </a:ext>
            </a:extLst>
          </p:cNvPr>
          <p:cNvCxnSpPr/>
          <p:nvPr/>
        </p:nvCxnSpPr>
        <p:spPr>
          <a:xfrm>
            <a:off x="6373354" y="4281097"/>
            <a:ext cx="3734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9FB80E54-451F-2063-238C-68D7CECA7421}"/>
              </a:ext>
            </a:extLst>
          </p:cNvPr>
          <p:cNvCxnSpPr/>
          <p:nvPr/>
        </p:nvCxnSpPr>
        <p:spPr>
          <a:xfrm>
            <a:off x="6373353" y="4500819"/>
            <a:ext cx="3734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95A2A3A1-5190-D746-AC24-3D92096242F3}"/>
              </a:ext>
            </a:extLst>
          </p:cNvPr>
          <p:cNvCxnSpPr/>
          <p:nvPr/>
        </p:nvCxnSpPr>
        <p:spPr>
          <a:xfrm>
            <a:off x="6388655" y="4675119"/>
            <a:ext cx="3734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B5EA8AD4-8591-5335-1E49-051151236042}"/>
              </a:ext>
            </a:extLst>
          </p:cNvPr>
          <p:cNvCxnSpPr>
            <a:cxnSpLocks/>
          </p:cNvCxnSpPr>
          <p:nvPr/>
        </p:nvCxnSpPr>
        <p:spPr>
          <a:xfrm flipV="1">
            <a:off x="6096000" y="3558517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9D028EC2-51A6-A895-ED52-9BA671AED700}"/>
              </a:ext>
            </a:extLst>
          </p:cNvPr>
          <p:cNvCxnSpPr>
            <a:cxnSpLocks/>
          </p:cNvCxnSpPr>
          <p:nvPr/>
        </p:nvCxnSpPr>
        <p:spPr>
          <a:xfrm flipV="1">
            <a:off x="5760172" y="3569560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D36421DC-361F-7393-73D5-92AD4099341B}"/>
              </a:ext>
            </a:extLst>
          </p:cNvPr>
          <p:cNvCxnSpPr>
            <a:cxnSpLocks/>
          </p:cNvCxnSpPr>
          <p:nvPr/>
        </p:nvCxnSpPr>
        <p:spPr>
          <a:xfrm flipV="1">
            <a:off x="5464499" y="3558517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32BF1CB0-F7BB-5257-2BE1-16F781A5F86C}"/>
              </a:ext>
            </a:extLst>
          </p:cNvPr>
          <p:cNvCxnSpPr>
            <a:cxnSpLocks/>
          </p:cNvCxnSpPr>
          <p:nvPr/>
        </p:nvCxnSpPr>
        <p:spPr>
          <a:xfrm flipV="1">
            <a:off x="5071179" y="3569936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07E15B2A-31D0-A0D3-BA36-477E224ACBEF}"/>
              </a:ext>
            </a:extLst>
          </p:cNvPr>
          <p:cNvCxnSpPr>
            <a:cxnSpLocks/>
          </p:cNvCxnSpPr>
          <p:nvPr/>
        </p:nvCxnSpPr>
        <p:spPr>
          <a:xfrm flipV="1">
            <a:off x="5071179" y="4880266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906B1531-E0A4-68C5-7ED1-018586516F82}"/>
              </a:ext>
            </a:extLst>
          </p:cNvPr>
          <p:cNvCxnSpPr>
            <a:cxnSpLocks/>
          </p:cNvCxnSpPr>
          <p:nvPr/>
        </p:nvCxnSpPr>
        <p:spPr>
          <a:xfrm flipV="1">
            <a:off x="5393317" y="4891243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8EB91F54-8244-3A99-BF2C-FF9F05FD9533}"/>
              </a:ext>
            </a:extLst>
          </p:cNvPr>
          <p:cNvCxnSpPr>
            <a:cxnSpLocks/>
          </p:cNvCxnSpPr>
          <p:nvPr/>
        </p:nvCxnSpPr>
        <p:spPr>
          <a:xfrm flipV="1">
            <a:off x="5760172" y="4874768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C95C91A8-B4CE-D316-B530-26808CD892D1}"/>
              </a:ext>
            </a:extLst>
          </p:cNvPr>
          <p:cNvCxnSpPr>
            <a:cxnSpLocks/>
          </p:cNvCxnSpPr>
          <p:nvPr/>
        </p:nvCxnSpPr>
        <p:spPr>
          <a:xfrm flipV="1">
            <a:off x="6096000" y="4863156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746651F9-FEA7-3F3A-72D8-3A55BFF61D6F}"/>
              </a:ext>
            </a:extLst>
          </p:cNvPr>
          <p:cNvCxnSpPr>
            <a:cxnSpLocks/>
          </p:cNvCxnSpPr>
          <p:nvPr/>
        </p:nvCxnSpPr>
        <p:spPr>
          <a:xfrm flipV="1">
            <a:off x="8174149" y="3579198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id="{0EB5250B-BF88-8D69-D44E-0B085009384B}"/>
              </a:ext>
            </a:extLst>
          </p:cNvPr>
          <p:cNvCxnSpPr>
            <a:cxnSpLocks/>
          </p:cNvCxnSpPr>
          <p:nvPr/>
        </p:nvCxnSpPr>
        <p:spPr>
          <a:xfrm flipV="1">
            <a:off x="8559643" y="3579198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71412D0D-F4FD-BCAC-1E52-276A1FF53395}"/>
              </a:ext>
            </a:extLst>
          </p:cNvPr>
          <p:cNvCxnSpPr>
            <a:cxnSpLocks/>
          </p:cNvCxnSpPr>
          <p:nvPr/>
        </p:nvCxnSpPr>
        <p:spPr>
          <a:xfrm flipV="1">
            <a:off x="8937372" y="3569560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2157211A-149C-8719-4BEF-BCB3465862CD}"/>
              </a:ext>
            </a:extLst>
          </p:cNvPr>
          <p:cNvCxnSpPr>
            <a:cxnSpLocks/>
          </p:cNvCxnSpPr>
          <p:nvPr/>
        </p:nvCxnSpPr>
        <p:spPr>
          <a:xfrm flipV="1">
            <a:off x="9275830" y="3609888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id="{8911345E-04ED-3329-0BA0-A100A149F39B}"/>
              </a:ext>
            </a:extLst>
          </p:cNvPr>
          <p:cNvCxnSpPr>
            <a:cxnSpLocks/>
          </p:cNvCxnSpPr>
          <p:nvPr/>
        </p:nvCxnSpPr>
        <p:spPr>
          <a:xfrm flipH="1">
            <a:off x="6622447" y="3171439"/>
            <a:ext cx="2792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Connecteur droit avec flèche 82">
            <a:extLst>
              <a:ext uri="{FF2B5EF4-FFF2-40B4-BE49-F238E27FC236}">
                <a16:creationId xmlns:a16="http://schemas.microsoft.com/office/drawing/2014/main" id="{1CF323CD-F16D-3724-9871-2D7CE4BDC63C}"/>
              </a:ext>
            </a:extLst>
          </p:cNvPr>
          <p:cNvCxnSpPr>
            <a:cxnSpLocks/>
          </p:cNvCxnSpPr>
          <p:nvPr/>
        </p:nvCxnSpPr>
        <p:spPr>
          <a:xfrm flipV="1">
            <a:off x="5636972" y="1616614"/>
            <a:ext cx="0" cy="29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45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BFEE8AD-4117-0B97-72A0-B4A80EB144E3}"/>
              </a:ext>
            </a:extLst>
          </p:cNvPr>
          <p:cNvSpPr txBox="1"/>
          <p:nvPr/>
        </p:nvSpPr>
        <p:spPr>
          <a:xfrm>
            <a:off x="968721" y="588475"/>
            <a:ext cx="2553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u="sng" dirty="0"/>
              <a:t>In Conclusion: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F6DF86-BE49-E787-D4F6-D9122DB9DD13}"/>
              </a:ext>
            </a:extLst>
          </p:cNvPr>
          <p:cNvSpPr txBox="1"/>
          <p:nvPr/>
        </p:nvSpPr>
        <p:spPr>
          <a:xfrm>
            <a:off x="891960" y="1232739"/>
            <a:ext cx="33705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We</a:t>
            </a:r>
            <a:r>
              <a:rPr lang="fr-FR" sz="2000" dirty="0"/>
              <a:t> are </a:t>
            </a:r>
            <a:r>
              <a:rPr lang="fr-FR" sz="2000" dirty="0" err="1"/>
              <a:t>trying</a:t>
            </a:r>
            <a:r>
              <a:rPr lang="fr-FR" sz="2000" dirty="0"/>
              <a:t> to </a:t>
            </a:r>
            <a:r>
              <a:rPr lang="fr-FR" sz="2000" dirty="0" err="1"/>
              <a:t>improve</a:t>
            </a:r>
            <a:r>
              <a:rPr lang="fr-FR" sz="2000" dirty="0"/>
              <a:t> the design of </a:t>
            </a:r>
            <a:r>
              <a:rPr lang="fr-FR" sz="2000" dirty="0" err="1"/>
              <a:t>current</a:t>
            </a:r>
            <a:r>
              <a:rPr lang="fr-FR" sz="2000" dirty="0"/>
              <a:t> Compton </a:t>
            </a:r>
            <a:r>
              <a:rPr lang="fr-FR" sz="2000" dirty="0" err="1"/>
              <a:t>imagers</a:t>
            </a:r>
            <a:r>
              <a:rPr lang="fr-FR" sz="2000" dirty="0"/>
              <a:t> by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reducing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data channels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NxN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2N, </a:t>
            </a:r>
            <a:r>
              <a:rPr lang="fr-FR" sz="2000" dirty="0" err="1"/>
              <a:t>thus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reducing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costs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important for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security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applications and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reducing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power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consumption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wich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important for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space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based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applications. This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fr-FR" sz="2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progress</a:t>
            </a:r>
            <a:r>
              <a: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195F0C6-E69A-C3B4-581F-D8F480DC9D8A}"/>
              </a:ext>
            </a:extLst>
          </p:cNvPr>
          <p:cNvSpPr txBox="1"/>
          <p:nvPr/>
        </p:nvSpPr>
        <p:spPr>
          <a:xfrm>
            <a:off x="6096000" y="5334934"/>
            <a:ext cx="4100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err="1"/>
              <a:t>Thank</a:t>
            </a:r>
            <a:r>
              <a:rPr lang="fr-CA" sz="2000" dirty="0"/>
              <a:t> </a:t>
            </a:r>
            <a:r>
              <a:rPr lang="fr-CA" sz="2000" dirty="0" err="1"/>
              <a:t>you</a:t>
            </a:r>
            <a:r>
              <a:rPr lang="fr-CA" sz="2000" dirty="0"/>
              <a:t> </a:t>
            </a:r>
            <a:r>
              <a:rPr lang="fr-CA" sz="2000" dirty="0" err="1"/>
              <a:t>very</a:t>
            </a:r>
            <a:r>
              <a:rPr lang="fr-CA" sz="2000" dirty="0"/>
              <a:t> </a:t>
            </a:r>
            <a:r>
              <a:rPr lang="fr-CA" sz="2000" dirty="0" err="1"/>
              <a:t>much</a:t>
            </a:r>
            <a:r>
              <a:rPr lang="fr-CA" sz="2000" dirty="0"/>
              <a:t> for </a:t>
            </a:r>
            <a:r>
              <a:rPr lang="fr-CA" sz="2000" dirty="0" err="1"/>
              <a:t>your</a:t>
            </a:r>
            <a:r>
              <a:rPr lang="fr-CA" sz="2000" dirty="0"/>
              <a:t> time.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E9E63FD-8FFF-7225-63F0-71CEDCFB78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824" y="1232739"/>
            <a:ext cx="5429420" cy="319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796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21B541-9B12-A8AD-9422-E0F0CE8953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30" y="2684540"/>
            <a:ext cx="2913786" cy="225104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E72E27F-75C5-D7A4-A02D-7BDA19AE10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002" y="1071471"/>
            <a:ext cx="4114441" cy="363281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9A6D0A9-1834-F9BB-D589-E5802CB82D7B}"/>
              </a:ext>
            </a:extLst>
          </p:cNvPr>
          <p:cNvSpPr txBox="1"/>
          <p:nvPr/>
        </p:nvSpPr>
        <p:spPr>
          <a:xfrm>
            <a:off x="3914361" y="100332"/>
            <a:ext cx="4363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u="sng" dirty="0" err="1"/>
              <a:t>Underlying</a:t>
            </a:r>
            <a:r>
              <a:rPr lang="fr-CA" sz="2400" u="sng" dirty="0"/>
              <a:t> Theory for the Imager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271BCDB-4F2B-09ED-D9ED-BCE1253060BD}"/>
              </a:ext>
            </a:extLst>
          </p:cNvPr>
          <p:cNvSpPr txBox="1"/>
          <p:nvPr/>
        </p:nvSpPr>
        <p:spPr>
          <a:xfrm>
            <a:off x="7441391" y="4890597"/>
            <a:ext cx="36476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Compton </a:t>
            </a:r>
            <a:r>
              <a:rPr lang="fr-CA" dirty="0" err="1"/>
              <a:t>Scattering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best for </a:t>
            </a:r>
            <a:r>
              <a:rPr lang="fr-CA" dirty="0" err="1"/>
              <a:t>detecting</a:t>
            </a:r>
            <a:r>
              <a:rPr lang="fr-CA" dirty="0"/>
              <a:t> gamma rays of 100 keV to 10 MeV.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324A1FF-FDC6-1808-9B78-2A94BE4F6FBF}"/>
              </a:ext>
            </a:extLst>
          </p:cNvPr>
          <p:cNvSpPr txBox="1"/>
          <p:nvPr/>
        </p:nvSpPr>
        <p:spPr>
          <a:xfrm>
            <a:off x="532928" y="4382766"/>
            <a:ext cx="39607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The Compton </a:t>
            </a:r>
            <a:r>
              <a:rPr lang="fr-CA" dirty="0" err="1"/>
              <a:t>equation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used</a:t>
            </a:r>
            <a:r>
              <a:rPr lang="fr-CA" dirty="0"/>
              <a:t> to </a:t>
            </a:r>
            <a:r>
              <a:rPr lang="fr-CA" dirty="0" err="1"/>
              <a:t>determine</a:t>
            </a:r>
            <a:r>
              <a:rPr lang="fr-CA" dirty="0"/>
              <a:t> the </a:t>
            </a:r>
            <a:r>
              <a:rPr lang="fr-CA" dirty="0" err="1"/>
              <a:t>opening</a:t>
            </a:r>
            <a:r>
              <a:rPr lang="fr-CA" dirty="0"/>
              <a:t> angle of the </a:t>
            </a:r>
            <a:r>
              <a:rPr lang="fr-CA" dirty="0" err="1"/>
              <a:t>cone</a:t>
            </a:r>
            <a:r>
              <a:rPr lang="fr-CA" dirty="0"/>
              <a:t> and the position of the 2 photons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used</a:t>
            </a:r>
            <a:r>
              <a:rPr lang="fr-CA" dirty="0"/>
              <a:t> to </a:t>
            </a:r>
            <a:r>
              <a:rPr lang="fr-CA" dirty="0" err="1"/>
              <a:t>determine</a:t>
            </a:r>
            <a:r>
              <a:rPr lang="fr-CA" dirty="0"/>
              <a:t> the axis of the </a:t>
            </a:r>
            <a:r>
              <a:rPr lang="fr-CA" dirty="0" err="1"/>
              <a:t>cone</a:t>
            </a:r>
            <a:r>
              <a:rPr lang="fr-CA" dirty="0"/>
              <a:t>. Multiple </a:t>
            </a:r>
            <a:r>
              <a:rPr lang="fr-CA" dirty="0" err="1"/>
              <a:t>events</a:t>
            </a:r>
            <a:r>
              <a:rPr lang="fr-CA" dirty="0"/>
              <a:t> are </a:t>
            </a:r>
            <a:r>
              <a:rPr lang="fr-CA" dirty="0" err="1"/>
              <a:t>recorded</a:t>
            </a:r>
            <a:r>
              <a:rPr lang="fr-CA" dirty="0"/>
              <a:t> and the intersection of multiple </a:t>
            </a:r>
            <a:r>
              <a:rPr lang="fr-CA" dirty="0" err="1"/>
              <a:t>cones</a:t>
            </a:r>
            <a:r>
              <a:rPr lang="fr-CA" dirty="0"/>
              <a:t> tells the location of the gamma-ray source.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8B26F58-B945-C19E-A228-84B30B000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601" y="896289"/>
            <a:ext cx="5383235" cy="234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400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B21002C-C74B-53C3-5CC4-FEA1EFF791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044" y="1850702"/>
            <a:ext cx="3950158" cy="271244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B8F4582-9D1C-E8ED-7FF0-DF181113DEE3}"/>
              </a:ext>
            </a:extLst>
          </p:cNvPr>
          <p:cNvSpPr txBox="1"/>
          <p:nvPr/>
        </p:nvSpPr>
        <p:spPr>
          <a:xfrm flipH="1">
            <a:off x="2401624" y="176409"/>
            <a:ext cx="738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u="sng" dirty="0"/>
              <a:t>COMPTEL: MeV Compton gamma-ray </a:t>
            </a:r>
            <a:r>
              <a:rPr lang="fr-CA" sz="2800" u="sng" dirty="0" err="1"/>
              <a:t>telescope</a:t>
            </a:r>
            <a:r>
              <a:rPr lang="fr-CA" sz="2800" u="sng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C936D6E-8106-04F7-2FFC-334A947EDE48}"/>
              </a:ext>
            </a:extLst>
          </p:cNvPr>
          <p:cNvSpPr txBox="1"/>
          <p:nvPr/>
        </p:nvSpPr>
        <p:spPr>
          <a:xfrm>
            <a:off x="807652" y="5120159"/>
            <a:ext cx="5618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100 keV – 10 MeV </a:t>
            </a:r>
            <a:r>
              <a:rPr lang="fr-FR" sz="2000" dirty="0" err="1"/>
              <a:t>energy</a:t>
            </a:r>
            <a:r>
              <a:rPr lang="fr-FR" sz="2000" dirty="0"/>
              <a:t> range </a:t>
            </a:r>
            <a:r>
              <a:rPr lang="fr-FR" sz="2000" dirty="0" err="1"/>
              <a:t>which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important for </a:t>
            </a:r>
            <a:r>
              <a:rPr lang="fr-FR" sz="2000" dirty="0" err="1"/>
              <a:t>nuclear</a:t>
            </a:r>
            <a:r>
              <a:rPr lang="fr-FR" sz="2000" dirty="0"/>
              <a:t> </a:t>
            </a:r>
            <a:r>
              <a:rPr lang="fr-FR" sz="2000" dirty="0" err="1"/>
              <a:t>astrophysics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not </a:t>
            </a:r>
            <a:r>
              <a:rPr lang="fr-FR" sz="2000" dirty="0" err="1"/>
              <a:t>well</a:t>
            </a:r>
            <a:r>
              <a:rPr lang="fr-FR" sz="2000" dirty="0"/>
              <a:t> </a:t>
            </a:r>
            <a:r>
              <a:rPr lang="fr-FR" sz="2000" dirty="0" err="1"/>
              <a:t>studied</a:t>
            </a:r>
            <a:r>
              <a:rPr lang="fr-FR" sz="2000" dirty="0"/>
              <a:t> </a:t>
            </a:r>
            <a:r>
              <a:rPr lang="fr-FR" sz="2000" dirty="0" err="1"/>
              <a:t>because</a:t>
            </a:r>
            <a:r>
              <a:rPr lang="fr-FR" sz="2000" dirty="0"/>
              <a:t> of </a:t>
            </a:r>
            <a:r>
              <a:rPr lang="fr-FR" sz="2000" dirty="0" err="1"/>
              <a:t>angular</a:t>
            </a:r>
            <a:r>
              <a:rPr lang="fr-FR" sz="2000" dirty="0"/>
              <a:t> and </a:t>
            </a:r>
            <a:r>
              <a:rPr lang="fr-FR" sz="2000" dirty="0" err="1"/>
              <a:t>energy</a:t>
            </a:r>
            <a:r>
              <a:rPr lang="fr-FR" sz="2000" dirty="0"/>
              <a:t> </a:t>
            </a:r>
            <a:r>
              <a:rPr lang="fr-FR" sz="2000" dirty="0" err="1"/>
              <a:t>resolution</a:t>
            </a:r>
            <a:r>
              <a:rPr lang="fr-FR" sz="2000" dirty="0"/>
              <a:t> </a:t>
            </a:r>
            <a:r>
              <a:rPr lang="fr-FR" sz="2000" dirty="0" err="1"/>
              <a:t>limits</a:t>
            </a:r>
            <a:r>
              <a:rPr lang="fr-FR" sz="2000" dirty="0"/>
              <a:t>.</a:t>
            </a:r>
            <a:endParaRPr lang="fr-FR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6F64F16-3C77-5D9D-B772-0B716349E8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443" y="1613563"/>
            <a:ext cx="4199865" cy="26477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8C85FE3-0509-C892-AC3C-20E14A994D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45" y="1123176"/>
            <a:ext cx="3216399" cy="350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28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4D3EE11-FCD8-7BF6-53AC-1A589F9F22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52" y="772038"/>
            <a:ext cx="4853986" cy="48539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752043B-8E73-353D-4074-D6218458AEEF}"/>
              </a:ext>
            </a:extLst>
          </p:cNvPr>
          <p:cNvSpPr txBox="1"/>
          <p:nvPr/>
        </p:nvSpPr>
        <p:spPr>
          <a:xfrm>
            <a:off x="6096000" y="944217"/>
            <a:ext cx="4692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This imager </a:t>
            </a:r>
            <a:r>
              <a:rPr lang="fr-CA" dirty="0" err="1"/>
              <a:t>would</a:t>
            </a:r>
            <a:r>
              <a:rPr lang="fr-CA" dirty="0"/>
              <a:t> have applications </a:t>
            </a:r>
            <a:r>
              <a:rPr lang="fr-CA" dirty="0" err="1"/>
              <a:t>such</a:t>
            </a:r>
            <a:r>
              <a:rPr lang="fr-CA" dirty="0"/>
              <a:t> as:</a:t>
            </a:r>
          </a:p>
          <a:p>
            <a:r>
              <a:rPr lang="fr-CA" dirty="0"/>
              <a:t>-</a:t>
            </a:r>
            <a:r>
              <a:rPr lang="fr-CA" dirty="0" err="1"/>
              <a:t>Nuclear</a:t>
            </a:r>
            <a:r>
              <a:rPr lang="fr-CA" dirty="0"/>
              <a:t> </a:t>
            </a:r>
            <a:r>
              <a:rPr lang="fr-CA" dirty="0" err="1"/>
              <a:t>disaster</a:t>
            </a:r>
            <a:r>
              <a:rPr lang="fr-CA" dirty="0"/>
              <a:t> </a:t>
            </a:r>
            <a:r>
              <a:rPr lang="fr-CA" dirty="0" err="1"/>
              <a:t>decontamination</a:t>
            </a:r>
            <a:r>
              <a:rPr lang="fr-CA" dirty="0"/>
              <a:t> </a:t>
            </a:r>
          </a:p>
          <a:p>
            <a:r>
              <a:rPr lang="fr-CA" dirty="0"/>
              <a:t>-Clandestine </a:t>
            </a:r>
            <a:r>
              <a:rPr lang="fr-CA" dirty="0" err="1"/>
              <a:t>nuclear</a:t>
            </a:r>
            <a:r>
              <a:rPr lang="fr-CA" dirty="0"/>
              <a:t> </a:t>
            </a:r>
            <a:r>
              <a:rPr lang="fr-CA" dirty="0" err="1"/>
              <a:t>material</a:t>
            </a:r>
            <a:r>
              <a:rPr lang="fr-CA" dirty="0"/>
              <a:t> </a:t>
            </a:r>
            <a:r>
              <a:rPr lang="fr-CA" dirty="0" err="1"/>
              <a:t>detection</a:t>
            </a:r>
            <a:endParaRPr lang="fr-CA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606E54A-A92A-1FAD-7267-96E389431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012" y="2080118"/>
            <a:ext cx="4053368" cy="336191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85E78CA-EC5A-355E-4922-8FCCC996821D}"/>
              </a:ext>
            </a:extLst>
          </p:cNvPr>
          <p:cNvSpPr txBox="1"/>
          <p:nvPr/>
        </p:nvSpPr>
        <p:spPr>
          <a:xfrm>
            <a:off x="448681" y="5615729"/>
            <a:ext cx="4853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/>
              <a:t>Fukushima </a:t>
            </a:r>
            <a:r>
              <a:rPr lang="fr-CA" sz="1600" dirty="0" err="1"/>
              <a:t>decontamination</a:t>
            </a:r>
            <a:r>
              <a:rPr lang="fr-CA" sz="1600" dirty="0"/>
              <a:t>, </a:t>
            </a:r>
            <a:r>
              <a:rPr lang="fr-CA" sz="1600" dirty="0" err="1"/>
              <a:t>Waseda</a:t>
            </a:r>
            <a:r>
              <a:rPr lang="fr-CA" sz="1600" dirty="0"/>
              <a:t> </a:t>
            </a:r>
            <a:r>
              <a:rPr lang="fr-CA" sz="1600" dirty="0" err="1"/>
              <a:t>University</a:t>
            </a:r>
            <a:r>
              <a:rPr lang="fr-CA" sz="1600" dirty="0"/>
              <a:t>, 2015.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8E0EB06-885C-C1A6-D964-DFC5D99D7FB5}"/>
              </a:ext>
            </a:extLst>
          </p:cNvPr>
          <p:cNvSpPr txBox="1"/>
          <p:nvPr/>
        </p:nvSpPr>
        <p:spPr>
          <a:xfrm>
            <a:off x="6096000" y="5442029"/>
            <a:ext cx="544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Compton camera mounted on a crawler robot, Sato et al., 2019.</a:t>
            </a:r>
            <a:endParaRPr lang="fr-CA" sz="16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AC0788B-E36E-C53E-CAF4-297560AC2E6D}"/>
              </a:ext>
            </a:extLst>
          </p:cNvPr>
          <p:cNvSpPr txBox="1"/>
          <p:nvPr/>
        </p:nvSpPr>
        <p:spPr>
          <a:xfrm>
            <a:off x="4469769" y="134495"/>
            <a:ext cx="4157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u="sng" dirty="0"/>
              <a:t>Possible Applications</a:t>
            </a:r>
          </a:p>
        </p:txBody>
      </p:sp>
    </p:spTree>
    <p:extLst>
      <p:ext uri="{BB962C8B-B14F-4D97-AF65-F5344CB8AC3E}">
        <p14:creationId xmlns:p14="http://schemas.microsoft.com/office/powerpoint/2010/main" val="2282437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DC176D0-1FF1-417A-4AB9-3739B9049F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53" y="1828800"/>
            <a:ext cx="10893288" cy="306113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2173F48-6AE4-3B29-4576-74A05E2BE151}"/>
              </a:ext>
            </a:extLst>
          </p:cNvPr>
          <p:cNvSpPr txBox="1"/>
          <p:nvPr/>
        </p:nvSpPr>
        <p:spPr>
          <a:xfrm>
            <a:off x="2980082" y="5411857"/>
            <a:ext cx="6231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/>
              <a:t>An </a:t>
            </a:r>
            <a:r>
              <a:rPr lang="fr-CA" sz="2000" dirty="0" err="1"/>
              <a:t>improvement</a:t>
            </a:r>
            <a:r>
              <a:rPr lang="fr-CA" sz="2000" dirty="0"/>
              <a:t> </a:t>
            </a:r>
            <a:r>
              <a:rPr lang="fr-CA" sz="2000" dirty="0" err="1"/>
              <a:t>would</a:t>
            </a:r>
            <a:r>
              <a:rPr lang="fr-CA" sz="2000" dirty="0"/>
              <a:t> </a:t>
            </a:r>
            <a:r>
              <a:rPr lang="fr-CA" sz="2000" dirty="0" err="1"/>
              <a:t>be</a:t>
            </a:r>
            <a:r>
              <a:rPr lang="fr-CA" sz="2000" dirty="0"/>
              <a:t> to use 2N </a:t>
            </a:r>
            <a:r>
              <a:rPr lang="fr-CA" sz="2000" dirty="0" err="1"/>
              <a:t>electronics</a:t>
            </a:r>
            <a:r>
              <a:rPr lang="fr-CA" sz="2000" dirty="0"/>
              <a:t> channels in place of </a:t>
            </a:r>
            <a:r>
              <a:rPr lang="fr-CA" sz="2000" dirty="0" err="1"/>
              <a:t>NxN</a:t>
            </a:r>
            <a:r>
              <a:rPr lang="fr-CA" sz="2000" dirty="0"/>
              <a:t> channels to </a:t>
            </a:r>
            <a:r>
              <a:rPr lang="fr-CA" sz="2000" dirty="0" err="1"/>
              <a:t>reduce</a:t>
            </a:r>
            <a:r>
              <a:rPr lang="fr-CA" sz="2000" dirty="0"/>
              <a:t> </a:t>
            </a:r>
            <a:r>
              <a:rPr lang="fr-CA" sz="2000" dirty="0" err="1"/>
              <a:t>costs</a:t>
            </a:r>
            <a:r>
              <a:rPr lang="fr-CA" sz="2000" dirty="0"/>
              <a:t> and power </a:t>
            </a:r>
            <a:r>
              <a:rPr lang="fr-CA" sz="2000" dirty="0" err="1"/>
              <a:t>consumption</a:t>
            </a:r>
            <a:r>
              <a:rPr lang="fr-CA" sz="2000" dirty="0"/>
              <a:t> of the </a:t>
            </a:r>
            <a:r>
              <a:rPr lang="fr-CA" sz="2000" dirty="0" err="1"/>
              <a:t>compton</a:t>
            </a:r>
            <a:r>
              <a:rPr lang="fr-CA" sz="2000" dirty="0"/>
              <a:t> imager.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6033E46-FCC8-D111-EE9F-8FF5E34911E8}"/>
              </a:ext>
            </a:extLst>
          </p:cNvPr>
          <p:cNvSpPr txBox="1"/>
          <p:nvPr/>
        </p:nvSpPr>
        <p:spPr>
          <a:xfrm>
            <a:off x="3352799" y="254576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u="sng" dirty="0" err="1"/>
              <a:t>Improving</a:t>
            </a:r>
            <a:r>
              <a:rPr lang="fr-CA" sz="2800" u="sng" dirty="0"/>
              <a:t> </a:t>
            </a:r>
            <a:r>
              <a:rPr lang="fr-CA" sz="2800" u="sng" dirty="0" err="1"/>
              <a:t>current</a:t>
            </a:r>
            <a:r>
              <a:rPr lang="fr-CA" sz="4000" u="sng" dirty="0"/>
              <a:t> </a:t>
            </a:r>
            <a:r>
              <a:rPr lang="fr-CA" sz="2800" u="sng" dirty="0"/>
              <a:t>Compton </a:t>
            </a:r>
            <a:r>
              <a:rPr lang="fr-CA" sz="2800" u="sng" dirty="0" err="1"/>
              <a:t>Imagers</a:t>
            </a:r>
            <a:endParaRPr lang="fr-CA" sz="2800" u="sng" dirty="0"/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1034F61D-2BE7-8E3C-077B-B4ACF8C433D8}"/>
              </a:ext>
            </a:extLst>
          </p:cNvPr>
          <p:cNvCxnSpPr/>
          <p:nvPr/>
        </p:nvCxnSpPr>
        <p:spPr>
          <a:xfrm flipH="1">
            <a:off x="6002503" y="1828800"/>
            <a:ext cx="3450037" cy="6731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DF73AD2-D381-CE40-73E0-2B4F4B8B7C1E}"/>
              </a:ext>
            </a:extLst>
          </p:cNvPr>
          <p:cNvCxnSpPr>
            <a:cxnSpLocks/>
          </p:cNvCxnSpPr>
          <p:nvPr/>
        </p:nvCxnSpPr>
        <p:spPr>
          <a:xfrm flipH="1">
            <a:off x="9508638" y="1981200"/>
            <a:ext cx="96302" cy="5993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A1BACF9E-5C52-4F9E-8F59-90967FA97B76}"/>
              </a:ext>
            </a:extLst>
          </p:cNvPr>
          <p:cNvSpPr txBox="1"/>
          <p:nvPr/>
        </p:nvSpPr>
        <p:spPr>
          <a:xfrm>
            <a:off x="9452540" y="1611868"/>
            <a:ext cx="1516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/>
              <a:t>CsI</a:t>
            </a:r>
            <a:r>
              <a:rPr lang="fr-CA" dirty="0"/>
              <a:t> </a:t>
            </a:r>
            <a:r>
              <a:rPr lang="fr-CA" dirty="0" err="1"/>
              <a:t>Scintillator</a:t>
            </a:r>
            <a:r>
              <a:rPr lang="fr-CA" dirty="0"/>
              <a:t> 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DC5212FF-9C44-DA28-91CB-DE70EA91B1D4}"/>
              </a:ext>
            </a:extLst>
          </p:cNvPr>
          <p:cNvCxnSpPr/>
          <p:nvPr/>
        </p:nvCxnSpPr>
        <p:spPr>
          <a:xfrm flipH="1" flipV="1">
            <a:off x="5766891" y="3640771"/>
            <a:ext cx="145855" cy="4095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ED6B78E-B257-0B81-9F00-D4E24FAD0F2B}"/>
              </a:ext>
            </a:extLst>
          </p:cNvPr>
          <p:cNvCxnSpPr>
            <a:cxnSpLocks/>
          </p:cNvCxnSpPr>
          <p:nvPr/>
        </p:nvCxnSpPr>
        <p:spPr>
          <a:xfrm flipV="1">
            <a:off x="6095999" y="3491200"/>
            <a:ext cx="501145" cy="5590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DE2C2716-529B-A209-9E08-09AA5EBC02DD}"/>
              </a:ext>
            </a:extLst>
          </p:cNvPr>
          <p:cNvSpPr txBox="1"/>
          <p:nvPr/>
        </p:nvSpPr>
        <p:spPr>
          <a:xfrm>
            <a:off x="5729491" y="4050287"/>
            <a:ext cx="61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PMT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FCBEF8A-F8ED-2694-3118-E28CBF79EE84}"/>
              </a:ext>
            </a:extLst>
          </p:cNvPr>
          <p:cNvSpPr txBox="1"/>
          <p:nvPr/>
        </p:nvSpPr>
        <p:spPr>
          <a:xfrm>
            <a:off x="3352799" y="4705272"/>
            <a:ext cx="1761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/>
              <a:t>NxN</a:t>
            </a:r>
            <a:endParaRPr lang="fr-CA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B589EF2-E1DC-53F0-9DFE-60BC42993447}"/>
              </a:ext>
            </a:extLst>
          </p:cNvPr>
          <p:cNvSpPr txBox="1"/>
          <p:nvPr/>
        </p:nvSpPr>
        <p:spPr>
          <a:xfrm>
            <a:off x="8908388" y="4796892"/>
            <a:ext cx="50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2N</a:t>
            </a:r>
          </a:p>
        </p:txBody>
      </p:sp>
    </p:spTree>
    <p:extLst>
      <p:ext uri="{BB962C8B-B14F-4D97-AF65-F5344CB8AC3E}">
        <p14:creationId xmlns:p14="http://schemas.microsoft.com/office/powerpoint/2010/main" val="2340777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B817B35E-51AE-4519-8959-FBBB7744AB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31" y="867011"/>
            <a:ext cx="7912005" cy="352150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7D9C390-8BDE-FE43-9575-14DB24F9B7B9}"/>
              </a:ext>
            </a:extLst>
          </p:cNvPr>
          <p:cNvSpPr txBox="1"/>
          <p:nvPr/>
        </p:nvSpPr>
        <p:spPr>
          <a:xfrm>
            <a:off x="3290200" y="175687"/>
            <a:ext cx="5611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u="sng" dirty="0" err="1"/>
              <a:t>Determining</a:t>
            </a:r>
            <a:r>
              <a:rPr lang="fr-CA" sz="2800" u="sng" dirty="0"/>
              <a:t> the Position and Energy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9CA6299-FFA4-ACFA-1447-68EE37C5671A}"/>
              </a:ext>
            </a:extLst>
          </p:cNvPr>
          <p:cNvSpPr txBox="1"/>
          <p:nvPr/>
        </p:nvSpPr>
        <p:spPr>
          <a:xfrm>
            <a:off x="799416" y="5106802"/>
            <a:ext cx="4150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Quotient of </a:t>
            </a:r>
            <a:r>
              <a:rPr lang="fr-CA" dirty="0" err="1"/>
              <a:t>signals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used</a:t>
            </a:r>
            <a:r>
              <a:rPr lang="fr-CA" dirty="0"/>
              <a:t> as proxy for position of photons and </a:t>
            </a:r>
            <a:r>
              <a:rPr lang="fr-CA" dirty="0" err="1"/>
              <a:t>product</a:t>
            </a:r>
            <a:r>
              <a:rPr lang="fr-CA" dirty="0"/>
              <a:t> of </a:t>
            </a:r>
            <a:r>
              <a:rPr lang="fr-CA" dirty="0" err="1"/>
              <a:t>signals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used</a:t>
            </a:r>
            <a:r>
              <a:rPr lang="fr-CA" dirty="0"/>
              <a:t> as proxy for </a:t>
            </a:r>
            <a:r>
              <a:rPr lang="fr-CA" dirty="0" err="1"/>
              <a:t>energy</a:t>
            </a:r>
            <a:r>
              <a:rPr lang="fr-CA" dirty="0"/>
              <a:t> of photons.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DF50FA5-13C5-1D5F-228E-F45CE7514D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058" y="698907"/>
            <a:ext cx="3301369" cy="608417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F64CA2-D61C-ABCC-35ED-E7EEDDE74E66}"/>
              </a:ext>
            </a:extLst>
          </p:cNvPr>
          <p:cNvSpPr/>
          <p:nvPr/>
        </p:nvSpPr>
        <p:spPr>
          <a:xfrm>
            <a:off x="8364236" y="3319382"/>
            <a:ext cx="2162802" cy="8432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210C8D-B322-4367-7770-49A5C3B6A5AC}"/>
              </a:ext>
            </a:extLst>
          </p:cNvPr>
          <p:cNvSpPr/>
          <p:nvPr/>
        </p:nvSpPr>
        <p:spPr>
          <a:xfrm>
            <a:off x="8489259" y="5315874"/>
            <a:ext cx="1963373" cy="11342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46BCEDA-D28F-BFD4-75C9-2DC7A4E5302C}"/>
              </a:ext>
            </a:extLst>
          </p:cNvPr>
          <p:cNvSpPr txBox="1"/>
          <p:nvPr/>
        </p:nvSpPr>
        <p:spPr>
          <a:xfrm>
            <a:off x="5614159" y="3090446"/>
            <a:ext cx="520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/>
              <a:t>S</a:t>
            </a:r>
            <a:r>
              <a:rPr lang="fr-CA" sz="1600" baseline="-25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061397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BD0C49B-682B-BF4C-04F1-01BAD6ED40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22" y="820834"/>
            <a:ext cx="11294027" cy="33852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C2DF3BA-9F65-06B2-A96B-A3E594404499}"/>
              </a:ext>
            </a:extLst>
          </p:cNvPr>
          <p:cNvSpPr/>
          <p:nvPr/>
        </p:nvSpPr>
        <p:spPr>
          <a:xfrm>
            <a:off x="8632499" y="2110541"/>
            <a:ext cx="1023042" cy="624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EB012CF-0B35-8AB2-EDC2-97AFC9E196FE}"/>
              </a:ext>
            </a:extLst>
          </p:cNvPr>
          <p:cNvSpPr txBox="1"/>
          <p:nvPr/>
        </p:nvSpPr>
        <p:spPr>
          <a:xfrm>
            <a:off x="1350317" y="4729282"/>
            <a:ext cx="708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Shortening the attenuation length by degrading the total internal reflection </a:t>
            </a:r>
            <a:r>
              <a:rPr lang="fr-CA" sz="2400" dirty="0" err="1"/>
              <a:t>improves</a:t>
            </a:r>
            <a:r>
              <a:rPr lang="fr-CA" sz="2400" dirty="0"/>
              <a:t> position </a:t>
            </a:r>
            <a:r>
              <a:rPr lang="fr-CA" sz="2400" dirty="0" err="1"/>
              <a:t>resolution</a:t>
            </a:r>
            <a:r>
              <a:rPr lang="fr-CA" sz="2400" dirty="0"/>
              <a:t> </a:t>
            </a:r>
            <a:r>
              <a:rPr lang="fr-CA" sz="2400" dirty="0" err="1"/>
              <a:t>since</a:t>
            </a:r>
            <a:r>
              <a:rPr lang="fr-CA" sz="2400" dirty="0"/>
              <a:t> </a:t>
            </a:r>
            <a:r>
              <a:rPr lang="fr-CA" sz="2400" dirty="0" err="1"/>
              <a:t>it</a:t>
            </a:r>
            <a:r>
              <a:rPr lang="fr-CA" sz="2400" dirty="0"/>
              <a:t> </a:t>
            </a:r>
            <a:r>
              <a:rPr lang="fr-CA" sz="2400" dirty="0" err="1"/>
              <a:t>widens</a:t>
            </a:r>
            <a:r>
              <a:rPr lang="fr-CA" sz="2400" dirty="0"/>
              <a:t> the </a:t>
            </a:r>
            <a:r>
              <a:rPr lang="fr-CA" sz="2400" dirty="0" err="1"/>
              <a:t>difference</a:t>
            </a:r>
            <a:r>
              <a:rPr lang="fr-CA" sz="2400" dirty="0"/>
              <a:t> </a:t>
            </a:r>
            <a:r>
              <a:rPr lang="fr-CA" sz="2400" dirty="0" err="1"/>
              <a:t>between</a:t>
            </a:r>
            <a:r>
              <a:rPr lang="fr-CA" sz="2400" dirty="0"/>
              <a:t> the </a:t>
            </a:r>
            <a:r>
              <a:rPr lang="fr-CA" sz="2400" dirty="0" err="1"/>
              <a:t>two</a:t>
            </a:r>
            <a:r>
              <a:rPr lang="fr-CA" sz="2400" dirty="0"/>
              <a:t> </a:t>
            </a:r>
            <a:r>
              <a:rPr lang="fr-CA" sz="2400" dirty="0" err="1"/>
              <a:t>signals</a:t>
            </a:r>
            <a:r>
              <a:rPr lang="fr-CA" sz="2400" dirty="0"/>
              <a:t>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043D309-7BC8-63CD-C7F0-255CBB6E4A41}"/>
              </a:ext>
            </a:extLst>
          </p:cNvPr>
          <p:cNvSpPr txBox="1"/>
          <p:nvPr/>
        </p:nvSpPr>
        <p:spPr>
          <a:xfrm>
            <a:off x="3658054" y="297614"/>
            <a:ext cx="4974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u="sng" dirty="0"/>
              <a:t>How the </a:t>
            </a:r>
            <a:r>
              <a:rPr lang="fr-FR" sz="2800" u="sng" dirty="0" err="1"/>
              <a:t>Scintillator</a:t>
            </a:r>
            <a:r>
              <a:rPr lang="fr-FR" sz="2800" u="sng" dirty="0"/>
              <a:t> bar </a:t>
            </a:r>
            <a:r>
              <a:rPr lang="fr-FR" sz="2800" u="sng" dirty="0" err="1"/>
              <a:t>works</a:t>
            </a:r>
            <a:r>
              <a:rPr lang="fr-FR" sz="2800" u="sng" dirty="0"/>
              <a:t> ?</a:t>
            </a:r>
            <a:endParaRPr lang="fr-FR" sz="2800" u="sng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A687AFD-D57F-A349-CAAC-C173129AABD4}"/>
              </a:ext>
            </a:extLst>
          </p:cNvPr>
          <p:cNvSpPr txBox="1"/>
          <p:nvPr/>
        </p:nvSpPr>
        <p:spPr>
          <a:xfrm>
            <a:off x="7879171" y="5924436"/>
            <a:ext cx="411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/>
              <a:t>But </a:t>
            </a:r>
            <a:r>
              <a:rPr lang="fr-CA" sz="2000" dirty="0" err="1"/>
              <a:t>this</a:t>
            </a:r>
            <a:r>
              <a:rPr lang="fr-CA" sz="2000" dirty="0"/>
              <a:t> </a:t>
            </a:r>
            <a:r>
              <a:rPr lang="fr-CA" sz="2000" dirty="0" err="1"/>
              <a:t>is</a:t>
            </a:r>
            <a:r>
              <a:rPr lang="fr-CA" sz="2000" dirty="0"/>
              <a:t> not </a:t>
            </a:r>
            <a:r>
              <a:rPr lang="fr-CA" sz="2000" dirty="0" err="1"/>
              <a:t>always</a:t>
            </a:r>
            <a:r>
              <a:rPr lang="fr-CA" sz="2000" dirty="0"/>
              <a:t> </a:t>
            </a:r>
            <a:r>
              <a:rPr lang="fr-CA" sz="2000" dirty="0" err="1"/>
              <a:t>necessary</a:t>
            </a:r>
            <a:r>
              <a:rPr lang="fr-CA" sz="20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14546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8886DCF-C98B-7BEA-75B8-1FC85BE3D67D}"/>
              </a:ext>
            </a:extLst>
          </p:cNvPr>
          <p:cNvSpPr/>
          <p:nvPr/>
        </p:nvSpPr>
        <p:spPr>
          <a:xfrm rot="16200000">
            <a:off x="4831284" y="-855195"/>
            <a:ext cx="1510770" cy="65073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337AB3-D692-4AAA-8237-5659A58D4955}"/>
              </a:ext>
            </a:extLst>
          </p:cNvPr>
          <p:cNvSpPr/>
          <p:nvPr/>
        </p:nvSpPr>
        <p:spPr>
          <a:xfrm>
            <a:off x="1401714" y="1643089"/>
            <a:ext cx="931285" cy="15107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b="1" dirty="0">
                <a:solidFill>
                  <a:schemeClr val="tx1"/>
                </a:solidFill>
              </a:rPr>
              <a:t>PMT 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083D2E-B815-CA7B-0BF7-12B5AD04BAD8}"/>
              </a:ext>
            </a:extLst>
          </p:cNvPr>
          <p:cNvSpPr/>
          <p:nvPr/>
        </p:nvSpPr>
        <p:spPr>
          <a:xfrm>
            <a:off x="8840337" y="1643089"/>
            <a:ext cx="931285" cy="15107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b="1" dirty="0">
                <a:solidFill>
                  <a:schemeClr val="tx1"/>
                </a:solidFill>
              </a:rPr>
              <a:t>PMT 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10985E-863C-16E3-A397-146325A5079B}"/>
              </a:ext>
            </a:extLst>
          </p:cNvPr>
          <p:cNvSpPr/>
          <p:nvPr/>
        </p:nvSpPr>
        <p:spPr>
          <a:xfrm>
            <a:off x="2332999" y="1643088"/>
            <a:ext cx="744203" cy="1510770"/>
          </a:xfrm>
          <a:prstGeom prst="rect">
            <a:avLst/>
          </a:prstGeom>
          <a:solidFill>
            <a:srgbClr val="00F2F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dirty="0">
                <a:solidFill>
                  <a:schemeClr val="tx1"/>
                </a:solidFill>
              </a:rPr>
              <a:t>Plastic</a:t>
            </a:r>
          </a:p>
          <a:p>
            <a:pPr algn="ctr"/>
            <a:r>
              <a:rPr lang="fr-CA" sz="1600" b="1" dirty="0">
                <a:solidFill>
                  <a:schemeClr val="tx1"/>
                </a:solidFill>
              </a:rPr>
              <a:t>cube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C61A7A-0240-0BA8-F55A-F3817E6D835C}"/>
              </a:ext>
            </a:extLst>
          </p:cNvPr>
          <p:cNvSpPr/>
          <p:nvPr/>
        </p:nvSpPr>
        <p:spPr>
          <a:xfrm>
            <a:off x="8102066" y="1643088"/>
            <a:ext cx="744203" cy="1510770"/>
          </a:xfrm>
          <a:prstGeom prst="rect">
            <a:avLst/>
          </a:prstGeom>
          <a:solidFill>
            <a:srgbClr val="00F2FE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20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507B91-02E0-B52E-AD55-ED2393301E51}"/>
              </a:ext>
            </a:extLst>
          </p:cNvPr>
          <p:cNvSpPr/>
          <p:nvPr/>
        </p:nvSpPr>
        <p:spPr>
          <a:xfrm>
            <a:off x="5220613" y="1643086"/>
            <a:ext cx="1020943" cy="1510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2000" b="1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FCCE3B-8A18-F5E9-E92F-429006BCAEDE}"/>
              </a:ext>
            </a:extLst>
          </p:cNvPr>
          <p:cNvSpPr/>
          <p:nvPr/>
        </p:nvSpPr>
        <p:spPr>
          <a:xfrm>
            <a:off x="7206143" y="1643086"/>
            <a:ext cx="889991" cy="1510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2000" b="1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2C0B4CD-0AB3-A072-50F3-B70A515D9ECF}"/>
              </a:ext>
            </a:extLst>
          </p:cNvPr>
          <p:cNvSpPr/>
          <p:nvPr/>
        </p:nvSpPr>
        <p:spPr>
          <a:xfrm>
            <a:off x="6258207" y="1643082"/>
            <a:ext cx="931285" cy="1510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2000" b="1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24C592-F516-058C-446B-487BC08BFFB5}"/>
              </a:ext>
            </a:extLst>
          </p:cNvPr>
          <p:cNvSpPr/>
          <p:nvPr/>
        </p:nvSpPr>
        <p:spPr>
          <a:xfrm>
            <a:off x="4188719" y="1643086"/>
            <a:ext cx="1020943" cy="1510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2000" b="1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A3A5AA-A26A-2E11-A5BB-B4EC2A429484}"/>
              </a:ext>
            </a:extLst>
          </p:cNvPr>
          <p:cNvSpPr/>
          <p:nvPr/>
        </p:nvSpPr>
        <p:spPr>
          <a:xfrm>
            <a:off x="3099112" y="1643082"/>
            <a:ext cx="1089607" cy="1510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b="1" dirty="0" err="1">
                <a:solidFill>
                  <a:schemeClr val="tx1"/>
                </a:solidFill>
              </a:rPr>
              <a:t>CsI</a:t>
            </a:r>
            <a:endParaRPr lang="fr-CA" sz="2000" b="1" dirty="0">
              <a:solidFill>
                <a:schemeClr val="tx1"/>
              </a:solidFill>
            </a:endParaRPr>
          </a:p>
          <a:p>
            <a:pPr algn="ctr"/>
            <a:r>
              <a:rPr lang="fr-CA" sz="2000" b="1" dirty="0">
                <a:solidFill>
                  <a:schemeClr val="tx1"/>
                </a:solidFill>
              </a:rPr>
              <a:t>cube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ECEDBDE-96C6-BA7A-942B-D5E6801E9F48}"/>
              </a:ext>
            </a:extLst>
          </p:cNvPr>
          <p:cNvSpPr txBox="1"/>
          <p:nvPr/>
        </p:nvSpPr>
        <p:spPr>
          <a:xfrm>
            <a:off x="1324602" y="3976100"/>
            <a:ext cx="49169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err="1"/>
              <a:t>Instead</a:t>
            </a:r>
            <a:r>
              <a:rPr lang="fr-CA" sz="2000" dirty="0"/>
              <a:t> of </a:t>
            </a:r>
            <a:r>
              <a:rPr lang="fr-CA" sz="2000" dirty="0" err="1"/>
              <a:t>using</a:t>
            </a:r>
            <a:r>
              <a:rPr lang="fr-CA" sz="2000" dirty="0"/>
              <a:t> a bar of </a:t>
            </a:r>
            <a:r>
              <a:rPr lang="fr-CA" sz="2000" dirty="0" err="1"/>
              <a:t>crystal</a:t>
            </a:r>
            <a:r>
              <a:rPr lang="fr-CA" sz="2000" dirty="0"/>
              <a:t> </a:t>
            </a:r>
            <a:r>
              <a:rPr lang="fr-CA" sz="2000" dirty="0" err="1"/>
              <a:t>where</a:t>
            </a:r>
            <a:r>
              <a:rPr lang="fr-CA" sz="2000" dirty="0"/>
              <a:t> </a:t>
            </a:r>
            <a:r>
              <a:rPr lang="fr-CA" sz="2000" dirty="0" err="1"/>
              <a:t>it</a:t>
            </a:r>
            <a:r>
              <a:rPr lang="fr-CA" sz="2000" dirty="0"/>
              <a:t> </a:t>
            </a:r>
            <a:r>
              <a:rPr lang="fr-CA" sz="2000" dirty="0" err="1"/>
              <a:t>is</a:t>
            </a:r>
            <a:r>
              <a:rPr lang="fr-CA" sz="2000" dirty="0"/>
              <a:t> </a:t>
            </a:r>
            <a:r>
              <a:rPr lang="fr-CA" sz="2000" dirty="0" err="1"/>
              <a:t>needed</a:t>
            </a:r>
            <a:r>
              <a:rPr lang="fr-CA" sz="2000" dirty="0"/>
              <a:t> to </a:t>
            </a:r>
            <a:r>
              <a:rPr lang="fr-CA" sz="2000" dirty="0" err="1"/>
              <a:t>degrade</a:t>
            </a:r>
            <a:r>
              <a:rPr lang="fr-CA" sz="2000" dirty="0"/>
              <a:t> the </a:t>
            </a:r>
            <a:r>
              <a:rPr lang="fr-CA" sz="2000" dirty="0" err="1"/>
              <a:t>attenuation</a:t>
            </a:r>
            <a:r>
              <a:rPr lang="fr-CA" sz="2000" dirty="0"/>
              <a:t> </a:t>
            </a:r>
            <a:r>
              <a:rPr lang="fr-CA" sz="2000" dirty="0" err="1"/>
              <a:t>length</a:t>
            </a:r>
            <a:r>
              <a:rPr lang="fr-CA" sz="2000" dirty="0"/>
              <a:t>, one can use cubes and </a:t>
            </a:r>
            <a:r>
              <a:rPr lang="fr-CA" sz="2000" dirty="0" err="1"/>
              <a:t>rely</a:t>
            </a:r>
            <a:r>
              <a:rPr lang="fr-CA" sz="2000" dirty="0"/>
              <a:t> on Fresnel </a:t>
            </a:r>
            <a:r>
              <a:rPr lang="fr-CA" sz="2000" dirty="0" err="1"/>
              <a:t>reflection</a:t>
            </a:r>
            <a:r>
              <a:rPr lang="fr-CA" sz="2000" dirty="0"/>
              <a:t> to </a:t>
            </a:r>
            <a:r>
              <a:rPr lang="fr-CA" sz="2000" dirty="0" err="1"/>
              <a:t>accomplish</a:t>
            </a:r>
            <a:r>
              <a:rPr lang="fr-CA" sz="2000" dirty="0"/>
              <a:t> the </a:t>
            </a:r>
            <a:r>
              <a:rPr lang="fr-CA" sz="2000" dirty="0" err="1"/>
              <a:t>same</a:t>
            </a:r>
            <a:r>
              <a:rPr lang="fr-CA" sz="2000" dirty="0"/>
              <a:t> </a:t>
            </a:r>
            <a:r>
              <a:rPr lang="fr-CA" sz="2000" dirty="0" err="1"/>
              <a:t>effect</a:t>
            </a:r>
            <a:r>
              <a:rPr lang="fr-CA" sz="2000" dirty="0"/>
              <a:t>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B0AEFFA-B78A-F332-479E-EE229A0A6F30}"/>
              </a:ext>
            </a:extLst>
          </p:cNvPr>
          <p:cNvSpPr txBox="1"/>
          <p:nvPr/>
        </p:nvSpPr>
        <p:spPr>
          <a:xfrm>
            <a:off x="3476910" y="297614"/>
            <a:ext cx="5155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u="sng" dirty="0"/>
              <a:t>New design for the </a:t>
            </a:r>
            <a:r>
              <a:rPr lang="fr-FR" sz="2800" u="sng" dirty="0" err="1"/>
              <a:t>Scintillator</a:t>
            </a:r>
            <a:r>
              <a:rPr lang="fr-FR" sz="2800" u="sng" dirty="0"/>
              <a:t> bar</a:t>
            </a:r>
            <a:endParaRPr lang="fr-FR" sz="2800" u="sng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D19E36E-EA06-C159-9229-935CB9820514}"/>
              </a:ext>
            </a:extLst>
          </p:cNvPr>
          <p:cNvSpPr txBox="1"/>
          <p:nvPr/>
        </p:nvSpPr>
        <p:spPr>
          <a:xfrm>
            <a:off x="7982630" y="3976100"/>
            <a:ext cx="26466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This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then</a:t>
            </a:r>
            <a:r>
              <a:rPr lang="fr-CA" dirty="0"/>
              <a:t> all put </a:t>
            </a:r>
            <a:r>
              <a:rPr lang="fr-CA" dirty="0" err="1"/>
              <a:t>into</a:t>
            </a:r>
            <a:r>
              <a:rPr lang="fr-CA" dirty="0"/>
              <a:t> a plastic tube to </a:t>
            </a:r>
            <a:r>
              <a:rPr lang="fr-CA" dirty="0" err="1"/>
              <a:t>hold</a:t>
            </a:r>
            <a:r>
              <a:rPr lang="fr-CA" dirty="0"/>
              <a:t> </a:t>
            </a:r>
            <a:r>
              <a:rPr lang="fr-CA" dirty="0" err="1"/>
              <a:t>everything</a:t>
            </a:r>
            <a:r>
              <a:rPr lang="fr-CA" dirty="0"/>
              <a:t> in place.</a:t>
            </a:r>
          </a:p>
        </p:txBody>
      </p:sp>
    </p:spTree>
    <p:extLst>
      <p:ext uri="{BB962C8B-B14F-4D97-AF65-F5344CB8AC3E}">
        <p14:creationId xmlns:p14="http://schemas.microsoft.com/office/powerpoint/2010/main" val="4275440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6AC1077-9003-EE97-3E8B-9DCF4CF1F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51" y="1237451"/>
            <a:ext cx="3540947" cy="230105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ADB0B98-92EE-B1B6-B6BD-4435B6512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36" y="1144369"/>
            <a:ext cx="1255029" cy="24927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E5DE5A6-A514-8CF9-78A2-F27A154F7B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8" y="4955280"/>
            <a:ext cx="7101973" cy="170860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09D0040-14CC-B708-0D28-CB7EF57183FA}"/>
              </a:ext>
            </a:extLst>
          </p:cNvPr>
          <p:cNvSpPr txBox="1"/>
          <p:nvPr/>
        </p:nvSpPr>
        <p:spPr>
          <a:xfrm>
            <a:off x="8626808" y="1207089"/>
            <a:ext cx="27183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err="1"/>
              <a:t>Instead</a:t>
            </a:r>
            <a:r>
              <a:rPr lang="fr-CA" sz="2000" dirty="0"/>
              <a:t> of </a:t>
            </a:r>
            <a:r>
              <a:rPr lang="fr-CA" sz="2000" dirty="0" err="1"/>
              <a:t>using</a:t>
            </a:r>
            <a:r>
              <a:rPr lang="fr-CA" sz="2000" dirty="0"/>
              <a:t> a bar of </a:t>
            </a:r>
            <a:r>
              <a:rPr lang="fr-CA" sz="2000" dirty="0" err="1"/>
              <a:t>crystal</a:t>
            </a:r>
            <a:r>
              <a:rPr lang="fr-CA" sz="2000" dirty="0"/>
              <a:t> </a:t>
            </a:r>
            <a:r>
              <a:rPr lang="fr-CA" sz="2000" dirty="0" err="1"/>
              <a:t>where</a:t>
            </a:r>
            <a:r>
              <a:rPr lang="fr-CA" sz="2000" dirty="0"/>
              <a:t> </a:t>
            </a:r>
            <a:r>
              <a:rPr lang="fr-CA" sz="2000" dirty="0" err="1"/>
              <a:t>it</a:t>
            </a:r>
            <a:r>
              <a:rPr lang="fr-CA" sz="2000" dirty="0"/>
              <a:t> </a:t>
            </a:r>
            <a:r>
              <a:rPr lang="fr-CA" sz="2000" dirty="0" err="1"/>
              <a:t>is</a:t>
            </a:r>
            <a:r>
              <a:rPr lang="fr-CA" sz="2000" dirty="0"/>
              <a:t> </a:t>
            </a:r>
            <a:r>
              <a:rPr lang="fr-CA" sz="2000" dirty="0" err="1"/>
              <a:t>needed</a:t>
            </a:r>
            <a:r>
              <a:rPr lang="fr-CA" sz="2000" dirty="0"/>
              <a:t> to </a:t>
            </a:r>
            <a:r>
              <a:rPr lang="fr-CA" sz="2000" dirty="0" err="1"/>
              <a:t>degrade</a:t>
            </a:r>
            <a:r>
              <a:rPr lang="fr-CA" sz="2000" dirty="0"/>
              <a:t> the </a:t>
            </a:r>
            <a:r>
              <a:rPr lang="fr-CA" sz="2000" dirty="0" err="1"/>
              <a:t>attenuation</a:t>
            </a:r>
            <a:r>
              <a:rPr lang="fr-CA" sz="2000" dirty="0"/>
              <a:t> </a:t>
            </a:r>
            <a:r>
              <a:rPr lang="fr-CA" sz="2000" dirty="0" err="1"/>
              <a:t>length</a:t>
            </a:r>
            <a:r>
              <a:rPr lang="fr-CA" sz="2000" dirty="0"/>
              <a:t>, one can use cubes and </a:t>
            </a:r>
            <a:r>
              <a:rPr lang="fr-CA" sz="2000" dirty="0" err="1"/>
              <a:t>rely</a:t>
            </a:r>
            <a:r>
              <a:rPr lang="fr-CA" sz="2000" dirty="0"/>
              <a:t> on Fresnel </a:t>
            </a:r>
            <a:r>
              <a:rPr lang="fr-CA" sz="2000" dirty="0" err="1"/>
              <a:t>reflection</a:t>
            </a:r>
            <a:r>
              <a:rPr lang="fr-CA" sz="2000" dirty="0"/>
              <a:t> to </a:t>
            </a:r>
            <a:r>
              <a:rPr lang="fr-CA" sz="2000" dirty="0" err="1"/>
              <a:t>accomplish</a:t>
            </a:r>
            <a:r>
              <a:rPr lang="fr-CA" sz="2000" dirty="0"/>
              <a:t> the </a:t>
            </a:r>
            <a:r>
              <a:rPr lang="fr-CA" sz="2000" dirty="0" err="1"/>
              <a:t>same</a:t>
            </a:r>
            <a:r>
              <a:rPr lang="fr-CA" sz="2000" dirty="0"/>
              <a:t> </a:t>
            </a:r>
            <a:r>
              <a:rPr lang="fr-CA" sz="2000" dirty="0" err="1"/>
              <a:t>effect</a:t>
            </a:r>
            <a:r>
              <a:rPr lang="fr-CA" sz="2000" dirty="0"/>
              <a:t>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449CB79-8DB2-C79B-981A-5B388397CDB2}"/>
              </a:ext>
            </a:extLst>
          </p:cNvPr>
          <p:cNvSpPr txBox="1"/>
          <p:nvPr/>
        </p:nvSpPr>
        <p:spPr>
          <a:xfrm>
            <a:off x="7468513" y="6196360"/>
            <a:ext cx="1954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/>
              <a:t>Assembled</a:t>
            </a:r>
            <a:r>
              <a:rPr lang="fr-CA" dirty="0"/>
              <a:t> tube.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EAF48D9-500D-E335-CAB3-875DBBD9310B}"/>
              </a:ext>
            </a:extLst>
          </p:cNvPr>
          <p:cNvSpPr txBox="1"/>
          <p:nvPr/>
        </p:nvSpPr>
        <p:spPr>
          <a:xfrm>
            <a:off x="210728" y="868119"/>
            <a:ext cx="3896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/>
              <a:t>Tube’s</a:t>
            </a:r>
            <a:r>
              <a:rPr lang="fr-CA" dirty="0"/>
              <a:t> </a:t>
            </a:r>
            <a:r>
              <a:rPr lang="fr-CA" dirty="0" err="1"/>
              <a:t>inside</a:t>
            </a:r>
            <a:r>
              <a:rPr lang="fr-CA" dirty="0"/>
              <a:t>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6582887-3316-1E3C-ABBA-43AD4EB93F28}"/>
              </a:ext>
            </a:extLst>
          </p:cNvPr>
          <p:cNvSpPr txBox="1"/>
          <p:nvPr/>
        </p:nvSpPr>
        <p:spPr>
          <a:xfrm>
            <a:off x="5155236" y="3821863"/>
            <a:ext cx="1497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Hamamatsu R580 PMT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81EAB6-B6B3-D4FF-C07E-80A649D624D3}"/>
              </a:ext>
            </a:extLst>
          </p:cNvPr>
          <p:cNvSpPr txBox="1"/>
          <p:nvPr/>
        </p:nvSpPr>
        <p:spPr>
          <a:xfrm>
            <a:off x="4596878" y="267175"/>
            <a:ext cx="5431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u="sng" dirty="0" err="1"/>
              <a:t>Assembling</a:t>
            </a:r>
            <a:r>
              <a:rPr lang="fr-CA" sz="2800" u="sng" dirty="0"/>
              <a:t> the imager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B963640-FA76-471F-3895-4797DFA84E54}"/>
              </a:ext>
            </a:extLst>
          </p:cNvPr>
          <p:cNvSpPr txBox="1"/>
          <p:nvPr/>
        </p:nvSpPr>
        <p:spPr>
          <a:xfrm>
            <a:off x="270751" y="3615452"/>
            <a:ext cx="3197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/>
              <a:t>Five </a:t>
            </a:r>
            <a:r>
              <a:rPr lang="fr-CA" sz="1600" dirty="0" err="1"/>
              <a:t>CsI</a:t>
            </a:r>
            <a:r>
              <a:rPr lang="fr-CA" sz="1600" dirty="0"/>
              <a:t> cubes </a:t>
            </a:r>
            <a:r>
              <a:rPr lang="fr-CA" sz="1600" dirty="0" err="1"/>
              <a:t>with</a:t>
            </a:r>
            <a:r>
              <a:rPr lang="fr-CA" sz="1600" dirty="0"/>
              <a:t> a plastic cube acting as a light guide at </a:t>
            </a:r>
            <a:r>
              <a:rPr lang="fr-CA" sz="1600" dirty="0" err="1"/>
              <a:t>each</a:t>
            </a:r>
            <a:r>
              <a:rPr lang="fr-CA" sz="1600" dirty="0"/>
              <a:t> end.</a:t>
            </a:r>
          </a:p>
        </p:txBody>
      </p:sp>
    </p:spTree>
    <p:extLst>
      <p:ext uri="{BB962C8B-B14F-4D97-AF65-F5344CB8AC3E}">
        <p14:creationId xmlns:p14="http://schemas.microsoft.com/office/powerpoint/2010/main" val="36616455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608</Words>
  <Application>Microsoft Office PowerPoint</Application>
  <PresentationFormat>Grand écran</PresentationFormat>
  <Paragraphs>77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Fadi Younes</dc:creator>
  <cp:lastModifiedBy>Fadi Younes</cp:lastModifiedBy>
  <cp:revision>9</cp:revision>
  <dcterms:created xsi:type="dcterms:W3CDTF">2022-08-03T19:23:30Z</dcterms:created>
  <dcterms:modified xsi:type="dcterms:W3CDTF">2022-08-16T11:35:45Z</dcterms:modified>
</cp:coreProperties>
</file>