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  <p:sldId id="259" r:id="rId6"/>
    <p:sldId id="275" r:id="rId7"/>
    <p:sldId id="276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3" d="100"/>
          <a:sy n="63" d="100"/>
        </p:scale>
        <p:origin x="14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172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727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1223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7013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4571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0669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673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9076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616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758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3182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4CC1E-C418-4F01-99B6-51A813A3E8C1}" type="datetimeFigureOut">
              <a:rPr lang="en-CA" smtClean="0"/>
              <a:t>2022-08-12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4D077-D3D6-45C8-8300-4B85DC6D8E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950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2A307-A05B-660F-7A76-B8E8765E0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E2FF8-B493-ACD9-C1DE-E1F586FB1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5F27E9-4944-DB9B-E0BF-B89B141F85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3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73202-EC33-A4A2-6480-20A61C35A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ABAF5-39A9-F2DB-574A-86BBEADAD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EE4557-90BC-82C8-9073-1231E64586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8" r="13246"/>
          <a:stretch/>
        </p:blipFill>
        <p:spPr>
          <a:xfrm>
            <a:off x="0" y="3809"/>
            <a:ext cx="9144000" cy="686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342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BAB72-B595-706B-DEE8-CFDDF5D39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604978-DF60-B367-5EE0-31DD3C180C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5DA87D-31A2-BA8B-9C06-898871F330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654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3CFA1-7E9C-4015-49C1-A82D5F579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CBF3B-6F44-6537-6936-21D181F94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86340D-988A-F399-44F2-61215685BD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38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F30CA-4813-0094-7B3D-B5E8A53F2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84755-E6E4-90CD-248D-76F2741E9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D527D2-3E6B-7F7F-A06D-2EA6DB2099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51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5AD9-73AD-3521-718B-5CC18CB16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B07E7-37D1-493F-4F42-21D5D4D54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616B06-E619-0DC8-44B3-DF12E74196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11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FE21C-9D8B-C976-6D04-6E3C820DE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BC303-70D9-AA8D-9FC7-2EAC5E659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05DAAA-C40F-1536-9BF2-AA6F35ED51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8" t="-9" r="13229" b="306"/>
          <a:stretch/>
        </p:blipFill>
        <p:spPr>
          <a:xfrm>
            <a:off x="0" y="19686"/>
            <a:ext cx="9144000" cy="683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6168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8BAF4-4692-3987-E180-A64FDC898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85BED-9D5E-B979-2B7C-933A9B6C4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4D41D6-9880-9779-D388-5F615FD5DA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778" r="13246"/>
          <a:stretch/>
        </p:blipFill>
        <p:spPr>
          <a:xfrm>
            <a:off x="0" y="3809"/>
            <a:ext cx="9144000" cy="686015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AFC5F3-5CB1-AFD1-37F3-56528D4A7E93}"/>
              </a:ext>
            </a:extLst>
          </p:cNvPr>
          <p:cNvSpPr/>
          <p:nvPr/>
        </p:nvSpPr>
        <p:spPr>
          <a:xfrm>
            <a:off x="0" y="1825625"/>
            <a:ext cx="9011920" cy="43513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Video">
            <a:hlinkClick r:id="" action="ppaction://media"/>
            <a:extLst>
              <a:ext uri="{FF2B5EF4-FFF2-40B4-BE49-F238E27FC236}">
                <a16:creationId xmlns:a16="http://schemas.microsoft.com/office/drawing/2014/main" id="{31D9BA97-24C0-29F0-2625-1C927214D89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28650" y="2028825"/>
            <a:ext cx="78867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7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C12E0-7255-F669-D563-173985D88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381D6-0122-812D-B6F7-ECF7A2D85B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AEDC47-8948-FA05-71DE-F80D5CFA2D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760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DE5C7-1DF8-D742-137E-96B4E1CAC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EC0A3-6D76-DD48-456C-0DF12F36D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163385-6AE8-40D4-682C-9657840A73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2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5A878-F10D-DE40-8954-C311143F8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65623-F1C0-7906-84E6-5DCED47FB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8952B4-9401-095B-2087-4076F98FE4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04"/>
          <a:stretch/>
        </p:blipFill>
        <p:spPr>
          <a:xfrm>
            <a:off x="0" y="-635"/>
            <a:ext cx="9144000" cy="684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087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1D65D-86AD-C3C2-9D9F-62D2BBF86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FEECA-178F-10FC-BADC-19DBF875C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269123-13CA-2AE0-F863-53163E857A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142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E395D-5507-F591-136C-37E033B57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4C934-560B-5D1E-186B-F91816D845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CD99D-BB72-B8CE-FAFB-47AD60E20D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779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AC7FD-A49C-2546-2112-09B56C2EA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9F1A4-0C9B-55B8-F654-D7C4E7C6CF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6882FD-E06F-9D0E-008E-E39708060C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98F8E-59AC-EC0E-0192-27B1976BB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2C7F3-816D-5AB1-38E1-750F244565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76E6C3-351C-E42F-6E87-421A371A6E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955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8AD5-4B5D-450E-3080-5FBFEE1A0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43F0F-C27D-965B-D4CE-7EEA2001C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737C7F-FC54-5EC0-37D0-7A98B62DC4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8" r="13175"/>
          <a:stretch/>
        </p:blipFill>
        <p:spPr>
          <a:xfrm>
            <a:off x="0" y="3809"/>
            <a:ext cx="9144000" cy="685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6994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DEDD5-39E6-D2EE-AA0D-7B1C05C30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197D99-6938-4C99-CDB7-CA80B7D8B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8AFAFF-1C63-C888-E96B-99ECFB808B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8" r="13316"/>
          <a:stretch/>
        </p:blipFill>
        <p:spPr>
          <a:xfrm>
            <a:off x="0" y="3809"/>
            <a:ext cx="9144000" cy="686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115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AD8ED-E63A-CAF1-4B70-8242F9D49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462D0-EC9D-342B-2908-791553D426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B810A-8973-F1D7-791A-0C36FBFC0A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8" r="13175"/>
          <a:stretch/>
        </p:blipFill>
        <p:spPr>
          <a:xfrm>
            <a:off x="0" y="-635"/>
            <a:ext cx="9144000" cy="685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708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2F0EB-6690-AC1E-1EB9-BD88F3DB4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8B81B-6F99-8C31-8779-A77D2A5FB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E89E44-F901-070F-5E39-19F991BD4E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77" r="13181"/>
          <a:stretch/>
        </p:blipFill>
        <p:spPr>
          <a:xfrm>
            <a:off x="0" y="3810"/>
            <a:ext cx="9144000" cy="685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10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02A03F35A84145A9E5C740C3E28E90" ma:contentTypeVersion="14" ma:contentTypeDescription="Create a new document." ma:contentTypeScope="" ma:versionID="492da235e918682466f70d2dfae5da86">
  <xsd:schema xmlns:xsd="http://www.w3.org/2001/XMLSchema" xmlns:xs="http://www.w3.org/2001/XMLSchema" xmlns:p="http://schemas.microsoft.com/office/2006/metadata/properties" xmlns:ns3="3a5c1981-acba-4c62-bb94-2ecc42a38ab7" xmlns:ns4="43d8c26c-425f-4d66-bb5c-83fc5eb55755" targetNamespace="http://schemas.microsoft.com/office/2006/metadata/properties" ma:root="true" ma:fieldsID="95be5f2c5bb999bc6fe8415921e7cdef" ns3:_="" ns4:_="">
    <xsd:import namespace="3a5c1981-acba-4c62-bb94-2ecc42a38ab7"/>
    <xsd:import namespace="43d8c26c-425f-4d66-bb5c-83fc5eb5575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5c1981-acba-4c62-bb94-2ecc42a38a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8c26c-425f-4d66-bb5c-83fc5eb5575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ED739B6-34A7-4EDA-B85E-CED296582F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5c1981-acba-4c62-bb94-2ecc42a38ab7"/>
    <ds:schemaRef ds:uri="43d8c26c-425f-4d66-bb5c-83fc5eb557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5E8C9DB-91C5-4DFD-9C4E-E0444DD1A3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3123AD-4ECC-4900-A4AB-9B3C96DEE6E8}">
  <ds:schemaRefs>
    <ds:schemaRef ds:uri="http://schemas.microsoft.com/office/2006/documentManagement/types"/>
    <ds:schemaRef ds:uri="http://schemas.microsoft.com/office/2006/metadata/properties"/>
    <ds:schemaRef ds:uri="3a5c1981-acba-4c62-bb94-2ecc42a38ab7"/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43d8c26c-425f-4d66-bb5c-83fc5eb557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Office PowerPoint</Application>
  <PresentationFormat>On-screen Show (4:3)</PresentationFormat>
  <Paragraphs>0</Paragraphs>
  <Slides>19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Boris Zupancic</dc:creator>
  <cp:lastModifiedBy>Boris Zupancic</cp:lastModifiedBy>
  <cp:revision>1</cp:revision>
  <dcterms:created xsi:type="dcterms:W3CDTF">2022-08-12T22:14:20Z</dcterms:created>
  <dcterms:modified xsi:type="dcterms:W3CDTF">2022-08-12T22:36:28Z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0x0101005D02A03F35A84145A9E5C740C3E28E90</vt:lpwstr>
  </property>
</Properties>
</file>