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2" r:id="rId2"/>
    <p:sldId id="270" r:id="rId3"/>
    <p:sldId id="303" r:id="rId4"/>
    <p:sldId id="308" r:id="rId5"/>
    <p:sldId id="258" r:id="rId6"/>
    <p:sldId id="298" r:id="rId7"/>
    <p:sldId id="301" r:id="rId8"/>
    <p:sldId id="300" r:id="rId9"/>
    <p:sldId id="299" r:id="rId10"/>
    <p:sldId id="306" r:id="rId11"/>
    <p:sldId id="310" r:id="rId12"/>
    <p:sldId id="307" r:id="rId13"/>
    <p:sldId id="266" r:id="rId14"/>
    <p:sldId id="269" r:id="rId15"/>
    <p:sldId id="275" r:id="rId16"/>
    <p:sldId id="277" r:id="rId17"/>
    <p:sldId id="309" r:id="rId18"/>
    <p:sldId id="279" r:id="rId19"/>
    <p:sldId id="302" r:id="rId20"/>
    <p:sldId id="287" r:id="rId21"/>
    <p:sldId id="28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E1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B0C2A0D-1622-4AB3-B74A-C9B63D00EA4A}" v="472" dt="2021-08-22T01:19:08.2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elix" userId="d97f6d37160010a0" providerId="LiveId" clId="{A4AB619E-D31E-469B-9CC9-F13B7E2A7E7C}"/>
    <pc:docChg chg="undo custSel modSld sldOrd">
      <pc:chgData name="felix" userId="d97f6d37160010a0" providerId="LiveId" clId="{A4AB619E-D31E-469B-9CC9-F13B7E2A7E7C}" dt="2021-08-12T17:43:37.365" v="736" actId="1076"/>
      <pc:docMkLst>
        <pc:docMk/>
      </pc:docMkLst>
      <pc:sldChg chg="addSp delSp modSp mod">
        <pc:chgData name="felix" userId="d97f6d37160010a0" providerId="LiveId" clId="{A4AB619E-D31E-469B-9CC9-F13B7E2A7E7C}" dt="2021-08-12T17:43:37.365" v="736" actId="1076"/>
        <pc:sldMkLst>
          <pc:docMk/>
          <pc:sldMk cId="2332166592" sldId="256"/>
        </pc:sldMkLst>
        <pc:spChg chg="mod">
          <ac:chgData name="felix" userId="d97f6d37160010a0" providerId="LiveId" clId="{A4AB619E-D31E-469B-9CC9-F13B7E2A7E7C}" dt="2021-08-12T17:40:21.808" v="719" actId="1076"/>
          <ac:spMkLst>
            <pc:docMk/>
            <pc:sldMk cId="2332166592" sldId="256"/>
            <ac:spMk id="2" creationId="{5769B3D1-01EF-4743-A625-70160D98358A}"/>
          </ac:spMkLst>
        </pc:spChg>
        <pc:spChg chg="mod">
          <ac:chgData name="felix" userId="d97f6d37160010a0" providerId="LiveId" clId="{A4AB619E-D31E-469B-9CC9-F13B7E2A7E7C}" dt="2021-08-12T17:40:21.808" v="719" actId="1076"/>
          <ac:spMkLst>
            <pc:docMk/>
            <pc:sldMk cId="2332166592" sldId="256"/>
            <ac:spMk id="3" creationId="{DC60567D-C104-487D-9E0D-20E712C13C0F}"/>
          </ac:spMkLst>
        </pc:spChg>
        <pc:spChg chg="add mod">
          <ac:chgData name="felix" userId="d97f6d37160010a0" providerId="LiveId" clId="{A4AB619E-D31E-469B-9CC9-F13B7E2A7E7C}" dt="2021-08-12T17:43:31.243" v="735" actId="1076"/>
          <ac:spMkLst>
            <pc:docMk/>
            <pc:sldMk cId="2332166592" sldId="256"/>
            <ac:spMk id="9" creationId="{5EFA3A26-8E90-4960-A6C4-A6FE1C89F40B}"/>
          </ac:spMkLst>
        </pc:spChg>
        <pc:picChg chg="mod">
          <ac:chgData name="felix" userId="d97f6d37160010a0" providerId="LiveId" clId="{A4AB619E-D31E-469B-9CC9-F13B7E2A7E7C}" dt="2021-08-12T17:42:41.986" v="723" actId="1076"/>
          <ac:picMkLst>
            <pc:docMk/>
            <pc:sldMk cId="2332166592" sldId="256"/>
            <ac:picMk id="4" creationId="{A846DF55-653E-44D1-B7E2-926109948890}"/>
          </ac:picMkLst>
        </pc:picChg>
        <pc:picChg chg="mod">
          <ac:chgData name="felix" userId="d97f6d37160010a0" providerId="LiveId" clId="{A4AB619E-D31E-469B-9CC9-F13B7E2A7E7C}" dt="2021-08-12T17:43:37.365" v="736" actId="1076"/>
          <ac:picMkLst>
            <pc:docMk/>
            <pc:sldMk cId="2332166592" sldId="256"/>
            <ac:picMk id="16" creationId="{CDB4AAF4-0294-4116-88C2-BF7E3E25D9E8}"/>
          </ac:picMkLst>
        </pc:picChg>
        <pc:picChg chg="mod">
          <ac:chgData name="felix" userId="d97f6d37160010a0" providerId="LiveId" clId="{A4AB619E-D31E-469B-9CC9-F13B7E2A7E7C}" dt="2021-08-12T17:42:48.665" v="726" actId="1076"/>
          <ac:picMkLst>
            <pc:docMk/>
            <pc:sldMk cId="2332166592" sldId="256"/>
            <ac:picMk id="17" creationId="{98D545C7-8B68-4CA0-B91A-8F8DF0AFE2CA}"/>
          </ac:picMkLst>
        </pc:picChg>
        <pc:cxnChg chg="add del">
          <ac:chgData name="felix" userId="d97f6d37160010a0" providerId="LiveId" clId="{A4AB619E-D31E-469B-9CC9-F13B7E2A7E7C}" dt="2021-08-12T16:29:48.567" v="1" actId="11529"/>
          <ac:cxnSpMkLst>
            <pc:docMk/>
            <pc:sldMk cId="2332166592" sldId="256"/>
            <ac:cxnSpMk id="8" creationId="{8C5CB1AD-C011-4A01-83F3-5ED180B8FFC3}"/>
          </ac:cxnSpMkLst>
        </pc:cxnChg>
      </pc:sldChg>
      <pc:sldChg chg="addSp modSp mod setBg">
        <pc:chgData name="felix" userId="d97f6d37160010a0" providerId="LiveId" clId="{A4AB619E-D31E-469B-9CC9-F13B7E2A7E7C}" dt="2021-08-12T17:36:34.724" v="710" actId="26606"/>
        <pc:sldMkLst>
          <pc:docMk/>
          <pc:sldMk cId="2017469040" sldId="257"/>
        </pc:sldMkLst>
        <pc:spChg chg="mod">
          <ac:chgData name="felix" userId="d97f6d37160010a0" providerId="LiveId" clId="{A4AB619E-D31E-469B-9CC9-F13B7E2A7E7C}" dt="2021-08-12T17:36:34.724" v="710" actId="26606"/>
          <ac:spMkLst>
            <pc:docMk/>
            <pc:sldMk cId="2017469040" sldId="257"/>
            <ac:spMk id="2" creationId="{472EF685-FD66-45E7-BEE8-7C949C7DBD48}"/>
          </ac:spMkLst>
        </pc:spChg>
        <pc:spChg chg="mod">
          <ac:chgData name="felix" userId="d97f6d37160010a0" providerId="LiveId" clId="{A4AB619E-D31E-469B-9CC9-F13B7E2A7E7C}" dt="2021-08-12T17:36:34.724" v="710" actId="26606"/>
          <ac:spMkLst>
            <pc:docMk/>
            <pc:sldMk cId="2017469040" sldId="257"/>
            <ac:spMk id="5" creationId="{703839BD-B300-43DD-9729-DBEED742AC88}"/>
          </ac:spMkLst>
        </pc:spChg>
        <pc:spChg chg="add">
          <ac:chgData name="felix" userId="d97f6d37160010a0" providerId="LiveId" clId="{A4AB619E-D31E-469B-9CC9-F13B7E2A7E7C}" dt="2021-08-12T17:36:34.724" v="710" actId="26606"/>
          <ac:spMkLst>
            <pc:docMk/>
            <pc:sldMk cId="2017469040" sldId="257"/>
            <ac:spMk id="10" creationId="{1B15ED52-F352-441B-82BF-E0EA34836D08}"/>
          </ac:spMkLst>
        </pc:spChg>
        <pc:spChg chg="add">
          <ac:chgData name="felix" userId="d97f6d37160010a0" providerId="LiveId" clId="{A4AB619E-D31E-469B-9CC9-F13B7E2A7E7C}" dt="2021-08-12T17:36:34.724" v="710" actId="26606"/>
          <ac:spMkLst>
            <pc:docMk/>
            <pc:sldMk cId="2017469040" sldId="257"/>
            <ac:spMk id="12" creationId="{3B2E3793-BFE6-45A2-9B7B-E18844431C99}"/>
          </ac:spMkLst>
        </pc:spChg>
        <pc:spChg chg="add">
          <ac:chgData name="felix" userId="d97f6d37160010a0" providerId="LiveId" clId="{A4AB619E-D31E-469B-9CC9-F13B7E2A7E7C}" dt="2021-08-12T17:36:34.724" v="710" actId="26606"/>
          <ac:spMkLst>
            <pc:docMk/>
            <pc:sldMk cId="2017469040" sldId="257"/>
            <ac:spMk id="14" creationId="{BC4C4868-CB8F-4AF9-9CDB-8108F2C19B67}"/>
          </ac:spMkLst>
        </pc:spChg>
        <pc:spChg chg="add">
          <ac:chgData name="felix" userId="d97f6d37160010a0" providerId="LiveId" clId="{A4AB619E-D31E-469B-9CC9-F13B7E2A7E7C}" dt="2021-08-12T17:36:34.724" v="710" actId="26606"/>
          <ac:spMkLst>
            <pc:docMk/>
            <pc:sldMk cId="2017469040" sldId="257"/>
            <ac:spMk id="16" creationId="{375E0459-6403-40CD-989D-56A4407CA12E}"/>
          </ac:spMkLst>
        </pc:spChg>
        <pc:spChg chg="add">
          <ac:chgData name="felix" userId="d97f6d37160010a0" providerId="LiveId" clId="{A4AB619E-D31E-469B-9CC9-F13B7E2A7E7C}" dt="2021-08-12T17:36:34.724" v="710" actId="26606"/>
          <ac:spMkLst>
            <pc:docMk/>
            <pc:sldMk cId="2017469040" sldId="257"/>
            <ac:spMk id="18" creationId="{53E5B1A8-3AC9-4BD1-9BBC-78CA94F2D1BA}"/>
          </ac:spMkLst>
        </pc:spChg>
      </pc:sldChg>
      <pc:sldChg chg="addSp delSp modSp mod setBg setClrOvrMap">
        <pc:chgData name="felix" userId="d97f6d37160010a0" providerId="LiveId" clId="{A4AB619E-D31E-469B-9CC9-F13B7E2A7E7C}" dt="2021-08-12T17:38:58.482" v="716" actId="1076"/>
        <pc:sldMkLst>
          <pc:docMk/>
          <pc:sldMk cId="4206762027" sldId="258"/>
        </pc:sldMkLst>
        <pc:spChg chg="mod">
          <ac:chgData name="felix" userId="d97f6d37160010a0" providerId="LiveId" clId="{A4AB619E-D31E-469B-9CC9-F13B7E2A7E7C}" dt="2021-08-12T17:01:15.484" v="385" actId="26606"/>
          <ac:spMkLst>
            <pc:docMk/>
            <pc:sldMk cId="4206762027" sldId="258"/>
            <ac:spMk id="2" creationId="{51319DD9-03D2-44D6-9D46-A321B6AA8A31}"/>
          </ac:spMkLst>
        </pc:spChg>
        <pc:spChg chg="del mod ord">
          <ac:chgData name="felix" userId="d97f6d37160010a0" providerId="LiveId" clId="{A4AB619E-D31E-469B-9CC9-F13B7E2A7E7C}" dt="2021-08-12T17:03:52.410" v="468" actId="478"/>
          <ac:spMkLst>
            <pc:docMk/>
            <pc:sldMk cId="4206762027" sldId="258"/>
            <ac:spMk id="3" creationId="{A41F82BE-7EEF-4264-B0E4-75F000A85482}"/>
          </ac:spMkLst>
        </pc:spChg>
        <pc:spChg chg="add del mod">
          <ac:chgData name="felix" userId="d97f6d37160010a0" providerId="LiveId" clId="{A4AB619E-D31E-469B-9CC9-F13B7E2A7E7C}" dt="2021-08-12T17:01:37.325" v="390"/>
          <ac:spMkLst>
            <pc:docMk/>
            <pc:sldMk cId="4206762027" sldId="258"/>
            <ac:spMk id="11" creationId="{051DE6AA-9953-48F6-B855-F005796DF7AF}"/>
          </ac:spMkLst>
        </pc:spChg>
        <pc:spChg chg="add mod">
          <ac:chgData name="felix" userId="d97f6d37160010a0" providerId="LiveId" clId="{A4AB619E-D31E-469B-9CC9-F13B7E2A7E7C}" dt="2021-08-12T17:38:58.482" v="716" actId="1076"/>
          <ac:spMkLst>
            <pc:docMk/>
            <pc:sldMk cId="4206762027" sldId="258"/>
            <ac:spMk id="12" creationId="{451C4331-0BC2-4C87-8BDA-1610979024F0}"/>
          </ac:spMkLst>
        </pc:spChg>
        <pc:spChg chg="add mod">
          <ac:chgData name="felix" userId="d97f6d37160010a0" providerId="LiveId" clId="{A4AB619E-D31E-469B-9CC9-F13B7E2A7E7C}" dt="2021-08-12T17:30:50.550" v="656" actId="1076"/>
          <ac:spMkLst>
            <pc:docMk/>
            <pc:sldMk cId="4206762027" sldId="258"/>
            <ac:spMk id="13" creationId="{728274F6-2087-43F4-B119-C9932CF4B9CF}"/>
          </ac:spMkLst>
        </pc:spChg>
        <pc:spChg chg="add mod">
          <ac:chgData name="felix" userId="d97f6d37160010a0" providerId="LiveId" clId="{A4AB619E-D31E-469B-9CC9-F13B7E2A7E7C}" dt="2021-08-12T17:38:34.352" v="715" actId="1076"/>
          <ac:spMkLst>
            <pc:docMk/>
            <pc:sldMk cId="4206762027" sldId="258"/>
            <ac:spMk id="14" creationId="{1E9A1365-2FB7-4D5B-B034-45177E4C3036}"/>
          </ac:spMkLst>
        </pc:spChg>
        <pc:spChg chg="add del mod">
          <ac:chgData name="felix" userId="d97f6d37160010a0" providerId="LiveId" clId="{A4AB619E-D31E-469B-9CC9-F13B7E2A7E7C}" dt="2021-08-12T17:04:08.233" v="483" actId="478"/>
          <ac:spMkLst>
            <pc:docMk/>
            <pc:sldMk cId="4206762027" sldId="258"/>
            <ac:spMk id="16" creationId="{B8B70B0A-37ED-425B-8B5B-68C82C95A9D7}"/>
          </ac:spMkLst>
        </pc:spChg>
        <pc:spChg chg="add mod">
          <ac:chgData name="felix" userId="d97f6d37160010a0" providerId="LiveId" clId="{A4AB619E-D31E-469B-9CC9-F13B7E2A7E7C}" dt="2021-08-12T17:30:36.624" v="651" actId="1076"/>
          <ac:spMkLst>
            <pc:docMk/>
            <pc:sldMk cId="4206762027" sldId="258"/>
            <ac:spMk id="17" creationId="{24A0BF77-CBC1-4665-BC39-59A9E3343907}"/>
          </ac:spMkLst>
        </pc:spChg>
        <pc:spChg chg="add del">
          <ac:chgData name="felix" userId="d97f6d37160010a0" providerId="LiveId" clId="{A4AB619E-D31E-469B-9CC9-F13B7E2A7E7C}" dt="2021-08-12T17:24:21.393" v="635" actId="478"/>
          <ac:spMkLst>
            <pc:docMk/>
            <pc:sldMk cId="4206762027" sldId="258"/>
            <ac:spMk id="51" creationId="{7FE987DF-1287-447F-A46C-638CFC042199}"/>
          </ac:spMkLst>
        </pc:spChg>
        <pc:spChg chg="add del">
          <ac:chgData name="felix" userId="d97f6d37160010a0" providerId="LiveId" clId="{A4AB619E-D31E-469B-9CC9-F13B7E2A7E7C}" dt="2021-08-12T16:49:21.318" v="336" actId="26606"/>
          <ac:spMkLst>
            <pc:docMk/>
            <pc:sldMk cId="4206762027" sldId="258"/>
            <ac:spMk id="77" creationId="{2EEE8F11-3582-44B7-9869-F2D26D7DD9D4}"/>
          </ac:spMkLst>
        </pc:spChg>
        <pc:spChg chg="add del">
          <ac:chgData name="felix" userId="d97f6d37160010a0" providerId="LiveId" clId="{A4AB619E-D31E-469B-9CC9-F13B7E2A7E7C}" dt="2021-08-12T16:49:21.318" v="336" actId="26606"/>
          <ac:spMkLst>
            <pc:docMk/>
            <pc:sldMk cId="4206762027" sldId="258"/>
            <ac:spMk id="79" creationId="{2141F1CC-6A53-4BCF-9127-AABB52E2497E}"/>
          </ac:spMkLst>
        </pc:spChg>
        <pc:spChg chg="add del">
          <ac:chgData name="felix" userId="d97f6d37160010a0" providerId="LiveId" clId="{A4AB619E-D31E-469B-9CC9-F13B7E2A7E7C}" dt="2021-08-12T16:49:21.318" v="336" actId="26606"/>
          <ac:spMkLst>
            <pc:docMk/>
            <pc:sldMk cId="4206762027" sldId="258"/>
            <ac:spMk id="81" creationId="{C20C2C41-D9A8-45BE-9E21-91268EC186D8}"/>
          </ac:spMkLst>
        </pc:spChg>
        <pc:spChg chg="add del">
          <ac:chgData name="felix" userId="d97f6d37160010a0" providerId="LiveId" clId="{A4AB619E-D31E-469B-9CC9-F13B7E2A7E7C}" dt="2021-08-12T16:49:21.318" v="336" actId="26606"/>
          <ac:spMkLst>
            <pc:docMk/>
            <pc:sldMk cId="4206762027" sldId="258"/>
            <ac:spMk id="83" creationId="{561B2B49-7142-4CA8-A929-4671548E6A5A}"/>
          </ac:spMkLst>
        </pc:spChg>
        <pc:spChg chg="add del">
          <ac:chgData name="felix" userId="d97f6d37160010a0" providerId="LiveId" clId="{A4AB619E-D31E-469B-9CC9-F13B7E2A7E7C}" dt="2021-08-12T16:49:21.318" v="336" actId="26606"/>
          <ac:spMkLst>
            <pc:docMk/>
            <pc:sldMk cId="4206762027" sldId="258"/>
            <ac:spMk id="85" creationId="{B38B1FC8-38BF-4066-8F4A-12EEC1C1AF64}"/>
          </ac:spMkLst>
        </pc:spChg>
        <pc:spChg chg="add del">
          <ac:chgData name="felix" userId="d97f6d37160010a0" providerId="LiveId" clId="{A4AB619E-D31E-469B-9CC9-F13B7E2A7E7C}" dt="2021-08-12T16:49:21.318" v="336" actId="26606"/>
          <ac:spMkLst>
            <pc:docMk/>
            <pc:sldMk cId="4206762027" sldId="258"/>
            <ac:spMk id="87" creationId="{178B4B56-5CC4-4608-A9A9-996108D35B5B}"/>
          </ac:spMkLst>
        </pc:spChg>
        <pc:spChg chg="add del">
          <ac:chgData name="felix" userId="d97f6d37160010a0" providerId="LiveId" clId="{A4AB619E-D31E-469B-9CC9-F13B7E2A7E7C}" dt="2021-08-12T16:59:56.565" v="382" actId="26606"/>
          <ac:spMkLst>
            <pc:docMk/>
            <pc:sldMk cId="4206762027" sldId="258"/>
            <ac:spMk id="3083" creationId="{333EDA0D-F54B-48BB-9910-7DB6A5FBA604}"/>
          </ac:spMkLst>
        </pc:spChg>
        <pc:spChg chg="add del">
          <ac:chgData name="felix" userId="d97f6d37160010a0" providerId="LiveId" clId="{A4AB619E-D31E-469B-9CC9-F13B7E2A7E7C}" dt="2021-08-12T16:50:25.489" v="341" actId="26606"/>
          <ac:spMkLst>
            <pc:docMk/>
            <pc:sldMk cId="4206762027" sldId="258"/>
            <ac:spMk id="3084" creationId="{5A0118C5-4F8D-4CF4-BADD-53FEACC6C42A}"/>
          </ac:spMkLst>
        </pc:spChg>
        <pc:spChg chg="add del">
          <ac:chgData name="felix" userId="d97f6d37160010a0" providerId="LiveId" clId="{A4AB619E-D31E-469B-9CC9-F13B7E2A7E7C}" dt="2021-08-12T16:50:25.489" v="341" actId="26606"/>
          <ac:spMkLst>
            <pc:docMk/>
            <pc:sldMk cId="4206762027" sldId="258"/>
            <ac:spMk id="3085" creationId="{FFFEB18F-F81F-4CED-BE64-EB888A77C3B8}"/>
          </ac:spMkLst>
        </pc:spChg>
        <pc:spChg chg="add del">
          <ac:chgData name="felix" userId="d97f6d37160010a0" providerId="LiveId" clId="{A4AB619E-D31E-469B-9CC9-F13B7E2A7E7C}" dt="2021-08-12T16:59:56.565" v="382" actId="26606"/>
          <ac:spMkLst>
            <pc:docMk/>
            <pc:sldMk cId="4206762027" sldId="258"/>
            <ac:spMk id="3087" creationId="{E3A73256-0EB9-4289-A040-E77C05B42FA6}"/>
          </ac:spMkLst>
        </pc:spChg>
        <pc:spChg chg="add del">
          <ac:chgData name="felix" userId="d97f6d37160010a0" providerId="LiveId" clId="{A4AB619E-D31E-469B-9CC9-F13B7E2A7E7C}" dt="2021-08-12T16:59:56.565" v="382" actId="26606"/>
          <ac:spMkLst>
            <pc:docMk/>
            <pc:sldMk cId="4206762027" sldId="258"/>
            <ac:spMk id="3089" creationId="{A84FE2E0-0356-4DC9-A129-5C677E5BBF2A}"/>
          </ac:spMkLst>
        </pc:spChg>
        <pc:spChg chg="add del">
          <ac:chgData name="felix" userId="d97f6d37160010a0" providerId="LiveId" clId="{A4AB619E-D31E-469B-9CC9-F13B7E2A7E7C}" dt="2021-08-12T16:51:56.837" v="361" actId="26606"/>
          <ac:spMkLst>
            <pc:docMk/>
            <pc:sldMk cId="4206762027" sldId="258"/>
            <ac:spMk id="3090" creationId="{333EDA0D-F54B-48BB-9910-7DB6A5FBA604}"/>
          </ac:spMkLst>
        </pc:spChg>
        <pc:spChg chg="add del">
          <ac:chgData name="felix" userId="d97f6d37160010a0" providerId="LiveId" clId="{A4AB619E-D31E-469B-9CC9-F13B7E2A7E7C}" dt="2021-08-12T16:51:56.837" v="361" actId="26606"/>
          <ac:spMkLst>
            <pc:docMk/>
            <pc:sldMk cId="4206762027" sldId="258"/>
            <ac:spMk id="3091" creationId="{E3A73256-0EB9-4289-A040-E77C05B42FA6}"/>
          </ac:spMkLst>
        </pc:spChg>
        <pc:spChg chg="add del">
          <ac:chgData name="felix" userId="d97f6d37160010a0" providerId="LiveId" clId="{A4AB619E-D31E-469B-9CC9-F13B7E2A7E7C}" dt="2021-08-12T16:51:56.837" v="361" actId="26606"/>
          <ac:spMkLst>
            <pc:docMk/>
            <pc:sldMk cId="4206762027" sldId="258"/>
            <ac:spMk id="3092" creationId="{A84FE2E0-0356-4DC9-A129-5C677E5BBF2A}"/>
          </ac:spMkLst>
        </pc:spChg>
        <pc:spChg chg="add del">
          <ac:chgData name="felix" userId="d97f6d37160010a0" providerId="LiveId" clId="{A4AB619E-D31E-469B-9CC9-F13B7E2A7E7C}" dt="2021-08-12T16:51:56.837" v="361" actId="26606"/>
          <ac:spMkLst>
            <pc:docMk/>
            <pc:sldMk cId="4206762027" sldId="258"/>
            <ac:spMk id="3093" creationId="{FAF9516E-11D6-4EBA-B6FD-722514EE9501}"/>
          </ac:spMkLst>
        </pc:spChg>
        <pc:spChg chg="add del">
          <ac:chgData name="felix" userId="d97f6d37160010a0" providerId="LiveId" clId="{A4AB619E-D31E-469B-9CC9-F13B7E2A7E7C}" dt="2021-08-12T16:51:56.837" v="361" actId="26606"/>
          <ac:spMkLst>
            <pc:docMk/>
            <pc:sldMk cId="4206762027" sldId="258"/>
            <ac:spMk id="3094" creationId="{1E68CD86-EBCA-4577-B9FD-960CCEE8C960}"/>
          </ac:spMkLst>
        </pc:spChg>
        <pc:spChg chg="add del">
          <ac:chgData name="felix" userId="d97f6d37160010a0" providerId="LiveId" clId="{A4AB619E-D31E-469B-9CC9-F13B7E2A7E7C}" dt="2021-08-12T16:59:56.565" v="382" actId="26606"/>
          <ac:spMkLst>
            <pc:docMk/>
            <pc:sldMk cId="4206762027" sldId="258"/>
            <ac:spMk id="3095" creationId="{FAF9516E-11D6-4EBA-B6FD-722514EE9501}"/>
          </ac:spMkLst>
        </pc:spChg>
        <pc:spChg chg="add del">
          <ac:chgData name="felix" userId="d97f6d37160010a0" providerId="LiveId" clId="{A4AB619E-D31E-469B-9CC9-F13B7E2A7E7C}" dt="2021-08-12T16:59:56.565" v="382" actId="26606"/>
          <ac:spMkLst>
            <pc:docMk/>
            <pc:sldMk cId="4206762027" sldId="258"/>
            <ac:spMk id="3096" creationId="{1E68CD86-EBCA-4577-B9FD-960CCEE8C960}"/>
          </ac:spMkLst>
        </pc:spChg>
        <pc:spChg chg="add">
          <ac:chgData name="felix" userId="d97f6d37160010a0" providerId="LiveId" clId="{A4AB619E-D31E-469B-9CC9-F13B7E2A7E7C}" dt="2021-08-12T17:01:15.484" v="385" actId="26606"/>
          <ac:spMkLst>
            <pc:docMk/>
            <pc:sldMk cId="4206762027" sldId="258"/>
            <ac:spMk id="3097" creationId="{040532B1-7622-4602-B898-5C84C974A02C}"/>
          </ac:spMkLst>
        </pc:spChg>
        <pc:spChg chg="add">
          <ac:chgData name="felix" userId="d97f6d37160010a0" providerId="LiveId" clId="{A4AB619E-D31E-469B-9CC9-F13B7E2A7E7C}" dt="2021-08-12T17:01:15.484" v="385" actId="26606"/>
          <ac:spMkLst>
            <pc:docMk/>
            <pc:sldMk cId="4206762027" sldId="258"/>
            <ac:spMk id="3098" creationId="{8EBC75B0-D5AF-40AB-915B-EBC590D746F3}"/>
          </ac:spMkLst>
        </pc:spChg>
        <pc:spChg chg="add">
          <ac:chgData name="felix" userId="d97f6d37160010a0" providerId="LiveId" clId="{A4AB619E-D31E-469B-9CC9-F13B7E2A7E7C}" dt="2021-08-12T17:01:15.484" v="385" actId="26606"/>
          <ac:spMkLst>
            <pc:docMk/>
            <pc:sldMk cId="4206762027" sldId="258"/>
            <ac:spMk id="3099" creationId="{70D16B3C-0901-4FFD-9DBF-5BC78ABC07F7}"/>
          </ac:spMkLst>
        </pc:spChg>
        <pc:spChg chg="add">
          <ac:chgData name="felix" userId="d97f6d37160010a0" providerId="LiveId" clId="{A4AB619E-D31E-469B-9CC9-F13B7E2A7E7C}" dt="2021-08-12T17:01:15.484" v="385" actId="26606"/>
          <ac:spMkLst>
            <pc:docMk/>
            <pc:sldMk cId="4206762027" sldId="258"/>
            <ac:spMk id="3100" creationId="{6D49CA2C-9593-4085-9ED2-049819E74754}"/>
          </ac:spMkLst>
        </pc:spChg>
        <pc:grpChg chg="add del">
          <ac:chgData name="felix" userId="d97f6d37160010a0" providerId="LiveId" clId="{A4AB619E-D31E-469B-9CC9-F13B7E2A7E7C}" dt="2021-08-12T16:50:25.489" v="341" actId="26606"/>
          <ac:grpSpMkLst>
            <pc:docMk/>
            <pc:sldMk cId="4206762027" sldId="258"/>
            <ac:grpSpMk id="3086" creationId="{00E015F5-1A99-4E40-BC3D-7707802996B5}"/>
          </ac:grpSpMkLst>
        </pc:grpChg>
        <pc:grpChg chg="add del">
          <ac:chgData name="felix" userId="d97f6d37160010a0" providerId="LiveId" clId="{A4AB619E-D31E-469B-9CC9-F13B7E2A7E7C}" dt="2021-08-12T16:50:25.489" v="341" actId="26606"/>
          <ac:grpSpMkLst>
            <pc:docMk/>
            <pc:sldMk cId="4206762027" sldId="258"/>
            <ac:grpSpMk id="3088" creationId="{5468B3A9-705E-43C3-A742-0619B0D8F2EE}"/>
          </ac:grpSpMkLst>
        </pc:grpChg>
        <pc:picChg chg="add del mod">
          <ac:chgData name="felix" userId="d97f6d37160010a0" providerId="LiveId" clId="{A4AB619E-D31E-469B-9CC9-F13B7E2A7E7C}" dt="2021-08-12T16:51:55.946" v="359"/>
          <ac:picMkLst>
            <pc:docMk/>
            <pc:sldMk cId="4206762027" sldId="258"/>
            <ac:picMk id="4" creationId="{A3262AD9-C6BA-4379-9C6B-F5AC6B2F089C}"/>
          </ac:picMkLst>
        </pc:picChg>
        <pc:picChg chg="add del mod">
          <ac:chgData name="felix" userId="d97f6d37160010a0" providerId="LiveId" clId="{A4AB619E-D31E-469B-9CC9-F13B7E2A7E7C}" dt="2021-08-12T16:59:58.641" v="383" actId="478"/>
          <ac:picMkLst>
            <pc:docMk/>
            <pc:sldMk cId="4206762027" sldId="258"/>
            <ac:picMk id="6" creationId="{C9C6E183-D4B7-4514-B6F2-0556BF3552AF}"/>
          </ac:picMkLst>
        </pc:picChg>
        <pc:picChg chg="add del mod">
          <ac:chgData name="felix" userId="d97f6d37160010a0" providerId="LiveId" clId="{A4AB619E-D31E-469B-9CC9-F13B7E2A7E7C}" dt="2021-08-12T16:59:55.776" v="380"/>
          <ac:picMkLst>
            <pc:docMk/>
            <pc:sldMk cId="4206762027" sldId="258"/>
            <ac:picMk id="8" creationId="{F5E24BB2-F8A6-4618-AB32-807BCC9E755F}"/>
          </ac:picMkLst>
        </pc:picChg>
        <pc:picChg chg="add mod">
          <ac:chgData name="felix" userId="d97f6d37160010a0" providerId="LiveId" clId="{A4AB619E-D31E-469B-9CC9-F13B7E2A7E7C}" dt="2021-08-12T17:33:39.478" v="709" actId="1076"/>
          <ac:picMkLst>
            <pc:docMk/>
            <pc:sldMk cId="4206762027" sldId="258"/>
            <ac:picMk id="10" creationId="{E5F4825E-6127-4C9A-86D5-07F84183263E}"/>
          </ac:picMkLst>
        </pc:picChg>
        <pc:picChg chg="add mod">
          <ac:chgData name="felix" userId="d97f6d37160010a0" providerId="LiveId" clId="{A4AB619E-D31E-469B-9CC9-F13B7E2A7E7C}" dt="2021-08-12T17:31:34.865" v="671" actId="1076"/>
          <ac:picMkLst>
            <pc:docMk/>
            <pc:sldMk cId="4206762027" sldId="258"/>
            <ac:picMk id="53" creationId="{5D643D43-3F55-4331-A409-C2A472E7BA27}"/>
          </ac:picMkLst>
        </pc:picChg>
        <pc:picChg chg="add mod ord">
          <ac:chgData name="felix" userId="d97f6d37160010a0" providerId="LiveId" clId="{A4AB619E-D31E-469B-9CC9-F13B7E2A7E7C}" dt="2021-08-12T17:30:39.558" v="652" actId="1076"/>
          <ac:picMkLst>
            <pc:docMk/>
            <pc:sldMk cId="4206762027" sldId="258"/>
            <ac:picMk id="3074" creationId="{331AF858-87A3-46D3-9348-2A5382FC25A5}"/>
          </ac:picMkLst>
        </pc:picChg>
        <pc:picChg chg="add del">
          <ac:chgData name="felix" userId="d97f6d37160010a0" providerId="LiveId" clId="{A4AB619E-D31E-469B-9CC9-F13B7E2A7E7C}" dt="2021-08-12T16:45:16.576" v="326"/>
          <ac:picMkLst>
            <pc:docMk/>
            <pc:sldMk cId="4206762027" sldId="258"/>
            <ac:picMk id="3076" creationId="{CCC0F4F8-51DA-4D25-B324-45C83819A7DE}"/>
          </ac:picMkLst>
        </pc:picChg>
        <pc:picChg chg="add mod ord">
          <ac:chgData name="felix" userId="d97f6d37160010a0" providerId="LiveId" clId="{A4AB619E-D31E-469B-9CC9-F13B7E2A7E7C}" dt="2021-08-12T17:30:36.624" v="651" actId="1076"/>
          <ac:picMkLst>
            <pc:docMk/>
            <pc:sldMk cId="4206762027" sldId="258"/>
            <ac:picMk id="3078" creationId="{204C8C9E-406C-43CA-B71F-C9BF67C007C4}"/>
          </ac:picMkLst>
        </pc:picChg>
        <pc:picChg chg="add mod">
          <ac:chgData name="felix" userId="d97f6d37160010a0" providerId="LiveId" clId="{A4AB619E-D31E-469B-9CC9-F13B7E2A7E7C}" dt="2021-08-12T17:33:21.446" v="706" actId="1076"/>
          <ac:picMkLst>
            <pc:docMk/>
            <pc:sldMk cId="4206762027" sldId="258"/>
            <ac:picMk id="3080" creationId="{C613AF18-101D-44BF-88E1-DB3E2203D2A5}"/>
          </ac:picMkLst>
        </pc:picChg>
        <pc:picChg chg="add del mod">
          <ac:chgData name="felix" userId="d97f6d37160010a0" providerId="LiveId" clId="{A4AB619E-D31E-469B-9CC9-F13B7E2A7E7C}" dt="2021-08-12T16:51:58.664" v="362" actId="478"/>
          <ac:picMkLst>
            <pc:docMk/>
            <pc:sldMk cId="4206762027" sldId="258"/>
            <ac:picMk id="3082" creationId="{8E8FE3B3-D1F5-476C-8246-BC2EBB77F4F1}"/>
          </ac:picMkLst>
        </pc:picChg>
        <pc:cxnChg chg="add del mod">
          <ac:chgData name="felix" userId="d97f6d37160010a0" providerId="LiveId" clId="{A4AB619E-D31E-469B-9CC9-F13B7E2A7E7C}" dt="2021-08-12T17:20:12.390" v="588" actId="478"/>
          <ac:cxnSpMkLst>
            <pc:docMk/>
            <pc:sldMk cId="4206762027" sldId="258"/>
            <ac:cxnSpMk id="19" creationId="{E60A1A55-563B-4632-A989-0FE0AD6E71C6}"/>
          </ac:cxnSpMkLst>
        </pc:cxnChg>
        <pc:cxnChg chg="add del mod">
          <ac:chgData name="felix" userId="d97f6d37160010a0" providerId="LiveId" clId="{A4AB619E-D31E-469B-9CC9-F13B7E2A7E7C}" dt="2021-08-12T17:20:40.544" v="592" actId="478"/>
          <ac:cxnSpMkLst>
            <pc:docMk/>
            <pc:sldMk cId="4206762027" sldId="258"/>
            <ac:cxnSpMk id="26" creationId="{472AA500-F340-48F9-AA30-6E8CEBE9279F}"/>
          </ac:cxnSpMkLst>
        </pc:cxnChg>
        <pc:cxnChg chg="add mod">
          <ac:chgData name="felix" userId="d97f6d37160010a0" providerId="LiveId" clId="{A4AB619E-D31E-469B-9CC9-F13B7E2A7E7C}" dt="2021-08-12T17:30:36.624" v="651" actId="1076"/>
          <ac:cxnSpMkLst>
            <pc:docMk/>
            <pc:sldMk cId="4206762027" sldId="258"/>
            <ac:cxnSpMk id="29" creationId="{323BFBD7-3CF3-47EE-BE0C-0412DAE21278}"/>
          </ac:cxnSpMkLst>
        </pc:cxnChg>
        <pc:cxnChg chg="add mod">
          <ac:chgData name="felix" userId="d97f6d37160010a0" providerId="LiveId" clId="{A4AB619E-D31E-469B-9CC9-F13B7E2A7E7C}" dt="2021-08-12T17:30:36.624" v="651" actId="1076"/>
          <ac:cxnSpMkLst>
            <pc:docMk/>
            <pc:sldMk cId="4206762027" sldId="258"/>
            <ac:cxnSpMk id="36" creationId="{95860F8A-0233-4824-B082-703361DED939}"/>
          </ac:cxnSpMkLst>
        </pc:cxnChg>
        <pc:cxnChg chg="add mod">
          <ac:chgData name="felix" userId="d97f6d37160010a0" providerId="LiveId" clId="{A4AB619E-D31E-469B-9CC9-F13B7E2A7E7C}" dt="2021-08-12T17:33:27.631" v="707" actId="14100"/>
          <ac:cxnSpMkLst>
            <pc:docMk/>
            <pc:sldMk cId="4206762027" sldId="258"/>
            <ac:cxnSpMk id="46" creationId="{40A80070-43DB-4AD4-A6EA-9EDC5C515B4A}"/>
          </ac:cxnSpMkLst>
        </pc:cxnChg>
        <pc:cxnChg chg="add mod">
          <ac:chgData name="felix" userId="d97f6d37160010a0" providerId="LiveId" clId="{A4AB619E-D31E-469B-9CC9-F13B7E2A7E7C}" dt="2021-08-12T17:31:26.869" v="669" actId="14100"/>
          <ac:cxnSpMkLst>
            <pc:docMk/>
            <pc:sldMk cId="4206762027" sldId="258"/>
            <ac:cxnSpMk id="55" creationId="{F9226C9F-91A4-4602-8A54-2390C44AECE3}"/>
          </ac:cxnSpMkLst>
        </pc:cxnChg>
      </pc:sldChg>
      <pc:sldChg chg="addSp modSp mod ord setBg">
        <pc:chgData name="felix" userId="d97f6d37160010a0" providerId="LiveId" clId="{A4AB619E-D31E-469B-9CC9-F13B7E2A7E7C}" dt="2021-08-12T17:36:42.561" v="712" actId="26606"/>
        <pc:sldMkLst>
          <pc:docMk/>
          <pc:sldMk cId="3816704781" sldId="259"/>
        </pc:sldMkLst>
        <pc:spChg chg="mod">
          <ac:chgData name="felix" userId="d97f6d37160010a0" providerId="LiveId" clId="{A4AB619E-D31E-469B-9CC9-F13B7E2A7E7C}" dt="2021-08-12T17:36:42.561" v="712" actId="26606"/>
          <ac:spMkLst>
            <pc:docMk/>
            <pc:sldMk cId="3816704781" sldId="259"/>
            <ac:spMk id="2" creationId="{D8566842-F4F6-433D-B2F1-359ABB42C623}"/>
          </ac:spMkLst>
        </pc:spChg>
        <pc:spChg chg="mod">
          <ac:chgData name="felix" userId="d97f6d37160010a0" providerId="LiveId" clId="{A4AB619E-D31E-469B-9CC9-F13B7E2A7E7C}" dt="2021-08-12T17:36:42.561" v="712" actId="26606"/>
          <ac:spMkLst>
            <pc:docMk/>
            <pc:sldMk cId="3816704781" sldId="259"/>
            <ac:spMk id="3" creationId="{D83E88BB-D7A9-47FE-89FE-5C4D7081ABF2}"/>
          </ac:spMkLst>
        </pc:spChg>
        <pc:spChg chg="add">
          <ac:chgData name="felix" userId="d97f6d37160010a0" providerId="LiveId" clId="{A4AB619E-D31E-469B-9CC9-F13B7E2A7E7C}" dt="2021-08-12T17:36:42.561" v="712" actId="26606"/>
          <ac:spMkLst>
            <pc:docMk/>
            <pc:sldMk cId="3816704781" sldId="259"/>
            <ac:spMk id="8" creationId="{1B15ED52-F352-441B-82BF-E0EA34836D08}"/>
          </ac:spMkLst>
        </pc:spChg>
        <pc:spChg chg="add">
          <ac:chgData name="felix" userId="d97f6d37160010a0" providerId="LiveId" clId="{A4AB619E-D31E-469B-9CC9-F13B7E2A7E7C}" dt="2021-08-12T17:36:42.561" v="712" actId="26606"/>
          <ac:spMkLst>
            <pc:docMk/>
            <pc:sldMk cId="3816704781" sldId="259"/>
            <ac:spMk id="10" creationId="{3B2E3793-BFE6-45A2-9B7B-E18844431C99}"/>
          </ac:spMkLst>
        </pc:spChg>
        <pc:spChg chg="add">
          <ac:chgData name="felix" userId="d97f6d37160010a0" providerId="LiveId" clId="{A4AB619E-D31E-469B-9CC9-F13B7E2A7E7C}" dt="2021-08-12T17:36:42.561" v="712" actId="26606"/>
          <ac:spMkLst>
            <pc:docMk/>
            <pc:sldMk cId="3816704781" sldId="259"/>
            <ac:spMk id="12" creationId="{BC4C4868-CB8F-4AF9-9CDB-8108F2C19B67}"/>
          </ac:spMkLst>
        </pc:spChg>
        <pc:spChg chg="add">
          <ac:chgData name="felix" userId="d97f6d37160010a0" providerId="LiveId" clId="{A4AB619E-D31E-469B-9CC9-F13B7E2A7E7C}" dt="2021-08-12T17:36:42.561" v="712" actId="26606"/>
          <ac:spMkLst>
            <pc:docMk/>
            <pc:sldMk cId="3816704781" sldId="259"/>
            <ac:spMk id="14" creationId="{375E0459-6403-40CD-989D-56A4407CA12E}"/>
          </ac:spMkLst>
        </pc:spChg>
        <pc:spChg chg="add">
          <ac:chgData name="felix" userId="d97f6d37160010a0" providerId="LiveId" clId="{A4AB619E-D31E-469B-9CC9-F13B7E2A7E7C}" dt="2021-08-12T17:36:42.561" v="712" actId="26606"/>
          <ac:spMkLst>
            <pc:docMk/>
            <pc:sldMk cId="3816704781" sldId="259"/>
            <ac:spMk id="16" creationId="{53E5B1A8-3AC9-4BD1-9BBC-78CA94F2D1BA}"/>
          </ac:spMkLst>
        </pc:spChg>
      </pc:sldChg>
      <pc:sldChg chg="addSp modSp mod setBg">
        <pc:chgData name="felix" userId="d97f6d37160010a0" providerId="LiveId" clId="{A4AB619E-D31E-469B-9CC9-F13B7E2A7E7C}" dt="2021-08-12T17:36:40.074" v="711" actId="26606"/>
        <pc:sldMkLst>
          <pc:docMk/>
          <pc:sldMk cId="1964598692" sldId="260"/>
        </pc:sldMkLst>
        <pc:spChg chg="mod">
          <ac:chgData name="felix" userId="d97f6d37160010a0" providerId="LiveId" clId="{A4AB619E-D31E-469B-9CC9-F13B7E2A7E7C}" dt="2021-08-12T17:36:40.074" v="711" actId="26606"/>
          <ac:spMkLst>
            <pc:docMk/>
            <pc:sldMk cId="1964598692" sldId="260"/>
            <ac:spMk id="2" creationId="{52DEA0C8-E35E-400A-B9E5-E721AC3A6577}"/>
          </ac:spMkLst>
        </pc:spChg>
        <pc:spChg chg="mod">
          <ac:chgData name="felix" userId="d97f6d37160010a0" providerId="LiveId" clId="{A4AB619E-D31E-469B-9CC9-F13B7E2A7E7C}" dt="2021-08-12T17:36:40.074" v="711" actId="26606"/>
          <ac:spMkLst>
            <pc:docMk/>
            <pc:sldMk cId="1964598692" sldId="260"/>
            <ac:spMk id="3" creationId="{456B5A8C-66CC-468B-BCCB-46F97398F65F}"/>
          </ac:spMkLst>
        </pc:spChg>
        <pc:spChg chg="add">
          <ac:chgData name="felix" userId="d97f6d37160010a0" providerId="LiveId" clId="{A4AB619E-D31E-469B-9CC9-F13B7E2A7E7C}" dt="2021-08-12T17:36:40.074" v="711" actId="26606"/>
          <ac:spMkLst>
            <pc:docMk/>
            <pc:sldMk cId="1964598692" sldId="260"/>
            <ac:spMk id="8" creationId="{1B15ED52-F352-441B-82BF-E0EA34836D08}"/>
          </ac:spMkLst>
        </pc:spChg>
        <pc:spChg chg="add">
          <ac:chgData name="felix" userId="d97f6d37160010a0" providerId="LiveId" clId="{A4AB619E-D31E-469B-9CC9-F13B7E2A7E7C}" dt="2021-08-12T17:36:40.074" v="711" actId="26606"/>
          <ac:spMkLst>
            <pc:docMk/>
            <pc:sldMk cId="1964598692" sldId="260"/>
            <ac:spMk id="10" creationId="{3B2E3793-BFE6-45A2-9B7B-E18844431C99}"/>
          </ac:spMkLst>
        </pc:spChg>
        <pc:spChg chg="add">
          <ac:chgData name="felix" userId="d97f6d37160010a0" providerId="LiveId" clId="{A4AB619E-D31E-469B-9CC9-F13B7E2A7E7C}" dt="2021-08-12T17:36:40.074" v="711" actId="26606"/>
          <ac:spMkLst>
            <pc:docMk/>
            <pc:sldMk cId="1964598692" sldId="260"/>
            <ac:spMk id="12" creationId="{BC4C4868-CB8F-4AF9-9CDB-8108F2C19B67}"/>
          </ac:spMkLst>
        </pc:spChg>
        <pc:spChg chg="add">
          <ac:chgData name="felix" userId="d97f6d37160010a0" providerId="LiveId" clId="{A4AB619E-D31E-469B-9CC9-F13B7E2A7E7C}" dt="2021-08-12T17:36:40.074" v="711" actId="26606"/>
          <ac:spMkLst>
            <pc:docMk/>
            <pc:sldMk cId="1964598692" sldId="260"/>
            <ac:spMk id="14" creationId="{375E0459-6403-40CD-989D-56A4407CA12E}"/>
          </ac:spMkLst>
        </pc:spChg>
        <pc:spChg chg="add">
          <ac:chgData name="felix" userId="d97f6d37160010a0" providerId="LiveId" clId="{A4AB619E-D31E-469B-9CC9-F13B7E2A7E7C}" dt="2021-08-12T17:36:40.074" v="711" actId="26606"/>
          <ac:spMkLst>
            <pc:docMk/>
            <pc:sldMk cId="1964598692" sldId="260"/>
            <ac:spMk id="16" creationId="{53E5B1A8-3AC9-4BD1-9BBC-78CA94F2D1BA}"/>
          </ac:spMkLst>
        </pc:spChg>
      </pc:sldChg>
      <pc:sldChg chg="addSp modSp mod setBg">
        <pc:chgData name="felix" userId="d97f6d37160010a0" providerId="LiveId" clId="{A4AB619E-D31E-469B-9CC9-F13B7E2A7E7C}" dt="2021-08-12T17:36:50.151" v="714" actId="26606"/>
        <pc:sldMkLst>
          <pc:docMk/>
          <pc:sldMk cId="3256155653" sldId="261"/>
        </pc:sldMkLst>
        <pc:spChg chg="mod">
          <ac:chgData name="felix" userId="d97f6d37160010a0" providerId="LiveId" clId="{A4AB619E-D31E-469B-9CC9-F13B7E2A7E7C}" dt="2021-08-12T17:36:50.151" v="714" actId="26606"/>
          <ac:spMkLst>
            <pc:docMk/>
            <pc:sldMk cId="3256155653" sldId="261"/>
            <ac:spMk id="2" creationId="{AE21C870-C89D-402C-99FD-9F68F6F5A519}"/>
          </ac:spMkLst>
        </pc:spChg>
        <pc:spChg chg="mod">
          <ac:chgData name="felix" userId="d97f6d37160010a0" providerId="LiveId" clId="{A4AB619E-D31E-469B-9CC9-F13B7E2A7E7C}" dt="2021-08-12T17:36:50.151" v="714" actId="26606"/>
          <ac:spMkLst>
            <pc:docMk/>
            <pc:sldMk cId="3256155653" sldId="261"/>
            <ac:spMk id="3" creationId="{722A0721-83B4-4215-A5CC-903E918811AF}"/>
          </ac:spMkLst>
        </pc:spChg>
        <pc:spChg chg="add">
          <ac:chgData name="felix" userId="d97f6d37160010a0" providerId="LiveId" clId="{A4AB619E-D31E-469B-9CC9-F13B7E2A7E7C}" dt="2021-08-12T17:36:50.151" v="714" actId="26606"/>
          <ac:spMkLst>
            <pc:docMk/>
            <pc:sldMk cId="3256155653" sldId="261"/>
            <ac:spMk id="8" creationId="{1B15ED52-F352-441B-82BF-E0EA34836D08}"/>
          </ac:spMkLst>
        </pc:spChg>
        <pc:spChg chg="add">
          <ac:chgData name="felix" userId="d97f6d37160010a0" providerId="LiveId" clId="{A4AB619E-D31E-469B-9CC9-F13B7E2A7E7C}" dt="2021-08-12T17:36:50.151" v="714" actId="26606"/>
          <ac:spMkLst>
            <pc:docMk/>
            <pc:sldMk cId="3256155653" sldId="261"/>
            <ac:spMk id="10" creationId="{3B2E3793-BFE6-45A2-9B7B-E18844431C99}"/>
          </ac:spMkLst>
        </pc:spChg>
        <pc:spChg chg="add">
          <ac:chgData name="felix" userId="d97f6d37160010a0" providerId="LiveId" clId="{A4AB619E-D31E-469B-9CC9-F13B7E2A7E7C}" dt="2021-08-12T17:36:50.151" v="714" actId="26606"/>
          <ac:spMkLst>
            <pc:docMk/>
            <pc:sldMk cId="3256155653" sldId="261"/>
            <ac:spMk id="12" creationId="{BC4C4868-CB8F-4AF9-9CDB-8108F2C19B67}"/>
          </ac:spMkLst>
        </pc:spChg>
        <pc:spChg chg="add">
          <ac:chgData name="felix" userId="d97f6d37160010a0" providerId="LiveId" clId="{A4AB619E-D31E-469B-9CC9-F13B7E2A7E7C}" dt="2021-08-12T17:36:50.151" v="714" actId="26606"/>
          <ac:spMkLst>
            <pc:docMk/>
            <pc:sldMk cId="3256155653" sldId="261"/>
            <ac:spMk id="14" creationId="{375E0459-6403-40CD-989D-56A4407CA12E}"/>
          </ac:spMkLst>
        </pc:spChg>
        <pc:spChg chg="add">
          <ac:chgData name="felix" userId="d97f6d37160010a0" providerId="LiveId" clId="{A4AB619E-D31E-469B-9CC9-F13B7E2A7E7C}" dt="2021-08-12T17:36:50.151" v="714" actId="26606"/>
          <ac:spMkLst>
            <pc:docMk/>
            <pc:sldMk cId="3256155653" sldId="261"/>
            <ac:spMk id="16" creationId="{53E5B1A8-3AC9-4BD1-9BBC-78CA94F2D1BA}"/>
          </ac:spMkLst>
        </pc:spChg>
      </pc:sldChg>
      <pc:sldChg chg="addSp modSp mod ord setBg">
        <pc:chgData name="felix" userId="d97f6d37160010a0" providerId="LiveId" clId="{A4AB619E-D31E-469B-9CC9-F13B7E2A7E7C}" dt="2021-08-12T17:36:45.391" v="713" actId="26606"/>
        <pc:sldMkLst>
          <pc:docMk/>
          <pc:sldMk cId="3393013406" sldId="262"/>
        </pc:sldMkLst>
        <pc:spChg chg="mod">
          <ac:chgData name="felix" userId="d97f6d37160010a0" providerId="LiveId" clId="{A4AB619E-D31E-469B-9CC9-F13B7E2A7E7C}" dt="2021-08-12T17:36:45.391" v="713" actId="26606"/>
          <ac:spMkLst>
            <pc:docMk/>
            <pc:sldMk cId="3393013406" sldId="262"/>
            <ac:spMk id="2" creationId="{22F31D8E-5B29-479B-96E6-1407825D11CF}"/>
          </ac:spMkLst>
        </pc:spChg>
        <pc:spChg chg="mod">
          <ac:chgData name="felix" userId="d97f6d37160010a0" providerId="LiveId" clId="{A4AB619E-D31E-469B-9CC9-F13B7E2A7E7C}" dt="2021-08-12T17:36:45.391" v="713" actId="26606"/>
          <ac:spMkLst>
            <pc:docMk/>
            <pc:sldMk cId="3393013406" sldId="262"/>
            <ac:spMk id="3" creationId="{7382B63C-B7A5-4F9A-9332-E92613F5189C}"/>
          </ac:spMkLst>
        </pc:spChg>
        <pc:spChg chg="add">
          <ac:chgData name="felix" userId="d97f6d37160010a0" providerId="LiveId" clId="{A4AB619E-D31E-469B-9CC9-F13B7E2A7E7C}" dt="2021-08-12T17:36:45.391" v="713" actId="26606"/>
          <ac:spMkLst>
            <pc:docMk/>
            <pc:sldMk cId="3393013406" sldId="262"/>
            <ac:spMk id="8" creationId="{1B15ED52-F352-441B-82BF-E0EA34836D08}"/>
          </ac:spMkLst>
        </pc:spChg>
        <pc:spChg chg="add">
          <ac:chgData name="felix" userId="d97f6d37160010a0" providerId="LiveId" clId="{A4AB619E-D31E-469B-9CC9-F13B7E2A7E7C}" dt="2021-08-12T17:36:45.391" v="713" actId="26606"/>
          <ac:spMkLst>
            <pc:docMk/>
            <pc:sldMk cId="3393013406" sldId="262"/>
            <ac:spMk id="10" creationId="{3B2E3793-BFE6-45A2-9B7B-E18844431C99}"/>
          </ac:spMkLst>
        </pc:spChg>
        <pc:spChg chg="add">
          <ac:chgData name="felix" userId="d97f6d37160010a0" providerId="LiveId" clId="{A4AB619E-D31E-469B-9CC9-F13B7E2A7E7C}" dt="2021-08-12T17:36:45.391" v="713" actId="26606"/>
          <ac:spMkLst>
            <pc:docMk/>
            <pc:sldMk cId="3393013406" sldId="262"/>
            <ac:spMk id="12" creationId="{BC4C4868-CB8F-4AF9-9CDB-8108F2C19B67}"/>
          </ac:spMkLst>
        </pc:spChg>
        <pc:spChg chg="add">
          <ac:chgData name="felix" userId="d97f6d37160010a0" providerId="LiveId" clId="{A4AB619E-D31E-469B-9CC9-F13B7E2A7E7C}" dt="2021-08-12T17:36:45.391" v="713" actId="26606"/>
          <ac:spMkLst>
            <pc:docMk/>
            <pc:sldMk cId="3393013406" sldId="262"/>
            <ac:spMk id="14" creationId="{375E0459-6403-40CD-989D-56A4407CA12E}"/>
          </ac:spMkLst>
        </pc:spChg>
        <pc:spChg chg="add">
          <ac:chgData name="felix" userId="d97f6d37160010a0" providerId="LiveId" clId="{A4AB619E-D31E-469B-9CC9-F13B7E2A7E7C}" dt="2021-08-12T17:36:45.391" v="713" actId="26606"/>
          <ac:spMkLst>
            <pc:docMk/>
            <pc:sldMk cId="3393013406" sldId="262"/>
            <ac:spMk id="16" creationId="{53E5B1A8-3AC9-4BD1-9BBC-78CA94F2D1BA}"/>
          </ac:spMkLst>
        </pc:spChg>
      </pc:sldChg>
    </pc:docChg>
  </pc:docChgLst>
  <pc:docChgLst>
    <pc:chgData name="felix" userId="d97f6d37160010a0" providerId="LiveId" clId="{7B0C2A0D-1622-4AB3-B74A-C9B63D00EA4A}"/>
    <pc:docChg chg="undo custSel addSld delSld modSld sldOrd">
      <pc:chgData name="felix" userId="d97f6d37160010a0" providerId="LiveId" clId="{7B0C2A0D-1622-4AB3-B74A-C9B63D00EA4A}" dt="2021-08-23T15:49:30.356" v="8329" actId="47"/>
      <pc:docMkLst>
        <pc:docMk/>
      </pc:docMkLst>
      <pc:sldChg chg="addSp delSp modSp del mod delDesignElem">
        <pc:chgData name="felix" userId="d97f6d37160010a0" providerId="LiveId" clId="{7B0C2A0D-1622-4AB3-B74A-C9B63D00EA4A}" dt="2021-08-19T00:45:34.652" v="2628" actId="47"/>
        <pc:sldMkLst>
          <pc:docMk/>
          <pc:sldMk cId="2332166592" sldId="256"/>
        </pc:sldMkLst>
        <pc:spChg chg="mod">
          <ac:chgData name="felix" userId="d97f6d37160010a0" providerId="LiveId" clId="{7B0C2A0D-1622-4AB3-B74A-C9B63D00EA4A}" dt="2021-08-19T00:35:48.246" v="2555" actId="1076"/>
          <ac:spMkLst>
            <pc:docMk/>
            <pc:sldMk cId="2332166592" sldId="256"/>
            <ac:spMk id="2" creationId="{5769B3D1-01EF-4743-A625-70160D98358A}"/>
          </ac:spMkLst>
        </pc:spChg>
        <pc:spChg chg="mod">
          <ac:chgData name="felix" userId="d97f6d37160010a0" providerId="LiveId" clId="{7B0C2A0D-1622-4AB3-B74A-C9B63D00EA4A}" dt="2021-08-19T00:35:50.647" v="2556" actId="1076"/>
          <ac:spMkLst>
            <pc:docMk/>
            <pc:sldMk cId="2332166592" sldId="256"/>
            <ac:spMk id="3" creationId="{DC60567D-C104-487D-9E0D-20E712C13C0F}"/>
          </ac:spMkLst>
        </pc:spChg>
        <pc:spChg chg="mod">
          <ac:chgData name="felix" userId="d97f6d37160010a0" providerId="LiveId" clId="{7B0C2A0D-1622-4AB3-B74A-C9B63D00EA4A}" dt="2021-08-19T00:30:49.908" v="2527" actId="26606"/>
          <ac:spMkLst>
            <pc:docMk/>
            <pc:sldMk cId="2332166592" sldId="256"/>
            <ac:spMk id="5" creationId="{B84C4CBF-B855-4FF2-BDF0-D3F3315B3467}"/>
          </ac:spMkLst>
        </pc:spChg>
        <pc:spChg chg="add del">
          <ac:chgData name="felix" userId="d97f6d37160010a0" providerId="LiveId" clId="{7B0C2A0D-1622-4AB3-B74A-C9B63D00EA4A}" dt="2021-08-18T21:28:53.931" v="1971" actId="478"/>
          <ac:spMkLst>
            <pc:docMk/>
            <pc:sldMk cId="2332166592" sldId="256"/>
            <ac:spMk id="9" creationId="{5EFA3A26-8E90-4960-A6C4-A6FE1C89F40B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2332166592" sldId="256"/>
            <ac:spMk id="135" creationId="{765F4110-C0FC-4D61-ACD2-A7C950EAE908}"/>
          </ac:spMkLst>
        </pc:spChg>
        <pc:spChg chg="add del">
          <ac:chgData name="felix" userId="d97f6d37160010a0" providerId="LiveId" clId="{7B0C2A0D-1622-4AB3-B74A-C9B63D00EA4A}" dt="2021-08-19T00:30:49.908" v="2527" actId="26606"/>
          <ac:spMkLst>
            <pc:docMk/>
            <pc:sldMk cId="2332166592" sldId="256"/>
            <ac:spMk id="192" creationId="{1825AC39-5F85-4CAA-8A81-A1287086B2B6}"/>
          </ac:spMkLst>
        </pc:spChg>
        <pc:spChg chg="add del">
          <ac:chgData name="felix" userId="d97f6d37160010a0" providerId="LiveId" clId="{7B0C2A0D-1622-4AB3-B74A-C9B63D00EA4A}" dt="2021-08-19T00:30:49.908" v="2527" actId="26606"/>
          <ac:spMkLst>
            <pc:docMk/>
            <pc:sldMk cId="2332166592" sldId="256"/>
            <ac:spMk id="193" creationId="{95DA4D23-37FC-4B90-8188-F0377C5FF44B}"/>
          </ac:spMkLst>
        </pc:spChg>
        <pc:spChg chg="add del">
          <ac:chgData name="felix" userId="d97f6d37160010a0" providerId="LiveId" clId="{7B0C2A0D-1622-4AB3-B74A-C9B63D00EA4A}" dt="2021-08-19T00:30:49.908" v="2527" actId="26606"/>
          <ac:spMkLst>
            <pc:docMk/>
            <pc:sldMk cId="2332166592" sldId="256"/>
            <ac:spMk id="194" creationId="{A7A4B465-FBCC-4CD4-89A1-82992A7B47FF}"/>
          </ac:spMkLst>
        </pc:spChg>
        <pc:spChg chg="add del">
          <ac:chgData name="felix" userId="d97f6d37160010a0" providerId="LiveId" clId="{7B0C2A0D-1622-4AB3-B74A-C9B63D00EA4A}" dt="2021-08-19T00:30:49.908" v="2527" actId="26606"/>
          <ac:spMkLst>
            <pc:docMk/>
            <pc:sldMk cId="2332166592" sldId="256"/>
            <ac:spMk id="195" creationId="{909E572F-9CDC-4214-9D42-FF0017649590}"/>
          </ac:spMkLst>
        </pc:spChg>
        <pc:picChg chg="mod ord">
          <ac:chgData name="felix" userId="d97f6d37160010a0" providerId="LiveId" clId="{7B0C2A0D-1622-4AB3-B74A-C9B63D00EA4A}" dt="2021-08-19T00:30:49.908" v="2527" actId="26606"/>
          <ac:picMkLst>
            <pc:docMk/>
            <pc:sldMk cId="2332166592" sldId="256"/>
            <ac:picMk id="4" creationId="{A846DF55-653E-44D1-B7E2-926109948890}"/>
          </ac:picMkLst>
        </pc:picChg>
        <pc:picChg chg="add mod ord">
          <ac:chgData name="felix" userId="d97f6d37160010a0" providerId="LiveId" clId="{7B0C2A0D-1622-4AB3-B74A-C9B63D00EA4A}" dt="2021-08-19T00:30:49.908" v="2527" actId="26606"/>
          <ac:picMkLst>
            <pc:docMk/>
            <pc:sldMk cId="2332166592" sldId="256"/>
            <ac:picMk id="7" creationId="{502CCA0C-A5D5-407A-9D98-BA1E71FC7899}"/>
          </ac:picMkLst>
        </pc:picChg>
        <pc:picChg chg="add del mod">
          <ac:chgData name="felix" userId="d97f6d37160010a0" providerId="LiveId" clId="{7B0C2A0D-1622-4AB3-B74A-C9B63D00EA4A}" dt="2021-08-19T00:15:04.794" v="2520" actId="478"/>
          <ac:picMkLst>
            <pc:docMk/>
            <pc:sldMk cId="2332166592" sldId="256"/>
            <ac:picMk id="9" creationId="{7BF13CCB-D11F-4787-8E42-74E1FF0F1A57}"/>
          </ac:picMkLst>
        </pc:picChg>
        <pc:picChg chg="add mod ord">
          <ac:chgData name="felix" userId="d97f6d37160010a0" providerId="LiveId" clId="{7B0C2A0D-1622-4AB3-B74A-C9B63D00EA4A}" dt="2021-08-19T00:35:58.866" v="2558" actId="1076"/>
          <ac:picMkLst>
            <pc:docMk/>
            <pc:sldMk cId="2332166592" sldId="256"/>
            <ac:picMk id="11" creationId="{AEE9A6A5-9660-4F90-802C-3E36C2EA2662}"/>
          </ac:picMkLst>
        </pc:picChg>
        <pc:picChg chg="del mod">
          <ac:chgData name="felix" userId="d97f6d37160010a0" providerId="LiveId" clId="{7B0C2A0D-1622-4AB3-B74A-C9B63D00EA4A}" dt="2021-08-18T21:28:54.761" v="1972" actId="478"/>
          <ac:picMkLst>
            <pc:docMk/>
            <pc:sldMk cId="2332166592" sldId="256"/>
            <ac:picMk id="16" creationId="{CDB4AAF4-0294-4116-88C2-BF7E3E25D9E8}"/>
          </ac:picMkLst>
        </pc:picChg>
        <pc:picChg chg="del mod">
          <ac:chgData name="felix" userId="d97f6d37160010a0" providerId="LiveId" clId="{7B0C2A0D-1622-4AB3-B74A-C9B63D00EA4A}" dt="2021-08-19T00:11:39.004" v="2505" actId="478"/>
          <ac:picMkLst>
            <pc:docMk/>
            <pc:sldMk cId="2332166592" sldId="256"/>
            <ac:picMk id="17" creationId="{98D545C7-8B68-4CA0-B91A-8F8DF0AFE2CA}"/>
          </ac:picMkLst>
        </pc:picChg>
        <pc:picChg chg="add mod ord">
          <ac:chgData name="felix" userId="d97f6d37160010a0" providerId="LiveId" clId="{7B0C2A0D-1622-4AB3-B74A-C9B63D00EA4A}" dt="2021-08-19T00:30:49.908" v="2527" actId="26606"/>
          <ac:picMkLst>
            <pc:docMk/>
            <pc:sldMk cId="2332166592" sldId="256"/>
            <ac:picMk id="1026" creationId="{354B76EC-5481-47D2-8E3D-5C57FAE58ED5}"/>
          </ac:picMkLst>
        </pc:picChg>
        <pc:cxnChg chg="add del">
          <ac:chgData name="felix" userId="d97f6d37160010a0" providerId="LiveId" clId="{7B0C2A0D-1622-4AB3-B74A-C9B63D00EA4A}" dt="2021-08-19T00:34:46.105" v="2544"/>
          <ac:cxnSpMkLst>
            <pc:docMk/>
            <pc:sldMk cId="2332166592" sldId="256"/>
            <ac:cxnSpMk id="137" creationId="{CC94CBDB-A76C-499E-95AB-C0A049E3154E}"/>
          </ac:cxnSpMkLst>
        </pc:cxnChg>
      </pc:sldChg>
      <pc:sldChg chg="addSp delSp modSp del mod delDesignElem">
        <pc:chgData name="felix" userId="d97f6d37160010a0" providerId="LiveId" clId="{7B0C2A0D-1622-4AB3-B74A-C9B63D00EA4A}" dt="2021-08-20T17:22:17.234" v="5607" actId="47"/>
        <pc:sldMkLst>
          <pc:docMk/>
          <pc:sldMk cId="2017469040" sldId="257"/>
        </pc:sldMkLst>
        <pc:spChg chg="mod">
          <ac:chgData name="felix" userId="d97f6d37160010a0" providerId="LiveId" clId="{7B0C2A0D-1622-4AB3-B74A-C9B63D00EA4A}" dt="2021-08-20T16:50:40.333" v="5454" actId="27636"/>
          <ac:spMkLst>
            <pc:docMk/>
            <pc:sldMk cId="2017469040" sldId="257"/>
            <ac:spMk id="2" creationId="{472EF685-FD66-45E7-BEE8-7C949C7DBD48}"/>
          </ac:spMkLst>
        </pc:spChg>
        <pc:spChg chg="mod">
          <ac:chgData name="felix" userId="d97f6d37160010a0" providerId="LiveId" clId="{7B0C2A0D-1622-4AB3-B74A-C9B63D00EA4A}" dt="2021-08-20T15:21:09.522" v="5291" actId="207"/>
          <ac:spMkLst>
            <pc:docMk/>
            <pc:sldMk cId="2017469040" sldId="257"/>
            <ac:spMk id="3" creationId="{53CCEF02-253E-4426-96CC-464EFA67B4E1}"/>
          </ac:spMkLst>
        </pc:spChg>
        <pc:spChg chg="del mod ord">
          <ac:chgData name="felix" userId="d97f6d37160010a0" providerId="LiveId" clId="{7B0C2A0D-1622-4AB3-B74A-C9B63D00EA4A}" dt="2021-08-20T17:22:06.978" v="5604" actId="478"/>
          <ac:spMkLst>
            <pc:docMk/>
            <pc:sldMk cId="2017469040" sldId="257"/>
            <ac:spMk id="5" creationId="{703839BD-B300-43DD-9729-DBEED742AC88}"/>
          </ac:spMkLst>
        </pc:spChg>
        <pc:spChg chg="add mod">
          <ac:chgData name="felix" userId="d97f6d37160010a0" providerId="LiveId" clId="{7B0C2A0D-1622-4AB3-B74A-C9B63D00EA4A}" dt="2021-08-20T01:05:47.896" v="4440" actId="1076"/>
          <ac:spMkLst>
            <pc:docMk/>
            <pc:sldMk cId="2017469040" sldId="257"/>
            <ac:spMk id="6" creationId="{747F4ADE-AC46-4F3F-A8F4-931A9B4B47E6}"/>
          </ac:spMkLst>
        </pc:spChg>
        <pc:spChg chg="add mod">
          <ac:chgData name="felix" userId="d97f6d37160010a0" providerId="LiveId" clId="{7B0C2A0D-1622-4AB3-B74A-C9B63D00EA4A}" dt="2021-08-20T17:22:06.978" v="5604" actId="478"/>
          <ac:spMkLst>
            <pc:docMk/>
            <pc:sldMk cId="2017469040" sldId="257"/>
            <ac:spMk id="8" creationId="{24BBA057-8D4D-428A-9238-F00CDFF89429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2017469040" sldId="257"/>
            <ac:spMk id="10" creationId="{1B15ED52-F352-441B-82BF-E0EA34836D08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2017469040" sldId="257"/>
            <ac:spMk id="12" creationId="{3B2E3793-BFE6-45A2-9B7B-E18844431C99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2017469040" sldId="257"/>
            <ac:spMk id="14" creationId="{BC4C4868-CB8F-4AF9-9CDB-8108F2C19B67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2017469040" sldId="257"/>
            <ac:spMk id="16" creationId="{375E0459-6403-40CD-989D-56A4407CA12E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2017469040" sldId="257"/>
            <ac:spMk id="18" creationId="{53E5B1A8-3AC9-4BD1-9BBC-78CA94F2D1BA}"/>
          </ac:spMkLst>
        </pc:spChg>
        <pc:spChg chg="add del">
          <ac:chgData name="felix" userId="d97f6d37160010a0" providerId="LiveId" clId="{7B0C2A0D-1622-4AB3-B74A-C9B63D00EA4A}" dt="2021-08-18T01:23:35.330" v="1644" actId="26606"/>
          <ac:spMkLst>
            <pc:docMk/>
            <pc:sldMk cId="2017469040" sldId="257"/>
            <ac:spMk id="20" creationId="{3AFE8227-C443-417B-BA91-520EB1EF4559}"/>
          </ac:spMkLst>
        </pc:spChg>
        <pc:spChg chg="add del">
          <ac:chgData name="felix" userId="d97f6d37160010a0" providerId="LiveId" clId="{7B0C2A0D-1622-4AB3-B74A-C9B63D00EA4A}" dt="2021-08-18T01:23:35.330" v="1644" actId="26606"/>
          <ac:spMkLst>
            <pc:docMk/>
            <pc:sldMk cId="2017469040" sldId="257"/>
            <ac:spMk id="21" creationId="{907741FC-B544-4A6E-B831-6789D042333D}"/>
          </ac:spMkLst>
        </pc:spChg>
        <pc:spChg chg="add del">
          <ac:chgData name="felix" userId="d97f6d37160010a0" providerId="LiveId" clId="{7B0C2A0D-1622-4AB3-B74A-C9B63D00EA4A}" dt="2021-08-18T01:22:57.045" v="1642" actId="26606"/>
          <ac:spMkLst>
            <pc:docMk/>
            <pc:sldMk cId="2017469040" sldId="257"/>
            <ac:spMk id="23" creationId="{F13C74B1-5B17-4795-BED0-7140497B445A}"/>
          </ac:spMkLst>
        </pc:spChg>
        <pc:spChg chg="add del">
          <ac:chgData name="felix" userId="d97f6d37160010a0" providerId="LiveId" clId="{7B0C2A0D-1622-4AB3-B74A-C9B63D00EA4A}" dt="2021-08-18T01:22:57.045" v="1642" actId="26606"/>
          <ac:spMkLst>
            <pc:docMk/>
            <pc:sldMk cId="2017469040" sldId="257"/>
            <ac:spMk id="25" creationId="{D4974D33-8DC5-464E-8C6D-BE58F0669C17}"/>
          </ac:spMkLst>
        </pc:spChg>
        <pc:spChg chg="add del">
          <ac:chgData name="felix" userId="d97f6d37160010a0" providerId="LiveId" clId="{7B0C2A0D-1622-4AB3-B74A-C9B63D00EA4A}" dt="2021-08-18T01:23:35.330" v="1644" actId="26606"/>
          <ac:spMkLst>
            <pc:docMk/>
            <pc:sldMk cId="2017469040" sldId="257"/>
            <ac:spMk id="27" creationId="{3F0BE7ED-7814-4273-B18A-F26CC0380380}"/>
          </ac:spMkLst>
        </pc:spChg>
        <pc:picChg chg="add mod modCrop">
          <ac:chgData name="felix" userId="d97f6d37160010a0" providerId="LiveId" clId="{7B0C2A0D-1622-4AB3-B74A-C9B63D00EA4A}" dt="2021-08-20T00:34:23.828" v="4308" actId="14100"/>
          <ac:picMkLst>
            <pc:docMk/>
            <pc:sldMk cId="2017469040" sldId="257"/>
            <ac:picMk id="4" creationId="{C7C0FDDE-BE02-4575-A47E-238F59CDB023}"/>
          </ac:picMkLst>
        </pc:picChg>
        <pc:picChg chg="add del mod">
          <ac:chgData name="felix" userId="d97f6d37160010a0" providerId="LiveId" clId="{7B0C2A0D-1622-4AB3-B74A-C9B63D00EA4A}" dt="2021-08-18T21:03:01.111" v="1965"/>
          <ac:picMkLst>
            <pc:docMk/>
            <pc:sldMk cId="2017469040" sldId="257"/>
            <ac:picMk id="1026" creationId="{22B25CC7-38E8-4642-9C87-B2AD460FB583}"/>
          </ac:picMkLst>
        </pc:picChg>
      </pc:sldChg>
      <pc:sldChg chg="addSp delSp modSp mod delDesignElem">
        <pc:chgData name="felix" userId="d97f6d37160010a0" providerId="LiveId" clId="{7B0C2A0D-1622-4AB3-B74A-C9B63D00EA4A}" dt="2021-08-21T23:43:59.211" v="7011" actId="1076"/>
        <pc:sldMkLst>
          <pc:docMk/>
          <pc:sldMk cId="4206762027" sldId="258"/>
        </pc:sldMkLst>
        <pc:spChg chg="mod">
          <ac:chgData name="felix" userId="d97f6d37160010a0" providerId="LiveId" clId="{7B0C2A0D-1622-4AB3-B74A-C9B63D00EA4A}" dt="2021-08-21T23:34:31.564" v="6917" actId="207"/>
          <ac:spMkLst>
            <pc:docMk/>
            <pc:sldMk cId="4206762027" sldId="258"/>
            <ac:spMk id="2" creationId="{51319DD9-03D2-44D6-9D46-A321B6AA8A31}"/>
          </ac:spMkLst>
        </pc:spChg>
        <pc:spChg chg="mod">
          <ac:chgData name="felix" userId="d97f6d37160010a0" providerId="LiveId" clId="{7B0C2A0D-1622-4AB3-B74A-C9B63D00EA4A}" dt="2021-08-19T00:34:46.105" v="2544"/>
          <ac:spMkLst>
            <pc:docMk/>
            <pc:sldMk cId="4206762027" sldId="258"/>
            <ac:spMk id="3" creationId="{D4643B9C-019C-464E-A7CC-A87A4EB9B5BE}"/>
          </ac:spMkLst>
        </pc:spChg>
        <pc:spChg chg="add del mod">
          <ac:chgData name="felix" userId="d97f6d37160010a0" providerId="LiveId" clId="{7B0C2A0D-1622-4AB3-B74A-C9B63D00EA4A}" dt="2021-08-20T16:53:51.345" v="5461" actId="478"/>
          <ac:spMkLst>
            <pc:docMk/>
            <pc:sldMk cId="4206762027" sldId="258"/>
            <ac:spMk id="4" creationId="{4056BC85-418B-420F-80E6-F85511BA69A6}"/>
          </ac:spMkLst>
        </pc:spChg>
        <pc:spChg chg="mod">
          <ac:chgData name="felix" userId="d97f6d37160010a0" providerId="LiveId" clId="{7B0C2A0D-1622-4AB3-B74A-C9B63D00EA4A}" dt="2021-08-20T01:18:13.265" v="4563" actId="1076"/>
          <ac:spMkLst>
            <pc:docMk/>
            <pc:sldMk cId="4206762027" sldId="258"/>
            <ac:spMk id="12" creationId="{451C4331-0BC2-4C87-8BDA-1610979024F0}"/>
          </ac:spMkLst>
        </pc:spChg>
        <pc:spChg chg="mod">
          <ac:chgData name="felix" userId="d97f6d37160010a0" providerId="LiveId" clId="{7B0C2A0D-1622-4AB3-B74A-C9B63D00EA4A}" dt="2021-08-20T16:51:33.620" v="5458"/>
          <ac:spMkLst>
            <pc:docMk/>
            <pc:sldMk cId="4206762027" sldId="258"/>
            <ac:spMk id="13" creationId="{728274F6-2087-43F4-B119-C9932CF4B9CF}"/>
          </ac:spMkLst>
        </pc:spChg>
        <pc:spChg chg="mod">
          <ac:chgData name="felix" userId="d97f6d37160010a0" providerId="LiveId" clId="{7B0C2A0D-1622-4AB3-B74A-C9B63D00EA4A}" dt="2021-08-20T01:18:16.774" v="4564" actId="1076"/>
          <ac:spMkLst>
            <pc:docMk/>
            <pc:sldMk cId="4206762027" sldId="258"/>
            <ac:spMk id="14" creationId="{1E9A1365-2FB7-4D5B-B034-45177E4C3036}"/>
          </ac:spMkLst>
        </pc:spChg>
        <pc:spChg chg="mod">
          <ac:chgData name="felix" userId="d97f6d37160010a0" providerId="LiveId" clId="{7B0C2A0D-1622-4AB3-B74A-C9B63D00EA4A}" dt="2021-08-20T16:51:53.283" v="5460" actId="20577"/>
          <ac:spMkLst>
            <pc:docMk/>
            <pc:sldMk cId="4206762027" sldId="258"/>
            <ac:spMk id="17" creationId="{24A0BF77-CBC1-4665-BC39-59A9E3343907}"/>
          </ac:spMkLst>
        </pc:spChg>
        <pc:spChg chg="add mod">
          <ac:chgData name="felix" userId="d97f6d37160010a0" providerId="LiveId" clId="{7B0C2A0D-1622-4AB3-B74A-C9B63D00EA4A}" dt="2021-08-20T01:18:29.309" v="4571" actId="1076"/>
          <ac:spMkLst>
            <pc:docMk/>
            <pc:sldMk cId="4206762027" sldId="258"/>
            <ac:spMk id="26" creationId="{494A17E1-10D0-49AA-99F5-DEA5961A2E7C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4206762027" sldId="258"/>
            <ac:spMk id="3097" creationId="{040532B1-7622-4602-B898-5C84C974A02C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4206762027" sldId="258"/>
            <ac:spMk id="3098" creationId="{8EBC75B0-D5AF-40AB-915B-EBC590D746F3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4206762027" sldId="258"/>
            <ac:spMk id="3099" creationId="{70D16B3C-0901-4FFD-9DBF-5BC78ABC07F7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4206762027" sldId="258"/>
            <ac:spMk id="3100" creationId="{6D49CA2C-9593-4085-9ED2-049819E74754}"/>
          </ac:spMkLst>
        </pc:spChg>
        <pc:picChg chg="mod">
          <ac:chgData name="felix" userId="d97f6d37160010a0" providerId="LiveId" clId="{7B0C2A0D-1622-4AB3-B74A-C9B63D00EA4A}" dt="2021-08-19T01:47:02.173" v="3905" actId="1076"/>
          <ac:picMkLst>
            <pc:docMk/>
            <pc:sldMk cId="4206762027" sldId="258"/>
            <ac:picMk id="10" creationId="{E5F4825E-6127-4C9A-86D5-07F84183263E}"/>
          </ac:picMkLst>
        </pc:picChg>
        <pc:picChg chg="mod">
          <ac:chgData name="felix" userId="d97f6d37160010a0" providerId="LiveId" clId="{7B0C2A0D-1622-4AB3-B74A-C9B63D00EA4A}" dt="2021-08-21T23:43:59.211" v="7011" actId="1076"/>
          <ac:picMkLst>
            <pc:docMk/>
            <pc:sldMk cId="4206762027" sldId="258"/>
            <ac:picMk id="53" creationId="{5D643D43-3F55-4331-A409-C2A472E7BA27}"/>
          </ac:picMkLst>
        </pc:picChg>
        <pc:picChg chg="mod">
          <ac:chgData name="felix" userId="d97f6d37160010a0" providerId="LiveId" clId="{7B0C2A0D-1622-4AB3-B74A-C9B63D00EA4A}" dt="2021-08-18T01:25:59.628" v="1649" actId="14100"/>
          <ac:picMkLst>
            <pc:docMk/>
            <pc:sldMk cId="4206762027" sldId="258"/>
            <ac:picMk id="3074" creationId="{331AF858-87A3-46D3-9348-2A5382FC25A5}"/>
          </ac:picMkLst>
        </pc:picChg>
        <pc:picChg chg="mod">
          <ac:chgData name="felix" userId="d97f6d37160010a0" providerId="LiveId" clId="{7B0C2A0D-1622-4AB3-B74A-C9B63D00EA4A}" dt="2021-08-18T01:27:09.788" v="1675" actId="1076"/>
          <ac:picMkLst>
            <pc:docMk/>
            <pc:sldMk cId="4206762027" sldId="258"/>
            <ac:picMk id="3078" creationId="{204C8C9E-406C-43CA-B71F-C9BF67C007C4}"/>
          </ac:picMkLst>
        </pc:picChg>
        <pc:picChg chg="mod">
          <ac:chgData name="felix" userId="d97f6d37160010a0" providerId="LiveId" clId="{7B0C2A0D-1622-4AB3-B74A-C9B63D00EA4A}" dt="2021-08-18T01:26:07.071" v="1651" actId="1076"/>
          <ac:picMkLst>
            <pc:docMk/>
            <pc:sldMk cId="4206762027" sldId="258"/>
            <ac:picMk id="3080" creationId="{C613AF18-101D-44BF-88E1-DB3E2203D2A5}"/>
          </ac:picMkLst>
        </pc:picChg>
        <pc:cxnChg chg="add del mod">
          <ac:chgData name="felix" userId="d97f6d37160010a0" providerId="LiveId" clId="{7B0C2A0D-1622-4AB3-B74A-C9B63D00EA4A}" dt="2021-08-19T01:46:59.132" v="3903" actId="478"/>
          <ac:cxnSpMkLst>
            <pc:docMk/>
            <pc:sldMk cId="4206762027" sldId="258"/>
            <ac:cxnSpMk id="22" creationId="{BD7644E6-1E5F-4460-AF37-110CC8B6BA0A}"/>
          </ac:cxnSpMkLst>
        </pc:cxnChg>
        <pc:cxnChg chg="add mod">
          <ac:chgData name="felix" userId="d97f6d37160010a0" providerId="LiveId" clId="{7B0C2A0D-1622-4AB3-B74A-C9B63D00EA4A}" dt="2021-08-19T00:57:16.483" v="2868" actId="1076"/>
          <ac:cxnSpMkLst>
            <pc:docMk/>
            <pc:sldMk cId="4206762027" sldId="258"/>
            <ac:cxnSpMk id="24" creationId="{219907FA-0AAF-4322-8888-F5347AF80645}"/>
          </ac:cxnSpMkLst>
        </pc:cxnChg>
        <pc:cxnChg chg="del mod">
          <ac:chgData name="felix" userId="d97f6d37160010a0" providerId="LiveId" clId="{7B0C2A0D-1622-4AB3-B74A-C9B63D00EA4A}" dt="2021-08-20T16:53:52.451" v="5462" actId="478"/>
          <ac:cxnSpMkLst>
            <pc:docMk/>
            <pc:sldMk cId="4206762027" sldId="258"/>
            <ac:cxnSpMk id="55" creationId="{F9226C9F-91A4-4602-8A54-2390C44AECE3}"/>
          </ac:cxnSpMkLst>
        </pc:cxnChg>
      </pc:sldChg>
      <pc:sldChg chg="addSp delSp modSp del mod setBg setClrOvrMap">
        <pc:chgData name="felix" userId="d97f6d37160010a0" providerId="LiveId" clId="{7B0C2A0D-1622-4AB3-B74A-C9B63D00EA4A}" dt="2021-08-16T00:43:51.310" v="795" actId="47"/>
        <pc:sldMkLst>
          <pc:docMk/>
          <pc:sldMk cId="3816704781" sldId="259"/>
        </pc:sldMkLst>
        <pc:spChg chg="mod ord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2" creationId="{D8566842-F4F6-433D-B2F1-359ABB42C623}"/>
          </ac:spMkLst>
        </pc:spChg>
        <pc:spChg chg="del">
          <ac:chgData name="felix" userId="d97f6d37160010a0" providerId="LiveId" clId="{7B0C2A0D-1622-4AB3-B74A-C9B63D00EA4A}" dt="2021-08-14T03:44:39.647" v="272"/>
          <ac:spMkLst>
            <pc:docMk/>
            <pc:sldMk cId="3816704781" sldId="259"/>
            <ac:spMk id="3" creationId="{D83E88BB-D7A9-47FE-89FE-5C4D7081ABF2}"/>
          </ac:spMkLst>
        </pc:spChg>
        <pc:spChg chg="add del">
          <ac:chgData name="felix" userId="d97f6d37160010a0" providerId="LiveId" clId="{7B0C2A0D-1622-4AB3-B74A-C9B63D00EA4A}" dt="2021-08-14T03:46:49.420" v="317" actId="26606"/>
          <ac:spMkLst>
            <pc:docMk/>
            <pc:sldMk cId="3816704781" sldId="259"/>
            <ac:spMk id="8" creationId="{1B15ED52-F352-441B-82BF-E0EA34836D08}"/>
          </ac:spMkLst>
        </pc:spChg>
        <pc:spChg chg="add del">
          <ac:chgData name="felix" userId="d97f6d37160010a0" providerId="LiveId" clId="{7B0C2A0D-1622-4AB3-B74A-C9B63D00EA4A}" dt="2021-08-14T03:46:49.420" v="317" actId="26606"/>
          <ac:spMkLst>
            <pc:docMk/>
            <pc:sldMk cId="3816704781" sldId="259"/>
            <ac:spMk id="10" creationId="{3B2E3793-BFE6-45A2-9B7B-E18844431C99}"/>
          </ac:spMkLst>
        </pc:spChg>
        <pc:spChg chg="add del">
          <ac:chgData name="felix" userId="d97f6d37160010a0" providerId="LiveId" clId="{7B0C2A0D-1622-4AB3-B74A-C9B63D00EA4A}" dt="2021-08-14T03:46:49.420" v="317" actId="26606"/>
          <ac:spMkLst>
            <pc:docMk/>
            <pc:sldMk cId="3816704781" sldId="259"/>
            <ac:spMk id="12" creationId="{BC4C4868-CB8F-4AF9-9CDB-8108F2C19B67}"/>
          </ac:spMkLst>
        </pc:spChg>
        <pc:spChg chg="add del">
          <ac:chgData name="felix" userId="d97f6d37160010a0" providerId="LiveId" clId="{7B0C2A0D-1622-4AB3-B74A-C9B63D00EA4A}" dt="2021-08-14T03:46:49.420" v="317" actId="26606"/>
          <ac:spMkLst>
            <pc:docMk/>
            <pc:sldMk cId="3816704781" sldId="259"/>
            <ac:spMk id="14" creationId="{375E0459-6403-40CD-989D-56A4407CA12E}"/>
          </ac:spMkLst>
        </pc:spChg>
        <pc:spChg chg="add del">
          <ac:chgData name="felix" userId="d97f6d37160010a0" providerId="LiveId" clId="{7B0C2A0D-1622-4AB3-B74A-C9B63D00EA4A}" dt="2021-08-14T03:46:49.420" v="317" actId="26606"/>
          <ac:spMkLst>
            <pc:docMk/>
            <pc:sldMk cId="3816704781" sldId="259"/>
            <ac:spMk id="16" creationId="{53E5B1A8-3AC9-4BD1-9BBC-78CA94F2D1BA}"/>
          </ac:spMkLst>
        </pc:spChg>
        <pc:spChg chg="add del">
          <ac:chgData name="felix" userId="d97f6d37160010a0" providerId="LiveId" clId="{7B0C2A0D-1622-4AB3-B74A-C9B63D00EA4A}" dt="2021-08-16T00:39:35.722" v="738"/>
          <ac:spMkLst>
            <pc:docMk/>
            <pc:sldMk cId="3816704781" sldId="259"/>
            <ac:spMk id="22" creationId="{D1766325-4C2F-4EE4-AAD1-58B055B6EE03}"/>
          </ac:spMkLst>
        </pc:spChg>
        <pc:spChg chg="add del">
          <ac:chgData name="felix" userId="d97f6d37160010a0" providerId="LiveId" clId="{7B0C2A0D-1622-4AB3-B74A-C9B63D00EA4A}" dt="2021-08-14T03:46:49.409" v="316" actId="26606"/>
          <ac:spMkLst>
            <pc:docMk/>
            <pc:sldMk cId="3816704781" sldId="259"/>
            <ac:spMk id="23" creationId="{F6E384F5-137A-40B1-97F0-694CC6ECD59C}"/>
          </ac:spMkLst>
        </pc:spChg>
        <pc:spChg chg="add del">
          <ac:chgData name="felix" userId="d97f6d37160010a0" providerId="LiveId" clId="{7B0C2A0D-1622-4AB3-B74A-C9B63D00EA4A}" dt="2021-08-14T03:46:49.409" v="316" actId="26606"/>
          <ac:spMkLst>
            <pc:docMk/>
            <pc:sldMk cId="3816704781" sldId="259"/>
            <ac:spMk id="25" creationId="{9DBC4630-03DA-474F-BBCB-BA3AE6B317A4}"/>
          </ac:spMkLst>
        </pc:spChg>
        <pc:spChg chg="add del">
          <ac:chgData name="felix" userId="d97f6d37160010a0" providerId="LiveId" clId="{7B0C2A0D-1622-4AB3-B74A-C9B63D00EA4A}" dt="2021-08-14T03:46:49.409" v="316" actId="26606"/>
          <ac:spMkLst>
            <pc:docMk/>
            <pc:sldMk cId="3816704781" sldId="259"/>
            <ac:spMk id="27" creationId="{78418A25-6EAC-4140-BFE6-284E1925B5EE}"/>
          </ac:spMkLst>
        </pc:spChg>
        <pc:spChg chg="add del">
          <ac:chgData name="felix" userId="d97f6d37160010a0" providerId="LiveId" clId="{7B0C2A0D-1622-4AB3-B74A-C9B63D00EA4A}" dt="2021-08-14T03:46:49.409" v="316" actId="26606"/>
          <ac:spMkLst>
            <pc:docMk/>
            <pc:sldMk cId="3816704781" sldId="259"/>
            <ac:spMk id="29" creationId="{6B9D64DB-4D5C-4A91-B45F-F301E3174F9F}"/>
          </ac:spMkLst>
        </pc:spChg>
        <pc:spChg chg="add del">
          <ac:chgData name="felix" userId="d97f6d37160010a0" providerId="LiveId" clId="{7B0C2A0D-1622-4AB3-B74A-C9B63D00EA4A}" dt="2021-08-14T03:46:49.409" v="316" actId="26606"/>
          <ac:spMkLst>
            <pc:docMk/>
            <pc:sldMk cId="3816704781" sldId="259"/>
            <ac:spMk id="31" creationId="{CB14CE1B-4BC5-4EF2-BE3D-05E4F580B3DB}"/>
          </ac:spMkLst>
        </pc:spChg>
        <pc:spChg chg="add del">
          <ac:chgData name="felix" userId="d97f6d37160010a0" providerId="LiveId" clId="{7B0C2A0D-1622-4AB3-B74A-C9B63D00EA4A}" dt="2021-08-16T00:39:58.733" v="748" actId="26606"/>
          <ac:spMkLst>
            <pc:docMk/>
            <pc:sldMk cId="3816704781" sldId="259"/>
            <ac:spMk id="33" creationId="{5CB593EA-2F98-479F-B4C4-F366571FA64D}"/>
          </ac:spMkLst>
        </pc:spChg>
        <pc:spChg chg="add del">
          <ac:chgData name="felix" userId="d97f6d37160010a0" providerId="LiveId" clId="{7B0C2A0D-1622-4AB3-B74A-C9B63D00EA4A}" dt="2021-08-16T00:39:58.733" v="748" actId="26606"/>
          <ac:spMkLst>
            <pc:docMk/>
            <pc:sldMk cId="3816704781" sldId="259"/>
            <ac:spMk id="34" creationId="{39BEB6D0-9E4E-4221-93D1-74ABECEE9EFC}"/>
          </ac:spMkLst>
        </pc:spChg>
        <pc:spChg chg="add del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39" creationId="{7316481C-0A49-4796-812B-0D64F063B720}"/>
          </ac:spMkLst>
        </pc:spChg>
        <pc:spChg chg="add del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41" creationId="{A5271697-90F1-4A23-8EF2-0179F2EAFACB}"/>
          </ac:spMkLst>
        </pc:spChg>
        <pc:spChg chg="add del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65" creationId="{D9F5512A-48E1-4C07-B75E-3CCC517B6804}"/>
          </ac:spMkLst>
        </pc:spChg>
        <pc:spChg chg="add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70" creationId="{A8384FB5-9ADC-4DDC-881B-597D56F5B15D}"/>
          </ac:spMkLst>
        </pc:spChg>
        <pc:spChg chg="add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72" creationId="{91E5A9A7-95C6-4F4F-B00E-C82E07FE62EF}"/>
          </ac:spMkLst>
        </pc:spChg>
        <pc:spChg chg="add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74" creationId="{D07DD2DE-F619-49DD-B5E7-03A290FF4ED1}"/>
          </ac:spMkLst>
        </pc:spChg>
        <pc:spChg chg="add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76" creationId="{85149191-5F60-4A28-AAFF-039F96B0F3EC}"/>
          </ac:spMkLst>
        </pc:spChg>
        <pc:spChg chg="add">
          <ac:chgData name="felix" userId="d97f6d37160010a0" providerId="LiveId" clId="{7B0C2A0D-1622-4AB3-B74A-C9B63D00EA4A}" dt="2021-08-16T00:42:36.009" v="775" actId="26606"/>
          <ac:spMkLst>
            <pc:docMk/>
            <pc:sldMk cId="3816704781" sldId="259"/>
            <ac:spMk id="78" creationId="{F8260ED5-17F7-4158-B241-D51DD4CF1B7E}"/>
          </ac:spMkLst>
        </pc:spChg>
        <pc:grpChg chg="add del">
          <ac:chgData name="felix" userId="d97f6d37160010a0" providerId="LiveId" clId="{7B0C2A0D-1622-4AB3-B74A-C9B63D00EA4A}" dt="2021-08-16T00:42:36.009" v="775" actId="26606"/>
          <ac:grpSpMkLst>
            <pc:docMk/>
            <pc:sldMk cId="3816704781" sldId="259"/>
            <ac:grpSpMk id="43" creationId="{1F49CE81-B2F4-47B2-9D4A-886DCE0A8404}"/>
          </ac:grpSpMkLst>
        </pc:grpChg>
        <pc:picChg chg="add mod ord modCrop">
          <ac:chgData name="felix" userId="d97f6d37160010a0" providerId="LiveId" clId="{7B0C2A0D-1622-4AB3-B74A-C9B63D00EA4A}" dt="2021-08-16T00:42:49.157" v="781" actId="1076"/>
          <ac:picMkLst>
            <pc:docMk/>
            <pc:sldMk cId="3816704781" sldId="259"/>
            <ac:picMk id="4" creationId="{498618BA-C489-4B0F-837D-7D3D702BFC19}"/>
          </ac:picMkLst>
        </pc:picChg>
        <pc:picChg chg="add del mod ord modCrop">
          <ac:chgData name="felix" userId="d97f6d37160010a0" providerId="LiveId" clId="{7B0C2A0D-1622-4AB3-B74A-C9B63D00EA4A}" dt="2021-08-16T00:42:21.270" v="772" actId="478"/>
          <ac:picMkLst>
            <pc:docMk/>
            <pc:sldMk cId="3816704781" sldId="259"/>
            <ac:picMk id="5" creationId="{A9C3FA27-1F7F-4FCF-A4D3-3384D3C7FE25}"/>
          </ac:picMkLst>
        </pc:picChg>
        <pc:picChg chg="add del mod ord">
          <ac:chgData name="felix" userId="d97f6d37160010a0" providerId="LiveId" clId="{7B0C2A0D-1622-4AB3-B74A-C9B63D00EA4A}" dt="2021-08-16T00:23:57.378" v="714" actId="478"/>
          <ac:picMkLst>
            <pc:docMk/>
            <pc:sldMk cId="3816704781" sldId="259"/>
            <ac:picMk id="7" creationId="{70BBF8EC-EC47-4E68-BE97-FD2CE57200E8}"/>
          </ac:picMkLst>
        </pc:picChg>
        <pc:picChg chg="add del mod modCrop">
          <ac:chgData name="felix" userId="d97f6d37160010a0" providerId="LiveId" clId="{7B0C2A0D-1622-4AB3-B74A-C9B63D00EA4A}" dt="2021-08-16T00:42:21.701" v="773" actId="478"/>
          <ac:picMkLst>
            <pc:docMk/>
            <pc:sldMk cId="3816704781" sldId="259"/>
            <ac:picMk id="8" creationId="{30391597-F4B2-4850-8169-A656ABDB3404}"/>
          </ac:picMkLst>
        </pc:picChg>
        <pc:picChg chg="add del mod ord modCrop">
          <ac:chgData name="felix" userId="d97f6d37160010a0" providerId="LiveId" clId="{7B0C2A0D-1622-4AB3-B74A-C9B63D00EA4A}" dt="2021-08-16T00:23:57.831" v="715" actId="478"/>
          <ac:picMkLst>
            <pc:docMk/>
            <pc:sldMk cId="3816704781" sldId="259"/>
            <ac:picMk id="11" creationId="{1085CF36-F70B-4084-86BA-C1F719F06ADD}"/>
          </ac:picMkLst>
        </pc:picChg>
        <pc:picChg chg="add del mod ord modCrop">
          <ac:chgData name="felix" userId="d97f6d37160010a0" providerId="LiveId" clId="{7B0C2A0D-1622-4AB3-B74A-C9B63D00EA4A}" dt="2021-08-16T00:23:58.650" v="717" actId="478"/>
          <ac:picMkLst>
            <pc:docMk/>
            <pc:sldMk cId="3816704781" sldId="259"/>
            <ac:picMk id="15" creationId="{DC9EEACE-1BDC-4933-B613-D4D27D69EBDB}"/>
          </ac:picMkLst>
        </pc:picChg>
        <pc:picChg chg="add del mod modCrop">
          <ac:chgData name="felix" userId="d97f6d37160010a0" providerId="LiveId" clId="{7B0C2A0D-1622-4AB3-B74A-C9B63D00EA4A}" dt="2021-08-16T00:23:58.184" v="716" actId="478"/>
          <ac:picMkLst>
            <pc:docMk/>
            <pc:sldMk cId="3816704781" sldId="259"/>
            <ac:picMk id="18" creationId="{EC80F5B2-F008-4863-8F19-2E8D00020801}"/>
          </ac:picMkLst>
        </pc:picChg>
      </pc:sldChg>
      <pc:sldChg chg="addSp delSp modSp del mod ord delDesignElem">
        <pc:chgData name="felix" userId="d97f6d37160010a0" providerId="LiveId" clId="{7B0C2A0D-1622-4AB3-B74A-C9B63D00EA4A}" dt="2021-08-20T19:55:46.957" v="6064" actId="47"/>
        <pc:sldMkLst>
          <pc:docMk/>
          <pc:sldMk cId="1964598692" sldId="260"/>
        </pc:sldMkLst>
        <pc:spChg chg="mod">
          <ac:chgData name="felix" userId="d97f6d37160010a0" providerId="LiveId" clId="{7B0C2A0D-1622-4AB3-B74A-C9B63D00EA4A}" dt="2021-08-20T16:57:38.230" v="5499" actId="20577"/>
          <ac:spMkLst>
            <pc:docMk/>
            <pc:sldMk cId="1964598692" sldId="260"/>
            <ac:spMk id="2" creationId="{52DEA0C8-E35E-400A-B9E5-E721AC3A6577}"/>
          </ac:spMkLst>
        </pc:spChg>
        <pc:spChg chg="del mod">
          <ac:chgData name="felix" userId="d97f6d37160010a0" providerId="LiveId" clId="{7B0C2A0D-1622-4AB3-B74A-C9B63D00EA4A}" dt="2021-08-19T00:52:22.146" v="2776" actId="478"/>
          <ac:spMkLst>
            <pc:docMk/>
            <pc:sldMk cId="1964598692" sldId="260"/>
            <ac:spMk id="3" creationId="{456B5A8C-66CC-468B-BCCB-46F97398F65F}"/>
          </ac:spMkLst>
        </pc:spChg>
        <pc:spChg chg="mod">
          <ac:chgData name="felix" userId="d97f6d37160010a0" providerId="LiveId" clId="{7B0C2A0D-1622-4AB3-B74A-C9B63D00EA4A}" dt="2021-08-19T00:34:46.105" v="2544"/>
          <ac:spMkLst>
            <pc:docMk/>
            <pc:sldMk cId="1964598692" sldId="260"/>
            <ac:spMk id="4" creationId="{358774F5-BC17-4FFF-85FA-6BD0884147B8}"/>
          </ac:spMkLst>
        </pc:spChg>
        <pc:spChg chg="add del mod">
          <ac:chgData name="felix" userId="d97f6d37160010a0" providerId="LiveId" clId="{7B0C2A0D-1622-4AB3-B74A-C9B63D00EA4A}" dt="2021-08-20T16:58:29.206" v="5500" actId="478"/>
          <ac:spMkLst>
            <pc:docMk/>
            <pc:sldMk cId="1964598692" sldId="260"/>
            <ac:spMk id="5" creationId="{C33E2DC5-EFD8-409F-9B26-E2E4C79798DC}"/>
          </ac:spMkLst>
        </pc:spChg>
        <pc:spChg chg="add del mod">
          <ac:chgData name="felix" userId="d97f6d37160010a0" providerId="LiveId" clId="{7B0C2A0D-1622-4AB3-B74A-C9B63D00EA4A}" dt="2021-08-18T21:41:59.445" v="2170" actId="478"/>
          <ac:spMkLst>
            <pc:docMk/>
            <pc:sldMk cId="1964598692" sldId="260"/>
            <ac:spMk id="6" creationId="{9F216031-AD68-48BC-81B6-5A32A5CAEA12}"/>
          </ac:spMkLst>
        </pc:spChg>
        <pc:spChg chg="add mod">
          <ac:chgData name="felix" userId="d97f6d37160010a0" providerId="LiveId" clId="{7B0C2A0D-1622-4AB3-B74A-C9B63D00EA4A}" dt="2021-08-19T01:56:24.580" v="3909" actId="403"/>
          <ac:spMkLst>
            <pc:docMk/>
            <pc:sldMk cId="1964598692" sldId="260"/>
            <ac:spMk id="6" creationId="{EE6BECF6-6817-4E4D-9924-9BF386519821}"/>
          </ac:spMkLst>
        </pc:spChg>
        <pc:spChg chg="add mod">
          <ac:chgData name="felix" userId="d97f6d37160010a0" providerId="LiveId" clId="{7B0C2A0D-1622-4AB3-B74A-C9B63D00EA4A}" dt="2021-08-19T01:56:21.766" v="3908" actId="403"/>
          <ac:spMkLst>
            <pc:docMk/>
            <pc:sldMk cId="1964598692" sldId="260"/>
            <ac:spMk id="7" creationId="{C6C39C3E-BC32-44BA-B4C9-8B5466F3FDCA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1964598692" sldId="260"/>
            <ac:spMk id="8" creationId="{1B15ED52-F352-441B-82BF-E0EA34836D08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1964598692" sldId="260"/>
            <ac:spMk id="10" creationId="{3B2E3793-BFE6-45A2-9B7B-E18844431C99}"/>
          </ac:spMkLst>
        </pc:spChg>
        <pc:spChg chg="add del mod">
          <ac:chgData name="felix" userId="d97f6d37160010a0" providerId="LiveId" clId="{7B0C2A0D-1622-4AB3-B74A-C9B63D00EA4A}" dt="2021-08-19T00:52:26.405" v="2777" actId="478"/>
          <ac:spMkLst>
            <pc:docMk/>
            <pc:sldMk cId="1964598692" sldId="260"/>
            <ac:spMk id="11" creationId="{37C20453-63E9-4291-8833-52F8F9AB756E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1964598692" sldId="260"/>
            <ac:spMk id="12" creationId="{BC4C4868-CB8F-4AF9-9CDB-8108F2C19B67}"/>
          </ac:spMkLst>
        </pc:spChg>
        <pc:spChg chg="add mod">
          <ac:chgData name="felix" userId="d97f6d37160010a0" providerId="LiveId" clId="{7B0C2A0D-1622-4AB3-B74A-C9B63D00EA4A}" dt="2021-08-20T01:33:00.659" v="4867" actId="20577"/>
          <ac:spMkLst>
            <pc:docMk/>
            <pc:sldMk cId="1964598692" sldId="260"/>
            <ac:spMk id="13" creationId="{D730E9BD-A783-4B53-B451-E43ED2BD023F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1964598692" sldId="260"/>
            <ac:spMk id="14" creationId="{375E0459-6403-40CD-989D-56A4407CA12E}"/>
          </ac:spMkLst>
        </pc:spChg>
        <pc:spChg chg="add del mod">
          <ac:chgData name="felix" userId="d97f6d37160010a0" providerId="LiveId" clId="{7B0C2A0D-1622-4AB3-B74A-C9B63D00EA4A}" dt="2021-08-19T01:56:37.068" v="3914" actId="20577"/>
          <ac:spMkLst>
            <pc:docMk/>
            <pc:sldMk cId="1964598692" sldId="260"/>
            <ac:spMk id="15" creationId="{C9D0C3F8-5613-44C3-B0BF-8D07A4AF3B46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1964598692" sldId="260"/>
            <ac:spMk id="16" creationId="{53E5B1A8-3AC9-4BD1-9BBC-78CA94F2D1BA}"/>
          </ac:spMkLst>
        </pc:spChg>
        <pc:spChg chg="add del mod">
          <ac:chgData name="felix" userId="d97f6d37160010a0" providerId="LiveId" clId="{7B0C2A0D-1622-4AB3-B74A-C9B63D00EA4A}" dt="2021-08-19T01:56:19.137" v="3907" actId="403"/>
          <ac:spMkLst>
            <pc:docMk/>
            <pc:sldMk cId="1964598692" sldId="260"/>
            <ac:spMk id="17" creationId="{C5C7B3B2-ADCD-4648-936F-3BFA9B401337}"/>
          </ac:spMkLst>
        </pc:spChg>
        <pc:spChg chg="add del mod">
          <ac:chgData name="felix" userId="d97f6d37160010a0" providerId="LiveId" clId="{7B0C2A0D-1622-4AB3-B74A-C9B63D00EA4A}" dt="2021-08-20T16:58:29.206" v="5500" actId="478"/>
          <ac:spMkLst>
            <pc:docMk/>
            <pc:sldMk cId="1964598692" sldId="260"/>
            <ac:spMk id="18" creationId="{53BEF822-C57E-4D9F-8C7D-8ECAD2ABDDAB}"/>
          </ac:spMkLst>
        </pc:spChg>
        <pc:spChg chg="add del mod">
          <ac:chgData name="felix" userId="d97f6d37160010a0" providerId="LiveId" clId="{7B0C2A0D-1622-4AB3-B74A-C9B63D00EA4A}" dt="2021-08-19T01:15:14.892" v="3526" actId="1076"/>
          <ac:spMkLst>
            <pc:docMk/>
            <pc:sldMk cId="1964598692" sldId="260"/>
            <ac:spMk id="19" creationId="{87BBB566-FA1D-464B-A03A-ECEF77039840}"/>
          </ac:spMkLst>
        </pc:spChg>
        <pc:spChg chg="add del mod">
          <ac:chgData name="felix" userId="d97f6d37160010a0" providerId="LiveId" clId="{7B0C2A0D-1622-4AB3-B74A-C9B63D00EA4A}" dt="2021-08-19T01:15:14.892" v="3526" actId="1076"/>
          <ac:spMkLst>
            <pc:docMk/>
            <pc:sldMk cId="1964598692" sldId="260"/>
            <ac:spMk id="20" creationId="{D6B68DEC-5AAD-4481-A186-394EDEA55D23}"/>
          </ac:spMkLst>
        </pc:spChg>
        <pc:spChg chg="add mod">
          <ac:chgData name="felix" userId="d97f6d37160010a0" providerId="LiveId" clId="{7B0C2A0D-1622-4AB3-B74A-C9B63D00EA4A}" dt="2021-08-19T01:15:14.892" v="3526" actId="1076"/>
          <ac:spMkLst>
            <pc:docMk/>
            <pc:sldMk cId="1964598692" sldId="260"/>
            <ac:spMk id="21" creationId="{590DEF5C-AEC3-46CA-AEF8-F74A88A5B303}"/>
          </ac:spMkLst>
        </pc:spChg>
        <pc:spChg chg="add del">
          <ac:chgData name="felix" userId="d97f6d37160010a0" providerId="LiveId" clId="{7B0C2A0D-1622-4AB3-B74A-C9B63D00EA4A}" dt="2021-08-17T17:35:19.962" v="1201" actId="26606"/>
          <ac:spMkLst>
            <pc:docMk/>
            <pc:sldMk cId="1964598692" sldId="260"/>
            <ac:spMk id="21" creationId="{5E39A796-BE83-48B1-B33F-35C4A32AAB57}"/>
          </ac:spMkLst>
        </pc:spChg>
        <pc:spChg chg="add del mod">
          <ac:chgData name="felix" userId="d97f6d37160010a0" providerId="LiveId" clId="{7B0C2A0D-1622-4AB3-B74A-C9B63D00EA4A}" dt="2021-08-19T01:15:14.892" v="3526" actId="1076"/>
          <ac:spMkLst>
            <pc:docMk/>
            <pc:sldMk cId="1964598692" sldId="260"/>
            <ac:spMk id="22" creationId="{A9D11148-5546-4659-93FE-723329BBE02D}"/>
          </ac:spMkLst>
        </pc:spChg>
        <pc:spChg chg="add mod">
          <ac:chgData name="felix" userId="d97f6d37160010a0" providerId="LiveId" clId="{7B0C2A0D-1622-4AB3-B74A-C9B63D00EA4A}" dt="2021-08-19T01:15:24.854" v="3529" actId="1076"/>
          <ac:spMkLst>
            <pc:docMk/>
            <pc:sldMk cId="1964598692" sldId="260"/>
            <ac:spMk id="23" creationId="{5DCD854A-758F-48BD-88E3-B22A4C315ACF}"/>
          </ac:spMkLst>
        </pc:spChg>
        <pc:spChg chg="add del">
          <ac:chgData name="felix" userId="d97f6d37160010a0" providerId="LiveId" clId="{7B0C2A0D-1622-4AB3-B74A-C9B63D00EA4A}" dt="2021-08-17T17:35:19.962" v="1201" actId="26606"/>
          <ac:spMkLst>
            <pc:docMk/>
            <pc:sldMk cId="1964598692" sldId="260"/>
            <ac:spMk id="23" creationId="{72F84B47-E267-4194-8194-831DB7B5547F}"/>
          </ac:spMkLst>
        </pc:spChg>
        <pc:spChg chg="add del">
          <ac:chgData name="felix" userId="d97f6d37160010a0" providerId="LiveId" clId="{7B0C2A0D-1622-4AB3-B74A-C9B63D00EA4A}" dt="2021-08-20T19:37:18.134" v="5788" actId="478"/>
          <ac:spMkLst>
            <pc:docMk/>
            <pc:sldMk cId="1964598692" sldId="260"/>
            <ac:spMk id="24" creationId="{6568B84A-B315-44A5-9796-96C0EF693C48}"/>
          </ac:spMkLst>
        </pc:spChg>
        <pc:picChg chg="add del mod modCrop">
          <ac:chgData name="felix" userId="d97f6d37160010a0" providerId="LiveId" clId="{7B0C2A0D-1622-4AB3-B74A-C9B63D00EA4A}" dt="2021-08-18T21:41:56.491" v="2169" actId="478"/>
          <ac:picMkLst>
            <pc:docMk/>
            <pc:sldMk cId="1964598692" sldId="260"/>
            <ac:picMk id="5" creationId="{F4CE66C2-958B-45EC-AB0F-BEC226903085}"/>
          </ac:picMkLst>
        </pc:picChg>
        <pc:picChg chg="add del mod">
          <ac:chgData name="felix" userId="d97f6d37160010a0" providerId="LiveId" clId="{7B0C2A0D-1622-4AB3-B74A-C9B63D00EA4A}" dt="2021-08-20T01:10:23.007" v="4517" actId="478"/>
          <ac:picMkLst>
            <pc:docMk/>
            <pc:sldMk cId="1964598692" sldId="260"/>
            <ac:picMk id="1026" creationId="{8E93FD7A-532F-40FA-9783-68B6071670F5}"/>
          </ac:picMkLst>
        </pc:picChg>
      </pc:sldChg>
      <pc:sldChg chg="addSp delSp modSp del mod">
        <pc:chgData name="felix" userId="d97f6d37160010a0" providerId="LiveId" clId="{7B0C2A0D-1622-4AB3-B74A-C9B63D00EA4A}" dt="2021-08-18T21:49:35.854" v="2256" actId="47"/>
        <pc:sldMkLst>
          <pc:docMk/>
          <pc:sldMk cId="3256155653" sldId="261"/>
        </pc:sldMkLst>
        <pc:spChg chg="mod">
          <ac:chgData name="felix" userId="d97f6d37160010a0" providerId="LiveId" clId="{7B0C2A0D-1622-4AB3-B74A-C9B63D00EA4A}" dt="2021-08-18T01:20:10.554" v="1593" actId="20577"/>
          <ac:spMkLst>
            <pc:docMk/>
            <pc:sldMk cId="3256155653" sldId="261"/>
            <ac:spMk id="2" creationId="{AE21C870-C89D-402C-99FD-9F68F6F5A519}"/>
          </ac:spMkLst>
        </pc:spChg>
        <pc:spChg chg="del">
          <ac:chgData name="felix" userId="d97f6d37160010a0" providerId="LiveId" clId="{7B0C2A0D-1622-4AB3-B74A-C9B63D00EA4A}" dt="2021-08-18T00:41:52.113" v="1310" actId="478"/>
          <ac:spMkLst>
            <pc:docMk/>
            <pc:sldMk cId="3256155653" sldId="261"/>
            <ac:spMk id="3" creationId="{722A0721-83B4-4215-A5CC-903E918811AF}"/>
          </ac:spMkLst>
        </pc:spChg>
        <pc:picChg chg="add del mod">
          <ac:chgData name="felix" userId="d97f6d37160010a0" providerId="LiveId" clId="{7B0C2A0D-1622-4AB3-B74A-C9B63D00EA4A}" dt="2021-08-18T01:21:20.269" v="1597" actId="21"/>
          <ac:picMkLst>
            <pc:docMk/>
            <pc:sldMk cId="3256155653" sldId="261"/>
            <ac:picMk id="5" creationId="{373BAA49-33D9-4BD7-A562-10B7C2F0C72C}"/>
          </ac:picMkLst>
        </pc:picChg>
        <pc:picChg chg="add del mod">
          <ac:chgData name="felix" userId="d97f6d37160010a0" providerId="LiveId" clId="{7B0C2A0D-1622-4AB3-B74A-C9B63D00EA4A}" dt="2021-08-18T01:22:07.775" v="1630" actId="21"/>
          <ac:picMkLst>
            <pc:docMk/>
            <pc:sldMk cId="3256155653" sldId="261"/>
            <ac:picMk id="7" creationId="{721C29CB-0A2F-48A0-BD7A-226AA32C514E}"/>
          </ac:picMkLst>
        </pc:picChg>
        <pc:picChg chg="add mod">
          <ac:chgData name="felix" userId="d97f6d37160010a0" providerId="LiveId" clId="{7B0C2A0D-1622-4AB3-B74A-C9B63D00EA4A}" dt="2021-08-18T01:58:38.438" v="1740" actId="1076"/>
          <ac:picMkLst>
            <pc:docMk/>
            <pc:sldMk cId="3256155653" sldId="261"/>
            <ac:picMk id="9" creationId="{36FDDE8E-FC2B-4C3D-91B6-4563647FC3DE}"/>
          </ac:picMkLst>
        </pc:picChg>
        <pc:picChg chg="add mod modCrop">
          <ac:chgData name="felix" userId="d97f6d37160010a0" providerId="LiveId" clId="{7B0C2A0D-1622-4AB3-B74A-C9B63D00EA4A}" dt="2021-08-18T01:58:40.136" v="1741" actId="1076"/>
          <ac:picMkLst>
            <pc:docMk/>
            <pc:sldMk cId="3256155653" sldId="261"/>
            <ac:picMk id="13" creationId="{D205DC2D-7649-41F5-8FBF-F2D4F37C29F7}"/>
          </ac:picMkLst>
        </pc:picChg>
      </pc:sldChg>
      <pc:sldChg chg="addSp delSp modSp add del mod ord delDesignElem">
        <pc:chgData name="felix" userId="d97f6d37160010a0" providerId="LiveId" clId="{7B0C2A0D-1622-4AB3-B74A-C9B63D00EA4A}" dt="2021-08-23T15:49:30.356" v="8329" actId="47"/>
        <pc:sldMkLst>
          <pc:docMk/>
          <pc:sldMk cId="3393013406" sldId="262"/>
        </pc:sldMkLst>
        <pc:spChg chg="mod">
          <ac:chgData name="felix" userId="d97f6d37160010a0" providerId="LiveId" clId="{7B0C2A0D-1622-4AB3-B74A-C9B63D00EA4A}" dt="2021-08-21T23:34:02.245" v="6908" actId="207"/>
          <ac:spMkLst>
            <pc:docMk/>
            <pc:sldMk cId="3393013406" sldId="262"/>
            <ac:spMk id="2" creationId="{22F31D8E-5B29-479B-96E6-1407825D11CF}"/>
          </ac:spMkLst>
        </pc:spChg>
        <pc:spChg chg="mod">
          <ac:chgData name="felix" userId="d97f6d37160010a0" providerId="LiveId" clId="{7B0C2A0D-1622-4AB3-B74A-C9B63D00EA4A}" dt="2021-08-20T15:21:30.147" v="5292" actId="207"/>
          <ac:spMkLst>
            <pc:docMk/>
            <pc:sldMk cId="3393013406" sldId="262"/>
            <ac:spMk id="3" creationId="{564C46E1-75FC-4DAC-B8E5-65A806AD0720}"/>
          </ac:spMkLst>
        </pc:spChg>
        <pc:spChg chg="del">
          <ac:chgData name="felix" userId="d97f6d37160010a0" providerId="LiveId" clId="{7B0C2A0D-1622-4AB3-B74A-C9B63D00EA4A}" dt="2021-08-18T00:41:55.222" v="1311" actId="478"/>
          <ac:spMkLst>
            <pc:docMk/>
            <pc:sldMk cId="3393013406" sldId="262"/>
            <ac:spMk id="3" creationId="{7382B63C-B7A5-4F9A-9332-E92613F5189C}"/>
          </ac:spMkLst>
        </pc:spChg>
        <pc:spChg chg="add mod">
          <ac:chgData name="felix" userId="d97f6d37160010a0" providerId="LiveId" clId="{7B0C2A0D-1622-4AB3-B74A-C9B63D00EA4A}" dt="2021-08-21T01:57:35.720" v="6110" actId="20577"/>
          <ac:spMkLst>
            <pc:docMk/>
            <pc:sldMk cId="3393013406" sldId="262"/>
            <ac:spMk id="4" creationId="{62A5A6BE-231B-4EC7-93FE-964CA997AF49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3393013406" sldId="262"/>
            <ac:spMk id="8" creationId="{1B15ED52-F352-441B-82BF-E0EA34836D08}"/>
          </ac:spMkLst>
        </pc:spChg>
        <pc:spChg chg="add mod">
          <ac:chgData name="felix" userId="d97f6d37160010a0" providerId="LiveId" clId="{7B0C2A0D-1622-4AB3-B74A-C9B63D00EA4A}" dt="2021-08-22T02:38:33.373" v="7657" actId="1076"/>
          <ac:spMkLst>
            <pc:docMk/>
            <pc:sldMk cId="3393013406" sldId="262"/>
            <ac:spMk id="9" creationId="{088F2085-F1A1-4867-9F11-36B88C3D4D4F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3393013406" sldId="262"/>
            <ac:spMk id="10" creationId="{3B2E3793-BFE6-45A2-9B7B-E18844431C99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3393013406" sldId="262"/>
            <ac:spMk id="12" creationId="{BC4C4868-CB8F-4AF9-9CDB-8108F2C19B67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3393013406" sldId="262"/>
            <ac:spMk id="14" creationId="{375E0459-6403-40CD-989D-56A4407CA12E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3393013406" sldId="262"/>
            <ac:spMk id="16" creationId="{53E5B1A8-3AC9-4BD1-9BBC-78CA94F2D1BA}"/>
          </ac:spMkLst>
        </pc:spChg>
        <pc:spChg chg="add del">
          <ac:chgData name="felix" userId="d97f6d37160010a0" providerId="LiveId" clId="{7B0C2A0D-1622-4AB3-B74A-C9B63D00EA4A}" dt="2021-08-18T00:52:37.869" v="1351" actId="11529"/>
          <ac:spMkLst>
            <pc:docMk/>
            <pc:sldMk cId="3393013406" sldId="262"/>
            <ac:spMk id="17" creationId="{2E7C30FC-D7FA-4BE5-AEBB-A43F2235CBB0}"/>
          </ac:spMkLst>
        </pc:spChg>
        <pc:spChg chg="add del">
          <ac:chgData name="felix" userId="d97f6d37160010a0" providerId="LiveId" clId="{7B0C2A0D-1622-4AB3-B74A-C9B63D00EA4A}" dt="2021-08-18T01:07:41.599" v="1463" actId="478"/>
          <ac:spMkLst>
            <pc:docMk/>
            <pc:sldMk cId="3393013406" sldId="262"/>
            <ac:spMk id="20" creationId="{609BE045-D22B-4112-B88D-26A2E3B33B91}"/>
          </ac:spMkLst>
        </pc:spChg>
        <pc:spChg chg="add del mod">
          <ac:chgData name="felix" userId="d97f6d37160010a0" providerId="LiveId" clId="{7B0C2A0D-1622-4AB3-B74A-C9B63D00EA4A}" dt="2021-08-18T01:06:28.221" v="1458" actId="478"/>
          <ac:spMkLst>
            <pc:docMk/>
            <pc:sldMk cId="3393013406" sldId="262"/>
            <ac:spMk id="23" creationId="{113750C7-FF1E-4D14-8693-1D6A25163151}"/>
          </ac:spMkLst>
        </pc:spChg>
        <pc:spChg chg="add del mod">
          <ac:chgData name="felix" userId="d97f6d37160010a0" providerId="LiveId" clId="{7B0C2A0D-1622-4AB3-B74A-C9B63D00EA4A}" dt="2021-08-18T21:48:35.583" v="2250" actId="478"/>
          <ac:spMkLst>
            <pc:docMk/>
            <pc:sldMk cId="3393013406" sldId="262"/>
            <ac:spMk id="24" creationId="{0CAD81F2-9C78-4704-9229-08AE364565CE}"/>
          </ac:spMkLst>
        </pc:spChg>
        <pc:spChg chg="add del mod">
          <ac:chgData name="felix" userId="d97f6d37160010a0" providerId="LiveId" clId="{7B0C2A0D-1622-4AB3-B74A-C9B63D00EA4A}" dt="2021-08-18T21:48:33.175" v="2247" actId="478"/>
          <ac:spMkLst>
            <pc:docMk/>
            <pc:sldMk cId="3393013406" sldId="262"/>
            <ac:spMk id="25" creationId="{42D0B53D-3256-4BCC-AA8D-184605C91017}"/>
          </ac:spMkLst>
        </pc:spChg>
        <pc:spChg chg="add del mod">
          <ac:chgData name="felix" userId="d97f6d37160010a0" providerId="LiveId" clId="{7B0C2A0D-1622-4AB3-B74A-C9B63D00EA4A}" dt="2021-08-18T21:48:34.992" v="2249" actId="478"/>
          <ac:spMkLst>
            <pc:docMk/>
            <pc:sldMk cId="3393013406" sldId="262"/>
            <ac:spMk id="28" creationId="{FA3CD3DB-BCFD-4E38-8F7A-658048DCE39E}"/>
          </ac:spMkLst>
        </pc:spChg>
        <pc:spChg chg="add del mod">
          <ac:chgData name="felix" userId="d97f6d37160010a0" providerId="LiveId" clId="{7B0C2A0D-1622-4AB3-B74A-C9B63D00EA4A}" dt="2021-08-18T21:48:36.417" v="2251" actId="478"/>
          <ac:spMkLst>
            <pc:docMk/>
            <pc:sldMk cId="3393013406" sldId="262"/>
            <ac:spMk id="29" creationId="{69EB6319-515B-43E8-BC98-D8A8340D4B2F}"/>
          </ac:spMkLst>
        </pc:spChg>
        <pc:spChg chg="add del mod">
          <ac:chgData name="felix" userId="d97f6d37160010a0" providerId="LiveId" clId="{7B0C2A0D-1622-4AB3-B74A-C9B63D00EA4A}" dt="2021-08-18T01:09:45.301" v="1505" actId="478"/>
          <ac:spMkLst>
            <pc:docMk/>
            <pc:sldMk cId="3393013406" sldId="262"/>
            <ac:spMk id="30" creationId="{359B917A-4DAE-470E-B246-838A7A78B017}"/>
          </ac:spMkLst>
        </pc:spChg>
        <pc:spChg chg="add del mod">
          <ac:chgData name="felix" userId="d97f6d37160010a0" providerId="LiveId" clId="{7B0C2A0D-1622-4AB3-B74A-C9B63D00EA4A}" dt="2021-08-18T21:48:36.417" v="2251" actId="478"/>
          <ac:spMkLst>
            <pc:docMk/>
            <pc:sldMk cId="3393013406" sldId="262"/>
            <ac:spMk id="31" creationId="{F2FF83B5-9E7A-4355-BC76-40D0B3AAA191}"/>
          </ac:spMkLst>
        </pc:spChg>
        <pc:spChg chg="add del mod">
          <ac:chgData name="felix" userId="d97f6d37160010a0" providerId="LiveId" clId="{7B0C2A0D-1622-4AB3-B74A-C9B63D00EA4A}" dt="2021-08-18T21:48:36.417" v="2251" actId="478"/>
          <ac:spMkLst>
            <pc:docMk/>
            <pc:sldMk cId="3393013406" sldId="262"/>
            <ac:spMk id="33" creationId="{9868EBFF-8641-481B-A0C8-B3CF50AB5C7D}"/>
          </ac:spMkLst>
        </pc:spChg>
        <pc:spChg chg="add del mod">
          <ac:chgData name="felix" userId="d97f6d37160010a0" providerId="LiveId" clId="{7B0C2A0D-1622-4AB3-B74A-C9B63D00EA4A}" dt="2021-08-18T21:48:32.697" v="2246" actId="478"/>
          <ac:spMkLst>
            <pc:docMk/>
            <pc:sldMk cId="3393013406" sldId="262"/>
            <ac:spMk id="34" creationId="{C6C4EB72-C9F5-4647-916A-EC9F4080FEBD}"/>
          </ac:spMkLst>
        </pc:spChg>
        <pc:spChg chg="add del mod">
          <ac:chgData name="felix" userId="d97f6d37160010a0" providerId="LiveId" clId="{7B0C2A0D-1622-4AB3-B74A-C9B63D00EA4A}" dt="2021-08-18T21:48:36.417" v="2251" actId="478"/>
          <ac:spMkLst>
            <pc:docMk/>
            <pc:sldMk cId="3393013406" sldId="262"/>
            <ac:spMk id="35" creationId="{D5039D63-C3CE-4C8C-83C2-11F717243B94}"/>
          </ac:spMkLst>
        </pc:spChg>
        <pc:picChg chg="add del mod">
          <ac:chgData name="felix" userId="d97f6d37160010a0" providerId="LiveId" clId="{7B0C2A0D-1622-4AB3-B74A-C9B63D00EA4A}" dt="2021-08-18T00:49:38.789" v="1328" actId="478"/>
          <ac:picMkLst>
            <pc:docMk/>
            <pc:sldMk cId="3393013406" sldId="262"/>
            <ac:picMk id="9" creationId="{23E149D8-7BB4-4C0F-8042-7C52DC4869D4}"/>
          </ac:picMkLst>
        </pc:picChg>
        <pc:picChg chg="add del mod modCrop">
          <ac:chgData name="felix" userId="d97f6d37160010a0" providerId="LiveId" clId="{7B0C2A0D-1622-4AB3-B74A-C9B63D00EA4A}" dt="2021-08-18T21:48:31.777" v="2245" actId="478"/>
          <ac:picMkLst>
            <pc:docMk/>
            <pc:sldMk cId="3393013406" sldId="262"/>
            <ac:picMk id="13" creationId="{E972CA52-AF32-4E91-9E59-83EEF3D96FD9}"/>
          </ac:picMkLst>
        </pc:picChg>
        <pc:picChg chg="add del mod">
          <ac:chgData name="felix" userId="d97f6d37160010a0" providerId="LiveId" clId="{7B0C2A0D-1622-4AB3-B74A-C9B63D00EA4A}" dt="2021-08-18T00:49:29.969" v="1326" actId="478"/>
          <ac:picMkLst>
            <pc:docMk/>
            <pc:sldMk cId="3393013406" sldId="262"/>
            <ac:picMk id="15" creationId="{E926CD56-0E62-4684-A280-4B4625BC5D37}"/>
          </ac:picMkLst>
        </pc:picChg>
        <pc:picChg chg="add del mod modCrop">
          <ac:chgData name="felix" userId="d97f6d37160010a0" providerId="LiveId" clId="{7B0C2A0D-1622-4AB3-B74A-C9B63D00EA4A}" dt="2021-08-18T01:53:11.513" v="1710" actId="478"/>
          <ac:picMkLst>
            <pc:docMk/>
            <pc:sldMk cId="3393013406" sldId="262"/>
            <ac:picMk id="19" creationId="{B91A8109-3AD0-47EE-99E9-53E6D4EE45B4}"/>
          </ac:picMkLst>
        </pc:picChg>
        <pc:picChg chg="add del mod">
          <ac:chgData name="felix" userId="d97f6d37160010a0" providerId="LiveId" clId="{7B0C2A0D-1622-4AB3-B74A-C9B63D00EA4A}" dt="2021-08-20T17:02:39.144" v="5505" actId="478"/>
          <ac:picMkLst>
            <pc:docMk/>
            <pc:sldMk cId="3393013406" sldId="262"/>
            <ac:picMk id="20" creationId="{A8AD0B64-747A-4518-82D7-92847D5A62AF}"/>
          </ac:picMkLst>
        </pc:picChg>
        <pc:picChg chg="add mod modCrop">
          <ac:chgData name="felix" userId="d97f6d37160010a0" providerId="LiveId" clId="{7B0C2A0D-1622-4AB3-B74A-C9B63D00EA4A}" dt="2021-08-21T18:32:26.913" v="6313" actId="1076"/>
          <ac:picMkLst>
            <pc:docMk/>
            <pc:sldMk cId="3393013406" sldId="262"/>
            <ac:picMk id="27" creationId="{CDE4917A-7BC8-4238-AD03-4D52E1704979}"/>
          </ac:picMkLst>
        </pc:picChg>
        <pc:picChg chg="add del mod">
          <ac:chgData name="felix" userId="d97f6d37160010a0" providerId="LiveId" clId="{7B0C2A0D-1622-4AB3-B74A-C9B63D00EA4A}" dt="2021-08-18T21:48:34.081" v="2248" actId="478"/>
          <ac:picMkLst>
            <pc:docMk/>
            <pc:sldMk cId="3393013406" sldId="262"/>
            <ac:picMk id="1026" creationId="{15CA99B9-5E20-4D40-A934-2462C9BEE17B}"/>
          </ac:picMkLst>
        </pc:picChg>
        <pc:picChg chg="add del mod">
          <ac:chgData name="felix" userId="d97f6d37160010a0" providerId="LiveId" clId="{7B0C2A0D-1622-4AB3-B74A-C9B63D00EA4A}" dt="2021-08-18T01:02:37.059" v="1397" actId="478"/>
          <ac:picMkLst>
            <pc:docMk/>
            <pc:sldMk cId="3393013406" sldId="262"/>
            <ac:picMk id="1028" creationId="{5E638DAB-1298-47BA-975B-55BBB8A07406}"/>
          </ac:picMkLst>
        </pc:picChg>
        <pc:picChg chg="add del mod">
          <ac:chgData name="felix" userId="d97f6d37160010a0" providerId="LiveId" clId="{7B0C2A0D-1622-4AB3-B74A-C9B63D00EA4A}" dt="2021-08-18T00:41:25.577" v="1301" actId="21"/>
          <ac:picMkLst>
            <pc:docMk/>
            <pc:sldMk cId="3393013406" sldId="262"/>
            <ac:picMk id="1030" creationId="{74F7ADBB-81D8-4764-A099-A393CE2D5FBD}"/>
          </ac:picMkLst>
        </pc:picChg>
        <pc:cxnChg chg="add del mod">
          <ac:chgData name="felix" userId="d97f6d37160010a0" providerId="LiveId" clId="{7B0C2A0D-1622-4AB3-B74A-C9B63D00EA4A}" dt="2021-08-18T00:46:16.636" v="1317" actId="478"/>
          <ac:cxnSpMkLst>
            <pc:docMk/>
            <pc:sldMk cId="3393013406" sldId="262"/>
            <ac:cxnSpMk id="5" creationId="{DE75BEA5-E905-416D-9627-BDE35FADC0B5}"/>
          </ac:cxnSpMkLst>
        </pc:cxnChg>
        <pc:cxnChg chg="add del mod">
          <ac:chgData name="felix" userId="d97f6d37160010a0" providerId="LiveId" clId="{7B0C2A0D-1622-4AB3-B74A-C9B63D00EA4A}" dt="2021-08-18T01:08:41.001" v="1487" actId="478"/>
          <ac:cxnSpMkLst>
            <pc:docMk/>
            <pc:sldMk cId="3393013406" sldId="262"/>
            <ac:cxnSpMk id="22" creationId="{BE8113DF-4C2C-457B-9988-4862AF43E00E}"/>
          </ac:cxnSpMkLst>
        </pc:cxnChg>
      </pc:sldChg>
      <pc:sldChg chg="new del">
        <pc:chgData name="felix" userId="d97f6d37160010a0" providerId="LiveId" clId="{7B0C2A0D-1622-4AB3-B74A-C9B63D00EA4A}" dt="2021-08-14T02:14:18.260" v="239" actId="47"/>
        <pc:sldMkLst>
          <pc:docMk/>
          <pc:sldMk cId="1092697938" sldId="263"/>
        </pc:sldMkLst>
      </pc:sldChg>
      <pc:sldChg chg="modSp add del mod">
        <pc:chgData name="felix" userId="d97f6d37160010a0" providerId="LiveId" clId="{7B0C2A0D-1622-4AB3-B74A-C9B63D00EA4A}" dt="2021-08-17T20:17:55.425" v="1223" actId="47"/>
        <pc:sldMkLst>
          <pc:docMk/>
          <pc:sldMk cId="1478086320" sldId="263"/>
        </pc:sldMkLst>
        <pc:spChg chg="mod">
          <ac:chgData name="felix" userId="d97f6d37160010a0" providerId="LiveId" clId="{7B0C2A0D-1622-4AB3-B74A-C9B63D00EA4A}" dt="2021-08-14T02:14:36.653" v="251" actId="20577"/>
          <ac:spMkLst>
            <pc:docMk/>
            <pc:sldMk cId="1478086320" sldId="263"/>
            <ac:spMk id="2" creationId="{22F31D8E-5B29-479B-96E6-1407825D11CF}"/>
          </ac:spMkLst>
        </pc:spChg>
      </pc:sldChg>
      <pc:sldChg chg="addSp modSp new del mod">
        <pc:chgData name="felix" userId="d97f6d37160010a0" providerId="LiveId" clId="{7B0C2A0D-1622-4AB3-B74A-C9B63D00EA4A}" dt="2021-08-16T00:48:07.335" v="870" actId="47"/>
        <pc:sldMkLst>
          <pc:docMk/>
          <pc:sldMk cId="2191304744" sldId="264"/>
        </pc:sldMkLst>
        <pc:picChg chg="add mod">
          <ac:chgData name="felix" userId="d97f6d37160010a0" providerId="LiveId" clId="{7B0C2A0D-1622-4AB3-B74A-C9B63D00EA4A}" dt="2021-08-16T00:47:13.740" v="847" actId="1076"/>
          <ac:picMkLst>
            <pc:docMk/>
            <pc:sldMk cId="2191304744" sldId="264"/>
            <ac:picMk id="4" creationId="{7F742E0F-E00D-46D2-999C-8821F87B47DA}"/>
          </ac:picMkLst>
        </pc:picChg>
      </pc:sldChg>
      <pc:sldChg chg="addSp delSp modSp new del mod">
        <pc:chgData name="felix" userId="d97f6d37160010a0" providerId="LiveId" clId="{7B0C2A0D-1622-4AB3-B74A-C9B63D00EA4A}" dt="2021-08-16T00:48:08.076" v="871" actId="47"/>
        <pc:sldMkLst>
          <pc:docMk/>
          <pc:sldMk cId="1107309491" sldId="265"/>
        </pc:sldMkLst>
        <pc:picChg chg="add del mod">
          <ac:chgData name="felix" userId="d97f6d37160010a0" providerId="LiveId" clId="{7B0C2A0D-1622-4AB3-B74A-C9B63D00EA4A}" dt="2021-08-16T00:44:11.685" v="798" actId="478"/>
          <ac:picMkLst>
            <pc:docMk/>
            <pc:sldMk cId="1107309491" sldId="265"/>
            <ac:picMk id="4" creationId="{27478BAD-0E0D-4098-9878-BE25FF08C511}"/>
          </ac:picMkLst>
        </pc:picChg>
        <pc:picChg chg="add mod modCrop">
          <ac:chgData name="felix" userId="d97f6d37160010a0" providerId="LiveId" clId="{7B0C2A0D-1622-4AB3-B74A-C9B63D00EA4A}" dt="2021-08-16T00:46:53.841" v="844" actId="732"/>
          <ac:picMkLst>
            <pc:docMk/>
            <pc:sldMk cId="1107309491" sldId="265"/>
            <ac:picMk id="5" creationId="{4BA8C9F5-206B-4BB2-8FEB-0F7A68AE8846}"/>
          </ac:picMkLst>
        </pc:picChg>
      </pc:sldChg>
      <pc:sldChg chg="addSp delSp modSp add mod delDesignElem">
        <pc:chgData name="felix" userId="d97f6d37160010a0" providerId="LiveId" clId="{7B0C2A0D-1622-4AB3-B74A-C9B63D00EA4A}" dt="2021-08-21T23:44:12.978" v="7012" actId="1076"/>
        <pc:sldMkLst>
          <pc:docMk/>
          <pc:sldMk cId="1918543983" sldId="266"/>
        </pc:sldMkLst>
        <pc:spChg chg="mod">
          <ac:chgData name="felix" userId="d97f6d37160010a0" providerId="LiveId" clId="{7B0C2A0D-1622-4AB3-B74A-C9B63D00EA4A}" dt="2021-08-21T23:34:05.909" v="6909" actId="207"/>
          <ac:spMkLst>
            <pc:docMk/>
            <pc:sldMk cId="1918543983" sldId="266"/>
            <ac:spMk id="2" creationId="{52DEA0C8-E35E-400A-B9E5-E721AC3A6577}"/>
          </ac:spMkLst>
        </pc:spChg>
        <pc:spChg chg="del">
          <ac:chgData name="felix" userId="d97f6d37160010a0" providerId="LiveId" clId="{7B0C2A0D-1622-4AB3-B74A-C9B63D00EA4A}" dt="2021-08-16T00:43:13.308" v="787" actId="478"/>
          <ac:spMkLst>
            <pc:docMk/>
            <pc:sldMk cId="1918543983" sldId="266"/>
            <ac:spMk id="3" creationId="{456B5A8C-66CC-468B-BCCB-46F97398F65F}"/>
          </ac:spMkLst>
        </pc:spChg>
        <pc:spChg chg="mod">
          <ac:chgData name="felix" userId="d97f6d37160010a0" providerId="LiveId" clId="{7B0C2A0D-1622-4AB3-B74A-C9B63D00EA4A}" dt="2021-08-19T00:34:46.105" v="2544"/>
          <ac:spMkLst>
            <pc:docMk/>
            <pc:sldMk cId="1918543983" sldId="266"/>
            <ac:spMk id="3" creationId="{87164F27-58F8-457C-91CC-2237F9E74DA1}"/>
          </ac:spMkLst>
        </pc:spChg>
        <pc:spChg chg="add del mod">
          <ac:chgData name="felix" userId="d97f6d37160010a0" providerId="LiveId" clId="{7B0C2A0D-1622-4AB3-B74A-C9B63D00EA4A}" dt="2021-08-16T00:43:28.108" v="791" actId="478"/>
          <ac:spMkLst>
            <pc:docMk/>
            <pc:sldMk cId="1918543983" sldId="266"/>
            <ac:spMk id="5" creationId="{C764C194-463D-4372-9EFF-940566E86731}"/>
          </ac:spMkLst>
        </pc:spChg>
        <pc:spChg chg="add mod">
          <ac:chgData name="felix" userId="d97f6d37160010a0" providerId="LiveId" clId="{7B0C2A0D-1622-4AB3-B74A-C9B63D00EA4A}" dt="2021-08-21T23:44:12.978" v="7012" actId="1076"/>
          <ac:spMkLst>
            <pc:docMk/>
            <pc:sldMk cId="1918543983" sldId="266"/>
            <ac:spMk id="6" creationId="{C7FB5683-68B1-40F2-849E-25B583E7014C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1918543983" sldId="266"/>
            <ac:spMk id="8" creationId="{1B15ED52-F352-441B-82BF-E0EA34836D08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1918543983" sldId="266"/>
            <ac:spMk id="10" creationId="{3B2E3793-BFE6-45A2-9B7B-E18844431C99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1918543983" sldId="266"/>
            <ac:spMk id="12" creationId="{BC4C4868-CB8F-4AF9-9CDB-8108F2C19B67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1918543983" sldId="266"/>
            <ac:spMk id="14" creationId="{375E0459-6403-40CD-989D-56A4407CA12E}"/>
          </ac:spMkLst>
        </pc:spChg>
        <pc:spChg chg="add mod">
          <ac:chgData name="felix" userId="d97f6d37160010a0" providerId="LiveId" clId="{7B0C2A0D-1622-4AB3-B74A-C9B63D00EA4A}" dt="2021-08-19T00:37:49.983" v="2581" actId="1076"/>
          <ac:spMkLst>
            <pc:docMk/>
            <pc:sldMk cId="1918543983" sldId="266"/>
            <ac:spMk id="15" creationId="{3E3FAA8D-5F3A-4E3B-8315-CE09C21F3608}"/>
          </ac:spMkLst>
        </pc:spChg>
        <pc:spChg chg="del">
          <ac:chgData name="felix" userId="d97f6d37160010a0" providerId="LiveId" clId="{7B0C2A0D-1622-4AB3-B74A-C9B63D00EA4A}" dt="2021-08-19T00:34:46.105" v="2544"/>
          <ac:spMkLst>
            <pc:docMk/>
            <pc:sldMk cId="1918543983" sldId="266"/>
            <ac:spMk id="16" creationId="{53E5B1A8-3AC9-4BD1-9BBC-78CA94F2D1BA}"/>
          </ac:spMkLst>
        </pc:spChg>
        <pc:spChg chg="add mod">
          <ac:chgData name="felix" userId="d97f6d37160010a0" providerId="LiveId" clId="{7B0C2A0D-1622-4AB3-B74A-C9B63D00EA4A}" dt="2021-08-18T21:45:50.661" v="2184" actId="1076"/>
          <ac:spMkLst>
            <pc:docMk/>
            <pc:sldMk cId="1918543983" sldId="266"/>
            <ac:spMk id="17" creationId="{48019BB2-466B-4CF1-BCD1-C6F2BD505D41}"/>
          </ac:spMkLst>
        </pc:spChg>
        <pc:spChg chg="add mod">
          <ac:chgData name="felix" userId="d97f6d37160010a0" providerId="LiveId" clId="{7B0C2A0D-1622-4AB3-B74A-C9B63D00EA4A}" dt="2021-08-18T21:46:32.146" v="2210" actId="20577"/>
          <ac:spMkLst>
            <pc:docMk/>
            <pc:sldMk cId="1918543983" sldId="266"/>
            <ac:spMk id="18" creationId="{609FF260-4D99-4B8A-B8B8-870F27E3D9F4}"/>
          </ac:spMkLst>
        </pc:spChg>
        <pc:spChg chg="add mod">
          <ac:chgData name="felix" userId="d97f6d37160010a0" providerId="LiveId" clId="{7B0C2A0D-1622-4AB3-B74A-C9B63D00EA4A}" dt="2021-08-16T01:02:42.509" v="1085" actId="20577"/>
          <ac:spMkLst>
            <pc:docMk/>
            <pc:sldMk cId="1918543983" sldId="266"/>
            <ac:spMk id="19" creationId="{4D01B8B2-975C-4C8E-911E-38C4729BD6F2}"/>
          </ac:spMkLst>
        </pc:spChg>
        <pc:spChg chg="add mod">
          <ac:chgData name="felix" userId="d97f6d37160010a0" providerId="LiveId" clId="{7B0C2A0D-1622-4AB3-B74A-C9B63D00EA4A}" dt="2021-08-19T00:48:37.725" v="2719" actId="1076"/>
          <ac:spMkLst>
            <pc:docMk/>
            <pc:sldMk cId="1918543983" sldId="266"/>
            <ac:spMk id="32" creationId="{5089692C-DAE6-4EFD-AC9B-3568B6DCFDAA}"/>
          </ac:spMkLst>
        </pc:spChg>
        <pc:spChg chg="add mod">
          <ac:chgData name="felix" userId="d97f6d37160010a0" providerId="LiveId" clId="{7B0C2A0D-1622-4AB3-B74A-C9B63D00EA4A}" dt="2021-08-16T01:02:49.512" v="1086" actId="1076"/>
          <ac:spMkLst>
            <pc:docMk/>
            <pc:sldMk cId="1918543983" sldId="266"/>
            <ac:spMk id="35" creationId="{8381E58D-8311-4D98-9D0F-6DA35EC8AACC}"/>
          </ac:spMkLst>
        </pc:spChg>
        <pc:spChg chg="add del mod">
          <ac:chgData name="felix" userId="d97f6d37160010a0" providerId="LiveId" clId="{7B0C2A0D-1622-4AB3-B74A-C9B63D00EA4A}" dt="2021-08-16T01:03:48.583" v="1130" actId="767"/>
          <ac:spMkLst>
            <pc:docMk/>
            <pc:sldMk cId="1918543983" sldId="266"/>
            <ac:spMk id="43" creationId="{A3DEB020-F82B-4CDD-B6B8-59DB21943596}"/>
          </ac:spMkLst>
        </pc:spChg>
        <pc:picChg chg="add del mod">
          <ac:chgData name="felix" userId="d97f6d37160010a0" providerId="LiveId" clId="{7B0C2A0D-1622-4AB3-B74A-C9B63D00EA4A}" dt="2021-08-16T00:44:13.805" v="799" actId="478"/>
          <ac:picMkLst>
            <pc:docMk/>
            <pc:sldMk cId="1918543983" sldId="266"/>
            <ac:picMk id="11" creationId="{9C6E710B-B0FF-414E-82ED-500DFE7D25D4}"/>
          </ac:picMkLst>
        </pc:picChg>
        <pc:picChg chg="add mod">
          <ac:chgData name="felix" userId="d97f6d37160010a0" providerId="LiveId" clId="{7B0C2A0D-1622-4AB3-B74A-C9B63D00EA4A}" dt="2021-08-16T00:52:02.458" v="959" actId="1076"/>
          <ac:picMkLst>
            <pc:docMk/>
            <pc:sldMk cId="1918543983" sldId="266"/>
            <ac:picMk id="13" creationId="{AC558892-589E-4E01-99CB-DB1A23400469}"/>
          </ac:picMkLst>
        </pc:picChg>
        <pc:cxnChg chg="add mod">
          <ac:chgData name="felix" userId="d97f6d37160010a0" providerId="LiveId" clId="{7B0C2A0D-1622-4AB3-B74A-C9B63D00EA4A}" dt="2021-08-19T00:48:12.618" v="2682" actId="14100"/>
          <ac:cxnSpMkLst>
            <pc:docMk/>
            <pc:sldMk cId="1918543983" sldId="266"/>
            <ac:cxnSpMk id="9" creationId="{67BD38A9-5B5A-47A7-8647-CC3B44C00CFA}"/>
          </ac:cxnSpMkLst>
        </pc:cxnChg>
        <pc:cxnChg chg="add mod">
          <ac:chgData name="felix" userId="d97f6d37160010a0" providerId="LiveId" clId="{7B0C2A0D-1622-4AB3-B74A-C9B63D00EA4A}" dt="2021-08-20T16:59:33.128" v="5501" actId="14100"/>
          <ac:cxnSpMkLst>
            <pc:docMk/>
            <pc:sldMk cId="1918543983" sldId="266"/>
            <ac:cxnSpMk id="22" creationId="{E6BF3B35-C65E-4792-93EC-EC78F90E55E7}"/>
          </ac:cxnSpMkLst>
        </pc:cxnChg>
        <pc:cxnChg chg="add mod">
          <ac:chgData name="felix" userId="d97f6d37160010a0" providerId="LiveId" clId="{7B0C2A0D-1622-4AB3-B74A-C9B63D00EA4A}" dt="2021-08-19T00:37:31.078" v="2576" actId="13822"/>
          <ac:cxnSpMkLst>
            <pc:docMk/>
            <pc:sldMk cId="1918543983" sldId="266"/>
            <ac:cxnSpMk id="24" creationId="{10B21359-0A24-4CEE-B75F-54D6919A280D}"/>
          </ac:cxnSpMkLst>
        </pc:cxnChg>
        <pc:cxnChg chg="add mod">
          <ac:chgData name="felix" userId="d97f6d37160010a0" providerId="LiveId" clId="{7B0C2A0D-1622-4AB3-B74A-C9B63D00EA4A}" dt="2021-08-19T00:37:57.900" v="2584" actId="13822"/>
          <ac:cxnSpMkLst>
            <pc:docMk/>
            <pc:sldMk cId="1918543983" sldId="266"/>
            <ac:cxnSpMk id="26" creationId="{A3A738BC-F0CC-4DE7-AB27-6950C1CF6EE6}"/>
          </ac:cxnSpMkLst>
        </pc:cxnChg>
        <pc:cxnChg chg="add mod">
          <ac:chgData name="felix" userId="d97f6d37160010a0" providerId="LiveId" clId="{7B0C2A0D-1622-4AB3-B74A-C9B63D00EA4A}" dt="2021-08-19T00:37:39.872" v="2579" actId="13822"/>
          <ac:cxnSpMkLst>
            <pc:docMk/>
            <pc:sldMk cId="1918543983" sldId="266"/>
            <ac:cxnSpMk id="28" creationId="{7049D69F-37C8-4EBA-A39D-79E2234C0C41}"/>
          </ac:cxnSpMkLst>
        </pc:cxnChg>
        <pc:cxnChg chg="add mod">
          <ac:chgData name="felix" userId="d97f6d37160010a0" providerId="LiveId" clId="{7B0C2A0D-1622-4AB3-B74A-C9B63D00EA4A}" dt="2021-08-19T00:37:42.701" v="2580" actId="13822"/>
          <ac:cxnSpMkLst>
            <pc:docMk/>
            <pc:sldMk cId="1918543983" sldId="266"/>
            <ac:cxnSpMk id="30" creationId="{439F6B77-0580-491B-99F2-371D40F80571}"/>
          </ac:cxnSpMkLst>
        </pc:cxnChg>
        <pc:cxnChg chg="add mod">
          <ac:chgData name="felix" userId="d97f6d37160010a0" providerId="LiveId" clId="{7B0C2A0D-1622-4AB3-B74A-C9B63D00EA4A}" dt="2021-08-20T15:15:00.489" v="5256" actId="14100"/>
          <ac:cxnSpMkLst>
            <pc:docMk/>
            <pc:sldMk cId="1918543983" sldId="266"/>
            <ac:cxnSpMk id="33" creationId="{95EF2F8E-F26D-4FC5-B1FF-AE9A1A81798D}"/>
          </ac:cxnSpMkLst>
        </pc:cxnChg>
        <pc:cxnChg chg="add mod">
          <ac:chgData name="felix" userId="d97f6d37160010a0" providerId="LiveId" clId="{7B0C2A0D-1622-4AB3-B74A-C9B63D00EA4A}" dt="2021-08-19T00:37:34.039" v="2577" actId="13822"/>
          <ac:cxnSpMkLst>
            <pc:docMk/>
            <pc:sldMk cId="1918543983" sldId="266"/>
            <ac:cxnSpMk id="36" creationId="{FF421F04-D74E-461A-8D7E-40C1D3EB6A59}"/>
          </ac:cxnSpMkLst>
        </pc:cxnChg>
        <pc:cxnChg chg="add mod">
          <ac:chgData name="felix" userId="d97f6d37160010a0" providerId="LiveId" clId="{7B0C2A0D-1622-4AB3-B74A-C9B63D00EA4A}" dt="2021-08-19T00:37:36.769" v="2578" actId="13822"/>
          <ac:cxnSpMkLst>
            <pc:docMk/>
            <pc:sldMk cId="1918543983" sldId="266"/>
            <ac:cxnSpMk id="38" creationId="{A3103737-490C-4A93-9A5F-44639604A411}"/>
          </ac:cxnSpMkLst>
        </pc:cxnChg>
        <pc:cxnChg chg="add del mod">
          <ac:chgData name="felix" userId="d97f6d37160010a0" providerId="LiveId" clId="{7B0C2A0D-1622-4AB3-B74A-C9B63D00EA4A}" dt="2021-08-16T01:03:45.749" v="1123"/>
          <ac:cxnSpMkLst>
            <pc:docMk/>
            <pc:sldMk cId="1918543983" sldId="266"/>
            <ac:cxnSpMk id="44" creationId="{97D2B51F-D191-4E97-ACB6-F48F84D94CDB}"/>
          </ac:cxnSpMkLst>
        </pc:cxnChg>
        <pc:cxnChg chg="add del mod">
          <ac:chgData name="felix" userId="d97f6d37160010a0" providerId="LiveId" clId="{7B0C2A0D-1622-4AB3-B74A-C9B63D00EA4A}" dt="2021-08-16T01:03:44.669" v="1120"/>
          <ac:cxnSpMkLst>
            <pc:docMk/>
            <pc:sldMk cId="1918543983" sldId="266"/>
            <ac:cxnSpMk id="46" creationId="{A800A418-5BBF-4B93-80AB-70CD7F799716}"/>
          </ac:cxnSpMkLst>
        </pc:cxnChg>
      </pc:sldChg>
      <pc:sldChg chg="new add del">
        <pc:chgData name="felix" userId="d97f6d37160010a0" providerId="LiveId" clId="{7B0C2A0D-1622-4AB3-B74A-C9B63D00EA4A}" dt="2021-08-16T00:43:04.512" v="785" actId="680"/>
        <pc:sldMkLst>
          <pc:docMk/>
          <pc:sldMk cId="2282541409" sldId="266"/>
        </pc:sldMkLst>
      </pc:sldChg>
      <pc:sldChg chg="addSp delSp modSp add del mod">
        <pc:chgData name="felix" userId="d97f6d37160010a0" providerId="LiveId" clId="{7B0C2A0D-1622-4AB3-B74A-C9B63D00EA4A}" dt="2021-08-18T21:27:49.657" v="1970" actId="47"/>
        <pc:sldMkLst>
          <pc:docMk/>
          <pc:sldMk cId="1344674233" sldId="267"/>
        </pc:sldMkLst>
        <pc:spChg chg="mod">
          <ac:chgData name="felix" userId="d97f6d37160010a0" providerId="LiveId" clId="{7B0C2A0D-1622-4AB3-B74A-C9B63D00EA4A}" dt="2021-08-16T00:48:04.618" v="869" actId="20577"/>
          <ac:spMkLst>
            <pc:docMk/>
            <pc:sldMk cId="1344674233" sldId="267"/>
            <ac:spMk id="2" creationId="{52DEA0C8-E35E-400A-B9E5-E721AC3A6577}"/>
          </ac:spMkLst>
        </pc:spChg>
        <pc:spChg chg="add del mod">
          <ac:chgData name="felix" userId="d97f6d37160010a0" providerId="LiveId" clId="{7B0C2A0D-1622-4AB3-B74A-C9B63D00EA4A}" dt="2021-08-18T01:50:52.516" v="1695" actId="478"/>
          <ac:spMkLst>
            <pc:docMk/>
            <pc:sldMk cId="1344674233" sldId="267"/>
            <ac:spMk id="3" creationId="{905B3099-04AA-4D5D-9DE4-90361BB63CD9}"/>
          </ac:spMkLst>
        </pc:spChg>
        <pc:picChg chg="add mod modCrop">
          <ac:chgData name="felix" userId="d97f6d37160010a0" providerId="LiveId" clId="{7B0C2A0D-1622-4AB3-B74A-C9B63D00EA4A}" dt="2021-08-18T02:04:51.004" v="1761" actId="1076"/>
          <ac:picMkLst>
            <pc:docMk/>
            <pc:sldMk cId="1344674233" sldId="267"/>
            <ac:picMk id="5" creationId="{58EC5C4B-FBBD-40B2-8A91-166BB37AF17B}"/>
          </ac:picMkLst>
        </pc:picChg>
        <pc:picChg chg="add del mod">
          <ac:chgData name="felix" userId="d97f6d37160010a0" providerId="LiveId" clId="{7B0C2A0D-1622-4AB3-B74A-C9B63D00EA4A}" dt="2021-08-18T01:51:12.213" v="1698" actId="478"/>
          <ac:picMkLst>
            <pc:docMk/>
            <pc:sldMk cId="1344674233" sldId="267"/>
            <ac:picMk id="9" creationId="{140C8C69-1223-42D2-9021-CB26850E9649}"/>
          </ac:picMkLst>
        </pc:picChg>
        <pc:picChg chg="add mod modCrop">
          <ac:chgData name="felix" userId="d97f6d37160010a0" providerId="LiveId" clId="{7B0C2A0D-1622-4AB3-B74A-C9B63D00EA4A}" dt="2021-08-18T02:04:44.912" v="1759" actId="1076"/>
          <ac:picMkLst>
            <pc:docMk/>
            <pc:sldMk cId="1344674233" sldId="267"/>
            <ac:picMk id="11" creationId="{56D09BB7-C7E3-4C36-9DB6-EAA748A20ABA}"/>
          </ac:picMkLst>
        </pc:picChg>
        <pc:picChg chg="del">
          <ac:chgData name="felix" userId="d97f6d37160010a0" providerId="LiveId" clId="{7B0C2A0D-1622-4AB3-B74A-C9B63D00EA4A}" dt="2021-08-16T00:47:22.702" v="849" actId="478"/>
          <ac:picMkLst>
            <pc:docMk/>
            <pc:sldMk cId="1344674233" sldId="267"/>
            <ac:picMk id="13" creationId="{AC558892-589E-4E01-99CB-DB1A23400469}"/>
          </ac:picMkLst>
        </pc:picChg>
      </pc:sldChg>
      <pc:sldChg chg="addSp delSp modSp new del mod">
        <pc:chgData name="felix" userId="d97f6d37160010a0" providerId="LiveId" clId="{7B0C2A0D-1622-4AB3-B74A-C9B63D00EA4A}" dt="2021-08-18T01:21:54.836" v="1626" actId="47"/>
        <pc:sldMkLst>
          <pc:docMk/>
          <pc:sldMk cId="1616000379" sldId="268"/>
        </pc:sldMkLst>
        <pc:picChg chg="add del mod">
          <ac:chgData name="felix" userId="d97f6d37160010a0" providerId="LiveId" clId="{7B0C2A0D-1622-4AB3-B74A-C9B63D00EA4A}" dt="2021-08-18T01:21:30.987" v="1601" actId="21"/>
          <ac:picMkLst>
            <pc:docMk/>
            <pc:sldMk cId="1616000379" sldId="268"/>
            <ac:picMk id="4" creationId="{691DB72F-7479-4F83-A6FC-94A8EEB0F683}"/>
          </ac:picMkLst>
        </pc:picChg>
      </pc:sldChg>
      <pc:sldChg chg="addSp delSp modSp add mod delDesignElem">
        <pc:chgData name="felix" userId="d97f6d37160010a0" providerId="LiveId" clId="{7B0C2A0D-1622-4AB3-B74A-C9B63D00EA4A}" dt="2021-08-22T03:41:36.650" v="7717" actId="14100"/>
        <pc:sldMkLst>
          <pc:docMk/>
          <pc:sldMk cId="3490039658" sldId="269"/>
        </pc:sldMkLst>
        <pc:spChg chg="mod">
          <ac:chgData name="felix" userId="d97f6d37160010a0" providerId="LiveId" clId="{7B0C2A0D-1622-4AB3-B74A-C9B63D00EA4A}" dt="2021-08-22T03:20:41.771" v="7705" actId="20577"/>
          <ac:spMkLst>
            <pc:docMk/>
            <pc:sldMk cId="3490039658" sldId="269"/>
            <ac:spMk id="2" creationId="{AE21C870-C89D-402C-99FD-9F68F6F5A519}"/>
          </ac:spMkLst>
        </pc:spChg>
        <pc:spChg chg="mod">
          <ac:chgData name="felix" userId="d97f6d37160010a0" providerId="LiveId" clId="{7B0C2A0D-1622-4AB3-B74A-C9B63D00EA4A}" dt="2021-08-19T00:34:46.105" v="2544"/>
          <ac:spMkLst>
            <pc:docMk/>
            <pc:sldMk cId="3490039658" sldId="269"/>
            <ac:spMk id="3" creationId="{777A44A0-A804-4CC4-8CA2-7BD8D7DAB379}"/>
          </ac:spMkLst>
        </pc:spChg>
        <pc:spChg chg="add mod">
          <ac:chgData name="felix" userId="d97f6d37160010a0" providerId="LiveId" clId="{7B0C2A0D-1622-4AB3-B74A-C9B63D00EA4A}" dt="2021-08-22T03:41:29.194" v="7715" actId="1076"/>
          <ac:spMkLst>
            <pc:docMk/>
            <pc:sldMk cId="3490039658" sldId="269"/>
            <ac:spMk id="4" creationId="{91D39DAF-2947-445E-974F-5C4FDC2DAE71}"/>
          </ac:spMkLst>
        </pc:spChg>
        <pc:spChg chg="add mod">
          <ac:chgData name="felix" userId="d97f6d37160010a0" providerId="LiveId" clId="{7B0C2A0D-1622-4AB3-B74A-C9B63D00EA4A}" dt="2021-08-22T03:41:36.650" v="7717" actId="14100"/>
          <ac:spMkLst>
            <pc:docMk/>
            <pc:sldMk cId="3490039658" sldId="269"/>
            <ac:spMk id="5" creationId="{D06D97E0-FCD1-43AF-9F47-2D12FABB3197}"/>
          </ac:spMkLst>
        </pc:spChg>
        <pc:spChg chg="add mod">
          <ac:chgData name="felix" userId="d97f6d37160010a0" providerId="LiveId" clId="{7B0C2A0D-1622-4AB3-B74A-C9B63D00EA4A}" dt="2021-08-20T19:15:14.572" v="5784" actId="1076"/>
          <ac:spMkLst>
            <pc:docMk/>
            <pc:sldMk cId="3490039658" sldId="269"/>
            <ac:spMk id="6" creationId="{B24A2B35-B863-4F2E-9F46-304B64B3FA65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3490039658" sldId="269"/>
            <ac:spMk id="8" creationId="{1B15ED52-F352-441B-82BF-E0EA34836D08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3490039658" sldId="269"/>
            <ac:spMk id="10" creationId="{3B2E3793-BFE6-45A2-9B7B-E18844431C99}"/>
          </ac:spMkLst>
        </pc:spChg>
        <pc:spChg chg="add mod">
          <ac:chgData name="felix" userId="d97f6d37160010a0" providerId="LiveId" clId="{7B0C2A0D-1622-4AB3-B74A-C9B63D00EA4A}" dt="2021-08-20T19:15:16.960" v="5785" actId="1076"/>
          <ac:spMkLst>
            <pc:docMk/>
            <pc:sldMk cId="3490039658" sldId="269"/>
            <ac:spMk id="10" creationId="{8D70FFDF-5B86-4875-9A8F-EFAE2E4B3FEC}"/>
          </ac:spMkLst>
        </pc:spChg>
        <pc:spChg chg="add mod">
          <ac:chgData name="felix" userId="d97f6d37160010a0" providerId="LiveId" clId="{7B0C2A0D-1622-4AB3-B74A-C9B63D00EA4A}" dt="2021-08-20T20:13:01.708" v="6072" actId="20577"/>
          <ac:spMkLst>
            <pc:docMk/>
            <pc:sldMk cId="3490039658" sldId="269"/>
            <ac:spMk id="12" creationId="{9ECDD2A9-9B1F-4B04-B7A4-33B1AA2422EE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3490039658" sldId="269"/>
            <ac:spMk id="12" creationId="{BC4C4868-CB8F-4AF9-9CDB-8108F2C19B67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3490039658" sldId="269"/>
            <ac:spMk id="14" creationId="{375E0459-6403-40CD-989D-56A4407CA12E}"/>
          </ac:spMkLst>
        </pc:spChg>
        <pc:spChg chg="add mod">
          <ac:chgData name="felix" userId="d97f6d37160010a0" providerId="LiveId" clId="{7B0C2A0D-1622-4AB3-B74A-C9B63D00EA4A}" dt="2021-08-20T19:14:28.889" v="5763" actId="13822"/>
          <ac:spMkLst>
            <pc:docMk/>
            <pc:sldMk cId="3490039658" sldId="269"/>
            <ac:spMk id="14" creationId="{A45B4BEC-5293-46B2-A446-D5EDC0C7442A}"/>
          </ac:spMkLst>
        </pc:spChg>
        <pc:spChg chg="add mod">
          <ac:chgData name="felix" userId="d97f6d37160010a0" providerId="LiveId" clId="{7B0C2A0D-1622-4AB3-B74A-C9B63D00EA4A}" dt="2021-08-20T19:14:58.272" v="5776" actId="14100"/>
          <ac:spMkLst>
            <pc:docMk/>
            <pc:sldMk cId="3490039658" sldId="269"/>
            <ac:spMk id="15" creationId="{DF0DF1EE-9E09-4B20-8D92-774B05F13C1A}"/>
          </ac:spMkLst>
        </pc:spChg>
        <pc:spChg chg="add del">
          <ac:chgData name="felix" userId="d97f6d37160010a0" providerId="LiveId" clId="{7B0C2A0D-1622-4AB3-B74A-C9B63D00EA4A}" dt="2021-08-19T00:34:46.105" v="2544"/>
          <ac:spMkLst>
            <pc:docMk/>
            <pc:sldMk cId="3490039658" sldId="269"/>
            <ac:spMk id="16" creationId="{53E5B1A8-3AC9-4BD1-9BBC-78CA94F2D1BA}"/>
          </ac:spMkLst>
        </pc:spChg>
        <pc:spChg chg="add mod">
          <ac:chgData name="felix" userId="d97f6d37160010a0" providerId="LiveId" clId="{7B0C2A0D-1622-4AB3-B74A-C9B63D00EA4A}" dt="2021-08-20T19:15:22.054" v="5786" actId="14100"/>
          <ac:spMkLst>
            <pc:docMk/>
            <pc:sldMk cId="3490039658" sldId="269"/>
            <ac:spMk id="16" creationId="{677BF063-C7B8-46DB-AEAE-921AE39C82DC}"/>
          </ac:spMkLst>
        </pc:spChg>
        <pc:spChg chg="add del">
          <ac:chgData name="felix" userId="d97f6d37160010a0" providerId="LiveId" clId="{7B0C2A0D-1622-4AB3-B74A-C9B63D00EA4A}" dt="2021-08-18T01:52:11.090" v="1700" actId="26606"/>
          <ac:spMkLst>
            <pc:docMk/>
            <pc:sldMk cId="3490039658" sldId="269"/>
            <ac:spMk id="21" creationId="{823AC064-BC96-4F32-8AE1-B2FD38754823}"/>
          </ac:spMkLst>
        </pc:spChg>
        <pc:picChg chg="add del mod">
          <ac:chgData name="felix" userId="d97f6d37160010a0" providerId="LiveId" clId="{7B0C2A0D-1622-4AB3-B74A-C9B63D00EA4A}" dt="2021-08-18T01:50:28.234" v="1689" actId="478"/>
          <ac:picMkLst>
            <pc:docMk/>
            <pc:sldMk cId="3490039658" sldId="269"/>
            <ac:picMk id="4" creationId="{37821C07-747F-4786-B826-30A103553EB5}"/>
          </ac:picMkLst>
        </pc:picChg>
        <pc:picChg chg="add mod modCrop">
          <ac:chgData name="felix" userId="d97f6d37160010a0" providerId="LiveId" clId="{7B0C2A0D-1622-4AB3-B74A-C9B63D00EA4A}" dt="2021-08-22T03:41:27.502" v="7714" actId="14100"/>
          <ac:picMkLst>
            <pc:docMk/>
            <pc:sldMk cId="3490039658" sldId="269"/>
            <ac:picMk id="7" creationId="{E9DE1D99-6EFC-4D34-9423-6093658BC21C}"/>
          </ac:picMkLst>
        </pc:picChg>
        <pc:picChg chg="del">
          <ac:chgData name="felix" userId="d97f6d37160010a0" providerId="LiveId" clId="{7B0C2A0D-1622-4AB3-B74A-C9B63D00EA4A}" dt="2021-08-18T01:21:34.298" v="1603" actId="478"/>
          <ac:picMkLst>
            <pc:docMk/>
            <pc:sldMk cId="3490039658" sldId="269"/>
            <ac:picMk id="9" creationId="{36FDDE8E-FC2B-4C3D-91B6-4563647FC3DE}"/>
          </ac:picMkLst>
        </pc:picChg>
        <pc:picChg chg="add mod ord">
          <ac:chgData name="felix" userId="d97f6d37160010a0" providerId="LiveId" clId="{7B0C2A0D-1622-4AB3-B74A-C9B63D00EA4A}" dt="2021-08-20T19:15:03.192" v="5780" actId="1076"/>
          <ac:picMkLst>
            <pc:docMk/>
            <pc:sldMk cId="3490039658" sldId="269"/>
            <ac:picMk id="11" creationId="{5BF8F31A-344F-4D48-ACDD-64411A6E2371}"/>
          </ac:picMkLst>
        </pc:picChg>
        <pc:picChg chg="add del mod">
          <ac:chgData name="felix" userId="d97f6d37160010a0" providerId="LiveId" clId="{7B0C2A0D-1622-4AB3-B74A-C9B63D00EA4A}" dt="2021-08-20T17:04:16.469" v="5519" actId="478"/>
          <ac:picMkLst>
            <pc:docMk/>
            <pc:sldMk cId="3490039658" sldId="269"/>
            <ac:picMk id="13" creationId="{067C778E-5271-4D93-83EA-EBFE991C3398}"/>
          </ac:picMkLst>
        </pc:picChg>
        <pc:cxnChg chg="add del mod">
          <ac:chgData name="felix" userId="d97f6d37160010a0" providerId="LiveId" clId="{7B0C2A0D-1622-4AB3-B74A-C9B63D00EA4A}" dt="2021-08-20T19:14:01.146" v="5754" actId="478"/>
          <ac:cxnSpMkLst>
            <pc:docMk/>
            <pc:sldMk cId="3490039658" sldId="269"/>
            <ac:cxnSpMk id="9" creationId="{EC4EFBC9-D6A6-430C-AE9C-9541CE64CABE}"/>
          </ac:cxnSpMkLst>
        </pc:cxnChg>
        <pc:cxnChg chg="add del">
          <ac:chgData name="felix" userId="d97f6d37160010a0" providerId="LiveId" clId="{7B0C2A0D-1622-4AB3-B74A-C9B63D00EA4A}" dt="2021-08-18T01:52:11.090" v="1700" actId="26606"/>
          <ac:cxnSpMkLst>
            <pc:docMk/>
            <pc:sldMk cId="3490039658" sldId="269"/>
            <ac:cxnSpMk id="23" creationId="{7E7C77BC-7138-40B1-A15B-20F57A494629}"/>
          </ac:cxnSpMkLst>
        </pc:cxnChg>
        <pc:cxnChg chg="add del">
          <ac:chgData name="felix" userId="d97f6d37160010a0" providerId="LiveId" clId="{7B0C2A0D-1622-4AB3-B74A-C9B63D00EA4A}" dt="2021-08-18T01:52:11.090" v="1700" actId="26606"/>
          <ac:cxnSpMkLst>
            <pc:docMk/>
            <pc:sldMk cId="3490039658" sldId="269"/>
            <ac:cxnSpMk id="25" creationId="{DB146403-F3D6-484B-B2ED-97F9565D0370}"/>
          </ac:cxnSpMkLst>
        </pc:cxnChg>
      </pc:sldChg>
      <pc:sldChg chg="new del">
        <pc:chgData name="felix" userId="d97f6d37160010a0" providerId="LiveId" clId="{7B0C2A0D-1622-4AB3-B74A-C9B63D00EA4A}" dt="2021-08-18T19:07:03.081" v="1896" actId="47"/>
        <pc:sldMkLst>
          <pc:docMk/>
          <pc:sldMk cId="1937522292" sldId="270"/>
        </pc:sldMkLst>
      </pc:sldChg>
      <pc:sldChg chg="addSp delSp modSp new add del mod ord setBg setClrOvrMap">
        <pc:chgData name="felix" userId="d97f6d37160010a0" providerId="LiveId" clId="{7B0C2A0D-1622-4AB3-B74A-C9B63D00EA4A}" dt="2021-08-23T15:49:25.490" v="8328"/>
        <pc:sldMkLst>
          <pc:docMk/>
          <pc:sldMk cId="2648320392" sldId="270"/>
        </pc:sldMkLst>
        <pc:spChg chg="mod">
          <ac:chgData name="felix" userId="d97f6d37160010a0" providerId="LiveId" clId="{7B0C2A0D-1622-4AB3-B74A-C9B63D00EA4A}" dt="2021-08-21T23:34:43.150" v="6920" actId="207"/>
          <ac:spMkLst>
            <pc:docMk/>
            <pc:sldMk cId="2648320392" sldId="270"/>
            <ac:spMk id="2" creationId="{153BF6C6-D628-4BAB-BCAE-5BB3ECB0933B}"/>
          </ac:spMkLst>
        </pc:spChg>
        <pc:spChg chg="mod">
          <ac:chgData name="felix" userId="d97f6d37160010a0" providerId="LiveId" clId="{7B0C2A0D-1622-4AB3-B74A-C9B63D00EA4A}" dt="2021-08-21T02:37:49.917" v="6144" actId="14100"/>
          <ac:spMkLst>
            <pc:docMk/>
            <pc:sldMk cId="2648320392" sldId="270"/>
            <ac:spMk id="3" creationId="{3370568F-4EF5-4E2E-8DCB-A8A7AB05C3DA}"/>
          </ac:spMkLst>
        </pc:spChg>
        <pc:spChg chg="mod">
          <ac:chgData name="felix" userId="d97f6d37160010a0" providerId="LiveId" clId="{7B0C2A0D-1622-4AB3-B74A-C9B63D00EA4A}" dt="2021-08-21T01:54:39.028" v="6085" actId="26606"/>
          <ac:spMkLst>
            <pc:docMk/>
            <pc:sldMk cId="2648320392" sldId="270"/>
            <ac:spMk id="4" creationId="{9D96DC20-AFC8-49E1-831D-DADE75FB6359}"/>
          </ac:spMkLst>
        </pc:spChg>
        <pc:spChg chg="add del">
          <ac:chgData name="felix" userId="d97f6d37160010a0" providerId="LiveId" clId="{7B0C2A0D-1622-4AB3-B74A-C9B63D00EA4A}" dt="2021-08-21T01:54:39.028" v="6085" actId="26606"/>
          <ac:spMkLst>
            <pc:docMk/>
            <pc:sldMk cId="2648320392" sldId="270"/>
            <ac:spMk id="13" creationId="{C5E6CFF1-2F42-4E10-9A97-F116F46F53FE}"/>
          </ac:spMkLst>
        </pc:spChg>
        <pc:picChg chg="add del mod">
          <ac:chgData name="felix" userId="d97f6d37160010a0" providerId="LiveId" clId="{7B0C2A0D-1622-4AB3-B74A-C9B63D00EA4A}" dt="2021-08-20T16:31:10.902" v="5414" actId="478"/>
          <ac:picMkLst>
            <pc:docMk/>
            <pc:sldMk cId="2648320392" sldId="270"/>
            <ac:picMk id="6" creationId="{3D990D69-0208-443B-8346-68661990B391}"/>
          </ac:picMkLst>
        </pc:picChg>
        <pc:picChg chg="add mod ord">
          <ac:chgData name="felix" userId="d97f6d37160010a0" providerId="LiveId" clId="{7B0C2A0D-1622-4AB3-B74A-C9B63D00EA4A}" dt="2021-08-21T18:34:45.942" v="6376" actId="14100"/>
          <ac:picMkLst>
            <pc:docMk/>
            <pc:sldMk cId="2648320392" sldId="270"/>
            <ac:picMk id="8" creationId="{E1519953-3F20-443E-80FA-CD34BF8A60BC}"/>
          </ac:picMkLst>
        </pc:picChg>
        <pc:cxnChg chg="add del">
          <ac:chgData name="felix" userId="d97f6d37160010a0" providerId="LiveId" clId="{7B0C2A0D-1622-4AB3-B74A-C9B63D00EA4A}" dt="2021-08-21T01:54:39.028" v="6085" actId="26606"/>
          <ac:cxnSpMkLst>
            <pc:docMk/>
            <pc:sldMk cId="2648320392" sldId="270"/>
            <ac:cxnSpMk id="15" creationId="{67182200-4859-4C8D-BCBB-55B245C28BA3}"/>
          </ac:cxnSpMkLst>
        </pc:cxnChg>
      </pc:sldChg>
      <pc:sldChg chg="modSp new del mod">
        <pc:chgData name="felix" userId="d97f6d37160010a0" providerId="LiveId" clId="{7B0C2A0D-1622-4AB3-B74A-C9B63D00EA4A}" dt="2021-08-18T21:33:54.920" v="2040" actId="47"/>
        <pc:sldMkLst>
          <pc:docMk/>
          <pc:sldMk cId="696466539" sldId="271"/>
        </pc:sldMkLst>
        <pc:spChg chg="mod">
          <ac:chgData name="felix" userId="d97f6d37160010a0" providerId="LiveId" clId="{7B0C2A0D-1622-4AB3-B74A-C9B63D00EA4A}" dt="2021-08-18T21:33:50.099" v="2039" actId="20577"/>
          <ac:spMkLst>
            <pc:docMk/>
            <pc:sldMk cId="696466539" sldId="271"/>
            <ac:spMk id="2" creationId="{E1543843-8E0B-44B6-9316-764B0A7FA956}"/>
          </ac:spMkLst>
        </pc:spChg>
      </pc:sldChg>
      <pc:sldChg chg="addSp delSp modSp add del mod">
        <pc:chgData name="felix" userId="d97f6d37160010a0" providerId="LiveId" clId="{7B0C2A0D-1622-4AB3-B74A-C9B63D00EA4A}" dt="2021-08-18T19:10:30.194" v="1914" actId="47"/>
        <pc:sldMkLst>
          <pc:docMk/>
          <pc:sldMk cId="1764773258" sldId="271"/>
        </pc:sldMkLst>
        <pc:spChg chg="mod">
          <ac:chgData name="felix" userId="d97f6d37160010a0" providerId="LiveId" clId="{7B0C2A0D-1622-4AB3-B74A-C9B63D00EA4A}" dt="2021-08-18T15:50:34.440" v="1891" actId="2711"/>
          <ac:spMkLst>
            <pc:docMk/>
            <pc:sldMk cId="1764773258" sldId="271"/>
            <ac:spMk id="2" creationId="{AE21C870-C89D-402C-99FD-9F68F6F5A519}"/>
          </ac:spMkLst>
        </pc:spChg>
        <pc:spChg chg="del">
          <ac:chgData name="felix" userId="d97f6d37160010a0" providerId="LiveId" clId="{7B0C2A0D-1622-4AB3-B74A-C9B63D00EA4A}" dt="2021-08-18T15:50:40.848" v="1894" actId="478"/>
          <ac:spMkLst>
            <pc:docMk/>
            <pc:sldMk cId="1764773258" sldId="271"/>
            <ac:spMk id="4" creationId="{91D39DAF-2947-445E-974F-5C4FDC2DAE71}"/>
          </ac:spMkLst>
        </pc:spChg>
        <pc:graphicFrameChg chg="add mod modGraphic">
          <ac:chgData name="felix" userId="d97f6d37160010a0" providerId="LiveId" clId="{7B0C2A0D-1622-4AB3-B74A-C9B63D00EA4A}" dt="2021-08-18T19:08:45.132" v="1913" actId="1076"/>
          <ac:graphicFrameMkLst>
            <pc:docMk/>
            <pc:sldMk cId="1764773258" sldId="271"/>
            <ac:graphicFrameMk id="15" creationId="{15162C99-4142-43EF-B4A3-387C531C4F3C}"/>
          </ac:graphicFrameMkLst>
        </pc:graphicFrameChg>
        <pc:picChg chg="del">
          <ac:chgData name="felix" userId="d97f6d37160010a0" providerId="LiveId" clId="{7B0C2A0D-1622-4AB3-B74A-C9B63D00EA4A}" dt="2021-08-18T15:50:38.813" v="1892" actId="478"/>
          <ac:picMkLst>
            <pc:docMk/>
            <pc:sldMk cId="1764773258" sldId="271"/>
            <ac:picMk id="11" creationId="{5BF8F31A-344F-4D48-ACDD-64411A6E2371}"/>
          </ac:picMkLst>
        </pc:picChg>
        <pc:picChg chg="del">
          <ac:chgData name="felix" userId="d97f6d37160010a0" providerId="LiveId" clId="{7B0C2A0D-1622-4AB3-B74A-C9B63D00EA4A}" dt="2021-08-18T15:50:39.255" v="1893" actId="478"/>
          <ac:picMkLst>
            <pc:docMk/>
            <pc:sldMk cId="1764773258" sldId="271"/>
            <ac:picMk id="13" creationId="{067C778E-5271-4D93-83EA-EBFE991C3398}"/>
          </ac:picMkLst>
        </pc:picChg>
      </pc:sldChg>
      <pc:sldChg chg="addSp modSp new del mod">
        <pc:chgData name="felix" userId="d97f6d37160010a0" providerId="LiveId" clId="{7B0C2A0D-1622-4AB3-B74A-C9B63D00EA4A}" dt="2021-08-20T03:53:45.534" v="5083" actId="47"/>
        <pc:sldMkLst>
          <pc:docMk/>
          <pc:sldMk cId="3718731344" sldId="271"/>
        </pc:sldMkLst>
        <pc:spChg chg="mod">
          <ac:chgData name="felix" userId="d97f6d37160010a0" providerId="LiveId" clId="{7B0C2A0D-1622-4AB3-B74A-C9B63D00EA4A}" dt="2021-08-19T13:16:03.301" v="3999" actId="207"/>
          <ac:spMkLst>
            <pc:docMk/>
            <pc:sldMk cId="3718731344" sldId="271"/>
            <ac:spMk id="2" creationId="{7C91FE45-EDC4-42C0-9E4D-14EBE6916271}"/>
          </ac:spMkLst>
        </pc:spChg>
        <pc:spChg chg="mod">
          <ac:chgData name="felix" userId="d97f6d37160010a0" providerId="LiveId" clId="{7B0C2A0D-1622-4AB3-B74A-C9B63D00EA4A}" dt="2021-08-19T13:31:41.290" v="4006" actId="113"/>
          <ac:spMkLst>
            <pc:docMk/>
            <pc:sldMk cId="3718731344" sldId="271"/>
            <ac:spMk id="3" creationId="{B9B43BFE-5C44-41B0-AF24-486EA71EB466}"/>
          </ac:spMkLst>
        </pc:spChg>
        <pc:spChg chg="mod">
          <ac:chgData name="felix" userId="d97f6d37160010a0" providerId="LiveId" clId="{7B0C2A0D-1622-4AB3-B74A-C9B63D00EA4A}" dt="2021-08-19T00:34:46.105" v="2544"/>
          <ac:spMkLst>
            <pc:docMk/>
            <pc:sldMk cId="3718731344" sldId="271"/>
            <ac:spMk id="4" creationId="{FC5C79B5-33E6-40A8-A334-22CF9C1AC7CE}"/>
          </ac:spMkLst>
        </pc:spChg>
        <pc:picChg chg="add mod">
          <ac:chgData name="felix" userId="d97f6d37160010a0" providerId="LiveId" clId="{7B0C2A0D-1622-4AB3-B74A-C9B63D00EA4A}" dt="2021-08-19T13:31:44.772" v="4008" actId="1076"/>
          <ac:picMkLst>
            <pc:docMk/>
            <pc:sldMk cId="3718731344" sldId="271"/>
            <ac:picMk id="5" creationId="{EE464355-3532-4569-825B-04CCF0F7A648}"/>
          </ac:picMkLst>
        </pc:picChg>
      </pc:sldChg>
      <pc:sldChg chg="modSp new del mod">
        <pc:chgData name="felix" userId="d97f6d37160010a0" providerId="LiveId" clId="{7B0C2A0D-1622-4AB3-B74A-C9B63D00EA4A}" dt="2021-08-18T21:36:58.658" v="2124" actId="47"/>
        <pc:sldMkLst>
          <pc:docMk/>
          <pc:sldMk cId="4289199893" sldId="271"/>
        </pc:sldMkLst>
        <pc:spChg chg="mod">
          <ac:chgData name="felix" userId="d97f6d37160010a0" providerId="LiveId" clId="{7B0C2A0D-1622-4AB3-B74A-C9B63D00EA4A}" dt="2021-08-18T21:34:14.834" v="2060" actId="20577"/>
          <ac:spMkLst>
            <pc:docMk/>
            <pc:sldMk cId="4289199893" sldId="271"/>
            <ac:spMk id="2" creationId="{9FFFA447-BB14-47A0-8D03-6F0AECD6D890}"/>
          </ac:spMkLst>
        </pc:spChg>
      </pc:sldChg>
      <pc:sldChg chg="addSp delSp modSp new mod setBg setClrOvrMap">
        <pc:chgData name="felix" userId="d97f6d37160010a0" providerId="LiveId" clId="{7B0C2A0D-1622-4AB3-B74A-C9B63D00EA4A}" dt="2021-08-22T00:48:40.486" v="7337" actId="1038"/>
        <pc:sldMkLst>
          <pc:docMk/>
          <pc:sldMk cId="1855400302" sldId="272"/>
        </pc:sldMkLst>
        <pc:spChg chg="del">
          <ac:chgData name="felix" userId="d97f6d37160010a0" providerId="LiveId" clId="{7B0C2A0D-1622-4AB3-B74A-C9B63D00EA4A}" dt="2021-08-19T00:36:16.559" v="2562" actId="478"/>
          <ac:spMkLst>
            <pc:docMk/>
            <pc:sldMk cId="1855400302" sldId="272"/>
            <ac:spMk id="2" creationId="{2DAA17E5-46F5-4E8C-A1E0-3536B0637D75}"/>
          </ac:spMkLst>
        </pc:spChg>
        <pc:spChg chg="del">
          <ac:chgData name="felix" userId="d97f6d37160010a0" providerId="LiveId" clId="{7B0C2A0D-1622-4AB3-B74A-C9B63D00EA4A}" dt="2021-08-19T00:36:17.393" v="2563" actId="478"/>
          <ac:spMkLst>
            <pc:docMk/>
            <pc:sldMk cId="1855400302" sldId="272"/>
            <ac:spMk id="3" creationId="{711E3ACC-0E35-4584-8515-A06C79CD4168}"/>
          </ac:spMkLst>
        </pc:spChg>
        <pc:spChg chg="del mod ord">
          <ac:chgData name="felix" userId="d97f6d37160010a0" providerId="LiveId" clId="{7B0C2A0D-1622-4AB3-B74A-C9B63D00EA4A}" dt="2021-08-21T23:41:31.046" v="7000" actId="478"/>
          <ac:spMkLst>
            <pc:docMk/>
            <pc:sldMk cId="1855400302" sldId="272"/>
            <ac:spMk id="4" creationId="{FEC63FAF-D8CF-4703-A97E-B00F4EF26EB9}"/>
          </ac:spMkLst>
        </pc:spChg>
        <pc:spChg chg="add mod ord">
          <ac:chgData name="felix" userId="d97f6d37160010a0" providerId="LiveId" clId="{7B0C2A0D-1622-4AB3-B74A-C9B63D00EA4A}" dt="2021-08-21T23:34:48.802" v="6921" actId="207"/>
          <ac:spMkLst>
            <pc:docMk/>
            <pc:sldMk cId="1855400302" sldId="272"/>
            <ac:spMk id="6" creationId="{05B6FEA2-66E4-43ED-AD87-9F4C60829CA4}"/>
          </ac:spMkLst>
        </pc:spChg>
        <pc:spChg chg="add del mod">
          <ac:chgData name="felix" userId="d97f6d37160010a0" providerId="LiveId" clId="{7B0C2A0D-1622-4AB3-B74A-C9B63D00EA4A}" dt="2021-08-19T00:43:13.761" v="2595" actId="478"/>
          <ac:spMkLst>
            <pc:docMk/>
            <pc:sldMk cId="1855400302" sldId="272"/>
            <ac:spMk id="7" creationId="{854FC763-917B-402E-B3F6-0D5BC7A6A76F}"/>
          </ac:spMkLst>
        </pc:spChg>
        <pc:spChg chg="add mod ord">
          <ac:chgData name="felix" userId="d97f6d37160010a0" providerId="LiveId" clId="{7B0C2A0D-1622-4AB3-B74A-C9B63D00EA4A}" dt="2021-08-21T23:35:48.115" v="6924" actId="14100"/>
          <ac:spMkLst>
            <pc:docMk/>
            <pc:sldMk cId="1855400302" sldId="272"/>
            <ac:spMk id="11" creationId="{9F40D6A7-AC94-4E21-86DE-E5503C852224}"/>
          </ac:spMkLst>
        </pc:spChg>
        <pc:spChg chg="add del">
          <ac:chgData name="felix" userId="d97f6d37160010a0" providerId="LiveId" clId="{7B0C2A0D-1622-4AB3-B74A-C9B63D00EA4A}" dt="2021-08-19T00:42:54.148" v="2590" actId="26606"/>
          <ac:spMkLst>
            <pc:docMk/>
            <pc:sldMk cId="1855400302" sldId="272"/>
            <ac:spMk id="12" creationId="{3CD9DF72-87A3-404E-A828-84CBF11A8303}"/>
          </ac:spMkLst>
        </pc:spChg>
        <pc:spChg chg="add del">
          <ac:chgData name="felix" userId="d97f6d37160010a0" providerId="LiveId" clId="{7B0C2A0D-1622-4AB3-B74A-C9B63D00EA4A}" dt="2021-08-20T01:06:34.583" v="4444" actId="26606"/>
          <ac:spMkLst>
            <pc:docMk/>
            <pc:sldMk cId="1855400302" sldId="272"/>
            <ac:spMk id="20" creationId="{99CEE05D-F25C-4EC3-B527-D9C999E335CD}"/>
          </ac:spMkLst>
        </pc:spChg>
        <pc:spChg chg="add del">
          <ac:chgData name="felix" userId="d97f6d37160010a0" providerId="LiveId" clId="{7B0C2A0D-1622-4AB3-B74A-C9B63D00EA4A}" dt="2021-08-20T01:06:34.583" v="4444" actId="26606"/>
          <ac:spMkLst>
            <pc:docMk/>
            <pc:sldMk cId="1855400302" sldId="272"/>
            <ac:spMk id="22" creationId="{4F036726-0C05-446E-91C3-B986EBEA055E}"/>
          </ac:spMkLst>
        </pc:spChg>
        <pc:spChg chg="add del">
          <ac:chgData name="felix" userId="d97f6d37160010a0" providerId="LiveId" clId="{7B0C2A0D-1622-4AB3-B74A-C9B63D00EA4A}" dt="2021-08-20T01:06:34.583" v="4444" actId="26606"/>
          <ac:spMkLst>
            <pc:docMk/>
            <pc:sldMk cId="1855400302" sldId="272"/>
            <ac:spMk id="24" creationId="{A310ABCD-C34B-42D1-9BEB-47755A3EA36C}"/>
          </ac:spMkLst>
        </pc:spChg>
        <pc:spChg chg="add del">
          <ac:chgData name="felix" userId="d97f6d37160010a0" providerId="LiveId" clId="{7B0C2A0D-1622-4AB3-B74A-C9B63D00EA4A}" dt="2021-08-20T01:06:34.583" v="4444" actId="26606"/>
          <ac:spMkLst>
            <pc:docMk/>
            <pc:sldMk cId="1855400302" sldId="272"/>
            <ac:spMk id="26" creationId="{F38AB6A2-89F7-43B5-B608-50DFC740DEBF}"/>
          </ac:spMkLst>
        </pc:spChg>
        <pc:spChg chg="add del">
          <ac:chgData name="felix" userId="d97f6d37160010a0" providerId="LiveId" clId="{7B0C2A0D-1622-4AB3-B74A-C9B63D00EA4A}" dt="2021-08-20T01:06:34.583" v="4444" actId="26606"/>
          <ac:spMkLst>
            <pc:docMk/>
            <pc:sldMk cId="1855400302" sldId="272"/>
            <ac:spMk id="28" creationId="{06585B74-DAF6-470E-B2F3-B5530A709AAC}"/>
          </ac:spMkLst>
        </pc:spChg>
        <pc:spChg chg="add del">
          <ac:chgData name="felix" userId="d97f6d37160010a0" providerId="LiveId" clId="{7B0C2A0D-1622-4AB3-B74A-C9B63D00EA4A}" dt="2021-08-20T01:06:34.583" v="4444" actId="26606"/>
          <ac:spMkLst>
            <pc:docMk/>
            <pc:sldMk cId="1855400302" sldId="272"/>
            <ac:spMk id="30" creationId="{30BAD96F-CE2F-4682-99B8-0DD9E6AE2BED}"/>
          </ac:spMkLst>
        </pc:spChg>
        <pc:picChg chg="add del mod ord">
          <ac:chgData name="felix" userId="d97f6d37160010a0" providerId="LiveId" clId="{7B0C2A0D-1622-4AB3-B74A-C9B63D00EA4A}" dt="2021-08-19T00:43:00.708" v="2593" actId="478"/>
          <ac:picMkLst>
            <pc:docMk/>
            <pc:sldMk cId="1855400302" sldId="272"/>
            <ac:picMk id="5" creationId="{C38D3463-8D17-4A06-BB2E-652BB903A596}"/>
          </ac:picMkLst>
        </pc:picChg>
        <pc:picChg chg="add mod">
          <ac:chgData name="felix" userId="d97f6d37160010a0" providerId="LiveId" clId="{7B0C2A0D-1622-4AB3-B74A-C9B63D00EA4A}" dt="2021-08-22T00:48:35.314" v="7329" actId="1076"/>
          <ac:picMkLst>
            <pc:docMk/>
            <pc:sldMk cId="1855400302" sldId="272"/>
            <ac:picMk id="8" creationId="{464299D7-D81F-4BCE-98B2-9DD29DFEE791}"/>
          </ac:picMkLst>
        </pc:picChg>
        <pc:picChg chg="add mod">
          <ac:chgData name="felix" userId="d97f6d37160010a0" providerId="LiveId" clId="{7B0C2A0D-1622-4AB3-B74A-C9B63D00EA4A}" dt="2021-08-20T01:06:34.583" v="4444" actId="26606"/>
          <ac:picMkLst>
            <pc:docMk/>
            <pc:sldMk cId="1855400302" sldId="272"/>
            <ac:picMk id="10" creationId="{EFD81607-482A-43B7-BEA2-04B7F9CAD1FA}"/>
          </ac:picMkLst>
        </pc:picChg>
        <pc:picChg chg="add mod ord">
          <ac:chgData name="felix" userId="d97f6d37160010a0" providerId="LiveId" clId="{7B0C2A0D-1622-4AB3-B74A-C9B63D00EA4A}" dt="2021-08-22T00:48:26.450" v="7325" actId="1037"/>
          <ac:picMkLst>
            <pc:docMk/>
            <pc:sldMk cId="1855400302" sldId="272"/>
            <ac:picMk id="13" creationId="{39251AC7-FE97-41D8-8321-A1BFA3D138CA}"/>
          </ac:picMkLst>
        </pc:picChg>
        <pc:picChg chg="add mod">
          <ac:chgData name="felix" userId="d97f6d37160010a0" providerId="LiveId" clId="{7B0C2A0D-1622-4AB3-B74A-C9B63D00EA4A}" dt="2021-08-22T00:48:40.486" v="7337" actId="1038"/>
          <ac:picMkLst>
            <pc:docMk/>
            <pc:sldMk cId="1855400302" sldId="272"/>
            <ac:picMk id="15" creationId="{C5F874FB-89E6-497C-904E-7CE51653E4B2}"/>
          </ac:picMkLst>
        </pc:picChg>
        <pc:picChg chg="add del mod">
          <ac:chgData name="felix" userId="d97f6d37160010a0" providerId="LiveId" clId="{7B0C2A0D-1622-4AB3-B74A-C9B63D00EA4A}" dt="2021-08-19T13:31:51.606" v="4009" actId="478"/>
          <ac:picMkLst>
            <pc:docMk/>
            <pc:sldMk cId="1855400302" sldId="272"/>
            <ac:picMk id="16" creationId="{630ACD67-1337-4E02-91D6-545F199DF50B}"/>
          </ac:picMkLst>
        </pc:picChg>
        <pc:cxnChg chg="add del">
          <ac:chgData name="felix" userId="d97f6d37160010a0" providerId="LiveId" clId="{7B0C2A0D-1622-4AB3-B74A-C9B63D00EA4A}" dt="2021-08-19T00:42:54.148" v="2590" actId="26606"/>
          <ac:cxnSpMkLst>
            <pc:docMk/>
            <pc:sldMk cId="1855400302" sldId="272"/>
            <ac:cxnSpMk id="14" creationId="{20E3A342-4D61-4E3F-AF90-1AB42AEB96CC}"/>
          </ac:cxnSpMkLst>
        </pc:cxnChg>
      </pc:sldChg>
      <pc:sldChg chg="addSp delSp modSp new del mod">
        <pc:chgData name="felix" userId="d97f6d37160010a0" providerId="LiveId" clId="{7B0C2A0D-1622-4AB3-B74A-C9B63D00EA4A}" dt="2021-08-19T00:34:53.040" v="2545" actId="47"/>
        <pc:sldMkLst>
          <pc:docMk/>
          <pc:sldMk cId="1863976988" sldId="272"/>
        </pc:sldMkLst>
        <pc:spChg chg="mod">
          <ac:chgData name="felix" userId="d97f6d37160010a0" providerId="LiveId" clId="{7B0C2A0D-1622-4AB3-B74A-C9B63D00EA4A}" dt="2021-08-19T00:34:46.105" v="2544"/>
          <ac:spMkLst>
            <pc:docMk/>
            <pc:sldMk cId="1863976988" sldId="272"/>
            <ac:spMk id="2" creationId="{ED66D358-90E5-44EA-9F21-556830448CDD}"/>
          </ac:spMkLst>
        </pc:spChg>
        <pc:spChg chg="del">
          <ac:chgData name="felix" userId="d97f6d37160010a0" providerId="LiveId" clId="{7B0C2A0D-1622-4AB3-B74A-C9B63D00EA4A}" dt="2021-08-19T00:31:04.411" v="2529" actId="478"/>
          <ac:spMkLst>
            <pc:docMk/>
            <pc:sldMk cId="1863976988" sldId="272"/>
            <ac:spMk id="3" creationId="{4994A3A8-CD09-49EC-B45B-C3D9911E8980}"/>
          </ac:spMkLst>
        </pc:spChg>
        <pc:spChg chg="mod">
          <ac:chgData name="felix" userId="d97f6d37160010a0" providerId="LiveId" clId="{7B0C2A0D-1622-4AB3-B74A-C9B63D00EA4A}" dt="2021-08-19T00:34:46.105" v="2544"/>
          <ac:spMkLst>
            <pc:docMk/>
            <pc:sldMk cId="1863976988" sldId="272"/>
            <ac:spMk id="4" creationId="{9C700F98-A3DE-48B9-B486-C1BF7C200DAF}"/>
          </ac:spMkLst>
        </pc:spChg>
        <pc:picChg chg="add mod">
          <ac:chgData name="felix" userId="d97f6d37160010a0" providerId="LiveId" clId="{7B0C2A0D-1622-4AB3-B74A-C9B63D00EA4A}" dt="2021-08-19T00:31:56.876" v="2536" actId="1076"/>
          <ac:picMkLst>
            <pc:docMk/>
            <pc:sldMk cId="1863976988" sldId="272"/>
            <ac:picMk id="5" creationId="{418E9638-3A28-49D4-89C5-374311AB4A01}"/>
          </ac:picMkLst>
        </pc:picChg>
      </pc:sldChg>
      <pc:sldChg chg="new del">
        <pc:chgData name="felix" userId="d97f6d37160010a0" providerId="LiveId" clId="{7B0C2A0D-1622-4AB3-B74A-C9B63D00EA4A}" dt="2021-08-19T00:59:00.570" v="2913" actId="47"/>
        <pc:sldMkLst>
          <pc:docMk/>
          <pc:sldMk cId="3799010916" sldId="273"/>
        </pc:sldMkLst>
      </pc:sldChg>
      <pc:sldChg chg="addSp delSp modSp add del mod ord">
        <pc:chgData name="felix" userId="d97f6d37160010a0" providerId="LiveId" clId="{7B0C2A0D-1622-4AB3-B74A-C9B63D00EA4A}" dt="2021-08-21T23:38:27.221" v="6959" actId="47"/>
        <pc:sldMkLst>
          <pc:docMk/>
          <pc:sldMk cId="2667268199" sldId="274"/>
        </pc:sldMkLst>
        <pc:spChg chg="mod">
          <ac:chgData name="felix" userId="d97f6d37160010a0" providerId="LiveId" clId="{7B0C2A0D-1622-4AB3-B74A-C9B63D00EA4A}" dt="2021-08-21T23:34:16.644" v="6912" actId="207"/>
          <ac:spMkLst>
            <pc:docMk/>
            <pc:sldMk cId="2667268199" sldId="274"/>
            <ac:spMk id="2" creationId="{52DEA0C8-E35E-400A-B9E5-E721AC3A6577}"/>
          </ac:spMkLst>
        </pc:spChg>
        <pc:spChg chg="add del mod">
          <ac:chgData name="felix" userId="d97f6d37160010a0" providerId="LiveId" clId="{7B0C2A0D-1622-4AB3-B74A-C9B63D00EA4A}" dt="2021-08-20T17:52:15.084" v="5682" actId="478"/>
          <ac:spMkLst>
            <pc:docMk/>
            <pc:sldMk cId="2667268199" sldId="274"/>
            <ac:spMk id="3" creationId="{B4E152DA-C7CB-4320-8B9D-B45B0AF8A649}"/>
          </ac:spMkLst>
        </pc:spChg>
        <pc:spChg chg="del mod">
          <ac:chgData name="felix" userId="d97f6d37160010a0" providerId="LiveId" clId="{7B0C2A0D-1622-4AB3-B74A-C9B63D00EA4A}" dt="2021-08-20T17:52:14.406" v="5681" actId="478"/>
          <ac:spMkLst>
            <pc:docMk/>
            <pc:sldMk cId="2667268199" sldId="274"/>
            <ac:spMk id="5" creationId="{C33E2DC5-EFD8-409F-9B26-E2E4C79798DC}"/>
          </ac:spMkLst>
        </pc:spChg>
        <pc:spChg chg="mod">
          <ac:chgData name="felix" userId="d97f6d37160010a0" providerId="LiveId" clId="{7B0C2A0D-1622-4AB3-B74A-C9B63D00EA4A}" dt="2021-08-20T17:37:27.767" v="5626" actId="1076"/>
          <ac:spMkLst>
            <pc:docMk/>
            <pc:sldMk cId="2667268199" sldId="274"/>
            <ac:spMk id="6" creationId="{EE6BECF6-6817-4E4D-9924-9BF386519821}"/>
          </ac:spMkLst>
        </pc:spChg>
        <pc:spChg chg="del mod">
          <ac:chgData name="felix" userId="d97f6d37160010a0" providerId="LiveId" clId="{7B0C2A0D-1622-4AB3-B74A-C9B63D00EA4A}" dt="2021-08-20T17:52:06.659" v="5678" actId="478"/>
          <ac:spMkLst>
            <pc:docMk/>
            <pc:sldMk cId="2667268199" sldId="274"/>
            <ac:spMk id="7" creationId="{C6C39C3E-BC32-44BA-B4C9-8B5466F3FDCA}"/>
          </ac:spMkLst>
        </pc:spChg>
        <pc:spChg chg="add mod ord">
          <ac:chgData name="felix" userId="d97f6d37160010a0" providerId="LiveId" clId="{7B0C2A0D-1622-4AB3-B74A-C9B63D00EA4A}" dt="2021-08-20T17:37:23.457" v="5625" actId="1076"/>
          <ac:spMkLst>
            <pc:docMk/>
            <pc:sldMk cId="2667268199" sldId="274"/>
            <ac:spMk id="8" creationId="{E6C726B6-89A1-4895-BA75-8CB136854C6E}"/>
          </ac:spMkLst>
        </pc:spChg>
        <pc:spChg chg="add del mod ord">
          <ac:chgData name="felix" userId="d97f6d37160010a0" providerId="LiveId" clId="{7B0C2A0D-1622-4AB3-B74A-C9B63D00EA4A}" dt="2021-08-20T17:52:14.406" v="5681" actId="478"/>
          <ac:spMkLst>
            <pc:docMk/>
            <pc:sldMk cId="2667268199" sldId="274"/>
            <ac:spMk id="9" creationId="{312415CC-DE34-49B7-A2D1-4DE85DD72539}"/>
          </ac:spMkLst>
        </pc:spChg>
        <pc:spChg chg="add del mod">
          <ac:chgData name="felix" userId="d97f6d37160010a0" providerId="LiveId" clId="{7B0C2A0D-1622-4AB3-B74A-C9B63D00EA4A}" dt="2021-08-20T17:52:03.648" v="5675" actId="478"/>
          <ac:spMkLst>
            <pc:docMk/>
            <pc:sldMk cId="2667268199" sldId="274"/>
            <ac:spMk id="10" creationId="{F81CCBE7-F664-47DB-8FC5-456C90AFC185}"/>
          </ac:spMkLst>
        </pc:spChg>
        <pc:spChg chg="add del mod">
          <ac:chgData name="felix" userId="d97f6d37160010a0" providerId="LiveId" clId="{7B0C2A0D-1622-4AB3-B74A-C9B63D00EA4A}" dt="2021-08-20T17:52:09.632" v="5680" actId="478"/>
          <ac:spMkLst>
            <pc:docMk/>
            <pc:sldMk cId="2667268199" sldId="274"/>
            <ac:spMk id="11" creationId="{1D23DF8A-ACAF-48F1-84F3-7635E971F32F}"/>
          </ac:spMkLst>
        </pc:spChg>
        <pc:spChg chg="add del mod">
          <ac:chgData name="felix" userId="d97f6d37160010a0" providerId="LiveId" clId="{7B0C2A0D-1622-4AB3-B74A-C9B63D00EA4A}" dt="2021-08-19T01:08:49.889" v="3375" actId="478"/>
          <ac:spMkLst>
            <pc:docMk/>
            <pc:sldMk cId="2667268199" sldId="274"/>
            <ac:spMk id="12" creationId="{C3701938-D12D-42BA-AD62-BD573CC685C5}"/>
          </ac:spMkLst>
        </pc:spChg>
        <pc:spChg chg="del mod">
          <ac:chgData name="felix" userId="d97f6d37160010a0" providerId="LiveId" clId="{7B0C2A0D-1622-4AB3-B74A-C9B63D00EA4A}" dt="2021-08-20T17:52:03.648" v="5675" actId="478"/>
          <ac:spMkLst>
            <pc:docMk/>
            <pc:sldMk cId="2667268199" sldId="274"/>
            <ac:spMk id="13" creationId="{D730E9BD-A783-4B53-B451-E43ED2BD023F}"/>
          </ac:spMkLst>
        </pc:spChg>
        <pc:spChg chg="add del mod">
          <ac:chgData name="felix" userId="d97f6d37160010a0" providerId="LiveId" clId="{7B0C2A0D-1622-4AB3-B74A-C9B63D00EA4A}" dt="2021-08-20T17:51:58.128" v="5672" actId="478"/>
          <ac:spMkLst>
            <pc:docMk/>
            <pc:sldMk cId="2667268199" sldId="274"/>
            <ac:spMk id="14" creationId="{7E20E9E8-9896-4AB2-9A3A-8E8AC13C2F05}"/>
          </ac:spMkLst>
        </pc:spChg>
        <pc:spChg chg="add del mod">
          <ac:chgData name="felix" userId="d97f6d37160010a0" providerId="LiveId" clId="{7B0C2A0D-1622-4AB3-B74A-C9B63D00EA4A}" dt="2021-08-20T01:24:50.859" v="4673"/>
          <ac:spMkLst>
            <pc:docMk/>
            <pc:sldMk cId="2667268199" sldId="274"/>
            <ac:spMk id="15" creationId="{8F1615C6-850A-4263-9118-875B35606A7C}"/>
          </ac:spMkLst>
        </pc:spChg>
        <pc:spChg chg="del mod">
          <ac:chgData name="felix" userId="d97f6d37160010a0" providerId="LiveId" clId="{7B0C2A0D-1622-4AB3-B74A-C9B63D00EA4A}" dt="2021-08-19T01:08:26.762" v="3367" actId="478"/>
          <ac:spMkLst>
            <pc:docMk/>
            <pc:sldMk cId="2667268199" sldId="274"/>
            <ac:spMk id="15" creationId="{C9D0C3F8-5613-44C3-B0BF-8D07A4AF3B46}"/>
          </ac:spMkLst>
        </pc:spChg>
        <pc:spChg chg="add del mod">
          <ac:chgData name="felix" userId="d97f6d37160010a0" providerId="LiveId" clId="{7B0C2A0D-1622-4AB3-B74A-C9B63D00EA4A}" dt="2021-08-20T17:52:08.542" v="5679" actId="478"/>
          <ac:spMkLst>
            <pc:docMk/>
            <pc:sldMk cId="2667268199" sldId="274"/>
            <ac:spMk id="16" creationId="{6290C2E2-2934-49BC-A828-997B74187E48}"/>
          </ac:spMkLst>
        </pc:spChg>
        <pc:spChg chg="mod">
          <ac:chgData name="felix" userId="d97f6d37160010a0" providerId="LiveId" clId="{7B0C2A0D-1622-4AB3-B74A-C9B63D00EA4A}" dt="2021-08-21T23:35:57.910" v="6925" actId="1076"/>
          <ac:spMkLst>
            <pc:docMk/>
            <pc:sldMk cId="2667268199" sldId="274"/>
            <ac:spMk id="17" creationId="{C5C7B3B2-ADCD-4648-936F-3BFA9B401337}"/>
          </ac:spMkLst>
        </pc:spChg>
        <pc:spChg chg="add del mod">
          <ac:chgData name="felix" userId="d97f6d37160010a0" providerId="LiveId" clId="{7B0C2A0D-1622-4AB3-B74A-C9B63D00EA4A}" dt="2021-08-20T17:52:08.542" v="5679" actId="478"/>
          <ac:spMkLst>
            <pc:docMk/>
            <pc:sldMk cId="2667268199" sldId="274"/>
            <ac:spMk id="18" creationId="{636F015C-3D3A-457A-9A27-CB8C6988DB22}"/>
          </ac:spMkLst>
        </pc:spChg>
        <pc:spChg chg="add mod ord">
          <ac:chgData name="felix" userId="d97f6d37160010a0" providerId="LiveId" clId="{7B0C2A0D-1622-4AB3-B74A-C9B63D00EA4A}" dt="2021-08-20T17:37:40.227" v="5627" actId="1076"/>
          <ac:spMkLst>
            <pc:docMk/>
            <pc:sldMk cId="2667268199" sldId="274"/>
            <ac:spMk id="19" creationId="{18196522-311D-4B6F-8840-8451FB64BA21}"/>
          </ac:spMkLst>
        </pc:spChg>
        <pc:spChg chg="add del mod">
          <ac:chgData name="felix" userId="d97f6d37160010a0" providerId="LiveId" clId="{7B0C2A0D-1622-4AB3-B74A-C9B63D00EA4A}" dt="2021-08-20T15:09:48.188" v="5174"/>
          <ac:spMkLst>
            <pc:docMk/>
            <pc:sldMk cId="2667268199" sldId="274"/>
            <ac:spMk id="20" creationId="{A368C0B4-DE1E-4FA8-BE36-D3A11568259A}"/>
          </ac:spMkLst>
        </pc:spChg>
        <pc:spChg chg="add del mod">
          <ac:chgData name="felix" userId="d97f6d37160010a0" providerId="LiveId" clId="{7B0C2A0D-1622-4AB3-B74A-C9B63D00EA4A}" dt="2021-08-20T15:09:50.926" v="5176"/>
          <ac:spMkLst>
            <pc:docMk/>
            <pc:sldMk cId="2667268199" sldId="274"/>
            <ac:spMk id="21" creationId="{2EA517EF-EA0A-4501-9DFF-7340F1F79064}"/>
          </ac:spMkLst>
        </pc:spChg>
        <pc:spChg chg="add del mod ord">
          <ac:chgData name="felix" userId="d97f6d37160010a0" providerId="LiveId" clId="{7B0C2A0D-1622-4AB3-B74A-C9B63D00EA4A}" dt="2021-08-20T17:52:05.306" v="5677" actId="478"/>
          <ac:spMkLst>
            <pc:docMk/>
            <pc:sldMk cId="2667268199" sldId="274"/>
            <ac:spMk id="22" creationId="{8050212A-D87B-4F3D-8016-43AB34C91167}"/>
          </ac:spMkLst>
        </pc:spChg>
        <pc:spChg chg="add del mod ord">
          <ac:chgData name="felix" userId="d97f6d37160010a0" providerId="LiveId" clId="{7B0C2A0D-1622-4AB3-B74A-C9B63D00EA4A}" dt="2021-08-20T17:52:03.648" v="5675" actId="478"/>
          <ac:spMkLst>
            <pc:docMk/>
            <pc:sldMk cId="2667268199" sldId="274"/>
            <ac:spMk id="23" creationId="{C58A5E8A-7DD6-4521-AC8A-32D7DF9F3C4A}"/>
          </ac:spMkLst>
        </pc:spChg>
        <pc:spChg chg="add del mod ord">
          <ac:chgData name="felix" userId="d97f6d37160010a0" providerId="LiveId" clId="{7B0C2A0D-1622-4AB3-B74A-C9B63D00EA4A}" dt="2021-08-20T17:52:03.648" v="5675" actId="478"/>
          <ac:spMkLst>
            <pc:docMk/>
            <pc:sldMk cId="2667268199" sldId="274"/>
            <ac:spMk id="24" creationId="{4BCF6E26-4234-4A43-AF83-4028391D110B}"/>
          </ac:spMkLst>
        </pc:spChg>
        <pc:spChg chg="add del mod ord">
          <ac:chgData name="felix" userId="d97f6d37160010a0" providerId="LiveId" clId="{7B0C2A0D-1622-4AB3-B74A-C9B63D00EA4A}" dt="2021-08-20T17:52:09.632" v="5680" actId="478"/>
          <ac:spMkLst>
            <pc:docMk/>
            <pc:sldMk cId="2667268199" sldId="274"/>
            <ac:spMk id="25" creationId="{A313AB34-14B4-44A3-9F26-B38521395D32}"/>
          </ac:spMkLst>
        </pc:spChg>
      </pc:sldChg>
      <pc:sldChg chg="addSp delSp modSp new mod">
        <pc:chgData name="felix" userId="d97f6d37160010a0" providerId="LiveId" clId="{7B0C2A0D-1622-4AB3-B74A-C9B63D00EA4A}" dt="2021-08-22T19:26:59.391" v="8110" actId="20577"/>
        <pc:sldMkLst>
          <pc:docMk/>
          <pc:sldMk cId="2382430391" sldId="275"/>
        </pc:sldMkLst>
        <pc:spChg chg="del">
          <ac:chgData name="felix" userId="d97f6d37160010a0" providerId="LiveId" clId="{7B0C2A0D-1622-4AB3-B74A-C9B63D00EA4A}" dt="2021-08-20T15:42:51.350" v="5300" actId="478"/>
          <ac:spMkLst>
            <pc:docMk/>
            <pc:sldMk cId="2382430391" sldId="275"/>
            <ac:spMk id="2" creationId="{F6B50ADD-DDA2-4357-AE48-F9C190A2EAD4}"/>
          </ac:spMkLst>
        </pc:spChg>
        <pc:spChg chg="del mod">
          <ac:chgData name="felix" userId="d97f6d37160010a0" providerId="LiveId" clId="{7B0C2A0D-1622-4AB3-B74A-C9B63D00EA4A}" dt="2021-08-20T15:42:57.320" v="5301" actId="478"/>
          <ac:spMkLst>
            <pc:docMk/>
            <pc:sldMk cId="2382430391" sldId="275"/>
            <ac:spMk id="3" creationId="{EFF980F0-A146-4AC0-BAE8-F7748819B1E6}"/>
          </ac:spMkLst>
        </pc:spChg>
        <pc:spChg chg="add del mod">
          <ac:chgData name="felix" userId="d97f6d37160010a0" providerId="LiveId" clId="{7B0C2A0D-1622-4AB3-B74A-C9B63D00EA4A}" dt="2021-08-20T15:42:59.996" v="5302" actId="478"/>
          <ac:spMkLst>
            <pc:docMk/>
            <pc:sldMk cId="2382430391" sldId="275"/>
            <ac:spMk id="7" creationId="{80ADE6BC-9BAF-4B08-9FF5-7A734E2F3131}"/>
          </ac:spMkLst>
        </pc:spChg>
        <pc:spChg chg="add mod">
          <ac:chgData name="felix" userId="d97f6d37160010a0" providerId="LiveId" clId="{7B0C2A0D-1622-4AB3-B74A-C9B63D00EA4A}" dt="2021-08-22T01:53:22.937" v="7635" actId="1076"/>
          <ac:spMkLst>
            <pc:docMk/>
            <pc:sldMk cId="2382430391" sldId="275"/>
            <ac:spMk id="7" creationId="{87290E02-35E7-4BCD-9A5C-A6EECF9FF269}"/>
          </ac:spMkLst>
        </pc:spChg>
        <pc:spChg chg="add del mod">
          <ac:chgData name="felix" userId="d97f6d37160010a0" providerId="LiveId" clId="{7B0C2A0D-1622-4AB3-B74A-C9B63D00EA4A}" dt="2021-08-20T17:05:11.245" v="5530" actId="478"/>
          <ac:spMkLst>
            <pc:docMk/>
            <pc:sldMk cId="2382430391" sldId="275"/>
            <ac:spMk id="8" creationId="{33B13669-13AD-464C-83CB-A14D9B94FB90}"/>
          </ac:spMkLst>
        </pc:spChg>
        <pc:spChg chg="add del mod">
          <ac:chgData name="felix" userId="d97f6d37160010a0" providerId="LiveId" clId="{7B0C2A0D-1622-4AB3-B74A-C9B63D00EA4A}" dt="2021-08-22T01:53:44.040" v="7639" actId="1076"/>
          <ac:spMkLst>
            <pc:docMk/>
            <pc:sldMk cId="2382430391" sldId="275"/>
            <ac:spMk id="11" creationId="{4C202D97-5B86-4F70-9AFF-23B40E1B4697}"/>
          </ac:spMkLst>
        </pc:spChg>
        <pc:spChg chg="add mod">
          <ac:chgData name="felix" userId="d97f6d37160010a0" providerId="LiveId" clId="{7B0C2A0D-1622-4AB3-B74A-C9B63D00EA4A}" dt="2021-08-22T03:12:38.965" v="7673" actId="1076"/>
          <ac:spMkLst>
            <pc:docMk/>
            <pc:sldMk cId="2382430391" sldId="275"/>
            <ac:spMk id="19" creationId="{E200705C-D341-42DC-B780-07560D471941}"/>
          </ac:spMkLst>
        </pc:spChg>
        <pc:spChg chg="add mod">
          <ac:chgData name="felix" userId="d97f6d37160010a0" providerId="LiveId" clId="{7B0C2A0D-1622-4AB3-B74A-C9B63D00EA4A}" dt="2021-08-22T03:12:47.008" v="7674" actId="1076"/>
          <ac:spMkLst>
            <pc:docMk/>
            <pc:sldMk cId="2382430391" sldId="275"/>
            <ac:spMk id="20" creationId="{4E886B0D-FAD5-4951-94B7-2C9D96C65879}"/>
          </ac:spMkLst>
        </pc:spChg>
        <pc:spChg chg="add mod">
          <ac:chgData name="felix" userId="d97f6d37160010a0" providerId="LiveId" clId="{7B0C2A0D-1622-4AB3-B74A-C9B63D00EA4A}" dt="2021-08-22T03:44:56.230" v="7755" actId="20577"/>
          <ac:spMkLst>
            <pc:docMk/>
            <pc:sldMk cId="2382430391" sldId="275"/>
            <ac:spMk id="23" creationId="{7175D5C9-C589-4E18-8942-3315F6ADA1FB}"/>
          </ac:spMkLst>
        </pc:spChg>
        <pc:spChg chg="add mod">
          <ac:chgData name="felix" userId="d97f6d37160010a0" providerId="LiveId" clId="{7B0C2A0D-1622-4AB3-B74A-C9B63D00EA4A}" dt="2021-08-22T19:26:59.391" v="8110" actId="20577"/>
          <ac:spMkLst>
            <pc:docMk/>
            <pc:sldMk cId="2382430391" sldId="275"/>
            <ac:spMk id="24" creationId="{BC629C05-78A9-4F2A-8990-DDBB674DC479}"/>
          </ac:spMkLst>
        </pc:spChg>
        <pc:picChg chg="add del mod modCrop">
          <ac:chgData name="felix" userId="d97f6d37160010a0" providerId="LiveId" clId="{7B0C2A0D-1622-4AB3-B74A-C9B63D00EA4A}" dt="2021-08-21T20:49:25.750" v="6504" actId="478"/>
          <ac:picMkLst>
            <pc:docMk/>
            <pc:sldMk cId="2382430391" sldId="275"/>
            <ac:picMk id="3" creationId="{EFC40D3D-0BAD-4826-8C9C-00929BC87D3D}"/>
          </ac:picMkLst>
        </pc:picChg>
        <pc:picChg chg="add del mod">
          <ac:chgData name="felix" userId="d97f6d37160010a0" providerId="LiveId" clId="{7B0C2A0D-1622-4AB3-B74A-C9B63D00EA4A}" dt="2021-08-21T20:35:34.807" v="6377" actId="478"/>
          <ac:picMkLst>
            <pc:docMk/>
            <pc:sldMk cId="2382430391" sldId="275"/>
            <ac:picMk id="6" creationId="{AE3B2E0C-951E-4F1E-9472-DC7C277CA374}"/>
          </ac:picMkLst>
        </pc:picChg>
        <pc:picChg chg="add del mod">
          <ac:chgData name="felix" userId="d97f6d37160010a0" providerId="LiveId" clId="{7B0C2A0D-1622-4AB3-B74A-C9B63D00EA4A}" dt="2021-08-20T03:51:40.055" v="4996" actId="478"/>
          <ac:picMkLst>
            <pc:docMk/>
            <pc:sldMk cId="2382430391" sldId="275"/>
            <ac:picMk id="7" creationId="{81211015-FDDC-410B-A71B-881C58FD9273}"/>
          </ac:picMkLst>
        </pc:picChg>
        <pc:picChg chg="add del mod modCrop">
          <ac:chgData name="felix" userId="d97f6d37160010a0" providerId="LiveId" clId="{7B0C2A0D-1622-4AB3-B74A-C9B63D00EA4A}" dt="2021-08-21T20:49:29.181" v="6507" actId="478"/>
          <ac:picMkLst>
            <pc:docMk/>
            <pc:sldMk cId="2382430391" sldId="275"/>
            <ac:picMk id="8" creationId="{E8A2813E-9B70-4148-8E41-759926293ABD}"/>
          </ac:picMkLst>
        </pc:picChg>
        <pc:picChg chg="add del mod">
          <ac:chgData name="felix" userId="d97f6d37160010a0" providerId="LiveId" clId="{7B0C2A0D-1622-4AB3-B74A-C9B63D00EA4A}" dt="2021-08-21T20:35:47.261" v="6382" actId="478"/>
          <ac:picMkLst>
            <pc:docMk/>
            <pc:sldMk cId="2382430391" sldId="275"/>
            <ac:picMk id="9" creationId="{08FE1576-4AE8-42E6-96C0-3F02AB1FC8FD}"/>
          </ac:picMkLst>
        </pc:picChg>
        <pc:picChg chg="add del mod">
          <ac:chgData name="felix" userId="d97f6d37160010a0" providerId="LiveId" clId="{7B0C2A0D-1622-4AB3-B74A-C9B63D00EA4A}" dt="2021-08-22T01:32:03.346" v="7444" actId="478"/>
          <ac:picMkLst>
            <pc:docMk/>
            <pc:sldMk cId="2382430391" sldId="275"/>
            <ac:picMk id="12" creationId="{6725B2ED-D562-47E3-87C0-AE495021E7AE}"/>
          </ac:picMkLst>
        </pc:picChg>
        <pc:picChg chg="add mod">
          <ac:chgData name="felix" userId="d97f6d37160010a0" providerId="LiveId" clId="{7B0C2A0D-1622-4AB3-B74A-C9B63D00EA4A}" dt="2021-08-22T01:53:24.619" v="7636" actId="1076"/>
          <ac:picMkLst>
            <pc:docMk/>
            <pc:sldMk cId="2382430391" sldId="275"/>
            <ac:picMk id="14" creationId="{D2612FBD-B15B-48D9-912C-AD68C8A1D87D}"/>
          </ac:picMkLst>
        </pc:picChg>
        <pc:picChg chg="add mod">
          <ac:chgData name="felix" userId="d97f6d37160010a0" providerId="LiveId" clId="{7B0C2A0D-1622-4AB3-B74A-C9B63D00EA4A}" dt="2021-08-22T01:41:28.774" v="7523" actId="1076"/>
          <ac:picMkLst>
            <pc:docMk/>
            <pc:sldMk cId="2382430391" sldId="275"/>
            <ac:picMk id="22" creationId="{C2316027-690E-4C7F-B666-C9988F435EDE}"/>
          </ac:picMkLst>
        </pc:picChg>
      </pc:sldChg>
      <pc:sldChg chg="addSp delSp modSp new del mod">
        <pc:chgData name="felix" userId="d97f6d37160010a0" providerId="LiveId" clId="{7B0C2A0D-1622-4AB3-B74A-C9B63D00EA4A}" dt="2021-08-20T15:44:00.028" v="5322" actId="47"/>
        <pc:sldMkLst>
          <pc:docMk/>
          <pc:sldMk cId="1357905330" sldId="276"/>
        </pc:sldMkLst>
        <pc:spChg chg="del">
          <ac:chgData name="felix" userId="d97f6d37160010a0" providerId="LiveId" clId="{7B0C2A0D-1622-4AB3-B74A-C9B63D00EA4A}" dt="2021-08-20T03:41:23.768" v="4937" actId="478"/>
          <ac:spMkLst>
            <pc:docMk/>
            <pc:sldMk cId="1357905330" sldId="276"/>
            <ac:spMk id="2" creationId="{9EC86675-79EE-462B-B92D-F3C3350F71BA}"/>
          </ac:spMkLst>
        </pc:spChg>
        <pc:spChg chg="mod">
          <ac:chgData name="felix" userId="d97f6d37160010a0" providerId="LiveId" clId="{7B0C2A0D-1622-4AB3-B74A-C9B63D00EA4A}" dt="2021-08-20T15:07:01.007" v="5152" actId="20577"/>
          <ac:spMkLst>
            <pc:docMk/>
            <pc:sldMk cId="1357905330" sldId="276"/>
            <ac:spMk id="3" creationId="{D4DF6EAE-18EF-4265-81B1-F6C64DB1B4D7}"/>
          </ac:spMkLst>
        </pc:spChg>
        <pc:picChg chg="add mod">
          <ac:chgData name="felix" userId="d97f6d37160010a0" providerId="LiveId" clId="{7B0C2A0D-1622-4AB3-B74A-C9B63D00EA4A}" dt="2021-08-20T15:24:04.208" v="5293" actId="1076"/>
          <ac:picMkLst>
            <pc:docMk/>
            <pc:sldMk cId="1357905330" sldId="276"/>
            <ac:picMk id="6" creationId="{94968447-8C80-4326-B849-65A09004F156}"/>
          </ac:picMkLst>
        </pc:picChg>
        <pc:picChg chg="add del mod">
          <ac:chgData name="felix" userId="d97f6d37160010a0" providerId="LiveId" clId="{7B0C2A0D-1622-4AB3-B74A-C9B63D00EA4A}" dt="2021-08-20T03:51:27.228" v="4988" actId="22"/>
          <ac:picMkLst>
            <pc:docMk/>
            <pc:sldMk cId="1357905330" sldId="276"/>
            <ac:picMk id="7" creationId="{CF8F7B16-6C00-4D79-959A-645FBE28FE25}"/>
          </ac:picMkLst>
        </pc:picChg>
      </pc:sldChg>
      <pc:sldChg chg="addSp delSp modSp new mod">
        <pc:chgData name="felix" userId="d97f6d37160010a0" providerId="LiveId" clId="{7B0C2A0D-1622-4AB3-B74A-C9B63D00EA4A}" dt="2021-08-22T15:13:04.567" v="7852" actId="20577"/>
        <pc:sldMkLst>
          <pc:docMk/>
          <pc:sldMk cId="3795949663" sldId="277"/>
        </pc:sldMkLst>
        <pc:spChg chg="del">
          <ac:chgData name="felix" userId="d97f6d37160010a0" providerId="LiveId" clId="{7B0C2A0D-1622-4AB3-B74A-C9B63D00EA4A}" dt="2021-08-20T15:45:02.442" v="5323" actId="478"/>
          <ac:spMkLst>
            <pc:docMk/>
            <pc:sldMk cId="3795949663" sldId="277"/>
            <ac:spMk id="2" creationId="{47FB6465-4FAC-40BA-90F7-5033D4A575B4}"/>
          </ac:spMkLst>
        </pc:spChg>
        <pc:spChg chg="del mod">
          <ac:chgData name="felix" userId="d97f6d37160010a0" providerId="LiveId" clId="{7B0C2A0D-1622-4AB3-B74A-C9B63D00EA4A}" dt="2021-08-20T15:45:06.122" v="5324" actId="478"/>
          <ac:spMkLst>
            <pc:docMk/>
            <pc:sldMk cId="3795949663" sldId="277"/>
            <ac:spMk id="3" creationId="{AEF50177-B9FF-4A84-A145-B4BF50D506A9}"/>
          </ac:spMkLst>
        </pc:spChg>
        <pc:spChg chg="add del mod">
          <ac:chgData name="felix" userId="d97f6d37160010a0" providerId="LiveId" clId="{7B0C2A0D-1622-4AB3-B74A-C9B63D00EA4A}" dt="2021-08-20T15:45:09.796" v="5325" actId="478"/>
          <ac:spMkLst>
            <pc:docMk/>
            <pc:sldMk cId="3795949663" sldId="277"/>
            <ac:spMk id="7" creationId="{9E881A76-6434-4DAE-BDD9-CAA0AD17A44D}"/>
          </ac:spMkLst>
        </pc:spChg>
        <pc:spChg chg="add del mod">
          <ac:chgData name="felix" userId="d97f6d37160010a0" providerId="LiveId" clId="{7B0C2A0D-1622-4AB3-B74A-C9B63D00EA4A}" dt="2021-08-20T17:07:06.971" v="5531" actId="478"/>
          <ac:spMkLst>
            <pc:docMk/>
            <pc:sldMk cId="3795949663" sldId="277"/>
            <ac:spMk id="8" creationId="{66D1F0AE-0245-41A6-9F07-9F60613EEB10}"/>
          </ac:spMkLst>
        </pc:spChg>
        <pc:spChg chg="add del mod">
          <ac:chgData name="felix" userId="d97f6d37160010a0" providerId="LiveId" clId="{7B0C2A0D-1622-4AB3-B74A-C9B63D00EA4A}" dt="2021-08-21T01:58:02.179" v="6119" actId="478"/>
          <ac:spMkLst>
            <pc:docMk/>
            <pc:sldMk cId="3795949663" sldId="277"/>
            <ac:spMk id="10" creationId="{461642E4-01D5-4C07-97AE-8AE206C27FE4}"/>
          </ac:spMkLst>
        </pc:spChg>
        <pc:spChg chg="add mod">
          <ac:chgData name="felix" userId="d97f6d37160010a0" providerId="LiveId" clId="{7B0C2A0D-1622-4AB3-B74A-C9B63D00EA4A}" dt="2021-08-22T03:12:52.822" v="7675" actId="1076"/>
          <ac:spMkLst>
            <pc:docMk/>
            <pc:sldMk cId="3795949663" sldId="277"/>
            <ac:spMk id="12" creationId="{7A00A5F5-11E0-47D1-8970-052F17A2C261}"/>
          </ac:spMkLst>
        </pc:spChg>
        <pc:spChg chg="add mod">
          <ac:chgData name="felix" userId="d97f6d37160010a0" providerId="LiveId" clId="{7B0C2A0D-1622-4AB3-B74A-C9B63D00EA4A}" dt="2021-08-22T15:13:04.567" v="7852" actId="20577"/>
          <ac:spMkLst>
            <pc:docMk/>
            <pc:sldMk cId="3795949663" sldId="277"/>
            <ac:spMk id="13" creationId="{C3BF9221-953E-44A5-9DDB-F3A0FE72157C}"/>
          </ac:spMkLst>
        </pc:spChg>
        <pc:picChg chg="add del mod">
          <ac:chgData name="felix" userId="d97f6d37160010a0" providerId="LiveId" clId="{7B0C2A0D-1622-4AB3-B74A-C9B63D00EA4A}" dt="2021-08-21T20:50:28.301" v="6518" actId="478"/>
          <ac:picMkLst>
            <pc:docMk/>
            <pc:sldMk cId="3795949663" sldId="277"/>
            <ac:picMk id="3" creationId="{5799DF91-8635-45D3-A28C-D5A66BB6FEBE}"/>
          </ac:picMkLst>
        </pc:picChg>
        <pc:picChg chg="add del mod">
          <ac:chgData name="felix" userId="d97f6d37160010a0" providerId="LiveId" clId="{7B0C2A0D-1622-4AB3-B74A-C9B63D00EA4A}" dt="2021-08-21T20:38:35.828" v="6412" actId="478"/>
          <ac:picMkLst>
            <pc:docMk/>
            <pc:sldMk cId="3795949663" sldId="277"/>
            <ac:picMk id="6" creationId="{D80F67B1-ACB5-4278-8FCD-E314E7072563}"/>
          </ac:picMkLst>
        </pc:picChg>
        <pc:picChg chg="add mod">
          <ac:chgData name="felix" userId="d97f6d37160010a0" providerId="LiveId" clId="{7B0C2A0D-1622-4AB3-B74A-C9B63D00EA4A}" dt="2021-08-22T01:47:50.915" v="7558" actId="1076"/>
          <ac:picMkLst>
            <pc:docMk/>
            <pc:sldMk cId="3795949663" sldId="277"/>
            <ac:picMk id="7" creationId="{37AC34D5-17E7-45D7-8663-AA6FD46E8FE7}"/>
          </ac:picMkLst>
        </pc:picChg>
        <pc:picChg chg="add del mod">
          <ac:chgData name="felix" userId="d97f6d37160010a0" providerId="LiveId" clId="{7B0C2A0D-1622-4AB3-B74A-C9B63D00EA4A}" dt="2021-08-21T01:58:00.630" v="6118" actId="478"/>
          <ac:picMkLst>
            <pc:docMk/>
            <pc:sldMk cId="3795949663" sldId="277"/>
            <ac:picMk id="9" creationId="{AD1B07E7-B591-4A05-A7CB-21F22F74059D}"/>
          </ac:picMkLst>
        </pc:picChg>
      </pc:sldChg>
      <pc:sldChg chg="addSp modSp new del mod">
        <pc:chgData name="felix" userId="d97f6d37160010a0" providerId="LiveId" clId="{7B0C2A0D-1622-4AB3-B74A-C9B63D00EA4A}" dt="2021-08-20T15:46:19.336" v="5350" actId="47"/>
        <pc:sldMkLst>
          <pc:docMk/>
          <pc:sldMk cId="1345061745" sldId="278"/>
        </pc:sldMkLst>
        <pc:spChg chg="mod">
          <ac:chgData name="felix" userId="d97f6d37160010a0" providerId="LiveId" clId="{7B0C2A0D-1622-4AB3-B74A-C9B63D00EA4A}" dt="2021-08-20T03:52:42.552" v="5081" actId="20577"/>
          <ac:spMkLst>
            <pc:docMk/>
            <pc:sldMk cId="1345061745" sldId="278"/>
            <ac:spMk id="3" creationId="{1E3BCCFD-739D-42E6-BD7A-2E6289100123}"/>
          </ac:spMkLst>
        </pc:spChg>
        <pc:picChg chg="add mod">
          <ac:chgData name="felix" userId="d97f6d37160010a0" providerId="LiveId" clId="{7B0C2A0D-1622-4AB3-B74A-C9B63D00EA4A}" dt="2021-08-20T03:52:59.264" v="5082" actId="1076"/>
          <ac:picMkLst>
            <pc:docMk/>
            <pc:sldMk cId="1345061745" sldId="278"/>
            <ac:picMk id="6" creationId="{A7F972A2-F94B-44FB-9F82-179447CE81EF}"/>
          </ac:picMkLst>
        </pc:picChg>
      </pc:sldChg>
      <pc:sldChg chg="addSp delSp modSp new mod">
        <pc:chgData name="felix" userId="d97f6d37160010a0" providerId="LiveId" clId="{7B0C2A0D-1622-4AB3-B74A-C9B63D00EA4A}" dt="2021-08-22T18:37:37.833" v="8063" actId="20577"/>
        <pc:sldMkLst>
          <pc:docMk/>
          <pc:sldMk cId="2925634155" sldId="279"/>
        </pc:sldMkLst>
        <pc:spChg chg="del mod">
          <ac:chgData name="felix" userId="d97f6d37160010a0" providerId="LiveId" clId="{7B0C2A0D-1622-4AB3-B74A-C9B63D00EA4A}" dt="2021-08-21T22:16:57.386" v="6535" actId="478"/>
          <ac:spMkLst>
            <pc:docMk/>
            <pc:sldMk cId="2925634155" sldId="279"/>
            <ac:spMk id="2" creationId="{604C6ADE-4A8F-4E5B-8934-A8AF4FB1C1F8}"/>
          </ac:spMkLst>
        </pc:spChg>
        <pc:spChg chg="add mod">
          <ac:chgData name="felix" userId="d97f6d37160010a0" providerId="LiveId" clId="{7B0C2A0D-1622-4AB3-B74A-C9B63D00EA4A}" dt="2021-08-21T23:33:43.842" v="6904" actId="403"/>
          <ac:spMkLst>
            <pc:docMk/>
            <pc:sldMk cId="2925634155" sldId="279"/>
            <ac:spMk id="3" creationId="{C0DAE014-D5BC-4F85-983A-2F851C776985}"/>
          </ac:spMkLst>
        </pc:spChg>
        <pc:spChg chg="del">
          <ac:chgData name="felix" userId="d97f6d37160010a0" providerId="LiveId" clId="{7B0C2A0D-1622-4AB3-B74A-C9B63D00EA4A}" dt="2021-08-20T03:39:42.228" v="4896" actId="478"/>
          <ac:spMkLst>
            <pc:docMk/>
            <pc:sldMk cId="2925634155" sldId="279"/>
            <ac:spMk id="3" creationId="{CA97E8D8-DC21-4E23-A4DD-4FA75843C036}"/>
          </ac:spMkLst>
        </pc:spChg>
        <pc:spChg chg="add del mod">
          <ac:chgData name="felix" userId="d97f6d37160010a0" providerId="LiveId" clId="{7B0C2A0D-1622-4AB3-B74A-C9B63D00EA4A}" dt="2021-08-21T22:16:59.781" v="6536" actId="478"/>
          <ac:spMkLst>
            <pc:docMk/>
            <pc:sldMk cId="2925634155" sldId="279"/>
            <ac:spMk id="10" creationId="{BCC0A8BA-7180-42C8-B10B-C5BB26C65B97}"/>
          </ac:spMkLst>
        </pc:spChg>
        <pc:spChg chg="add mod">
          <ac:chgData name="felix" userId="d97f6d37160010a0" providerId="LiveId" clId="{7B0C2A0D-1622-4AB3-B74A-C9B63D00EA4A}" dt="2021-08-22T18:37:37.833" v="8063" actId="20577"/>
          <ac:spMkLst>
            <pc:docMk/>
            <pc:sldMk cId="2925634155" sldId="279"/>
            <ac:spMk id="11" creationId="{3C8EC0D5-A517-4022-A7C6-914B9F9475FB}"/>
          </ac:spMkLst>
        </pc:spChg>
        <pc:picChg chg="add del mod">
          <ac:chgData name="felix" userId="d97f6d37160010a0" providerId="LiveId" clId="{7B0C2A0D-1622-4AB3-B74A-C9B63D00EA4A}" dt="2021-08-20T03:39:14.226" v="4872" actId="478"/>
          <ac:picMkLst>
            <pc:docMk/>
            <pc:sldMk cId="2925634155" sldId="279"/>
            <ac:picMk id="6" creationId="{50229487-5FCB-4CA0-93D3-112DE48F4786}"/>
          </ac:picMkLst>
        </pc:picChg>
        <pc:picChg chg="add del mod">
          <ac:chgData name="felix" userId="d97f6d37160010a0" providerId="LiveId" clId="{7B0C2A0D-1622-4AB3-B74A-C9B63D00EA4A}" dt="2021-08-21T22:28:45.910" v="6604" actId="478"/>
          <ac:picMkLst>
            <pc:docMk/>
            <pc:sldMk cId="2925634155" sldId="279"/>
            <ac:picMk id="6" creationId="{F7C76A9E-BDDD-4335-AC79-F12B590CDC90}"/>
          </ac:picMkLst>
        </pc:picChg>
        <pc:picChg chg="add del mod">
          <ac:chgData name="felix" userId="d97f6d37160010a0" providerId="LiveId" clId="{7B0C2A0D-1622-4AB3-B74A-C9B63D00EA4A}" dt="2021-08-21T22:16:41.047" v="6528" actId="478"/>
          <ac:picMkLst>
            <pc:docMk/>
            <pc:sldMk cId="2925634155" sldId="279"/>
            <ac:picMk id="7" creationId="{D457B677-BA8A-434C-AB11-58B16FAF7A72}"/>
          </ac:picMkLst>
        </pc:picChg>
        <pc:picChg chg="add del mod">
          <ac:chgData name="felix" userId="d97f6d37160010a0" providerId="LiveId" clId="{7B0C2A0D-1622-4AB3-B74A-C9B63D00EA4A}" dt="2021-08-21T22:16:40.648" v="6527" actId="478"/>
          <ac:picMkLst>
            <pc:docMk/>
            <pc:sldMk cId="2925634155" sldId="279"/>
            <ac:picMk id="8" creationId="{D924C703-8B25-4728-AB5D-51900AE67C81}"/>
          </ac:picMkLst>
        </pc:picChg>
        <pc:picChg chg="add mod">
          <ac:chgData name="felix" userId="d97f6d37160010a0" providerId="LiveId" clId="{7B0C2A0D-1622-4AB3-B74A-C9B63D00EA4A}" dt="2021-08-21T22:27:04.945" v="6600" actId="1076"/>
          <ac:picMkLst>
            <pc:docMk/>
            <pc:sldMk cId="2925634155" sldId="279"/>
            <ac:picMk id="13" creationId="{0CC2F005-8281-484E-9749-38B545F5820F}"/>
          </ac:picMkLst>
        </pc:picChg>
        <pc:picChg chg="add mod">
          <ac:chgData name="felix" userId="d97f6d37160010a0" providerId="LiveId" clId="{7B0C2A0D-1622-4AB3-B74A-C9B63D00EA4A}" dt="2021-08-21T22:28:53.933" v="6608" actId="1076"/>
          <ac:picMkLst>
            <pc:docMk/>
            <pc:sldMk cId="2925634155" sldId="279"/>
            <ac:picMk id="14" creationId="{0F5D792F-12B1-4C9B-832A-DAB9B691E0D5}"/>
          </ac:picMkLst>
        </pc:picChg>
        <pc:picChg chg="add mod">
          <ac:chgData name="felix" userId="d97f6d37160010a0" providerId="LiveId" clId="{7B0C2A0D-1622-4AB3-B74A-C9B63D00EA4A}" dt="2021-08-21T22:26:58.955" v="6599" actId="1076"/>
          <ac:picMkLst>
            <pc:docMk/>
            <pc:sldMk cId="2925634155" sldId="279"/>
            <ac:picMk id="2050" creationId="{52A90B3F-9927-44F5-809F-505C53F0560C}"/>
          </ac:picMkLst>
        </pc:picChg>
      </pc:sldChg>
      <pc:sldChg chg="addSp modSp new mod ord">
        <pc:chgData name="felix" userId="d97f6d37160010a0" providerId="LiveId" clId="{7B0C2A0D-1622-4AB3-B74A-C9B63D00EA4A}" dt="2021-08-21T23:33:31.807" v="6899" actId="207"/>
        <pc:sldMkLst>
          <pc:docMk/>
          <pc:sldMk cId="1648788607" sldId="280"/>
        </pc:sldMkLst>
        <pc:spChg chg="mod">
          <ac:chgData name="felix" userId="d97f6d37160010a0" providerId="LiveId" clId="{7B0C2A0D-1622-4AB3-B74A-C9B63D00EA4A}" dt="2021-08-21T23:33:31.807" v="6899" actId="207"/>
          <ac:spMkLst>
            <pc:docMk/>
            <pc:sldMk cId="1648788607" sldId="280"/>
            <ac:spMk id="2" creationId="{6513BA38-24A3-4BFF-923A-121B65686949}"/>
          </ac:spMkLst>
        </pc:spChg>
        <pc:spChg chg="mod">
          <ac:chgData name="felix" userId="d97f6d37160010a0" providerId="LiveId" clId="{7B0C2A0D-1622-4AB3-B74A-C9B63D00EA4A}" dt="2021-08-20T17:18:19.731" v="5597" actId="14100"/>
          <ac:spMkLst>
            <pc:docMk/>
            <pc:sldMk cId="1648788607" sldId="280"/>
            <ac:spMk id="3" creationId="{63777662-AED4-4B8F-9C40-6A23CAC340E5}"/>
          </ac:spMkLst>
        </pc:spChg>
        <pc:picChg chg="add mod">
          <ac:chgData name="felix" userId="d97f6d37160010a0" providerId="LiveId" clId="{7B0C2A0D-1622-4AB3-B74A-C9B63D00EA4A}" dt="2021-08-20T17:19:17.291" v="5601" actId="1076"/>
          <ac:picMkLst>
            <pc:docMk/>
            <pc:sldMk cId="1648788607" sldId="280"/>
            <ac:picMk id="5" creationId="{25A5DF17-5D57-4BE8-8424-54A55A0E7E38}"/>
          </ac:picMkLst>
        </pc:picChg>
        <pc:picChg chg="add mod">
          <ac:chgData name="felix" userId="d97f6d37160010a0" providerId="LiveId" clId="{7B0C2A0D-1622-4AB3-B74A-C9B63D00EA4A}" dt="2021-08-20T17:19:09.941" v="5599" actId="1076"/>
          <ac:picMkLst>
            <pc:docMk/>
            <pc:sldMk cId="1648788607" sldId="280"/>
            <ac:picMk id="6" creationId="{55F288EC-884E-49B7-9608-8874311C6EF3}"/>
          </ac:picMkLst>
        </pc:picChg>
        <pc:picChg chg="add mod">
          <ac:chgData name="felix" userId="d97f6d37160010a0" providerId="LiveId" clId="{7B0C2A0D-1622-4AB3-B74A-C9B63D00EA4A}" dt="2021-08-20T17:19:07.560" v="5598" actId="1076"/>
          <ac:picMkLst>
            <pc:docMk/>
            <pc:sldMk cId="1648788607" sldId="280"/>
            <ac:picMk id="7" creationId="{61065852-E72E-44EC-98ED-F26694FF09D1}"/>
          </ac:picMkLst>
        </pc:picChg>
        <pc:picChg chg="add mod modCrop">
          <ac:chgData name="felix" userId="d97f6d37160010a0" providerId="LiveId" clId="{7B0C2A0D-1622-4AB3-B74A-C9B63D00EA4A}" dt="2021-08-21T18:33:47.250" v="6374" actId="1076"/>
          <ac:picMkLst>
            <pc:docMk/>
            <pc:sldMk cId="1648788607" sldId="280"/>
            <ac:picMk id="9" creationId="{1F27503B-E72F-4AC0-8FE0-454F623FF8F2}"/>
          </ac:picMkLst>
        </pc:picChg>
      </pc:sldChg>
      <pc:sldChg chg="addSp delSp modSp new del mod">
        <pc:chgData name="felix" userId="d97f6d37160010a0" providerId="LiveId" clId="{7B0C2A0D-1622-4AB3-B74A-C9B63D00EA4A}" dt="2021-08-21T22:18:00.322" v="6574" actId="47"/>
        <pc:sldMkLst>
          <pc:docMk/>
          <pc:sldMk cId="849185313" sldId="281"/>
        </pc:sldMkLst>
        <pc:spChg chg="del">
          <ac:chgData name="felix" userId="d97f6d37160010a0" providerId="LiveId" clId="{7B0C2A0D-1622-4AB3-B74A-C9B63D00EA4A}" dt="2021-08-20T16:19:46.739" v="5397" actId="478"/>
          <ac:spMkLst>
            <pc:docMk/>
            <pc:sldMk cId="849185313" sldId="281"/>
            <ac:spMk id="2" creationId="{1FCCEA26-C3A2-480E-8F68-1DD1D615344C}"/>
          </ac:spMkLst>
        </pc:spChg>
        <pc:spChg chg="del">
          <ac:chgData name="felix" userId="d97f6d37160010a0" providerId="LiveId" clId="{7B0C2A0D-1622-4AB3-B74A-C9B63D00EA4A}" dt="2021-08-20T16:19:44.835" v="5396" actId="478"/>
          <ac:spMkLst>
            <pc:docMk/>
            <pc:sldMk cId="849185313" sldId="281"/>
            <ac:spMk id="3" creationId="{8AEE328E-319C-4609-A669-B1736A0E324B}"/>
          </ac:spMkLst>
        </pc:spChg>
        <pc:spChg chg="add mod">
          <ac:chgData name="felix" userId="d97f6d37160010a0" providerId="LiveId" clId="{7B0C2A0D-1622-4AB3-B74A-C9B63D00EA4A}" dt="2021-08-20T16:20:16.269" v="5407"/>
          <ac:spMkLst>
            <pc:docMk/>
            <pc:sldMk cId="849185313" sldId="281"/>
            <ac:spMk id="9" creationId="{D330E63F-3E06-45F9-A0BE-1A8B97F9BFAD}"/>
          </ac:spMkLst>
        </pc:spChg>
        <pc:picChg chg="add del">
          <ac:chgData name="felix" userId="d97f6d37160010a0" providerId="LiveId" clId="{7B0C2A0D-1622-4AB3-B74A-C9B63D00EA4A}" dt="2021-08-20T15:58:02.370" v="5364" actId="478"/>
          <ac:picMkLst>
            <pc:docMk/>
            <pc:sldMk cId="849185313" sldId="281"/>
            <ac:picMk id="6" creationId="{2030C563-8F94-46F3-8B55-7920204DF81C}"/>
          </ac:picMkLst>
        </pc:picChg>
        <pc:picChg chg="add mod">
          <ac:chgData name="felix" userId="d97f6d37160010a0" providerId="LiveId" clId="{7B0C2A0D-1622-4AB3-B74A-C9B63D00EA4A}" dt="2021-08-20T16:19:50.046" v="5401" actId="1076"/>
          <ac:picMkLst>
            <pc:docMk/>
            <pc:sldMk cId="849185313" sldId="281"/>
            <ac:picMk id="7" creationId="{56C7D4F0-24E7-480F-9219-E4D9A914AE45}"/>
          </ac:picMkLst>
        </pc:picChg>
        <pc:picChg chg="add mod">
          <ac:chgData name="felix" userId="d97f6d37160010a0" providerId="LiveId" clId="{7B0C2A0D-1622-4AB3-B74A-C9B63D00EA4A}" dt="2021-08-20T16:20:21.216" v="5409" actId="1076"/>
          <ac:picMkLst>
            <pc:docMk/>
            <pc:sldMk cId="849185313" sldId="281"/>
            <ac:picMk id="8" creationId="{520D2E3D-AF91-4702-806B-EDE33A875B67}"/>
          </ac:picMkLst>
        </pc:picChg>
      </pc:sldChg>
      <pc:sldChg chg="modSp add del mod">
        <pc:chgData name="felix" userId="d97f6d37160010a0" providerId="LiveId" clId="{7B0C2A0D-1622-4AB3-B74A-C9B63D00EA4A}" dt="2021-08-22T03:19:35.161" v="7694" actId="47"/>
        <pc:sldMkLst>
          <pc:docMk/>
          <pc:sldMk cId="1448393603" sldId="282"/>
        </pc:sldMkLst>
        <pc:spChg chg="mod">
          <ac:chgData name="felix" userId="d97f6d37160010a0" providerId="LiveId" clId="{7B0C2A0D-1622-4AB3-B74A-C9B63D00EA4A}" dt="2021-08-21T23:34:40.148" v="6919" actId="207"/>
          <ac:spMkLst>
            <pc:docMk/>
            <pc:sldMk cId="1448393603" sldId="282"/>
            <ac:spMk id="2" creationId="{472EF685-FD66-45E7-BEE8-7C949C7DBD48}"/>
          </ac:spMkLst>
        </pc:spChg>
        <pc:spChg chg="mod">
          <ac:chgData name="felix" userId="d97f6d37160010a0" providerId="LiveId" clId="{7B0C2A0D-1622-4AB3-B74A-C9B63D00EA4A}" dt="2021-08-21T23:31:57.325" v="6867" actId="20577"/>
          <ac:spMkLst>
            <pc:docMk/>
            <pc:sldMk cId="1448393603" sldId="282"/>
            <ac:spMk id="5" creationId="{703839BD-B300-43DD-9729-DBEED742AC88}"/>
          </ac:spMkLst>
        </pc:spChg>
        <pc:spChg chg="mod">
          <ac:chgData name="felix" userId="d97f6d37160010a0" providerId="LiveId" clId="{7B0C2A0D-1622-4AB3-B74A-C9B63D00EA4A}" dt="2021-08-21T23:43:45.739" v="7010" actId="1076"/>
          <ac:spMkLst>
            <pc:docMk/>
            <pc:sldMk cId="1448393603" sldId="282"/>
            <ac:spMk id="6" creationId="{747F4ADE-AC46-4F3F-A8F4-931A9B4B47E6}"/>
          </ac:spMkLst>
        </pc:spChg>
      </pc:sldChg>
      <pc:sldChg chg="add del">
        <pc:chgData name="felix" userId="d97f6d37160010a0" providerId="LiveId" clId="{7B0C2A0D-1622-4AB3-B74A-C9B63D00EA4A}" dt="2021-08-20T17:36:08.426" v="5618" actId="47"/>
        <pc:sldMkLst>
          <pc:docMk/>
          <pc:sldMk cId="771840046" sldId="283"/>
        </pc:sldMkLst>
      </pc:sldChg>
      <pc:sldChg chg="add del">
        <pc:chgData name="felix" userId="d97f6d37160010a0" providerId="LiveId" clId="{7B0C2A0D-1622-4AB3-B74A-C9B63D00EA4A}" dt="2021-08-20T17:36:10.247" v="5619" actId="47"/>
        <pc:sldMkLst>
          <pc:docMk/>
          <pc:sldMk cId="2928904878" sldId="284"/>
        </pc:sldMkLst>
      </pc:sldChg>
      <pc:sldChg chg="add del">
        <pc:chgData name="felix" userId="d97f6d37160010a0" providerId="LiveId" clId="{7B0C2A0D-1622-4AB3-B74A-C9B63D00EA4A}" dt="2021-08-20T17:36:10.818" v="5620" actId="47"/>
        <pc:sldMkLst>
          <pc:docMk/>
          <pc:sldMk cId="526724934" sldId="285"/>
        </pc:sldMkLst>
      </pc:sldChg>
      <pc:sldChg chg="addSp delSp modSp new del mod setBg">
        <pc:chgData name="felix" userId="d97f6d37160010a0" providerId="LiveId" clId="{7B0C2A0D-1622-4AB3-B74A-C9B63D00EA4A}" dt="2021-08-22T03:46:43.210" v="7795" actId="47"/>
        <pc:sldMkLst>
          <pc:docMk/>
          <pc:sldMk cId="1250253335" sldId="286"/>
        </pc:sldMkLst>
        <pc:spChg chg="del">
          <ac:chgData name="felix" userId="d97f6d37160010a0" providerId="LiveId" clId="{7B0C2A0D-1622-4AB3-B74A-C9B63D00EA4A}" dt="2021-08-21T01:57:45.549" v="6112" actId="478"/>
          <ac:spMkLst>
            <pc:docMk/>
            <pc:sldMk cId="1250253335" sldId="286"/>
            <ac:spMk id="2" creationId="{7789FDD9-4978-4A04-9DB3-0532610DBA3B}"/>
          </ac:spMkLst>
        </pc:spChg>
        <pc:spChg chg="del">
          <ac:chgData name="felix" userId="d97f6d37160010a0" providerId="LiveId" clId="{7B0C2A0D-1622-4AB3-B74A-C9B63D00EA4A}" dt="2021-08-21T01:57:44.717" v="6111" actId="478"/>
          <ac:spMkLst>
            <pc:docMk/>
            <pc:sldMk cId="1250253335" sldId="286"/>
            <ac:spMk id="3" creationId="{C32E8E7A-8201-46C4-934F-68A9B30725D4}"/>
          </ac:spMkLst>
        </pc:spChg>
        <pc:spChg chg="mod ord">
          <ac:chgData name="felix" userId="d97f6d37160010a0" providerId="LiveId" clId="{7B0C2A0D-1622-4AB3-B74A-C9B63D00EA4A}" dt="2021-08-21T20:39:41.233" v="6427" actId="26606"/>
          <ac:spMkLst>
            <pc:docMk/>
            <pc:sldMk cId="1250253335" sldId="286"/>
            <ac:spMk id="4" creationId="{8A7A023C-2DE5-4821-B709-E32A0D4519CC}"/>
          </ac:spMkLst>
        </pc:spChg>
        <pc:spChg chg="add mod">
          <ac:chgData name="felix" userId="d97f6d37160010a0" providerId="LiveId" clId="{7B0C2A0D-1622-4AB3-B74A-C9B63D00EA4A}" dt="2021-08-22T01:52:35.230" v="7603" actId="1076"/>
          <ac:spMkLst>
            <pc:docMk/>
            <pc:sldMk cId="1250253335" sldId="286"/>
            <ac:spMk id="6" creationId="{522D6D2D-057D-49E9-AB75-B9B1F2B22E65}"/>
          </ac:spMkLst>
        </pc:spChg>
        <pc:spChg chg="add">
          <ac:chgData name="felix" userId="d97f6d37160010a0" providerId="LiveId" clId="{7B0C2A0D-1622-4AB3-B74A-C9B63D00EA4A}" dt="2021-08-21T20:39:41.233" v="6427" actId="26606"/>
          <ac:spMkLst>
            <pc:docMk/>
            <pc:sldMk cId="1250253335" sldId="286"/>
            <ac:spMk id="11" creationId="{D4771268-CB57-404A-9271-370EB28F6090}"/>
          </ac:spMkLst>
        </pc:spChg>
        <pc:spChg chg="add del mod">
          <ac:chgData name="felix" userId="d97f6d37160010a0" providerId="LiveId" clId="{7B0C2A0D-1622-4AB3-B74A-C9B63D00EA4A}" dt="2021-08-22T01:17:13.759" v="7339" actId="478"/>
          <ac:spMkLst>
            <pc:docMk/>
            <pc:sldMk cId="1250253335" sldId="286"/>
            <ac:spMk id="14" creationId="{6FFED48E-239D-4A16-BE03-A5A58A15678F}"/>
          </ac:spMkLst>
        </pc:spChg>
        <pc:spChg chg="add mod">
          <ac:chgData name="felix" userId="d97f6d37160010a0" providerId="LiveId" clId="{7B0C2A0D-1622-4AB3-B74A-C9B63D00EA4A}" dt="2021-08-22T03:23:24.249" v="7708" actId="1076"/>
          <ac:spMkLst>
            <pc:docMk/>
            <pc:sldMk cId="1250253335" sldId="286"/>
            <ac:spMk id="15" creationId="{6E27627C-B95F-4F16-A856-E8A521CC096A}"/>
          </ac:spMkLst>
        </pc:spChg>
        <pc:picChg chg="add del mod">
          <ac:chgData name="felix" userId="d97f6d37160010a0" providerId="LiveId" clId="{7B0C2A0D-1622-4AB3-B74A-C9B63D00EA4A}" dt="2021-08-21T20:50:50.223" v="6522" actId="478"/>
          <ac:picMkLst>
            <pc:docMk/>
            <pc:sldMk cId="1250253335" sldId="286"/>
            <ac:picMk id="3" creationId="{29E2C32B-C353-48ED-A085-885D4B3CBD11}"/>
          </ac:picMkLst>
        </pc:picChg>
        <pc:picChg chg="add del mod">
          <ac:chgData name="felix" userId="d97f6d37160010a0" providerId="LiveId" clId="{7B0C2A0D-1622-4AB3-B74A-C9B63D00EA4A}" dt="2021-08-21T20:39:24.154" v="6422" actId="478"/>
          <ac:picMkLst>
            <pc:docMk/>
            <pc:sldMk cId="1250253335" sldId="286"/>
            <ac:picMk id="5" creationId="{2516B7A9-953D-4BFF-84DD-8450EB4589C0}"/>
          </ac:picMkLst>
        </pc:picChg>
        <pc:picChg chg="add mod">
          <ac:chgData name="felix" userId="d97f6d37160010a0" providerId="LiveId" clId="{7B0C2A0D-1622-4AB3-B74A-C9B63D00EA4A}" dt="2021-08-22T01:51:14.398" v="7601" actId="1076"/>
          <ac:picMkLst>
            <pc:docMk/>
            <pc:sldMk cId="1250253335" sldId="286"/>
            <ac:picMk id="8" creationId="{A5A9B6CF-7760-4061-AA1A-3C76B37649E3}"/>
          </ac:picMkLst>
        </pc:picChg>
      </pc:sldChg>
      <pc:sldChg chg="addSp delSp modSp new mod">
        <pc:chgData name="felix" userId="d97f6d37160010a0" providerId="LiveId" clId="{7B0C2A0D-1622-4AB3-B74A-C9B63D00EA4A}" dt="2021-08-23T15:01:25.963" v="8277" actId="1076"/>
        <pc:sldMkLst>
          <pc:docMk/>
          <pc:sldMk cId="73678485" sldId="287"/>
        </pc:sldMkLst>
        <pc:spChg chg="mod">
          <ac:chgData name="felix" userId="d97f6d37160010a0" providerId="LiveId" clId="{7B0C2A0D-1622-4AB3-B74A-C9B63D00EA4A}" dt="2021-08-21T23:33:34.760" v="6900" actId="207"/>
          <ac:spMkLst>
            <pc:docMk/>
            <pc:sldMk cId="73678485" sldId="287"/>
            <ac:spMk id="2" creationId="{9B3EF556-D17F-4F13-8066-5CACFDFD2D50}"/>
          </ac:spMkLst>
        </pc:spChg>
        <pc:spChg chg="mod">
          <ac:chgData name="felix" userId="d97f6d37160010a0" providerId="LiveId" clId="{7B0C2A0D-1622-4AB3-B74A-C9B63D00EA4A}" dt="2021-08-23T15:01:21.715" v="8276" actId="20577"/>
          <ac:spMkLst>
            <pc:docMk/>
            <pc:sldMk cId="73678485" sldId="287"/>
            <ac:spMk id="3" creationId="{3CCA22C8-E9A6-4D3B-BD05-93279E2B122F}"/>
          </ac:spMkLst>
        </pc:spChg>
        <pc:spChg chg="add del mod">
          <ac:chgData name="felix" userId="d97f6d37160010a0" providerId="LiveId" clId="{7B0C2A0D-1622-4AB3-B74A-C9B63D00EA4A}" dt="2021-08-22T15:19:56.822" v="8048" actId="478"/>
          <ac:spMkLst>
            <pc:docMk/>
            <pc:sldMk cId="73678485" sldId="287"/>
            <ac:spMk id="7" creationId="{42431ABE-8C19-43A9-BFC3-EA1421E94B93}"/>
          </ac:spMkLst>
        </pc:spChg>
        <pc:picChg chg="add mod modCrop">
          <ac:chgData name="felix" userId="d97f6d37160010a0" providerId="LiveId" clId="{7B0C2A0D-1622-4AB3-B74A-C9B63D00EA4A}" dt="2021-08-22T03:06:27.612" v="7670" actId="1076"/>
          <ac:picMkLst>
            <pc:docMk/>
            <pc:sldMk cId="73678485" sldId="287"/>
            <ac:picMk id="6" creationId="{C62890C8-2870-4E90-B8DA-86DD4001B4C5}"/>
          </ac:picMkLst>
        </pc:picChg>
        <pc:picChg chg="add mod">
          <ac:chgData name="felix" userId="d97f6d37160010a0" providerId="LiveId" clId="{7B0C2A0D-1622-4AB3-B74A-C9B63D00EA4A}" dt="2021-08-23T15:01:25.963" v="8277" actId="1076"/>
          <ac:picMkLst>
            <pc:docMk/>
            <pc:sldMk cId="73678485" sldId="287"/>
            <ac:picMk id="1026" creationId="{3A3D5EF3-1087-4733-8731-9B0588918659}"/>
          </ac:picMkLst>
        </pc:picChg>
      </pc:sldChg>
      <pc:sldChg chg="modSp add del mod">
        <pc:chgData name="felix" userId="d97f6d37160010a0" providerId="LiveId" clId="{7B0C2A0D-1622-4AB3-B74A-C9B63D00EA4A}" dt="2021-08-21T23:31:41.557" v="6854" actId="47"/>
        <pc:sldMkLst>
          <pc:docMk/>
          <pc:sldMk cId="2764728949" sldId="288"/>
        </pc:sldMkLst>
        <pc:spChg chg="mod">
          <ac:chgData name="felix" userId="d97f6d37160010a0" providerId="LiveId" clId="{7B0C2A0D-1622-4AB3-B74A-C9B63D00EA4A}" dt="2021-08-21T23:31:24.610" v="6851" actId="122"/>
          <ac:spMkLst>
            <pc:docMk/>
            <pc:sldMk cId="2764728949" sldId="288"/>
            <ac:spMk id="2" creationId="{472EF685-FD66-45E7-BEE8-7C949C7DBD48}"/>
          </ac:spMkLst>
        </pc:spChg>
        <pc:spChg chg="mod">
          <ac:chgData name="felix" userId="d97f6d37160010a0" providerId="LiveId" clId="{7B0C2A0D-1622-4AB3-B74A-C9B63D00EA4A}" dt="2021-08-20T17:22:32.338" v="5609" actId="242"/>
          <ac:spMkLst>
            <pc:docMk/>
            <pc:sldMk cId="2764728949" sldId="288"/>
            <ac:spMk id="5" creationId="{703839BD-B300-43DD-9729-DBEED742AC88}"/>
          </ac:spMkLst>
        </pc:spChg>
      </pc:sldChg>
      <pc:sldChg chg="delSp modSp add del mod">
        <pc:chgData name="felix" userId="d97f6d37160010a0" providerId="LiveId" clId="{7B0C2A0D-1622-4AB3-B74A-C9B63D00EA4A}" dt="2021-08-21T23:38:26.340" v="6958" actId="47"/>
        <pc:sldMkLst>
          <pc:docMk/>
          <pc:sldMk cId="588112216" sldId="289"/>
        </pc:sldMkLst>
        <pc:spChg chg="mod">
          <ac:chgData name="felix" userId="d97f6d37160010a0" providerId="LiveId" clId="{7B0C2A0D-1622-4AB3-B74A-C9B63D00EA4A}" dt="2021-08-21T23:34:13.791" v="6911" actId="207"/>
          <ac:spMkLst>
            <pc:docMk/>
            <pc:sldMk cId="588112216" sldId="289"/>
            <ac:spMk id="2" creationId="{52DEA0C8-E35E-400A-B9E5-E721AC3A6577}"/>
          </ac:spMkLst>
        </pc:spChg>
        <pc:spChg chg="del">
          <ac:chgData name="felix" userId="d97f6d37160010a0" providerId="LiveId" clId="{7B0C2A0D-1622-4AB3-B74A-C9B63D00EA4A}" dt="2021-08-20T17:52:19.569" v="5683" actId="478"/>
          <ac:spMkLst>
            <pc:docMk/>
            <pc:sldMk cId="588112216" sldId="289"/>
            <ac:spMk id="3" creationId="{B4E152DA-C7CB-4320-8B9D-B45B0AF8A649}"/>
          </ac:spMkLst>
        </pc:spChg>
        <pc:spChg chg="del">
          <ac:chgData name="felix" userId="d97f6d37160010a0" providerId="LiveId" clId="{7B0C2A0D-1622-4AB3-B74A-C9B63D00EA4A}" dt="2021-08-20T17:52:22.040" v="5686" actId="478"/>
          <ac:spMkLst>
            <pc:docMk/>
            <pc:sldMk cId="588112216" sldId="289"/>
            <ac:spMk id="5" creationId="{C33E2DC5-EFD8-409F-9B26-E2E4C79798DC}"/>
          </ac:spMkLst>
        </pc:spChg>
        <pc:spChg chg="del">
          <ac:chgData name="felix" userId="d97f6d37160010a0" providerId="LiveId" clId="{7B0C2A0D-1622-4AB3-B74A-C9B63D00EA4A}" dt="2021-08-20T17:52:22.040" v="5686" actId="478"/>
          <ac:spMkLst>
            <pc:docMk/>
            <pc:sldMk cId="588112216" sldId="289"/>
            <ac:spMk id="9" creationId="{312415CC-DE34-49B7-A2D1-4DE85DD72539}"/>
          </ac:spMkLst>
        </pc:spChg>
        <pc:spChg chg="del">
          <ac:chgData name="felix" userId="d97f6d37160010a0" providerId="LiveId" clId="{7B0C2A0D-1622-4AB3-B74A-C9B63D00EA4A}" dt="2021-08-20T17:52:23.652" v="5687" actId="478"/>
          <ac:spMkLst>
            <pc:docMk/>
            <pc:sldMk cId="588112216" sldId="289"/>
            <ac:spMk id="10" creationId="{F81CCBE7-F664-47DB-8FC5-456C90AFC185}"/>
          </ac:spMkLst>
        </pc:spChg>
        <pc:spChg chg="del">
          <ac:chgData name="felix" userId="d97f6d37160010a0" providerId="LiveId" clId="{7B0C2A0D-1622-4AB3-B74A-C9B63D00EA4A}" dt="2021-08-20T17:52:25.274" v="5688" actId="478"/>
          <ac:spMkLst>
            <pc:docMk/>
            <pc:sldMk cId="588112216" sldId="289"/>
            <ac:spMk id="11" creationId="{1D23DF8A-ACAF-48F1-84F3-7635E971F32F}"/>
          </ac:spMkLst>
        </pc:spChg>
        <pc:spChg chg="del">
          <ac:chgData name="felix" userId="d97f6d37160010a0" providerId="LiveId" clId="{7B0C2A0D-1622-4AB3-B74A-C9B63D00EA4A}" dt="2021-08-20T17:52:20.420" v="5684" actId="478"/>
          <ac:spMkLst>
            <pc:docMk/>
            <pc:sldMk cId="588112216" sldId="289"/>
            <ac:spMk id="16" creationId="{6290C2E2-2934-49BC-A828-997B74187E48}"/>
          </ac:spMkLst>
        </pc:spChg>
        <pc:spChg chg="del">
          <ac:chgData name="felix" userId="d97f6d37160010a0" providerId="LiveId" clId="{7B0C2A0D-1622-4AB3-B74A-C9B63D00EA4A}" dt="2021-08-20T17:52:21.106" v="5685" actId="478"/>
          <ac:spMkLst>
            <pc:docMk/>
            <pc:sldMk cId="588112216" sldId="289"/>
            <ac:spMk id="18" creationId="{636F015C-3D3A-457A-9A27-CB8C6988DB22}"/>
          </ac:spMkLst>
        </pc:spChg>
        <pc:spChg chg="del">
          <ac:chgData name="felix" userId="d97f6d37160010a0" providerId="LiveId" clId="{7B0C2A0D-1622-4AB3-B74A-C9B63D00EA4A}" dt="2021-08-20T17:52:23.652" v="5687" actId="478"/>
          <ac:spMkLst>
            <pc:docMk/>
            <pc:sldMk cId="588112216" sldId="289"/>
            <ac:spMk id="24" creationId="{4BCF6E26-4234-4A43-AF83-4028391D110B}"/>
          </ac:spMkLst>
        </pc:spChg>
        <pc:spChg chg="del">
          <ac:chgData name="felix" userId="d97f6d37160010a0" providerId="LiveId" clId="{7B0C2A0D-1622-4AB3-B74A-C9B63D00EA4A}" dt="2021-08-20T17:52:25.274" v="5688" actId="478"/>
          <ac:spMkLst>
            <pc:docMk/>
            <pc:sldMk cId="588112216" sldId="289"/>
            <ac:spMk id="25" creationId="{A313AB34-14B4-44A3-9F26-B38521395D32}"/>
          </ac:spMkLst>
        </pc:spChg>
      </pc:sldChg>
      <pc:sldChg chg="delSp modSp add del mod">
        <pc:chgData name="felix" userId="d97f6d37160010a0" providerId="LiveId" clId="{7B0C2A0D-1622-4AB3-B74A-C9B63D00EA4A}" dt="2021-08-21T23:39:41.714" v="6976" actId="47"/>
        <pc:sldMkLst>
          <pc:docMk/>
          <pc:sldMk cId="2039801405" sldId="290"/>
        </pc:sldMkLst>
        <pc:spChg chg="mod">
          <ac:chgData name="felix" userId="d97f6d37160010a0" providerId="LiveId" clId="{7B0C2A0D-1622-4AB3-B74A-C9B63D00EA4A}" dt="2021-08-21T23:39:33.063" v="6973" actId="1076"/>
          <ac:spMkLst>
            <pc:docMk/>
            <pc:sldMk cId="2039801405" sldId="290"/>
            <ac:spMk id="2" creationId="{52DEA0C8-E35E-400A-B9E5-E721AC3A6577}"/>
          </ac:spMkLst>
        </pc:spChg>
        <pc:spChg chg="del">
          <ac:chgData name="felix" userId="d97f6d37160010a0" providerId="LiveId" clId="{7B0C2A0D-1622-4AB3-B74A-C9B63D00EA4A}" dt="2021-08-21T23:39:37.119" v="6974" actId="478"/>
          <ac:spMkLst>
            <pc:docMk/>
            <pc:sldMk cId="2039801405" sldId="290"/>
            <ac:spMk id="5" creationId="{C33E2DC5-EFD8-409F-9B26-E2E4C79798DC}"/>
          </ac:spMkLst>
        </pc:spChg>
        <pc:spChg chg="del mod">
          <ac:chgData name="felix" userId="d97f6d37160010a0" providerId="LiveId" clId="{7B0C2A0D-1622-4AB3-B74A-C9B63D00EA4A}" dt="2021-08-21T23:38:22.725" v="6957" actId="478"/>
          <ac:spMkLst>
            <pc:docMk/>
            <pc:sldMk cId="2039801405" sldId="290"/>
            <ac:spMk id="6" creationId="{EE6BECF6-6817-4E4D-9924-9BF386519821}"/>
          </ac:spMkLst>
        </pc:spChg>
        <pc:spChg chg="del mod">
          <ac:chgData name="felix" userId="d97f6d37160010a0" providerId="LiveId" clId="{7B0C2A0D-1622-4AB3-B74A-C9B63D00EA4A}" dt="2021-08-21T23:36:53.814" v="6944" actId="478"/>
          <ac:spMkLst>
            <pc:docMk/>
            <pc:sldMk cId="2039801405" sldId="290"/>
            <ac:spMk id="7" creationId="{C6C39C3E-BC32-44BA-B4C9-8B5466F3FDCA}"/>
          </ac:spMkLst>
        </pc:spChg>
        <pc:spChg chg="mod">
          <ac:chgData name="felix" userId="d97f6d37160010a0" providerId="LiveId" clId="{7B0C2A0D-1622-4AB3-B74A-C9B63D00EA4A}" dt="2021-08-21T23:38:18.386" v="6956" actId="403"/>
          <ac:spMkLst>
            <pc:docMk/>
            <pc:sldMk cId="2039801405" sldId="290"/>
            <ac:spMk id="8" creationId="{E6C726B6-89A1-4895-BA75-8CB136854C6E}"/>
          </ac:spMkLst>
        </pc:spChg>
        <pc:spChg chg="del mod">
          <ac:chgData name="felix" userId="d97f6d37160010a0" providerId="LiveId" clId="{7B0C2A0D-1622-4AB3-B74A-C9B63D00EA4A}" dt="2021-08-21T23:37:05.331" v="6950" actId="478"/>
          <ac:spMkLst>
            <pc:docMk/>
            <pc:sldMk cId="2039801405" sldId="290"/>
            <ac:spMk id="10" creationId="{F81CCBE7-F664-47DB-8FC5-456C90AFC185}"/>
          </ac:spMkLst>
        </pc:spChg>
        <pc:spChg chg="del mod">
          <ac:chgData name="felix" userId="d97f6d37160010a0" providerId="LiveId" clId="{7B0C2A0D-1622-4AB3-B74A-C9B63D00EA4A}" dt="2021-08-21T02:42:38.964" v="6182" actId="478"/>
          <ac:spMkLst>
            <pc:docMk/>
            <pc:sldMk cId="2039801405" sldId="290"/>
            <ac:spMk id="11" creationId="{1D23DF8A-ACAF-48F1-84F3-7635E971F32F}"/>
          </ac:spMkLst>
        </pc:spChg>
        <pc:spChg chg="del mod">
          <ac:chgData name="felix" userId="d97f6d37160010a0" providerId="LiveId" clId="{7B0C2A0D-1622-4AB3-B74A-C9B63D00EA4A}" dt="2021-08-21T23:36:35.072" v="6936" actId="478"/>
          <ac:spMkLst>
            <pc:docMk/>
            <pc:sldMk cId="2039801405" sldId="290"/>
            <ac:spMk id="13" creationId="{D730E9BD-A783-4B53-B451-E43ED2BD023F}"/>
          </ac:spMkLst>
        </pc:spChg>
        <pc:spChg chg="del">
          <ac:chgData name="felix" userId="d97f6d37160010a0" providerId="LiveId" clId="{7B0C2A0D-1622-4AB3-B74A-C9B63D00EA4A}" dt="2021-08-21T23:39:30.395" v="6971" actId="478"/>
          <ac:spMkLst>
            <pc:docMk/>
            <pc:sldMk cId="2039801405" sldId="290"/>
            <ac:spMk id="14" creationId="{7E20E9E8-9896-4AB2-9A3A-8E8AC13C2F05}"/>
          </ac:spMkLst>
        </pc:spChg>
        <pc:spChg chg="del">
          <ac:chgData name="felix" userId="d97f6d37160010a0" providerId="LiveId" clId="{7B0C2A0D-1622-4AB3-B74A-C9B63D00EA4A}" dt="2021-08-21T23:39:37.119" v="6974" actId="478"/>
          <ac:spMkLst>
            <pc:docMk/>
            <pc:sldMk cId="2039801405" sldId="290"/>
            <ac:spMk id="16" creationId="{6290C2E2-2934-49BC-A828-997B74187E48}"/>
          </ac:spMkLst>
        </pc:spChg>
        <pc:spChg chg="del mod">
          <ac:chgData name="felix" userId="d97f6d37160010a0" providerId="LiveId" clId="{7B0C2A0D-1622-4AB3-B74A-C9B63D00EA4A}" dt="2021-08-21T23:36:19.580" v="6930" actId="478"/>
          <ac:spMkLst>
            <pc:docMk/>
            <pc:sldMk cId="2039801405" sldId="290"/>
            <ac:spMk id="17" creationId="{C5C7B3B2-ADCD-4648-936F-3BFA9B401337}"/>
          </ac:spMkLst>
        </pc:spChg>
        <pc:spChg chg="del">
          <ac:chgData name="felix" userId="d97f6d37160010a0" providerId="LiveId" clId="{7B0C2A0D-1622-4AB3-B74A-C9B63D00EA4A}" dt="2021-08-21T23:39:37.119" v="6974" actId="478"/>
          <ac:spMkLst>
            <pc:docMk/>
            <pc:sldMk cId="2039801405" sldId="290"/>
            <ac:spMk id="18" creationId="{636F015C-3D3A-457A-9A27-CB8C6988DB22}"/>
          </ac:spMkLst>
        </pc:spChg>
        <pc:spChg chg="mod">
          <ac:chgData name="felix" userId="d97f6d37160010a0" providerId="LiveId" clId="{7B0C2A0D-1622-4AB3-B74A-C9B63D00EA4A}" dt="2021-08-21T23:38:37.869" v="6960" actId="403"/>
          <ac:spMkLst>
            <pc:docMk/>
            <pc:sldMk cId="2039801405" sldId="290"/>
            <ac:spMk id="19" creationId="{18196522-311D-4B6F-8840-8451FB64BA21}"/>
          </ac:spMkLst>
        </pc:spChg>
        <pc:spChg chg="del mod">
          <ac:chgData name="felix" userId="d97f6d37160010a0" providerId="LiveId" clId="{7B0C2A0D-1622-4AB3-B74A-C9B63D00EA4A}" dt="2021-08-21T23:39:39.336" v="6975" actId="478"/>
          <ac:spMkLst>
            <pc:docMk/>
            <pc:sldMk cId="2039801405" sldId="290"/>
            <ac:spMk id="22" creationId="{8050212A-D87B-4F3D-8016-43AB34C91167}"/>
          </ac:spMkLst>
        </pc:spChg>
        <pc:spChg chg="del mod">
          <ac:chgData name="felix" userId="d97f6d37160010a0" providerId="LiveId" clId="{7B0C2A0D-1622-4AB3-B74A-C9B63D00EA4A}" dt="2021-08-21T23:39:37.119" v="6974" actId="478"/>
          <ac:spMkLst>
            <pc:docMk/>
            <pc:sldMk cId="2039801405" sldId="290"/>
            <ac:spMk id="23" creationId="{C58A5E8A-7DD6-4521-AC8A-32D7DF9F3C4A}"/>
          </ac:spMkLst>
        </pc:spChg>
        <pc:spChg chg="del mod">
          <ac:chgData name="felix" userId="d97f6d37160010a0" providerId="LiveId" clId="{7B0C2A0D-1622-4AB3-B74A-C9B63D00EA4A}" dt="2021-08-21T23:39:39.336" v="6975" actId="478"/>
          <ac:spMkLst>
            <pc:docMk/>
            <pc:sldMk cId="2039801405" sldId="290"/>
            <ac:spMk id="24" creationId="{4BCF6E26-4234-4A43-AF83-4028391D110B}"/>
          </ac:spMkLst>
        </pc:spChg>
        <pc:spChg chg="del mod">
          <ac:chgData name="felix" userId="d97f6d37160010a0" providerId="LiveId" clId="{7B0C2A0D-1622-4AB3-B74A-C9B63D00EA4A}" dt="2021-08-21T23:39:39.336" v="6975" actId="478"/>
          <ac:spMkLst>
            <pc:docMk/>
            <pc:sldMk cId="2039801405" sldId="290"/>
            <ac:spMk id="25" creationId="{A313AB34-14B4-44A3-9F26-B38521395D32}"/>
          </ac:spMkLst>
        </pc:spChg>
      </pc:sldChg>
      <pc:sldChg chg="new del">
        <pc:chgData name="felix" userId="d97f6d37160010a0" providerId="LiveId" clId="{7B0C2A0D-1622-4AB3-B74A-C9B63D00EA4A}" dt="2021-08-20T19:37:30.422" v="5790" actId="680"/>
        <pc:sldMkLst>
          <pc:docMk/>
          <pc:sldMk cId="150700854" sldId="291"/>
        </pc:sldMkLst>
      </pc:sldChg>
      <pc:sldChg chg="addSp delSp modSp add del mod">
        <pc:chgData name="felix" userId="d97f6d37160010a0" providerId="LiveId" clId="{7B0C2A0D-1622-4AB3-B74A-C9B63D00EA4A}" dt="2021-08-21T02:39:11.460" v="6154" actId="47"/>
        <pc:sldMkLst>
          <pc:docMk/>
          <pc:sldMk cId="2245550225" sldId="291"/>
        </pc:sldMkLst>
        <pc:spChg chg="add mod ord">
          <ac:chgData name="felix" userId="d97f6d37160010a0" providerId="LiveId" clId="{7B0C2A0D-1622-4AB3-B74A-C9B63D00EA4A}" dt="2021-08-20T19:45:19.460" v="5921" actId="1037"/>
          <ac:spMkLst>
            <pc:docMk/>
            <pc:sldMk cId="2245550225" sldId="291"/>
            <ac:spMk id="5" creationId="{AB60F3BF-45CB-400B-B91B-6919167D9B00}"/>
          </ac:spMkLst>
        </pc:spChg>
        <pc:spChg chg="mod">
          <ac:chgData name="felix" userId="d97f6d37160010a0" providerId="LiveId" clId="{7B0C2A0D-1622-4AB3-B74A-C9B63D00EA4A}" dt="2021-08-20T19:45:19.460" v="5921" actId="1037"/>
          <ac:spMkLst>
            <pc:docMk/>
            <pc:sldMk cId="2245550225" sldId="291"/>
            <ac:spMk id="6" creationId="{EE6BECF6-6817-4E4D-9924-9BF386519821}"/>
          </ac:spMkLst>
        </pc:spChg>
        <pc:spChg chg="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7" creationId="{C6C39C3E-BC32-44BA-B4C9-8B5466F3FDCA}"/>
          </ac:spMkLst>
        </pc:spChg>
        <pc:spChg chg="add del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12" creationId="{CCC4FC28-82D4-406C-8C82-790E34E7A1D5}"/>
          </ac:spMkLst>
        </pc:spChg>
        <pc:spChg chg="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13" creationId="{D730E9BD-A783-4B53-B451-E43ED2BD023F}"/>
          </ac:spMkLst>
        </pc:spChg>
        <pc:spChg chg="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15" creationId="{C9D0C3F8-5613-44C3-B0BF-8D07A4AF3B46}"/>
          </ac:spMkLst>
        </pc:spChg>
        <pc:spChg chg="add del mod or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16" creationId="{0378E531-B436-4E0E-86A8-CB02D3A6A8A8}"/>
          </ac:spMkLst>
        </pc:spChg>
        <pc:spChg chg="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17" creationId="{C5C7B3B2-ADCD-4648-936F-3BFA9B401337}"/>
          </ac:spMkLst>
        </pc:spChg>
        <pc:spChg chg="add del mod or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18" creationId="{B1A421DC-AA41-4355-9325-77DB8973F919}"/>
          </ac:spMkLst>
        </pc:spChg>
        <pc:spChg chg="del mod">
          <ac:chgData name="felix" userId="d97f6d37160010a0" providerId="LiveId" clId="{7B0C2A0D-1622-4AB3-B74A-C9B63D00EA4A}" dt="2021-08-20T19:40:13.855" v="5826" actId="478"/>
          <ac:spMkLst>
            <pc:docMk/>
            <pc:sldMk cId="2245550225" sldId="291"/>
            <ac:spMk id="19" creationId="{87BBB566-FA1D-464B-A03A-ECEF77039840}"/>
          </ac:spMkLst>
        </pc:spChg>
        <pc:spChg chg="del mod">
          <ac:chgData name="felix" userId="d97f6d37160010a0" providerId="LiveId" clId="{7B0C2A0D-1622-4AB3-B74A-C9B63D00EA4A}" dt="2021-08-20T19:40:13.855" v="5826" actId="478"/>
          <ac:spMkLst>
            <pc:docMk/>
            <pc:sldMk cId="2245550225" sldId="291"/>
            <ac:spMk id="20" creationId="{D6B68DEC-5AAD-4481-A186-394EDEA55D23}"/>
          </ac:spMkLst>
        </pc:spChg>
        <pc:spChg chg="del mod">
          <ac:chgData name="felix" userId="d97f6d37160010a0" providerId="LiveId" clId="{7B0C2A0D-1622-4AB3-B74A-C9B63D00EA4A}" dt="2021-08-20T19:40:13.855" v="5826" actId="478"/>
          <ac:spMkLst>
            <pc:docMk/>
            <pc:sldMk cId="2245550225" sldId="291"/>
            <ac:spMk id="21" creationId="{590DEF5C-AEC3-46CA-AEF8-F74A88A5B303}"/>
          </ac:spMkLst>
        </pc:spChg>
        <pc:spChg chg="del mod">
          <ac:chgData name="felix" userId="d97f6d37160010a0" providerId="LiveId" clId="{7B0C2A0D-1622-4AB3-B74A-C9B63D00EA4A}" dt="2021-08-20T19:40:13.855" v="5826" actId="478"/>
          <ac:spMkLst>
            <pc:docMk/>
            <pc:sldMk cId="2245550225" sldId="291"/>
            <ac:spMk id="22" creationId="{A9D11148-5546-4659-93FE-723329BBE02D}"/>
          </ac:spMkLst>
        </pc:spChg>
        <pc:spChg chg="del mod">
          <ac:chgData name="felix" userId="d97f6d37160010a0" providerId="LiveId" clId="{7B0C2A0D-1622-4AB3-B74A-C9B63D00EA4A}" dt="2021-08-20T19:40:16.040" v="5827" actId="478"/>
          <ac:spMkLst>
            <pc:docMk/>
            <pc:sldMk cId="2245550225" sldId="291"/>
            <ac:spMk id="23" creationId="{5DCD854A-758F-48BD-88E3-B22A4C315ACF}"/>
          </ac:spMkLst>
        </pc:spChg>
        <pc:spChg chg="add del mod or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24" creationId="{BA86446E-6061-4F7F-8339-3E5B3EDE8BD2}"/>
          </ac:spMkLst>
        </pc:spChg>
        <pc:spChg chg="add del mod or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25" creationId="{70CAE7B2-E62A-47D2-8895-2749648AA89B}"/>
          </ac:spMkLst>
        </pc:spChg>
        <pc:spChg chg="add del mod">
          <ac:chgData name="felix" userId="d97f6d37160010a0" providerId="LiveId" clId="{7B0C2A0D-1622-4AB3-B74A-C9B63D00EA4A}" dt="2021-08-20T19:47:50.845" v="5971" actId="478"/>
          <ac:spMkLst>
            <pc:docMk/>
            <pc:sldMk cId="2245550225" sldId="291"/>
            <ac:spMk id="26" creationId="{CF0874F8-D92D-4C79-810D-74B584F6D184}"/>
          </ac:spMkLst>
        </pc:spChg>
        <pc:spChg chg="add 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27" creationId="{41298B60-746E-4E78-8A62-6B039BB726C1}"/>
          </ac:spMkLst>
        </pc:spChg>
        <pc:spChg chg="add 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28" creationId="{15AC1F8F-E879-49C1-9D17-EF13F0694166}"/>
          </ac:spMkLst>
        </pc:spChg>
        <pc:spChg chg="add 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29" creationId="{04FC7A23-728D-48E1-9460-B07731462638}"/>
          </ac:spMkLst>
        </pc:spChg>
        <pc:spChg chg="add 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39" creationId="{B32F472B-3827-4209-92E9-BFA7302E9B0F}"/>
          </ac:spMkLst>
        </pc:spChg>
        <pc:spChg chg="add 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43" creationId="{F7B2D89C-DB77-491B-9041-9D681B553EB5}"/>
          </ac:spMkLst>
        </pc:spChg>
        <pc:spChg chg="add 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58" creationId="{36A06345-F25E-4B32-9970-4545E493D5FB}"/>
          </ac:spMkLst>
        </pc:spChg>
        <pc:spChg chg="add del mod">
          <ac:chgData name="felix" userId="d97f6d37160010a0" providerId="LiveId" clId="{7B0C2A0D-1622-4AB3-B74A-C9B63D00EA4A}" dt="2021-08-21T02:38:58.606" v="6149" actId="478"/>
          <ac:spMkLst>
            <pc:docMk/>
            <pc:sldMk cId="2245550225" sldId="291"/>
            <ac:spMk id="59" creationId="{FD90DCF7-A543-4077-9396-4FDAA742854E}"/>
          </ac:spMkLst>
        </pc:spChg>
        <pc:grpChg chg="add mod">
          <ac:chgData name="felix" userId="d97f6d37160010a0" providerId="LiveId" clId="{7B0C2A0D-1622-4AB3-B74A-C9B63D00EA4A}" dt="2021-08-20T19:40:00.229" v="5825" actId="164"/>
          <ac:grpSpMkLst>
            <pc:docMk/>
            <pc:sldMk cId="2245550225" sldId="291"/>
            <ac:grpSpMk id="3" creationId="{810ADA13-AFBC-4C57-9A7E-FFD610570AB7}"/>
          </ac:grpSpMkLst>
        </pc:grpChg>
        <pc:picChg chg="add del mod">
          <ac:chgData name="felix" userId="d97f6d37160010a0" providerId="LiveId" clId="{7B0C2A0D-1622-4AB3-B74A-C9B63D00EA4A}" dt="2021-08-20T19:46:28.672" v="5962" actId="478"/>
          <ac:picMkLst>
            <pc:docMk/>
            <pc:sldMk cId="2245550225" sldId="291"/>
            <ac:picMk id="11" creationId="{3B76ABD2-DB76-4756-99C1-F778AAF3F3D8}"/>
          </ac:picMkLst>
        </pc:picChg>
        <pc:cxnChg chg="add del mod">
          <ac:chgData name="felix" userId="d97f6d37160010a0" providerId="LiveId" clId="{7B0C2A0D-1622-4AB3-B74A-C9B63D00EA4A}" dt="2021-08-20T19:45:55.904" v="5959" actId="11529"/>
          <ac:cxnSpMkLst>
            <pc:docMk/>
            <pc:sldMk cId="2245550225" sldId="291"/>
            <ac:cxnSpMk id="9" creationId="{B4CC769E-9879-41D8-8C0D-3C91B179FC76}"/>
          </ac:cxnSpMkLst>
        </pc:cxnChg>
        <pc:cxnChg chg="add del mod">
          <ac:chgData name="felix" userId="d97f6d37160010a0" providerId="LiveId" clId="{7B0C2A0D-1622-4AB3-B74A-C9B63D00EA4A}" dt="2021-08-20T19:48:27.143" v="5979" actId="478"/>
          <ac:cxnSpMkLst>
            <pc:docMk/>
            <pc:sldMk cId="2245550225" sldId="291"/>
            <ac:cxnSpMk id="30" creationId="{0E4E49A4-49F9-404A-ABEE-3EA831623EEB}"/>
          </ac:cxnSpMkLst>
        </pc:cxnChg>
        <pc:cxnChg chg="add del mod">
          <ac:chgData name="felix" userId="d97f6d37160010a0" providerId="LiveId" clId="{7B0C2A0D-1622-4AB3-B74A-C9B63D00EA4A}" dt="2021-08-21T02:38:58.606" v="6149" actId="478"/>
          <ac:cxnSpMkLst>
            <pc:docMk/>
            <pc:sldMk cId="2245550225" sldId="291"/>
            <ac:cxnSpMk id="38" creationId="{07102CC8-1DB3-446C-84F3-EECA5F8D9A4C}"/>
          </ac:cxnSpMkLst>
        </pc:cxnChg>
        <pc:cxnChg chg="add del mod">
          <ac:chgData name="felix" userId="d97f6d37160010a0" providerId="LiveId" clId="{7B0C2A0D-1622-4AB3-B74A-C9B63D00EA4A}" dt="2021-08-21T02:38:58.606" v="6149" actId="478"/>
          <ac:cxnSpMkLst>
            <pc:docMk/>
            <pc:sldMk cId="2245550225" sldId="291"/>
            <ac:cxnSpMk id="45" creationId="{F28725DD-8954-4E8E-B3B1-6292F9BA0AE3}"/>
          </ac:cxnSpMkLst>
        </pc:cxnChg>
        <pc:cxnChg chg="add del mod">
          <ac:chgData name="felix" userId="d97f6d37160010a0" providerId="LiveId" clId="{7B0C2A0D-1622-4AB3-B74A-C9B63D00EA4A}" dt="2021-08-21T02:38:58.606" v="6149" actId="478"/>
          <ac:cxnSpMkLst>
            <pc:docMk/>
            <pc:sldMk cId="2245550225" sldId="291"/>
            <ac:cxnSpMk id="50" creationId="{826ECB20-796F-406E-A45A-BDABA9BD503B}"/>
          </ac:cxnSpMkLst>
        </pc:cxnChg>
        <pc:cxnChg chg="add del mod">
          <ac:chgData name="felix" userId="d97f6d37160010a0" providerId="LiveId" clId="{7B0C2A0D-1622-4AB3-B74A-C9B63D00EA4A}" dt="2021-08-21T02:38:58.606" v="6149" actId="478"/>
          <ac:cxnSpMkLst>
            <pc:docMk/>
            <pc:sldMk cId="2245550225" sldId="291"/>
            <ac:cxnSpMk id="56" creationId="{211A4E8B-B0DB-4D48-B205-36FFC122DC58}"/>
          </ac:cxnSpMkLst>
        </pc:cxnChg>
        <pc:cxnChg chg="add del mod">
          <ac:chgData name="felix" userId="d97f6d37160010a0" providerId="LiveId" clId="{7B0C2A0D-1622-4AB3-B74A-C9B63D00EA4A}" dt="2021-08-21T02:38:58.606" v="6149" actId="478"/>
          <ac:cxnSpMkLst>
            <pc:docMk/>
            <pc:sldMk cId="2245550225" sldId="291"/>
            <ac:cxnSpMk id="61" creationId="{E20A7D99-8BD4-40C3-A5F2-97EDFC1F7A0E}"/>
          </ac:cxnSpMkLst>
        </pc:cxnChg>
        <pc:cxnChg chg="add del mod">
          <ac:chgData name="felix" userId="d97f6d37160010a0" providerId="LiveId" clId="{7B0C2A0D-1622-4AB3-B74A-C9B63D00EA4A}" dt="2021-08-21T02:38:58.606" v="6149" actId="478"/>
          <ac:cxnSpMkLst>
            <pc:docMk/>
            <pc:sldMk cId="2245550225" sldId="291"/>
            <ac:cxnSpMk id="62" creationId="{A13F5F93-75F0-4093-9E03-B98140FB883E}"/>
          </ac:cxnSpMkLst>
        </pc:cxnChg>
      </pc:sldChg>
      <pc:sldChg chg="delSp modSp add del mod">
        <pc:chgData name="felix" userId="d97f6d37160010a0" providerId="LiveId" clId="{7B0C2A0D-1622-4AB3-B74A-C9B63D00EA4A}" dt="2021-08-21T02:39:08.948" v="6153" actId="47"/>
        <pc:sldMkLst>
          <pc:docMk/>
          <pc:sldMk cId="381017467" sldId="292"/>
        </pc:sldMkLst>
        <pc:spChg chg="del">
          <ac:chgData name="felix" userId="d97f6d37160010a0" providerId="LiveId" clId="{7B0C2A0D-1622-4AB3-B74A-C9B63D00EA4A}" dt="2021-08-21T02:39:05.951" v="6151" actId="478"/>
          <ac:spMkLst>
            <pc:docMk/>
            <pc:sldMk cId="381017467" sldId="292"/>
            <ac:spMk id="43" creationId="{F7B2D89C-DB77-491B-9041-9D681B553EB5}"/>
          </ac:spMkLst>
        </pc:spChg>
        <pc:cxnChg chg="del mod">
          <ac:chgData name="felix" userId="d97f6d37160010a0" providerId="LiveId" clId="{7B0C2A0D-1622-4AB3-B74A-C9B63D00EA4A}" dt="2021-08-21T02:39:06.553" v="6152" actId="478"/>
          <ac:cxnSpMkLst>
            <pc:docMk/>
            <pc:sldMk cId="381017467" sldId="292"/>
            <ac:cxnSpMk id="45" creationId="{F28725DD-8954-4E8E-B3B1-6292F9BA0AE3}"/>
          </ac:cxnSpMkLst>
        </pc:cxnChg>
        <pc:cxnChg chg="del mod">
          <ac:chgData name="felix" userId="d97f6d37160010a0" providerId="LiveId" clId="{7B0C2A0D-1622-4AB3-B74A-C9B63D00EA4A}" dt="2021-08-21T02:39:04.442" v="6150" actId="478"/>
          <ac:cxnSpMkLst>
            <pc:docMk/>
            <pc:sldMk cId="381017467" sldId="292"/>
            <ac:cxnSpMk id="50" creationId="{826ECB20-796F-406E-A45A-BDABA9BD503B}"/>
          </ac:cxnSpMkLst>
        </pc:cxnChg>
      </pc:sldChg>
      <pc:sldChg chg="add del">
        <pc:chgData name="felix" userId="d97f6d37160010a0" providerId="LiveId" clId="{7B0C2A0D-1622-4AB3-B74A-C9B63D00EA4A}" dt="2021-08-21T02:39:14.243" v="6155" actId="47"/>
        <pc:sldMkLst>
          <pc:docMk/>
          <pc:sldMk cId="3476629262" sldId="293"/>
        </pc:sldMkLst>
      </pc:sldChg>
      <pc:sldChg chg="delSp modSp add del mod modAnim">
        <pc:chgData name="felix" userId="d97f6d37160010a0" providerId="LiveId" clId="{7B0C2A0D-1622-4AB3-B74A-C9B63D00EA4A}" dt="2021-08-21T18:25:10.727" v="6226" actId="47"/>
        <pc:sldMkLst>
          <pc:docMk/>
          <pc:sldMk cId="2356217245" sldId="294"/>
        </pc:sldMkLst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7" creationId="{C6C39C3E-BC32-44BA-B4C9-8B5466F3FDCA}"/>
          </ac:spMkLst>
        </pc:spChg>
        <pc:spChg chg="del">
          <ac:chgData name="felix" userId="d97f6d37160010a0" providerId="LiveId" clId="{7B0C2A0D-1622-4AB3-B74A-C9B63D00EA4A}" dt="2021-08-21T02:40:59.179" v="6167" actId="478"/>
          <ac:spMkLst>
            <pc:docMk/>
            <pc:sldMk cId="2356217245" sldId="294"/>
            <ac:spMk id="12" creationId="{CCC4FC28-82D4-406C-8C82-790E34E7A1D5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13" creationId="{D730E9BD-A783-4B53-B451-E43ED2BD023F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15" creationId="{C9D0C3F8-5613-44C3-B0BF-8D07A4AF3B46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16" creationId="{0378E531-B436-4E0E-86A8-CB02D3A6A8A8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17" creationId="{C5C7B3B2-ADCD-4648-936F-3BFA9B401337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18" creationId="{B1A421DC-AA41-4355-9325-77DB8973F919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24" creationId="{BA86446E-6061-4F7F-8339-3E5B3EDE8BD2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25" creationId="{70CAE7B2-E62A-47D2-8895-2749648AA89B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27" creationId="{41298B60-746E-4E78-8A62-6B039BB726C1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28" creationId="{15AC1F8F-E879-49C1-9D17-EF13F0694166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29" creationId="{04FC7A23-728D-48E1-9460-B07731462638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39" creationId="{B32F472B-3827-4209-92E9-BFA7302E9B0F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43" creationId="{F7B2D89C-DB77-491B-9041-9D681B553EB5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58" creationId="{36A06345-F25E-4B32-9970-4545E493D5FB}"/>
          </ac:spMkLst>
        </pc:spChg>
        <pc:spChg chg="del">
          <ac:chgData name="felix" userId="d97f6d37160010a0" providerId="LiveId" clId="{7B0C2A0D-1622-4AB3-B74A-C9B63D00EA4A}" dt="2021-08-21T02:40:57.381" v="6166" actId="478"/>
          <ac:spMkLst>
            <pc:docMk/>
            <pc:sldMk cId="2356217245" sldId="294"/>
            <ac:spMk id="59" creationId="{FD90DCF7-A543-4077-9396-4FDAA742854E}"/>
          </ac:spMkLst>
        </pc:spChg>
        <pc:cxnChg chg="del">
          <ac:chgData name="felix" userId="d97f6d37160010a0" providerId="LiveId" clId="{7B0C2A0D-1622-4AB3-B74A-C9B63D00EA4A}" dt="2021-08-21T02:40:57.381" v="6166" actId="478"/>
          <ac:cxnSpMkLst>
            <pc:docMk/>
            <pc:sldMk cId="2356217245" sldId="294"/>
            <ac:cxnSpMk id="38" creationId="{07102CC8-1DB3-446C-84F3-EECA5F8D9A4C}"/>
          </ac:cxnSpMkLst>
        </pc:cxnChg>
        <pc:cxnChg chg="del mod">
          <ac:chgData name="felix" userId="d97f6d37160010a0" providerId="LiveId" clId="{7B0C2A0D-1622-4AB3-B74A-C9B63D00EA4A}" dt="2021-08-21T02:40:57.381" v="6166" actId="478"/>
          <ac:cxnSpMkLst>
            <pc:docMk/>
            <pc:sldMk cId="2356217245" sldId="294"/>
            <ac:cxnSpMk id="45" creationId="{F28725DD-8954-4E8E-B3B1-6292F9BA0AE3}"/>
          </ac:cxnSpMkLst>
        </pc:cxnChg>
        <pc:cxnChg chg="del mod">
          <ac:chgData name="felix" userId="d97f6d37160010a0" providerId="LiveId" clId="{7B0C2A0D-1622-4AB3-B74A-C9B63D00EA4A}" dt="2021-08-21T02:40:57.381" v="6166" actId="478"/>
          <ac:cxnSpMkLst>
            <pc:docMk/>
            <pc:sldMk cId="2356217245" sldId="294"/>
            <ac:cxnSpMk id="50" creationId="{826ECB20-796F-406E-A45A-BDABA9BD503B}"/>
          </ac:cxnSpMkLst>
        </pc:cxnChg>
        <pc:cxnChg chg="del mod">
          <ac:chgData name="felix" userId="d97f6d37160010a0" providerId="LiveId" clId="{7B0C2A0D-1622-4AB3-B74A-C9B63D00EA4A}" dt="2021-08-21T02:40:57.381" v="6166" actId="478"/>
          <ac:cxnSpMkLst>
            <pc:docMk/>
            <pc:sldMk cId="2356217245" sldId="294"/>
            <ac:cxnSpMk id="56" creationId="{211A4E8B-B0DB-4D48-B205-36FFC122DC58}"/>
          </ac:cxnSpMkLst>
        </pc:cxnChg>
        <pc:cxnChg chg="del">
          <ac:chgData name="felix" userId="d97f6d37160010a0" providerId="LiveId" clId="{7B0C2A0D-1622-4AB3-B74A-C9B63D00EA4A}" dt="2021-08-21T02:40:57.381" v="6166" actId="478"/>
          <ac:cxnSpMkLst>
            <pc:docMk/>
            <pc:sldMk cId="2356217245" sldId="294"/>
            <ac:cxnSpMk id="61" creationId="{E20A7D99-8BD4-40C3-A5F2-97EDFC1F7A0E}"/>
          </ac:cxnSpMkLst>
        </pc:cxnChg>
        <pc:cxnChg chg="del">
          <ac:chgData name="felix" userId="d97f6d37160010a0" providerId="LiveId" clId="{7B0C2A0D-1622-4AB3-B74A-C9B63D00EA4A}" dt="2021-08-21T02:40:57.381" v="6166" actId="478"/>
          <ac:cxnSpMkLst>
            <pc:docMk/>
            <pc:sldMk cId="2356217245" sldId="294"/>
            <ac:cxnSpMk id="62" creationId="{A13F5F93-75F0-4093-9E03-B98140FB883E}"/>
          </ac:cxnSpMkLst>
        </pc:cxnChg>
      </pc:sldChg>
      <pc:sldChg chg="addSp delSp modSp add del mod">
        <pc:chgData name="felix" userId="d97f6d37160010a0" providerId="LiveId" clId="{7B0C2A0D-1622-4AB3-B74A-C9B63D00EA4A}" dt="2021-08-21T18:25:11.519" v="6227" actId="47"/>
        <pc:sldMkLst>
          <pc:docMk/>
          <pc:sldMk cId="2020533598" sldId="295"/>
        </pc:sldMkLst>
        <pc:spChg chg="add del">
          <ac:chgData name="felix" userId="d97f6d37160010a0" providerId="LiveId" clId="{7B0C2A0D-1622-4AB3-B74A-C9B63D00EA4A}" dt="2021-08-21T02:41:09.262" v="6170" actId="478"/>
          <ac:spMkLst>
            <pc:docMk/>
            <pc:sldMk cId="2020533598" sldId="295"/>
            <ac:spMk id="7" creationId="{C6C39C3E-BC32-44BA-B4C9-8B5466F3FDCA}"/>
          </ac:spMkLst>
        </pc:spChg>
        <pc:spChg chg="add del">
          <ac:chgData name="felix" userId="d97f6d37160010a0" providerId="LiveId" clId="{7B0C2A0D-1622-4AB3-B74A-C9B63D00EA4A}" dt="2021-08-21T02:41:12.526" v="6171" actId="478"/>
          <ac:spMkLst>
            <pc:docMk/>
            <pc:sldMk cId="2020533598" sldId="295"/>
            <ac:spMk id="13" creationId="{D730E9BD-A783-4B53-B451-E43ED2BD023F}"/>
          </ac:spMkLst>
        </pc:spChg>
        <pc:spChg chg="add del">
          <ac:chgData name="felix" userId="d97f6d37160010a0" providerId="LiveId" clId="{7B0C2A0D-1622-4AB3-B74A-C9B63D00EA4A}" dt="2021-08-21T02:41:12.526" v="6171" actId="478"/>
          <ac:spMkLst>
            <pc:docMk/>
            <pc:sldMk cId="2020533598" sldId="295"/>
            <ac:spMk id="15" creationId="{C9D0C3F8-5613-44C3-B0BF-8D07A4AF3B46}"/>
          </ac:spMkLst>
        </pc:spChg>
        <pc:spChg chg="add del">
          <ac:chgData name="felix" userId="d97f6d37160010a0" providerId="LiveId" clId="{7B0C2A0D-1622-4AB3-B74A-C9B63D00EA4A}" dt="2021-08-21T02:41:09.262" v="6170" actId="478"/>
          <ac:spMkLst>
            <pc:docMk/>
            <pc:sldMk cId="2020533598" sldId="295"/>
            <ac:spMk id="16" creationId="{0378E531-B436-4E0E-86A8-CB02D3A6A8A8}"/>
          </ac:spMkLst>
        </pc:spChg>
        <pc:spChg chg="add del">
          <ac:chgData name="felix" userId="d97f6d37160010a0" providerId="LiveId" clId="{7B0C2A0D-1622-4AB3-B74A-C9B63D00EA4A}" dt="2021-08-21T02:41:12.526" v="6171" actId="478"/>
          <ac:spMkLst>
            <pc:docMk/>
            <pc:sldMk cId="2020533598" sldId="295"/>
            <ac:spMk id="17" creationId="{C5C7B3B2-ADCD-4648-936F-3BFA9B401337}"/>
          </ac:spMkLst>
        </pc:spChg>
        <pc:spChg chg="add del">
          <ac:chgData name="felix" userId="d97f6d37160010a0" providerId="LiveId" clId="{7B0C2A0D-1622-4AB3-B74A-C9B63D00EA4A}" dt="2021-08-21T02:41:12.526" v="6171" actId="478"/>
          <ac:spMkLst>
            <pc:docMk/>
            <pc:sldMk cId="2020533598" sldId="295"/>
            <ac:spMk id="18" creationId="{B1A421DC-AA41-4355-9325-77DB8973F919}"/>
          </ac:spMkLst>
        </pc:spChg>
        <pc:spChg chg="add del">
          <ac:chgData name="felix" userId="d97f6d37160010a0" providerId="LiveId" clId="{7B0C2A0D-1622-4AB3-B74A-C9B63D00EA4A}" dt="2021-08-21T02:41:12.526" v="6171" actId="478"/>
          <ac:spMkLst>
            <pc:docMk/>
            <pc:sldMk cId="2020533598" sldId="295"/>
            <ac:spMk id="24" creationId="{BA86446E-6061-4F7F-8339-3E5B3EDE8BD2}"/>
          </ac:spMkLst>
        </pc:spChg>
        <pc:spChg chg="add del">
          <ac:chgData name="felix" userId="d97f6d37160010a0" providerId="LiveId" clId="{7B0C2A0D-1622-4AB3-B74A-C9B63D00EA4A}" dt="2021-08-21T02:41:12.526" v="6171" actId="478"/>
          <ac:spMkLst>
            <pc:docMk/>
            <pc:sldMk cId="2020533598" sldId="295"/>
            <ac:spMk id="25" creationId="{70CAE7B2-E62A-47D2-8895-2749648AA89B}"/>
          </ac:spMkLst>
        </pc:spChg>
        <pc:spChg chg="add del">
          <ac:chgData name="felix" userId="d97f6d37160010a0" providerId="LiveId" clId="{7B0C2A0D-1622-4AB3-B74A-C9B63D00EA4A}" dt="2021-08-21T02:41:12.526" v="6171" actId="478"/>
          <ac:spMkLst>
            <pc:docMk/>
            <pc:sldMk cId="2020533598" sldId="295"/>
            <ac:spMk id="27" creationId="{41298B60-746E-4E78-8A62-6B039BB726C1}"/>
          </ac:spMkLst>
        </pc:spChg>
        <pc:spChg chg="add del">
          <ac:chgData name="felix" userId="d97f6d37160010a0" providerId="LiveId" clId="{7B0C2A0D-1622-4AB3-B74A-C9B63D00EA4A}" dt="2021-08-21T02:41:12.526" v="6171" actId="478"/>
          <ac:spMkLst>
            <pc:docMk/>
            <pc:sldMk cId="2020533598" sldId="295"/>
            <ac:spMk id="28" creationId="{15AC1F8F-E879-49C1-9D17-EF13F0694166}"/>
          </ac:spMkLst>
        </pc:spChg>
        <pc:spChg chg="add del">
          <ac:chgData name="felix" userId="d97f6d37160010a0" providerId="LiveId" clId="{7B0C2A0D-1622-4AB3-B74A-C9B63D00EA4A}" dt="2021-08-21T02:41:13.532" v="6172" actId="478"/>
          <ac:spMkLst>
            <pc:docMk/>
            <pc:sldMk cId="2020533598" sldId="295"/>
            <ac:spMk id="29" creationId="{04FC7A23-728D-48E1-9460-B07731462638}"/>
          </ac:spMkLst>
        </pc:spChg>
        <pc:spChg chg="del">
          <ac:chgData name="felix" userId="d97f6d37160010a0" providerId="LiveId" clId="{7B0C2A0D-1622-4AB3-B74A-C9B63D00EA4A}" dt="2021-08-21T02:41:04.032" v="6168" actId="478"/>
          <ac:spMkLst>
            <pc:docMk/>
            <pc:sldMk cId="2020533598" sldId="295"/>
            <ac:spMk id="43" creationId="{F7B2D89C-DB77-491B-9041-9D681B553EB5}"/>
          </ac:spMkLst>
        </pc:spChg>
        <pc:cxnChg chg="mod">
          <ac:chgData name="felix" userId="d97f6d37160010a0" providerId="LiveId" clId="{7B0C2A0D-1622-4AB3-B74A-C9B63D00EA4A}" dt="2021-08-21T02:41:04.032" v="6168" actId="478"/>
          <ac:cxnSpMkLst>
            <pc:docMk/>
            <pc:sldMk cId="2020533598" sldId="295"/>
            <ac:cxnSpMk id="45" creationId="{F28725DD-8954-4E8E-B3B1-6292F9BA0AE3}"/>
          </ac:cxnSpMkLst>
        </pc:cxnChg>
        <pc:cxnChg chg="del mod">
          <ac:chgData name="felix" userId="d97f6d37160010a0" providerId="LiveId" clId="{7B0C2A0D-1622-4AB3-B74A-C9B63D00EA4A}" dt="2021-08-21T02:41:04.032" v="6168" actId="478"/>
          <ac:cxnSpMkLst>
            <pc:docMk/>
            <pc:sldMk cId="2020533598" sldId="295"/>
            <ac:cxnSpMk id="50" creationId="{826ECB20-796F-406E-A45A-BDABA9BD503B}"/>
          </ac:cxnSpMkLst>
        </pc:cxnChg>
        <pc:cxnChg chg="del">
          <ac:chgData name="felix" userId="d97f6d37160010a0" providerId="LiveId" clId="{7B0C2A0D-1622-4AB3-B74A-C9B63D00EA4A}" dt="2021-08-21T02:41:04.032" v="6168" actId="478"/>
          <ac:cxnSpMkLst>
            <pc:docMk/>
            <pc:sldMk cId="2020533598" sldId="295"/>
            <ac:cxnSpMk id="62" creationId="{A13F5F93-75F0-4093-9E03-B98140FB883E}"/>
          </ac:cxnSpMkLst>
        </pc:cxnChg>
      </pc:sldChg>
      <pc:sldChg chg="add del">
        <pc:chgData name="felix" userId="d97f6d37160010a0" providerId="LiveId" clId="{7B0C2A0D-1622-4AB3-B74A-C9B63D00EA4A}" dt="2021-08-21T18:25:12.099" v="6228" actId="47"/>
        <pc:sldMkLst>
          <pc:docMk/>
          <pc:sldMk cId="1246607730" sldId="296"/>
        </pc:sldMkLst>
      </pc:sldChg>
      <pc:sldChg chg="add del">
        <pc:chgData name="felix" userId="d97f6d37160010a0" providerId="LiveId" clId="{7B0C2A0D-1622-4AB3-B74A-C9B63D00EA4A}" dt="2021-08-21T18:25:14.157" v="6229" actId="47"/>
        <pc:sldMkLst>
          <pc:docMk/>
          <pc:sldMk cId="4014821691" sldId="297"/>
        </pc:sldMkLst>
      </pc:sldChg>
      <pc:sldChg chg="delSp modSp add mod">
        <pc:chgData name="felix" userId="d97f6d37160010a0" providerId="LiveId" clId="{7B0C2A0D-1622-4AB3-B74A-C9B63D00EA4A}" dt="2021-08-21T23:34:28.489" v="6916" actId="207"/>
        <pc:sldMkLst>
          <pc:docMk/>
          <pc:sldMk cId="3215866451" sldId="298"/>
        </pc:sldMkLst>
        <pc:spChg chg="mod">
          <ac:chgData name="felix" userId="d97f6d37160010a0" providerId="LiveId" clId="{7B0C2A0D-1622-4AB3-B74A-C9B63D00EA4A}" dt="2021-08-21T23:34:28.489" v="6916" actId="207"/>
          <ac:spMkLst>
            <pc:docMk/>
            <pc:sldMk cId="3215866451" sldId="298"/>
            <ac:spMk id="2" creationId="{52DEA0C8-E35E-400A-B9E5-E721AC3A6577}"/>
          </ac:spMkLst>
        </pc:spChg>
        <pc:spChg chg="mod">
          <ac:chgData name="felix" userId="d97f6d37160010a0" providerId="LiveId" clId="{7B0C2A0D-1622-4AB3-B74A-C9B63D00EA4A}" dt="2021-08-21T18:26:16.049" v="6267" actId="403"/>
          <ac:spMkLst>
            <pc:docMk/>
            <pc:sldMk cId="3215866451" sldId="298"/>
            <ac:spMk id="5" creationId="{AB60F3BF-45CB-400B-B91B-6919167D9B00}"/>
          </ac:spMkLst>
        </pc:spChg>
        <pc:spChg chg="del mod">
          <ac:chgData name="felix" userId="d97f6d37160010a0" providerId="LiveId" clId="{7B0C2A0D-1622-4AB3-B74A-C9B63D00EA4A}" dt="2021-08-21T18:24:08.689" v="6205" actId="478"/>
          <ac:spMkLst>
            <pc:docMk/>
            <pc:sldMk cId="3215866451" sldId="298"/>
            <ac:spMk id="6" creationId="{EE6BECF6-6817-4E4D-9924-9BF386519821}"/>
          </ac:spMkLst>
        </pc:spChg>
        <pc:spChg chg="del mod">
          <ac:chgData name="felix" userId="d97f6d37160010a0" providerId="LiveId" clId="{7B0C2A0D-1622-4AB3-B74A-C9B63D00EA4A}" dt="2021-08-21T18:24:10.149" v="6206" actId="478"/>
          <ac:spMkLst>
            <pc:docMk/>
            <pc:sldMk cId="3215866451" sldId="298"/>
            <ac:spMk id="7" creationId="{C6C39C3E-BC32-44BA-B4C9-8B5466F3FDCA}"/>
          </ac:spMkLst>
        </pc:spChg>
        <pc:spChg chg="del mod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12" creationId="{CCC4FC28-82D4-406C-8C82-790E34E7A1D5}"/>
          </ac:spMkLst>
        </pc:spChg>
        <pc:spChg chg="del mod">
          <ac:chgData name="felix" userId="d97f6d37160010a0" providerId="LiveId" clId="{7B0C2A0D-1622-4AB3-B74A-C9B63D00EA4A}" dt="2021-08-21T18:24:12.543" v="6207" actId="478"/>
          <ac:spMkLst>
            <pc:docMk/>
            <pc:sldMk cId="3215866451" sldId="298"/>
            <ac:spMk id="13" creationId="{D730E9BD-A783-4B53-B451-E43ED2BD023F}"/>
          </ac:spMkLst>
        </pc:spChg>
        <pc:spChg chg="del mod">
          <ac:chgData name="felix" userId="d97f6d37160010a0" providerId="LiveId" clId="{7B0C2A0D-1622-4AB3-B74A-C9B63D00EA4A}" dt="2021-08-21T18:24:14.129" v="6208" actId="478"/>
          <ac:spMkLst>
            <pc:docMk/>
            <pc:sldMk cId="3215866451" sldId="298"/>
            <ac:spMk id="15" creationId="{C9D0C3F8-5613-44C3-B0BF-8D07A4AF3B46}"/>
          </ac:spMkLst>
        </pc:spChg>
        <pc:spChg chg="del mod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16" creationId="{0378E531-B436-4E0E-86A8-CB02D3A6A8A8}"/>
          </ac:spMkLst>
        </pc:spChg>
        <pc:spChg chg="del mod">
          <ac:chgData name="felix" userId="d97f6d37160010a0" providerId="LiveId" clId="{7B0C2A0D-1622-4AB3-B74A-C9B63D00EA4A}" dt="2021-08-21T18:24:15.656" v="6209" actId="478"/>
          <ac:spMkLst>
            <pc:docMk/>
            <pc:sldMk cId="3215866451" sldId="298"/>
            <ac:spMk id="17" creationId="{C5C7B3B2-ADCD-4648-936F-3BFA9B401337}"/>
          </ac:spMkLst>
        </pc:spChg>
        <pc:spChg chg="del mod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18" creationId="{B1A421DC-AA41-4355-9325-77DB8973F919}"/>
          </ac:spMkLst>
        </pc:spChg>
        <pc:spChg chg="del mod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24" creationId="{BA86446E-6061-4F7F-8339-3E5B3EDE8BD2}"/>
          </ac:spMkLst>
        </pc:spChg>
        <pc:spChg chg="del mod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25" creationId="{70CAE7B2-E62A-47D2-8895-2749648AA89B}"/>
          </ac:spMkLst>
        </pc:spChg>
        <pc:spChg chg="del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27" creationId="{41298B60-746E-4E78-8A62-6B039BB726C1}"/>
          </ac:spMkLst>
        </pc:spChg>
        <pc:spChg chg="del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28" creationId="{15AC1F8F-E879-49C1-9D17-EF13F0694166}"/>
          </ac:spMkLst>
        </pc:spChg>
        <pc:spChg chg="del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29" creationId="{04FC7A23-728D-48E1-9460-B07731462638}"/>
          </ac:spMkLst>
        </pc:spChg>
        <pc:spChg chg="del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39" creationId="{B32F472B-3827-4209-92E9-BFA7302E9B0F}"/>
          </ac:spMkLst>
        </pc:spChg>
        <pc:spChg chg="del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43" creationId="{F7B2D89C-DB77-491B-9041-9D681B553EB5}"/>
          </ac:spMkLst>
        </pc:spChg>
        <pc:spChg chg="del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58" creationId="{36A06345-F25E-4B32-9970-4545E493D5FB}"/>
          </ac:spMkLst>
        </pc:spChg>
        <pc:spChg chg="del">
          <ac:chgData name="felix" userId="d97f6d37160010a0" providerId="LiveId" clId="{7B0C2A0D-1622-4AB3-B74A-C9B63D00EA4A}" dt="2021-08-21T18:26:50.653" v="6274" actId="478"/>
          <ac:spMkLst>
            <pc:docMk/>
            <pc:sldMk cId="3215866451" sldId="298"/>
            <ac:spMk id="59" creationId="{FD90DCF7-A543-4077-9396-4FDAA742854E}"/>
          </ac:spMkLst>
        </pc:spChg>
        <pc:cxnChg chg="del">
          <ac:chgData name="felix" userId="d97f6d37160010a0" providerId="LiveId" clId="{7B0C2A0D-1622-4AB3-B74A-C9B63D00EA4A}" dt="2021-08-21T18:26:50.653" v="6274" actId="478"/>
          <ac:cxnSpMkLst>
            <pc:docMk/>
            <pc:sldMk cId="3215866451" sldId="298"/>
            <ac:cxnSpMk id="38" creationId="{07102CC8-1DB3-446C-84F3-EECA5F8D9A4C}"/>
          </ac:cxnSpMkLst>
        </pc:cxnChg>
        <pc:cxnChg chg="del mod">
          <ac:chgData name="felix" userId="d97f6d37160010a0" providerId="LiveId" clId="{7B0C2A0D-1622-4AB3-B74A-C9B63D00EA4A}" dt="2021-08-21T18:26:50.653" v="6274" actId="478"/>
          <ac:cxnSpMkLst>
            <pc:docMk/>
            <pc:sldMk cId="3215866451" sldId="298"/>
            <ac:cxnSpMk id="45" creationId="{F28725DD-8954-4E8E-B3B1-6292F9BA0AE3}"/>
          </ac:cxnSpMkLst>
        </pc:cxnChg>
        <pc:cxnChg chg="del mod">
          <ac:chgData name="felix" userId="d97f6d37160010a0" providerId="LiveId" clId="{7B0C2A0D-1622-4AB3-B74A-C9B63D00EA4A}" dt="2021-08-21T18:26:50.653" v="6274" actId="478"/>
          <ac:cxnSpMkLst>
            <pc:docMk/>
            <pc:sldMk cId="3215866451" sldId="298"/>
            <ac:cxnSpMk id="50" creationId="{826ECB20-796F-406E-A45A-BDABA9BD503B}"/>
          </ac:cxnSpMkLst>
        </pc:cxnChg>
        <pc:cxnChg chg="del mod">
          <ac:chgData name="felix" userId="d97f6d37160010a0" providerId="LiveId" clId="{7B0C2A0D-1622-4AB3-B74A-C9B63D00EA4A}" dt="2021-08-21T18:26:50.653" v="6274" actId="478"/>
          <ac:cxnSpMkLst>
            <pc:docMk/>
            <pc:sldMk cId="3215866451" sldId="298"/>
            <ac:cxnSpMk id="56" creationId="{211A4E8B-B0DB-4D48-B205-36FFC122DC58}"/>
          </ac:cxnSpMkLst>
        </pc:cxnChg>
        <pc:cxnChg chg="del">
          <ac:chgData name="felix" userId="d97f6d37160010a0" providerId="LiveId" clId="{7B0C2A0D-1622-4AB3-B74A-C9B63D00EA4A}" dt="2021-08-21T18:26:50.653" v="6274" actId="478"/>
          <ac:cxnSpMkLst>
            <pc:docMk/>
            <pc:sldMk cId="3215866451" sldId="298"/>
            <ac:cxnSpMk id="61" creationId="{E20A7D99-8BD4-40C3-A5F2-97EDFC1F7A0E}"/>
          </ac:cxnSpMkLst>
        </pc:cxnChg>
        <pc:cxnChg chg="del">
          <ac:chgData name="felix" userId="d97f6d37160010a0" providerId="LiveId" clId="{7B0C2A0D-1622-4AB3-B74A-C9B63D00EA4A}" dt="2021-08-21T18:26:50.653" v="6274" actId="478"/>
          <ac:cxnSpMkLst>
            <pc:docMk/>
            <pc:sldMk cId="3215866451" sldId="298"/>
            <ac:cxnSpMk id="62" creationId="{A13F5F93-75F0-4093-9E03-B98140FB883E}"/>
          </ac:cxnSpMkLst>
        </pc:cxnChg>
      </pc:sldChg>
      <pc:sldChg chg="modSp add mod">
        <pc:chgData name="felix" userId="d97f6d37160010a0" providerId="LiveId" clId="{7B0C2A0D-1622-4AB3-B74A-C9B63D00EA4A}" dt="2021-08-21T23:34:19.911" v="6913" actId="207"/>
        <pc:sldMkLst>
          <pc:docMk/>
          <pc:sldMk cId="815095367" sldId="299"/>
        </pc:sldMkLst>
        <pc:spChg chg="mod">
          <ac:chgData name="felix" userId="d97f6d37160010a0" providerId="LiveId" clId="{7B0C2A0D-1622-4AB3-B74A-C9B63D00EA4A}" dt="2021-08-21T23:34:19.911" v="6913" actId="207"/>
          <ac:spMkLst>
            <pc:docMk/>
            <pc:sldMk cId="815095367" sldId="299"/>
            <ac:spMk id="2" creationId="{52DEA0C8-E35E-400A-B9E5-E721AC3A6577}"/>
          </ac:spMkLst>
        </pc:spChg>
      </pc:sldChg>
      <pc:sldChg chg="delSp modSp add mod">
        <pc:chgData name="felix" userId="d97f6d37160010a0" providerId="LiveId" clId="{7B0C2A0D-1622-4AB3-B74A-C9B63D00EA4A}" dt="2021-08-21T23:34:23.499" v="6914" actId="207"/>
        <pc:sldMkLst>
          <pc:docMk/>
          <pc:sldMk cId="1924101262" sldId="300"/>
        </pc:sldMkLst>
        <pc:spChg chg="mod">
          <ac:chgData name="felix" userId="d97f6d37160010a0" providerId="LiveId" clId="{7B0C2A0D-1622-4AB3-B74A-C9B63D00EA4A}" dt="2021-08-21T23:34:23.499" v="6914" actId="207"/>
          <ac:spMkLst>
            <pc:docMk/>
            <pc:sldMk cId="1924101262" sldId="300"/>
            <ac:spMk id="2" creationId="{52DEA0C8-E35E-400A-B9E5-E721AC3A6577}"/>
          </ac:spMkLst>
        </pc:spChg>
        <pc:spChg chg="del">
          <ac:chgData name="felix" userId="d97f6d37160010a0" providerId="LiveId" clId="{7B0C2A0D-1622-4AB3-B74A-C9B63D00EA4A}" dt="2021-08-21T18:29:36.035" v="6309" actId="478"/>
          <ac:spMkLst>
            <pc:docMk/>
            <pc:sldMk cId="1924101262" sldId="300"/>
            <ac:spMk id="39" creationId="{B32F472B-3827-4209-92E9-BFA7302E9B0F}"/>
          </ac:spMkLst>
        </pc:spChg>
        <pc:spChg chg="del">
          <ac:chgData name="felix" userId="d97f6d37160010a0" providerId="LiveId" clId="{7B0C2A0D-1622-4AB3-B74A-C9B63D00EA4A}" dt="2021-08-21T18:29:31.189" v="6306" actId="478"/>
          <ac:spMkLst>
            <pc:docMk/>
            <pc:sldMk cId="1924101262" sldId="300"/>
            <ac:spMk id="43" creationId="{F7B2D89C-DB77-491B-9041-9D681B553EB5}"/>
          </ac:spMkLst>
        </pc:spChg>
        <pc:spChg chg="del">
          <ac:chgData name="felix" userId="d97f6d37160010a0" providerId="LiveId" clId="{7B0C2A0D-1622-4AB3-B74A-C9B63D00EA4A}" dt="2021-08-21T18:29:33.657" v="6307" actId="478"/>
          <ac:spMkLst>
            <pc:docMk/>
            <pc:sldMk cId="1924101262" sldId="300"/>
            <ac:spMk id="58" creationId="{36A06345-F25E-4B32-9970-4545E493D5FB}"/>
          </ac:spMkLst>
        </pc:spChg>
        <pc:spChg chg="del">
          <ac:chgData name="felix" userId="d97f6d37160010a0" providerId="LiveId" clId="{7B0C2A0D-1622-4AB3-B74A-C9B63D00EA4A}" dt="2021-08-21T18:29:31.189" v="6306" actId="478"/>
          <ac:spMkLst>
            <pc:docMk/>
            <pc:sldMk cId="1924101262" sldId="300"/>
            <ac:spMk id="59" creationId="{FD90DCF7-A543-4077-9396-4FDAA742854E}"/>
          </ac:spMkLst>
        </pc:spChg>
        <pc:cxnChg chg="del">
          <ac:chgData name="felix" userId="d97f6d37160010a0" providerId="LiveId" clId="{7B0C2A0D-1622-4AB3-B74A-C9B63D00EA4A}" dt="2021-08-21T18:29:33.657" v="6307" actId="478"/>
          <ac:cxnSpMkLst>
            <pc:docMk/>
            <pc:sldMk cId="1924101262" sldId="300"/>
            <ac:cxnSpMk id="38" creationId="{07102CC8-1DB3-446C-84F3-EECA5F8D9A4C}"/>
          </ac:cxnSpMkLst>
        </pc:cxnChg>
        <pc:cxnChg chg="del mod">
          <ac:chgData name="felix" userId="d97f6d37160010a0" providerId="LiveId" clId="{7B0C2A0D-1622-4AB3-B74A-C9B63D00EA4A}" dt="2021-08-21T18:29:35.252" v="6308" actId="478"/>
          <ac:cxnSpMkLst>
            <pc:docMk/>
            <pc:sldMk cId="1924101262" sldId="300"/>
            <ac:cxnSpMk id="45" creationId="{F28725DD-8954-4E8E-B3B1-6292F9BA0AE3}"/>
          </ac:cxnSpMkLst>
        </pc:cxnChg>
        <pc:cxnChg chg="del mod">
          <ac:chgData name="felix" userId="d97f6d37160010a0" providerId="LiveId" clId="{7B0C2A0D-1622-4AB3-B74A-C9B63D00EA4A}" dt="2021-08-21T18:29:31.189" v="6306" actId="478"/>
          <ac:cxnSpMkLst>
            <pc:docMk/>
            <pc:sldMk cId="1924101262" sldId="300"/>
            <ac:cxnSpMk id="50" creationId="{826ECB20-796F-406E-A45A-BDABA9BD503B}"/>
          </ac:cxnSpMkLst>
        </pc:cxnChg>
        <pc:cxnChg chg="del mod">
          <ac:chgData name="felix" userId="d97f6d37160010a0" providerId="LiveId" clId="{7B0C2A0D-1622-4AB3-B74A-C9B63D00EA4A}" dt="2021-08-21T18:29:33.657" v="6307" actId="478"/>
          <ac:cxnSpMkLst>
            <pc:docMk/>
            <pc:sldMk cId="1924101262" sldId="300"/>
            <ac:cxnSpMk id="56" creationId="{211A4E8B-B0DB-4D48-B205-36FFC122DC58}"/>
          </ac:cxnSpMkLst>
        </pc:cxnChg>
        <pc:cxnChg chg="del">
          <ac:chgData name="felix" userId="d97f6d37160010a0" providerId="LiveId" clId="{7B0C2A0D-1622-4AB3-B74A-C9B63D00EA4A}" dt="2021-08-21T18:29:37.151" v="6310" actId="478"/>
          <ac:cxnSpMkLst>
            <pc:docMk/>
            <pc:sldMk cId="1924101262" sldId="300"/>
            <ac:cxnSpMk id="61" creationId="{E20A7D99-8BD4-40C3-A5F2-97EDFC1F7A0E}"/>
          </ac:cxnSpMkLst>
        </pc:cxnChg>
        <pc:cxnChg chg="del">
          <ac:chgData name="felix" userId="d97f6d37160010a0" providerId="LiveId" clId="{7B0C2A0D-1622-4AB3-B74A-C9B63D00EA4A}" dt="2021-08-21T18:29:31.189" v="6306" actId="478"/>
          <ac:cxnSpMkLst>
            <pc:docMk/>
            <pc:sldMk cId="1924101262" sldId="300"/>
            <ac:cxnSpMk id="62" creationId="{A13F5F93-75F0-4093-9E03-B98140FB883E}"/>
          </ac:cxnSpMkLst>
        </pc:cxnChg>
      </pc:sldChg>
      <pc:sldChg chg="delSp modSp add mod">
        <pc:chgData name="felix" userId="d97f6d37160010a0" providerId="LiveId" clId="{7B0C2A0D-1622-4AB3-B74A-C9B63D00EA4A}" dt="2021-08-21T23:34:26.189" v="6915" actId="207"/>
        <pc:sldMkLst>
          <pc:docMk/>
          <pc:sldMk cId="2578400768" sldId="301"/>
        </pc:sldMkLst>
        <pc:spChg chg="mod">
          <ac:chgData name="felix" userId="d97f6d37160010a0" providerId="LiveId" clId="{7B0C2A0D-1622-4AB3-B74A-C9B63D00EA4A}" dt="2021-08-21T23:34:26.189" v="6915" actId="207"/>
          <ac:spMkLst>
            <pc:docMk/>
            <pc:sldMk cId="2578400768" sldId="301"/>
            <ac:spMk id="2" creationId="{52DEA0C8-E35E-400A-B9E5-E721AC3A6577}"/>
          </ac:spMkLst>
        </pc:spChg>
        <pc:spChg chg="del">
          <ac:chgData name="felix" userId="d97f6d37160010a0" providerId="LiveId" clId="{7B0C2A0D-1622-4AB3-B74A-C9B63D00EA4A}" dt="2021-08-21T18:28:51.606" v="6299" actId="478"/>
          <ac:spMkLst>
            <pc:docMk/>
            <pc:sldMk cId="2578400768" sldId="301"/>
            <ac:spMk id="24" creationId="{BA86446E-6061-4F7F-8339-3E5B3EDE8BD2}"/>
          </ac:spMkLst>
        </pc:spChg>
        <pc:spChg chg="del">
          <ac:chgData name="felix" userId="d97f6d37160010a0" providerId="LiveId" clId="{7B0C2A0D-1622-4AB3-B74A-C9B63D00EA4A}" dt="2021-08-21T18:28:51.606" v="6299" actId="478"/>
          <ac:spMkLst>
            <pc:docMk/>
            <pc:sldMk cId="2578400768" sldId="301"/>
            <ac:spMk id="25" creationId="{70CAE7B2-E62A-47D2-8895-2749648AA89B}"/>
          </ac:spMkLst>
        </pc:spChg>
        <pc:spChg chg="del">
          <ac:chgData name="felix" userId="d97f6d37160010a0" providerId="LiveId" clId="{7B0C2A0D-1622-4AB3-B74A-C9B63D00EA4A}" dt="2021-08-21T18:28:51.606" v="6299" actId="478"/>
          <ac:spMkLst>
            <pc:docMk/>
            <pc:sldMk cId="2578400768" sldId="301"/>
            <ac:spMk id="27" creationId="{41298B60-746E-4E78-8A62-6B039BB726C1}"/>
          </ac:spMkLst>
        </pc:spChg>
        <pc:spChg chg="del">
          <ac:chgData name="felix" userId="d97f6d37160010a0" providerId="LiveId" clId="{7B0C2A0D-1622-4AB3-B74A-C9B63D00EA4A}" dt="2021-08-21T18:28:52.671" v="6300" actId="478"/>
          <ac:spMkLst>
            <pc:docMk/>
            <pc:sldMk cId="2578400768" sldId="301"/>
            <ac:spMk id="28" creationId="{15AC1F8F-E879-49C1-9D17-EF13F0694166}"/>
          </ac:spMkLst>
        </pc:spChg>
        <pc:spChg chg="del">
          <ac:chgData name="felix" userId="d97f6d37160010a0" providerId="LiveId" clId="{7B0C2A0D-1622-4AB3-B74A-C9B63D00EA4A}" dt="2021-08-21T18:28:54.828" v="6301" actId="478"/>
          <ac:spMkLst>
            <pc:docMk/>
            <pc:sldMk cId="2578400768" sldId="301"/>
            <ac:spMk id="39" creationId="{B32F472B-3827-4209-92E9-BFA7302E9B0F}"/>
          </ac:spMkLst>
        </pc:spChg>
        <pc:spChg chg="del">
          <ac:chgData name="felix" userId="d97f6d37160010a0" providerId="LiveId" clId="{7B0C2A0D-1622-4AB3-B74A-C9B63D00EA4A}" dt="2021-08-21T18:29:08.222" v="6302" actId="478"/>
          <ac:spMkLst>
            <pc:docMk/>
            <pc:sldMk cId="2578400768" sldId="301"/>
            <ac:spMk id="43" creationId="{F7B2D89C-DB77-491B-9041-9D681B553EB5}"/>
          </ac:spMkLst>
        </pc:spChg>
        <pc:spChg chg="del">
          <ac:chgData name="felix" userId="d97f6d37160010a0" providerId="LiveId" clId="{7B0C2A0D-1622-4AB3-B74A-C9B63D00EA4A}" dt="2021-08-21T18:28:54.828" v="6301" actId="478"/>
          <ac:spMkLst>
            <pc:docMk/>
            <pc:sldMk cId="2578400768" sldId="301"/>
            <ac:spMk id="58" creationId="{36A06345-F25E-4B32-9970-4545E493D5FB}"/>
          </ac:spMkLst>
        </pc:spChg>
        <pc:spChg chg="del">
          <ac:chgData name="felix" userId="d97f6d37160010a0" providerId="LiveId" clId="{7B0C2A0D-1622-4AB3-B74A-C9B63D00EA4A}" dt="2021-08-21T18:29:08.222" v="6302" actId="478"/>
          <ac:spMkLst>
            <pc:docMk/>
            <pc:sldMk cId="2578400768" sldId="301"/>
            <ac:spMk id="59" creationId="{FD90DCF7-A543-4077-9396-4FDAA742854E}"/>
          </ac:spMkLst>
        </pc:spChg>
        <pc:cxnChg chg="del">
          <ac:chgData name="felix" userId="d97f6d37160010a0" providerId="LiveId" clId="{7B0C2A0D-1622-4AB3-B74A-C9B63D00EA4A}" dt="2021-08-21T18:28:54.828" v="6301" actId="478"/>
          <ac:cxnSpMkLst>
            <pc:docMk/>
            <pc:sldMk cId="2578400768" sldId="301"/>
            <ac:cxnSpMk id="38" creationId="{07102CC8-1DB3-446C-84F3-EECA5F8D9A4C}"/>
          </ac:cxnSpMkLst>
        </pc:cxnChg>
        <pc:cxnChg chg="del mod">
          <ac:chgData name="felix" userId="d97f6d37160010a0" providerId="LiveId" clId="{7B0C2A0D-1622-4AB3-B74A-C9B63D00EA4A}" dt="2021-08-21T18:29:09.538" v="6303" actId="478"/>
          <ac:cxnSpMkLst>
            <pc:docMk/>
            <pc:sldMk cId="2578400768" sldId="301"/>
            <ac:cxnSpMk id="45" creationId="{F28725DD-8954-4E8E-B3B1-6292F9BA0AE3}"/>
          </ac:cxnSpMkLst>
        </pc:cxnChg>
        <pc:cxnChg chg="del mod">
          <ac:chgData name="felix" userId="d97f6d37160010a0" providerId="LiveId" clId="{7B0C2A0D-1622-4AB3-B74A-C9B63D00EA4A}" dt="2021-08-21T18:29:08.222" v="6302" actId="478"/>
          <ac:cxnSpMkLst>
            <pc:docMk/>
            <pc:sldMk cId="2578400768" sldId="301"/>
            <ac:cxnSpMk id="50" creationId="{826ECB20-796F-406E-A45A-BDABA9BD503B}"/>
          </ac:cxnSpMkLst>
        </pc:cxnChg>
        <pc:cxnChg chg="del mod">
          <ac:chgData name="felix" userId="d97f6d37160010a0" providerId="LiveId" clId="{7B0C2A0D-1622-4AB3-B74A-C9B63D00EA4A}" dt="2021-08-21T18:28:54.828" v="6301" actId="478"/>
          <ac:cxnSpMkLst>
            <pc:docMk/>
            <pc:sldMk cId="2578400768" sldId="301"/>
            <ac:cxnSpMk id="56" creationId="{211A4E8B-B0DB-4D48-B205-36FFC122DC58}"/>
          </ac:cxnSpMkLst>
        </pc:cxnChg>
        <pc:cxnChg chg="del">
          <ac:chgData name="felix" userId="d97f6d37160010a0" providerId="LiveId" clId="{7B0C2A0D-1622-4AB3-B74A-C9B63D00EA4A}" dt="2021-08-21T18:29:11.177" v="6304" actId="478"/>
          <ac:cxnSpMkLst>
            <pc:docMk/>
            <pc:sldMk cId="2578400768" sldId="301"/>
            <ac:cxnSpMk id="61" creationId="{E20A7D99-8BD4-40C3-A5F2-97EDFC1F7A0E}"/>
          </ac:cxnSpMkLst>
        </pc:cxnChg>
        <pc:cxnChg chg="del">
          <ac:chgData name="felix" userId="d97f6d37160010a0" providerId="LiveId" clId="{7B0C2A0D-1622-4AB3-B74A-C9B63D00EA4A}" dt="2021-08-21T18:29:08.222" v="6302" actId="478"/>
          <ac:cxnSpMkLst>
            <pc:docMk/>
            <pc:sldMk cId="2578400768" sldId="301"/>
            <ac:cxnSpMk id="62" creationId="{A13F5F93-75F0-4093-9E03-B98140FB883E}"/>
          </ac:cxnSpMkLst>
        </pc:cxnChg>
      </pc:sldChg>
      <pc:sldChg chg="addSp delSp modSp new del mod">
        <pc:chgData name="felix" userId="d97f6d37160010a0" providerId="LiveId" clId="{7B0C2A0D-1622-4AB3-B74A-C9B63D00EA4A}" dt="2021-08-21T22:29:54.666" v="6626" actId="47"/>
        <pc:sldMkLst>
          <pc:docMk/>
          <pc:sldMk cId="1567215893" sldId="302"/>
        </pc:sldMkLst>
        <pc:spChg chg="del">
          <ac:chgData name="felix" userId="d97f6d37160010a0" providerId="LiveId" clId="{7B0C2A0D-1622-4AB3-B74A-C9B63D00EA4A}" dt="2021-08-21T22:27:50.173" v="6603" actId="478"/>
          <ac:spMkLst>
            <pc:docMk/>
            <pc:sldMk cId="1567215893" sldId="302"/>
            <ac:spMk id="2" creationId="{DEB1DF41-5780-4EC1-8277-70905EEA48C8}"/>
          </ac:spMkLst>
        </pc:spChg>
        <pc:spChg chg="del">
          <ac:chgData name="felix" userId="d97f6d37160010a0" providerId="LiveId" clId="{7B0C2A0D-1622-4AB3-B74A-C9B63D00EA4A}" dt="2021-08-21T22:27:48.926" v="6602" actId="478"/>
          <ac:spMkLst>
            <pc:docMk/>
            <pc:sldMk cId="1567215893" sldId="302"/>
            <ac:spMk id="3" creationId="{61E73BEA-CB26-4230-B48E-ED349ACF02E8}"/>
          </ac:spMkLst>
        </pc:spChg>
        <pc:spChg chg="add mod">
          <ac:chgData name="felix" userId="d97f6d37160010a0" providerId="LiveId" clId="{7B0C2A0D-1622-4AB3-B74A-C9B63D00EA4A}" dt="2021-08-21T22:29:52.638" v="6625" actId="20577"/>
          <ac:spMkLst>
            <pc:docMk/>
            <pc:sldMk cId="1567215893" sldId="302"/>
            <ac:spMk id="5" creationId="{EEC96541-6CD7-4D5F-9189-1436F9CD0A1E}"/>
          </ac:spMkLst>
        </pc:spChg>
      </pc:sldChg>
      <pc:sldChg chg="addSp delSp modSp new mod">
        <pc:chgData name="felix" userId="d97f6d37160010a0" providerId="LiveId" clId="{7B0C2A0D-1622-4AB3-B74A-C9B63D00EA4A}" dt="2021-08-22T19:19:17.528" v="8103"/>
        <pc:sldMkLst>
          <pc:docMk/>
          <pc:sldMk cId="2014316683" sldId="302"/>
        </pc:sldMkLst>
        <pc:spChg chg="mod">
          <ac:chgData name="felix" userId="d97f6d37160010a0" providerId="LiveId" clId="{7B0C2A0D-1622-4AB3-B74A-C9B63D00EA4A}" dt="2021-08-22T01:52:56.914" v="7633" actId="20577"/>
          <ac:spMkLst>
            <pc:docMk/>
            <pc:sldMk cId="2014316683" sldId="302"/>
            <ac:spMk id="2" creationId="{B8D72C27-FD4A-4DF5-958D-7C4FD7BE8AB4}"/>
          </ac:spMkLst>
        </pc:spChg>
        <pc:spChg chg="del">
          <ac:chgData name="felix" userId="d97f6d37160010a0" providerId="LiveId" clId="{7B0C2A0D-1622-4AB3-B74A-C9B63D00EA4A}" dt="2021-08-21T22:30:19.767" v="6665" actId="1957"/>
          <ac:spMkLst>
            <pc:docMk/>
            <pc:sldMk cId="2014316683" sldId="302"/>
            <ac:spMk id="3" creationId="{6500C7BE-2180-4671-BC77-BC2CAA68FF9F}"/>
          </ac:spMkLst>
        </pc:spChg>
        <pc:spChg chg="add del mod">
          <ac:chgData name="felix" userId="d97f6d37160010a0" providerId="LiveId" clId="{7B0C2A0D-1622-4AB3-B74A-C9B63D00EA4A}" dt="2021-08-21T22:30:58.907" v="6667"/>
          <ac:spMkLst>
            <pc:docMk/>
            <pc:sldMk cId="2014316683" sldId="302"/>
            <ac:spMk id="9" creationId="{31F41F9E-2432-4FC6-A220-C9005F2C1724}"/>
          </ac:spMkLst>
        </pc:spChg>
        <pc:spChg chg="add del mod">
          <ac:chgData name="felix" userId="d97f6d37160010a0" providerId="LiveId" clId="{7B0C2A0D-1622-4AB3-B74A-C9B63D00EA4A}" dt="2021-08-21T22:41:13.261" v="6669" actId="22"/>
          <ac:spMkLst>
            <pc:docMk/>
            <pc:sldMk cId="2014316683" sldId="302"/>
            <ac:spMk id="14" creationId="{7F0164F4-7DEB-4D4A-B70C-49BE08FAE621}"/>
          </ac:spMkLst>
        </pc:spChg>
        <pc:spChg chg="add del mod">
          <ac:chgData name="felix" userId="d97f6d37160010a0" providerId="LiveId" clId="{7B0C2A0D-1622-4AB3-B74A-C9B63D00EA4A}" dt="2021-08-21T23:02:06.447" v="6793" actId="22"/>
          <ac:spMkLst>
            <pc:docMk/>
            <pc:sldMk cId="2014316683" sldId="302"/>
            <ac:spMk id="22" creationId="{B02D5252-D05F-4D10-8908-962C93C97912}"/>
          </ac:spMkLst>
        </pc:spChg>
        <pc:spChg chg="add del mod">
          <ac:chgData name="felix" userId="d97f6d37160010a0" providerId="LiveId" clId="{7B0C2A0D-1622-4AB3-B74A-C9B63D00EA4A}" dt="2021-08-21T23:17:50.565" v="6800" actId="22"/>
          <ac:spMkLst>
            <pc:docMk/>
            <pc:sldMk cId="2014316683" sldId="302"/>
            <ac:spMk id="28" creationId="{C32A3C79-9BDD-41C0-89E1-CBC702B406F9}"/>
          </ac:spMkLst>
        </pc:spChg>
        <pc:spChg chg="add del mod">
          <ac:chgData name="felix" userId="d97f6d37160010a0" providerId="LiveId" clId="{7B0C2A0D-1622-4AB3-B74A-C9B63D00EA4A}" dt="2021-08-21T23:45:50.057" v="7015" actId="22"/>
          <ac:spMkLst>
            <pc:docMk/>
            <pc:sldMk cId="2014316683" sldId="302"/>
            <ac:spMk id="36" creationId="{14B89B62-EE5D-49E6-A865-AE1466AE2DE4}"/>
          </ac:spMkLst>
        </pc:spChg>
        <pc:spChg chg="add del mod">
          <ac:chgData name="felix" userId="d97f6d37160010a0" providerId="LiveId" clId="{7B0C2A0D-1622-4AB3-B74A-C9B63D00EA4A}" dt="2021-08-21T23:46:37.678" v="7036" actId="22"/>
          <ac:spMkLst>
            <pc:docMk/>
            <pc:sldMk cId="2014316683" sldId="302"/>
            <ac:spMk id="40" creationId="{B93D652D-60ED-472C-A4E4-3832D1617C1B}"/>
          </ac:spMkLst>
        </pc:spChg>
        <pc:spChg chg="add del mod">
          <ac:chgData name="felix" userId="d97f6d37160010a0" providerId="LiveId" clId="{7B0C2A0D-1622-4AB3-B74A-C9B63D00EA4A}" dt="2021-08-21T23:47:02.201" v="7041" actId="22"/>
          <ac:spMkLst>
            <pc:docMk/>
            <pc:sldMk cId="2014316683" sldId="302"/>
            <ac:spMk id="44" creationId="{74172706-3217-4718-97A1-0FE07A1A2AC9}"/>
          </ac:spMkLst>
        </pc:spChg>
        <pc:spChg chg="add del mod">
          <ac:chgData name="felix" userId="d97f6d37160010a0" providerId="LiveId" clId="{7B0C2A0D-1622-4AB3-B74A-C9B63D00EA4A}" dt="2021-08-21T23:48:09.309" v="7079" actId="478"/>
          <ac:spMkLst>
            <pc:docMk/>
            <pc:sldMk cId="2014316683" sldId="302"/>
            <ac:spMk id="47" creationId="{D1CC646F-A927-44EF-97E0-5CBCC5738526}"/>
          </ac:spMkLst>
        </pc:spChg>
        <pc:spChg chg="add del mod">
          <ac:chgData name="felix" userId="d97f6d37160010a0" providerId="LiveId" clId="{7B0C2A0D-1622-4AB3-B74A-C9B63D00EA4A}" dt="2021-08-22T00:36:16.785" v="7264" actId="1076"/>
          <ac:spMkLst>
            <pc:docMk/>
            <pc:sldMk cId="2014316683" sldId="302"/>
            <ac:spMk id="48" creationId="{151A2D9A-D232-4524-8F80-42D463B52E4B}"/>
          </ac:spMkLst>
        </pc:spChg>
        <pc:spChg chg="add del mod">
          <ac:chgData name="felix" userId="d97f6d37160010a0" providerId="LiveId" clId="{7B0C2A0D-1622-4AB3-B74A-C9B63D00EA4A}" dt="2021-08-22T00:32:48.862" v="7234" actId="478"/>
          <ac:spMkLst>
            <pc:docMk/>
            <pc:sldMk cId="2014316683" sldId="302"/>
            <ac:spMk id="49" creationId="{4C2A6F44-B34B-4C41-AF77-2E4933076BDE}"/>
          </ac:spMkLst>
        </pc:spChg>
        <pc:spChg chg="add mod">
          <ac:chgData name="felix" userId="d97f6d37160010a0" providerId="LiveId" clId="{7B0C2A0D-1622-4AB3-B74A-C9B63D00EA4A}" dt="2021-08-22T00:41:52.784" v="7269" actId="20577"/>
          <ac:spMkLst>
            <pc:docMk/>
            <pc:sldMk cId="2014316683" sldId="302"/>
            <ac:spMk id="50" creationId="{0F4BC202-B16F-4AB7-9EFA-8E97E55E3146}"/>
          </ac:spMkLst>
        </pc:spChg>
        <pc:spChg chg="add mod">
          <ac:chgData name="felix" userId="d97f6d37160010a0" providerId="LiveId" clId="{7B0C2A0D-1622-4AB3-B74A-C9B63D00EA4A}" dt="2021-08-22T00:42:53.552" v="7322" actId="1036"/>
          <ac:spMkLst>
            <pc:docMk/>
            <pc:sldMk cId="2014316683" sldId="302"/>
            <ac:spMk id="52" creationId="{2AF70967-C7E0-4BEE-887B-75EBBA7EC421}"/>
          </ac:spMkLst>
        </pc:spChg>
        <pc:graphicFrameChg chg="add del mod">
          <ac:chgData name="felix" userId="d97f6d37160010a0" providerId="LiveId" clId="{7B0C2A0D-1622-4AB3-B74A-C9B63D00EA4A}" dt="2021-08-21T22:30:25.947" v="6666" actId="478"/>
          <ac:graphicFrameMkLst>
            <pc:docMk/>
            <pc:sldMk cId="2014316683" sldId="302"/>
            <ac:graphicFrameMk id="7" creationId="{009AFE26-7149-46C7-AD6A-ED95788C2388}"/>
          </ac:graphicFrameMkLst>
        </pc:graphicFrameChg>
        <pc:graphicFrameChg chg="add del">
          <ac:chgData name="felix" userId="d97f6d37160010a0" providerId="LiveId" clId="{7B0C2A0D-1622-4AB3-B74A-C9B63D00EA4A}" dt="2021-08-21T22:31:10.390" v="6668" actId="478"/>
          <ac:graphicFrameMkLst>
            <pc:docMk/>
            <pc:sldMk cId="2014316683" sldId="302"/>
            <ac:graphicFrameMk id="12" creationId="{1CB07B49-53BA-410C-95ED-ACA9FD743BE3}"/>
          </ac:graphicFrameMkLst>
        </pc:graphicFrameChg>
        <pc:graphicFrameChg chg="add mod modGraphic">
          <ac:chgData name="felix" userId="d97f6d37160010a0" providerId="LiveId" clId="{7B0C2A0D-1622-4AB3-B74A-C9B63D00EA4A}" dt="2021-08-22T19:19:17.528" v="8103"/>
          <ac:graphicFrameMkLst>
            <pc:docMk/>
            <pc:sldMk cId="2014316683" sldId="302"/>
            <ac:graphicFrameMk id="20" creationId="{6272B72B-AD0B-4E45-86BE-D4F9D36A0076}"/>
          </ac:graphicFrameMkLst>
        </pc:graphicFrameChg>
        <pc:picChg chg="add del mod">
          <ac:chgData name="felix" userId="d97f6d37160010a0" providerId="LiveId" clId="{7B0C2A0D-1622-4AB3-B74A-C9B63D00EA4A}" dt="2021-08-22T19:19:13.177" v="8099" actId="478"/>
          <ac:picMkLst>
            <pc:docMk/>
            <pc:sldMk cId="2014316683" sldId="302"/>
            <ac:picMk id="10" creationId="{4B173812-7469-454F-B783-2294B3492305}"/>
          </ac:picMkLst>
        </pc:picChg>
        <pc:picChg chg="add del mod ord">
          <ac:chgData name="felix" userId="d97f6d37160010a0" providerId="LiveId" clId="{7B0C2A0D-1622-4AB3-B74A-C9B63D00EA4A}" dt="2021-08-21T23:02:05.151" v="6792" actId="478"/>
          <ac:picMkLst>
            <pc:docMk/>
            <pc:sldMk cId="2014316683" sldId="302"/>
            <ac:picMk id="19" creationId="{A02678CD-78C9-4BF0-A7A1-FC44D2E67C55}"/>
          </ac:picMkLst>
        </pc:picChg>
        <pc:picChg chg="add del mod ord">
          <ac:chgData name="felix" userId="d97f6d37160010a0" providerId="LiveId" clId="{7B0C2A0D-1622-4AB3-B74A-C9B63D00EA4A}" dt="2021-08-21T23:17:44.826" v="6798" actId="478"/>
          <ac:picMkLst>
            <pc:docMk/>
            <pc:sldMk cId="2014316683" sldId="302"/>
            <ac:picMk id="24" creationId="{A462EC57-3F1F-43E5-9A69-07E777688202}"/>
          </ac:picMkLst>
        </pc:picChg>
        <pc:picChg chg="add del mod">
          <ac:chgData name="felix" userId="d97f6d37160010a0" providerId="LiveId" clId="{7B0C2A0D-1622-4AB3-B74A-C9B63D00EA4A}" dt="2021-08-21T23:17:49.365" v="6799" actId="478"/>
          <ac:picMkLst>
            <pc:docMk/>
            <pc:sldMk cId="2014316683" sldId="302"/>
            <ac:picMk id="26" creationId="{2CB20C84-3079-4EF8-8E97-76BDDD4D7C14}"/>
          </ac:picMkLst>
        </pc:picChg>
        <pc:picChg chg="add del mod ord">
          <ac:chgData name="felix" userId="d97f6d37160010a0" providerId="LiveId" clId="{7B0C2A0D-1622-4AB3-B74A-C9B63D00EA4A}" dt="2021-08-21T23:45:48.501" v="7014" actId="478"/>
          <ac:picMkLst>
            <pc:docMk/>
            <pc:sldMk cId="2014316683" sldId="302"/>
            <ac:picMk id="30" creationId="{79DACAFF-EC10-4785-A3E0-8F203A19A32D}"/>
          </ac:picMkLst>
        </pc:picChg>
        <pc:picChg chg="add del mod ord">
          <ac:chgData name="felix" userId="d97f6d37160010a0" providerId="LiveId" clId="{7B0C2A0D-1622-4AB3-B74A-C9B63D00EA4A}" dt="2021-08-21T23:46:36.597" v="7035" actId="478"/>
          <ac:picMkLst>
            <pc:docMk/>
            <pc:sldMk cId="2014316683" sldId="302"/>
            <ac:picMk id="38" creationId="{3D97D1E2-33A2-4FCF-B8BA-D27B53D1AD26}"/>
          </ac:picMkLst>
        </pc:picChg>
        <pc:picChg chg="add del mod ord">
          <ac:chgData name="felix" userId="d97f6d37160010a0" providerId="LiveId" clId="{7B0C2A0D-1622-4AB3-B74A-C9B63D00EA4A}" dt="2021-08-21T23:47:01.015" v="7040" actId="478"/>
          <ac:picMkLst>
            <pc:docMk/>
            <pc:sldMk cId="2014316683" sldId="302"/>
            <ac:picMk id="42" creationId="{3A249501-6F1C-4436-8AD3-D0EC8DB07BB0}"/>
          </ac:picMkLst>
        </pc:picChg>
        <pc:picChg chg="add mod ord">
          <ac:chgData name="felix" userId="d97f6d37160010a0" providerId="LiveId" clId="{7B0C2A0D-1622-4AB3-B74A-C9B63D00EA4A}" dt="2021-08-21T23:47:04.508" v="7042" actId="1076"/>
          <ac:picMkLst>
            <pc:docMk/>
            <pc:sldMk cId="2014316683" sldId="302"/>
            <ac:picMk id="46" creationId="{3C4683C6-5116-4A94-9C90-61849F8FA7CE}"/>
          </ac:picMkLst>
        </pc:picChg>
      </pc:sldChg>
      <pc:sldChg chg="delSp modSp add del mod">
        <pc:chgData name="felix" userId="d97f6d37160010a0" providerId="LiveId" clId="{7B0C2A0D-1622-4AB3-B74A-C9B63D00EA4A}" dt="2021-08-21T18:29:20.938" v="6305" actId="47"/>
        <pc:sldMkLst>
          <pc:docMk/>
          <pc:sldMk cId="2950005033" sldId="302"/>
        </pc:sldMkLst>
        <pc:spChg chg="del">
          <ac:chgData name="felix" userId="d97f6d37160010a0" providerId="LiveId" clId="{7B0C2A0D-1622-4AB3-B74A-C9B63D00EA4A}" dt="2021-08-21T18:28:36.818" v="6293" actId="478"/>
          <ac:spMkLst>
            <pc:docMk/>
            <pc:sldMk cId="2950005033" sldId="302"/>
            <ac:spMk id="18" creationId="{B1A421DC-AA41-4355-9325-77DB8973F919}"/>
          </ac:spMkLst>
        </pc:spChg>
        <pc:spChg chg="del">
          <ac:chgData name="felix" userId="d97f6d37160010a0" providerId="LiveId" clId="{7B0C2A0D-1622-4AB3-B74A-C9B63D00EA4A}" dt="2021-08-21T18:28:36.818" v="6293" actId="478"/>
          <ac:spMkLst>
            <pc:docMk/>
            <pc:sldMk cId="2950005033" sldId="302"/>
            <ac:spMk id="24" creationId="{BA86446E-6061-4F7F-8339-3E5B3EDE8BD2}"/>
          </ac:spMkLst>
        </pc:spChg>
        <pc:spChg chg="del">
          <ac:chgData name="felix" userId="d97f6d37160010a0" providerId="LiveId" clId="{7B0C2A0D-1622-4AB3-B74A-C9B63D00EA4A}" dt="2021-08-21T18:28:36.818" v="6293" actId="478"/>
          <ac:spMkLst>
            <pc:docMk/>
            <pc:sldMk cId="2950005033" sldId="302"/>
            <ac:spMk id="25" creationId="{70CAE7B2-E62A-47D2-8895-2749648AA89B}"/>
          </ac:spMkLst>
        </pc:spChg>
        <pc:spChg chg="del">
          <ac:chgData name="felix" userId="d97f6d37160010a0" providerId="LiveId" clId="{7B0C2A0D-1622-4AB3-B74A-C9B63D00EA4A}" dt="2021-08-21T18:28:36.818" v="6293" actId="478"/>
          <ac:spMkLst>
            <pc:docMk/>
            <pc:sldMk cId="2950005033" sldId="302"/>
            <ac:spMk id="27" creationId="{41298B60-746E-4E78-8A62-6B039BB726C1}"/>
          </ac:spMkLst>
        </pc:spChg>
        <pc:spChg chg="del">
          <ac:chgData name="felix" userId="d97f6d37160010a0" providerId="LiveId" clId="{7B0C2A0D-1622-4AB3-B74A-C9B63D00EA4A}" dt="2021-08-21T18:28:36.818" v="6293" actId="478"/>
          <ac:spMkLst>
            <pc:docMk/>
            <pc:sldMk cId="2950005033" sldId="302"/>
            <ac:spMk id="28" creationId="{15AC1F8F-E879-49C1-9D17-EF13F0694166}"/>
          </ac:spMkLst>
        </pc:spChg>
        <pc:spChg chg="del">
          <ac:chgData name="felix" userId="d97f6d37160010a0" providerId="LiveId" clId="{7B0C2A0D-1622-4AB3-B74A-C9B63D00EA4A}" dt="2021-08-21T18:28:38.056" v="6294" actId="478"/>
          <ac:spMkLst>
            <pc:docMk/>
            <pc:sldMk cId="2950005033" sldId="302"/>
            <ac:spMk id="29" creationId="{04FC7A23-728D-48E1-9460-B07731462638}"/>
          </ac:spMkLst>
        </pc:spChg>
        <pc:spChg chg="del">
          <ac:chgData name="felix" userId="d97f6d37160010a0" providerId="LiveId" clId="{7B0C2A0D-1622-4AB3-B74A-C9B63D00EA4A}" dt="2021-08-21T18:28:43.228" v="6296" actId="478"/>
          <ac:spMkLst>
            <pc:docMk/>
            <pc:sldMk cId="2950005033" sldId="302"/>
            <ac:spMk id="39" creationId="{B32F472B-3827-4209-92E9-BFA7302E9B0F}"/>
          </ac:spMkLst>
        </pc:spChg>
        <pc:spChg chg="del">
          <ac:chgData name="felix" userId="d97f6d37160010a0" providerId="LiveId" clId="{7B0C2A0D-1622-4AB3-B74A-C9B63D00EA4A}" dt="2021-08-21T18:28:32.512" v="6292" actId="478"/>
          <ac:spMkLst>
            <pc:docMk/>
            <pc:sldMk cId="2950005033" sldId="302"/>
            <ac:spMk id="43" creationId="{F7B2D89C-DB77-491B-9041-9D681B553EB5}"/>
          </ac:spMkLst>
        </pc:spChg>
        <pc:spChg chg="del">
          <ac:chgData name="felix" userId="d97f6d37160010a0" providerId="LiveId" clId="{7B0C2A0D-1622-4AB3-B74A-C9B63D00EA4A}" dt="2021-08-21T18:28:43.228" v="6296" actId="478"/>
          <ac:spMkLst>
            <pc:docMk/>
            <pc:sldMk cId="2950005033" sldId="302"/>
            <ac:spMk id="58" creationId="{36A06345-F25E-4B32-9970-4545E493D5FB}"/>
          </ac:spMkLst>
        </pc:spChg>
        <pc:spChg chg="del">
          <ac:chgData name="felix" userId="d97f6d37160010a0" providerId="LiveId" clId="{7B0C2A0D-1622-4AB3-B74A-C9B63D00EA4A}" dt="2021-08-21T18:28:32.512" v="6292" actId="478"/>
          <ac:spMkLst>
            <pc:docMk/>
            <pc:sldMk cId="2950005033" sldId="302"/>
            <ac:spMk id="59" creationId="{FD90DCF7-A543-4077-9396-4FDAA742854E}"/>
          </ac:spMkLst>
        </pc:spChg>
        <pc:cxnChg chg="del">
          <ac:chgData name="felix" userId="d97f6d37160010a0" providerId="LiveId" clId="{7B0C2A0D-1622-4AB3-B74A-C9B63D00EA4A}" dt="2021-08-21T18:28:39.803" v="6295" actId="478"/>
          <ac:cxnSpMkLst>
            <pc:docMk/>
            <pc:sldMk cId="2950005033" sldId="302"/>
            <ac:cxnSpMk id="38" creationId="{07102CC8-1DB3-446C-84F3-EECA5F8D9A4C}"/>
          </ac:cxnSpMkLst>
        </pc:cxnChg>
        <pc:cxnChg chg="del mod">
          <ac:chgData name="felix" userId="d97f6d37160010a0" providerId="LiveId" clId="{7B0C2A0D-1622-4AB3-B74A-C9B63D00EA4A}" dt="2021-08-21T18:28:45.488" v="6298" actId="478"/>
          <ac:cxnSpMkLst>
            <pc:docMk/>
            <pc:sldMk cId="2950005033" sldId="302"/>
            <ac:cxnSpMk id="45" creationId="{F28725DD-8954-4E8E-B3B1-6292F9BA0AE3}"/>
          </ac:cxnSpMkLst>
        </pc:cxnChg>
        <pc:cxnChg chg="del mod">
          <ac:chgData name="felix" userId="d97f6d37160010a0" providerId="LiveId" clId="{7B0C2A0D-1622-4AB3-B74A-C9B63D00EA4A}" dt="2021-08-21T18:28:32.512" v="6292" actId="478"/>
          <ac:cxnSpMkLst>
            <pc:docMk/>
            <pc:sldMk cId="2950005033" sldId="302"/>
            <ac:cxnSpMk id="50" creationId="{826ECB20-796F-406E-A45A-BDABA9BD503B}"/>
          </ac:cxnSpMkLst>
        </pc:cxnChg>
        <pc:cxnChg chg="del mod">
          <ac:chgData name="felix" userId="d97f6d37160010a0" providerId="LiveId" clId="{7B0C2A0D-1622-4AB3-B74A-C9B63D00EA4A}" dt="2021-08-21T18:28:39.803" v="6295" actId="478"/>
          <ac:cxnSpMkLst>
            <pc:docMk/>
            <pc:sldMk cId="2950005033" sldId="302"/>
            <ac:cxnSpMk id="56" creationId="{211A4E8B-B0DB-4D48-B205-36FFC122DC58}"/>
          </ac:cxnSpMkLst>
        </pc:cxnChg>
        <pc:cxnChg chg="del">
          <ac:chgData name="felix" userId="d97f6d37160010a0" providerId="LiveId" clId="{7B0C2A0D-1622-4AB3-B74A-C9B63D00EA4A}" dt="2021-08-21T18:28:44.243" v="6297" actId="478"/>
          <ac:cxnSpMkLst>
            <pc:docMk/>
            <pc:sldMk cId="2950005033" sldId="302"/>
            <ac:cxnSpMk id="61" creationId="{E20A7D99-8BD4-40C3-A5F2-97EDFC1F7A0E}"/>
          </ac:cxnSpMkLst>
        </pc:cxnChg>
        <pc:cxnChg chg="del">
          <ac:chgData name="felix" userId="d97f6d37160010a0" providerId="LiveId" clId="{7B0C2A0D-1622-4AB3-B74A-C9B63D00EA4A}" dt="2021-08-21T18:28:32.512" v="6292" actId="478"/>
          <ac:cxnSpMkLst>
            <pc:docMk/>
            <pc:sldMk cId="2950005033" sldId="302"/>
            <ac:cxnSpMk id="62" creationId="{A13F5F93-75F0-4093-9E03-B98140FB883E}"/>
          </ac:cxnSpMkLst>
        </pc:cxnChg>
      </pc:sldChg>
      <pc:sldChg chg="modSp add mod">
        <pc:chgData name="felix" userId="d97f6d37160010a0" providerId="LiveId" clId="{7B0C2A0D-1622-4AB3-B74A-C9B63D00EA4A}" dt="2021-08-23T15:13:38.062" v="8315" actId="20577"/>
        <pc:sldMkLst>
          <pc:docMk/>
          <pc:sldMk cId="53601807" sldId="303"/>
        </pc:sldMkLst>
        <pc:spChg chg="mod">
          <ac:chgData name="felix" userId="d97f6d37160010a0" providerId="LiveId" clId="{7B0C2A0D-1622-4AB3-B74A-C9B63D00EA4A}" dt="2021-08-21T23:34:35.118" v="6918" actId="207"/>
          <ac:spMkLst>
            <pc:docMk/>
            <pc:sldMk cId="53601807" sldId="303"/>
            <ac:spMk id="2" creationId="{472EF685-FD66-45E7-BEE8-7C949C7DBD48}"/>
          </ac:spMkLst>
        </pc:spChg>
        <pc:spChg chg="mod">
          <ac:chgData name="felix" userId="d97f6d37160010a0" providerId="LiveId" clId="{7B0C2A0D-1622-4AB3-B74A-C9B63D00EA4A}" dt="2021-08-23T15:13:38.062" v="8315" actId="20577"/>
          <ac:spMkLst>
            <pc:docMk/>
            <pc:sldMk cId="53601807" sldId="303"/>
            <ac:spMk id="5" creationId="{703839BD-B300-43DD-9729-DBEED742AC88}"/>
          </ac:spMkLst>
        </pc:spChg>
        <pc:spChg chg="mod">
          <ac:chgData name="felix" userId="d97f6d37160010a0" providerId="LiveId" clId="{7B0C2A0D-1622-4AB3-B74A-C9B63D00EA4A}" dt="2021-08-22T20:00:58.221" v="8114"/>
          <ac:spMkLst>
            <pc:docMk/>
            <pc:sldMk cId="53601807" sldId="303"/>
            <ac:spMk id="6" creationId="{747F4ADE-AC46-4F3F-A8F4-931A9B4B47E6}"/>
          </ac:spMkLst>
        </pc:spChg>
      </pc:sldChg>
      <pc:sldChg chg="add del">
        <pc:chgData name="felix" userId="d97f6d37160010a0" providerId="LiveId" clId="{7B0C2A0D-1622-4AB3-B74A-C9B63D00EA4A}" dt="2021-08-21T23:39:42.454" v="6977" actId="47"/>
        <pc:sldMkLst>
          <pc:docMk/>
          <pc:sldMk cId="1387962924" sldId="304"/>
        </pc:sldMkLst>
      </pc:sldChg>
      <pc:sldChg chg="delSp modSp add del mod">
        <pc:chgData name="felix" userId="d97f6d37160010a0" providerId="LiveId" clId="{7B0C2A0D-1622-4AB3-B74A-C9B63D00EA4A}" dt="2021-08-22T21:34:21.644" v="8217" actId="47"/>
        <pc:sldMkLst>
          <pc:docMk/>
          <pc:sldMk cId="434844601" sldId="305"/>
        </pc:sldMkLst>
        <pc:spChg chg="del">
          <ac:chgData name="felix" userId="d97f6d37160010a0" providerId="LiveId" clId="{7B0C2A0D-1622-4AB3-B74A-C9B63D00EA4A}" dt="2021-08-21T23:40:21.681" v="6993" actId="478"/>
          <ac:spMkLst>
            <pc:docMk/>
            <pc:sldMk cId="434844601" sldId="305"/>
            <ac:spMk id="3" creationId="{B4E152DA-C7CB-4320-8B9D-B45B0AF8A649}"/>
          </ac:spMkLst>
        </pc:spChg>
        <pc:spChg chg="del mod">
          <ac:chgData name="felix" userId="d97f6d37160010a0" providerId="LiveId" clId="{7B0C2A0D-1622-4AB3-B74A-C9B63D00EA4A}" dt="2021-08-21T23:40:01.433" v="6987" actId="478"/>
          <ac:spMkLst>
            <pc:docMk/>
            <pc:sldMk cId="434844601" sldId="305"/>
            <ac:spMk id="5" creationId="{C33E2DC5-EFD8-409F-9B26-E2E4C79798DC}"/>
          </ac:spMkLst>
        </pc:spChg>
        <pc:spChg chg="del mod">
          <ac:chgData name="felix" userId="d97f6d37160010a0" providerId="LiveId" clId="{7B0C2A0D-1622-4AB3-B74A-C9B63D00EA4A}" dt="2021-08-21T23:40:19.993" v="6991" actId="478"/>
          <ac:spMkLst>
            <pc:docMk/>
            <pc:sldMk cId="434844601" sldId="305"/>
            <ac:spMk id="9" creationId="{312415CC-DE34-49B7-A2D1-4DE85DD72539}"/>
          </ac:spMkLst>
        </pc:spChg>
        <pc:spChg chg="del">
          <ac:chgData name="felix" userId="d97f6d37160010a0" providerId="LiveId" clId="{7B0C2A0D-1622-4AB3-B74A-C9B63D00EA4A}" dt="2021-08-21T23:40:20.928" v="6992" actId="478"/>
          <ac:spMkLst>
            <pc:docMk/>
            <pc:sldMk cId="434844601" sldId="305"/>
            <ac:spMk id="14" creationId="{7E20E9E8-9896-4AB2-9A3A-8E8AC13C2F05}"/>
          </ac:spMkLst>
        </pc:spChg>
        <pc:spChg chg="del">
          <ac:chgData name="felix" userId="d97f6d37160010a0" providerId="LiveId" clId="{7B0C2A0D-1622-4AB3-B74A-C9B63D00EA4A}" dt="2021-08-21T23:40:19.993" v="6991" actId="478"/>
          <ac:spMkLst>
            <pc:docMk/>
            <pc:sldMk cId="434844601" sldId="305"/>
            <ac:spMk id="16" creationId="{6290C2E2-2934-49BC-A828-997B74187E48}"/>
          </ac:spMkLst>
        </pc:spChg>
        <pc:spChg chg="del">
          <ac:chgData name="felix" userId="d97f6d37160010a0" providerId="LiveId" clId="{7B0C2A0D-1622-4AB3-B74A-C9B63D00EA4A}" dt="2021-08-21T23:40:19.993" v="6991" actId="478"/>
          <ac:spMkLst>
            <pc:docMk/>
            <pc:sldMk cId="434844601" sldId="305"/>
            <ac:spMk id="18" creationId="{636F015C-3D3A-457A-9A27-CB8C6988DB22}"/>
          </ac:spMkLst>
        </pc:spChg>
        <pc:spChg chg="mod">
          <ac:chgData name="felix" userId="d97f6d37160010a0" providerId="LiveId" clId="{7B0C2A0D-1622-4AB3-B74A-C9B63D00EA4A}" dt="2021-08-22T21:34:20.230" v="8216" actId="6549"/>
          <ac:spMkLst>
            <pc:docMk/>
            <pc:sldMk cId="434844601" sldId="305"/>
            <ac:spMk id="19" creationId="{18196522-311D-4B6F-8840-8451FB64BA21}"/>
          </ac:spMkLst>
        </pc:spChg>
        <pc:spChg chg="del">
          <ac:chgData name="felix" userId="d97f6d37160010a0" providerId="LiveId" clId="{7B0C2A0D-1622-4AB3-B74A-C9B63D00EA4A}" dt="2021-08-21T23:40:19.993" v="6991" actId="478"/>
          <ac:spMkLst>
            <pc:docMk/>
            <pc:sldMk cId="434844601" sldId="305"/>
            <ac:spMk id="22" creationId="{8050212A-D87B-4F3D-8016-43AB34C91167}"/>
          </ac:spMkLst>
        </pc:spChg>
        <pc:spChg chg="del">
          <ac:chgData name="felix" userId="d97f6d37160010a0" providerId="LiveId" clId="{7B0C2A0D-1622-4AB3-B74A-C9B63D00EA4A}" dt="2021-08-21T23:40:19.993" v="6991" actId="478"/>
          <ac:spMkLst>
            <pc:docMk/>
            <pc:sldMk cId="434844601" sldId="305"/>
            <ac:spMk id="23" creationId="{C58A5E8A-7DD6-4521-AC8A-32D7DF9F3C4A}"/>
          </ac:spMkLst>
        </pc:spChg>
        <pc:spChg chg="del">
          <ac:chgData name="felix" userId="d97f6d37160010a0" providerId="LiveId" clId="{7B0C2A0D-1622-4AB3-B74A-C9B63D00EA4A}" dt="2021-08-21T23:40:19.993" v="6991" actId="478"/>
          <ac:spMkLst>
            <pc:docMk/>
            <pc:sldMk cId="434844601" sldId="305"/>
            <ac:spMk id="24" creationId="{4BCF6E26-4234-4A43-AF83-4028391D110B}"/>
          </ac:spMkLst>
        </pc:spChg>
        <pc:spChg chg="del">
          <ac:chgData name="felix" userId="d97f6d37160010a0" providerId="LiveId" clId="{7B0C2A0D-1622-4AB3-B74A-C9B63D00EA4A}" dt="2021-08-21T23:40:19.993" v="6991" actId="478"/>
          <ac:spMkLst>
            <pc:docMk/>
            <pc:sldMk cId="434844601" sldId="305"/>
            <ac:spMk id="25" creationId="{A313AB34-14B4-44A3-9F26-B38521395D32}"/>
          </ac:spMkLst>
        </pc:spChg>
      </pc:sldChg>
      <pc:sldChg chg="delSp modSp add mod">
        <pc:chgData name="felix" userId="d97f6d37160010a0" providerId="LiveId" clId="{7B0C2A0D-1622-4AB3-B74A-C9B63D00EA4A}" dt="2021-08-22T21:34:37.682" v="8222" actId="478"/>
        <pc:sldMkLst>
          <pc:docMk/>
          <pc:sldMk cId="1284261697" sldId="306"/>
        </pc:sldMkLst>
        <pc:spChg chg="mod">
          <ac:chgData name="felix" userId="d97f6d37160010a0" providerId="LiveId" clId="{7B0C2A0D-1622-4AB3-B74A-C9B63D00EA4A}" dt="2021-08-22T21:34:34.443" v="8221" actId="1076"/>
          <ac:spMkLst>
            <pc:docMk/>
            <pc:sldMk cId="1284261697" sldId="306"/>
            <ac:spMk id="2" creationId="{52DEA0C8-E35E-400A-B9E5-E721AC3A6577}"/>
          </ac:spMkLst>
        </pc:spChg>
        <pc:spChg chg="del">
          <ac:chgData name="felix" userId="d97f6d37160010a0" providerId="LiveId" clId="{7B0C2A0D-1622-4AB3-B74A-C9B63D00EA4A}" dt="2021-08-21T23:40:30.566" v="6998" actId="478"/>
          <ac:spMkLst>
            <pc:docMk/>
            <pc:sldMk cId="1284261697" sldId="306"/>
            <ac:spMk id="3" creationId="{B4E152DA-C7CB-4320-8B9D-B45B0AF8A649}"/>
          </ac:spMkLst>
        </pc:spChg>
        <pc:spChg chg="del">
          <ac:chgData name="felix" userId="d97f6d37160010a0" providerId="LiveId" clId="{7B0C2A0D-1622-4AB3-B74A-C9B63D00EA4A}" dt="2021-08-21T23:40:28.769" v="6995" actId="478"/>
          <ac:spMkLst>
            <pc:docMk/>
            <pc:sldMk cId="1284261697" sldId="306"/>
            <ac:spMk id="9" creationId="{312415CC-DE34-49B7-A2D1-4DE85DD72539}"/>
          </ac:spMkLst>
        </pc:spChg>
        <pc:spChg chg="del">
          <ac:chgData name="felix" userId="d97f6d37160010a0" providerId="LiveId" clId="{7B0C2A0D-1622-4AB3-B74A-C9B63D00EA4A}" dt="2021-08-22T21:34:32.166" v="8219" actId="478"/>
          <ac:spMkLst>
            <pc:docMk/>
            <pc:sldMk cId="1284261697" sldId="306"/>
            <ac:spMk id="14" creationId="{7E20E9E8-9896-4AB2-9A3A-8E8AC13C2F05}"/>
          </ac:spMkLst>
        </pc:spChg>
        <pc:spChg chg="del">
          <ac:chgData name="felix" userId="d97f6d37160010a0" providerId="LiveId" clId="{7B0C2A0D-1622-4AB3-B74A-C9B63D00EA4A}" dt="2021-08-21T23:40:29.917" v="6997" actId="478"/>
          <ac:spMkLst>
            <pc:docMk/>
            <pc:sldMk cId="1284261697" sldId="306"/>
            <ac:spMk id="16" creationId="{6290C2E2-2934-49BC-A828-997B74187E48}"/>
          </ac:spMkLst>
        </pc:spChg>
        <pc:spChg chg="del">
          <ac:chgData name="felix" userId="d97f6d37160010a0" providerId="LiveId" clId="{7B0C2A0D-1622-4AB3-B74A-C9B63D00EA4A}" dt="2021-08-21T23:40:29.468" v="6996" actId="478"/>
          <ac:spMkLst>
            <pc:docMk/>
            <pc:sldMk cId="1284261697" sldId="306"/>
            <ac:spMk id="18" creationId="{636F015C-3D3A-457A-9A27-CB8C6988DB22}"/>
          </ac:spMkLst>
        </pc:spChg>
        <pc:spChg chg="mod">
          <ac:chgData name="felix" userId="d97f6d37160010a0" providerId="LiveId" clId="{7B0C2A0D-1622-4AB3-B74A-C9B63D00EA4A}" dt="2021-08-22T21:33:47.884" v="8213" actId="20577"/>
          <ac:spMkLst>
            <pc:docMk/>
            <pc:sldMk cId="1284261697" sldId="306"/>
            <ac:spMk id="19" creationId="{18196522-311D-4B6F-8840-8451FB64BA21}"/>
          </ac:spMkLst>
        </pc:spChg>
        <pc:spChg chg="del mod">
          <ac:chgData name="felix" userId="d97f6d37160010a0" providerId="LiveId" clId="{7B0C2A0D-1622-4AB3-B74A-C9B63D00EA4A}" dt="2021-08-22T21:34:37.682" v="8222" actId="478"/>
          <ac:spMkLst>
            <pc:docMk/>
            <pc:sldMk cId="1284261697" sldId="306"/>
            <ac:spMk id="22" creationId="{8050212A-D87B-4F3D-8016-43AB34C91167}"/>
          </ac:spMkLst>
        </pc:spChg>
        <pc:spChg chg="del">
          <ac:chgData name="felix" userId="d97f6d37160010a0" providerId="LiveId" clId="{7B0C2A0D-1622-4AB3-B74A-C9B63D00EA4A}" dt="2021-08-22T21:34:37.682" v="8222" actId="478"/>
          <ac:spMkLst>
            <pc:docMk/>
            <pc:sldMk cId="1284261697" sldId="306"/>
            <ac:spMk id="23" creationId="{C58A5E8A-7DD6-4521-AC8A-32D7DF9F3C4A}"/>
          </ac:spMkLst>
        </pc:spChg>
        <pc:spChg chg="del">
          <ac:chgData name="felix" userId="d97f6d37160010a0" providerId="LiveId" clId="{7B0C2A0D-1622-4AB3-B74A-C9B63D00EA4A}" dt="2021-08-21T23:40:25.297" v="6994" actId="478"/>
          <ac:spMkLst>
            <pc:docMk/>
            <pc:sldMk cId="1284261697" sldId="306"/>
            <ac:spMk id="24" creationId="{4BCF6E26-4234-4A43-AF83-4028391D110B}"/>
          </ac:spMkLst>
        </pc:spChg>
        <pc:spChg chg="del">
          <ac:chgData name="felix" userId="d97f6d37160010a0" providerId="LiveId" clId="{7B0C2A0D-1622-4AB3-B74A-C9B63D00EA4A}" dt="2021-08-21T23:40:25.297" v="6994" actId="478"/>
          <ac:spMkLst>
            <pc:docMk/>
            <pc:sldMk cId="1284261697" sldId="306"/>
            <ac:spMk id="25" creationId="{A313AB34-14B4-44A3-9F26-B38521395D32}"/>
          </ac:spMkLst>
        </pc:spChg>
      </pc:sldChg>
      <pc:sldChg chg="modSp add mod">
        <pc:chgData name="felix" userId="d97f6d37160010a0" providerId="LiveId" clId="{7B0C2A0D-1622-4AB3-B74A-C9B63D00EA4A}" dt="2021-08-23T14:21:25.601" v="8231" actId="20577"/>
        <pc:sldMkLst>
          <pc:docMk/>
          <pc:sldMk cId="1904396558" sldId="307"/>
        </pc:sldMkLst>
        <pc:spChg chg="mod">
          <ac:chgData name="felix" userId="d97f6d37160010a0" providerId="LiveId" clId="{7B0C2A0D-1622-4AB3-B74A-C9B63D00EA4A}" dt="2021-08-22T21:34:10.398" v="8215"/>
          <ac:spMkLst>
            <pc:docMk/>
            <pc:sldMk cId="1904396558" sldId="307"/>
            <ac:spMk id="19" creationId="{18196522-311D-4B6F-8840-8451FB64BA21}"/>
          </ac:spMkLst>
        </pc:spChg>
        <pc:spChg chg="mod">
          <ac:chgData name="felix" userId="d97f6d37160010a0" providerId="LiveId" clId="{7B0C2A0D-1622-4AB3-B74A-C9B63D00EA4A}" dt="2021-08-23T14:21:25.601" v="8231" actId="20577"/>
          <ac:spMkLst>
            <pc:docMk/>
            <pc:sldMk cId="1904396558" sldId="307"/>
            <ac:spMk id="22" creationId="{8050212A-D87B-4F3D-8016-43AB34C91167}"/>
          </ac:spMkLst>
        </pc:spChg>
        <pc:spChg chg="mod">
          <ac:chgData name="felix" userId="d97f6d37160010a0" providerId="LiveId" clId="{7B0C2A0D-1622-4AB3-B74A-C9B63D00EA4A}" dt="2021-08-23T14:21:04.623" v="8229" actId="20577"/>
          <ac:spMkLst>
            <pc:docMk/>
            <pc:sldMk cId="1904396558" sldId="307"/>
            <ac:spMk id="23" creationId="{C58A5E8A-7DD6-4521-AC8A-32D7DF9F3C4A}"/>
          </ac:spMkLst>
        </pc:spChg>
        <pc:spChg chg="mod">
          <ac:chgData name="felix" userId="d97f6d37160010a0" providerId="LiveId" clId="{7B0C2A0D-1622-4AB3-B74A-C9B63D00EA4A}" dt="2021-08-22T21:35:20.094" v="8228" actId="14100"/>
          <ac:spMkLst>
            <pc:docMk/>
            <pc:sldMk cId="1904396558" sldId="307"/>
            <ac:spMk id="25" creationId="{A313AB34-14B4-44A3-9F26-B38521395D32}"/>
          </ac:spMkLst>
        </pc:spChg>
      </pc:sldChg>
      <pc:sldChg chg="modSp add mod">
        <pc:chgData name="felix" userId="d97f6d37160010a0" providerId="LiveId" clId="{7B0C2A0D-1622-4AB3-B74A-C9B63D00EA4A}" dt="2021-08-23T15:13:49.128" v="8326" actId="20577"/>
        <pc:sldMkLst>
          <pc:docMk/>
          <pc:sldMk cId="3287429230" sldId="308"/>
        </pc:sldMkLst>
        <pc:spChg chg="mod">
          <ac:chgData name="felix" userId="d97f6d37160010a0" providerId="LiveId" clId="{7B0C2A0D-1622-4AB3-B74A-C9B63D00EA4A}" dt="2021-08-23T15:13:49.128" v="8326" actId="20577"/>
          <ac:spMkLst>
            <pc:docMk/>
            <pc:sldMk cId="3287429230" sldId="308"/>
            <ac:spMk id="5" creationId="{703839BD-B300-43DD-9729-DBEED742AC88}"/>
          </ac:spMkLst>
        </pc:spChg>
        <pc:spChg chg="mod">
          <ac:chgData name="felix" userId="d97f6d37160010a0" providerId="LiveId" clId="{7B0C2A0D-1622-4AB3-B74A-C9B63D00EA4A}" dt="2021-08-22T20:01:02.437" v="8116"/>
          <ac:spMkLst>
            <pc:docMk/>
            <pc:sldMk cId="3287429230" sldId="308"/>
            <ac:spMk id="6" creationId="{747F4ADE-AC46-4F3F-A8F4-931A9B4B47E6}"/>
          </ac:spMkLst>
        </pc:spChg>
      </pc:sldChg>
      <pc:sldChg chg="addSp delSp modSp new mod">
        <pc:chgData name="felix" userId="d97f6d37160010a0" providerId="LiveId" clId="{7B0C2A0D-1622-4AB3-B74A-C9B63D00EA4A}" dt="2021-08-22T03:49:26.121" v="7847" actId="14100"/>
        <pc:sldMkLst>
          <pc:docMk/>
          <pc:sldMk cId="3913712193" sldId="309"/>
        </pc:sldMkLst>
        <pc:spChg chg="del">
          <ac:chgData name="felix" userId="d97f6d37160010a0" providerId="LiveId" clId="{7B0C2A0D-1622-4AB3-B74A-C9B63D00EA4A}" dt="2021-08-22T03:46:31.711" v="7792" actId="478"/>
          <ac:spMkLst>
            <pc:docMk/>
            <pc:sldMk cId="3913712193" sldId="309"/>
            <ac:spMk id="2" creationId="{C89CCE8A-269C-4069-8335-1DB527F75726}"/>
          </ac:spMkLst>
        </pc:spChg>
        <pc:spChg chg="del">
          <ac:chgData name="felix" userId="d97f6d37160010a0" providerId="LiveId" clId="{7B0C2A0D-1622-4AB3-B74A-C9B63D00EA4A}" dt="2021-08-22T03:46:33.425" v="7793" actId="478"/>
          <ac:spMkLst>
            <pc:docMk/>
            <pc:sldMk cId="3913712193" sldId="309"/>
            <ac:spMk id="3" creationId="{A2558ED7-3B63-421F-B705-14193CC2E6FE}"/>
          </ac:spMkLst>
        </pc:spChg>
        <pc:spChg chg="add mod">
          <ac:chgData name="felix" userId="d97f6d37160010a0" providerId="LiveId" clId="{7B0C2A0D-1622-4AB3-B74A-C9B63D00EA4A}" dt="2021-08-22T03:49:26.121" v="7847" actId="14100"/>
          <ac:spMkLst>
            <pc:docMk/>
            <pc:sldMk cId="3913712193" sldId="309"/>
            <ac:spMk id="6" creationId="{B1239C22-1CAB-432B-B43A-7B52F5FFFF62}"/>
          </ac:spMkLst>
        </pc:spChg>
        <pc:spChg chg="add mod">
          <ac:chgData name="felix" userId="d97f6d37160010a0" providerId="LiveId" clId="{7B0C2A0D-1622-4AB3-B74A-C9B63D00EA4A}" dt="2021-08-22T03:46:40.879" v="7794"/>
          <ac:spMkLst>
            <pc:docMk/>
            <pc:sldMk cId="3913712193" sldId="309"/>
            <ac:spMk id="8" creationId="{55F766AC-C7E6-4011-83B0-AADADC554F90}"/>
          </ac:spMkLst>
        </pc:spChg>
        <pc:picChg chg="add mod">
          <ac:chgData name="felix" userId="d97f6d37160010a0" providerId="LiveId" clId="{7B0C2A0D-1622-4AB3-B74A-C9B63D00EA4A}" dt="2021-08-22T03:46:40.879" v="7794"/>
          <ac:picMkLst>
            <pc:docMk/>
            <pc:sldMk cId="3913712193" sldId="309"/>
            <ac:picMk id="7" creationId="{DF75DD26-40CF-401A-B806-ADF2F4667F33}"/>
          </ac:picMkLst>
        </pc:picChg>
      </pc:sldChg>
      <pc:sldChg chg="modSp add mod">
        <pc:chgData name="felix" userId="d97f6d37160010a0" providerId="LiveId" clId="{7B0C2A0D-1622-4AB3-B74A-C9B63D00EA4A}" dt="2021-08-23T14:21:16.636" v="8230" actId="20577"/>
        <pc:sldMkLst>
          <pc:docMk/>
          <pc:sldMk cId="386177584" sldId="310"/>
        </pc:sldMkLst>
        <pc:spChg chg="mod">
          <ac:chgData name="felix" userId="d97f6d37160010a0" providerId="LiveId" clId="{7B0C2A0D-1622-4AB3-B74A-C9B63D00EA4A}" dt="2021-08-23T14:21:16.636" v="8230" actId="20577"/>
          <ac:spMkLst>
            <pc:docMk/>
            <pc:sldMk cId="386177584" sldId="310"/>
            <ac:spMk id="23" creationId="{C58A5E8A-7DD6-4521-AC8A-32D7DF9F3C4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2B6D14-28B0-483E-BCDB-7D390793911D}" type="datetimeFigureOut">
              <a:rPr lang="en-US" smtClean="0"/>
              <a:t>8/23/2021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E6939E-46A7-4C72-938E-45EA18458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9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53ED2-5089-4E95-AE8D-BBFFD59305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44EB4A-807D-4B70-A95F-0740DC8176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167BBF-1FC7-485E-B5C0-194447FAF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AB26C-B85F-40F5-926E-A0EE62C2E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3F2A4-EA5D-4A4F-AF36-64D947784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754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2C35A-41DB-4961-B024-04DAB63DD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CF19A-0CE9-4B73-9751-453E768621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93A9D-DE05-4521-AC82-487FBA749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BBACC7-565A-4879-AADC-4E4DA835D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4227B-033D-4D2A-AD24-36B7D001F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891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A1ADA3-0035-43A1-9795-0B307A9C040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994296-697A-47B1-BB5D-2B5127530F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EEAB80-5B17-4678-82FB-B3F341520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DAB93-9F79-4AE6-AF49-8C238724D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8187D-FF7B-47CE-806A-ECB00BDBC0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54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95D1A6-AFBF-4595-8A9C-9E0D8FD3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FCF82-2519-499B-8AF6-D878A28838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1A817-474D-4C94-86BA-064C78C7C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1EDB95-0146-4FC9-94D4-65273DFD4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7777A-145C-44FA-A388-B90320092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2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116E1-54B6-4E4E-907D-E834AEDAB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B00407-BF6E-43E2-AF36-5633A09CA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06F36-9481-4DC9-A8BA-9201FED70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167814-1232-42EA-9742-1F09F0F10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0234DD-AFB5-43E5-9D2F-36F4BC74B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783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D50CF-9F06-412F-BD33-C4AA72275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D78F3-0134-417F-812B-6988F8D3CC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7254E9-4C44-4529-A932-571C3F4471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D810C2-6812-468F-9AB8-AB4100169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6716B6-9907-45EA-A108-E9D832FCF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3D7631-1A39-4F24-AE5F-6E9E39D45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508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D8E86-999A-481F-9EAB-3C4B5B92A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2CEF23-5C8D-4E33-ADD0-A727902C52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610BC8-1D81-4631-90FA-ABAA911CE9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A3EB86-40E9-49B1-B4D1-2BFC084200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77143C-8F5C-4EA6-96C8-ABDF93126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645DDD-5D6A-4E6D-A0A3-04B0C1700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A2D85D-6DEA-4E44-BF3C-EB4E8B912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FED9AA-C394-4D43-ACE0-7AD2E99C6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4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8D306-6083-465C-AC08-062F8D021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E9A28D-9520-492A-98E4-B9BD8EEC7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2BA492-894E-4B56-98B2-61E908544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9256DE-475F-478B-A03D-6A042FCBD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15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BB7B72-80B7-44E9-8A2D-FCB23C515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D99D16-97C4-4B36-AA16-6D9C7CFC2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139C1-5489-4131-8185-6623D8137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00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1C8EA-837C-419C-B3EE-30EF47F43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6C505-9878-4DDB-AFDE-05A3FE1A7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01E23D-1943-4C3E-9F76-122158F2B4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527C2-09BA-429B-AF00-1BCCDB76A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9433A2-A8D5-4CAF-8B4D-AE7B37A89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899CF7-4540-4AE7-B766-698BD43F2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560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9A312-772C-44EA-92D8-B81AC92DF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8DA38B-7FD1-409B-8CB5-442B9DBDA1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BF2731-94E6-4828-9623-FB4DD3D90C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5B84A-29FA-4A61-8F0A-B9212EC7B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E4D613-1E4D-4E38-9CD1-F2F96DD72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CASST    |    McGill    |   Felix Belair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E70C-10B5-4D2E-830E-DD7C85908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062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62BE1E3-A3D5-4C6A-A294-C0DEB9CCE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8223B-E9DE-4A67-BF75-50D413138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6224C-3DC7-4A6D-8D5C-A69615ECD7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August 23, 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06BC0D-FC4A-4EE7-A7E1-5CC1A84007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CASST    |    McGill    |   Felix Belair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9C6AB-8AAB-411F-BABC-B51587D194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66371-D0E6-4130-85B3-54879B47B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94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hyperlink" Target="https://github.com/Brunner-neutrino-lab/Lab_Environmental_Monitor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microsoft.com/office/2007/relationships/hdphoto" Target="../media/hdphoto1.wdp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5B6FEA2-66E4-43ED-AD87-9F4C60829CA4}"/>
              </a:ext>
            </a:extLst>
          </p:cNvPr>
          <p:cNvSpPr txBox="1">
            <a:spLocks/>
          </p:cNvSpPr>
          <p:nvPr/>
        </p:nvSpPr>
        <p:spPr>
          <a:xfrm>
            <a:off x="482505" y="528598"/>
            <a:ext cx="5402424" cy="18044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Development of a </a:t>
            </a:r>
          </a:p>
          <a:p>
            <a:pPr>
              <a:spcAft>
                <a:spcPts val="600"/>
              </a:spcAft>
            </a:pPr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Lab Environmental Monitor</a:t>
            </a:r>
          </a:p>
        </p:txBody>
      </p:sp>
      <p:pic>
        <p:nvPicPr>
          <p:cNvPr id="10" name="Picture 9" descr="A picture containing text, container, box&#10;&#10;Description automatically generated">
            <a:extLst>
              <a:ext uri="{FF2B5EF4-FFF2-40B4-BE49-F238E27FC236}">
                <a16:creationId xmlns:a16="http://schemas.microsoft.com/office/drawing/2014/main" id="{EFD81607-482A-43B7-BEA2-04B7F9CAD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259" y="629266"/>
            <a:ext cx="7129324" cy="5138270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9F40D6A7-AC94-4E21-86DE-E5503C852224}"/>
              </a:ext>
            </a:extLst>
          </p:cNvPr>
          <p:cNvSpPr txBox="1">
            <a:spLocks/>
          </p:cNvSpPr>
          <p:nvPr/>
        </p:nvSpPr>
        <p:spPr>
          <a:xfrm>
            <a:off x="505941" y="3103927"/>
            <a:ext cx="4166727" cy="24969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500" dirty="0">
                <a:solidFill>
                  <a:schemeClr val="accent2">
                    <a:lumMod val="75000"/>
                  </a:schemeClr>
                </a:solidFill>
              </a:rPr>
              <a:t>Felix Belair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Aug 23, 2021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CASST</a:t>
            </a:r>
          </a:p>
          <a:p>
            <a:pPr marL="0" indent="0">
              <a:buNone/>
            </a:pP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Supervisors: Chris Chambers,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Thomas Brunner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and Soud Al Kharusi</a:t>
            </a:r>
          </a:p>
          <a:p>
            <a:pPr marL="0" indent="0">
              <a:buNone/>
            </a:pP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3" name="Picture 12" descr="Image result for mcgill logo">
            <a:extLst>
              <a:ext uri="{FF2B5EF4-FFF2-40B4-BE49-F238E27FC236}">
                <a16:creationId xmlns:a16="http://schemas.microsoft.com/office/drawing/2014/main" id="{39251AC7-FE97-41D8-8321-A1BFA3D138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2" r="2" b="23083"/>
          <a:stretch/>
        </p:blipFill>
        <p:spPr bwMode="auto">
          <a:xfrm>
            <a:off x="268789" y="5658218"/>
            <a:ext cx="2989458" cy="12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Logo, company name&#10;&#10;Description automatically generated">
            <a:extLst>
              <a:ext uri="{FF2B5EF4-FFF2-40B4-BE49-F238E27FC236}">
                <a16:creationId xmlns:a16="http://schemas.microsoft.com/office/drawing/2014/main" id="{C5F874FB-89E6-497C-904E-7CE51653E4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342" y="5926541"/>
            <a:ext cx="1798759" cy="692625"/>
          </a:xfrm>
          <a:prstGeom prst="rect">
            <a:avLst/>
          </a:prstGeom>
        </p:spPr>
      </p:pic>
      <p:pic>
        <p:nvPicPr>
          <p:cNvPr id="8" name="Picture 2" descr="Particle Astrophysics | Department of Physics, Engineering ...">
            <a:extLst>
              <a:ext uri="{FF2B5EF4-FFF2-40B4-BE49-F238E27FC236}">
                <a16:creationId xmlns:a16="http://schemas.microsoft.com/office/drawing/2014/main" id="{464299D7-D81F-4BCE-98B2-9DD29DFEE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77" y="5800259"/>
            <a:ext cx="3621528" cy="96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A8D80C-3FB4-456B-B2B5-24C6351DE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E35CE7-C920-4331-8F29-A9E35EAFD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0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8196522-311D-4B6F-8840-8451FB64BA21}"/>
              </a:ext>
            </a:extLst>
          </p:cNvPr>
          <p:cNvSpPr/>
          <p:nvPr/>
        </p:nvSpPr>
        <p:spPr>
          <a:xfrm>
            <a:off x="229196" y="2491155"/>
            <a:ext cx="3372974" cy="20133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Determines the data </a:t>
            </a:r>
          </a:p>
          <a:p>
            <a:r>
              <a:rPr lang="en-US" sz="2000" dirty="0">
                <a:solidFill>
                  <a:schemeClr val="tx1"/>
                </a:solidFill>
              </a:rPr>
              <a:t>taking and uploading intervals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Sensor addresses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6C726B6-89A1-4895-BA75-8CB136854C6E}"/>
              </a:ext>
            </a:extLst>
          </p:cNvPr>
          <p:cNvSpPr/>
          <p:nvPr/>
        </p:nvSpPr>
        <p:spPr>
          <a:xfrm>
            <a:off x="1072668" y="1456391"/>
            <a:ext cx="1760142" cy="71803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Config file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EA0C8-E35E-400A-B9E5-E721AC3A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4601362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Software Framework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AD7D446-493E-4A56-9A2C-DFB1D48CE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86EC87-814E-42EF-B971-AD1C5A0EF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261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58A5E8A-7DD6-4521-AC8A-32D7DF9F3C4A}"/>
              </a:ext>
            </a:extLst>
          </p:cNvPr>
          <p:cNvSpPr/>
          <p:nvPr/>
        </p:nvSpPr>
        <p:spPr>
          <a:xfrm>
            <a:off x="4086832" y="2351363"/>
            <a:ext cx="4018326" cy="209361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Responsible for obtaining </a:t>
            </a:r>
          </a:p>
          <a:p>
            <a:r>
              <a:rPr lang="en-US" sz="2000" dirty="0">
                <a:solidFill>
                  <a:schemeClr val="tx1"/>
                </a:solidFill>
              </a:rPr>
              <a:t>readings from sensors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Formats the readings and a header for a .csv file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050212A-D87B-4F3D-8016-43AB34C91167}"/>
              </a:ext>
            </a:extLst>
          </p:cNvPr>
          <p:cNvSpPr/>
          <p:nvPr/>
        </p:nvSpPr>
        <p:spPr>
          <a:xfrm>
            <a:off x="4793321" y="1529811"/>
            <a:ext cx="2605355" cy="6731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tx1"/>
                </a:solidFill>
              </a:rPr>
              <a:t>Sensor Functions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8196522-311D-4B6F-8840-8451FB64BA21}"/>
              </a:ext>
            </a:extLst>
          </p:cNvPr>
          <p:cNvSpPr/>
          <p:nvPr/>
        </p:nvSpPr>
        <p:spPr>
          <a:xfrm>
            <a:off x="229196" y="2491155"/>
            <a:ext cx="3372974" cy="20133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Determines the data </a:t>
            </a:r>
          </a:p>
          <a:p>
            <a:r>
              <a:rPr lang="en-US" sz="2000" dirty="0">
                <a:solidFill>
                  <a:schemeClr val="tx1"/>
                </a:solidFill>
              </a:rPr>
              <a:t>taking and uploading intervals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Sensor addresses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6C726B6-89A1-4895-BA75-8CB136854C6E}"/>
              </a:ext>
            </a:extLst>
          </p:cNvPr>
          <p:cNvSpPr/>
          <p:nvPr/>
        </p:nvSpPr>
        <p:spPr>
          <a:xfrm>
            <a:off x="1072668" y="1456391"/>
            <a:ext cx="1760142" cy="71803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Config file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EA0C8-E35E-400A-B9E5-E721AC3A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4601362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Software Framework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7E20E9E8-9896-4AB2-9A3A-8E8AC13C2F05}"/>
              </a:ext>
            </a:extLst>
          </p:cNvPr>
          <p:cNvSpPr/>
          <p:nvPr/>
        </p:nvSpPr>
        <p:spPr>
          <a:xfrm rot="16200000">
            <a:off x="3631967" y="1205078"/>
            <a:ext cx="369115" cy="13747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AD7D446-493E-4A56-9A2C-DFB1D48CE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86EC87-814E-42EF-B971-AD1C5A0EF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7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313AB34-14B4-44A3-9F26-B38521395D32}"/>
              </a:ext>
            </a:extLst>
          </p:cNvPr>
          <p:cNvSpPr/>
          <p:nvPr/>
        </p:nvSpPr>
        <p:spPr>
          <a:xfrm>
            <a:off x="8275064" y="2853636"/>
            <a:ext cx="3855417" cy="1150727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Uploads the file to a database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4BCF6E26-4234-4A43-AF83-4028391D110B}"/>
              </a:ext>
            </a:extLst>
          </p:cNvPr>
          <p:cNvSpPr/>
          <p:nvPr/>
        </p:nvSpPr>
        <p:spPr>
          <a:xfrm>
            <a:off x="9083863" y="1529811"/>
            <a:ext cx="2096156" cy="67313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MongoDB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C58A5E8A-7DD6-4521-AC8A-32D7DF9F3C4A}"/>
              </a:ext>
            </a:extLst>
          </p:cNvPr>
          <p:cNvSpPr/>
          <p:nvPr/>
        </p:nvSpPr>
        <p:spPr>
          <a:xfrm>
            <a:off x="4086832" y="2351363"/>
            <a:ext cx="4018326" cy="209361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Responsible for obtaining </a:t>
            </a:r>
          </a:p>
          <a:p>
            <a:r>
              <a:rPr lang="en-US" sz="2000" dirty="0">
                <a:solidFill>
                  <a:schemeClr val="tx1"/>
                </a:solidFill>
              </a:rPr>
              <a:t>readings from sensors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Formats the readings and a header for a .csv file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8050212A-D87B-4F3D-8016-43AB34C91167}"/>
              </a:ext>
            </a:extLst>
          </p:cNvPr>
          <p:cNvSpPr/>
          <p:nvPr/>
        </p:nvSpPr>
        <p:spPr>
          <a:xfrm>
            <a:off x="4793321" y="1529811"/>
            <a:ext cx="2605355" cy="6731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>
                <a:solidFill>
                  <a:schemeClr val="tx1"/>
                </a:solidFill>
              </a:rPr>
              <a:t>Sensor Functions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12415CC-DE34-49B7-A2D1-4DE85DD72539}"/>
              </a:ext>
            </a:extLst>
          </p:cNvPr>
          <p:cNvSpPr/>
          <p:nvPr/>
        </p:nvSpPr>
        <p:spPr>
          <a:xfrm>
            <a:off x="5047918" y="5683211"/>
            <a:ext cx="2096156" cy="67313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Main Program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18196522-311D-4B6F-8840-8451FB64BA21}"/>
              </a:ext>
            </a:extLst>
          </p:cNvPr>
          <p:cNvSpPr/>
          <p:nvPr/>
        </p:nvSpPr>
        <p:spPr>
          <a:xfrm>
            <a:off x="229196" y="2491155"/>
            <a:ext cx="3372974" cy="2013340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Determines the data </a:t>
            </a:r>
          </a:p>
          <a:p>
            <a:r>
              <a:rPr lang="en-US" sz="2000" dirty="0">
                <a:solidFill>
                  <a:schemeClr val="tx1"/>
                </a:solidFill>
              </a:rPr>
              <a:t>taking and uploading intervals 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Sensor addresses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6C726B6-89A1-4895-BA75-8CB136854C6E}"/>
              </a:ext>
            </a:extLst>
          </p:cNvPr>
          <p:cNvSpPr/>
          <p:nvPr/>
        </p:nvSpPr>
        <p:spPr>
          <a:xfrm>
            <a:off x="1072668" y="1456391"/>
            <a:ext cx="1760142" cy="718031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Config file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EA0C8-E35E-400A-B9E5-E721AC3A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4601362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Software Framework</a:t>
            </a:r>
          </a:p>
        </p:txBody>
      </p:sp>
      <p:sp>
        <p:nvSpPr>
          <p:cNvPr id="3" name="Arrow: Down 2">
            <a:extLst>
              <a:ext uri="{FF2B5EF4-FFF2-40B4-BE49-F238E27FC236}">
                <a16:creationId xmlns:a16="http://schemas.microsoft.com/office/drawing/2014/main" id="{B4E152DA-C7CB-4320-8B9D-B45B0AF8A649}"/>
              </a:ext>
            </a:extLst>
          </p:cNvPr>
          <p:cNvSpPr/>
          <p:nvPr/>
        </p:nvSpPr>
        <p:spPr>
          <a:xfrm rot="18465652">
            <a:off x="3912815" y="4400266"/>
            <a:ext cx="369115" cy="13747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7E20E9E8-9896-4AB2-9A3A-8E8AC13C2F05}"/>
              </a:ext>
            </a:extLst>
          </p:cNvPr>
          <p:cNvSpPr/>
          <p:nvPr/>
        </p:nvSpPr>
        <p:spPr>
          <a:xfrm rot="16200000">
            <a:off x="3631967" y="1205078"/>
            <a:ext cx="369115" cy="13747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6290C2E2-2934-49BC-A828-997B74187E48}"/>
              </a:ext>
            </a:extLst>
          </p:cNvPr>
          <p:cNvSpPr/>
          <p:nvPr/>
        </p:nvSpPr>
        <p:spPr>
          <a:xfrm>
            <a:off x="5911439" y="4527308"/>
            <a:ext cx="369115" cy="8409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636F015C-3D3A-457A-9A27-CB8C6988DB22}"/>
              </a:ext>
            </a:extLst>
          </p:cNvPr>
          <p:cNvSpPr/>
          <p:nvPr/>
        </p:nvSpPr>
        <p:spPr>
          <a:xfrm rot="2767852">
            <a:off x="7838016" y="4388657"/>
            <a:ext cx="369115" cy="12764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AD7D446-493E-4A56-9A2C-DFB1D48CE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41FA56-32B7-41E2-A83D-A687717E3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3965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DEA0C8-E35E-400A-B9E5-E721AC3A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3D-Printed Case Design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AC558892-589E-4E01-99CB-DB1A234004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2037" b="78889" l="20313" r="89375">
                        <a14:foregroundMark x1="25677" y1="34815" x2="25521" y2="42963"/>
                        <a14:foregroundMark x1="25521" y1="42963" x2="22135" y2="58796"/>
                        <a14:foregroundMark x1="22135" y1="58796" x2="28021" y2="54444"/>
                        <a14:foregroundMark x1="28021" y1="54444" x2="26354" y2="57500"/>
                        <a14:foregroundMark x1="27292" y1="32963" x2="26094" y2="47963"/>
                        <a14:foregroundMark x1="37344" y1="72870" x2="56615" y2="75093"/>
                        <a14:foregroundMark x1="59844" y1="61019" x2="57188" y2="64444"/>
                        <a14:foregroundMark x1="88438" y1="42870" x2="89531" y2="54259"/>
                        <a14:foregroundMark x1="89167" y1="35926" x2="89063" y2="35370"/>
                        <a14:foregroundMark x1="76927" y1="25185" x2="76927" y2="25185"/>
                        <a14:foregroundMark x1="25417" y1="25093" x2="25833" y2="26759"/>
                        <a14:foregroundMark x1="23802" y1="65370" x2="23490" y2="66574"/>
                        <a14:foregroundMark x1="35729" y1="75000" x2="36094" y2="77407"/>
                        <a14:foregroundMark x1="87240" y1="75926" x2="87292" y2="77778"/>
                        <a14:foregroundMark x1="26146" y1="24907" x2="31198" y2="25833"/>
                        <a14:foregroundMark x1="31198" y1="25833" x2="48750" y2="24815"/>
                        <a14:foregroundMark x1="46198" y1="24259" x2="51094" y2="24815"/>
                        <a14:foregroundMark x1="51094" y1="24815" x2="75417" y2="24352"/>
                        <a14:foregroundMark x1="78438" y1="24630" x2="88854" y2="34815"/>
                        <a14:foregroundMark x1="89219" y1="34630" x2="77135" y2="22870"/>
                        <a14:foregroundMark x1="77135" y1="22870" x2="74010" y2="24352"/>
                        <a14:foregroundMark x1="87708" y1="32685" x2="91042" y2="36296"/>
                        <a14:foregroundMark x1="91042" y1="36296" x2="92135" y2="44352"/>
                        <a14:foregroundMark x1="92135" y1="44352" x2="90365" y2="76019"/>
                        <a14:foregroundMark x1="90365" y1="76019" x2="87344" y2="78889"/>
                        <a14:foregroundMark x1="87344" y1="78889" x2="83438" y2="76111"/>
                        <a14:foregroundMark x1="35990" y1="77315" x2="24010" y2="69074"/>
                        <a14:foregroundMark x1="24010" y1="69074" x2="21719" y2="64537"/>
                        <a14:foregroundMark x1="85625" y1="76481" x2="62031" y2="77407"/>
                        <a14:foregroundMark x1="25781" y1="25185" x2="22500" y2="26852"/>
                        <a14:foregroundMark x1="22500" y1="26852" x2="21875" y2="65370"/>
                        <a14:foregroundMark x1="37604" y1="77407" x2="33854" y2="76944"/>
                        <a14:foregroundMark x1="33854" y1="76944" x2="33385" y2="76481"/>
                        <a14:foregroundMark x1="37552" y1="78056" x2="33177" y2="77685"/>
                        <a14:foregroundMark x1="33177" y1="77685" x2="32500" y2="76667"/>
                        <a14:foregroundMark x1="22031" y1="64722" x2="21719" y2="61019"/>
                        <a14:foregroundMark x1="22344" y1="57500" x2="22031" y2="64444"/>
                        <a14:foregroundMark x1="22344" y1="58611" x2="22760" y2="66389"/>
                        <a14:foregroundMark x1="22760" y1="66389" x2="23021" y2="66481"/>
                        <a14:foregroundMark x1="22240" y1="57963" x2="21719" y2="65926"/>
                        <a14:foregroundMark x1="21719" y1="65926" x2="22708" y2="67407"/>
                        <a14:foregroundMark x1="22969" y1="56759" x2="20313" y2="62685"/>
                        <a14:foregroundMark x1="20313" y1="62685" x2="21823" y2="67037"/>
                        <a14:foregroundMark x1="29010" y1="25833" x2="25938" y2="23333"/>
                        <a14:foregroundMark x1="25938" y1="23333" x2="22813" y2="30185"/>
                        <a14:foregroundMark x1="27448" y1="25648" x2="24375" y2="28519"/>
                        <a14:foregroundMark x1="24375" y1="28519" x2="24323" y2="29537"/>
                        <a14:foregroundMark x1="28438" y1="27963" x2="24740" y2="22315"/>
                        <a14:foregroundMark x1="24740" y1="22315" x2="24792" y2="32222"/>
                        <a14:foregroundMark x1="26615" y1="26759" x2="22865" y2="26667"/>
                        <a14:foregroundMark x1="22865" y1="26667" x2="24479" y2="32685"/>
                        <a14:foregroundMark x1="24479" y1="32685" x2="24531" y2="32685"/>
                        <a14:foregroundMark x1="30104" y1="27037" x2="26563" y2="23889"/>
                        <a14:foregroundMark x1="26563" y1="23889" x2="24010" y2="30556"/>
                        <a14:foregroundMark x1="24010" y1="30556" x2="24271" y2="31111"/>
                        <a14:foregroundMark x1="26094" y1="26296" x2="24479" y2="31204"/>
                        <a14:foregroundMark x1="24531" y1="22037" x2="23229" y2="26481"/>
                        <a14:backgroundMark x1="39896" y1="19444" x2="49792" y2="19352"/>
                        <a14:backgroundMark x1="75072" y1="22342" x2="57188" y2="19537"/>
                        <a14:backgroundMark x1="87292" y1="24259" x2="78163" y2="228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163" t="16544" r="5154" b="18560"/>
          <a:stretch/>
        </p:blipFill>
        <p:spPr>
          <a:xfrm rot="21405285">
            <a:off x="314209" y="1322981"/>
            <a:ext cx="11560389" cy="54322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7FB5683-68B1-40F2-849E-25B583E7014C}"/>
              </a:ext>
            </a:extLst>
          </p:cNvPr>
          <p:cNvSpPr txBox="1"/>
          <p:nvPr/>
        </p:nvSpPr>
        <p:spPr>
          <a:xfrm>
            <a:off x="15330" y="5732465"/>
            <a:ext cx="2712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SDP810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Differential</a:t>
            </a:r>
            <a:r>
              <a:rPr lang="en-US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Pressure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E3FAA8D-5F3A-4E3B-8315-CE09C21F3608}"/>
              </a:ext>
            </a:extLst>
          </p:cNvPr>
          <p:cNvSpPr txBox="1"/>
          <p:nvPr/>
        </p:nvSpPr>
        <p:spPr>
          <a:xfrm>
            <a:off x="7255538" y="1061910"/>
            <a:ext cx="1119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Cooling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Fan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019BB2-466B-4CF1-BCD1-C6F2BD505D41}"/>
              </a:ext>
            </a:extLst>
          </p:cNvPr>
          <p:cNvSpPr txBox="1"/>
          <p:nvPr/>
        </p:nvSpPr>
        <p:spPr>
          <a:xfrm>
            <a:off x="7334544" y="6318035"/>
            <a:ext cx="1750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Raspberry Pi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9FF260-4D99-4B8A-B8B8-870F27E3D9F4}"/>
              </a:ext>
            </a:extLst>
          </p:cNvPr>
          <p:cNvSpPr txBox="1"/>
          <p:nvPr/>
        </p:nvSpPr>
        <p:spPr>
          <a:xfrm>
            <a:off x="3650624" y="6490642"/>
            <a:ext cx="32608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SPS30 Particulate Sensor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01B8B2-975C-4C8E-911E-38C4729BD6F2}"/>
              </a:ext>
            </a:extLst>
          </p:cNvPr>
          <p:cNvSpPr txBox="1"/>
          <p:nvPr/>
        </p:nvSpPr>
        <p:spPr>
          <a:xfrm>
            <a:off x="11171477" y="3972247"/>
            <a:ext cx="118814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Cooling 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Slits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7BD38A9-5B5A-47A7-8647-CC3B44C00CFA}"/>
              </a:ext>
            </a:extLst>
          </p:cNvPr>
          <p:cNvCxnSpPr>
            <a:cxnSpLocks/>
          </p:cNvCxnSpPr>
          <p:nvPr/>
        </p:nvCxnSpPr>
        <p:spPr>
          <a:xfrm flipV="1">
            <a:off x="1231427" y="5359330"/>
            <a:ext cx="709211" cy="8132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6BF3B35-C65E-4792-93EC-EC78F90E55E7}"/>
              </a:ext>
            </a:extLst>
          </p:cNvPr>
          <p:cNvCxnSpPr>
            <a:cxnSpLocks/>
          </p:cNvCxnSpPr>
          <p:nvPr/>
        </p:nvCxnSpPr>
        <p:spPr>
          <a:xfrm flipV="1">
            <a:off x="4057649" y="5609143"/>
            <a:ext cx="0" cy="88149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0B21359-0A24-4CEE-B75F-54D6919A280D}"/>
              </a:ext>
            </a:extLst>
          </p:cNvPr>
          <p:cNvCxnSpPr>
            <a:cxnSpLocks/>
          </p:cNvCxnSpPr>
          <p:nvPr/>
        </p:nvCxnSpPr>
        <p:spPr>
          <a:xfrm flipV="1">
            <a:off x="7614563" y="5260169"/>
            <a:ext cx="0" cy="109618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3A738BC-F0CC-4DE7-AB27-6950C1CF6EE6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7614563" y="1892907"/>
            <a:ext cx="200584" cy="14474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049D69F-37C8-4EBA-A39D-79E2234C0C41}"/>
              </a:ext>
            </a:extLst>
          </p:cNvPr>
          <p:cNvCxnSpPr>
            <a:cxnSpLocks/>
          </p:cNvCxnSpPr>
          <p:nvPr/>
        </p:nvCxnSpPr>
        <p:spPr>
          <a:xfrm flipH="1">
            <a:off x="9874090" y="4660632"/>
            <a:ext cx="1297387" cy="69869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39F6B77-0580-491B-99F2-371D40F80571}"/>
              </a:ext>
            </a:extLst>
          </p:cNvPr>
          <p:cNvCxnSpPr>
            <a:cxnSpLocks/>
          </p:cNvCxnSpPr>
          <p:nvPr/>
        </p:nvCxnSpPr>
        <p:spPr>
          <a:xfrm flipH="1" flipV="1">
            <a:off x="9201993" y="2860646"/>
            <a:ext cx="2065557" cy="12194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5089692C-DAE6-4EFD-AC9B-3568B6DCFDAA}"/>
              </a:ext>
            </a:extLst>
          </p:cNvPr>
          <p:cNvSpPr txBox="1"/>
          <p:nvPr/>
        </p:nvSpPr>
        <p:spPr>
          <a:xfrm>
            <a:off x="100286" y="1061910"/>
            <a:ext cx="25506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BME280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Temperature,</a:t>
            </a:r>
          </a:p>
          <a:p>
            <a:r>
              <a:rPr lang="en-US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Pressure, Humidity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5EF2F8E-F26D-4FC5-B1FF-AE9A1A81798D}"/>
              </a:ext>
            </a:extLst>
          </p:cNvPr>
          <p:cNvCxnSpPr>
            <a:cxnSpLocks/>
          </p:cNvCxnSpPr>
          <p:nvPr/>
        </p:nvCxnSpPr>
        <p:spPr>
          <a:xfrm>
            <a:off x="1744910" y="2262239"/>
            <a:ext cx="1001413" cy="11667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381E58D-8311-4D98-9D0F-6DA35EC8AACC}"/>
              </a:ext>
            </a:extLst>
          </p:cNvPr>
          <p:cNvSpPr txBox="1"/>
          <p:nvPr/>
        </p:nvSpPr>
        <p:spPr>
          <a:xfrm>
            <a:off x="9940954" y="6122269"/>
            <a:ext cx="19562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Port Openings</a:t>
            </a:r>
            <a:endParaRPr lang="en-US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F421F04-D74E-461A-8D7E-40C1D3EB6A59}"/>
              </a:ext>
            </a:extLst>
          </p:cNvPr>
          <p:cNvCxnSpPr>
            <a:cxnSpLocks/>
          </p:cNvCxnSpPr>
          <p:nvPr/>
        </p:nvCxnSpPr>
        <p:spPr>
          <a:xfrm flipH="1" flipV="1">
            <a:off x="8675518" y="5453441"/>
            <a:ext cx="1382882" cy="7191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3103737-490C-4A93-9A5F-44639604A411}"/>
              </a:ext>
            </a:extLst>
          </p:cNvPr>
          <p:cNvCxnSpPr>
            <a:cxnSpLocks/>
          </p:cNvCxnSpPr>
          <p:nvPr/>
        </p:nvCxnSpPr>
        <p:spPr>
          <a:xfrm flipV="1">
            <a:off x="10659293" y="5080196"/>
            <a:ext cx="0" cy="11663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6A386-AC78-4ED3-88D2-19A07A563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7EB3FB-DB5C-4A30-AB99-68C731E38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439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21C870-C89D-402C-99FD-9F68F6F5A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Deployment of the Environmental Monitor</a:t>
            </a:r>
          </a:p>
        </p:txBody>
      </p:sp>
      <p:pic>
        <p:nvPicPr>
          <p:cNvPr id="11" name="Picture 10" descr="A picture containing cable, connector&#10;&#10;Description automatically generated">
            <a:extLst>
              <a:ext uri="{FF2B5EF4-FFF2-40B4-BE49-F238E27FC236}">
                <a16:creationId xmlns:a16="http://schemas.microsoft.com/office/drawing/2014/main" id="{5BF8F31A-344F-4D48-ACDD-64411A6E2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0432" y="2195314"/>
            <a:ext cx="4755469" cy="356660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1D39DAF-2947-445E-974F-5C4FDC2DAE71}"/>
              </a:ext>
            </a:extLst>
          </p:cNvPr>
          <p:cNvSpPr txBox="1"/>
          <p:nvPr/>
        </p:nvSpPr>
        <p:spPr>
          <a:xfrm>
            <a:off x="6337096" y="6264046"/>
            <a:ext cx="25424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Current placement of the device</a:t>
            </a:r>
          </a:p>
        </p:txBody>
      </p:sp>
      <p:pic>
        <p:nvPicPr>
          <p:cNvPr id="7" name="Picture 6" descr="A picture containing indoor, ceiling, working, steel&#10;&#10;Description automatically generated">
            <a:extLst>
              <a:ext uri="{FF2B5EF4-FFF2-40B4-BE49-F238E27FC236}">
                <a16:creationId xmlns:a16="http://schemas.microsoft.com/office/drawing/2014/main" id="{E9DE1D99-6EFC-4D34-9423-6093658BC2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06" r="26849" b="5642"/>
          <a:stretch/>
        </p:blipFill>
        <p:spPr>
          <a:xfrm>
            <a:off x="5348772" y="1594724"/>
            <a:ext cx="5783390" cy="4669718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06D97E0-FCD1-43AF-9F47-2D12FABB3197}"/>
              </a:ext>
            </a:extLst>
          </p:cNvPr>
          <p:cNvSpPr/>
          <p:nvPr/>
        </p:nvSpPr>
        <p:spPr>
          <a:xfrm>
            <a:off x="7031219" y="2184870"/>
            <a:ext cx="871210" cy="55833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4A2B35-B863-4F2E-9F46-304B64B3FA65}"/>
              </a:ext>
            </a:extLst>
          </p:cNvPr>
          <p:cNvSpPr txBox="1"/>
          <p:nvPr/>
        </p:nvSpPr>
        <p:spPr>
          <a:xfrm>
            <a:off x="2453828" y="6417935"/>
            <a:ext cx="10940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Ethernet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70FFDF-5B86-4875-9A8F-EFAE2E4B3FEC}"/>
              </a:ext>
            </a:extLst>
          </p:cNvPr>
          <p:cNvSpPr txBox="1"/>
          <p:nvPr/>
        </p:nvSpPr>
        <p:spPr>
          <a:xfrm>
            <a:off x="60849" y="3302187"/>
            <a:ext cx="902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Power </a:t>
            </a:r>
          </a:p>
          <a:p>
            <a:r>
              <a:rPr lang="en-US" sz="2000" dirty="0"/>
              <a:t>Source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CDD2A9-9B1F-4B04-B7A4-33B1AA2422EE}"/>
              </a:ext>
            </a:extLst>
          </p:cNvPr>
          <p:cNvSpPr txBox="1"/>
          <p:nvPr/>
        </p:nvSpPr>
        <p:spPr>
          <a:xfrm>
            <a:off x="60078" y="1783644"/>
            <a:ext cx="10066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Exterior</a:t>
            </a:r>
          </a:p>
          <a:p>
            <a:r>
              <a:rPr lang="en-US" sz="2000" dirty="0"/>
              <a:t>lab air</a:t>
            </a:r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A45B4BEC-5293-46B2-A446-D5EDC0C7442A}"/>
              </a:ext>
            </a:extLst>
          </p:cNvPr>
          <p:cNvSpPr/>
          <p:nvPr/>
        </p:nvSpPr>
        <p:spPr>
          <a:xfrm rot="16200000">
            <a:off x="1805046" y="1255105"/>
            <a:ext cx="369115" cy="1859531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DF0DF1EE-9E09-4B20-8D92-774B05F13C1A}"/>
              </a:ext>
            </a:extLst>
          </p:cNvPr>
          <p:cNvSpPr/>
          <p:nvPr/>
        </p:nvSpPr>
        <p:spPr>
          <a:xfrm rot="10800000">
            <a:off x="2812035" y="5031550"/>
            <a:ext cx="369115" cy="1235026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677BF063-C7B8-46DB-AEAE-921AE39C82DC}"/>
              </a:ext>
            </a:extLst>
          </p:cNvPr>
          <p:cNvSpPr/>
          <p:nvPr/>
        </p:nvSpPr>
        <p:spPr>
          <a:xfrm rot="16200000">
            <a:off x="1229932" y="3162342"/>
            <a:ext cx="369115" cy="902427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C755E85-1174-43D0-A4EF-17454E89C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AFD12AD4-53BF-4D96-8E81-FD865FF5F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039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C202D97-5B86-4F70-9AFF-23B40E1B4697}"/>
              </a:ext>
            </a:extLst>
          </p:cNvPr>
          <p:cNvSpPr txBox="1"/>
          <p:nvPr/>
        </p:nvSpPr>
        <p:spPr>
          <a:xfrm>
            <a:off x="7047244" y="6466607"/>
            <a:ext cx="2743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1600" dirty="0"/>
              <a:t>760 Torr = 1 atmosphere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290E02-35E7-4BCD-9A5C-A6EECF9FF269}"/>
              </a:ext>
            </a:extLst>
          </p:cNvPr>
          <p:cNvSpPr txBox="1"/>
          <p:nvPr/>
        </p:nvSpPr>
        <p:spPr>
          <a:xfrm>
            <a:off x="5208622" y="221522"/>
            <a:ext cx="1519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Results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612FBD-B15B-48D9-912C-AD68C8A1D8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08761"/>
            <a:ext cx="5968544" cy="3988806"/>
          </a:xfrm>
          <a:prstGeom prst="rect">
            <a:avLst/>
          </a:prstGeo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A537E863-0FE5-47DF-A815-5188CD89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1931532-4E34-40BE-9935-0309D8AF9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15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00705C-D341-42DC-B780-07560D471941}"/>
              </a:ext>
            </a:extLst>
          </p:cNvPr>
          <p:cNvSpPr txBox="1"/>
          <p:nvPr/>
        </p:nvSpPr>
        <p:spPr>
          <a:xfrm>
            <a:off x="254444" y="5300801"/>
            <a:ext cx="3744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Instrumental resolution = ± 0.01 </a:t>
            </a:r>
            <a:r>
              <a:rPr lang="en-US" dirty="0">
                <a:solidFill>
                  <a:srgbClr val="202122"/>
                </a:solidFill>
                <a:latin typeface="Arial" panose="020B0604020202020204" pitchFamily="34" charset="0"/>
              </a:rPr>
              <a:t>°</a:t>
            </a:r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C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E886B0D-FAD5-4951-94B7-2C9D96C65879}"/>
              </a:ext>
            </a:extLst>
          </p:cNvPr>
          <p:cNvSpPr txBox="1"/>
          <p:nvPr/>
        </p:nvSpPr>
        <p:spPr>
          <a:xfrm>
            <a:off x="6392810" y="5297567"/>
            <a:ext cx="3814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Instrumental resolution = ±  0.1 Torr</a:t>
            </a:r>
            <a:endParaRPr lang="en-US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2316027-690E-4C7F-B666-C9988F435E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308761"/>
            <a:ext cx="5968543" cy="403841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175D5C9-C589-4E18-8942-3315F6ADA1FB}"/>
              </a:ext>
            </a:extLst>
          </p:cNvPr>
          <p:cNvSpPr txBox="1"/>
          <p:nvPr/>
        </p:nvSpPr>
        <p:spPr>
          <a:xfrm>
            <a:off x="838200" y="993783"/>
            <a:ext cx="4607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 Temperature = 21.6</a:t>
            </a:r>
            <a:r>
              <a:rPr lang="en-US" dirty="0">
                <a:solidFill>
                  <a:srgbClr val="202122"/>
                </a:solidFill>
              </a:rPr>
              <a:t> °</a:t>
            </a:r>
            <a:r>
              <a:rPr lang="en-US" b="0" i="0" dirty="0">
                <a:solidFill>
                  <a:srgbClr val="202122"/>
                </a:solidFill>
                <a:effectLst/>
              </a:rPr>
              <a:t>C  -  STD = 0.12</a:t>
            </a:r>
            <a:r>
              <a:rPr lang="en-US" dirty="0">
                <a:solidFill>
                  <a:srgbClr val="202122"/>
                </a:solidFill>
              </a:rPr>
              <a:t> °</a:t>
            </a:r>
            <a:r>
              <a:rPr lang="en-US" b="0" i="0" dirty="0">
                <a:solidFill>
                  <a:srgbClr val="202122"/>
                </a:solidFill>
                <a:effectLst/>
              </a:rPr>
              <a:t>C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C629C05-78A9-4F2A-8990-DDBB674DC479}"/>
              </a:ext>
            </a:extLst>
          </p:cNvPr>
          <p:cNvSpPr txBox="1"/>
          <p:nvPr/>
        </p:nvSpPr>
        <p:spPr>
          <a:xfrm>
            <a:off x="6982415" y="993783"/>
            <a:ext cx="46047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 Pressure = 760.4</a:t>
            </a:r>
            <a:r>
              <a:rPr lang="en-US" dirty="0">
                <a:solidFill>
                  <a:srgbClr val="202122"/>
                </a:solidFill>
              </a:rPr>
              <a:t> Torr  -  STD = 0.6 Torr</a:t>
            </a:r>
            <a:r>
              <a:rPr lang="en-US" b="0" i="0" dirty="0">
                <a:solidFill>
                  <a:srgbClr val="202122"/>
                </a:solidFill>
                <a:effectLst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430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7AC34D5-17E7-45D7-8663-AA6FD46E8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320" y="1340946"/>
            <a:ext cx="6585480" cy="4455847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4232592-A9EE-4D93-8807-B1F227791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A507FA7-B781-45E9-893C-A7C555159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00A5F5-11E0-47D1-8970-052F17A2C261}"/>
              </a:ext>
            </a:extLst>
          </p:cNvPr>
          <p:cNvSpPr txBox="1"/>
          <p:nvPr/>
        </p:nvSpPr>
        <p:spPr>
          <a:xfrm>
            <a:off x="3676986" y="5707239"/>
            <a:ext cx="4049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Instrumental resolution = ±  0.008 %H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BF9221-953E-44A5-9DDB-F3A0FE72157C}"/>
              </a:ext>
            </a:extLst>
          </p:cNvPr>
          <p:cNvSpPr txBox="1"/>
          <p:nvPr/>
        </p:nvSpPr>
        <p:spPr>
          <a:xfrm>
            <a:off x="4685711" y="966055"/>
            <a:ext cx="4562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Average % Humidity= 58.08</a:t>
            </a:r>
            <a:r>
              <a:rPr lang="en-US" dirty="0">
                <a:solidFill>
                  <a:srgbClr val="202122"/>
                </a:solidFill>
              </a:rPr>
              <a:t> %H  -  STD = 0.63%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949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EDAC84-3B1C-4303-AD89-3CF277D4B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75D4B2-E6D5-47D1-B6D8-245740224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1239C22-1CAB-432B-B43A-7B52F5FFFF62}"/>
              </a:ext>
            </a:extLst>
          </p:cNvPr>
          <p:cNvSpPr txBox="1"/>
          <p:nvPr/>
        </p:nvSpPr>
        <p:spPr>
          <a:xfrm>
            <a:off x="534410" y="1967264"/>
            <a:ext cx="3819476" cy="2688626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rmAutofit/>
          </a:bodyPr>
          <a:lstStyle/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Positive Pressure lab?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Verify measurements of the sensor</a:t>
            </a:r>
          </a:p>
          <a:p>
            <a:pPr marL="342900" indent="-342900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F75DD26-40CF-401A-B806-ADF2F4667F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8470" y="848870"/>
            <a:ext cx="6665230" cy="47840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F766AC-C7E6-4011-83B0-AADADC554F90}"/>
              </a:ext>
            </a:extLst>
          </p:cNvPr>
          <p:cNvSpPr txBox="1"/>
          <p:nvPr/>
        </p:nvSpPr>
        <p:spPr>
          <a:xfrm>
            <a:off x="5245894" y="5625301"/>
            <a:ext cx="3639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Instrumental resolution = ± 0.1 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712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ET ONE HHPC 6+ Handheld Air Particle Counter (6 Channel/0 ...">
            <a:extLst>
              <a:ext uri="{FF2B5EF4-FFF2-40B4-BE49-F238E27FC236}">
                <a16:creationId xmlns:a16="http://schemas.microsoft.com/office/drawing/2014/main" id="{52A90B3F-9927-44F5-809F-505C53F05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8787" y="2995970"/>
            <a:ext cx="1638902" cy="332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0DAE014-D5BC-4F85-983A-2F851C776985}"/>
              </a:ext>
            </a:extLst>
          </p:cNvPr>
          <p:cNvSpPr txBox="1"/>
          <p:nvPr/>
        </p:nvSpPr>
        <p:spPr>
          <a:xfrm>
            <a:off x="2147143" y="479354"/>
            <a:ext cx="4917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Particulate Sensor results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8EC0D5-A517-4022-A7C6-914B9F9475FB}"/>
              </a:ext>
            </a:extLst>
          </p:cNvPr>
          <p:cNvSpPr txBox="1"/>
          <p:nvPr/>
        </p:nvSpPr>
        <p:spPr>
          <a:xfrm>
            <a:off x="8610600" y="1905512"/>
            <a:ext cx="148356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SPS30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MET ONE</a:t>
            </a:r>
          </a:p>
        </p:txBody>
      </p:sp>
      <p:pic>
        <p:nvPicPr>
          <p:cNvPr id="13" name="Picture 2" descr="SPS30 - цена, наличие, документация на SPS30">
            <a:extLst>
              <a:ext uri="{FF2B5EF4-FFF2-40B4-BE49-F238E27FC236}">
                <a16:creationId xmlns:a16="http://schemas.microsoft.com/office/drawing/2014/main" id="{0CC2F005-8281-484E-9749-38B545F58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4" t="16897" r="2894" b="16907"/>
          <a:stretch/>
        </p:blipFill>
        <p:spPr bwMode="auto">
          <a:xfrm>
            <a:off x="10304477" y="1523792"/>
            <a:ext cx="1887523" cy="1363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F5D792F-12B1-4C9B-832A-DAB9B691E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554" y="1523792"/>
            <a:ext cx="7539107" cy="4699704"/>
          </a:xfrm>
          <a:prstGeom prst="rect">
            <a:avLst/>
          </a:prstGeo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63C7B2A1-67AA-4312-A1F7-F4C1F35DC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3FDB606-F156-45A7-A312-AFCACC94C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6341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D72C27-FD4A-4DF5-958D-7C4FD7BE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Particle Counts Comparison</a:t>
            </a:r>
          </a:p>
        </p:txBody>
      </p:sp>
      <p:graphicFrame>
        <p:nvGraphicFramePr>
          <p:cNvPr id="20" name="Table 20">
            <a:extLst>
              <a:ext uri="{FF2B5EF4-FFF2-40B4-BE49-F238E27FC236}">
                <a16:creationId xmlns:a16="http://schemas.microsoft.com/office/drawing/2014/main" id="{6272B72B-AD0B-4E45-86BE-D4F9D36A00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2993016"/>
              </p:ext>
            </p:extLst>
          </p:nvPr>
        </p:nvGraphicFramePr>
        <p:xfrm>
          <a:off x="7101050" y="1555367"/>
          <a:ext cx="4719038" cy="2362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9519">
                  <a:extLst>
                    <a:ext uri="{9D8B030D-6E8A-4147-A177-3AD203B41FA5}">
                      <a16:colId xmlns:a16="http://schemas.microsoft.com/office/drawing/2014/main" val="3747742290"/>
                    </a:ext>
                  </a:extLst>
                </a:gridCol>
                <a:gridCol w="2359519">
                  <a:extLst>
                    <a:ext uri="{9D8B030D-6E8A-4147-A177-3AD203B41FA5}">
                      <a16:colId xmlns:a16="http://schemas.microsoft.com/office/drawing/2014/main" val="383339937"/>
                    </a:ext>
                  </a:extLst>
                </a:gridCol>
              </a:tblGrid>
              <a:tr h="430513">
                <a:tc>
                  <a:txBody>
                    <a:bodyPr/>
                    <a:lstStyle/>
                    <a:p>
                      <a:r>
                        <a:rPr lang="en-US" dirty="0"/>
                        <a:t>Location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Approximate Counts/L Particle size &gt; 0.5</a:t>
                      </a:r>
                      <a:r>
                        <a:rPr lang="el-GR" sz="1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US" sz="1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6487964"/>
                  </a:ext>
                </a:extLst>
              </a:tr>
              <a:tr h="430513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Ambient Air</a:t>
                      </a:r>
                      <a:r>
                        <a:rPr lang="en-US" sz="1800" i="0" baseline="30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baseline="30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35000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7083321"/>
                  </a:ext>
                </a:extLst>
              </a:tr>
              <a:tr h="430513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  <a:r>
                        <a:rPr lang="el-G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ν</a:t>
                      </a:r>
                      <a:r>
                        <a:rPr lang="en-US" dirty="0"/>
                        <a:t>L (SPS30)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605484"/>
                  </a:ext>
                </a:extLst>
              </a:tr>
              <a:tr h="430513">
                <a:tc>
                  <a:txBody>
                    <a:bodyPr/>
                    <a:lstStyle/>
                    <a:p>
                      <a:r>
                        <a:rPr lang="en-US" dirty="0"/>
                        <a:t>B</a:t>
                      </a:r>
                      <a:r>
                        <a:rPr lang="el-GR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ν</a:t>
                      </a:r>
                      <a:r>
                        <a:rPr lang="en-US" dirty="0"/>
                        <a:t>L (MET ONE)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840728"/>
                  </a:ext>
                </a:extLst>
              </a:tr>
              <a:tr h="430513">
                <a:tc>
                  <a:txBody>
                    <a:bodyPr/>
                    <a:lstStyle/>
                    <a:p>
                      <a:r>
                        <a:rPr lang="en-US" dirty="0"/>
                        <a:t>SNO LAB</a:t>
                      </a:r>
                      <a:r>
                        <a:rPr lang="en-US" sz="1800" i="0" baseline="30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082137"/>
                  </a:ext>
                </a:extLst>
              </a:tr>
            </a:tbl>
          </a:graphicData>
        </a:graphic>
      </p:graphicFrame>
      <p:sp>
        <p:nvSpPr>
          <p:cNvPr id="31" name="Date Placeholder 30">
            <a:extLst>
              <a:ext uri="{FF2B5EF4-FFF2-40B4-BE49-F238E27FC236}">
                <a16:creationId xmlns:a16="http://schemas.microsoft.com/office/drawing/2014/main" id="{7B2FD57A-911D-47C9-B1DC-53405159C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August 23, 2021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ACEA170B-CAAF-4859-8D53-748724514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19</a:t>
            </a:fld>
            <a:endParaRPr lang="en-US"/>
          </a:p>
        </p:txBody>
      </p:sp>
      <p:pic>
        <p:nvPicPr>
          <p:cNvPr id="46" name="Content Placeholder 45">
            <a:extLst>
              <a:ext uri="{FF2B5EF4-FFF2-40B4-BE49-F238E27FC236}">
                <a16:creationId xmlns:a16="http://schemas.microsoft.com/office/drawing/2014/main" id="{3C4683C6-5116-4A94-9C90-61849F8FA7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171" y="1555367"/>
            <a:ext cx="6316458" cy="4351338"/>
          </a:xfr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151A2D9A-D232-4524-8F80-42D463B52E4B}"/>
              </a:ext>
            </a:extLst>
          </p:cNvPr>
          <p:cNvSpPr txBox="1"/>
          <p:nvPr/>
        </p:nvSpPr>
        <p:spPr>
          <a:xfrm>
            <a:off x="616600" y="5762195"/>
            <a:ext cx="1199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Log scale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F4BC202-B16F-4AB7-9EFA-8E97E55E3146}"/>
              </a:ext>
            </a:extLst>
          </p:cNvPr>
          <p:cNvSpPr txBox="1"/>
          <p:nvPr/>
        </p:nvSpPr>
        <p:spPr>
          <a:xfrm>
            <a:off x="2977737" y="6582975"/>
            <a:ext cx="6482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1200" i="0" dirty="0">
                <a:solidFill>
                  <a:schemeClr val="bg1">
                    <a:lumMod val="50000"/>
                  </a:schemeClr>
                </a:solidFill>
                <a:effectLst/>
              </a:rPr>
              <a:t>The deepest clean lab in the world - cerncourier.com/a/the-deepest-clean-lab-in-the-world/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2AF70967-C7E0-4BEE-887B-75EBBA7EC421}"/>
              </a:ext>
            </a:extLst>
          </p:cNvPr>
          <p:cNvSpPr txBox="1"/>
          <p:nvPr/>
        </p:nvSpPr>
        <p:spPr>
          <a:xfrm>
            <a:off x="2977737" y="6412386"/>
            <a:ext cx="60946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0" baseline="30000" dirty="0">
                <a:solidFill>
                  <a:schemeClr val="bg1">
                    <a:lumMod val="50000"/>
                  </a:schemeClr>
                </a:solidFill>
                <a:effectLst/>
              </a:rPr>
              <a:t>1</a:t>
            </a:r>
            <a:r>
              <a:rPr lang="en-US" sz="1200" i="0" dirty="0">
                <a:solidFill>
                  <a:schemeClr val="bg1">
                    <a:lumMod val="50000"/>
                  </a:schemeClr>
                </a:solidFill>
                <a:effectLst/>
              </a:rPr>
              <a:t>Cleanlab classification - clean-rooms.org/cleanroom-classifications/</a:t>
            </a:r>
          </a:p>
        </p:txBody>
      </p:sp>
    </p:spTree>
    <p:extLst>
      <p:ext uri="{BB962C8B-B14F-4D97-AF65-F5344CB8AC3E}">
        <p14:creationId xmlns:p14="http://schemas.microsoft.com/office/powerpoint/2010/main" val="2014316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3BF6C6-D628-4BAB-BCAE-5BB3ECB093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Intro About Myself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70568F-4EF5-4E2E-8DCB-A8A7AB05C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862" y="2076523"/>
            <a:ext cx="6099496" cy="464495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 am from Montreal</a:t>
            </a:r>
          </a:p>
          <a:p>
            <a:pPr>
              <a:lnSpc>
                <a:spcPct val="150000"/>
              </a:lnSpc>
            </a:pPr>
            <a:r>
              <a:rPr lang="en-US" dirty="0"/>
              <a:t>Finished CEGEP last May</a:t>
            </a:r>
          </a:p>
          <a:p>
            <a:pPr>
              <a:lnSpc>
                <a:spcPct val="150000"/>
              </a:lnSpc>
            </a:pPr>
            <a:r>
              <a:rPr lang="en-US" dirty="0"/>
              <a:t>Worked at the Brunner Neutrino Lab during the summer</a:t>
            </a:r>
          </a:p>
          <a:p>
            <a:pPr>
              <a:lnSpc>
                <a:spcPct val="150000"/>
              </a:lnSpc>
            </a:pPr>
            <a:r>
              <a:rPr lang="en-US" dirty="0"/>
              <a:t>I will start first year at McGill in physics next week!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pic>
        <p:nvPicPr>
          <p:cNvPr id="8" name="Picture 7" descr="A picture containing indoor, cluttered&#10;&#10;Description automatically generated">
            <a:extLst>
              <a:ext uri="{FF2B5EF4-FFF2-40B4-BE49-F238E27FC236}">
                <a16:creationId xmlns:a16="http://schemas.microsoft.com/office/drawing/2014/main" id="{E1519953-3F20-443E-80FA-CD34BF8A6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358" y="2076523"/>
            <a:ext cx="5530811" cy="4148108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934C24-E15B-402A-89EE-317B64D6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4E1427-E940-4CF1-BEC4-2438F6A93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3203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EF556-D17F-4F13-8066-5CACFDFD2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Concluding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CA22C8-E9A6-4D3B-BD05-93279E2B12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4448" y="1870075"/>
            <a:ext cx="5386431" cy="435133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Fully assembled and taking data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Will be uploaded later today onto </a:t>
            </a:r>
            <a:r>
              <a:rPr lang="en-US" sz="2000" dirty="0">
                <a:hlinkClick r:id="rId2"/>
              </a:rPr>
              <a:t>https://github.com/Brunner-neutrino-lab/</a:t>
            </a:r>
            <a:endParaRPr lang="en-US" sz="2000" dirty="0"/>
          </a:p>
          <a:p>
            <a:pPr>
              <a:lnSpc>
                <a:spcPct val="150000"/>
              </a:lnSpc>
            </a:pPr>
            <a:r>
              <a:rPr lang="en-US" sz="2000" dirty="0"/>
              <a:t>Constructing a second Lab Environmental Monitor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  <a:p>
            <a:pPr marL="0" indent="0">
              <a:lnSpc>
                <a:spcPct val="150000"/>
              </a:lnSpc>
              <a:buNone/>
            </a:pPr>
            <a:endParaRPr lang="en-US" sz="2000" dirty="0"/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C62890C8-2870-4E90-B8DA-86DD4001B4C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11"/>
          <a:stretch/>
        </p:blipFill>
        <p:spPr>
          <a:xfrm rot="5400000">
            <a:off x="6382107" y="696301"/>
            <a:ext cx="5561045" cy="5143500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6B58DF-141C-4836-8534-E8824BE59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DF058ED-6DA2-4CA2-BE93-80F16A518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20</a:t>
            </a:fld>
            <a:endParaRPr lang="en-US"/>
          </a:p>
        </p:txBody>
      </p:sp>
      <p:pic>
        <p:nvPicPr>
          <p:cNvPr id="1026" name="Picture 2" descr="2sxc on Github">
            <a:extLst>
              <a:ext uri="{FF2B5EF4-FFF2-40B4-BE49-F238E27FC236}">
                <a16:creationId xmlns:a16="http://schemas.microsoft.com/office/drawing/2014/main" id="{3A3D5EF3-1087-4733-8731-9B0588918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9714" y="2902795"/>
            <a:ext cx="730512" cy="73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78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3BA38-24A3-4BFF-923A-121B65686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Acknowledgments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77662-AED4-4B8F-9C40-6A23CAC340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4388140" cy="3610441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dirty="0"/>
              <a:t>Thanks to: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Robert Turner,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 err="1"/>
              <a:t>Tsvetelin</a:t>
            </a:r>
            <a:r>
              <a:rPr lang="en-US" dirty="0"/>
              <a:t> </a:t>
            </a:r>
            <a:r>
              <a:rPr lang="en-US" dirty="0" err="1"/>
              <a:t>Totev</a:t>
            </a:r>
            <a:r>
              <a:rPr lang="en-US" dirty="0"/>
              <a:t>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Kevin Murray,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dirty="0"/>
              <a:t>Chris Chambers,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dirty="0"/>
              <a:t>Thomas Brunner,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800" dirty="0"/>
              <a:t>Soud Al Kharusi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800" dirty="0"/>
          </a:p>
          <a:p>
            <a:pPr marL="0" indent="0">
              <a:lnSpc>
                <a:spcPct val="120000"/>
              </a:lnSpc>
              <a:buNone/>
            </a:pPr>
            <a:endParaRPr lang="en-US" dirty="0"/>
          </a:p>
        </p:txBody>
      </p:sp>
      <p:pic>
        <p:nvPicPr>
          <p:cNvPr id="5" name="Picture 2" descr="Particle Astrophysics | Department of Physics, Engineering ...">
            <a:extLst>
              <a:ext uri="{FF2B5EF4-FFF2-40B4-BE49-F238E27FC236}">
                <a16:creationId xmlns:a16="http://schemas.microsoft.com/office/drawing/2014/main" id="{25A5DF17-5D57-4BE8-8424-54A55A0E7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298" y="5592082"/>
            <a:ext cx="4251832" cy="1129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Logo, company name&#10;&#10;Description automatically generated">
            <a:extLst>
              <a:ext uri="{FF2B5EF4-FFF2-40B4-BE49-F238E27FC236}">
                <a16:creationId xmlns:a16="http://schemas.microsoft.com/office/drawing/2014/main" id="{55F288EC-884E-49B7-9608-8874311C6E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3513" y="5810465"/>
            <a:ext cx="1798759" cy="692625"/>
          </a:xfrm>
          <a:prstGeom prst="rect">
            <a:avLst/>
          </a:prstGeom>
        </p:spPr>
      </p:pic>
      <p:pic>
        <p:nvPicPr>
          <p:cNvPr id="7" name="Picture 6" descr="Image result for mcgill logo">
            <a:extLst>
              <a:ext uri="{FF2B5EF4-FFF2-40B4-BE49-F238E27FC236}">
                <a16:creationId xmlns:a16="http://schemas.microsoft.com/office/drawing/2014/main" id="{61065852-E72E-44EC-98ED-F26694FF09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42" r="2" b="23083"/>
          <a:stretch/>
        </p:blipFill>
        <p:spPr bwMode="auto">
          <a:xfrm>
            <a:off x="327512" y="5533753"/>
            <a:ext cx="2989458" cy="124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1F27503B-E72F-4AC0-8FE0-454F623FF8F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0" r="3672"/>
          <a:stretch/>
        </p:blipFill>
        <p:spPr>
          <a:xfrm rot="5400000">
            <a:off x="6794327" y="652051"/>
            <a:ext cx="4382673" cy="5380732"/>
          </a:xfrm>
          <a:prstGeom prst="rect">
            <a:avLst/>
          </a:prstGeom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2A25CC2-94B4-4B30-B53F-0150CDF6F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E3891A1-7ECB-48BA-BF49-032760775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788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EF685-FD66-45E7-BEE8-7C949C7DB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574" y="213284"/>
            <a:ext cx="10612772" cy="1245671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Purpose of the Lab Environmental Monitor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3839BD-B300-43DD-9729-DBEED742A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875" y="1574263"/>
            <a:ext cx="4940451" cy="5150840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b="1" dirty="0"/>
              <a:t>Goals</a:t>
            </a:r>
            <a:r>
              <a:rPr lang="en-US" sz="1800" dirty="0"/>
              <a:t>: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Sensitive experiments require clean working space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Track temperature, pressure, humidity and dust levels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Verify if lab is positive pressure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Find out how dust enters the lab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/>
          </a:p>
        </p:txBody>
      </p:sp>
      <p:pic>
        <p:nvPicPr>
          <p:cNvPr id="4" name="Picture 3" descr="A picture containing indoor, ceiling, working, steel&#10;&#10;Description automatically generated">
            <a:extLst>
              <a:ext uri="{FF2B5EF4-FFF2-40B4-BE49-F238E27FC236}">
                <a16:creationId xmlns:a16="http://schemas.microsoft.com/office/drawing/2014/main" id="{C7C0FDDE-BE02-4575-A47E-238F59CDB0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5"/>
          <a:stretch/>
        </p:blipFill>
        <p:spPr>
          <a:xfrm>
            <a:off x="5231326" y="2183927"/>
            <a:ext cx="6759338" cy="42028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7F4ADE-AC46-4F3F-A8F4-931A9B4B47E6}"/>
              </a:ext>
            </a:extLst>
          </p:cNvPr>
          <p:cNvSpPr txBox="1"/>
          <p:nvPr/>
        </p:nvSpPr>
        <p:spPr>
          <a:xfrm>
            <a:off x="6405960" y="6413698"/>
            <a:ext cx="2349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B</a:t>
            </a:r>
            <a:r>
              <a:rPr lang="el-GR" sz="1400" b="0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ν</a:t>
            </a:r>
            <a:r>
              <a:rPr lang="en-US" sz="1400" dirty="0"/>
              <a:t>L at McGill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2B64F7-DAA2-4F1F-BA35-2454F2FF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3B6C5E-5077-464B-9CF0-22B60AE5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01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EF685-FD66-45E7-BEE8-7C949C7DB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574" y="213284"/>
            <a:ext cx="10612772" cy="1245671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Purpose of the Lab Environmental Monitor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03839BD-B300-43DD-9729-DBEED742AC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0875" y="1574263"/>
            <a:ext cx="4940451" cy="5150840"/>
          </a:xfrm>
        </p:spPr>
        <p:txBody>
          <a:bodyPr anchor="t"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b="1" dirty="0"/>
              <a:t>Goals</a:t>
            </a:r>
            <a:r>
              <a:rPr lang="en-US" sz="1800" dirty="0"/>
              <a:t>: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Sensitive experiments require clean working space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Track temperature, pressure, humidity and dust levels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Verify if lab is positive pressure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Find out how dust enters the lab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dirty="0"/>
              <a:t>Design Requirements: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Low maintenance/ headless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Cost efficient   ≈ 150$</a:t>
            </a:r>
          </a:p>
          <a:p>
            <a:pPr>
              <a:lnSpc>
                <a:spcPct val="100000"/>
              </a:lnSpc>
            </a:pPr>
            <a:r>
              <a:rPr lang="en-US" sz="1800" dirty="0">
                <a:sym typeface="Wingdings" panose="05000000000000000000" pitchFamily="2" charset="2"/>
              </a:rPr>
              <a:t>Modular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Open source</a:t>
            </a:r>
          </a:p>
          <a:p>
            <a:pPr>
              <a:lnSpc>
                <a:spcPct val="100000"/>
              </a:lnSpc>
            </a:pPr>
            <a:endParaRPr lang="en-US" sz="1800" dirty="0"/>
          </a:p>
        </p:txBody>
      </p:sp>
      <p:pic>
        <p:nvPicPr>
          <p:cNvPr id="4" name="Picture 3" descr="A picture containing indoor, ceiling, working, steel&#10;&#10;Description automatically generated">
            <a:extLst>
              <a:ext uri="{FF2B5EF4-FFF2-40B4-BE49-F238E27FC236}">
                <a16:creationId xmlns:a16="http://schemas.microsoft.com/office/drawing/2014/main" id="{C7C0FDDE-BE02-4575-A47E-238F59CDB0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5"/>
          <a:stretch/>
        </p:blipFill>
        <p:spPr>
          <a:xfrm>
            <a:off x="5231326" y="2183927"/>
            <a:ext cx="6759338" cy="42028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7F4ADE-AC46-4F3F-A8F4-931A9B4B47E6}"/>
              </a:ext>
            </a:extLst>
          </p:cNvPr>
          <p:cNvSpPr txBox="1"/>
          <p:nvPr/>
        </p:nvSpPr>
        <p:spPr>
          <a:xfrm>
            <a:off x="6405960" y="6413698"/>
            <a:ext cx="23492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B</a:t>
            </a:r>
            <a:r>
              <a:rPr lang="el-GR" sz="1400" b="0" i="0" kern="1200" dirty="0">
                <a:solidFill>
                  <a:schemeClr val="dk1"/>
                </a:solidFill>
                <a:effectLst/>
                <a:latin typeface="+mn-lt"/>
                <a:ea typeface="+mn-ea"/>
                <a:cs typeface="+mn-cs"/>
              </a:rPr>
              <a:t>ν</a:t>
            </a:r>
            <a:r>
              <a:rPr lang="en-US" sz="1400" dirty="0"/>
              <a:t>L at McGill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2B64F7-DAA2-4F1F-BA35-2454F2FF1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03B6C5E-5077-464B-9CF0-22B60AE5A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42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19DD9-03D2-44D6-9D46-A321B6AA8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8" y="302699"/>
            <a:ext cx="10030023" cy="991080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Key Components and Sensors</a:t>
            </a:r>
          </a:p>
        </p:txBody>
      </p:sp>
      <p:pic>
        <p:nvPicPr>
          <p:cNvPr id="3078" name="Picture 6" descr="SparkFun Atmosferische Sensor Breakout - BME280 (Qwiic ...">
            <a:extLst>
              <a:ext uri="{FF2B5EF4-FFF2-40B4-BE49-F238E27FC236}">
                <a16:creationId xmlns:a16="http://schemas.microsoft.com/office/drawing/2014/main" id="{204C8C9E-406C-43CA-B71F-C9BF67C00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333" b="90000" l="10000" r="93167">
                        <a14:foregroundMark x1="46500" y1="12833" x2="30667" y2="30667"/>
                        <a14:foregroundMark x1="30667" y1="30667" x2="34000" y2="33333"/>
                        <a14:foregroundMark x1="21167" y1="46167" x2="28000" y2="55667"/>
                        <a14:foregroundMark x1="41667" y1="49667" x2="64167" y2="33667"/>
                        <a14:foregroundMark x1="64167" y1="33667" x2="56500" y2="22167"/>
                        <a14:foregroundMark x1="60833" y1="40167" x2="52833" y2="50500"/>
                        <a14:foregroundMark x1="50833" y1="46167" x2="43333" y2="50500"/>
                        <a14:foregroundMark x1="49333" y1="49667" x2="37667" y2="51333"/>
                        <a14:foregroundMark x1="35667" y1="51667" x2="50833" y2="54500"/>
                        <a14:foregroundMark x1="86000" y1="77000" x2="93333" y2="77667"/>
                        <a14:foregroundMark x1="62500" y1="39333" x2="72833" y2="60167"/>
                        <a14:foregroundMark x1="18833" y1="28500" x2="38000" y2="16167"/>
                        <a14:foregroundMark x1="37667" y1="12500" x2="16000" y2="19333"/>
                        <a14:foregroundMark x1="30000" y1="16167" x2="22000" y2="25667"/>
                        <a14:foregroundMark x1="24000" y1="19333" x2="52500" y2="11667"/>
                        <a14:foregroundMark x1="52500" y1="11667" x2="56000" y2="14167"/>
                        <a14:foregroundMark x1="37667" y1="9333" x2="25167" y2="14167"/>
                        <a14:foregroundMark x1="37167" y1="12833" x2="62000" y2="13333"/>
                        <a14:foregroundMark x1="42833" y1="11667" x2="50000" y2="10167"/>
                        <a14:foregroundMark x1="45333" y1="10167" x2="30833" y2="9667"/>
                        <a14:foregroundMark x1="23167" y1="21667" x2="19667" y2="36833"/>
                        <a14:foregroundMark x1="30000" y1="54167" x2="38000" y2="68167"/>
                        <a14:foregroundMark x1="55333" y1="87000" x2="45667" y2="896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5396" y="1432626"/>
            <a:ext cx="2096017" cy="209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SDP810-500PA Sensirion AG | Sensors, Transducers | DigiKey">
            <a:extLst>
              <a:ext uri="{FF2B5EF4-FFF2-40B4-BE49-F238E27FC236}">
                <a16:creationId xmlns:a16="http://schemas.microsoft.com/office/drawing/2014/main" id="{C613AF18-101D-44BF-88E1-DB3E2203D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58842" y="1575461"/>
            <a:ext cx="1956122" cy="1956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SPS30 - цена, наличие, документация на SPS30">
            <a:extLst>
              <a:ext uri="{FF2B5EF4-FFF2-40B4-BE49-F238E27FC236}">
                <a16:creationId xmlns:a16="http://schemas.microsoft.com/office/drawing/2014/main" id="{331AF858-87A3-46D3-9348-2A5382FC25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61925" y="4259613"/>
            <a:ext cx="2059218" cy="2059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F4825E-6127-4C9A-86D5-07F84183263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542" y="2993881"/>
            <a:ext cx="3253251" cy="263513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1C4331-0BC2-4C87-8BDA-1610979024F0}"/>
              </a:ext>
            </a:extLst>
          </p:cNvPr>
          <p:cNvSpPr txBox="1"/>
          <p:nvPr/>
        </p:nvSpPr>
        <p:spPr>
          <a:xfrm>
            <a:off x="542433" y="3198167"/>
            <a:ext cx="3987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Atmospheric Sensor (BME280)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8274F6-2087-43F4-B119-C9932CF4B9CF}"/>
              </a:ext>
            </a:extLst>
          </p:cNvPr>
          <p:cNvSpPr txBox="1"/>
          <p:nvPr/>
        </p:nvSpPr>
        <p:spPr>
          <a:xfrm>
            <a:off x="7377705" y="3370773"/>
            <a:ext cx="48541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Differential Pressure Sensor (SDP810)</a:t>
            </a:r>
          </a:p>
          <a:p>
            <a:endParaRPr lang="en-US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9A1365-2FB7-4D5B-B034-45177E4C3036}"/>
              </a:ext>
            </a:extLst>
          </p:cNvPr>
          <p:cNvSpPr txBox="1"/>
          <p:nvPr/>
        </p:nvSpPr>
        <p:spPr>
          <a:xfrm>
            <a:off x="636864" y="5847784"/>
            <a:ext cx="3607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Particulate Counter (SPS30)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4A0BF77-CBC1-4665-BC39-59A9E3343907}"/>
              </a:ext>
            </a:extLst>
          </p:cNvPr>
          <p:cNvSpPr txBox="1"/>
          <p:nvPr/>
        </p:nvSpPr>
        <p:spPr>
          <a:xfrm>
            <a:off x="6289174" y="4688140"/>
            <a:ext cx="19750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Raspberry Pi 4</a:t>
            </a:r>
          </a:p>
          <a:p>
            <a:endParaRPr lang="en-US" sz="1600" dirty="0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323BFBD7-3CF3-47EE-BE0C-0412DAE2127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026104" y="2947434"/>
            <a:ext cx="786823" cy="262018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95860F8A-0233-4824-B082-703361DED939}"/>
              </a:ext>
            </a:extLst>
          </p:cNvPr>
          <p:cNvCxnSpPr>
            <a:cxnSpLocks/>
          </p:cNvCxnSpPr>
          <p:nvPr/>
        </p:nvCxnSpPr>
        <p:spPr>
          <a:xfrm>
            <a:off x="3253161" y="3072153"/>
            <a:ext cx="1755444" cy="47558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or: Elbow 45">
            <a:extLst>
              <a:ext uri="{FF2B5EF4-FFF2-40B4-BE49-F238E27FC236}">
                <a16:creationId xmlns:a16="http://schemas.microsoft.com/office/drawing/2014/main" id="{40A80070-43DB-4AD4-A6EA-9EDC5C515B4A}"/>
              </a:ext>
            </a:extLst>
          </p:cNvPr>
          <p:cNvCxnSpPr>
            <a:cxnSpLocks/>
          </p:cNvCxnSpPr>
          <p:nvPr/>
        </p:nvCxnSpPr>
        <p:spPr>
          <a:xfrm rot="10800000" flipV="1">
            <a:off x="5170183" y="2537627"/>
            <a:ext cx="3395767" cy="920088"/>
          </a:xfrm>
          <a:prstGeom prst="bentConnector3">
            <a:avLst>
              <a:gd name="adj1" fmla="val 10008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52" descr="Logo, icon&#10;&#10;Description automatically generated">
            <a:extLst>
              <a:ext uri="{FF2B5EF4-FFF2-40B4-BE49-F238E27FC236}">
                <a16:creationId xmlns:a16="http://schemas.microsoft.com/office/drawing/2014/main" id="{5D643D43-3F55-4331-A409-C2A472E7BA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868379" flipH="1">
            <a:off x="5635634" y="5635209"/>
            <a:ext cx="1524502" cy="886814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19907FA-0AAF-4322-8888-F5347AF80645}"/>
              </a:ext>
            </a:extLst>
          </p:cNvPr>
          <p:cNvCxnSpPr>
            <a:cxnSpLocks/>
          </p:cNvCxnSpPr>
          <p:nvPr/>
        </p:nvCxnSpPr>
        <p:spPr>
          <a:xfrm flipH="1" flipV="1">
            <a:off x="5612461" y="5436497"/>
            <a:ext cx="573497" cy="5509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94A17E1-10D0-49AA-99F5-DEA5961A2E7C}"/>
              </a:ext>
            </a:extLst>
          </p:cNvPr>
          <p:cNvSpPr txBox="1"/>
          <p:nvPr/>
        </p:nvSpPr>
        <p:spPr>
          <a:xfrm>
            <a:off x="6680407" y="6000495"/>
            <a:ext cx="2070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External Power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6B120F-B656-469C-8227-5ABDCA700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E00D91-52E1-4FF3-B517-552CB85D7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762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B60F3BF-45CB-400B-B91B-6919167D9B00}"/>
              </a:ext>
            </a:extLst>
          </p:cNvPr>
          <p:cNvSpPr/>
          <p:nvPr/>
        </p:nvSpPr>
        <p:spPr>
          <a:xfrm>
            <a:off x="445195" y="3316663"/>
            <a:ext cx="1545604" cy="9952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Run Main </a:t>
            </a:r>
          </a:p>
          <a:p>
            <a:r>
              <a:rPr lang="en-US" sz="2000" dirty="0">
                <a:solidFill>
                  <a:schemeClr val="tx1"/>
                </a:solidFill>
              </a:rPr>
              <a:t>Program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EA0C8-E35E-400A-B9E5-E721AC3A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Data Flow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BDE51AA-AD24-4922-BFDC-6A96FD5B4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7F7B86-5F04-43C0-9AAC-EB8AF7117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66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1A421DC-AA41-4355-9325-77DB8973F919}"/>
              </a:ext>
            </a:extLst>
          </p:cNvPr>
          <p:cNvSpPr/>
          <p:nvPr/>
        </p:nvSpPr>
        <p:spPr>
          <a:xfrm>
            <a:off x="4795984" y="3316662"/>
            <a:ext cx="2386808" cy="10336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Readings stored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into a local .csv file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B60F3BF-45CB-400B-B91B-6919167D9B00}"/>
              </a:ext>
            </a:extLst>
          </p:cNvPr>
          <p:cNvSpPr/>
          <p:nvPr/>
        </p:nvSpPr>
        <p:spPr>
          <a:xfrm>
            <a:off x="445195" y="3316663"/>
            <a:ext cx="1545604" cy="9952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Run Main </a:t>
            </a:r>
          </a:p>
          <a:p>
            <a:r>
              <a:rPr lang="en-US" sz="2000" dirty="0">
                <a:solidFill>
                  <a:schemeClr val="tx1"/>
                </a:solidFill>
              </a:rPr>
              <a:t>Program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378E531-B436-4E0E-86A8-CB02D3A6A8A8}"/>
              </a:ext>
            </a:extLst>
          </p:cNvPr>
          <p:cNvSpPr/>
          <p:nvPr/>
        </p:nvSpPr>
        <p:spPr>
          <a:xfrm>
            <a:off x="2304150" y="3316662"/>
            <a:ext cx="2136848" cy="10336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Obtain readings </a:t>
            </a:r>
          </a:p>
          <a:p>
            <a:r>
              <a:rPr lang="en-US" sz="2000" dirty="0">
                <a:solidFill>
                  <a:schemeClr val="tx1"/>
                </a:solidFill>
              </a:rPr>
              <a:t>from the sensors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EA0C8-E35E-400A-B9E5-E721AC3A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Data Flow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CC4FC28-82D4-406C-8C82-790E34E7A1D5}"/>
              </a:ext>
            </a:extLst>
          </p:cNvPr>
          <p:cNvSpPr/>
          <p:nvPr/>
        </p:nvSpPr>
        <p:spPr>
          <a:xfrm>
            <a:off x="1990799" y="3765141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04FC7A23-728D-48E1-9460-B07731462638}"/>
              </a:ext>
            </a:extLst>
          </p:cNvPr>
          <p:cNvSpPr/>
          <p:nvPr/>
        </p:nvSpPr>
        <p:spPr>
          <a:xfrm>
            <a:off x="4472135" y="3768226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E888C7-1A0C-4DAC-A5CB-2D8A6C587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6CE872-CCBE-4CA1-8628-B07212411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400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0CAE7B2-E62A-47D2-8895-2749648AA89B}"/>
              </a:ext>
            </a:extLst>
          </p:cNvPr>
          <p:cNvSpPr/>
          <p:nvPr/>
        </p:nvSpPr>
        <p:spPr>
          <a:xfrm>
            <a:off x="9762460" y="3313285"/>
            <a:ext cx="1843010" cy="1033668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File deleted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locally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A86446E-6061-4F7F-8339-3E5B3EDE8BD2}"/>
              </a:ext>
            </a:extLst>
          </p:cNvPr>
          <p:cNvSpPr/>
          <p:nvPr/>
        </p:nvSpPr>
        <p:spPr>
          <a:xfrm>
            <a:off x="7500999" y="3313285"/>
            <a:ext cx="1934435" cy="103366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File uploaded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to a database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1A421DC-AA41-4355-9325-77DB8973F919}"/>
              </a:ext>
            </a:extLst>
          </p:cNvPr>
          <p:cNvSpPr/>
          <p:nvPr/>
        </p:nvSpPr>
        <p:spPr>
          <a:xfrm>
            <a:off x="4795984" y="3316662"/>
            <a:ext cx="2386808" cy="10336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Readings stored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into a local .csv file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B60F3BF-45CB-400B-B91B-6919167D9B00}"/>
              </a:ext>
            </a:extLst>
          </p:cNvPr>
          <p:cNvSpPr/>
          <p:nvPr/>
        </p:nvSpPr>
        <p:spPr>
          <a:xfrm>
            <a:off x="445195" y="3316663"/>
            <a:ext cx="1545604" cy="9952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Run Main </a:t>
            </a:r>
          </a:p>
          <a:p>
            <a:r>
              <a:rPr lang="en-US" sz="2000" dirty="0">
                <a:solidFill>
                  <a:schemeClr val="tx1"/>
                </a:solidFill>
              </a:rPr>
              <a:t>Program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378E531-B436-4E0E-86A8-CB02D3A6A8A8}"/>
              </a:ext>
            </a:extLst>
          </p:cNvPr>
          <p:cNvSpPr/>
          <p:nvPr/>
        </p:nvSpPr>
        <p:spPr>
          <a:xfrm>
            <a:off x="2304150" y="3316662"/>
            <a:ext cx="2136848" cy="10336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Obtain readings </a:t>
            </a:r>
          </a:p>
          <a:p>
            <a:r>
              <a:rPr lang="en-US" sz="2000" dirty="0">
                <a:solidFill>
                  <a:schemeClr val="tx1"/>
                </a:solidFill>
              </a:rPr>
              <a:t>from the sensors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EA0C8-E35E-400A-B9E5-E721AC3A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Data Flow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CC4FC28-82D4-406C-8C82-790E34E7A1D5}"/>
              </a:ext>
            </a:extLst>
          </p:cNvPr>
          <p:cNvSpPr/>
          <p:nvPr/>
        </p:nvSpPr>
        <p:spPr>
          <a:xfrm>
            <a:off x="1990799" y="3765141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41298B60-746E-4E78-8A62-6B039BB726C1}"/>
              </a:ext>
            </a:extLst>
          </p:cNvPr>
          <p:cNvSpPr/>
          <p:nvPr/>
        </p:nvSpPr>
        <p:spPr>
          <a:xfrm>
            <a:off x="9457890" y="3748245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15AC1F8F-E879-49C1-9D17-EF13F0694166}"/>
              </a:ext>
            </a:extLst>
          </p:cNvPr>
          <p:cNvSpPr/>
          <p:nvPr/>
        </p:nvSpPr>
        <p:spPr>
          <a:xfrm>
            <a:off x="7179663" y="3766616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04FC7A23-728D-48E1-9460-B07731462638}"/>
              </a:ext>
            </a:extLst>
          </p:cNvPr>
          <p:cNvSpPr/>
          <p:nvPr/>
        </p:nvSpPr>
        <p:spPr>
          <a:xfrm>
            <a:off x="4472135" y="3768226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176F2B-A221-4979-B952-F9DC3DC54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D04975-4CF8-4C77-A6D8-5EC5E61C8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101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0CAE7B2-E62A-47D2-8895-2749648AA89B}"/>
              </a:ext>
            </a:extLst>
          </p:cNvPr>
          <p:cNvSpPr/>
          <p:nvPr/>
        </p:nvSpPr>
        <p:spPr>
          <a:xfrm>
            <a:off x="9762460" y="3313285"/>
            <a:ext cx="1843010" cy="1033668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File deleted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locally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BA86446E-6061-4F7F-8339-3E5B3EDE8BD2}"/>
              </a:ext>
            </a:extLst>
          </p:cNvPr>
          <p:cNvSpPr/>
          <p:nvPr/>
        </p:nvSpPr>
        <p:spPr>
          <a:xfrm>
            <a:off x="7500999" y="3313285"/>
            <a:ext cx="1934435" cy="103366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File uploaded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to a database 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B1A421DC-AA41-4355-9325-77DB8973F919}"/>
              </a:ext>
            </a:extLst>
          </p:cNvPr>
          <p:cNvSpPr/>
          <p:nvPr/>
        </p:nvSpPr>
        <p:spPr>
          <a:xfrm>
            <a:off x="4795984" y="3316662"/>
            <a:ext cx="2386808" cy="10336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Readings stored </a:t>
            </a:r>
          </a:p>
          <a:p>
            <a:r>
              <a:rPr lang="en-US" sz="2000" dirty="0">
                <a:solidFill>
                  <a:schemeClr val="tx1"/>
                </a:solidFill>
              </a:rPr>
              <a:t>into a local .csv file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B60F3BF-45CB-400B-B91B-6919167D9B00}"/>
              </a:ext>
            </a:extLst>
          </p:cNvPr>
          <p:cNvSpPr/>
          <p:nvPr/>
        </p:nvSpPr>
        <p:spPr>
          <a:xfrm>
            <a:off x="445195" y="3316663"/>
            <a:ext cx="1545604" cy="995278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Run Main </a:t>
            </a:r>
          </a:p>
          <a:p>
            <a:r>
              <a:rPr lang="en-US" sz="2000" dirty="0">
                <a:solidFill>
                  <a:schemeClr val="tx1"/>
                </a:solidFill>
              </a:rPr>
              <a:t>Program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378E531-B436-4E0E-86A8-CB02D3A6A8A8}"/>
              </a:ext>
            </a:extLst>
          </p:cNvPr>
          <p:cNvSpPr/>
          <p:nvPr/>
        </p:nvSpPr>
        <p:spPr>
          <a:xfrm>
            <a:off x="2304150" y="3316662"/>
            <a:ext cx="2136848" cy="103366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Obtain readings </a:t>
            </a:r>
          </a:p>
          <a:p>
            <a:r>
              <a:rPr lang="en-US" sz="2000" dirty="0">
                <a:solidFill>
                  <a:schemeClr val="tx1"/>
                </a:solidFill>
              </a:rPr>
              <a:t>from the sensors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2DEA0C8-E35E-400A-B9E5-E721AC3A65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1">
                    <a:lumMod val="75000"/>
                  </a:schemeClr>
                </a:solidFill>
              </a:rPr>
              <a:t>Data Flow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CCC4FC28-82D4-406C-8C82-790E34E7A1D5}"/>
              </a:ext>
            </a:extLst>
          </p:cNvPr>
          <p:cNvSpPr/>
          <p:nvPr/>
        </p:nvSpPr>
        <p:spPr>
          <a:xfrm>
            <a:off x="1990799" y="3765141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41298B60-746E-4E78-8A62-6B039BB726C1}"/>
              </a:ext>
            </a:extLst>
          </p:cNvPr>
          <p:cNvSpPr/>
          <p:nvPr/>
        </p:nvSpPr>
        <p:spPr>
          <a:xfrm>
            <a:off x="9457890" y="3748245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Arrow: Right 27">
            <a:extLst>
              <a:ext uri="{FF2B5EF4-FFF2-40B4-BE49-F238E27FC236}">
                <a16:creationId xmlns:a16="http://schemas.microsoft.com/office/drawing/2014/main" id="{15AC1F8F-E879-49C1-9D17-EF13F0694166}"/>
              </a:ext>
            </a:extLst>
          </p:cNvPr>
          <p:cNvSpPr/>
          <p:nvPr/>
        </p:nvSpPr>
        <p:spPr>
          <a:xfrm>
            <a:off x="7179663" y="3766616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04FC7A23-728D-48E1-9460-B07731462638}"/>
              </a:ext>
            </a:extLst>
          </p:cNvPr>
          <p:cNvSpPr/>
          <p:nvPr/>
        </p:nvSpPr>
        <p:spPr>
          <a:xfrm>
            <a:off x="4472135" y="3768226"/>
            <a:ext cx="327026" cy="169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7102CC8-1DB3-446C-84F3-EECA5F8D9A4C}"/>
              </a:ext>
            </a:extLst>
          </p:cNvPr>
          <p:cNvCxnSpPr>
            <a:cxnSpLocks/>
          </p:cNvCxnSpPr>
          <p:nvPr/>
        </p:nvCxnSpPr>
        <p:spPr>
          <a:xfrm flipH="1">
            <a:off x="2374231" y="5424005"/>
            <a:ext cx="480543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Arc 38">
            <a:extLst>
              <a:ext uri="{FF2B5EF4-FFF2-40B4-BE49-F238E27FC236}">
                <a16:creationId xmlns:a16="http://schemas.microsoft.com/office/drawing/2014/main" id="{B32F472B-3827-4209-92E9-BFA7302E9B0F}"/>
              </a:ext>
            </a:extLst>
          </p:cNvPr>
          <p:cNvSpPr/>
          <p:nvPr/>
        </p:nvSpPr>
        <p:spPr>
          <a:xfrm rot="10638076">
            <a:off x="2113843" y="4884421"/>
            <a:ext cx="495300" cy="541020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c 42">
            <a:extLst>
              <a:ext uri="{FF2B5EF4-FFF2-40B4-BE49-F238E27FC236}">
                <a16:creationId xmlns:a16="http://schemas.microsoft.com/office/drawing/2014/main" id="{F7B2D89C-DB77-491B-9041-9D681B553EB5}"/>
              </a:ext>
            </a:extLst>
          </p:cNvPr>
          <p:cNvSpPr/>
          <p:nvPr/>
        </p:nvSpPr>
        <p:spPr>
          <a:xfrm rot="16589433">
            <a:off x="2153635" y="2399707"/>
            <a:ext cx="495300" cy="541020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F28725DD-8954-4E8E-B3B1-6292F9BA0AE3}"/>
              </a:ext>
            </a:extLst>
          </p:cNvPr>
          <p:cNvCxnSpPr>
            <a:cxnSpLocks/>
            <a:stCxn id="39" idx="2"/>
            <a:endCxn id="43" idx="0"/>
          </p:cNvCxnSpPr>
          <p:nvPr/>
        </p:nvCxnSpPr>
        <p:spPr>
          <a:xfrm flipV="1">
            <a:off x="2114118" y="2639639"/>
            <a:ext cx="18391" cy="25269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26ECB20-796F-406E-A45A-BDABA9BD503B}"/>
              </a:ext>
            </a:extLst>
          </p:cNvPr>
          <p:cNvCxnSpPr>
            <a:cxnSpLocks/>
            <a:stCxn id="43" idx="2"/>
          </p:cNvCxnSpPr>
          <p:nvPr/>
        </p:nvCxnSpPr>
        <p:spPr>
          <a:xfrm>
            <a:off x="2429279" y="2424154"/>
            <a:ext cx="384318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211A4E8B-B0DB-4D48-B205-36FFC122DC58}"/>
              </a:ext>
            </a:extLst>
          </p:cNvPr>
          <p:cNvCxnSpPr>
            <a:cxnSpLocks/>
            <a:stCxn id="58" idx="2"/>
          </p:cNvCxnSpPr>
          <p:nvPr/>
        </p:nvCxnSpPr>
        <p:spPr>
          <a:xfrm flipH="1">
            <a:off x="7367716" y="5436802"/>
            <a:ext cx="4164988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8" name="Arc 57">
            <a:extLst>
              <a:ext uri="{FF2B5EF4-FFF2-40B4-BE49-F238E27FC236}">
                <a16:creationId xmlns:a16="http://schemas.microsoft.com/office/drawing/2014/main" id="{36A06345-F25E-4B32-9970-4545E493D5FB}"/>
              </a:ext>
            </a:extLst>
          </p:cNvPr>
          <p:cNvSpPr/>
          <p:nvPr/>
        </p:nvSpPr>
        <p:spPr>
          <a:xfrm rot="5400000">
            <a:off x="11285054" y="4918642"/>
            <a:ext cx="495300" cy="541020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Arc 58">
            <a:extLst>
              <a:ext uri="{FF2B5EF4-FFF2-40B4-BE49-F238E27FC236}">
                <a16:creationId xmlns:a16="http://schemas.microsoft.com/office/drawing/2014/main" id="{FD90DCF7-A543-4077-9396-4FDAA742854E}"/>
              </a:ext>
            </a:extLst>
          </p:cNvPr>
          <p:cNvSpPr/>
          <p:nvPr/>
        </p:nvSpPr>
        <p:spPr>
          <a:xfrm rot="21351391">
            <a:off x="11326236" y="2427541"/>
            <a:ext cx="495300" cy="541020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E20A7D99-8BD4-40C3-A5F2-97EDFC1F7A0E}"/>
              </a:ext>
            </a:extLst>
          </p:cNvPr>
          <p:cNvCxnSpPr>
            <a:cxnSpLocks/>
          </p:cNvCxnSpPr>
          <p:nvPr/>
        </p:nvCxnSpPr>
        <p:spPr>
          <a:xfrm flipV="1">
            <a:off x="11805266" y="2679350"/>
            <a:ext cx="18391" cy="25269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A13F5F93-75F0-4093-9E03-B98140FB883E}"/>
              </a:ext>
            </a:extLst>
          </p:cNvPr>
          <p:cNvCxnSpPr>
            <a:cxnSpLocks/>
          </p:cNvCxnSpPr>
          <p:nvPr/>
        </p:nvCxnSpPr>
        <p:spPr>
          <a:xfrm flipH="1">
            <a:off x="6768454" y="2421880"/>
            <a:ext cx="4805432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152752-1D23-407B-8EF5-75A3C9F5F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August 23, 2021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D3D6CE-420E-47E7-BE38-972AFA2D0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66371-D0E6-4130-85B3-54879B47B43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95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4806</TotalTime>
  <Words>678</Words>
  <Application>Microsoft Office PowerPoint</Application>
  <PresentationFormat>Widescreen</PresentationFormat>
  <Paragraphs>211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Calibri Light</vt:lpstr>
      <vt:lpstr>Office Theme</vt:lpstr>
      <vt:lpstr>PowerPoint Presentation</vt:lpstr>
      <vt:lpstr>Intro About Myself</vt:lpstr>
      <vt:lpstr>Purpose of the Lab Environmental Monitor</vt:lpstr>
      <vt:lpstr>Purpose of the Lab Environmental Monitor</vt:lpstr>
      <vt:lpstr>Key Components and Sensors</vt:lpstr>
      <vt:lpstr>Data Flow</vt:lpstr>
      <vt:lpstr>Data Flow</vt:lpstr>
      <vt:lpstr>Data Flow</vt:lpstr>
      <vt:lpstr>Data Flow</vt:lpstr>
      <vt:lpstr>Software Framework</vt:lpstr>
      <vt:lpstr>Software Framework</vt:lpstr>
      <vt:lpstr>Software Framework</vt:lpstr>
      <vt:lpstr>3D-Printed Case Design</vt:lpstr>
      <vt:lpstr>Deployment of the Environmental Monitor</vt:lpstr>
      <vt:lpstr>PowerPoint Presentation</vt:lpstr>
      <vt:lpstr>PowerPoint Presentation</vt:lpstr>
      <vt:lpstr>PowerPoint Presentation</vt:lpstr>
      <vt:lpstr>PowerPoint Presentation</vt:lpstr>
      <vt:lpstr>Particle Counts Comparison</vt:lpstr>
      <vt:lpstr>Concluding Remarks</vt:lpstr>
      <vt:lpstr>Acknowledgments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felix</dc:creator>
  <cp:lastModifiedBy>felix</cp:lastModifiedBy>
  <cp:revision>20</cp:revision>
  <dcterms:created xsi:type="dcterms:W3CDTF">2021-08-12T14:12:12Z</dcterms:created>
  <dcterms:modified xsi:type="dcterms:W3CDTF">2021-08-23T15:49:32Z</dcterms:modified>
</cp:coreProperties>
</file>