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5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6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theme/theme7.xml" ContentType="application/vnd.openxmlformats-officedocument.theme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theme/theme8.xml" ContentType="application/vnd.openxmlformats-officedocument.theme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  <p:sldMasterId id="2147483692" r:id="rId3"/>
    <p:sldMasterId id="2147483728" r:id="rId4"/>
    <p:sldMasterId id="2147483745" r:id="rId5"/>
    <p:sldMasterId id="2147483759" r:id="rId6"/>
    <p:sldMasterId id="2147483771" r:id="rId7"/>
    <p:sldMasterId id="2147484021" r:id="rId8"/>
    <p:sldMasterId id="2147484033" r:id="rId9"/>
  </p:sldMasterIdLst>
  <p:notesMasterIdLst>
    <p:notesMasterId r:id="rId40"/>
  </p:notesMasterIdLst>
  <p:handoutMasterIdLst>
    <p:handoutMasterId r:id="rId41"/>
  </p:handoutMasterIdLst>
  <p:sldIdLst>
    <p:sldId id="478" r:id="rId10"/>
    <p:sldId id="261" r:id="rId11"/>
    <p:sldId id="275" r:id="rId12"/>
    <p:sldId id="504" r:id="rId13"/>
    <p:sldId id="260" r:id="rId14"/>
    <p:sldId id="265" r:id="rId15"/>
    <p:sldId id="508" r:id="rId16"/>
    <p:sldId id="509" r:id="rId17"/>
    <p:sldId id="257" r:id="rId18"/>
    <p:sldId id="488" r:id="rId19"/>
    <p:sldId id="489" r:id="rId20"/>
    <p:sldId id="506" r:id="rId21"/>
    <p:sldId id="258" r:id="rId22"/>
    <p:sldId id="374" r:id="rId23"/>
    <p:sldId id="375" r:id="rId24"/>
    <p:sldId id="376" r:id="rId25"/>
    <p:sldId id="267" r:id="rId26"/>
    <p:sldId id="354" r:id="rId27"/>
    <p:sldId id="490" r:id="rId28"/>
    <p:sldId id="467" r:id="rId29"/>
    <p:sldId id="502" r:id="rId30"/>
    <p:sldId id="307" r:id="rId31"/>
    <p:sldId id="505" r:id="rId32"/>
    <p:sldId id="292" r:id="rId33"/>
    <p:sldId id="315" r:id="rId34"/>
    <p:sldId id="510" r:id="rId35"/>
    <p:sldId id="511" r:id="rId36"/>
    <p:sldId id="512" r:id="rId37"/>
    <p:sldId id="435" r:id="rId38"/>
    <p:sldId id="436" r:id="rId39"/>
  </p:sldIdLst>
  <p:sldSz cx="10058400" cy="7772400"/>
  <p:notesSz cx="6858000" cy="9144000"/>
  <p:defaultTextStyle>
    <a:defPPr>
      <a:defRPr lang="en-US"/>
    </a:defPPr>
    <a:lvl1pPr marL="0" algn="l" defTabSz="5092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292" algn="l" defTabSz="5092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586" algn="l" defTabSz="5092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7879" algn="l" defTabSz="5092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173" algn="l" defTabSz="5092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6466" algn="l" defTabSz="5092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5758" algn="l" defTabSz="5092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052" algn="l" defTabSz="5092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4344" algn="l" defTabSz="5092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45200"/>
    <a:srgbClr val="76D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10"/>
    <p:restoredTop sz="93761"/>
  </p:normalViewPr>
  <p:slideViewPr>
    <p:cSldViewPr snapToGrid="0" snapToObjects="1">
      <p:cViewPr varScale="1">
        <p:scale>
          <a:sx n="78" d="100"/>
          <a:sy n="78" d="100"/>
        </p:scale>
        <p:origin x="1896" y="168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20" Type="http://schemas.openxmlformats.org/officeDocument/2006/relationships/slide" Target="slides/slide11.xml"/><Relationship Id="rId41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02D37-414B-5941-B880-690B9C8075AC}" type="datetimeFigureOut">
              <a:rPr lang="en-US" smtClean="0"/>
              <a:pPr/>
              <a:t>5/6/21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92EE8-8982-024B-A72C-33BECE2C5A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EDDF80-8F2A-B744-863E-0F9F32380E06}" type="datetimeFigureOut">
              <a:rPr lang="en-US" smtClean="0"/>
              <a:pPr/>
              <a:t>5/6/21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D9B56E-111F-C04D-9960-0055C3403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929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292" algn="l" defTabSz="50929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586" algn="l" defTabSz="50929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7879" algn="l" defTabSz="50929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173" algn="l" defTabSz="50929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6466" algn="l" defTabSz="50929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5758" algn="l" defTabSz="50929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052" algn="l" defTabSz="50929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4344" algn="l" defTabSz="50929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>
              <a:defRPr sz="1100">
                <a:solidFill>
                  <a:srgbClr val="000000"/>
                </a:solidFill>
                <a:latin typeface="Helvetica" charset="0"/>
                <a:ea typeface="ＭＳ Ｐゴシック" charset="0"/>
                <a:cs typeface="ＭＳ Ｐゴシック" charset="0"/>
                <a:sym typeface="Helvetica" charset="0"/>
              </a:defRPr>
            </a:lvl1pPr>
            <a:lvl2pPr marL="742950" indent="-285750" eaLnBrk="0">
              <a:defRPr sz="110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defRPr>
            </a:lvl2pPr>
            <a:lvl3pPr marL="1143000" indent="-228600" eaLnBrk="0">
              <a:defRPr sz="110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defRPr>
            </a:lvl3pPr>
            <a:lvl4pPr marL="1600200" indent="-228600" eaLnBrk="0">
              <a:defRPr sz="110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defRPr>
            </a:lvl4pPr>
            <a:lvl5pPr marL="2057400" indent="-228600" eaLnBrk="0">
              <a:defRPr sz="110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defRPr>
            </a:lvl9pPr>
          </a:lstStyle>
          <a:p>
            <a:pPr eaLnBrk="1"/>
            <a:fld id="{5E59E45E-54E8-8A4A-9FF1-F87247AD4732}" type="slidenum">
              <a:rPr lang="en-US"/>
              <a:pPr eaLnBrk="1"/>
              <a:t>17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822824" eaLnBrk="1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35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Downselect</a:t>
            </a:r>
            <a:r>
              <a:rPr lang="en-US" dirty="0"/>
              <a:t> in 2016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D9B56E-111F-C04D-9960-0055C3403EA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41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3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3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5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78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6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57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4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B393-3AEB-7342-A2C8-50FFB29F760A}" type="datetime1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8077-7BE0-724E-9F9E-E50D642DFD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010F7-1389-BD47-ACB0-4002A29CCFA6}" type="datetime1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8077-7BE0-724E-9F9E-E50D642DFD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Title Text"/>
          <p:cNvSpPr txBox="1">
            <a:spLocks noGrp="1"/>
          </p:cNvSpPr>
          <p:nvPr>
            <p:ph type="title"/>
          </p:nvPr>
        </p:nvSpPr>
        <p:spPr>
          <a:xfrm>
            <a:off x="503412" y="311200"/>
            <a:ext cx="9051579" cy="1295401"/>
          </a:xfrm>
          <a:prstGeom prst="rect">
            <a:avLst/>
          </a:prstGeom>
        </p:spPr>
        <p:txBody>
          <a:bodyPr lIns="35613" tIns="35613" rIns="35613" bIns="35613"/>
          <a:lstStyle>
            <a:lvl1pPr indent="9822" algn="ctr" defTabSz="1005840">
              <a:defRPr sz="4840" spc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3412" y="1739430"/>
            <a:ext cx="4443526" cy="724869"/>
          </a:xfrm>
          <a:prstGeom prst="rect">
            <a:avLst/>
          </a:prstGeom>
        </p:spPr>
        <p:txBody>
          <a:bodyPr lIns="35613" tIns="35613" rIns="35613" bIns="35613" anchor="b"/>
          <a:lstStyle>
            <a:lvl1pPr marL="0" indent="0" defTabSz="1005840">
              <a:spcBef>
                <a:spcPts val="770"/>
              </a:spcBef>
              <a:buClrTx/>
              <a:buSzTx/>
              <a:buFontTx/>
              <a:buNone/>
              <a:defRPr sz="1870" b="1">
                <a:solidFill>
                  <a:srgbClr val="000000"/>
                </a:solidFill>
              </a:defRPr>
            </a:lvl1pPr>
            <a:lvl2pPr marL="0" indent="352636" defTabSz="1005840">
              <a:spcBef>
                <a:spcPts val="770"/>
              </a:spcBef>
              <a:buClrTx/>
              <a:buSzTx/>
              <a:buFontTx/>
              <a:buNone/>
              <a:defRPr sz="1870" b="1">
                <a:solidFill>
                  <a:srgbClr val="000000"/>
                </a:solidFill>
              </a:defRPr>
            </a:lvl2pPr>
            <a:lvl3pPr marL="0" indent="705282" defTabSz="1005840">
              <a:spcBef>
                <a:spcPts val="770"/>
              </a:spcBef>
              <a:buClrTx/>
              <a:buSzTx/>
              <a:buFontTx/>
              <a:buNone/>
              <a:defRPr sz="1870" b="1">
                <a:solidFill>
                  <a:srgbClr val="000000"/>
                </a:solidFill>
              </a:defRPr>
            </a:lvl3pPr>
            <a:lvl4pPr marL="0" indent="1057933" defTabSz="1005840">
              <a:spcBef>
                <a:spcPts val="770"/>
              </a:spcBef>
              <a:buClrTx/>
              <a:buSzTx/>
              <a:buFontTx/>
              <a:buNone/>
              <a:defRPr sz="1870" b="1">
                <a:solidFill>
                  <a:srgbClr val="000000"/>
                </a:solidFill>
              </a:defRPr>
            </a:lvl4pPr>
            <a:lvl5pPr marL="0" indent="1410577" defTabSz="1005840">
              <a:spcBef>
                <a:spcPts val="770"/>
              </a:spcBef>
              <a:buClrTx/>
              <a:buSzTx/>
              <a:buFontTx/>
              <a:buNone/>
              <a:defRPr sz="1870" b="1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3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09009" y="1739430"/>
            <a:ext cx="4445980" cy="724869"/>
          </a:xfrm>
          <a:prstGeom prst="rect">
            <a:avLst/>
          </a:prstGeom>
        </p:spPr>
        <p:txBody>
          <a:bodyPr lIns="35613" tIns="35613" rIns="35613" bIns="35613" anchor="b"/>
          <a:lstStyle>
            <a:lvl1pPr marL="0" indent="0" defTabSz="1005840">
              <a:spcBef>
                <a:spcPts val="770"/>
              </a:spcBef>
              <a:buClrTx/>
              <a:buSzTx/>
              <a:buFontTx/>
              <a:buNone/>
              <a:defRPr sz="1700" b="1">
                <a:solidFill>
                  <a:srgbClr val="000000"/>
                </a:solidFill>
              </a:defRPr>
            </a:lvl1pPr>
          </a:lstStyle>
          <a:p>
            <a:pPr marL="0" indent="0" defTabSz="914400">
              <a:spcBef>
                <a:spcPts val="700"/>
              </a:spcBef>
              <a:buClrTx/>
              <a:buSzTx/>
              <a:buFontTx/>
              <a:buNone/>
              <a:defRPr sz="1700" b="1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7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7503" y="7076628"/>
            <a:ext cx="247474" cy="250937"/>
          </a:xfrm>
          <a:prstGeom prst="rect">
            <a:avLst/>
          </a:prstGeom>
        </p:spPr>
        <p:txBody>
          <a:bodyPr lIns="32053" tIns="32053" rIns="32053" bIns="32053" anchor="t"/>
          <a:lstStyle>
            <a:lvl1pPr algn="ctr">
              <a:defRPr sz="1210"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7478029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Title Text"/>
          <p:cNvSpPr txBox="1">
            <a:spLocks noGrp="1"/>
          </p:cNvSpPr>
          <p:nvPr>
            <p:ph type="title"/>
          </p:nvPr>
        </p:nvSpPr>
        <p:spPr>
          <a:xfrm>
            <a:off x="502243" y="101205"/>
            <a:ext cx="9052806" cy="1710333"/>
          </a:xfrm>
          <a:prstGeom prst="rect">
            <a:avLst/>
          </a:prstGeom>
        </p:spPr>
        <p:txBody>
          <a:bodyPr lIns="35613" tIns="35613" rIns="35613" bIns="35613"/>
          <a:lstStyle>
            <a:lvl1pPr indent="9822" algn="ctr" defTabSz="1005840">
              <a:defRPr sz="4840" spc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7503" y="7076628"/>
            <a:ext cx="247474" cy="250937"/>
          </a:xfrm>
          <a:prstGeom prst="rect">
            <a:avLst/>
          </a:prstGeom>
        </p:spPr>
        <p:txBody>
          <a:bodyPr lIns="32053" tIns="32053" rIns="32053" bIns="32053" anchor="t"/>
          <a:lstStyle>
            <a:lvl1pPr algn="ctr">
              <a:defRPr sz="1210"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7324001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7503" y="7076628"/>
            <a:ext cx="247474" cy="250937"/>
          </a:xfrm>
          <a:prstGeom prst="rect">
            <a:avLst/>
          </a:prstGeom>
        </p:spPr>
        <p:txBody>
          <a:bodyPr lIns="32053" tIns="32053" rIns="32053" bIns="32053" anchor="t"/>
          <a:lstStyle>
            <a:lvl1pPr algn="ctr">
              <a:defRPr sz="1210"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6064540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itle Text"/>
          <p:cNvSpPr txBox="1">
            <a:spLocks noGrp="1"/>
          </p:cNvSpPr>
          <p:nvPr>
            <p:ph type="title"/>
          </p:nvPr>
        </p:nvSpPr>
        <p:spPr>
          <a:xfrm>
            <a:off x="503470" y="309995"/>
            <a:ext cx="3309009" cy="1316906"/>
          </a:xfrm>
          <a:prstGeom prst="rect">
            <a:avLst/>
          </a:prstGeom>
        </p:spPr>
        <p:txBody>
          <a:bodyPr lIns="35613" tIns="35613" rIns="35613" bIns="35613" anchor="b"/>
          <a:lstStyle>
            <a:lvl1pPr indent="9822" defTabSz="1005840">
              <a:defRPr sz="1540" b="1" spc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97" name="Body Level One…"/>
          <p:cNvSpPr txBox="1">
            <a:spLocks noGrp="1"/>
          </p:cNvSpPr>
          <p:nvPr>
            <p:ph type="body" idx="1"/>
          </p:nvPr>
        </p:nvSpPr>
        <p:spPr>
          <a:xfrm>
            <a:off x="3932746" y="309936"/>
            <a:ext cx="5622243" cy="6632600"/>
          </a:xfrm>
          <a:prstGeom prst="rect">
            <a:avLst/>
          </a:prstGeom>
        </p:spPr>
        <p:txBody>
          <a:bodyPr lIns="35613" tIns="35613" rIns="35613" bIns="35613"/>
          <a:lstStyle>
            <a:lvl1pPr marL="329396" indent="-291407" defTabSz="1005840">
              <a:spcBef>
                <a:spcPts val="770"/>
              </a:spcBef>
              <a:buClrTx/>
              <a:buSzPct val="100000"/>
              <a:defRPr sz="2420">
                <a:solidFill>
                  <a:srgbClr val="000000"/>
                </a:solidFill>
              </a:defRPr>
            </a:lvl1pPr>
            <a:lvl2pPr marL="654964" indent="-268040" defTabSz="1005840">
              <a:spcBef>
                <a:spcPts val="770"/>
              </a:spcBef>
              <a:buClrTx/>
              <a:buSzPct val="100000"/>
              <a:buChar char="–"/>
              <a:defRPr sz="2420">
                <a:solidFill>
                  <a:srgbClr val="000000"/>
                </a:solidFill>
              </a:defRPr>
            </a:lvl2pPr>
            <a:lvl3pPr marL="1028275" indent="-251957" defTabSz="1005840">
              <a:spcBef>
                <a:spcPts val="770"/>
              </a:spcBef>
              <a:buClrTx/>
              <a:buSzPct val="100000"/>
              <a:defRPr sz="2420">
                <a:solidFill>
                  <a:srgbClr val="000000"/>
                </a:solidFill>
              </a:defRPr>
            </a:lvl3pPr>
            <a:lvl4pPr marL="1470394" indent="-305949" defTabSz="1005840">
              <a:spcBef>
                <a:spcPts val="770"/>
              </a:spcBef>
              <a:buClrTx/>
              <a:buChar char="–"/>
              <a:defRPr sz="2420">
                <a:solidFill>
                  <a:srgbClr val="000000"/>
                </a:solidFill>
              </a:defRPr>
            </a:lvl4pPr>
            <a:lvl5pPr marL="1859793" indent="-305947" defTabSz="1005840">
              <a:spcBef>
                <a:spcPts val="770"/>
              </a:spcBef>
              <a:buClrTx/>
              <a:buChar char="»"/>
              <a:defRPr sz="242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8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3470" y="1626842"/>
            <a:ext cx="3309010" cy="5315695"/>
          </a:xfrm>
          <a:prstGeom prst="rect">
            <a:avLst/>
          </a:prstGeom>
        </p:spPr>
        <p:txBody>
          <a:bodyPr lIns="35613" tIns="35613" rIns="35613" bIns="35613"/>
          <a:lstStyle>
            <a:lvl1pPr marL="0" indent="0" defTabSz="1005840">
              <a:spcBef>
                <a:spcPts val="770"/>
              </a:spcBef>
              <a:buClrTx/>
              <a:buSzTx/>
              <a:buFontTx/>
              <a:buNone/>
              <a:defRPr sz="1000">
                <a:solidFill>
                  <a:srgbClr val="000000"/>
                </a:solidFill>
              </a:defRPr>
            </a:lvl1pPr>
          </a:lstStyle>
          <a:p>
            <a:pPr marL="0" indent="0" defTabSz="914400">
              <a:spcBef>
                <a:spcPts val="700"/>
              </a:spcBef>
              <a:buClrTx/>
              <a:buSzTx/>
              <a:buFontTx/>
              <a:buNone/>
              <a:defRPr sz="100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7503" y="7076628"/>
            <a:ext cx="247474" cy="250937"/>
          </a:xfrm>
          <a:prstGeom prst="rect">
            <a:avLst/>
          </a:prstGeom>
        </p:spPr>
        <p:txBody>
          <a:bodyPr lIns="32053" tIns="32053" rIns="32053" bIns="32053" anchor="t"/>
          <a:lstStyle>
            <a:lvl1pPr algn="ctr">
              <a:defRPr sz="1210"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72315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Title Text"/>
          <p:cNvSpPr txBox="1">
            <a:spLocks noGrp="1"/>
          </p:cNvSpPr>
          <p:nvPr>
            <p:ph type="title"/>
          </p:nvPr>
        </p:nvSpPr>
        <p:spPr>
          <a:xfrm>
            <a:off x="1971957" y="5440934"/>
            <a:ext cx="6034796" cy="642641"/>
          </a:xfrm>
          <a:prstGeom prst="rect">
            <a:avLst/>
          </a:prstGeom>
        </p:spPr>
        <p:txBody>
          <a:bodyPr lIns="35613" tIns="35613" rIns="35613" bIns="35613" anchor="b"/>
          <a:lstStyle>
            <a:lvl1pPr indent="9822" defTabSz="1005840">
              <a:defRPr sz="1540" b="1" spc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07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971957" y="694506"/>
            <a:ext cx="6034796" cy="466293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0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71957" y="6083574"/>
            <a:ext cx="6034796" cy="912094"/>
          </a:xfrm>
          <a:prstGeom prst="rect">
            <a:avLst/>
          </a:prstGeom>
        </p:spPr>
        <p:txBody>
          <a:bodyPr lIns="35613" tIns="35613" rIns="35613" bIns="35613"/>
          <a:lstStyle>
            <a:lvl1pPr marL="0" indent="0" defTabSz="1005840">
              <a:spcBef>
                <a:spcPts val="770"/>
              </a:spcBef>
              <a:buClrTx/>
              <a:buSzTx/>
              <a:buFontTx/>
              <a:buNone/>
              <a:defRPr sz="1100">
                <a:solidFill>
                  <a:srgbClr val="000000"/>
                </a:solidFill>
              </a:defRPr>
            </a:lvl1pPr>
            <a:lvl2pPr marL="0" indent="352636" defTabSz="1005840">
              <a:spcBef>
                <a:spcPts val="770"/>
              </a:spcBef>
              <a:buClrTx/>
              <a:buSzTx/>
              <a:buFontTx/>
              <a:buNone/>
              <a:defRPr sz="1100">
                <a:solidFill>
                  <a:srgbClr val="000000"/>
                </a:solidFill>
              </a:defRPr>
            </a:lvl2pPr>
            <a:lvl3pPr marL="0" indent="705282" defTabSz="1005840">
              <a:spcBef>
                <a:spcPts val="770"/>
              </a:spcBef>
              <a:buClrTx/>
              <a:buSzTx/>
              <a:buFontTx/>
              <a:buNone/>
              <a:defRPr sz="1100">
                <a:solidFill>
                  <a:srgbClr val="000000"/>
                </a:solidFill>
              </a:defRPr>
            </a:lvl3pPr>
            <a:lvl4pPr marL="0" indent="1057933" defTabSz="1005840">
              <a:spcBef>
                <a:spcPts val="770"/>
              </a:spcBef>
              <a:buClrTx/>
              <a:buSzTx/>
              <a:buFontTx/>
              <a:buNone/>
              <a:defRPr sz="1100">
                <a:solidFill>
                  <a:srgbClr val="000000"/>
                </a:solidFill>
              </a:defRPr>
            </a:lvl4pPr>
            <a:lvl5pPr marL="0" indent="1410577" defTabSz="1005840">
              <a:spcBef>
                <a:spcPts val="770"/>
              </a:spcBef>
              <a:buClrTx/>
              <a:buSzTx/>
              <a:buFontTx/>
              <a:buNone/>
              <a:defRPr sz="110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7503" y="7076628"/>
            <a:ext cx="247474" cy="250937"/>
          </a:xfrm>
          <a:prstGeom prst="rect">
            <a:avLst/>
          </a:prstGeom>
        </p:spPr>
        <p:txBody>
          <a:bodyPr lIns="32053" tIns="32053" rIns="32053" bIns="32053" anchor="t"/>
          <a:lstStyle>
            <a:lvl1pPr algn="ctr">
              <a:defRPr sz="1210"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09716486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Title Text"/>
          <p:cNvSpPr txBox="1">
            <a:spLocks noGrp="1"/>
          </p:cNvSpPr>
          <p:nvPr>
            <p:ph type="title"/>
          </p:nvPr>
        </p:nvSpPr>
        <p:spPr>
          <a:xfrm>
            <a:off x="502243" y="101205"/>
            <a:ext cx="9052806" cy="1710333"/>
          </a:xfrm>
          <a:prstGeom prst="rect">
            <a:avLst/>
          </a:prstGeom>
        </p:spPr>
        <p:txBody>
          <a:bodyPr lIns="35613" tIns="35613" rIns="35613" bIns="35613"/>
          <a:lstStyle>
            <a:lvl1pPr indent="9822" algn="ctr" defTabSz="1005840">
              <a:defRPr sz="4840" spc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17" name="Body Level One…"/>
          <p:cNvSpPr txBox="1">
            <a:spLocks noGrp="1"/>
          </p:cNvSpPr>
          <p:nvPr>
            <p:ph type="body" idx="1"/>
          </p:nvPr>
        </p:nvSpPr>
        <p:spPr>
          <a:xfrm>
            <a:off x="502243" y="1811535"/>
            <a:ext cx="9052806" cy="5957072"/>
          </a:xfrm>
          <a:prstGeom prst="rect">
            <a:avLst/>
          </a:prstGeom>
        </p:spPr>
        <p:txBody>
          <a:bodyPr lIns="35613" tIns="35613" rIns="35613" bIns="35613"/>
          <a:lstStyle>
            <a:lvl1pPr marL="329396" indent="-291407" defTabSz="1005840">
              <a:spcBef>
                <a:spcPts val="770"/>
              </a:spcBef>
              <a:buClrTx/>
              <a:buSzPct val="100000"/>
              <a:defRPr sz="3300">
                <a:solidFill>
                  <a:srgbClr val="000000"/>
                </a:solidFill>
              </a:defRPr>
            </a:lvl1pPr>
            <a:lvl2pPr marL="657671" indent="-270747" defTabSz="1005840">
              <a:spcBef>
                <a:spcPts val="770"/>
              </a:spcBef>
              <a:buClrTx/>
              <a:buSzPct val="100000"/>
              <a:buChar char="–"/>
              <a:defRPr sz="3300">
                <a:solidFill>
                  <a:srgbClr val="000000"/>
                </a:solidFill>
              </a:defRPr>
            </a:lvl2pPr>
            <a:lvl3pPr marL="1054451" indent="-278134" defTabSz="1005840">
              <a:spcBef>
                <a:spcPts val="770"/>
              </a:spcBef>
              <a:buClrTx/>
              <a:buSzPct val="100000"/>
              <a:defRPr sz="3300">
                <a:solidFill>
                  <a:srgbClr val="000000"/>
                </a:solidFill>
              </a:defRPr>
            </a:lvl3pPr>
            <a:lvl4pPr marL="1508024" indent="-343578" defTabSz="1005840">
              <a:spcBef>
                <a:spcPts val="770"/>
              </a:spcBef>
              <a:buClrTx/>
              <a:buChar char="–"/>
              <a:defRPr sz="3300">
                <a:solidFill>
                  <a:srgbClr val="000000"/>
                </a:solidFill>
              </a:defRPr>
            </a:lvl4pPr>
            <a:lvl5pPr marL="1897424" indent="-343578" defTabSz="1005840">
              <a:spcBef>
                <a:spcPts val="770"/>
              </a:spcBef>
              <a:buClrTx/>
              <a:buChar char="»"/>
              <a:defRPr sz="330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7503" y="7076628"/>
            <a:ext cx="247474" cy="250937"/>
          </a:xfrm>
          <a:prstGeom prst="rect">
            <a:avLst/>
          </a:prstGeom>
        </p:spPr>
        <p:txBody>
          <a:bodyPr lIns="32053" tIns="32053" rIns="32053" bIns="32053" anchor="t"/>
          <a:lstStyle>
            <a:lvl1pPr algn="ctr">
              <a:defRPr sz="1210"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3788785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Title Text"/>
          <p:cNvSpPr txBox="1">
            <a:spLocks noGrp="1"/>
          </p:cNvSpPr>
          <p:nvPr>
            <p:ph type="title"/>
          </p:nvPr>
        </p:nvSpPr>
        <p:spPr>
          <a:xfrm>
            <a:off x="7292094" y="101205"/>
            <a:ext cx="2262895" cy="7667403"/>
          </a:xfrm>
          <a:prstGeom prst="rect">
            <a:avLst/>
          </a:prstGeom>
        </p:spPr>
        <p:txBody>
          <a:bodyPr lIns="35613" tIns="35613" rIns="35613" bIns="35613"/>
          <a:lstStyle>
            <a:lvl1pPr indent="9822" algn="ctr" defTabSz="1005840">
              <a:defRPr sz="4840" spc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26" name="Body Level One…"/>
          <p:cNvSpPr txBox="1">
            <a:spLocks noGrp="1"/>
          </p:cNvSpPr>
          <p:nvPr>
            <p:ph type="body" idx="1"/>
          </p:nvPr>
        </p:nvSpPr>
        <p:spPr>
          <a:xfrm>
            <a:off x="502184" y="101205"/>
            <a:ext cx="6672039" cy="7667403"/>
          </a:xfrm>
          <a:prstGeom prst="rect">
            <a:avLst/>
          </a:prstGeom>
        </p:spPr>
        <p:txBody>
          <a:bodyPr lIns="35613" tIns="35613" rIns="35613" bIns="35613"/>
          <a:lstStyle>
            <a:lvl1pPr marL="329396" indent="-291407" defTabSz="1005840">
              <a:spcBef>
                <a:spcPts val="770"/>
              </a:spcBef>
              <a:buClrTx/>
              <a:buSzPct val="100000"/>
              <a:defRPr sz="3300">
                <a:solidFill>
                  <a:srgbClr val="000000"/>
                </a:solidFill>
              </a:defRPr>
            </a:lvl1pPr>
            <a:lvl2pPr marL="657671" indent="-270747" defTabSz="1005840">
              <a:spcBef>
                <a:spcPts val="770"/>
              </a:spcBef>
              <a:buClrTx/>
              <a:buSzPct val="100000"/>
              <a:buChar char="–"/>
              <a:defRPr sz="3300">
                <a:solidFill>
                  <a:srgbClr val="000000"/>
                </a:solidFill>
              </a:defRPr>
            </a:lvl2pPr>
            <a:lvl3pPr marL="1054451" indent="-278134" defTabSz="1005840">
              <a:spcBef>
                <a:spcPts val="770"/>
              </a:spcBef>
              <a:buClrTx/>
              <a:buSzPct val="100000"/>
              <a:defRPr sz="3300">
                <a:solidFill>
                  <a:srgbClr val="000000"/>
                </a:solidFill>
              </a:defRPr>
            </a:lvl3pPr>
            <a:lvl4pPr marL="1508024" indent="-343578" defTabSz="1005840">
              <a:spcBef>
                <a:spcPts val="770"/>
              </a:spcBef>
              <a:buClrTx/>
              <a:buChar char="–"/>
              <a:defRPr sz="3300">
                <a:solidFill>
                  <a:srgbClr val="000000"/>
                </a:solidFill>
              </a:defRPr>
            </a:lvl4pPr>
            <a:lvl5pPr marL="1897424" indent="-343578" defTabSz="1005840">
              <a:spcBef>
                <a:spcPts val="770"/>
              </a:spcBef>
              <a:buClrTx/>
              <a:buChar char="»"/>
              <a:defRPr sz="330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7503" y="7076628"/>
            <a:ext cx="247474" cy="250937"/>
          </a:xfrm>
          <a:prstGeom prst="rect">
            <a:avLst/>
          </a:prstGeom>
        </p:spPr>
        <p:txBody>
          <a:bodyPr lIns="32053" tIns="32053" rIns="32053" bIns="32053" anchor="t"/>
          <a:lstStyle>
            <a:lvl1pPr algn="ctr">
              <a:defRPr sz="1210"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8144266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Title Text"/>
          <p:cNvSpPr txBox="1">
            <a:spLocks noGrp="1"/>
          </p:cNvSpPr>
          <p:nvPr>
            <p:ph type="title"/>
          </p:nvPr>
        </p:nvSpPr>
        <p:spPr>
          <a:xfrm>
            <a:off x="753890" y="2414961"/>
            <a:ext cx="8550622" cy="1666057"/>
          </a:xfrm>
          <a:prstGeom prst="rect">
            <a:avLst/>
          </a:prstGeom>
        </p:spPr>
        <p:txBody>
          <a:bodyPr lIns="35610" tIns="35610" rIns="35610" bIns="35610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09007" y="4404928"/>
            <a:ext cx="7040389" cy="1986112"/>
          </a:xfrm>
          <a:prstGeom prst="rect">
            <a:avLst/>
          </a:prstGeom>
        </p:spPr>
        <p:txBody>
          <a:bodyPr lIns="35610" tIns="35610" rIns="35610" bIns="35610"/>
          <a:lstStyle>
            <a:lvl1pPr marL="0" indent="0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1pPr>
            <a:lvl2pPr marL="0" indent="352617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2pPr>
            <a:lvl3pPr marL="0" indent="705246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3pPr>
            <a:lvl4pPr marL="0" indent="1057880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4pPr>
            <a:lvl5pPr marL="0" indent="1410504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460" y="7081750"/>
            <a:ext cx="231442" cy="234007"/>
          </a:xfrm>
          <a:prstGeom prst="rect">
            <a:avLst/>
          </a:prstGeom>
        </p:spPr>
        <p:txBody>
          <a:bodyPr lIns="32052" tIns="32052" rIns="32052" bIns="32052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3251488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Title Text"/>
          <p:cNvSpPr txBox="1">
            <a:spLocks noGrp="1"/>
          </p:cNvSpPr>
          <p:nvPr>
            <p:ph type="title"/>
          </p:nvPr>
        </p:nvSpPr>
        <p:spPr>
          <a:xfrm>
            <a:off x="117931" y="518667"/>
            <a:ext cx="9888960" cy="1162573"/>
          </a:xfrm>
          <a:prstGeom prst="rect">
            <a:avLst/>
          </a:prstGeom>
        </p:spPr>
        <p:txBody>
          <a:bodyPr lIns="35610" tIns="35610" rIns="35610" bIns="35610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44" name="Body Level One…"/>
          <p:cNvSpPr txBox="1">
            <a:spLocks noGrp="1"/>
          </p:cNvSpPr>
          <p:nvPr>
            <p:ph type="body" idx="1"/>
          </p:nvPr>
        </p:nvSpPr>
        <p:spPr>
          <a:xfrm>
            <a:off x="117931" y="1681238"/>
            <a:ext cx="9888960" cy="6091163"/>
          </a:xfrm>
          <a:prstGeom prst="rect">
            <a:avLst/>
          </a:prstGeom>
        </p:spPr>
        <p:txBody>
          <a:bodyPr lIns="35610" tIns="35610" rIns="35610" bIns="35610"/>
          <a:lstStyle>
            <a:lvl1pPr marL="329380" indent="-291391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61022" indent="-274118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39102" indent="-262824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73591" indent="-309205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62971" indent="-309205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460" y="7081750"/>
            <a:ext cx="231442" cy="234007"/>
          </a:xfrm>
          <a:prstGeom prst="rect">
            <a:avLst/>
          </a:prstGeom>
        </p:spPr>
        <p:txBody>
          <a:bodyPr lIns="32052" tIns="32052" rIns="32052" bIns="32052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958283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Title Text"/>
          <p:cNvSpPr txBox="1">
            <a:spLocks noGrp="1"/>
          </p:cNvSpPr>
          <p:nvPr>
            <p:ph type="title"/>
          </p:nvPr>
        </p:nvSpPr>
        <p:spPr>
          <a:xfrm>
            <a:off x="794408" y="4994375"/>
            <a:ext cx="8549394" cy="1543348"/>
          </a:xfrm>
          <a:prstGeom prst="rect">
            <a:avLst/>
          </a:prstGeom>
        </p:spPr>
        <p:txBody>
          <a:bodyPr lIns="35610" tIns="35610" rIns="35610" bIns="35610" anchor="t"/>
          <a:lstStyle>
            <a:lvl1pPr indent="9822" defTabSz="1005840">
              <a:defRPr sz="3080" b="1" cap="all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5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94408" y="3294162"/>
            <a:ext cx="8549394" cy="1700214"/>
          </a:xfrm>
          <a:prstGeom prst="rect">
            <a:avLst/>
          </a:prstGeom>
        </p:spPr>
        <p:txBody>
          <a:bodyPr lIns="35610" tIns="35610" rIns="35610" bIns="35610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1pPr>
            <a:lvl2pPr marL="0" indent="352617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2pPr>
            <a:lvl3pPr marL="0" indent="705246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3pPr>
            <a:lvl4pPr marL="0" indent="1057880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4pPr>
            <a:lvl5pPr marL="0" indent="1410504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460" y="7081750"/>
            <a:ext cx="231442" cy="234007"/>
          </a:xfrm>
          <a:prstGeom prst="rect">
            <a:avLst/>
          </a:prstGeom>
        </p:spPr>
        <p:txBody>
          <a:bodyPr lIns="32052" tIns="32052" rIns="32052" bIns="32052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6398083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311257"/>
            <a:ext cx="2263140" cy="66317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311257"/>
            <a:ext cx="6621780" cy="66317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91906-DABA-3A47-849C-E4082C9BC95F}" type="datetime1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8077-7BE0-724E-9F9E-E50D642DFD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Title Text"/>
          <p:cNvSpPr txBox="1">
            <a:spLocks noGrp="1"/>
          </p:cNvSpPr>
          <p:nvPr>
            <p:ph type="title"/>
          </p:nvPr>
        </p:nvSpPr>
        <p:spPr>
          <a:xfrm>
            <a:off x="117931" y="518667"/>
            <a:ext cx="9888960" cy="1162573"/>
          </a:xfrm>
          <a:prstGeom prst="rect">
            <a:avLst/>
          </a:prstGeom>
        </p:spPr>
        <p:txBody>
          <a:bodyPr lIns="35610" tIns="35610" rIns="35610" bIns="35610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6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7870" y="1681238"/>
            <a:ext cx="4885547" cy="6091163"/>
          </a:xfrm>
          <a:prstGeom prst="rect">
            <a:avLst/>
          </a:prstGeom>
        </p:spPr>
        <p:txBody>
          <a:bodyPr lIns="35610" tIns="35610" rIns="35610" bIns="35610"/>
          <a:lstStyle>
            <a:lvl1pPr marL="329380" indent="-291391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2200">
                <a:solidFill>
                  <a:srgbClr val="1C1C34"/>
                </a:solidFill>
              </a:defRPr>
            </a:lvl1pPr>
            <a:lvl2pPr marL="673563" indent="-286660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200">
                <a:solidFill>
                  <a:srgbClr val="1C1C34"/>
                </a:solidFill>
              </a:defRPr>
            </a:lvl2pPr>
            <a:lvl3pPr marL="1054398" indent="-278121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p"/>
              <a:defRPr sz="2200">
                <a:solidFill>
                  <a:srgbClr val="1C1C34"/>
                </a:solidFill>
              </a:defRPr>
            </a:lvl3pPr>
            <a:lvl4pPr marL="1463901" indent="-299515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200">
                <a:solidFill>
                  <a:srgbClr val="1C1C34"/>
                </a:solidFill>
              </a:defRPr>
            </a:lvl4pPr>
            <a:lvl5pPr marL="1853281" indent="-299515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□"/>
              <a:defRPr sz="220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460" y="7081750"/>
            <a:ext cx="231442" cy="234007"/>
          </a:xfrm>
          <a:prstGeom prst="rect">
            <a:avLst/>
          </a:prstGeom>
        </p:spPr>
        <p:txBody>
          <a:bodyPr lIns="32052" tIns="32052" rIns="32052" bIns="32052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85152827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Title Text"/>
          <p:cNvSpPr txBox="1">
            <a:spLocks noGrp="1"/>
          </p:cNvSpPr>
          <p:nvPr>
            <p:ph type="title"/>
          </p:nvPr>
        </p:nvSpPr>
        <p:spPr>
          <a:xfrm>
            <a:off x="503412" y="311200"/>
            <a:ext cx="9051579" cy="1295401"/>
          </a:xfrm>
          <a:prstGeom prst="rect">
            <a:avLst/>
          </a:prstGeom>
        </p:spPr>
        <p:txBody>
          <a:bodyPr lIns="35610" tIns="35610" rIns="35610" bIns="35610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7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3412" y="1739430"/>
            <a:ext cx="4443526" cy="724869"/>
          </a:xfrm>
          <a:prstGeom prst="rect">
            <a:avLst/>
          </a:prstGeom>
        </p:spPr>
        <p:txBody>
          <a:bodyPr lIns="35610" tIns="35610" rIns="35610" bIns="35610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1pPr>
            <a:lvl2pPr marL="0" indent="352617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2pPr>
            <a:lvl3pPr marL="0" indent="705246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3pPr>
            <a:lvl4pPr marL="0" indent="1057880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4pPr>
            <a:lvl5pPr marL="0" indent="1410504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2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09009" y="1739430"/>
            <a:ext cx="4445980" cy="724869"/>
          </a:xfrm>
          <a:prstGeom prst="rect">
            <a:avLst/>
          </a:prstGeom>
        </p:spPr>
        <p:txBody>
          <a:bodyPr lIns="35610" tIns="35610" rIns="35610" bIns="35610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700" b="1">
                <a:solidFill>
                  <a:srgbClr val="1C1C34"/>
                </a:solidFill>
              </a:defRPr>
            </a:lvl1pPr>
          </a:lstStyle>
          <a:p>
            <a:pPr marL="0" indent="0" defTabSz="914400">
              <a:spcBef>
                <a:spcPts val="600"/>
              </a:spcBef>
              <a:buClrTx/>
              <a:buSzTx/>
              <a:buFontTx/>
              <a:buNone/>
              <a:defRPr sz="1700" b="1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3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460" y="7081750"/>
            <a:ext cx="231442" cy="234007"/>
          </a:xfrm>
          <a:prstGeom prst="rect">
            <a:avLst/>
          </a:prstGeom>
        </p:spPr>
        <p:txBody>
          <a:bodyPr lIns="32052" tIns="32052" rIns="32052" bIns="32052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4896375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Title Text"/>
          <p:cNvSpPr txBox="1">
            <a:spLocks noGrp="1"/>
          </p:cNvSpPr>
          <p:nvPr>
            <p:ph type="title"/>
          </p:nvPr>
        </p:nvSpPr>
        <p:spPr>
          <a:xfrm>
            <a:off x="117931" y="518667"/>
            <a:ext cx="9888960" cy="1162573"/>
          </a:xfrm>
          <a:prstGeom prst="rect">
            <a:avLst/>
          </a:prstGeom>
        </p:spPr>
        <p:txBody>
          <a:bodyPr lIns="35610" tIns="35610" rIns="35610" bIns="35610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460" y="7081750"/>
            <a:ext cx="231442" cy="234007"/>
          </a:xfrm>
          <a:prstGeom prst="rect">
            <a:avLst/>
          </a:prstGeom>
        </p:spPr>
        <p:txBody>
          <a:bodyPr lIns="32052" tIns="32052" rIns="32052" bIns="32052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7829506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460" y="7081750"/>
            <a:ext cx="231442" cy="234007"/>
          </a:xfrm>
          <a:prstGeom prst="rect">
            <a:avLst/>
          </a:prstGeom>
        </p:spPr>
        <p:txBody>
          <a:bodyPr lIns="32052" tIns="32052" rIns="32052" bIns="32052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33988616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Title Text"/>
          <p:cNvSpPr txBox="1">
            <a:spLocks noGrp="1"/>
          </p:cNvSpPr>
          <p:nvPr>
            <p:ph type="title"/>
          </p:nvPr>
        </p:nvSpPr>
        <p:spPr>
          <a:xfrm>
            <a:off x="503471" y="309997"/>
            <a:ext cx="3309010" cy="1316906"/>
          </a:xfrm>
          <a:prstGeom prst="rect">
            <a:avLst/>
          </a:prstGeom>
        </p:spPr>
        <p:txBody>
          <a:bodyPr lIns="35610" tIns="35610" rIns="35610" bIns="35610" anchor="b"/>
          <a:lstStyle>
            <a:lvl1pPr indent="9822" defTabSz="1005840">
              <a:defRPr sz="154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96" name="Body Level One…"/>
          <p:cNvSpPr txBox="1">
            <a:spLocks noGrp="1"/>
          </p:cNvSpPr>
          <p:nvPr>
            <p:ph type="body" idx="1"/>
          </p:nvPr>
        </p:nvSpPr>
        <p:spPr>
          <a:xfrm>
            <a:off x="3932746" y="309936"/>
            <a:ext cx="5622243" cy="6632600"/>
          </a:xfrm>
          <a:prstGeom prst="rect">
            <a:avLst/>
          </a:prstGeom>
        </p:spPr>
        <p:txBody>
          <a:bodyPr lIns="35610" tIns="35610" rIns="35610" bIns="35610"/>
          <a:lstStyle>
            <a:lvl1pPr marL="329380" indent="-291391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2420">
                <a:solidFill>
                  <a:srgbClr val="1C1C34"/>
                </a:solidFill>
              </a:defRPr>
            </a:lvl1pPr>
            <a:lvl2pPr marL="654930" indent="-26802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420">
                <a:solidFill>
                  <a:srgbClr val="1C1C34"/>
                </a:solidFill>
              </a:defRPr>
            </a:lvl2pPr>
            <a:lvl3pPr marL="1028222" indent="-251944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p"/>
              <a:defRPr sz="2420">
                <a:solidFill>
                  <a:srgbClr val="1C1C34"/>
                </a:solidFill>
              </a:defRPr>
            </a:lvl3pPr>
            <a:lvl4pPr marL="1470318" indent="-305932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420">
                <a:solidFill>
                  <a:srgbClr val="1C1C34"/>
                </a:solidFill>
              </a:defRPr>
            </a:lvl4pPr>
            <a:lvl5pPr marL="1859699" indent="-305932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□"/>
              <a:defRPr sz="242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7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3470" y="1626842"/>
            <a:ext cx="3309009" cy="5315695"/>
          </a:xfrm>
          <a:prstGeom prst="rect">
            <a:avLst/>
          </a:prstGeom>
        </p:spPr>
        <p:txBody>
          <a:bodyPr lIns="35610" tIns="35610" rIns="35610" bIns="35610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000">
                <a:solidFill>
                  <a:srgbClr val="1C1C34"/>
                </a:solidFill>
              </a:defRPr>
            </a:lvl1pPr>
          </a:lstStyle>
          <a:p>
            <a:pPr marL="0" indent="0" defTabSz="914400">
              <a:spcBef>
                <a:spcPts val="600"/>
              </a:spcBef>
              <a:buClrTx/>
              <a:buSzTx/>
              <a:buFontTx/>
              <a:buNone/>
              <a:defRPr sz="1000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3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460" y="7081750"/>
            <a:ext cx="231442" cy="234007"/>
          </a:xfrm>
          <a:prstGeom prst="rect">
            <a:avLst/>
          </a:prstGeom>
        </p:spPr>
        <p:txBody>
          <a:bodyPr lIns="32052" tIns="32052" rIns="32052" bIns="32052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575989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Title Text"/>
          <p:cNvSpPr txBox="1">
            <a:spLocks noGrp="1"/>
          </p:cNvSpPr>
          <p:nvPr>
            <p:ph type="title"/>
          </p:nvPr>
        </p:nvSpPr>
        <p:spPr>
          <a:xfrm>
            <a:off x="1971958" y="5440934"/>
            <a:ext cx="6034796" cy="642641"/>
          </a:xfrm>
          <a:prstGeom prst="rect">
            <a:avLst/>
          </a:prstGeom>
        </p:spPr>
        <p:txBody>
          <a:bodyPr lIns="35610" tIns="35610" rIns="35610" bIns="35610" anchor="b"/>
          <a:lstStyle>
            <a:lvl1pPr indent="9822" defTabSz="1005840">
              <a:defRPr sz="154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06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971958" y="694506"/>
            <a:ext cx="6034796" cy="466293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71958" y="6083574"/>
            <a:ext cx="6034796" cy="912094"/>
          </a:xfrm>
          <a:prstGeom prst="rect">
            <a:avLst/>
          </a:prstGeom>
        </p:spPr>
        <p:txBody>
          <a:bodyPr lIns="35610" tIns="35610" rIns="35610" bIns="35610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1pPr>
            <a:lvl2pPr marL="0" indent="352617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2pPr>
            <a:lvl3pPr marL="0" indent="705246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3pPr>
            <a:lvl4pPr marL="0" indent="1057880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4pPr>
            <a:lvl5pPr marL="0" indent="1410504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460" y="7081750"/>
            <a:ext cx="231442" cy="234007"/>
          </a:xfrm>
          <a:prstGeom prst="rect">
            <a:avLst/>
          </a:prstGeom>
        </p:spPr>
        <p:txBody>
          <a:bodyPr lIns="32052" tIns="32052" rIns="32052" bIns="32052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262121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Title Text"/>
          <p:cNvSpPr txBox="1">
            <a:spLocks noGrp="1"/>
          </p:cNvSpPr>
          <p:nvPr>
            <p:ph type="title"/>
          </p:nvPr>
        </p:nvSpPr>
        <p:spPr>
          <a:xfrm>
            <a:off x="117931" y="518667"/>
            <a:ext cx="9888960" cy="1162573"/>
          </a:xfrm>
          <a:prstGeom prst="rect">
            <a:avLst/>
          </a:prstGeom>
        </p:spPr>
        <p:txBody>
          <a:bodyPr lIns="35610" tIns="35610" rIns="35610" bIns="35610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6" name="Body Level One…"/>
          <p:cNvSpPr txBox="1">
            <a:spLocks noGrp="1"/>
          </p:cNvSpPr>
          <p:nvPr>
            <p:ph type="body" idx="1"/>
          </p:nvPr>
        </p:nvSpPr>
        <p:spPr>
          <a:xfrm>
            <a:off x="117931" y="1681238"/>
            <a:ext cx="9888960" cy="6091163"/>
          </a:xfrm>
          <a:prstGeom prst="rect">
            <a:avLst/>
          </a:prstGeom>
        </p:spPr>
        <p:txBody>
          <a:bodyPr lIns="35610" tIns="35610" rIns="35610" bIns="35610"/>
          <a:lstStyle>
            <a:lvl1pPr marL="329380" indent="-291391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61022" indent="-274118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39102" indent="-262824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73591" indent="-309205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62971" indent="-309205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460" y="7081750"/>
            <a:ext cx="231442" cy="234007"/>
          </a:xfrm>
          <a:prstGeom prst="rect">
            <a:avLst/>
          </a:prstGeom>
        </p:spPr>
        <p:txBody>
          <a:bodyPr lIns="32052" tIns="32052" rIns="32052" bIns="32052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811853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Title Text"/>
          <p:cNvSpPr txBox="1">
            <a:spLocks noGrp="1"/>
          </p:cNvSpPr>
          <p:nvPr>
            <p:ph type="title"/>
          </p:nvPr>
        </p:nvSpPr>
        <p:spPr>
          <a:xfrm>
            <a:off x="7535206" y="518666"/>
            <a:ext cx="2471626" cy="7253735"/>
          </a:xfrm>
          <a:prstGeom prst="rect">
            <a:avLst/>
          </a:prstGeom>
        </p:spPr>
        <p:txBody>
          <a:bodyPr lIns="35610" tIns="35610" rIns="35610" bIns="35610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25" name="Body Level One…"/>
          <p:cNvSpPr txBox="1">
            <a:spLocks noGrp="1"/>
          </p:cNvSpPr>
          <p:nvPr>
            <p:ph type="body" idx="1"/>
          </p:nvPr>
        </p:nvSpPr>
        <p:spPr>
          <a:xfrm>
            <a:off x="117870" y="518666"/>
            <a:ext cx="7299464" cy="7253735"/>
          </a:xfrm>
          <a:prstGeom prst="rect">
            <a:avLst/>
          </a:prstGeom>
        </p:spPr>
        <p:txBody>
          <a:bodyPr lIns="35610" tIns="35610" rIns="35610" bIns="35610"/>
          <a:lstStyle>
            <a:lvl1pPr marL="329380" indent="-291391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61022" indent="-274118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39102" indent="-262824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73591" indent="-309205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62971" indent="-309205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460" y="7081750"/>
            <a:ext cx="231442" cy="234007"/>
          </a:xfrm>
          <a:prstGeom prst="rect">
            <a:avLst/>
          </a:prstGeom>
        </p:spPr>
        <p:txBody>
          <a:bodyPr lIns="32052" tIns="32052" rIns="32052" bIns="32052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6030251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Title Text"/>
          <p:cNvSpPr txBox="1">
            <a:spLocks noGrp="1"/>
          </p:cNvSpPr>
          <p:nvPr>
            <p:ph type="title"/>
          </p:nvPr>
        </p:nvSpPr>
        <p:spPr>
          <a:xfrm>
            <a:off x="753890" y="2414961"/>
            <a:ext cx="8550622" cy="1666057"/>
          </a:xfrm>
          <a:prstGeom prst="rect">
            <a:avLst/>
          </a:prstGeom>
        </p:spPr>
        <p:txBody>
          <a:bodyPr lIns="26709" tIns="26709" rIns="26709" bIns="26709"/>
          <a:lstStyle>
            <a:lvl1pPr algn="ctr" defTabSz="1005840">
              <a:defRPr sz="4840" spc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3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09007" y="4404928"/>
            <a:ext cx="7040389" cy="1986112"/>
          </a:xfrm>
          <a:prstGeom prst="rect">
            <a:avLst/>
          </a:prstGeom>
        </p:spPr>
        <p:txBody>
          <a:bodyPr lIns="32052" tIns="32052" rIns="32052" bIns="32052"/>
          <a:lstStyle>
            <a:lvl1pPr marL="0" indent="0" algn="ctr" defTabSz="1005840">
              <a:spcBef>
                <a:spcPts val="770"/>
              </a:spcBef>
              <a:buClrTx/>
              <a:buSzTx/>
              <a:buFontTx/>
              <a:buNone/>
              <a:defRPr sz="341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0" indent="352617" algn="ctr" defTabSz="1005840">
              <a:spcBef>
                <a:spcPts val="770"/>
              </a:spcBef>
              <a:buClrTx/>
              <a:buSzTx/>
              <a:buFontTx/>
              <a:buNone/>
              <a:defRPr sz="341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0" indent="705246" algn="ctr" defTabSz="1005840">
              <a:spcBef>
                <a:spcPts val="770"/>
              </a:spcBef>
              <a:buClrTx/>
              <a:buSzTx/>
              <a:buFontTx/>
              <a:buNone/>
              <a:defRPr sz="341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0" indent="1057880" algn="ctr" defTabSz="1005840">
              <a:spcBef>
                <a:spcPts val="770"/>
              </a:spcBef>
              <a:buClrTx/>
              <a:buSzTx/>
              <a:buFontTx/>
              <a:buNone/>
              <a:defRPr sz="341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0" indent="1410504" algn="ctr" defTabSz="1005840">
              <a:spcBef>
                <a:spcPts val="770"/>
              </a:spcBef>
              <a:buClrTx/>
              <a:buSzTx/>
              <a:buFontTx/>
              <a:buNone/>
              <a:defRPr sz="341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0446819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Title Text"/>
          <p:cNvSpPr txBox="1">
            <a:spLocks noGrp="1"/>
          </p:cNvSpPr>
          <p:nvPr>
            <p:ph type="title"/>
          </p:nvPr>
        </p:nvSpPr>
        <p:spPr>
          <a:xfrm>
            <a:off x="500956" y="311200"/>
            <a:ext cx="9056489" cy="1295401"/>
          </a:xfrm>
          <a:prstGeom prst="rect">
            <a:avLst/>
          </a:prstGeom>
        </p:spPr>
        <p:txBody>
          <a:bodyPr lIns="26709" tIns="26709" rIns="26709" bIns="26709"/>
          <a:lstStyle>
            <a:lvl1pPr algn="ctr" defTabSz="1005840">
              <a:defRPr sz="4840" spc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43" name="Body Level One…"/>
          <p:cNvSpPr txBox="1">
            <a:spLocks noGrp="1"/>
          </p:cNvSpPr>
          <p:nvPr>
            <p:ph type="body" idx="1"/>
          </p:nvPr>
        </p:nvSpPr>
        <p:spPr>
          <a:xfrm>
            <a:off x="503412" y="1814128"/>
            <a:ext cx="9051579" cy="5128469"/>
          </a:xfrm>
          <a:prstGeom prst="rect">
            <a:avLst/>
          </a:prstGeom>
        </p:spPr>
        <p:txBody>
          <a:bodyPr lIns="32052" tIns="32052" rIns="32052" bIns="32052"/>
          <a:lstStyle>
            <a:lvl1pPr marL="264481" indent="-264481" defTabSz="1005840">
              <a:spcBef>
                <a:spcPts val="770"/>
              </a:spcBef>
              <a:buClr>
                <a:srgbClr val="000000"/>
              </a:buClr>
              <a:buSzPct val="100000"/>
              <a:defRPr sz="341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605690" indent="-253042" defTabSz="1005840">
              <a:spcBef>
                <a:spcPts val="770"/>
              </a:spcBef>
              <a:buClr>
                <a:srgbClr val="000000"/>
              </a:buClr>
              <a:buSzPct val="100000"/>
              <a:buChar char="–"/>
              <a:defRPr sz="341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932997" indent="-227743" defTabSz="1005840">
              <a:spcBef>
                <a:spcPts val="770"/>
              </a:spcBef>
              <a:buClr>
                <a:srgbClr val="000000"/>
              </a:buClr>
              <a:buSzPct val="100000"/>
              <a:defRPr sz="341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1331177" indent="-273293" defTabSz="1005840">
              <a:spcBef>
                <a:spcPts val="770"/>
              </a:spcBef>
              <a:buClr>
                <a:srgbClr val="000000"/>
              </a:buClr>
              <a:buChar char="–"/>
              <a:defRPr sz="341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1683792" indent="-273292" defTabSz="1005840">
              <a:spcBef>
                <a:spcPts val="770"/>
              </a:spcBef>
              <a:buClr>
                <a:srgbClr val="000000"/>
              </a:buClr>
              <a:buChar char="»"/>
              <a:defRPr sz="341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9948648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himmer">
    <p:bg>
      <p:bgPr>
        <a:solidFill>
          <a:srgbClr val="0112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20"/>
          <p:cNvGrpSpPr/>
          <p:nvPr/>
        </p:nvGrpSpPr>
        <p:grpSpPr>
          <a:xfrm>
            <a:off x="2" y="7198"/>
            <a:ext cx="10054907" cy="7765204"/>
            <a:chOff x="0" y="0"/>
            <a:chExt cx="13000284" cy="9744569"/>
          </a:xfrm>
        </p:grpSpPr>
        <p:sp>
          <p:nvSpPr>
            <p:cNvPr id="8" name="Shape 8"/>
            <p:cNvSpPr/>
            <p:nvPr/>
          </p:nvSpPr>
          <p:spPr>
            <a:xfrm>
              <a:off x="1259840" y="2612249"/>
              <a:ext cx="11734801" cy="7132321"/>
            </a:xfrm>
            <a:prstGeom prst="rect">
              <a:avLst/>
            </a:prstGeom>
            <a:gradFill flip="none" rotWithShape="1">
              <a:gsLst>
                <a:gs pos="0">
                  <a:srgbClr val="011279"/>
                </a:gs>
                <a:gs pos="100000">
                  <a:srgbClr val="021EAA"/>
                </a:gs>
              </a:gsLst>
              <a:lin ang="0" scaled="0"/>
            </a:gra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44653" marR="44653" lvl="0" defTabSz="1000718">
                <a:defRPr sz="3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+mj-lt"/>
                  <a:ea typeface="+mj-ea"/>
                  <a:cs typeface="+mj-cs"/>
                  <a:sym typeface="Arial"/>
                </a:defRPr>
              </a:pPr>
              <a:endParaRPr sz="2630"/>
            </a:p>
          </p:txBody>
        </p:sp>
        <p:sp>
          <p:nvSpPr>
            <p:cNvPr id="9" name="Shape 9"/>
            <p:cNvSpPr/>
            <p:nvPr/>
          </p:nvSpPr>
          <p:spPr>
            <a:xfrm>
              <a:off x="0" y="2612249"/>
              <a:ext cx="1259841" cy="7132321"/>
            </a:xfrm>
            <a:prstGeom prst="rect">
              <a:avLst/>
            </a:prstGeom>
            <a:gradFill flip="none" rotWithShape="1">
              <a:gsLst>
                <a:gs pos="0">
                  <a:srgbClr val="021EAA"/>
                </a:gs>
                <a:gs pos="100000">
                  <a:srgbClr val="011279"/>
                </a:gs>
              </a:gsLst>
              <a:lin ang="16200000" scaled="0"/>
            </a:gra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44653" marR="44653" lvl="0" defTabSz="1000718">
                <a:defRPr sz="3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+mj-lt"/>
                  <a:ea typeface="+mj-ea"/>
                  <a:cs typeface="+mj-cs"/>
                  <a:sym typeface="Arial"/>
                </a:defRPr>
              </a:pPr>
              <a:endParaRPr sz="2630"/>
            </a:p>
          </p:txBody>
        </p:sp>
        <p:grpSp>
          <p:nvGrpSpPr>
            <p:cNvPr id="19" name="Group 19"/>
            <p:cNvGrpSpPr/>
            <p:nvPr/>
          </p:nvGrpSpPr>
          <p:grpSpPr>
            <a:xfrm>
              <a:off x="0" y="0"/>
              <a:ext cx="13000285" cy="9744569"/>
              <a:chOff x="0" y="0"/>
              <a:chExt cx="13000284" cy="9744568"/>
            </a:xfrm>
          </p:grpSpPr>
          <p:sp>
            <p:nvSpPr>
              <p:cNvPr id="10" name="Shape 10"/>
              <p:cNvSpPr/>
              <p:nvPr/>
            </p:nvSpPr>
            <p:spPr>
              <a:xfrm>
                <a:off x="1244600" y="0"/>
                <a:ext cx="29352" cy="1569156"/>
              </a:xfrm>
              <a:prstGeom prst="rect">
                <a:avLst/>
              </a:prstGeom>
              <a:gradFill flip="none" rotWithShape="1">
                <a:gsLst>
                  <a:gs pos="0">
                    <a:srgbClr val="021EAA"/>
                  </a:gs>
                  <a:gs pos="100000">
                    <a:srgbClr val="011279"/>
                  </a:gs>
                </a:gsLst>
                <a:lin ang="16200000" scaled="0"/>
              </a:gra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44653" marR="44653" lvl="0" defTabSz="1000718">
                  <a:defRPr sz="34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+mj-ea"/>
                    <a:cs typeface="+mj-cs"/>
                    <a:sym typeface="Arial"/>
                  </a:defRPr>
                </a:pPr>
                <a:endParaRPr sz="2630"/>
              </a:p>
            </p:txBody>
          </p:sp>
          <p:sp>
            <p:nvSpPr>
              <p:cNvPr id="11" name="Shape 11"/>
              <p:cNvSpPr/>
              <p:nvPr/>
            </p:nvSpPr>
            <p:spPr>
              <a:xfrm>
                <a:off x="1244600" y="3655341"/>
                <a:ext cx="29352" cy="6089228"/>
              </a:xfrm>
              <a:prstGeom prst="rect">
                <a:avLst/>
              </a:prstGeom>
              <a:gradFill flip="none" rotWithShape="1">
                <a:gsLst>
                  <a:gs pos="0">
                    <a:srgbClr val="011279"/>
                  </a:gs>
                  <a:gs pos="100000">
                    <a:srgbClr val="021EAA"/>
                  </a:gs>
                </a:gsLst>
                <a:lin ang="16200000" scaled="0"/>
              </a:gra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44653" marR="44653" lvl="0" defTabSz="1000718">
                  <a:defRPr sz="34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+mj-ea"/>
                    <a:cs typeface="+mj-cs"/>
                    <a:sym typeface="Arial"/>
                  </a:defRPr>
                </a:pPr>
                <a:endParaRPr sz="2630"/>
              </a:p>
            </p:txBody>
          </p:sp>
          <p:sp>
            <p:nvSpPr>
              <p:cNvPr id="12" name="Shape 12"/>
              <p:cNvSpPr/>
              <p:nvPr/>
            </p:nvSpPr>
            <p:spPr>
              <a:xfrm>
                <a:off x="2300675" y="2598702"/>
                <a:ext cx="10699610" cy="29352"/>
              </a:xfrm>
              <a:prstGeom prst="rect">
                <a:avLst/>
              </a:prstGeom>
              <a:gradFill flip="none" rotWithShape="1">
                <a:gsLst>
                  <a:gs pos="0">
                    <a:srgbClr val="021EAA"/>
                  </a:gs>
                  <a:gs pos="100000">
                    <a:srgbClr val="011279"/>
                  </a:gs>
                </a:gsLst>
                <a:lin ang="0" scaled="0"/>
              </a:gra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44653" marR="44653" lvl="0" defTabSz="1000718">
                  <a:defRPr sz="34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+mj-ea"/>
                    <a:cs typeface="+mj-cs"/>
                    <a:sym typeface="Arial"/>
                  </a:defRPr>
                </a:pPr>
                <a:endParaRPr sz="2630"/>
              </a:p>
            </p:txBody>
          </p:sp>
          <p:sp>
            <p:nvSpPr>
              <p:cNvPr id="13" name="Shape 13"/>
              <p:cNvSpPr/>
              <p:nvPr/>
            </p:nvSpPr>
            <p:spPr>
              <a:xfrm>
                <a:off x="1244600" y="3086382"/>
                <a:ext cx="29352" cy="568961"/>
              </a:xfrm>
              <a:prstGeom prst="rect">
                <a:avLst/>
              </a:prstGeom>
              <a:gradFill flip="none" rotWithShape="1">
                <a:gsLst>
                  <a:gs pos="0">
                    <a:srgbClr val="021EAA"/>
                  </a:gs>
                  <a:gs pos="100000">
                    <a:srgbClr val="0080FF"/>
                  </a:gs>
                </a:gsLst>
                <a:lin ang="16200000" scaled="0"/>
              </a:gra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44653" marR="44653" lvl="0" defTabSz="1000718">
                  <a:defRPr sz="34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+mj-ea"/>
                    <a:cs typeface="+mj-cs"/>
                    <a:sym typeface="Arial"/>
                  </a:defRPr>
                </a:pPr>
                <a:endParaRPr sz="2630"/>
              </a:p>
            </p:txBody>
          </p:sp>
          <p:sp>
            <p:nvSpPr>
              <p:cNvPr id="14" name="Shape 14"/>
              <p:cNvSpPr/>
              <p:nvPr/>
            </p:nvSpPr>
            <p:spPr>
              <a:xfrm>
                <a:off x="1244600" y="1569155"/>
                <a:ext cx="29352" cy="568961"/>
              </a:xfrm>
              <a:prstGeom prst="rect">
                <a:avLst/>
              </a:prstGeom>
              <a:gradFill flip="none" rotWithShape="1">
                <a:gsLst>
                  <a:gs pos="0">
                    <a:srgbClr val="0080FF"/>
                  </a:gs>
                  <a:gs pos="100000">
                    <a:srgbClr val="021EAA"/>
                  </a:gs>
                </a:gsLst>
                <a:lin ang="16200000" scaled="0"/>
              </a:gra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44653" marR="44653" lvl="0" defTabSz="1000718">
                  <a:defRPr sz="34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+mj-ea"/>
                    <a:cs typeface="+mj-cs"/>
                    <a:sym typeface="Arial"/>
                  </a:defRPr>
                </a:pPr>
                <a:endParaRPr sz="2630"/>
              </a:p>
            </p:txBody>
          </p:sp>
          <p:sp>
            <p:nvSpPr>
              <p:cNvPr id="15" name="Shape 15"/>
              <p:cNvSpPr/>
              <p:nvPr/>
            </p:nvSpPr>
            <p:spPr>
              <a:xfrm>
                <a:off x="1244600" y="2138115"/>
                <a:ext cx="29352" cy="950526"/>
              </a:xfrm>
              <a:prstGeom prst="rect">
                <a:avLst/>
              </a:prstGeom>
              <a:gradFill flip="none" rotWithShape="1">
                <a:gsLst>
                  <a:gs pos="0">
                    <a:srgbClr val="0080FF"/>
                  </a:gs>
                  <a:gs pos="50000">
                    <a:srgbClr val="FFFED5"/>
                  </a:gs>
                  <a:gs pos="100000">
                    <a:srgbClr val="0080FF"/>
                  </a:gs>
                </a:gsLst>
                <a:lin ang="16200000" scaled="0"/>
              </a:gra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44653" marR="44653" lvl="0" defTabSz="1000718">
                  <a:defRPr sz="34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+mj-ea"/>
                    <a:cs typeface="+mj-cs"/>
                    <a:sym typeface="Arial"/>
                  </a:defRPr>
                </a:pPr>
                <a:endParaRPr sz="2630"/>
              </a:p>
            </p:txBody>
          </p:sp>
          <p:sp>
            <p:nvSpPr>
              <p:cNvPr id="16" name="Shape 16"/>
              <p:cNvSpPr/>
              <p:nvPr/>
            </p:nvSpPr>
            <p:spPr>
              <a:xfrm>
                <a:off x="0" y="2598702"/>
                <a:ext cx="792481" cy="29352"/>
              </a:xfrm>
              <a:prstGeom prst="rect">
                <a:avLst/>
              </a:prstGeom>
              <a:gradFill flip="none" rotWithShape="1">
                <a:gsLst>
                  <a:gs pos="0">
                    <a:srgbClr val="021EAA"/>
                  </a:gs>
                  <a:gs pos="100000">
                    <a:srgbClr val="0080FF"/>
                  </a:gs>
                </a:gsLst>
                <a:lin ang="0" scaled="0"/>
              </a:gra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44653" marR="44653" lvl="0" defTabSz="1000718">
                  <a:defRPr sz="34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+mj-ea"/>
                    <a:cs typeface="+mj-cs"/>
                    <a:sym typeface="Arial"/>
                  </a:defRPr>
                </a:pPr>
                <a:endParaRPr sz="2630"/>
              </a:p>
            </p:txBody>
          </p:sp>
          <p:sp>
            <p:nvSpPr>
              <p:cNvPr id="17" name="Shape 17"/>
              <p:cNvSpPr/>
              <p:nvPr/>
            </p:nvSpPr>
            <p:spPr>
              <a:xfrm>
                <a:off x="1731715" y="2598702"/>
                <a:ext cx="568961" cy="29352"/>
              </a:xfrm>
              <a:prstGeom prst="rect">
                <a:avLst/>
              </a:prstGeom>
              <a:gradFill flip="none" rotWithShape="1">
                <a:gsLst>
                  <a:gs pos="0">
                    <a:srgbClr val="0080FF"/>
                  </a:gs>
                  <a:gs pos="100000">
                    <a:srgbClr val="021EAA"/>
                  </a:gs>
                </a:gsLst>
                <a:lin ang="0" scaled="0"/>
              </a:gra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44653" marR="44653" lvl="0" defTabSz="1000718">
                  <a:defRPr sz="34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+mj-ea"/>
                    <a:cs typeface="+mj-cs"/>
                    <a:sym typeface="Arial"/>
                  </a:defRPr>
                </a:pPr>
                <a:endParaRPr sz="2630"/>
              </a:p>
            </p:txBody>
          </p:sp>
          <p:sp>
            <p:nvSpPr>
              <p:cNvPr id="18" name="Shape 18"/>
              <p:cNvSpPr/>
              <p:nvPr/>
            </p:nvSpPr>
            <p:spPr>
              <a:xfrm>
                <a:off x="785706" y="2598702"/>
                <a:ext cx="943752" cy="29352"/>
              </a:xfrm>
              <a:prstGeom prst="rect">
                <a:avLst/>
              </a:prstGeom>
              <a:gradFill flip="none" rotWithShape="1">
                <a:gsLst>
                  <a:gs pos="0">
                    <a:srgbClr val="0080FF"/>
                  </a:gs>
                  <a:gs pos="50000">
                    <a:srgbClr val="FFFED5"/>
                  </a:gs>
                  <a:gs pos="100000">
                    <a:srgbClr val="0080FF"/>
                  </a:gs>
                </a:gsLst>
                <a:lin ang="0" scaled="0"/>
              </a:gra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44653" marR="44653" lvl="0" defTabSz="1000718">
                  <a:defRPr sz="34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+mj-ea"/>
                    <a:cs typeface="+mj-cs"/>
                    <a:sym typeface="Arial"/>
                  </a:defRPr>
                </a:pPr>
                <a:endParaRPr sz="2630"/>
              </a:p>
            </p:txBody>
          </p:sp>
        </p:grpSp>
      </p:grp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168896" y="68368"/>
            <a:ext cx="8300145" cy="2176993"/>
          </a:xfrm>
          <a:prstGeom prst="rect">
            <a:avLst/>
          </a:prstGeom>
          <a:ln>
            <a:miter lim="400000"/>
          </a:ln>
        </p:spPr>
        <p:txBody>
          <a:bodyPr lIns="50738" tIns="50738" rIns="50738" bIns="50738"/>
          <a:lstStyle>
            <a:lvl1pPr marL="44607" marR="44607">
              <a:defRPr sz="4872" b="1" spc="0">
                <a:solidFill>
                  <a:srgbClr val="EEEEEE"/>
                </a:solidFill>
                <a:uFill>
                  <a:solidFill>
                    <a:srgbClr val="EEEEEE"/>
                  </a:solidFill>
                </a:uFill>
                <a:latin typeface="+mn-lt"/>
                <a:ea typeface="+mn-ea"/>
                <a:cs typeface="+mn-cs"/>
                <a:sym typeface="Tahom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4872" b="1">
                <a:solidFill>
                  <a:srgbClr val="EEEEEE"/>
                </a:solidFill>
                <a:uFill>
                  <a:solidFill>
                    <a:srgbClr val="EEEEEE"/>
                  </a:solidFill>
                </a:uFill>
              </a:rP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1168896" y="2246734"/>
            <a:ext cx="8300145" cy="5525690"/>
          </a:xfrm>
          <a:prstGeom prst="rect">
            <a:avLst/>
          </a:prstGeom>
          <a:ln>
            <a:miter lim="400000"/>
          </a:ln>
        </p:spPr>
        <p:txBody>
          <a:bodyPr lIns="0" tIns="0" rIns="0" bIns="0"/>
          <a:lstStyle>
            <a:lvl1pPr marL="295030" marR="44607" indent="-263675">
              <a:spcBef>
                <a:spcPts val="850"/>
              </a:spcBef>
              <a:buClr>
                <a:srgbClr val="FFFED5"/>
              </a:buClr>
              <a:buSzPct val="70000"/>
              <a:buFont typeface="Wingdings"/>
              <a:buChar char=""/>
              <a:defRPr sz="3403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Tahoma"/>
              </a:defRPr>
            </a:lvl1pPr>
            <a:lvl2pPr marL="605308" marR="44607" indent="-220746">
              <a:spcBef>
                <a:spcPts val="696"/>
              </a:spcBef>
              <a:buClr>
                <a:srgbClr val="FFFFFF"/>
              </a:buClr>
              <a:buSzPct val="100000"/>
              <a:buFont typeface="Tahoma"/>
              <a:buChar char="–"/>
              <a:defRPr sz="2939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Tahoma"/>
              </a:defRPr>
            </a:lvl2pPr>
            <a:lvl3pPr marL="914351" marR="44607" indent="-176599">
              <a:buClr>
                <a:srgbClr val="FFFED5"/>
              </a:buClr>
              <a:buSzPct val="70000"/>
              <a:buFont typeface="Wingdings"/>
              <a:buChar char=""/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Tahoma"/>
              </a:defRPr>
            </a:lvl3pPr>
            <a:lvl4pPr marL="1266323" marR="44607" indent="-176599">
              <a:spcBef>
                <a:spcPts val="464"/>
              </a:spcBef>
              <a:buClr>
                <a:srgbClr val="FFFFFF"/>
              </a:buClr>
              <a:buFont typeface="Tahoma"/>
              <a:buChar char="–"/>
              <a:defRPr sz="2166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Tahoma"/>
              </a:defRPr>
            </a:lvl4pPr>
            <a:lvl5pPr marL="1620739" marR="44607" indent="-176599">
              <a:spcBef>
                <a:spcPts val="464"/>
              </a:spcBef>
              <a:buClr>
                <a:srgbClr val="FFFED5"/>
              </a:buClr>
              <a:buSzPct val="70000"/>
              <a:buFont typeface="Wingdings"/>
              <a:buChar char=""/>
              <a:defRPr sz="2166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Tahoma"/>
              </a:defRPr>
            </a:lvl5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3403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2939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2784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2166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2166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873919607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Title Text"/>
          <p:cNvSpPr txBox="1">
            <a:spLocks noGrp="1"/>
          </p:cNvSpPr>
          <p:nvPr>
            <p:ph type="title"/>
          </p:nvPr>
        </p:nvSpPr>
        <p:spPr>
          <a:xfrm>
            <a:off x="794408" y="4994375"/>
            <a:ext cx="8549394" cy="1543348"/>
          </a:xfrm>
          <a:prstGeom prst="rect">
            <a:avLst/>
          </a:prstGeom>
        </p:spPr>
        <p:txBody>
          <a:bodyPr lIns="26709" tIns="26709" rIns="26709" bIns="26709" anchor="t"/>
          <a:lstStyle>
            <a:lvl1pPr defTabSz="1005840">
              <a:defRPr sz="3080" b="1" cap="all" spc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5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94408" y="3294162"/>
            <a:ext cx="8549394" cy="1700214"/>
          </a:xfrm>
          <a:prstGeom prst="rect">
            <a:avLst/>
          </a:prstGeom>
        </p:spPr>
        <p:txBody>
          <a:bodyPr lIns="32052" tIns="32052" rIns="32052" bIns="32052" anchor="b"/>
          <a:lstStyle>
            <a:lvl1pPr marL="0" indent="0" defTabSz="1005840">
              <a:spcBef>
                <a:spcPts val="770"/>
              </a:spcBef>
              <a:buClrTx/>
              <a:buSzTx/>
              <a:buFontTx/>
              <a:buNone/>
              <a:defRPr sz="154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0" indent="352617" defTabSz="1005840">
              <a:spcBef>
                <a:spcPts val="770"/>
              </a:spcBef>
              <a:buClrTx/>
              <a:buSzTx/>
              <a:buFontTx/>
              <a:buNone/>
              <a:defRPr sz="154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0" indent="705246" defTabSz="1005840">
              <a:spcBef>
                <a:spcPts val="770"/>
              </a:spcBef>
              <a:buClrTx/>
              <a:buSzTx/>
              <a:buFontTx/>
              <a:buNone/>
              <a:defRPr sz="154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0" indent="1057880" defTabSz="1005840">
              <a:spcBef>
                <a:spcPts val="770"/>
              </a:spcBef>
              <a:buClrTx/>
              <a:buSzTx/>
              <a:buFontTx/>
              <a:buNone/>
              <a:defRPr sz="154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0" indent="1410504" defTabSz="1005840">
              <a:spcBef>
                <a:spcPts val="770"/>
              </a:spcBef>
              <a:buClrTx/>
              <a:buSzTx/>
              <a:buFontTx/>
              <a:buNone/>
              <a:defRPr sz="154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7377038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Title Text"/>
          <p:cNvSpPr txBox="1">
            <a:spLocks noGrp="1"/>
          </p:cNvSpPr>
          <p:nvPr>
            <p:ph type="title"/>
          </p:nvPr>
        </p:nvSpPr>
        <p:spPr>
          <a:xfrm>
            <a:off x="500956" y="311200"/>
            <a:ext cx="9056489" cy="1295401"/>
          </a:xfrm>
          <a:prstGeom prst="rect">
            <a:avLst/>
          </a:prstGeom>
        </p:spPr>
        <p:txBody>
          <a:bodyPr lIns="26709" tIns="26709" rIns="26709" bIns="26709"/>
          <a:lstStyle>
            <a:lvl1pPr algn="ctr" defTabSz="1005840">
              <a:defRPr sz="4840" spc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6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03412" y="1814128"/>
            <a:ext cx="4466854" cy="5128469"/>
          </a:xfrm>
          <a:prstGeom prst="rect">
            <a:avLst/>
          </a:prstGeom>
        </p:spPr>
        <p:txBody>
          <a:bodyPr lIns="32052" tIns="32052" rIns="32052" bIns="32052"/>
          <a:lstStyle>
            <a:lvl1pPr marL="264481" indent="-264481" defTabSz="1005840">
              <a:spcBef>
                <a:spcPts val="770"/>
              </a:spcBef>
              <a:buClr>
                <a:srgbClr val="000000"/>
              </a:buClr>
              <a:buSzPct val="100000"/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611931" indent="-259283" defTabSz="1005840">
              <a:spcBef>
                <a:spcPts val="770"/>
              </a:spcBef>
              <a:buClr>
                <a:srgbClr val="000000"/>
              </a:buClr>
              <a:buSzPct val="100000"/>
              <a:buChar char="–"/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957136" indent="-251882" defTabSz="1005840">
              <a:spcBef>
                <a:spcPts val="770"/>
              </a:spcBef>
              <a:buClr>
                <a:srgbClr val="000000"/>
              </a:buClr>
              <a:buSzPct val="100000"/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1329143" indent="-271258" defTabSz="1005840">
              <a:spcBef>
                <a:spcPts val="770"/>
              </a:spcBef>
              <a:buClr>
                <a:srgbClr val="000000"/>
              </a:buClr>
              <a:buChar char="–"/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1681758" indent="-271258" defTabSz="1005840">
              <a:spcBef>
                <a:spcPts val="770"/>
              </a:spcBef>
              <a:buClr>
                <a:srgbClr val="000000"/>
              </a:buClr>
              <a:buChar char="»"/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5209601"/>
      </p:ext>
    </p:extLst>
  </p:cSld>
  <p:clrMapOvr>
    <a:masterClrMapping/>
  </p:clrMapOvr>
  <p:transition spd="med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Title Text"/>
          <p:cNvSpPr txBox="1">
            <a:spLocks noGrp="1"/>
          </p:cNvSpPr>
          <p:nvPr>
            <p:ph type="title"/>
          </p:nvPr>
        </p:nvSpPr>
        <p:spPr>
          <a:xfrm>
            <a:off x="503412" y="311200"/>
            <a:ext cx="9051579" cy="1295401"/>
          </a:xfrm>
          <a:prstGeom prst="rect">
            <a:avLst/>
          </a:prstGeom>
        </p:spPr>
        <p:txBody>
          <a:bodyPr lIns="26709" tIns="26709" rIns="26709" bIns="26709"/>
          <a:lstStyle>
            <a:lvl1pPr algn="ctr" defTabSz="1005840">
              <a:defRPr sz="4840" spc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7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3412" y="1739430"/>
            <a:ext cx="4443526" cy="724869"/>
          </a:xfrm>
          <a:prstGeom prst="rect">
            <a:avLst/>
          </a:prstGeom>
        </p:spPr>
        <p:txBody>
          <a:bodyPr lIns="32052" tIns="32052" rIns="32052" bIns="32052" anchor="b"/>
          <a:lstStyle>
            <a:lvl1pPr marL="0" indent="0" defTabSz="1005840">
              <a:spcBef>
                <a:spcPts val="770"/>
              </a:spcBef>
              <a:buClrTx/>
              <a:buSzTx/>
              <a:buFontTx/>
              <a:buNone/>
              <a:defRPr sz="1870" b="1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0" indent="352617" defTabSz="1005840">
              <a:spcBef>
                <a:spcPts val="770"/>
              </a:spcBef>
              <a:buClrTx/>
              <a:buSzTx/>
              <a:buFontTx/>
              <a:buNone/>
              <a:defRPr sz="1870" b="1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0" indent="705246" defTabSz="1005840">
              <a:spcBef>
                <a:spcPts val="770"/>
              </a:spcBef>
              <a:buClrTx/>
              <a:buSzTx/>
              <a:buFontTx/>
              <a:buNone/>
              <a:defRPr sz="1870" b="1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0" indent="1057880" defTabSz="1005840">
              <a:spcBef>
                <a:spcPts val="770"/>
              </a:spcBef>
              <a:buClrTx/>
              <a:buSzTx/>
              <a:buFontTx/>
              <a:buNone/>
              <a:defRPr sz="1870" b="1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0" indent="1410504" defTabSz="1005840">
              <a:spcBef>
                <a:spcPts val="770"/>
              </a:spcBef>
              <a:buClrTx/>
              <a:buSzTx/>
              <a:buFontTx/>
              <a:buNone/>
              <a:defRPr sz="1870" b="1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7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09009" y="1739430"/>
            <a:ext cx="4445980" cy="724869"/>
          </a:xfrm>
          <a:prstGeom prst="rect">
            <a:avLst/>
          </a:prstGeom>
        </p:spPr>
        <p:txBody>
          <a:bodyPr lIns="32052" tIns="32052" rIns="32052" bIns="32052" anchor="b"/>
          <a:lstStyle>
            <a:lvl1pPr marL="0" indent="0" defTabSz="1005840">
              <a:spcBef>
                <a:spcPts val="770"/>
              </a:spcBef>
              <a:buClrTx/>
              <a:buSzTx/>
              <a:buFontTx/>
              <a:buNone/>
              <a:defRPr sz="1700" b="1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 marL="0" indent="0" defTabSz="914400">
              <a:spcBef>
                <a:spcPts val="700"/>
              </a:spcBef>
              <a:buClrTx/>
              <a:buSzTx/>
              <a:buFontTx/>
              <a:buNone/>
              <a:defRPr sz="1700" b="1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sp>
        <p:nvSpPr>
          <p:cNvPr id="4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6364104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Title Text"/>
          <p:cNvSpPr txBox="1">
            <a:spLocks noGrp="1"/>
          </p:cNvSpPr>
          <p:nvPr>
            <p:ph type="title"/>
          </p:nvPr>
        </p:nvSpPr>
        <p:spPr>
          <a:xfrm>
            <a:off x="500956" y="311200"/>
            <a:ext cx="9056489" cy="1295401"/>
          </a:xfrm>
          <a:prstGeom prst="rect">
            <a:avLst/>
          </a:prstGeom>
        </p:spPr>
        <p:txBody>
          <a:bodyPr lIns="26709" tIns="26709" rIns="26709" bIns="26709"/>
          <a:lstStyle>
            <a:lvl1pPr algn="ctr" defTabSz="1005840">
              <a:defRPr sz="4840" spc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8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5590017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7426589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Title Text"/>
          <p:cNvSpPr txBox="1">
            <a:spLocks noGrp="1"/>
          </p:cNvSpPr>
          <p:nvPr>
            <p:ph type="title"/>
          </p:nvPr>
        </p:nvSpPr>
        <p:spPr>
          <a:xfrm>
            <a:off x="503471" y="309997"/>
            <a:ext cx="3309010" cy="1316906"/>
          </a:xfrm>
          <a:prstGeom prst="rect">
            <a:avLst/>
          </a:prstGeom>
        </p:spPr>
        <p:txBody>
          <a:bodyPr lIns="26709" tIns="26709" rIns="26709" bIns="26709" anchor="b"/>
          <a:lstStyle>
            <a:lvl1pPr defTabSz="1005840">
              <a:defRPr sz="1540" b="1" spc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95" name="Body Level One…"/>
          <p:cNvSpPr txBox="1">
            <a:spLocks noGrp="1"/>
          </p:cNvSpPr>
          <p:nvPr>
            <p:ph type="body" idx="1"/>
          </p:nvPr>
        </p:nvSpPr>
        <p:spPr>
          <a:xfrm>
            <a:off x="3932746" y="309936"/>
            <a:ext cx="5622243" cy="6632600"/>
          </a:xfrm>
          <a:prstGeom prst="rect">
            <a:avLst/>
          </a:prstGeom>
        </p:spPr>
        <p:txBody>
          <a:bodyPr lIns="32052" tIns="32052" rIns="32052" bIns="32052"/>
          <a:lstStyle>
            <a:lvl1pPr marL="264481" indent="-264481" defTabSz="1005840">
              <a:spcBef>
                <a:spcPts val="770"/>
              </a:spcBef>
              <a:buClr>
                <a:srgbClr val="000000"/>
              </a:buClr>
              <a:buSzPct val="100000"/>
              <a:defRPr sz="242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595078" indent="-242430" defTabSz="1005840">
              <a:spcBef>
                <a:spcPts val="770"/>
              </a:spcBef>
              <a:buClr>
                <a:srgbClr val="000000"/>
              </a:buClr>
              <a:buSzPct val="100000"/>
              <a:buChar char="–"/>
              <a:defRPr sz="242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933429" indent="-228175" defTabSz="1005840">
              <a:spcBef>
                <a:spcPts val="770"/>
              </a:spcBef>
              <a:buClr>
                <a:srgbClr val="000000"/>
              </a:buClr>
              <a:buSzPct val="100000"/>
              <a:defRPr sz="242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1334956" indent="-277070" defTabSz="1005840">
              <a:spcBef>
                <a:spcPts val="770"/>
              </a:spcBef>
              <a:buClr>
                <a:srgbClr val="000000"/>
              </a:buClr>
              <a:buChar char="–"/>
              <a:defRPr sz="242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1687571" indent="-277070" defTabSz="1005840">
              <a:spcBef>
                <a:spcPts val="770"/>
              </a:spcBef>
              <a:buClr>
                <a:srgbClr val="000000"/>
              </a:buClr>
              <a:buChar char="»"/>
              <a:defRPr sz="242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6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3470" y="1626842"/>
            <a:ext cx="3309009" cy="5315695"/>
          </a:xfrm>
          <a:prstGeom prst="rect">
            <a:avLst/>
          </a:prstGeom>
        </p:spPr>
        <p:txBody>
          <a:bodyPr lIns="32052" tIns="32052" rIns="32052" bIns="32052"/>
          <a:lstStyle>
            <a:lvl1pPr marL="0" indent="0" defTabSz="1005840">
              <a:spcBef>
                <a:spcPts val="770"/>
              </a:spcBef>
              <a:buClrTx/>
              <a:buSzTx/>
              <a:buFontTx/>
              <a:buNone/>
              <a:defRPr sz="10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 marL="0" indent="0" defTabSz="914400">
              <a:spcBef>
                <a:spcPts val="700"/>
              </a:spcBef>
              <a:buClrTx/>
              <a:buSzTx/>
              <a:buFontTx/>
              <a:buNone/>
              <a:defRPr sz="10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sp>
        <p:nvSpPr>
          <p:cNvPr id="49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5384207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Title Text"/>
          <p:cNvSpPr txBox="1">
            <a:spLocks noGrp="1"/>
          </p:cNvSpPr>
          <p:nvPr>
            <p:ph type="title"/>
          </p:nvPr>
        </p:nvSpPr>
        <p:spPr>
          <a:xfrm>
            <a:off x="1971958" y="5440934"/>
            <a:ext cx="6034796" cy="642641"/>
          </a:xfrm>
          <a:prstGeom prst="rect">
            <a:avLst/>
          </a:prstGeom>
        </p:spPr>
        <p:txBody>
          <a:bodyPr lIns="26709" tIns="26709" rIns="26709" bIns="26709" anchor="b"/>
          <a:lstStyle>
            <a:lvl1pPr defTabSz="1005840">
              <a:defRPr sz="1540" b="1" spc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505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971958" y="694506"/>
            <a:ext cx="6034796" cy="466293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0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71958" y="6083574"/>
            <a:ext cx="6034796" cy="912094"/>
          </a:xfrm>
          <a:prstGeom prst="rect">
            <a:avLst/>
          </a:prstGeom>
        </p:spPr>
        <p:txBody>
          <a:bodyPr lIns="32052" tIns="32052" rIns="32052" bIns="32052"/>
          <a:lstStyle>
            <a:lvl1pPr marL="0" indent="0" defTabSz="1005840">
              <a:spcBef>
                <a:spcPts val="770"/>
              </a:spcBef>
              <a:buClrTx/>
              <a:buSzTx/>
              <a:buFontTx/>
              <a:buNone/>
              <a:defRPr sz="11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0" indent="352617" defTabSz="1005840">
              <a:spcBef>
                <a:spcPts val="770"/>
              </a:spcBef>
              <a:buClrTx/>
              <a:buSzTx/>
              <a:buFontTx/>
              <a:buNone/>
              <a:defRPr sz="11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0" indent="705246" defTabSz="1005840">
              <a:spcBef>
                <a:spcPts val="770"/>
              </a:spcBef>
              <a:buClrTx/>
              <a:buSzTx/>
              <a:buFontTx/>
              <a:buNone/>
              <a:defRPr sz="11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0" indent="1057880" defTabSz="1005840">
              <a:spcBef>
                <a:spcPts val="770"/>
              </a:spcBef>
              <a:buClrTx/>
              <a:buSzTx/>
              <a:buFontTx/>
              <a:buNone/>
              <a:defRPr sz="11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0" indent="1410504" defTabSz="1005840">
              <a:spcBef>
                <a:spcPts val="770"/>
              </a:spcBef>
              <a:buClrTx/>
              <a:buSzTx/>
              <a:buFontTx/>
              <a:buNone/>
              <a:defRPr sz="11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1041127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Title Text"/>
          <p:cNvSpPr txBox="1">
            <a:spLocks noGrp="1"/>
          </p:cNvSpPr>
          <p:nvPr>
            <p:ph type="title"/>
          </p:nvPr>
        </p:nvSpPr>
        <p:spPr>
          <a:xfrm>
            <a:off x="500956" y="311200"/>
            <a:ext cx="9056489" cy="1295401"/>
          </a:xfrm>
          <a:prstGeom prst="rect">
            <a:avLst/>
          </a:prstGeom>
        </p:spPr>
        <p:txBody>
          <a:bodyPr lIns="26709" tIns="26709" rIns="26709" bIns="26709"/>
          <a:lstStyle>
            <a:lvl1pPr algn="ctr" defTabSz="1005840">
              <a:defRPr sz="4840" spc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515" name="Body Level One…"/>
          <p:cNvSpPr txBox="1">
            <a:spLocks noGrp="1"/>
          </p:cNvSpPr>
          <p:nvPr>
            <p:ph type="body" idx="1"/>
          </p:nvPr>
        </p:nvSpPr>
        <p:spPr>
          <a:xfrm>
            <a:off x="503412" y="1814128"/>
            <a:ext cx="9051579" cy="5128469"/>
          </a:xfrm>
          <a:prstGeom prst="rect">
            <a:avLst/>
          </a:prstGeom>
        </p:spPr>
        <p:txBody>
          <a:bodyPr lIns="32052" tIns="32052" rIns="32052" bIns="32052"/>
          <a:lstStyle>
            <a:lvl1pPr marL="264481" indent="-264481" defTabSz="1005840">
              <a:spcBef>
                <a:spcPts val="770"/>
              </a:spcBef>
              <a:buClr>
                <a:srgbClr val="000000"/>
              </a:buClr>
              <a:buSzPct val="100000"/>
              <a:defRPr sz="341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605690" indent="-253042" defTabSz="1005840">
              <a:spcBef>
                <a:spcPts val="770"/>
              </a:spcBef>
              <a:buClr>
                <a:srgbClr val="000000"/>
              </a:buClr>
              <a:buSzPct val="100000"/>
              <a:buChar char="–"/>
              <a:defRPr sz="341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932997" indent="-227743" defTabSz="1005840">
              <a:spcBef>
                <a:spcPts val="770"/>
              </a:spcBef>
              <a:buClr>
                <a:srgbClr val="000000"/>
              </a:buClr>
              <a:buSzPct val="100000"/>
              <a:defRPr sz="341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1331177" indent="-273293" defTabSz="1005840">
              <a:spcBef>
                <a:spcPts val="770"/>
              </a:spcBef>
              <a:buClr>
                <a:srgbClr val="000000"/>
              </a:buClr>
              <a:buChar char="–"/>
              <a:defRPr sz="341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1683792" indent="-273292" defTabSz="1005840">
              <a:spcBef>
                <a:spcPts val="770"/>
              </a:spcBef>
              <a:buClr>
                <a:srgbClr val="000000"/>
              </a:buClr>
              <a:buChar char="»"/>
              <a:defRPr sz="341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470107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Title Text"/>
          <p:cNvSpPr txBox="1">
            <a:spLocks noGrp="1"/>
          </p:cNvSpPr>
          <p:nvPr>
            <p:ph type="title"/>
          </p:nvPr>
        </p:nvSpPr>
        <p:spPr>
          <a:xfrm>
            <a:off x="7293323" y="311200"/>
            <a:ext cx="2264123" cy="6631336"/>
          </a:xfrm>
          <a:prstGeom prst="rect">
            <a:avLst/>
          </a:prstGeom>
        </p:spPr>
        <p:txBody>
          <a:bodyPr lIns="26709" tIns="26709" rIns="26709" bIns="26709"/>
          <a:lstStyle>
            <a:lvl1pPr algn="ctr" defTabSz="1005840">
              <a:defRPr sz="4840" spc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524" name="Body Level One…"/>
          <p:cNvSpPr txBox="1">
            <a:spLocks noGrp="1"/>
          </p:cNvSpPr>
          <p:nvPr>
            <p:ph type="body" idx="1"/>
          </p:nvPr>
        </p:nvSpPr>
        <p:spPr>
          <a:xfrm>
            <a:off x="500956" y="311200"/>
            <a:ext cx="6674498" cy="6631336"/>
          </a:xfrm>
          <a:prstGeom prst="rect">
            <a:avLst/>
          </a:prstGeom>
        </p:spPr>
        <p:txBody>
          <a:bodyPr lIns="32052" tIns="32052" rIns="32052" bIns="32052"/>
          <a:lstStyle>
            <a:lvl1pPr marL="264481" indent="-264481" defTabSz="1005840">
              <a:spcBef>
                <a:spcPts val="770"/>
              </a:spcBef>
              <a:buClr>
                <a:srgbClr val="000000"/>
              </a:buClr>
              <a:buSzPct val="100000"/>
              <a:defRPr sz="341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605690" indent="-253042" defTabSz="1005840">
              <a:spcBef>
                <a:spcPts val="770"/>
              </a:spcBef>
              <a:buClr>
                <a:srgbClr val="000000"/>
              </a:buClr>
              <a:buSzPct val="100000"/>
              <a:buChar char="–"/>
              <a:defRPr sz="341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932997" indent="-227743" defTabSz="1005840">
              <a:spcBef>
                <a:spcPts val="770"/>
              </a:spcBef>
              <a:buClr>
                <a:srgbClr val="000000"/>
              </a:buClr>
              <a:buSzPct val="100000"/>
              <a:defRPr sz="341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1331177" indent="-273293" defTabSz="1005840">
              <a:spcBef>
                <a:spcPts val="770"/>
              </a:spcBef>
              <a:buClr>
                <a:srgbClr val="000000"/>
              </a:buClr>
              <a:buChar char="–"/>
              <a:defRPr sz="341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1683792" indent="-273292" defTabSz="1005840">
              <a:spcBef>
                <a:spcPts val="770"/>
              </a:spcBef>
              <a:buClr>
                <a:srgbClr val="000000"/>
              </a:buClr>
              <a:buChar char="»"/>
              <a:defRPr sz="341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02081238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Title Text"/>
          <p:cNvSpPr txBox="1">
            <a:spLocks noGrp="1"/>
          </p:cNvSpPr>
          <p:nvPr>
            <p:ph type="title"/>
          </p:nvPr>
        </p:nvSpPr>
        <p:spPr>
          <a:xfrm>
            <a:off x="753890" y="2414961"/>
            <a:ext cx="8550622" cy="1666057"/>
          </a:xfrm>
          <a:prstGeom prst="rect">
            <a:avLst/>
          </a:prstGeom>
        </p:spPr>
        <p:txBody>
          <a:bodyPr lIns="35615" tIns="35615" rIns="35615" bIns="35615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53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09007" y="4404925"/>
            <a:ext cx="7040389" cy="1986112"/>
          </a:xfrm>
          <a:prstGeom prst="rect">
            <a:avLst/>
          </a:prstGeom>
        </p:spPr>
        <p:txBody>
          <a:bodyPr lIns="35615" tIns="35615" rIns="35615" bIns="35615"/>
          <a:lstStyle>
            <a:lvl1pPr marL="0" indent="0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1pPr>
            <a:lvl2pPr marL="0" indent="352653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2pPr>
            <a:lvl3pPr marL="0" indent="705318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3pPr>
            <a:lvl4pPr marL="0" indent="1057987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4pPr>
            <a:lvl5pPr marL="0" indent="1410650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458" y="7081748"/>
            <a:ext cx="231446" cy="234011"/>
          </a:xfrm>
          <a:prstGeom prst="rect">
            <a:avLst/>
          </a:prstGeom>
        </p:spPr>
        <p:txBody>
          <a:bodyPr lIns="32054" tIns="32054" rIns="32054" bIns="32054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597722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4B3EE-A9A8-D64C-963B-996A470D2C9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5/6/21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0BCA-FDCB-0348-B74D-489AA06EB9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Title Text"/>
          <p:cNvSpPr txBox="1">
            <a:spLocks noGrp="1"/>
          </p:cNvSpPr>
          <p:nvPr>
            <p:ph type="title"/>
          </p:nvPr>
        </p:nvSpPr>
        <p:spPr>
          <a:xfrm>
            <a:off x="117929" y="518667"/>
            <a:ext cx="9888960" cy="1162573"/>
          </a:xfrm>
          <a:prstGeom prst="rect">
            <a:avLst/>
          </a:prstGeom>
        </p:spPr>
        <p:txBody>
          <a:bodyPr lIns="35615" tIns="35615" rIns="35615" bIns="35615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542" name="Body Level One…"/>
          <p:cNvSpPr txBox="1">
            <a:spLocks noGrp="1"/>
          </p:cNvSpPr>
          <p:nvPr>
            <p:ph type="body" idx="1"/>
          </p:nvPr>
        </p:nvSpPr>
        <p:spPr>
          <a:xfrm>
            <a:off x="117929" y="1681238"/>
            <a:ext cx="9888960" cy="6091163"/>
          </a:xfrm>
          <a:prstGeom prst="rect">
            <a:avLst/>
          </a:prstGeom>
        </p:spPr>
        <p:txBody>
          <a:bodyPr lIns="35615" tIns="35615" rIns="35615" bIns="35615"/>
          <a:lstStyle>
            <a:lvl1pPr marL="329412" indent="-291422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61090" indent="-27414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39207" indent="-262851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73742" indent="-30923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63161" indent="-30923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458" y="7081748"/>
            <a:ext cx="231446" cy="234011"/>
          </a:xfrm>
          <a:prstGeom prst="rect">
            <a:avLst/>
          </a:prstGeom>
        </p:spPr>
        <p:txBody>
          <a:bodyPr lIns="32054" tIns="32054" rIns="32054" bIns="32054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07167026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Title Text"/>
          <p:cNvSpPr txBox="1">
            <a:spLocks noGrp="1"/>
          </p:cNvSpPr>
          <p:nvPr>
            <p:ph type="title"/>
          </p:nvPr>
        </p:nvSpPr>
        <p:spPr>
          <a:xfrm>
            <a:off x="794408" y="4994375"/>
            <a:ext cx="8549394" cy="1543348"/>
          </a:xfrm>
          <a:prstGeom prst="rect">
            <a:avLst/>
          </a:prstGeom>
        </p:spPr>
        <p:txBody>
          <a:bodyPr lIns="35615" tIns="35615" rIns="35615" bIns="35615" anchor="t"/>
          <a:lstStyle>
            <a:lvl1pPr indent="9822" defTabSz="1005840">
              <a:defRPr sz="3080" b="1" cap="all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55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94408" y="3294162"/>
            <a:ext cx="8549394" cy="1700214"/>
          </a:xfrm>
          <a:prstGeom prst="rect">
            <a:avLst/>
          </a:prstGeom>
        </p:spPr>
        <p:txBody>
          <a:bodyPr lIns="35615" tIns="35615" rIns="35615" bIns="35615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1pPr>
            <a:lvl2pPr marL="0" indent="352653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2pPr>
            <a:lvl3pPr marL="0" indent="705318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3pPr>
            <a:lvl4pPr marL="0" indent="1057987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4pPr>
            <a:lvl5pPr marL="0" indent="1410650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458" y="7081748"/>
            <a:ext cx="231446" cy="234011"/>
          </a:xfrm>
          <a:prstGeom prst="rect">
            <a:avLst/>
          </a:prstGeom>
        </p:spPr>
        <p:txBody>
          <a:bodyPr lIns="32054" tIns="32054" rIns="32054" bIns="32054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371615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Title Text"/>
          <p:cNvSpPr txBox="1">
            <a:spLocks noGrp="1"/>
          </p:cNvSpPr>
          <p:nvPr>
            <p:ph type="title"/>
          </p:nvPr>
        </p:nvSpPr>
        <p:spPr>
          <a:xfrm>
            <a:off x="117929" y="518667"/>
            <a:ext cx="9888960" cy="1162573"/>
          </a:xfrm>
          <a:prstGeom prst="rect">
            <a:avLst/>
          </a:prstGeom>
        </p:spPr>
        <p:txBody>
          <a:bodyPr lIns="35615" tIns="35615" rIns="35615" bIns="35615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56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7870" y="1681238"/>
            <a:ext cx="4885547" cy="6091163"/>
          </a:xfrm>
          <a:prstGeom prst="rect">
            <a:avLst/>
          </a:prstGeom>
        </p:spPr>
        <p:txBody>
          <a:bodyPr lIns="35615" tIns="35615" rIns="35615" bIns="35615"/>
          <a:lstStyle>
            <a:lvl1pPr marL="329413" indent="-291422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2200">
                <a:solidFill>
                  <a:srgbClr val="1C1C34"/>
                </a:solidFill>
              </a:defRPr>
            </a:lvl1pPr>
            <a:lvl2pPr marL="673633" indent="-286690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200">
                <a:solidFill>
                  <a:srgbClr val="1C1C34"/>
                </a:solidFill>
              </a:defRPr>
            </a:lvl2pPr>
            <a:lvl3pPr marL="1054505" indent="-278148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p"/>
              <a:defRPr sz="2200">
                <a:solidFill>
                  <a:srgbClr val="1C1C34"/>
                </a:solidFill>
              </a:defRPr>
            </a:lvl3pPr>
            <a:lvl4pPr marL="1464049" indent="-299544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200">
                <a:solidFill>
                  <a:srgbClr val="1C1C34"/>
                </a:solidFill>
              </a:defRPr>
            </a:lvl4pPr>
            <a:lvl5pPr marL="1853469" indent="-299544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□"/>
              <a:defRPr sz="220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458" y="7081748"/>
            <a:ext cx="231446" cy="234011"/>
          </a:xfrm>
          <a:prstGeom prst="rect">
            <a:avLst/>
          </a:prstGeom>
        </p:spPr>
        <p:txBody>
          <a:bodyPr lIns="32054" tIns="32054" rIns="32054" bIns="32054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3239095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Title Text"/>
          <p:cNvSpPr txBox="1">
            <a:spLocks noGrp="1"/>
          </p:cNvSpPr>
          <p:nvPr>
            <p:ph type="title"/>
          </p:nvPr>
        </p:nvSpPr>
        <p:spPr>
          <a:xfrm>
            <a:off x="503412" y="311200"/>
            <a:ext cx="9051579" cy="1295401"/>
          </a:xfrm>
          <a:prstGeom prst="rect">
            <a:avLst/>
          </a:prstGeom>
        </p:spPr>
        <p:txBody>
          <a:bodyPr lIns="35615" tIns="35615" rIns="35615" bIns="35615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56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3412" y="1739430"/>
            <a:ext cx="4443526" cy="724869"/>
          </a:xfrm>
          <a:prstGeom prst="rect">
            <a:avLst/>
          </a:prstGeom>
        </p:spPr>
        <p:txBody>
          <a:bodyPr lIns="35615" tIns="35615" rIns="35615" bIns="35615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1pPr>
            <a:lvl2pPr marL="0" indent="352653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2pPr>
            <a:lvl3pPr marL="0" indent="705318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3pPr>
            <a:lvl4pPr marL="0" indent="1057987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4pPr>
            <a:lvl5pPr marL="0" indent="1410650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0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09009" y="1739430"/>
            <a:ext cx="4445980" cy="724869"/>
          </a:xfrm>
          <a:prstGeom prst="rect">
            <a:avLst/>
          </a:prstGeom>
        </p:spPr>
        <p:txBody>
          <a:bodyPr lIns="35615" tIns="35615" rIns="35615" bIns="35615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700" b="1">
                <a:solidFill>
                  <a:srgbClr val="1C1C34"/>
                </a:solidFill>
              </a:defRPr>
            </a:lvl1pPr>
          </a:lstStyle>
          <a:p>
            <a:pPr marL="0" indent="0" defTabSz="914400">
              <a:spcBef>
                <a:spcPts val="600"/>
              </a:spcBef>
              <a:buClrTx/>
              <a:buSzTx/>
              <a:buFontTx/>
              <a:buNone/>
              <a:defRPr sz="1700" b="1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5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458" y="7081748"/>
            <a:ext cx="231446" cy="234011"/>
          </a:xfrm>
          <a:prstGeom prst="rect">
            <a:avLst/>
          </a:prstGeom>
        </p:spPr>
        <p:txBody>
          <a:bodyPr lIns="32054" tIns="32054" rIns="32054" bIns="32054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37617993"/>
      </p:ext>
    </p:extLst>
  </p:cSld>
  <p:clrMapOvr>
    <a:masterClrMapping/>
  </p:clrMapOvr>
  <p:transition spd="med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Title Text"/>
          <p:cNvSpPr txBox="1">
            <a:spLocks noGrp="1"/>
          </p:cNvSpPr>
          <p:nvPr>
            <p:ph type="title"/>
          </p:nvPr>
        </p:nvSpPr>
        <p:spPr>
          <a:xfrm>
            <a:off x="117929" y="518667"/>
            <a:ext cx="9888960" cy="1162573"/>
          </a:xfrm>
          <a:prstGeom prst="rect">
            <a:avLst/>
          </a:prstGeom>
        </p:spPr>
        <p:txBody>
          <a:bodyPr lIns="35615" tIns="35615" rIns="35615" bIns="35615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57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458" y="7081748"/>
            <a:ext cx="231446" cy="234011"/>
          </a:xfrm>
          <a:prstGeom prst="rect">
            <a:avLst/>
          </a:prstGeom>
        </p:spPr>
        <p:txBody>
          <a:bodyPr lIns="32054" tIns="32054" rIns="32054" bIns="32054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91283233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458" y="7081748"/>
            <a:ext cx="231446" cy="234011"/>
          </a:xfrm>
          <a:prstGeom prst="rect">
            <a:avLst/>
          </a:prstGeom>
        </p:spPr>
        <p:txBody>
          <a:bodyPr lIns="32054" tIns="32054" rIns="32054" bIns="32054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62454872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Title Text"/>
          <p:cNvSpPr txBox="1">
            <a:spLocks noGrp="1"/>
          </p:cNvSpPr>
          <p:nvPr>
            <p:ph type="title"/>
          </p:nvPr>
        </p:nvSpPr>
        <p:spPr>
          <a:xfrm>
            <a:off x="503469" y="309994"/>
            <a:ext cx="3309009" cy="1316906"/>
          </a:xfrm>
          <a:prstGeom prst="rect">
            <a:avLst/>
          </a:prstGeom>
        </p:spPr>
        <p:txBody>
          <a:bodyPr lIns="35615" tIns="35615" rIns="35615" bIns="35615" anchor="b"/>
          <a:lstStyle>
            <a:lvl1pPr indent="9822" defTabSz="1005840">
              <a:defRPr sz="154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594" name="Body Level One…"/>
          <p:cNvSpPr txBox="1">
            <a:spLocks noGrp="1"/>
          </p:cNvSpPr>
          <p:nvPr>
            <p:ph type="body" idx="1"/>
          </p:nvPr>
        </p:nvSpPr>
        <p:spPr>
          <a:xfrm>
            <a:off x="3932746" y="309936"/>
            <a:ext cx="5622243" cy="6632600"/>
          </a:xfrm>
          <a:prstGeom prst="rect">
            <a:avLst/>
          </a:prstGeom>
        </p:spPr>
        <p:txBody>
          <a:bodyPr lIns="35615" tIns="35615" rIns="35615" bIns="35615"/>
          <a:lstStyle>
            <a:lvl1pPr marL="329412" indent="-291422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2420">
                <a:solidFill>
                  <a:srgbClr val="1C1C34"/>
                </a:solidFill>
              </a:defRPr>
            </a:lvl1pPr>
            <a:lvl2pPr marL="654998" indent="-268055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420">
                <a:solidFill>
                  <a:srgbClr val="1C1C34"/>
                </a:solidFill>
              </a:defRPr>
            </a:lvl2pPr>
            <a:lvl3pPr marL="1028327" indent="-251970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p"/>
              <a:defRPr sz="2420">
                <a:solidFill>
                  <a:srgbClr val="1C1C34"/>
                </a:solidFill>
              </a:defRPr>
            </a:lvl3pPr>
            <a:lvl4pPr marL="1470469" indent="-305964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420">
                <a:solidFill>
                  <a:srgbClr val="1C1C34"/>
                </a:solidFill>
              </a:defRPr>
            </a:lvl4pPr>
            <a:lvl5pPr marL="1859889" indent="-305964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□"/>
              <a:defRPr sz="242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5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3468" y="1626842"/>
            <a:ext cx="3309010" cy="5315695"/>
          </a:xfrm>
          <a:prstGeom prst="rect">
            <a:avLst/>
          </a:prstGeom>
        </p:spPr>
        <p:txBody>
          <a:bodyPr lIns="35615" tIns="35615" rIns="35615" bIns="35615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000">
                <a:solidFill>
                  <a:srgbClr val="1C1C34"/>
                </a:solidFill>
              </a:defRPr>
            </a:lvl1pPr>
          </a:lstStyle>
          <a:p>
            <a:pPr marL="0" indent="0" defTabSz="914400">
              <a:spcBef>
                <a:spcPts val="600"/>
              </a:spcBef>
              <a:buClrTx/>
              <a:buSzTx/>
              <a:buFontTx/>
              <a:buNone/>
              <a:defRPr sz="1000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59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458" y="7081748"/>
            <a:ext cx="231446" cy="234011"/>
          </a:xfrm>
          <a:prstGeom prst="rect">
            <a:avLst/>
          </a:prstGeom>
        </p:spPr>
        <p:txBody>
          <a:bodyPr lIns="32054" tIns="32054" rIns="32054" bIns="32054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5721422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Title Text"/>
          <p:cNvSpPr txBox="1">
            <a:spLocks noGrp="1"/>
          </p:cNvSpPr>
          <p:nvPr>
            <p:ph type="title"/>
          </p:nvPr>
        </p:nvSpPr>
        <p:spPr>
          <a:xfrm>
            <a:off x="1971956" y="5440934"/>
            <a:ext cx="6034796" cy="642641"/>
          </a:xfrm>
          <a:prstGeom prst="rect">
            <a:avLst/>
          </a:prstGeom>
        </p:spPr>
        <p:txBody>
          <a:bodyPr lIns="35615" tIns="35615" rIns="35615" bIns="35615" anchor="b"/>
          <a:lstStyle>
            <a:lvl1pPr indent="9822" defTabSz="1005840">
              <a:defRPr sz="154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604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971956" y="694506"/>
            <a:ext cx="6034796" cy="466293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0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71956" y="6083574"/>
            <a:ext cx="6034796" cy="912094"/>
          </a:xfrm>
          <a:prstGeom prst="rect">
            <a:avLst/>
          </a:prstGeom>
        </p:spPr>
        <p:txBody>
          <a:bodyPr lIns="35615" tIns="35615" rIns="35615" bIns="35615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1pPr>
            <a:lvl2pPr marL="0" indent="352653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2pPr>
            <a:lvl3pPr marL="0" indent="705318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3pPr>
            <a:lvl4pPr marL="0" indent="1057987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4pPr>
            <a:lvl5pPr marL="0" indent="1410650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458" y="7081748"/>
            <a:ext cx="231446" cy="234011"/>
          </a:xfrm>
          <a:prstGeom prst="rect">
            <a:avLst/>
          </a:prstGeom>
        </p:spPr>
        <p:txBody>
          <a:bodyPr lIns="32054" tIns="32054" rIns="32054" bIns="32054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46339787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Title Text"/>
          <p:cNvSpPr txBox="1">
            <a:spLocks noGrp="1"/>
          </p:cNvSpPr>
          <p:nvPr>
            <p:ph type="title"/>
          </p:nvPr>
        </p:nvSpPr>
        <p:spPr>
          <a:xfrm>
            <a:off x="117929" y="518667"/>
            <a:ext cx="9888960" cy="1162573"/>
          </a:xfrm>
          <a:prstGeom prst="rect">
            <a:avLst/>
          </a:prstGeom>
        </p:spPr>
        <p:txBody>
          <a:bodyPr lIns="35615" tIns="35615" rIns="35615" bIns="35615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614" name="Body Level One…"/>
          <p:cNvSpPr txBox="1">
            <a:spLocks noGrp="1"/>
          </p:cNvSpPr>
          <p:nvPr>
            <p:ph type="body" idx="1"/>
          </p:nvPr>
        </p:nvSpPr>
        <p:spPr>
          <a:xfrm>
            <a:off x="117929" y="1681238"/>
            <a:ext cx="9888960" cy="6091163"/>
          </a:xfrm>
          <a:prstGeom prst="rect">
            <a:avLst/>
          </a:prstGeom>
        </p:spPr>
        <p:txBody>
          <a:bodyPr lIns="35615" tIns="35615" rIns="35615" bIns="35615"/>
          <a:lstStyle>
            <a:lvl1pPr marL="329412" indent="-291422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61090" indent="-27414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39207" indent="-262851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73742" indent="-30923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63161" indent="-30923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458" y="7081748"/>
            <a:ext cx="231446" cy="234011"/>
          </a:xfrm>
          <a:prstGeom prst="rect">
            <a:avLst/>
          </a:prstGeom>
        </p:spPr>
        <p:txBody>
          <a:bodyPr lIns="32054" tIns="32054" rIns="32054" bIns="32054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1975800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Title Text"/>
          <p:cNvSpPr txBox="1">
            <a:spLocks noGrp="1"/>
          </p:cNvSpPr>
          <p:nvPr>
            <p:ph type="title"/>
          </p:nvPr>
        </p:nvSpPr>
        <p:spPr>
          <a:xfrm>
            <a:off x="7535206" y="518666"/>
            <a:ext cx="2471626" cy="7253735"/>
          </a:xfrm>
          <a:prstGeom prst="rect">
            <a:avLst/>
          </a:prstGeom>
        </p:spPr>
        <p:txBody>
          <a:bodyPr lIns="35615" tIns="35615" rIns="35615" bIns="35615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623" name="Body Level One…"/>
          <p:cNvSpPr txBox="1">
            <a:spLocks noGrp="1"/>
          </p:cNvSpPr>
          <p:nvPr>
            <p:ph type="body" idx="1"/>
          </p:nvPr>
        </p:nvSpPr>
        <p:spPr>
          <a:xfrm>
            <a:off x="117870" y="518666"/>
            <a:ext cx="7299464" cy="7253735"/>
          </a:xfrm>
          <a:prstGeom prst="rect">
            <a:avLst/>
          </a:prstGeom>
        </p:spPr>
        <p:txBody>
          <a:bodyPr lIns="35615" tIns="35615" rIns="35615" bIns="35615"/>
          <a:lstStyle>
            <a:lvl1pPr marL="329412" indent="-291422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61090" indent="-27414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39207" indent="-262851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73742" indent="-30923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63161" indent="-30923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458" y="7081748"/>
            <a:ext cx="231446" cy="234011"/>
          </a:xfrm>
          <a:prstGeom prst="rect">
            <a:avLst/>
          </a:prstGeom>
        </p:spPr>
        <p:txBody>
          <a:bodyPr lIns="32054" tIns="32054" rIns="32054" bIns="32054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1650776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0047D-B7FE-BA41-8C18-643D9686253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5/6/21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0BCA-FDCB-0348-B74D-489AA06EB9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Title Text"/>
          <p:cNvSpPr txBox="1">
            <a:spLocks noGrp="1"/>
          </p:cNvSpPr>
          <p:nvPr>
            <p:ph type="title"/>
          </p:nvPr>
        </p:nvSpPr>
        <p:spPr>
          <a:xfrm>
            <a:off x="753890" y="2414961"/>
            <a:ext cx="8550622" cy="1666057"/>
          </a:xfrm>
          <a:prstGeom prst="rect">
            <a:avLst/>
          </a:prstGeom>
        </p:spPr>
        <p:txBody>
          <a:bodyPr lIns="32053" tIns="32053" rIns="32053" bIns="32053" anchor="t"/>
          <a:lstStyle>
            <a:lvl1pPr defTabSz="1005840">
              <a:defRPr sz="4290" spc="0">
                <a:solidFill>
                  <a:srgbClr val="696464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t>Title Text</a:t>
            </a:r>
          </a:p>
        </p:txBody>
      </p:sp>
      <p:sp>
        <p:nvSpPr>
          <p:cNvPr id="6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09007" y="4404926"/>
            <a:ext cx="7040389" cy="1986112"/>
          </a:xfrm>
          <a:prstGeom prst="rect">
            <a:avLst/>
          </a:prstGeom>
        </p:spPr>
        <p:txBody>
          <a:bodyPr lIns="32053" tIns="32053" rIns="32053" bIns="32053"/>
          <a:lstStyle>
            <a:lvl1pPr marL="0" indent="0" algn="ctr" defTabSz="1005840">
              <a:spcBef>
                <a:spcPts val="440"/>
              </a:spcBef>
              <a:buClrTx/>
              <a:buSzTx/>
              <a:buFontTx/>
              <a:buNone/>
              <a:defRPr sz="275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1pPr>
            <a:lvl2pPr marL="0" indent="352636" algn="ctr" defTabSz="1005840">
              <a:spcBef>
                <a:spcPts val="440"/>
              </a:spcBef>
              <a:buClrTx/>
              <a:buSzTx/>
              <a:buFontTx/>
              <a:buNone/>
              <a:defRPr sz="275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2pPr>
            <a:lvl3pPr marL="0" indent="705282" algn="ctr" defTabSz="1005840">
              <a:spcBef>
                <a:spcPts val="440"/>
              </a:spcBef>
              <a:buClrTx/>
              <a:buSzTx/>
              <a:buFontTx/>
              <a:buNone/>
              <a:defRPr sz="275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3pPr>
            <a:lvl4pPr marL="0" indent="1057933" algn="ctr" defTabSz="1005840">
              <a:spcBef>
                <a:spcPts val="440"/>
              </a:spcBef>
              <a:buClrTx/>
              <a:buSzTx/>
              <a:buFontTx/>
              <a:buNone/>
              <a:defRPr sz="275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4pPr>
            <a:lvl5pPr marL="0" indent="1410577" algn="ctr" defTabSz="1005840">
              <a:spcBef>
                <a:spcPts val="440"/>
              </a:spcBef>
              <a:buClrTx/>
              <a:buSzTx/>
              <a:buFontTx/>
              <a:buNone/>
              <a:defRPr sz="275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06958" y="7096214"/>
            <a:ext cx="209959" cy="724913"/>
          </a:xfrm>
          <a:prstGeom prst="rect">
            <a:avLst/>
          </a:prstGeom>
          <a:solidFill>
            <a:srgbClr val="D34817"/>
          </a:solidFill>
        </p:spPr>
        <p:txBody>
          <a:bodyPr wrap="square" lIns="32053" tIns="32053" rIns="32053" bIns="32053"/>
          <a:lstStyle>
            <a:lvl1pPr algn="ctr">
              <a:defRPr sz="1430" b="0">
                <a:solidFill>
                  <a:srgbClr val="000000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51473546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Title Text"/>
          <p:cNvSpPr txBox="1">
            <a:spLocks noGrp="1"/>
          </p:cNvSpPr>
          <p:nvPr>
            <p:ph type="title"/>
          </p:nvPr>
        </p:nvSpPr>
        <p:spPr>
          <a:xfrm>
            <a:off x="503412" y="311200"/>
            <a:ext cx="9051579" cy="1295401"/>
          </a:xfrm>
          <a:prstGeom prst="rect">
            <a:avLst/>
          </a:prstGeom>
        </p:spPr>
        <p:txBody>
          <a:bodyPr lIns="32053" tIns="32053" rIns="32053" bIns="32053" anchor="t"/>
          <a:lstStyle>
            <a:lvl1pPr defTabSz="1005840">
              <a:defRPr sz="4290" spc="0">
                <a:solidFill>
                  <a:srgbClr val="696464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t>Title Text</a:t>
            </a:r>
          </a:p>
        </p:txBody>
      </p:sp>
      <p:sp>
        <p:nvSpPr>
          <p:cNvPr id="641" name="Body Level One…"/>
          <p:cNvSpPr txBox="1">
            <a:spLocks noGrp="1"/>
          </p:cNvSpPr>
          <p:nvPr>
            <p:ph type="body" idx="1"/>
          </p:nvPr>
        </p:nvSpPr>
        <p:spPr>
          <a:xfrm>
            <a:off x="503412" y="1814126"/>
            <a:ext cx="9051579" cy="5128470"/>
          </a:xfrm>
          <a:prstGeom prst="rect">
            <a:avLst/>
          </a:prstGeom>
        </p:spPr>
        <p:txBody>
          <a:bodyPr lIns="32053" tIns="32053" rIns="32053" bIns="32053"/>
          <a:lstStyle>
            <a:lvl1pPr marL="210597" indent="-210597" defTabSz="1005840">
              <a:spcBef>
                <a:spcPts val="440"/>
              </a:spcBef>
              <a:buClr>
                <a:srgbClr val="D34817"/>
              </a:buClr>
              <a:buFontTx/>
              <a:buChar char="●"/>
              <a:defRPr sz="275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1pPr>
            <a:lvl2pPr marL="429806" indent="-183674" defTabSz="1005840">
              <a:spcBef>
                <a:spcPts val="440"/>
              </a:spcBef>
              <a:buClr>
                <a:srgbClr val="D34817"/>
              </a:buClr>
              <a:buFontTx/>
              <a:buChar char="●"/>
              <a:defRPr sz="275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2pPr>
            <a:lvl3pPr marL="678360" indent="-220408" defTabSz="1005840">
              <a:spcBef>
                <a:spcPts val="440"/>
              </a:spcBef>
              <a:buClr>
                <a:srgbClr val="D34817"/>
              </a:buClr>
              <a:buSzPct val="85000"/>
              <a:buFontTx/>
              <a:buChar char="●"/>
              <a:defRPr sz="275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3pPr>
            <a:lvl4pPr marL="890176" indent="-220408" defTabSz="1005840">
              <a:spcBef>
                <a:spcPts val="440"/>
              </a:spcBef>
              <a:buClr>
                <a:srgbClr val="D34817"/>
              </a:buClr>
              <a:buSzPct val="80000"/>
              <a:buFontTx/>
              <a:buChar char="●"/>
              <a:defRPr sz="275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4pPr>
            <a:lvl5pPr marL="1102015" indent="-220408" defTabSz="1005840">
              <a:spcBef>
                <a:spcPts val="440"/>
              </a:spcBef>
              <a:buClr>
                <a:srgbClr val="D34817"/>
              </a:buClr>
              <a:buFontTx/>
              <a:buChar char="o"/>
              <a:defRPr sz="275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06958" y="7096214"/>
            <a:ext cx="209959" cy="724913"/>
          </a:xfrm>
          <a:prstGeom prst="rect">
            <a:avLst/>
          </a:prstGeom>
          <a:solidFill>
            <a:srgbClr val="D34817"/>
          </a:solidFill>
        </p:spPr>
        <p:txBody>
          <a:bodyPr wrap="square" lIns="32053" tIns="32053" rIns="32053" bIns="32053"/>
          <a:lstStyle>
            <a:lvl1pPr algn="ctr">
              <a:defRPr sz="1430" b="0">
                <a:solidFill>
                  <a:srgbClr val="000000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01633858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Title Text"/>
          <p:cNvSpPr txBox="1">
            <a:spLocks noGrp="1"/>
          </p:cNvSpPr>
          <p:nvPr>
            <p:ph type="title"/>
          </p:nvPr>
        </p:nvSpPr>
        <p:spPr>
          <a:xfrm>
            <a:off x="794408" y="4994375"/>
            <a:ext cx="8549394" cy="1543348"/>
          </a:xfrm>
          <a:prstGeom prst="rect">
            <a:avLst/>
          </a:prstGeom>
        </p:spPr>
        <p:txBody>
          <a:bodyPr lIns="32053" tIns="32053" rIns="32053" bIns="32053" anchor="t"/>
          <a:lstStyle>
            <a:lvl1pPr defTabSz="1005840">
              <a:defRPr sz="3080" b="1" cap="all" spc="0">
                <a:solidFill>
                  <a:srgbClr val="696464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t>Title Text</a:t>
            </a:r>
          </a:p>
        </p:txBody>
      </p:sp>
      <p:sp>
        <p:nvSpPr>
          <p:cNvPr id="65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94408" y="3294162"/>
            <a:ext cx="8549394" cy="1700214"/>
          </a:xfrm>
          <a:prstGeom prst="rect">
            <a:avLst/>
          </a:prstGeom>
        </p:spPr>
        <p:txBody>
          <a:bodyPr lIns="32053" tIns="32053" rIns="32053" bIns="32053" anchor="b"/>
          <a:lstStyle>
            <a:lvl1pPr marL="0" indent="0" defTabSz="1005840">
              <a:spcBef>
                <a:spcPts val="440"/>
              </a:spcBef>
              <a:buClrTx/>
              <a:buSzTx/>
              <a:buFontTx/>
              <a:buNone/>
              <a:defRPr sz="154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1pPr>
            <a:lvl2pPr marL="0" indent="352636" defTabSz="1005840">
              <a:spcBef>
                <a:spcPts val="440"/>
              </a:spcBef>
              <a:buClrTx/>
              <a:buSzTx/>
              <a:buFontTx/>
              <a:buNone/>
              <a:defRPr sz="154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2pPr>
            <a:lvl3pPr marL="0" indent="705282" defTabSz="1005840">
              <a:spcBef>
                <a:spcPts val="440"/>
              </a:spcBef>
              <a:buClrTx/>
              <a:buSzTx/>
              <a:buFontTx/>
              <a:buNone/>
              <a:defRPr sz="154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3pPr>
            <a:lvl4pPr marL="0" indent="1057933" defTabSz="1005840">
              <a:spcBef>
                <a:spcPts val="440"/>
              </a:spcBef>
              <a:buClrTx/>
              <a:buSzTx/>
              <a:buFontTx/>
              <a:buNone/>
              <a:defRPr sz="154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4pPr>
            <a:lvl5pPr marL="0" indent="1410577" defTabSz="1005840">
              <a:spcBef>
                <a:spcPts val="440"/>
              </a:spcBef>
              <a:buClrTx/>
              <a:buSzTx/>
              <a:buFontTx/>
              <a:buNone/>
              <a:defRPr sz="154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06958" y="7096214"/>
            <a:ext cx="209959" cy="724913"/>
          </a:xfrm>
          <a:prstGeom prst="rect">
            <a:avLst/>
          </a:prstGeom>
          <a:solidFill>
            <a:srgbClr val="D34817"/>
          </a:solidFill>
        </p:spPr>
        <p:txBody>
          <a:bodyPr wrap="square" lIns="32053" tIns="32053" rIns="32053" bIns="32053"/>
          <a:lstStyle>
            <a:lvl1pPr algn="ctr">
              <a:defRPr sz="1430" b="0">
                <a:solidFill>
                  <a:srgbClr val="000000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45519338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Title Text"/>
          <p:cNvSpPr txBox="1">
            <a:spLocks noGrp="1"/>
          </p:cNvSpPr>
          <p:nvPr>
            <p:ph type="title"/>
          </p:nvPr>
        </p:nvSpPr>
        <p:spPr>
          <a:xfrm>
            <a:off x="503412" y="311200"/>
            <a:ext cx="9051579" cy="1295401"/>
          </a:xfrm>
          <a:prstGeom prst="rect">
            <a:avLst/>
          </a:prstGeom>
        </p:spPr>
        <p:txBody>
          <a:bodyPr lIns="32053" tIns="32053" rIns="32053" bIns="32053" anchor="t"/>
          <a:lstStyle>
            <a:lvl1pPr defTabSz="1005840">
              <a:defRPr sz="4290" spc="0">
                <a:solidFill>
                  <a:srgbClr val="696464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t>Title Text</a:t>
            </a:r>
          </a:p>
        </p:txBody>
      </p:sp>
      <p:sp>
        <p:nvSpPr>
          <p:cNvPr id="65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03412" y="1814126"/>
            <a:ext cx="4466854" cy="5128470"/>
          </a:xfrm>
          <a:prstGeom prst="rect">
            <a:avLst/>
          </a:prstGeom>
        </p:spPr>
        <p:txBody>
          <a:bodyPr lIns="32053" tIns="32053" rIns="32053" bIns="32053"/>
          <a:lstStyle>
            <a:lvl1pPr marL="210597" indent="-210597" defTabSz="1005840">
              <a:spcBef>
                <a:spcPts val="440"/>
              </a:spcBef>
              <a:buClr>
                <a:srgbClr val="D34817"/>
              </a:buClr>
              <a:buFontTx/>
              <a:buChar char="●"/>
              <a:defRPr sz="220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1pPr>
            <a:lvl2pPr marL="453575" indent="-207442" defTabSz="1005840">
              <a:spcBef>
                <a:spcPts val="440"/>
              </a:spcBef>
              <a:buClr>
                <a:srgbClr val="D34817"/>
              </a:buClr>
              <a:buFontTx/>
              <a:buChar char="●"/>
              <a:defRPr sz="220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2pPr>
            <a:lvl3pPr marL="709847" indent="-251895" defTabSz="1005840">
              <a:spcBef>
                <a:spcPts val="440"/>
              </a:spcBef>
              <a:buClr>
                <a:srgbClr val="D34817"/>
              </a:buClr>
              <a:buSzPct val="85000"/>
              <a:buFontTx/>
              <a:buChar char="●"/>
              <a:defRPr sz="220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3pPr>
            <a:lvl4pPr marL="941039" indent="-271271" defTabSz="1005840">
              <a:spcBef>
                <a:spcPts val="440"/>
              </a:spcBef>
              <a:buClr>
                <a:srgbClr val="D34817"/>
              </a:buClr>
              <a:buSzPct val="80000"/>
              <a:buFontTx/>
              <a:buChar char="●"/>
              <a:defRPr sz="220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4pPr>
            <a:lvl5pPr marL="1152878" indent="-271271" defTabSz="1005840">
              <a:spcBef>
                <a:spcPts val="440"/>
              </a:spcBef>
              <a:buClr>
                <a:srgbClr val="D34817"/>
              </a:buClr>
              <a:buFontTx/>
              <a:buChar char="o"/>
              <a:defRPr sz="220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06958" y="7096214"/>
            <a:ext cx="209959" cy="724913"/>
          </a:xfrm>
          <a:prstGeom prst="rect">
            <a:avLst/>
          </a:prstGeom>
          <a:solidFill>
            <a:srgbClr val="D34817"/>
          </a:solidFill>
        </p:spPr>
        <p:txBody>
          <a:bodyPr wrap="square" lIns="32053" tIns="32053" rIns="32053" bIns="32053"/>
          <a:lstStyle>
            <a:lvl1pPr algn="ctr">
              <a:defRPr sz="1430" b="0">
                <a:solidFill>
                  <a:srgbClr val="000000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1570797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Title Text"/>
          <p:cNvSpPr txBox="1">
            <a:spLocks noGrp="1"/>
          </p:cNvSpPr>
          <p:nvPr>
            <p:ph type="title"/>
          </p:nvPr>
        </p:nvSpPr>
        <p:spPr>
          <a:xfrm>
            <a:off x="503412" y="311200"/>
            <a:ext cx="9051579" cy="1295401"/>
          </a:xfrm>
          <a:prstGeom prst="rect">
            <a:avLst/>
          </a:prstGeom>
        </p:spPr>
        <p:txBody>
          <a:bodyPr lIns="32053" tIns="32053" rIns="32053" bIns="32053" anchor="t"/>
          <a:lstStyle>
            <a:lvl1pPr defTabSz="1005840">
              <a:defRPr sz="4290" spc="0">
                <a:solidFill>
                  <a:srgbClr val="696464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t>Title Text</a:t>
            </a:r>
          </a:p>
        </p:txBody>
      </p:sp>
      <p:sp>
        <p:nvSpPr>
          <p:cNvPr id="66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3412" y="1739430"/>
            <a:ext cx="4443526" cy="724869"/>
          </a:xfrm>
          <a:prstGeom prst="rect">
            <a:avLst/>
          </a:prstGeom>
        </p:spPr>
        <p:txBody>
          <a:bodyPr lIns="32053" tIns="32053" rIns="32053" bIns="32053" anchor="b"/>
          <a:lstStyle>
            <a:lvl1pPr marL="0" indent="0" defTabSz="1005840">
              <a:spcBef>
                <a:spcPts val="440"/>
              </a:spcBef>
              <a:buClrTx/>
              <a:buSzTx/>
              <a:buFontTx/>
              <a:buNone/>
              <a:defRPr sz="1870" b="1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1pPr>
            <a:lvl2pPr marL="0" indent="352636" defTabSz="1005840">
              <a:spcBef>
                <a:spcPts val="440"/>
              </a:spcBef>
              <a:buClrTx/>
              <a:buSzTx/>
              <a:buFontTx/>
              <a:buNone/>
              <a:defRPr sz="1870" b="1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2pPr>
            <a:lvl3pPr marL="0" indent="705282" defTabSz="1005840">
              <a:spcBef>
                <a:spcPts val="440"/>
              </a:spcBef>
              <a:buClrTx/>
              <a:buSzTx/>
              <a:buFontTx/>
              <a:buNone/>
              <a:defRPr sz="1870" b="1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3pPr>
            <a:lvl4pPr marL="0" indent="1057933" defTabSz="1005840">
              <a:spcBef>
                <a:spcPts val="440"/>
              </a:spcBef>
              <a:buClrTx/>
              <a:buSzTx/>
              <a:buFontTx/>
              <a:buNone/>
              <a:defRPr sz="1870" b="1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4pPr>
            <a:lvl5pPr marL="0" indent="1410577" defTabSz="1005840">
              <a:spcBef>
                <a:spcPts val="440"/>
              </a:spcBef>
              <a:buClrTx/>
              <a:buSzTx/>
              <a:buFontTx/>
              <a:buNone/>
              <a:defRPr sz="1870" b="1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6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09009" y="1739430"/>
            <a:ext cx="4445980" cy="724869"/>
          </a:xfrm>
          <a:prstGeom prst="rect">
            <a:avLst/>
          </a:prstGeom>
        </p:spPr>
        <p:txBody>
          <a:bodyPr lIns="32053" tIns="32053" rIns="32053" bIns="32053" anchor="b"/>
          <a:lstStyle>
            <a:lvl1pPr marL="0" indent="0" defTabSz="1005840">
              <a:spcBef>
                <a:spcPts val="440"/>
              </a:spcBef>
              <a:buClrTx/>
              <a:buSzTx/>
              <a:buFontTx/>
              <a:buNone/>
              <a:defRPr sz="1700" b="1">
                <a:solidFill>
                  <a:srgbClr val="000000"/>
                </a:solidFill>
                <a:latin typeface="Perpetua"/>
                <a:sym typeface="Perpetua"/>
              </a:defRPr>
            </a:lvl1pPr>
          </a:lstStyle>
          <a:p>
            <a:pPr marL="0" indent="0" defTabSz="914400">
              <a:spcBef>
                <a:spcPts val="400"/>
              </a:spcBef>
              <a:buClrTx/>
              <a:buSzTx/>
              <a:buFontTx/>
              <a:buNone/>
              <a:defRPr sz="1700" b="1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pPr>
            <a:endParaRPr/>
          </a:p>
        </p:txBody>
      </p:sp>
      <p:sp>
        <p:nvSpPr>
          <p:cNvPr id="6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06958" y="7096214"/>
            <a:ext cx="209959" cy="724913"/>
          </a:xfrm>
          <a:prstGeom prst="rect">
            <a:avLst/>
          </a:prstGeom>
          <a:solidFill>
            <a:srgbClr val="D34817"/>
          </a:solidFill>
        </p:spPr>
        <p:txBody>
          <a:bodyPr wrap="square" lIns="32053" tIns="32053" rIns="32053" bIns="32053"/>
          <a:lstStyle>
            <a:lvl1pPr algn="ctr">
              <a:defRPr sz="1430" b="0">
                <a:solidFill>
                  <a:srgbClr val="000000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81406260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Title Text"/>
          <p:cNvSpPr txBox="1">
            <a:spLocks noGrp="1"/>
          </p:cNvSpPr>
          <p:nvPr>
            <p:ph type="title"/>
          </p:nvPr>
        </p:nvSpPr>
        <p:spPr>
          <a:xfrm>
            <a:off x="503412" y="311200"/>
            <a:ext cx="9051579" cy="1295401"/>
          </a:xfrm>
          <a:prstGeom prst="rect">
            <a:avLst/>
          </a:prstGeom>
        </p:spPr>
        <p:txBody>
          <a:bodyPr lIns="32053" tIns="32053" rIns="32053" bIns="32053" anchor="t"/>
          <a:lstStyle>
            <a:lvl1pPr defTabSz="1005840">
              <a:defRPr sz="4290" spc="0">
                <a:solidFill>
                  <a:srgbClr val="696464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t>Title Text</a:t>
            </a:r>
          </a:p>
        </p:txBody>
      </p:sp>
      <p:sp>
        <p:nvSpPr>
          <p:cNvPr id="6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06958" y="7096214"/>
            <a:ext cx="209959" cy="724913"/>
          </a:xfrm>
          <a:prstGeom prst="rect">
            <a:avLst/>
          </a:prstGeom>
          <a:solidFill>
            <a:srgbClr val="D34817"/>
          </a:solidFill>
        </p:spPr>
        <p:txBody>
          <a:bodyPr wrap="square" lIns="32053" tIns="32053" rIns="32053" bIns="32053"/>
          <a:lstStyle>
            <a:lvl1pPr algn="ctr">
              <a:defRPr sz="1430" b="0">
                <a:solidFill>
                  <a:srgbClr val="000000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6542375"/>
      </p:ext>
    </p:extLst>
  </p:cSld>
  <p:clrMapOvr>
    <a:masterClrMapping/>
  </p:clrMapOvr>
  <p:transition spd="med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06958" y="7096214"/>
            <a:ext cx="209959" cy="724913"/>
          </a:xfrm>
          <a:prstGeom prst="rect">
            <a:avLst/>
          </a:prstGeom>
          <a:solidFill>
            <a:srgbClr val="D34817"/>
          </a:solidFill>
        </p:spPr>
        <p:txBody>
          <a:bodyPr wrap="square" lIns="32053" tIns="32053" rIns="32053" bIns="32053"/>
          <a:lstStyle>
            <a:lvl1pPr algn="ctr">
              <a:defRPr sz="1430" b="0">
                <a:solidFill>
                  <a:srgbClr val="000000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33815585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Title Text"/>
          <p:cNvSpPr txBox="1">
            <a:spLocks noGrp="1"/>
          </p:cNvSpPr>
          <p:nvPr>
            <p:ph type="title"/>
          </p:nvPr>
        </p:nvSpPr>
        <p:spPr>
          <a:xfrm>
            <a:off x="503470" y="309995"/>
            <a:ext cx="3309009" cy="1316906"/>
          </a:xfrm>
          <a:prstGeom prst="rect">
            <a:avLst/>
          </a:prstGeom>
        </p:spPr>
        <p:txBody>
          <a:bodyPr lIns="32053" tIns="32053" rIns="32053" bIns="32053" anchor="b"/>
          <a:lstStyle>
            <a:lvl1pPr defTabSz="1005840">
              <a:defRPr sz="1540" b="1" spc="0">
                <a:solidFill>
                  <a:srgbClr val="696464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t>Title Text</a:t>
            </a:r>
          </a:p>
        </p:txBody>
      </p:sp>
      <p:sp>
        <p:nvSpPr>
          <p:cNvPr id="693" name="Body Level One…"/>
          <p:cNvSpPr txBox="1">
            <a:spLocks noGrp="1"/>
          </p:cNvSpPr>
          <p:nvPr>
            <p:ph type="body" idx="1"/>
          </p:nvPr>
        </p:nvSpPr>
        <p:spPr>
          <a:xfrm>
            <a:off x="3932746" y="309936"/>
            <a:ext cx="5622243" cy="6632600"/>
          </a:xfrm>
          <a:prstGeom prst="rect">
            <a:avLst/>
          </a:prstGeom>
        </p:spPr>
        <p:txBody>
          <a:bodyPr lIns="32053" tIns="32053" rIns="32053" bIns="32053"/>
          <a:lstStyle>
            <a:lvl1pPr marL="210597" indent="-210597" defTabSz="1005840">
              <a:spcBef>
                <a:spcPts val="440"/>
              </a:spcBef>
              <a:buClr>
                <a:srgbClr val="D34817"/>
              </a:buClr>
              <a:buFontTx/>
              <a:buChar char="●"/>
              <a:defRPr sz="242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1pPr>
            <a:lvl2pPr marL="440091" indent="-193959" defTabSz="1005840">
              <a:spcBef>
                <a:spcPts val="440"/>
              </a:spcBef>
              <a:buClr>
                <a:srgbClr val="D34817"/>
              </a:buClr>
              <a:buFontTx/>
              <a:buChar char="●"/>
              <a:defRPr sz="242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2pPr>
            <a:lvl3pPr marL="686139" indent="-228187" defTabSz="1005840">
              <a:spcBef>
                <a:spcPts val="440"/>
              </a:spcBef>
              <a:buClr>
                <a:srgbClr val="D34817"/>
              </a:buClr>
              <a:buSzPct val="85000"/>
              <a:buFontTx/>
              <a:buChar char="●"/>
              <a:defRPr sz="242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3pPr>
            <a:lvl4pPr marL="946853" indent="-277085" defTabSz="1005840">
              <a:spcBef>
                <a:spcPts val="440"/>
              </a:spcBef>
              <a:buClr>
                <a:srgbClr val="D34817"/>
              </a:buClr>
              <a:buSzPct val="80000"/>
              <a:buFontTx/>
              <a:buChar char="●"/>
              <a:defRPr sz="242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4pPr>
            <a:lvl5pPr marL="1158692" indent="-277085" defTabSz="1005840">
              <a:spcBef>
                <a:spcPts val="440"/>
              </a:spcBef>
              <a:buClr>
                <a:srgbClr val="D34817"/>
              </a:buClr>
              <a:buFontTx/>
              <a:buChar char="o"/>
              <a:defRPr sz="242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94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3470" y="1626842"/>
            <a:ext cx="3309010" cy="5315695"/>
          </a:xfrm>
          <a:prstGeom prst="rect">
            <a:avLst/>
          </a:prstGeom>
        </p:spPr>
        <p:txBody>
          <a:bodyPr lIns="32053" tIns="32053" rIns="32053" bIns="32053"/>
          <a:lstStyle>
            <a:lvl1pPr marL="0" indent="0" defTabSz="1005840">
              <a:spcBef>
                <a:spcPts val="440"/>
              </a:spcBef>
              <a:buClrTx/>
              <a:buSzTx/>
              <a:buFontTx/>
              <a:buNone/>
              <a:defRPr sz="1000">
                <a:solidFill>
                  <a:srgbClr val="000000"/>
                </a:solidFill>
                <a:latin typeface="Perpetua"/>
                <a:sym typeface="Perpetua"/>
              </a:defRPr>
            </a:lvl1pPr>
          </a:lstStyle>
          <a:p>
            <a:pPr marL="0" indent="0" defTabSz="914400">
              <a:spcBef>
                <a:spcPts val="400"/>
              </a:spcBef>
              <a:buClrTx/>
              <a:buSzTx/>
              <a:buFontTx/>
              <a:buNone/>
              <a:defRPr sz="100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pPr>
            <a:endParaRPr/>
          </a:p>
        </p:txBody>
      </p:sp>
      <p:sp>
        <p:nvSpPr>
          <p:cNvPr id="6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06958" y="7096214"/>
            <a:ext cx="209959" cy="724913"/>
          </a:xfrm>
          <a:prstGeom prst="rect">
            <a:avLst/>
          </a:prstGeom>
          <a:solidFill>
            <a:srgbClr val="D34817"/>
          </a:solidFill>
        </p:spPr>
        <p:txBody>
          <a:bodyPr wrap="square" lIns="32053" tIns="32053" rIns="32053" bIns="32053"/>
          <a:lstStyle>
            <a:lvl1pPr algn="ctr">
              <a:defRPr sz="1430" b="0">
                <a:solidFill>
                  <a:srgbClr val="000000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3838160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Title Text"/>
          <p:cNvSpPr txBox="1">
            <a:spLocks noGrp="1"/>
          </p:cNvSpPr>
          <p:nvPr>
            <p:ph type="title"/>
          </p:nvPr>
        </p:nvSpPr>
        <p:spPr>
          <a:xfrm>
            <a:off x="1971957" y="5440934"/>
            <a:ext cx="6034796" cy="642641"/>
          </a:xfrm>
          <a:prstGeom prst="rect">
            <a:avLst/>
          </a:prstGeom>
        </p:spPr>
        <p:txBody>
          <a:bodyPr lIns="32053" tIns="32053" rIns="32053" bIns="32053" anchor="b"/>
          <a:lstStyle>
            <a:lvl1pPr defTabSz="1005840">
              <a:defRPr sz="1540" b="1" spc="0">
                <a:solidFill>
                  <a:srgbClr val="696464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t>Title Text</a:t>
            </a:r>
          </a:p>
        </p:txBody>
      </p:sp>
      <p:sp>
        <p:nvSpPr>
          <p:cNvPr id="70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971957" y="694506"/>
            <a:ext cx="6034796" cy="466293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0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71957" y="6083574"/>
            <a:ext cx="6034796" cy="912094"/>
          </a:xfrm>
          <a:prstGeom prst="rect">
            <a:avLst/>
          </a:prstGeom>
        </p:spPr>
        <p:txBody>
          <a:bodyPr lIns="32053" tIns="32053" rIns="32053" bIns="32053"/>
          <a:lstStyle>
            <a:lvl1pPr marL="0" indent="0" defTabSz="1005840">
              <a:spcBef>
                <a:spcPts val="440"/>
              </a:spcBef>
              <a:buClrTx/>
              <a:buSzTx/>
              <a:buFontTx/>
              <a:buNone/>
              <a:defRPr sz="110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1pPr>
            <a:lvl2pPr marL="0" indent="352636" defTabSz="1005840">
              <a:spcBef>
                <a:spcPts val="440"/>
              </a:spcBef>
              <a:buClrTx/>
              <a:buSzTx/>
              <a:buFontTx/>
              <a:buNone/>
              <a:defRPr sz="110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2pPr>
            <a:lvl3pPr marL="0" indent="705282" defTabSz="1005840">
              <a:spcBef>
                <a:spcPts val="440"/>
              </a:spcBef>
              <a:buClrTx/>
              <a:buSzTx/>
              <a:buFontTx/>
              <a:buNone/>
              <a:defRPr sz="110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3pPr>
            <a:lvl4pPr marL="0" indent="1057933" defTabSz="1005840">
              <a:spcBef>
                <a:spcPts val="440"/>
              </a:spcBef>
              <a:buClrTx/>
              <a:buSzTx/>
              <a:buFontTx/>
              <a:buNone/>
              <a:defRPr sz="110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4pPr>
            <a:lvl5pPr marL="0" indent="1410577" defTabSz="1005840">
              <a:spcBef>
                <a:spcPts val="440"/>
              </a:spcBef>
              <a:buClrTx/>
              <a:buSzTx/>
              <a:buFontTx/>
              <a:buNone/>
              <a:defRPr sz="110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06958" y="7096214"/>
            <a:ext cx="209959" cy="724913"/>
          </a:xfrm>
          <a:prstGeom prst="rect">
            <a:avLst/>
          </a:prstGeom>
          <a:solidFill>
            <a:srgbClr val="D34817"/>
          </a:solidFill>
        </p:spPr>
        <p:txBody>
          <a:bodyPr wrap="square" lIns="32053" tIns="32053" rIns="32053" bIns="32053"/>
          <a:lstStyle>
            <a:lvl1pPr algn="ctr">
              <a:defRPr sz="1430" b="0">
                <a:solidFill>
                  <a:srgbClr val="000000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8670588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Title Text"/>
          <p:cNvSpPr txBox="1">
            <a:spLocks noGrp="1"/>
          </p:cNvSpPr>
          <p:nvPr>
            <p:ph type="title"/>
          </p:nvPr>
        </p:nvSpPr>
        <p:spPr>
          <a:xfrm>
            <a:off x="503412" y="311200"/>
            <a:ext cx="9051579" cy="1295401"/>
          </a:xfrm>
          <a:prstGeom prst="rect">
            <a:avLst/>
          </a:prstGeom>
        </p:spPr>
        <p:txBody>
          <a:bodyPr lIns="32053" tIns="32053" rIns="32053" bIns="32053" anchor="t"/>
          <a:lstStyle>
            <a:lvl1pPr defTabSz="1005840">
              <a:defRPr sz="4290" spc="0">
                <a:solidFill>
                  <a:srgbClr val="696464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t>Title Text</a:t>
            </a:r>
          </a:p>
        </p:txBody>
      </p:sp>
      <p:sp>
        <p:nvSpPr>
          <p:cNvPr id="713" name="Body Level One…"/>
          <p:cNvSpPr txBox="1">
            <a:spLocks noGrp="1"/>
          </p:cNvSpPr>
          <p:nvPr>
            <p:ph type="body" idx="1"/>
          </p:nvPr>
        </p:nvSpPr>
        <p:spPr>
          <a:xfrm>
            <a:off x="503412" y="1814126"/>
            <a:ext cx="9051579" cy="5128470"/>
          </a:xfrm>
          <a:prstGeom prst="rect">
            <a:avLst/>
          </a:prstGeom>
        </p:spPr>
        <p:txBody>
          <a:bodyPr lIns="32053" tIns="32053" rIns="32053" bIns="32053"/>
          <a:lstStyle>
            <a:lvl1pPr marL="210597" indent="-210597" defTabSz="1005840">
              <a:spcBef>
                <a:spcPts val="440"/>
              </a:spcBef>
              <a:buClr>
                <a:srgbClr val="D34817"/>
              </a:buClr>
              <a:buFontTx/>
              <a:buChar char="●"/>
              <a:defRPr sz="275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1pPr>
            <a:lvl2pPr marL="429806" indent="-183674" defTabSz="1005840">
              <a:spcBef>
                <a:spcPts val="440"/>
              </a:spcBef>
              <a:buClr>
                <a:srgbClr val="D34817"/>
              </a:buClr>
              <a:buFontTx/>
              <a:buChar char="●"/>
              <a:defRPr sz="275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2pPr>
            <a:lvl3pPr marL="678360" indent="-220408" defTabSz="1005840">
              <a:spcBef>
                <a:spcPts val="440"/>
              </a:spcBef>
              <a:buClr>
                <a:srgbClr val="D34817"/>
              </a:buClr>
              <a:buSzPct val="85000"/>
              <a:buFontTx/>
              <a:buChar char="●"/>
              <a:defRPr sz="275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3pPr>
            <a:lvl4pPr marL="890176" indent="-220408" defTabSz="1005840">
              <a:spcBef>
                <a:spcPts val="440"/>
              </a:spcBef>
              <a:buClr>
                <a:srgbClr val="D34817"/>
              </a:buClr>
              <a:buSzPct val="80000"/>
              <a:buFontTx/>
              <a:buChar char="●"/>
              <a:defRPr sz="275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4pPr>
            <a:lvl5pPr marL="1102015" indent="-220408" defTabSz="1005840">
              <a:spcBef>
                <a:spcPts val="440"/>
              </a:spcBef>
              <a:buClr>
                <a:srgbClr val="D34817"/>
              </a:buClr>
              <a:buFontTx/>
              <a:buChar char="o"/>
              <a:defRPr sz="275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06958" y="7096214"/>
            <a:ext cx="209959" cy="724913"/>
          </a:xfrm>
          <a:prstGeom prst="rect">
            <a:avLst/>
          </a:prstGeom>
          <a:solidFill>
            <a:srgbClr val="D34817"/>
          </a:solidFill>
        </p:spPr>
        <p:txBody>
          <a:bodyPr wrap="square" lIns="32053" tIns="32053" rIns="32053" bIns="32053"/>
          <a:lstStyle>
            <a:lvl1pPr algn="ctr">
              <a:defRPr sz="1430" b="0">
                <a:solidFill>
                  <a:srgbClr val="000000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5962500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6BCA-821B-E540-8D93-BEB2236C11B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5/6/21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0BCA-FDCB-0348-B74D-489AA06EB9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Title Text"/>
          <p:cNvSpPr txBox="1">
            <a:spLocks noGrp="1"/>
          </p:cNvSpPr>
          <p:nvPr>
            <p:ph type="title"/>
          </p:nvPr>
        </p:nvSpPr>
        <p:spPr>
          <a:xfrm>
            <a:off x="7292094" y="311200"/>
            <a:ext cx="2262895" cy="6631336"/>
          </a:xfrm>
          <a:prstGeom prst="rect">
            <a:avLst/>
          </a:prstGeom>
        </p:spPr>
        <p:txBody>
          <a:bodyPr lIns="32053" tIns="32053" rIns="32053" bIns="32053" anchor="t"/>
          <a:lstStyle>
            <a:lvl1pPr defTabSz="1005840">
              <a:defRPr sz="4290" spc="0">
                <a:solidFill>
                  <a:srgbClr val="696464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t>Title Text</a:t>
            </a:r>
          </a:p>
        </p:txBody>
      </p:sp>
      <p:sp>
        <p:nvSpPr>
          <p:cNvPr id="722" name="Body Level One…"/>
          <p:cNvSpPr txBox="1">
            <a:spLocks noGrp="1"/>
          </p:cNvSpPr>
          <p:nvPr>
            <p:ph type="body" idx="1"/>
          </p:nvPr>
        </p:nvSpPr>
        <p:spPr>
          <a:xfrm>
            <a:off x="503412" y="311200"/>
            <a:ext cx="6670813" cy="6631336"/>
          </a:xfrm>
          <a:prstGeom prst="rect">
            <a:avLst/>
          </a:prstGeom>
        </p:spPr>
        <p:txBody>
          <a:bodyPr lIns="32053" tIns="32053" rIns="32053" bIns="32053"/>
          <a:lstStyle>
            <a:lvl1pPr marL="210597" indent="-210597" defTabSz="1005840">
              <a:spcBef>
                <a:spcPts val="440"/>
              </a:spcBef>
              <a:buClr>
                <a:srgbClr val="D34817"/>
              </a:buClr>
              <a:buFontTx/>
              <a:buChar char="●"/>
              <a:defRPr sz="275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1pPr>
            <a:lvl2pPr marL="429806" indent="-183674" defTabSz="1005840">
              <a:spcBef>
                <a:spcPts val="440"/>
              </a:spcBef>
              <a:buClr>
                <a:srgbClr val="D34817"/>
              </a:buClr>
              <a:buFontTx/>
              <a:buChar char="●"/>
              <a:defRPr sz="275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2pPr>
            <a:lvl3pPr marL="678360" indent="-220408" defTabSz="1005840">
              <a:spcBef>
                <a:spcPts val="440"/>
              </a:spcBef>
              <a:buClr>
                <a:srgbClr val="D34817"/>
              </a:buClr>
              <a:buSzPct val="85000"/>
              <a:buFontTx/>
              <a:buChar char="●"/>
              <a:defRPr sz="275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3pPr>
            <a:lvl4pPr marL="890176" indent="-220408" defTabSz="1005840">
              <a:spcBef>
                <a:spcPts val="440"/>
              </a:spcBef>
              <a:buClr>
                <a:srgbClr val="D34817"/>
              </a:buClr>
              <a:buSzPct val="80000"/>
              <a:buFontTx/>
              <a:buChar char="●"/>
              <a:defRPr sz="275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4pPr>
            <a:lvl5pPr marL="1102015" indent="-220408" defTabSz="1005840">
              <a:spcBef>
                <a:spcPts val="440"/>
              </a:spcBef>
              <a:buClr>
                <a:srgbClr val="D34817"/>
              </a:buClr>
              <a:buFontTx/>
              <a:buChar char="o"/>
              <a:defRPr sz="2750">
                <a:solidFill>
                  <a:srgbClr val="000000"/>
                </a:solidFill>
                <a:latin typeface="Perpetua"/>
                <a:ea typeface="Perpetua"/>
                <a:cs typeface="Perpetua"/>
                <a:sym typeface="Perpetu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06958" y="7096214"/>
            <a:ext cx="209959" cy="724913"/>
          </a:xfrm>
          <a:prstGeom prst="rect">
            <a:avLst/>
          </a:prstGeom>
          <a:solidFill>
            <a:srgbClr val="D34817"/>
          </a:solidFill>
        </p:spPr>
        <p:txBody>
          <a:bodyPr wrap="square" lIns="32053" tIns="32053" rIns="32053" bIns="32053"/>
          <a:lstStyle>
            <a:lvl1pPr algn="ctr">
              <a:defRPr sz="1430" b="0">
                <a:solidFill>
                  <a:srgbClr val="000000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07421728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Title Text"/>
          <p:cNvSpPr txBox="1">
            <a:spLocks noGrp="1"/>
          </p:cNvSpPr>
          <p:nvPr>
            <p:ph type="title"/>
          </p:nvPr>
        </p:nvSpPr>
        <p:spPr>
          <a:xfrm>
            <a:off x="3185160" y="1554480"/>
            <a:ext cx="6454140" cy="2590800"/>
          </a:xfrm>
          <a:prstGeom prst="rect">
            <a:avLst/>
          </a:prstGeom>
        </p:spPr>
        <p:txBody>
          <a:bodyPr lIns="45622" tIns="45622" rIns="45622" bIns="45622"/>
          <a:lstStyle>
            <a:lvl1pPr defTabSz="1005840">
              <a:defRPr sz="484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268980" y="4836160"/>
            <a:ext cx="6370320" cy="1640840"/>
          </a:xfrm>
          <a:prstGeom prst="rect">
            <a:avLst/>
          </a:prstGeom>
        </p:spPr>
        <p:txBody>
          <a:bodyPr lIns="45622" tIns="45622" rIns="45622" bIns="45622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2860" b="1">
                <a:solidFill>
                  <a:srgbClr val="1C1C34"/>
                </a:solidFill>
              </a:defRPr>
            </a:lvl1pPr>
            <a:lvl2pPr marL="828078" indent="-326226" defTabSz="1005840">
              <a:spcBef>
                <a:spcPts val="660"/>
              </a:spcBef>
              <a:buClrTx/>
              <a:buSzPct val="70000"/>
              <a:buFontTx/>
              <a:buChar char="■"/>
              <a:defRPr sz="2860" b="1">
                <a:solidFill>
                  <a:srgbClr val="1C1C34"/>
                </a:solidFill>
              </a:defRPr>
            </a:lvl2pPr>
            <a:lvl3pPr marL="1300285" indent="-296548" defTabSz="1005840">
              <a:spcBef>
                <a:spcPts val="660"/>
              </a:spcBef>
              <a:buClrTx/>
              <a:buSzPct val="70000"/>
              <a:buFontTx/>
              <a:buChar char="p"/>
              <a:defRPr sz="2860" b="1">
                <a:solidFill>
                  <a:srgbClr val="1C1C34"/>
                </a:solidFill>
              </a:defRPr>
            </a:lvl3pPr>
            <a:lvl4pPr marL="1831801" indent="-326203" defTabSz="1005840">
              <a:spcBef>
                <a:spcPts val="660"/>
              </a:spcBef>
              <a:buClrTx/>
              <a:buSzPct val="70000"/>
              <a:buFontTx/>
              <a:buChar char="■"/>
              <a:defRPr sz="2860" b="1">
                <a:solidFill>
                  <a:srgbClr val="1C1C34"/>
                </a:solidFill>
              </a:defRPr>
            </a:lvl4pPr>
            <a:lvl5pPr marL="2333682" indent="-326203" defTabSz="1005840">
              <a:spcBef>
                <a:spcPts val="660"/>
              </a:spcBef>
              <a:buClrTx/>
              <a:buSzPct val="70000"/>
              <a:buFontTx/>
              <a:buChar char="□"/>
              <a:defRPr sz="2860" b="1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2" name="Line 7"/>
          <p:cNvSpPr/>
          <p:nvPr/>
        </p:nvSpPr>
        <p:spPr>
          <a:xfrm>
            <a:off x="4079240" y="1113324"/>
            <a:ext cx="5622925" cy="1"/>
          </a:xfrm>
          <a:prstGeom prst="line">
            <a:avLst/>
          </a:prstGeom>
          <a:ln w="66675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733" name="Line 8"/>
          <p:cNvSpPr/>
          <p:nvPr/>
        </p:nvSpPr>
        <p:spPr>
          <a:xfrm>
            <a:off x="4157821" y="6987962"/>
            <a:ext cx="5607209" cy="7199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7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72" y="7081521"/>
            <a:ext cx="300808" cy="299269"/>
          </a:xfrm>
          <a:prstGeom prst="rect">
            <a:avLst/>
          </a:prstGeom>
        </p:spPr>
        <p:txBody>
          <a:bodyPr lIns="45622" tIns="45622" rIns="45622" bIns="45622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73481369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742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743" name="Title Text"/>
          <p:cNvSpPr txBox="1">
            <a:spLocks noGrp="1"/>
          </p:cNvSpPr>
          <p:nvPr>
            <p:ph type="title"/>
          </p:nvPr>
        </p:nvSpPr>
        <p:spPr>
          <a:xfrm>
            <a:off x="118746" y="518161"/>
            <a:ext cx="9889015" cy="1083099"/>
          </a:xfrm>
          <a:prstGeom prst="rect">
            <a:avLst/>
          </a:prstGeom>
        </p:spPr>
        <p:txBody>
          <a:bodyPr lIns="45622" tIns="45622" rIns="45622" bIns="45622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44" name="Body Level One…"/>
          <p:cNvSpPr txBox="1">
            <a:spLocks noGrp="1"/>
          </p:cNvSpPr>
          <p:nvPr>
            <p:ph type="body" idx="1"/>
          </p:nvPr>
        </p:nvSpPr>
        <p:spPr>
          <a:xfrm>
            <a:off x="118746" y="1682220"/>
            <a:ext cx="9889015" cy="5222983"/>
          </a:xfrm>
          <a:prstGeom prst="rect">
            <a:avLst/>
          </a:prstGeom>
        </p:spPr>
        <p:txBody>
          <a:bodyPr lIns="45622" tIns="45622" rIns="45622" bIns="45622"/>
          <a:lstStyle>
            <a:lvl1pPr marL="376408" indent="-376408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3080">
                <a:solidFill>
                  <a:srgbClr val="1C1C34"/>
                </a:solidFill>
              </a:defRPr>
            </a:lvl1pPr>
            <a:lvl2pPr marL="853172" indent="-351320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2pPr>
            <a:lvl3pPr marL="1323095" indent="-319359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p"/>
              <a:defRPr sz="3080">
                <a:solidFill>
                  <a:srgbClr val="1C1C34"/>
                </a:solidFill>
              </a:defRPr>
            </a:lvl3pPr>
            <a:lvl4pPr marL="1856894" indent="-351295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4pPr>
            <a:lvl5pPr marL="2358774" indent="-351295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□"/>
              <a:defRPr sz="308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72" y="7081521"/>
            <a:ext cx="300808" cy="299269"/>
          </a:xfrm>
          <a:prstGeom prst="rect">
            <a:avLst/>
          </a:prstGeom>
        </p:spPr>
        <p:txBody>
          <a:bodyPr lIns="45622" tIns="45622" rIns="45622" bIns="45622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78979794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753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754" name="Title Text"/>
          <p:cNvSpPr txBox="1">
            <a:spLocks noGrp="1"/>
          </p:cNvSpPr>
          <p:nvPr>
            <p:ph type="title"/>
          </p:nvPr>
        </p:nvSpPr>
        <p:spPr>
          <a:xfrm>
            <a:off x="794544" y="4994533"/>
            <a:ext cx="8549641" cy="1543686"/>
          </a:xfrm>
          <a:prstGeom prst="rect">
            <a:avLst/>
          </a:prstGeom>
        </p:spPr>
        <p:txBody>
          <a:bodyPr lIns="45622" tIns="45622" rIns="45622" bIns="45622" anchor="t"/>
          <a:lstStyle>
            <a:lvl1pPr defTabSz="1005840">
              <a:defRPr b="1" cap="all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94544" y="3294320"/>
            <a:ext cx="8549641" cy="1700213"/>
          </a:xfrm>
          <a:prstGeom prst="rect">
            <a:avLst/>
          </a:prstGeom>
        </p:spPr>
        <p:txBody>
          <a:bodyPr lIns="45622" tIns="45622" rIns="45622" bIns="45622" anchor="b"/>
          <a:lstStyle>
            <a:lvl1pPr marL="0" indent="0" defTabSz="1005840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1C1C34"/>
                </a:solidFill>
              </a:defRPr>
            </a:lvl1pPr>
            <a:lvl2pPr marL="0" indent="501853" defTabSz="1005840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1C1C34"/>
                </a:solidFill>
              </a:defRPr>
            </a:lvl2pPr>
            <a:lvl3pPr marL="0" indent="1003726" defTabSz="1005840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1C1C34"/>
                </a:solidFill>
              </a:defRPr>
            </a:lvl3pPr>
            <a:lvl4pPr marL="0" indent="1505603" defTabSz="1005840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1C1C34"/>
                </a:solidFill>
              </a:defRPr>
            </a:lvl4pPr>
            <a:lvl5pPr marL="0" indent="2007465" defTabSz="1005840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72" y="7081521"/>
            <a:ext cx="300808" cy="299269"/>
          </a:xfrm>
          <a:prstGeom prst="rect">
            <a:avLst/>
          </a:prstGeom>
        </p:spPr>
        <p:txBody>
          <a:bodyPr lIns="45622" tIns="45622" rIns="45622" bIns="45622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12066054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764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765" name="Title Text"/>
          <p:cNvSpPr txBox="1">
            <a:spLocks noGrp="1"/>
          </p:cNvSpPr>
          <p:nvPr>
            <p:ph type="title"/>
          </p:nvPr>
        </p:nvSpPr>
        <p:spPr>
          <a:xfrm>
            <a:off x="118746" y="518161"/>
            <a:ext cx="9889015" cy="1083099"/>
          </a:xfrm>
          <a:prstGeom prst="rect">
            <a:avLst/>
          </a:prstGeom>
        </p:spPr>
        <p:txBody>
          <a:bodyPr lIns="45622" tIns="45622" rIns="45622" bIns="45622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6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8747" y="1682220"/>
            <a:ext cx="4859814" cy="5222983"/>
          </a:xfrm>
          <a:prstGeom prst="rect">
            <a:avLst/>
          </a:prstGeom>
        </p:spPr>
        <p:txBody>
          <a:bodyPr lIns="45622" tIns="45622" rIns="45622" bIns="45622"/>
          <a:lstStyle>
            <a:lvl1pPr marL="376408" indent="-376408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3080">
                <a:solidFill>
                  <a:srgbClr val="1C1C34"/>
                </a:solidFill>
              </a:defRPr>
            </a:lvl1pPr>
            <a:lvl2pPr marL="867811" indent="-365959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2pPr>
            <a:lvl3pPr marL="1355032" indent="-351295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p"/>
              <a:defRPr sz="3080">
                <a:solidFill>
                  <a:srgbClr val="1C1C34"/>
                </a:solidFill>
              </a:defRPr>
            </a:lvl3pPr>
            <a:lvl4pPr marL="1895926" indent="-390327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4pPr>
            <a:lvl5pPr marL="2397808" indent="-390328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□"/>
              <a:defRPr sz="308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72" y="7081521"/>
            <a:ext cx="300808" cy="299269"/>
          </a:xfrm>
          <a:prstGeom prst="rect">
            <a:avLst/>
          </a:prstGeom>
        </p:spPr>
        <p:txBody>
          <a:bodyPr lIns="45622" tIns="45622" rIns="45622" bIns="45622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24645586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775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776" name="Title Text"/>
          <p:cNvSpPr txBox="1">
            <a:spLocks noGrp="1"/>
          </p:cNvSpPr>
          <p:nvPr>
            <p:ph type="title"/>
          </p:nvPr>
        </p:nvSpPr>
        <p:spPr>
          <a:xfrm>
            <a:off x="502920" y="311257"/>
            <a:ext cx="9052560" cy="1295401"/>
          </a:xfrm>
          <a:prstGeom prst="rect">
            <a:avLst/>
          </a:prstGeom>
        </p:spPr>
        <p:txBody>
          <a:bodyPr lIns="45622" tIns="45622" rIns="45622" bIns="45622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7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2920" y="1739794"/>
            <a:ext cx="4444207" cy="725065"/>
          </a:xfrm>
          <a:prstGeom prst="rect">
            <a:avLst/>
          </a:prstGeom>
        </p:spPr>
        <p:txBody>
          <a:bodyPr lIns="45622" tIns="45622" rIns="45622" bIns="45622" anchor="b"/>
          <a:lstStyle>
            <a:lvl1pPr marL="0" indent="0" defTabSz="1005840">
              <a:buClrTx/>
              <a:buSzTx/>
              <a:buFontTx/>
              <a:buNone/>
              <a:defRPr b="1">
                <a:solidFill>
                  <a:srgbClr val="1C1C34"/>
                </a:solidFill>
              </a:defRPr>
            </a:lvl1pPr>
            <a:lvl2pPr marL="0" indent="501853" defTabSz="1005840">
              <a:buClrTx/>
              <a:buSzTx/>
              <a:buFontTx/>
              <a:buNone/>
              <a:defRPr b="1">
                <a:solidFill>
                  <a:srgbClr val="1C1C34"/>
                </a:solidFill>
              </a:defRPr>
            </a:lvl2pPr>
            <a:lvl3pPr marL="0" indent="1003726" defTabSz="1005840">
              <a:buClrTx/>
              <a:buSzTx/>
              <a:buFontTx/>
              <a:buNone/>
              <a:defRPr b="1">
                <a:solidFill>
                  <a:srgbClr val="1C1C34"/>
                </a:solidFill>
              </a:defRPr>
            </a:lvl3pPr>
            <a:lvl4pPr marL="0" indent="1505603" defTabSz="1005840">
              <a:buClrTx/>
              <a:buSzTx/>
              <a:buFontTx/>
              <a:buNone/>
              <a:defRPr b="1">
                <a:solidFill>
                  <a:srgbClr val="1C1C34"/>
                </a:solidFill>
              </a:defRPr>
            </a:lvl4pPr>
            <a:lvl5pPr marL="0" indent="2007465" defTabSz="1005840">
              <a:buClrTx/>
              <a:buSzTx/>
              <a:buFontTx/>
              <a:buNone/>
              <a:defRPr b="1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78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09528" y="1739794"/>
            <a:ext cx="4445954" cy="725065"/>
          </a:xfrm>
          <a:prstGeom prst="rect">
            <a:avLst/>
          </a:prstGeom>
        </p:spPr>
        <p:txBody>
          <a:bodyPr lIns="45622" tIns="45622" rIns="45622" bIns="45622" anchor="b"/>
          <a:lstStyle>
            <a:lvl1pPr marL="0" indent="0" defTabSz="1005840">
              <a:buClrTx/>
              <a:buSzTx/>
              <a:buFontTx/>
              <a:buNone/>
              <a:defRPr b="1">
                <a:solidFill>
                  <a:srgbClr val="1C1C34"/>
                </a:solidFill>
              </a:defRPr>
            </a:lvl1pPr>
          </a:lstStyle>
          <a:p>
            <a:pPr marL="0" indent="0" defTabSz="914400">
              <a:buClrTx/>
              <a:buSzTx/>
              <a:buFontTx/>
              <a:buNone/>
              <a:defRPr b="1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77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72" y="7081521"/>
            <a:ext cx="300808" cy="299269"/>
          </a:xfrm>
          <a:prstGeom prst="rect">
            <a:avLst/>
          </a:prstGeom>
        </p:spPr>
        <p:txBody>
          <a:bodyPr lIns="45622" tIns="45622" rIns="45622" bIns="45622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7205530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787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788" name="Title Text"/>
          <p:cNvSpPr txBox="1">
            <a:spLocks noGrp="1"/>
          </p:cNvSpPr>
          <p:nvPr>
            <p:ph type="title"/>
          </p:nvPr>
        </p:nvSpPr>
        <p:spPr>
          <a:xfrm>
            <a:off x="118746" y="518161"/>
            <a:ext cx="9889015" cy="1083099"/>
          </a:xfrm>
          <a:prstGeom prst="rect">
            <a:avLst/>
          </a:prstGeom>
        </p:spPr>
        <p:txBody>
          <a:bodyPr lIns="45622" tIns="45622" rIns="45622" bIns="45622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72" y="7081521"/>
            <a:ext cx="300808" cy="299269"/>
          </a:xfrm>
          <a:prstGeom prst="rect">
            <a:avLst/>
          </a:prstGeom>
        </p:spPr>
        <p:txBody>
          <a:bodyPr lIns="45622" tIns="45622" rIns="45622" bIns="45622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50024095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797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7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72" y="7081521"/>
            <a:ext cx="300808" cy="299269"/>
          </a:xfrm>
          <a:prstGeom prst="rect">
            <a:avLst/>
          </a:prstGeom>
        </p:spPr>
        <p:txBody>
          <a:bodyPr lIns="45622" tIns="45622" rIns="45622" bIns="45622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8021316"/>
      </p:ext>
    </p:extLst>
  </p:cSld>
  <p:clrMapOvr>
    <a:masterClrMapping/>
  </p:clrMapOvr>
  <p:transition spd="med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806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807" name="Title Text"/>
          <p:cNvSpPr txBox="1">
            <a:spLocks noGrp="1"/>
          </p:cNvSpPr>
          <p:nvPr>
            <p:ph type="title"/>
          </p:nvPr>
        </p:nvSpPr>
        <p:spPr>
          <a:xfrm>
            <a:off x="502921" y="309457"/>
            <a:ext cx="3309147" cy="1316990"/>
          </a:xfrm>
          <a:prstGeom prst="rect">
            <a:avLst/>
          </a:prstGeom>
        </p:spPr>
        <p:txBody>
          <a:bodyPr lIns="45622" tIns="45622" rIns="45622" bIns="45622" anchor="b"/>
          <a:lstStyle>
            <a:lvl1pPr defTabSz="1005840">
              <a:defRPr sz="220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08" name="Body Level One…"/>
          <p:cNvSpPr txBox="1">
            <a:spLocks noGrp="1"/>
          </p:cNvSpPr>
          <p:nvPr>
            <p:ph type="body" idx="1"/>
          </p:nvPr>
        </p:nvSpPr>
        <p:spPr>
          <a:xfrm>
            <a:off x="3932555" y="309504"/>
            <a:ext cx="5622925" cy="6633528"/>
          </a:xfrm>
          <a:prstGeom prst="rect">
            <a:avLst/>
          </a:prstGeom>
        </p:spPr>
        <p:txBody>
          <a:bodyPr lIns="45622" tIns="45622" rIns="45622" bIns="45622"/>
          <a:lstStyle>
            <a:lvl1pPr marL="376408" indent="-376408" defTabSz="1005840">
              <a:spcBef>
                <a:spcPts val="770"/>
              </a:spcBef>
              <a:buClr>
                <a:srgbClr val="DDDDDD"/>
              </a:buClr>
              <a:buFontTx/>
              <a:buChar char="□"/>
              <a:defRPr sz="3520">
                <a:solidFill>
                  <a:srgbClr val="1C1C34"/>
                </a:solidFill>
              </a:defRPr>
            </a:lvl1pPr>
            <a:lvl2pPr marL="860342" indent="-358490" defTabSz="1005840">
              <a:spcBef>
                <a:spcPts val="770"/>
              </a:spcBef>
              <a:buClr>
                <a:srgbClr val="DDDDDD"/>
              </a:buClr>
              <a:buSzPct val="70000"/>
              <a:buFontTx/>
              <a:buChar char="■"/>
              <a:defRPr sz="3520">
                <a:solidFill>
                  <a:srgbClr val="1C1C34"/>
                </a:solidFill>
              </a:defRPr>
            </a:lvl2pPr>
            <a:lvl3pPr marL="1338303" indent="-334566" defTabSz="1005840">
              <a:spcBef>
                <a:spcPts val="770"/>
              </a:spcBef>
              <a:buClr>
                <a:srgbClr val="DDDDDD"/>
              </a:buClr>
              <a:buSzPct val="70000"/>
              <a:buFontTx/>
              <a:buChar char="p"/>
              <a:defRPr sz="3520">
                <a:solidFill>
                  <a:srgbClr val="1C1C34"/>
                </a:solidFill>
              </a:defRPr>
            </a:lvl3pPr>
            <a:lvl4pPr marL="1907079" indent="-401480" defTabSz="1005840">
              <a:spcBef>
                <a:spcPts val="770"/>
              </a:spcBef>
              <a:buClr>
                <a:srgbClr val="DDDDDD"/>
              </a:buClr>
              <a:buSzPct val="70000"/>
              <a:buFontTx/>
              <a:buChar char="■"/>
              <a:defRPr sz="3520">
                <a:solidFill>
                  <a:srgbClr val="1C1C34"/>
                </a:solidFill>
              </a:defRPr>
            </a:lvl4pPr>
            <a:lvl5pPr marL="2408959" indent="-401480" defTabSz="1005840">
              <a:spcBef>
                <a:spcPts val="770"/>
              </a:spcBef>
              <a:buClr>
                <a:srgbClr val="DDDDDD"/>
              </a:buClr>
              <a:buSzPct val="70000"/>
              <a:buFontTx/>
              <a:buChar char="□"/>
              <a:defRPr sz="352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09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2921" y="1626448"/>
            <a:ext cx="3309147" cy="5316538"/>
          </a:xfrm>
          <a:prstGeom prst="rect">
            <a:avLst/>
          </a:prstGeom>
        </p:spPr>
        <p:txBody>
          <a:bodyPr lIns="45622" tIns="45622" rIns="45622" bIns="45622"/>
          <a:lstStyle>
            <a:lvl1pPr marL="0" indent="0" defTabSz="1005840">
              <a:spcBef>
                <a:spcPts val="330"/>
              </a:spcBef>
              <a:buClrTx/>
              <a:buSzTx/>
              <a:buFontTx/>
              <a:buNone/>
              <a:defRPr sz="1400">
                <a:solidFill>
                  <a:srgbClr val="1C1C34"/>
                </a:solidFill>
              </a:defRPr>
            </a:lvl1pPr>
          </a:lstStyle>
          <a:p>
            <a:pPr marL="0" indent="0" defTabSz="914400">
              <a:spcBef>
                <a:spcPts val="300"/>
              </a:spcBef>
              <a:buClrTx/>
              <a:buSzTx/>
              <a:buFontTx/>
              <a:buNone/>
              <a:defRPr sz="1400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8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72" y="7081521"/>
            <a:ext cx="300808" cy="299269"/>
          </a:xfrm>
          <a:prstGeom prst="rect">
            <a:avLst/>
          </a:prstGeom>
        </p:spPr>
        <p:txBody>
          <a:bodyPr lIns="45622" tIns="45622" rIns="45622" bIns="45622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5430304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818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819" name="Title Text"/>
          <p:cNvSpPr txBox="1">
            <a:spLocks noGrp="1"/>
          </p:cNvSpPr>
          <p:nvPr>
            <p:ph type="title"/>
          </p:nvPr>
        </p:nvSpPr>
        <p:spPr>
          <a:xfrm>
            <a:off x="1971517" y="5440680"/>
            <a:ext cx="6035041" cy="642303"/>
          </a:xfrm>
          <a:prstGeom prst="rect">
            <a:avLst/>
          </a:prstGeom>
        </p:spPr>
        <p:txBody>
          <a:bodyPr lIns="45622" tIns="45622" rIns="45622" bIns="45622" anchor="b"/>
          <a:lstStyle>
            <a:lvl1pPr defTabSz="1005840">
              <a:defRPr sz="220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20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971517" y="694478"/>
            <a:ext cx="6035041" cy="466344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71517" y="6082983"/>
            <a:ext cx="6035041" cy="912178"/>
          </a:xfrm>
          <a:prstGeom prst="rect">
            <a:avLst/>
          </a:prstGeom>
        </p:spPr>
        <p:txBody>
          <a:bodyPr lIns="45622" tIns="45622" rIns="45622" bIns="45622"/>
          <a:lstStyle>
            <a:lvl1pPr marL="0" indent="0" defTabSz="1005840">
              <a:spcBef>
                <a:spcPts val="33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1pPr>
            <a:lvl2pPr marL="0" indent="501853" defTabSz="1005840">
              <a:spcBef>
                <a:spcPts val="33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2pPr>
            <a:lvl3pPr marL="0" indent="1003726" defTabSz="1005840">
              <a:spcBef>
                <a:spcPts val="33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3pPr>
            <a:lvl4pPr marL="0" indent="1505603" defTabSz="1005840">
              <a:spcBef>
                <a:spcPts val="33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4pPr>
            <a:lvl5pPr marL="0" indent="2007465" defTabSz="1005840">
              <a:spcBef>
                <a:spcPts val="33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72" y="7081521"/>
            <a:ext cx="300808" cy="299269"/>
          </a:xfrm>
          <a:prstGeom prst="rect">
            <a:avLst/>
          </a:prstGeom>
        </p:spPr>
        <p:txBody>
          <a:bodyPr lIns="45622" tIns="45622" rIns="45622" bIns="45622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0212195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81082-9A21-A246-8B7B-77884BED111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5/6/21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0BCA-FDCB-0348-B74D-489AA06EB9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830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831" name="Title Text"/>
          <p:cNvSpPr txBox="1">
            <a:spLocks noGrp="1"/>
          </p:cNvSpPr>
          <p:nvPr>
            <p:ph type="title"/>
          </p:nvPr>
        </p:nvSpPr>
        <p:spPr>
          <a:xfrm>
            <a:off x="118746" y="518161"/>
            <a:ext cx="9889015" cy="1083099"/>
          </a:xfrm>
          <a:prstGeom prst="rect">
            <a:avLst/>
          </a:prstGeom>
        </p:spPr>
        <p:txBody>
          <a:bodyPr lIns="45622" tIns="45622" rIns="45622" bIns="45622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32" name="Body Level One…"/>
          <p:cNvSpPr txBox="1">
            <a:spLocks noGrp="1"/>
          </p:cNvSpPr>
          <p:nvPr>
            <p:ph type="body" idx="1"/>
          </p:nvPr>
        </p:nvSpPr>
        <p:spPr>
          <a:xfrm>
            <a:off x="118746" y="1682220"/>
            <a:ext cx="9889015" cy="5222983"/>
          </a:xfrm>
          <a:prstGeom prst="rect">
            <a:avLst/>
          </a:prstGeom>
        </p:spPr>
        <p:txBody>
          <a:bodyPr lIns="45622" tIns="45622" rIns="45622" bIns="45622"/>
          <a:lstStyle>
            <a:lvl1pPr marL="376408" indent="-376408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3080">
                <a:solidFill>
                  <a:srgbClr val="1C1C34"/>
                </a:solidFill>
              </a:defRPr>
            </a:lvl1pPr>
            <a:lvl2pPr marL="853172" indent="-351320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2pPr>
            <a:lvl3pPr marL="1323095" indent="-319359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p"/>
              <a:defRPr sz="3080">
                <a:solidFill>
                  <a:srgbClr val="1C1C34"/>
                </a:solidFill>
              </a:defRPr>
            </a:lvl3pPr>
            <a:lvl4pPr marL="1856894" indent="-351295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4pPr>
            <a:lvl5pPr marL="2358774" indent="-351295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□"/>
              <a:defRPr sz="308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72" y="7081521"/>
            <a:ext cx="300808" cy="299269"/>
          </a:xfrm>
          <a:prstGeom prst="rect">
            <a:avLst/>
          </a:prstGeom>
        </p:spPr>
        <p:txBody>
          <a:bodyPr lIns="45622" tIns="45622" rIns="45622" bIns="45622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9154677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841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842" name="Title Text"/>
          <p:cNvSpPr txBox="1">
            <a:spLocks noGrp="1"/>
          </p:cNvSpPr>
          <p:nvPr>
            <p:ph type="title"/>
          </p:nvPr>
        </p:nvSpPr>
        <p:spPr>
          <a:xfrm>
            <a:off x="7536815" y="518205"/>
            <a:ext cx="2470945" cy="6387043"/>
          </a:xfrm>
          <a:prstGeom prst="rect">
            <a:avLst/>
          </a:prstGeom>
        </p:spPr>
        <p:txBody>
          <a:bodyPr lIns="45622" tIns="45622" rIns="45622" bIns="45622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43" name="Body Level One…"/>
          <p:cNvSpPr txBox="1">
            <a:spLocks noGrp="1"/>
          </p:cNvSpPr>
          <p:nvPr>
            <p:ph type="body" idx="1"/>
          </p:nvPr>
        </p:nvSpPr>
        <p:spPr>
          <a:xfrm>
            <a:off x="118745" y="518205"/>
            <a:ext cx="7250430" cy="6387043"/>
          </a:xfrm>
          <a:prstGeom prst="rect">
            <a:avLst/>
          </a:prstGeom>
        </p:spPr>
        <p:txBody>
          <a:bodyPr lIns="45622" tIns="45622" rIns="45622" bIns="45622"/>
          <a:lstStyle>
            <a:lvl1pPr marL="376408" indent="-376408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3080">
                <a:solidFill>
                  <a:srgbClr val="1C1C34"/>
                </a:solidFill>
              </a:defRPr>
            </a:lvl1pPr>
            <a:lvl2pPr marL="853172" indent="-351320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2pPr>
            <a:lvl3pPr marL="1323095" indent="-319359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p"/>
              <a:defRPr sz="3080">
                <a:solidFill>
                  <a:srgbClr val="1C1C34"/>
                </a:solidFill>
              </a:defRPr>
            </a:lvl3pPr>
            <a:lvl4pPr marL="1856894" indent="-351295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4pPr>
            <a:lvl5pPr marL="2358774" indent="-351295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□"/>
              <a:defRPr sz="308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72" y="7081521"/>
            <a:ext cx="300808" cy="299269"/>
          </a:xfrm>
          <a:prstGeom prst="rect">
            <a:avLst/>
          </a:prstGeom>
        </p:spPr>
        <p:txBody>
          <a:bodyPr lIns="45622" tIns="45622" rIns="45622" bIns="45622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2225177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Title Text"/>
          <p:cNvSpPr txBox="1">
            <a:spLocks noGrp="1"/>
          </p:cNvSpPr>
          <p:nvPr>
            <p:ph type="title"/>
          </p:nvPr>
        </p:nvSpPr>
        <p:spPr>
          <a:xfrm>
            <a:off x="754380" y="2414482"/>
            <a:ext cx="8549640" cy="1666029"/>
          </a:xfrm>
          <a:prstGeom prst="rect">
            <a:avLst/>
          </a:prstGeom>
        </p:spPr>
        <p:txBody>
          <a:bodyPr lIns="45614" tIns="45614" rIns="45614" bIns="45614"/>
          <a:lstStyle>
            <a:lvl1pPr algn="ctr" defTabSz="1005840">
              <a:defRPr sz="4840" spc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5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08760" y="4404360"/>
            <a:ext cx="7040880" cy="1986280"/>
          </a:xfrm>
          <a:prstGeom prst="rect">
            <a:avLst/>
          </a:prstGeom>
        </p:spPr>
        <p:txBody>
          <a:bodyPr lIns="45614" tIns="45614" rIns="45614" bIns="45614"/>
          <a:lstStyle>
            <a:lvl1pPr marL="0" indent="0" algn="ctr" defTabSz="1005840">
              <a:spcBef>
                <a:spcPts val="770"/>
              </a:spcBef>
              <a:buClrTx/>
              <a:buSzTx/>
              <a:buFontTx/>
              <a:buNone/>
              <a:defRPr sz="3520">
                <a:solidFill>
                  <a:srgbClr val="000000"/>
                </a:solidFill>
              </a:defRPr>
            </a:lvl1pPr>
            <a:lvl2pPr marL="0" indent="501853" algn="ctr" defTabSz="1005840">
              <a:spcBef>
                <a:spcPts val="770"/>
              </a:spcBef>
              <a:buClrTx/>
              <a:buSzTx/>
              <a:buFontTx/>
              <a:buNone/>
              <a:defRPr sz="3520">
                <a:solidFill>
                  <a:srgbClr val="000000"/>
                </a:solidFill>
              </a:defRPr>
            </a:lvl2pPr>
            <a:lvl3pPr marL="0" indent="1003726" algn="ctr" defTabSz="1005840">
              <a:spcBef>
                <a:spcPts val="770"/>
              </a:spcBef>
              <a:buClrTx/>
              <a:buSzTx/>
              <a:buFontTx/>
              <a:buNone/>
              <a:defRPr sz="3520">
                <a:solidFill>
                  <a:srgbClr val="000000"/>
                </a:solidFill>
              </a:defRPr>
            </a:lvl3pPr>
            <a:lvl4pPr marL="0" indent="1505603" algn="ctr" defTabSz="1005840">
              <a:spcBef>
                <a:spcPts val="770"/>
              </a:spcBef>
              <a:buClrTx/>
              <a:buSzTx/>
              <a:buFontTx/>
              <a:buNone/>
              <a:defRPr sz="3520">
                <a:solidFill>
                  <a:srgbClr val="000000"/>
                </a:solidFill>
              </a:defRPr>
            </a:lvl4pPr>
            <a:lvl5pPr marL="0" indent="2007465" algn="ctr" defTabSz="1005840">
              <a:spcBef>
                <a:spcPts val="770"/>
              </a:spcBef>
              <a:buClrTx/>
              <a:buSzTx/>
              <a:buFontTx/>
              <a:buNone/>
              <a:defRPr sz="352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23615" y="7077921"/>
            <a:ext cx="331867" cy="327094"/>
          </a:xfrm>
          <a:prstGeom prst="rect">
            <a:avLst/>
          </a:prstGeom>
        </p:spPr>
        <p:txBody>
          <a:bodyPr lIns="45614" tIns="45614" rIns="45614" bIns="45614" anchor="t"/>
          <a:lstStyle>
            <a:lvl1pPr algn="r">
              <a:defRPr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65502564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Title Text"/>
          <p:cNvSpPr txBox="1">
            <a:spLocks noGrp="1"/>
          </p:cNvSpPr>
          <p:nvPr>
            <p:ph type="title"/>
          </p:nvPr>
        </p:nvSpPr>
        <p:spPr>
          <a:xfrm>
            <a:off x="502920" y="311257"/>
            <a:ext cx="9052560" cy="1295401"/>
          </a:xfrm>
          <a:prstGeom prst="rect">
            <a:avLst/>
          </a:prstGeom>
        </p:spPr>
        <p:txBody>
          <a:bodyPr lIns="45614" tIns="45614" rIns="45614" bIns="45614"/>
          <a:lstStyle>
            <a:lvl1pPr algn="ctr" defTabSz="1005840">
              <a:defRPr sz="4840" spc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61" name="Body Level One…"/>
          <p:cNvSpPr txBox="1">
            <a:spLocks noGrp="1"/>
          </p:cNvSpPr>
          <p:nvPr>
            <p:ph type="body" idx="1"/>
          </p:nvPr>
        </p:nvSpPr>
        <p:spPr>
          <a:xfrm>
            <a:off x="502920" y="1813605"/>
            <a:ext cx="9052560" cy="5129426"/>
          </a:xfrm>
          <a:prstGeom prst="rect">
            <a:avLst/>
          </a:prstGeom>
        </p:spPr>
        <p:txBody>
          <a:bodyPr lIns="45614" tIns="45614" rIns="45614" bIns="45614"/>
          <a:lstStyle>
            <a:lvl1pPr marL="376408" indent="-376408" defTabSz="1005840">
              <a:spcBef>
                <a:spcPts val="770"/>
              </a:spcBef>
              <a:buClrTx/>
              <a:buSzPct val="100000"/>
              <a:buFontTx/>
              <a:defRPr sz="3520">
                <a:solidFill>
                  <a:srgbClr val="000000"/>
                </a:solidFill>
              </a:defRPr>
            </a:lvl1pPr>
            <a:lvl2pPr marL="860342" indent="-358490" defTabSz="1005840">
              <a:spcBef>
                <a:spcPts val="770"/>
              </a:spcBef>
              <a:buClrTx/>
              <a:buSzPct val="100000"/>
              <a:buFontTx/>
              <a:buChar char="–"/>
              <a:defRPr sz="3520">
                <a:solidFill>
                  <a:srgbClr val="000000"/>
                </a:solidFill>
              </a:defRPr>
            </a:lvl2pPr>
            <a:lvl3pPr marL="1338303" indent="-334566" defTabSz="1005840">
              <a:spcBef>
                <a:spcPts val="770"/>
              </a:spcBef>
              <a:buClrTx/>
              <a:buSzPct val="100000"/>
              <a:buFontTx/>
              <a:defRPr sz="3520">
                <a:solidFill>
                  <a:srgbClr val="000000"/>
                </a:solidFill>
              </a:defRPr>
            </a:lvl3pPr>
            <a:lvl4pPr marL="1907079" indent="-401480" defTabSz="1005840">
              <a:spcBef>
                <a:spcPts val="770"/>
              </a:spcBef>
              <a:buClrTx/>
              <a:buFontTx/>
              <a:buChar char="–"/>
              <a:defRPr sz="3520">
                <a:solidFill>
                  <a:srgbClr val="000000"/>
                </a:solidFill>
              </a:defRPr>
            </a:lvl4pPr>
            <a:lvl5pPr marL="2408959" indent="-401480" defTabSz="1005840">
              <a:spcBef>
                <a:spcPts val="770"/>
              </a:spcBef>
              <a:buClrTx/>
              <a:buFontTx/>
              <a:buChar char="»"/>
              <a:defRPr sz="352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23615" y="7077921"/>
            <a:ext cx="331867" cy="327094"/>
          </a:xfrm>
          <a:prstGeom prst="rect">
            <a:avLst/>
          </a:prstGeom>
        </p:spPr>
        <p:txBody>
          <a:bodyPr lIns="45614" tIns="45614" rIns="45614" bIns="45614" anchor="t"/>
          <a:lstStyle>
            <a:lvl1pPr algn="r">
              <a:defRPr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7283989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Title Text"/>
          <p:cNvSpPr txBox="1">
            <a:spLocks noGrp="1"/>
          </p:cNvSpPr>
          <p:nvPr>
            <p:ph type="title"/>
          </p:nvPr>
        </p:nvSpPr>
        <p:spPr>
          <a:xfrm>
            <a:off x="794544" y="4994533"/>
            <a:ext cx="8549641" cy="1543686"/>
          </a:xfrm>
          <a:prstGeom prst="rect">
            <a:avLst/>
          </a:prstGeom>
        </p:spPr>
        <p:txBody>
          <a:bodyPr lIns="45614" tIns="45614" rIns="45614" bIns="45614" anchor="t"/>
          <a:lstStyle>
            <a:lvl1pPr defTabSz="1005840">
              <a:defRPr b="1" cap="all" spc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7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94544" y="3294320"/>
            <a:ext cx="8549641" cy="1700213"/>
          </a:xfrm>
          <a:prstGeom prst="rect">
            <a:avLst/>
          </a:prstGeom>
        </p:spPr>
        <p:txBody>
          <a:bodyPr lIns="45614" tIns="45614" rIns="45614" bIns="45614" anchor="b"/>
          <a:lstStyle>
            <a:lvl1pPr marL="0" indent="0" defTabSz="1005840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000000"/>
                </a:solidFill>
              </a:defRPr>
            </a:lvl1pPr>
            <a:lvl2pPr marL="0" indent="501853" defTabSz="1005840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000000"/>
                </a:solidFill>
              </a:defRPr>
            </a:lvl2pPr>
            <a:lvl3pPr marL="0" indent="1003726" defTabSz="1005840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000000"/>
                </a:solidFill>
              </a:defRPr>
            </a:lvl3pPr>
            <a:lvl4pPr marL="0" indent="1505603" defTabSz="1005840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000000"/>
                </a:solidFill>
              </a:defRPr>
            </a:lvl4pPr>
            <a:lvl5pPr marL="0" indent="2007465" defTabSz="1005840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23615" y="7077921"/>
            <a:ext cx="331867" cy="327094"/>
          </a:xfrm>
          <a:prstGeom prst="rect">
            <a:avLst/>
          </a:prstGeom>
        </p:spPr>
        <p:txBody>
          <a:bodyPr lIns="45614" tIns="45614" rIns="45614" bIns="45614" anchor="t"/>
          <a:lstStyle>
            <a:lvl1pPr algn="r">
              <a:defRPr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6617870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Title Text"/>
          <p:cNvSpPr txBox="1">
            <a:spLocks noGrp="1"/>
          </p:cNvSpPr>
          <p:nvPr>
            <p:ph type="title"/>
          </p:nvPr>
        </p:nvSpPr>
        <p:spPr>
          <a:xfrm>
            <a:off x="502920" y="311257"/>
            <a:ext cx="9052560" cy="1295401"/>
          </a:xfrm>
          <a:prstGeom prst="rect">
            <a:avLst/>
          </a:prstGeom>
        </p:spPr>
        <p:txBody>
          <a:bodyPr lIns="45614" tIns="45614" rIns="45614" bIns="45614"/>
          <a:lstStyle>
            <a:lvl1pPr algn="ctr" defTabSz="1005840">
              <a:defRPr sz="4840" spc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7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02920" y="1813605"/>
            <a:ext cx="4442460" cy="5129426"/>
          </a:xfrm>
          <a:prstGeom prst="rect">
            <a:avLst/>
          </a:prstGeom>
        </p:spPr>
        <p:txBody>
          <a:bodyPr lIns="45614" tIns="45614" rIns="45614" bIns="45614"/>
          <a:lstStyle>
            <a:lvl1pPr marL="376408" indent="-376408" defTabSz="1005840">
              <a:spcBef>
                <a:spcPts val="660"/>
              </a:spcBef>
              <a:buClrTx/>
              <a:buSzPct val="100000"/>
              <a:buFontTx/>
              <a:defRPr sz="3080">
                <a:solidFill>
                  <a:srgbClr val="000000"/>
                </a:solidFill>
              </a:defRPr>
            </a:lvl1pPr>
            <a:lvl2pPr marL="867811" indent="-365959" defTabSz="1005840">
              <a:spcBef>
                <a:spcPts val="660"/>
              </a:spcBef>
              <a:buClrTx/>
              <a:buSzPct val="100000"/>
              <a:buFontTx/>
              <a:buChar char="–"/>
              <a:defRPr sz="3080">
                <a:solidFill>
                  <a:srgbClr val="000000"/>
                </a:solidFill>
              </a:defRPr>
            </a:lvl2pPr>
            <a:lvl3pPr marL="1355032" indent="-351295" defTabSz="1005840">
              <a:spcBef>
                <a:spcPts val="660"/>
              </a:spcBef>
              <a:buClrTx/>
              <a:buSzPct val="100000"/>
              <a:buFontTx/>
              <a:defRPr sz="3080">
                <a:solidFill>
                  <a:srgbClr val="000000"/>
                </a:solidFill>
              </a:defRPr>
            </a:lvl3pPr>
            <a:lvl4pPr marL="1895926" indent="-390327" defTabSz="1005840">
              <a:spcBef>
                <a:spcPts val="660"/>
              </a:spcBef>
              <a:buClrTx/>
              <a:buFontTx/>
              <a:buChar char="–"/>
              <a:defRPr sz="3080">
                <a:solidFill>
                  <a:srgbClr val="000000"/>
                </a:solidFill>
              </a:defRPr>
            </a:lvl4pPr>
            <a:lvl5pPr marL="2397808" indent="-390328" defTabSz="1005840">
              <a:spcBef>
                <a:spcPts val="660"/>
              </a:spcBef>
              <a:buClrTx/>
              <a:buFontTx/>
              <a:buChar char="»"/>
              <a:defRPr sz="308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8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23615" y="7077921"/>
            <a:ext cx="331867" cy="327094"/>
          </a:xfrm>
          <a:prstGeom prst="rect">
            <a:avLst/>
          </a:prstGeom>
        </p:spPr>
        <p:txBody>
          <a:bodyPr lIns="45614" tIns="45614" rIns="45614" bIns="45614" anchor="t"/>
          <a:lstStyle>
            <a:lvl1pPr algn="r">
              <a:defRPr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2325921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" name="Title Text"/>
          <p:cNvSpPr txBox="1">
            <a:spLocks noGrp="1"/>
          </p:cNvSpPr>
          <p:nvPr>
            <p:ph type="title"/>
          </p:nvPr>
        </p:nvSpPr>
        <p:spPr>
          <a:xfrm>
            <a:off x="502920" y="311257"/>
            <a:ext cx="9052560" cy="1295401"/>
          </a:xfrm>
          <a:prstGeom prst="rect">
            <a:avLst/>
          </a:prstGeom>
        </p:spPr>
        <p:txBody>
          <a:bodyPr lIns="45614" tIns="45614" rIns="45614" bIns="45614"/>
          <a:lstStyle>
            <a:lvl1pPr algn="ctr" defTabSz="1005840">
              <a:defRPr sz="4840" spc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8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2920" y="1739794"/>
            <a:ext cx="4444207" cy="725065"/>
          </a:xfrm>
          <a:prstGeom prst="rect">
            <a:avLst/>
          </a:prstGeom>
        </p:spPr>
        <p:txBody>
          <a:bodyPr lIns="45614" tIns="45614" rIns="45614" bIns="45614" anchor="b"/>
          <a:lstStyle>
            <a:lvl1pPr marL="0" indent="0" defTabSz="1005840">
              <a:buClrTx/>
              <a:buSzTx/>
              <a:buFontTx/>
              <a:buNone/>
              <a:defRPr b="1">
                <a:solidFill>
                  <a:srgbClr val="000000"/>
                </a:solidFill>
              </a:defRPr>
            </a:lvl1pPr>
            <a:lvl2pPr marL="0" indent="501853" defTabSz="1005840">
              <a:buClrTx/>
              <a:buSzTx/>
              <a:buFontTx/>
              <a:buNone/>
              <a:defRPr b="1">
                <a:solidFill>
                  <a:srgbClr val="000000"/>
                </a:solidFill>
              </a:defRPr>
            </a:lvl2pPr>
            <a:lvl3pPr marL="0" indent="1003726" defTabSz="1005840">
              <a:buClrTx/>
              <a:buSzTx/>
              <a:buFontTx/>
              <a:buNone/>
              <a:defRPr b="1">
                <a:solidFill>
                  <a:srgbClr val="000000"/>
                </a:solidFill>
              </a:defRPr>
            </a:lvl3pPr>
            <a:lvl4pPr marL="0" indent="1505603" defTabSz="1005840">
              <a:buClrTx/>
              <a:buSzTx/>
              <a:buFontTx/>
              <a:buNone/>
              <a:defRPr b="1">
                <a:solidFill>
                  <a:srgbClr val="000000"/>
                </a:solidFill>
              </a:defRPr>
            </a:lvl4pPr>
            <a:lvl5pPr marL="0" indent="2007465" defTabSz="1005840">
              <a:buClrTx/>
              <a:buSzTx/>
              <a:buFontTx/>
              <a:buNone/>
              <a:defRPr b="1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8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09528" y="1739794"/>
            <a:ext cx="4445954" cy="725065"/>
          </a:xfrm>
          <a:prstGeom prst="rect">
            <a:avLst/>
          </a:prstGeom>
        </p:spPr>
        <p:txBody>
          <a:bodyPr lIns="45614" tIns="45614" rIns="45614" bIns="45614" anchor="b"/>
          <a:lstStyle>
            <a:lvl1pPr marL="0" indent="0" defTabSz="1005840">
              <a:buClrTx/>
              <a:buSzTx/>
              <a:buFontTx/>
              <a:buNone/>
              <a:defRPr b="1">
                <a:solidFill>
                  <a:srgbClr val="000000"/>
                </a:solidFill>
              </a:defRPr>
            </a:lvl1pPr>
          </a:lstStyle>
          <a:p>
            <a:pPr marL="0" indent="0" defTabSz="914400">
              <a:buClrTx/>
              <a:buSzTx/>
              <a:buFontTx/>
              <a:buNone/>
              <a:defRPr b="1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89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23615" y="7077921"/>
            <a:ext cx="331867" cy="327094"/>
          </a:xfrm>
          <a:prstGeom prst="rect">
            <a:avLst/>
          </a:prstGeom>
        </p:spPr>
        <p:txBody>
          <a:bodyPr lIns="45614" tIns="45614" rIns="45614" bIns="45614" anchor="t"/>
          <a:lstStyle>
            <a:lvl1pPr algn="r">
              <a:defRPr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63822745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Title Text"/>
          <p:cNvSpPr txBox="1">
            <a:spLocks noGrp="1"/>
          </p:cNvSpPr>
          <p:nvPr>
            <p:ph type="title"/>
          </p:nvPr>
        </p:nvSpPr>
        <p:spPr>
          <a:xfrm>
            <a:off x="502920" y="311257"/>
            <a:ext cx="9052560" cy="1295401"/>
          </a:xfrm>
          <a:prstGeom prst="rect">
            <a:avLst/>
          </a:prstGeom>
        </p:spPr>
        <p:txBody>
          <a:bodyPr lIns="45614" tIns="45614" rIns="45614" bIns="45614"/>
          <a:lstStyle>
            <a:lvl1pPr algn="ctr" defTabSz="1005840">
              <a:defRPr sz="4840" spc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23615" y="7077921"/>
            <a:ext cx="331867" cy="327094"/>
          </a:xfrm>
          <a:prstGeom prst="rect">
            <a:avLst/>
          </a:prstGeom>
        </p:spPr>
        <p:txBody>
          <a:bodyPr lIns="45614" tIns="45614" rIns="45614" bIns="45614" anchor="t"/>
          <a:lstStyle>
            <a:lvl1pPr algn="r">
              <a:defRPr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061220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23615" y="7077921"/>
            <a:ext cx="331867" cy="327094"/>
          </a:xfrm>
          <a:prstGeom prst="rect">
            <a:avLst/>
          </a:prstGeom>
        </p:spPr>
        <p:txBody>
          <a:bodyPr lIns="45614" tIns="45614" rIns="45614" bIns="45614" anchor="t"/>
          <a:lstStyle>
            <a:lvl1pPr algn="r">
              <a:defRPr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9241952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Title Text"/>
          <p:cNvSpPr txBox="1">
            <a:spLocks noGrp="1"/>
          </p:cNvSpPr>
          <p:nvPr>
            <p:ph type="title"/>
          </p:nvPr>
        </p:nvSpPr>
        <p:spPr>
          <a:xfrm>
            <a:off x="502921" y="309457"/>
            <a:ext cx="3309147" cy="1316990"/>
          </a:xfrm>
          <a:prstGeom prst="rect">
            <a:avLst/>
          </a:prstGeom>
        </p:spPr>
        <p:txBody>
          <a:bodyPr lIns="45614" tIns="45614" rIns="45614" bIns="45614" anchor="b"/>
          <a:lstStyle>
            <a:lvl1pPr defTabSz="1005840">
              <a:defRPr sz="2200" b="1" spc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13" name="Body Level One…"/>
          <p:cNvSpPr txBox="1">
            <a:spLocks noGrp="1"/>
          </p:cNvSpPr>
          <p:nvPr>
            <p:ph type="body" idx="1"/>
          </p:nvPr>
        </p:nvSpPr>
        <p:spPr>
          <a:xfrm>
            <a:off x="3932555" y="309504"/>
            <a:ext cx="5622925" cy="6633528"/>
          </a:xfrm>
          <a:prstGeom prst="rect">
            <a:avLst/>
          </a:prstGeom>
        </p:spPr>
        <p:txBody>
          <a:bodyPr lIns="45614" tIns="45614" rIns="45614" bIns="45614"/>
          <a:lstStyle>
            <a:lvl1pPr marL="376408" indent="-376408" defTabSz="1005840">
              <a:spcBef>
                <a:spcPts val="770"/>
              </a:spcBef>
              <a:buClrTx/>
              <a:buSzPct val="100000"/>
              <a:buFontTx/>
              <a:defRPr sz="3520">
                <a:solidFill>
                  <a:srgbClr val="000000"/>
                </a:solidFill>
              </a:defRPr>
            </a:lvl1pPr>
            <a:lvl2pPr marL="860342" indent="-358490" defTabSz="1005840">
              <a:spcBef>
                <a:spcPts val="770"/>
              </a:spcBef>
              <a:buClrTx/>
              <a:buSzPct val="100000"/>
              <a:buFontTx/>
              <a:buChar char="–"/>
              <a:defRPr sz="3520">
                <a:solidFill>
                  <a:srgbClr val="000000"/>
                </a:solidFill>
              </a:defRPr>
            </a:lvl2pPr>
            <a:lvl3pPr marL="1338303" indent="-334566" defTabSz="1005840">
              <a:spcBef>
                <a:spcPts val="770"/>
              </a:spcBef>
              <a:buClrTx/>
              <a:buSzPct val="100000"/>
              <a:buFontTx/>
              <a:defRPr sz="3520">
                <a:solidFill>
                  <a:srgbClr val="000000"/>
                </a:solidFill>
              </a:defRPr>
            </a:lvl3pPr>
            <a:lvl4pPr marL="1907079" indent="-401480" defTabSz="1005840">
              <a:spcBef>
                <a:spcPts val="770"/>
              </a:spcBef>
              <a:buClrTx/>
              <a:buFontTx/>
              <a:buChar char="–"/>
              <a:defRPr sz="3520">
                <a:solidFill>
                  <a:srgbClr val="000000"/>
                </a:solidFill>
              </a:defRPr>
            </a:lvl4pPr>
            <a:lvl5pPr marL="2408959" indent="-401480" defTabSz="1005840">
              <a:spcBef>
                <a:spcPts val="770"/>
              </a:spcBef>
              <a:buClrTx/>
              <a:buFontTx/>
              <a:buChar char="»"/>
              <a:defRPr sz="352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2921" y="1626448"/>
            <a:ext cx="3309147" cy="5316538"/>
          </a:xfrm>
          <a:prstGeom prst="rect">
            <a:avLst/>
          </a:prstGeom>
        </p:spPr>
        <p:txBody>
          <a:bodyPr lIns="45614" tIns="45614" rIns="45614" bIns="45614"/>
          <a:lstStyle>
            <a:lvl1pPr marL="0" indent="0" defTabSz="1005840">
              <a:spcBef>
                <a:spcPts val="330"/>
              </a:spcBef>
              <a:buClrTx/>
              <a:buSzTx/>
              <a:buFontTx/>
              <a:buNone/>
              <a:defRPr sz="1400">
                <a:solidFill>
                  <a:srgbClr val="000000"/>
                </a:solidFill>
              </a:defRPr>
            </a:lvl1pPr>
          </a:lstStyle>
          <a:p>
            <a:pPr marL="0" indent="0" defTabSz="914400">
              <a:spcBef>
                <a:spcPts val="300"/>
              </a:spcBef>
              <a:buClrTx/>
              <a:buSzTx/>
              <a:buFontTx/>
              <a:buNone/>
              <a:defRPr sz="140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9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23615" y="7077921"/>
            <a:ext cx="331867" cy="327094"/>
          </a:xfrm>
          <a:prstGeom prst="rect">
            <a:avLst/>
          </a:prstGeom>
        </p:spPr>
        <p:txBody>
          <a:bodyPr lIns="45614" tIns="45614" rIns="45614" bIns="45614" anchor="t"/>
          <a:lstStyle>
            <a:lvl1pPr algn="r">
              <a:defRPr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8992075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CE38C-53B0-A044-9BDC-66917223A34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5/6/21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0BCA-FDCB-0348-B74D-489AA06EB9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" name="Title Text"/>
          <p:cNvSpPr txBox="1">
            <a:spLocks noGrp="1"/>
          </p:cNvSpPr>
          <p:nvPr>
            <p:ph type="title"/>
          </p:nvPr>
        </p:nvSpPr>
        <p:spPr>
          <a:xfrm>
            <a:off x="1971517" y="5440680"/>
            <a:ext cx="6035041" cy="642303"/>
          </a:xfrm>
          <a:prstGeom prst="rect">
            <a:avLst/>
          </a:prstGeom>
        </p:spPr>
        <p:txBody>
          <a:bodyPr lIns="45614" tIns="45614" rIns="45614" bIns="45614" anchor="b"/>
          <a:lstStyle>
            <a:lvl1pPr defTabSz="1005840">
              <a:defRPr sz="2200" b="1" spc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2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971517" y="694478"/>
            <a:ext cx="6035041" cy="466344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2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71517" y="6082983"/>
            <a:ext cx="6035041" cy="912178"/>
          </a:xfrm>
          <a:prstGeom prst="rect">
            <a:avLst/>
          </a:prstGeom>
        </p:spPr>
        <p:txBody>
          <a:bodyPr lIns="45614" tIns="45614" rIns="45614" bIns="45614"/>
          <a:lstStyle>
            <a:lvl1pPr marL="0" indent="0" defTabSz="1005840">
              <a:spcBef>
                <a:spcPts val="330"/>
              </a:spcBef>
              <a:buClrTx/>
              <a:buSzTx/>
              <a:buFontTx/>
              <a:buNone/>
              <a:defRPr sz="1540">
                <a:solidFill>
                  <a:srgbClr val="000000"/>
                </a:solidFill>
              </a:defRPr>
            </a:lvl1pPr>
            <a:lvl2pPr marL="0" indent="501853" defTabSz="1005840">
              <a:spcBef>
                <a:spcPts val="330"/>
              </a:spcBef>
              <a:buClrTx/>
              <a:buSzTx/>
              <a:buFontTx/>
              <a:buNone/>
              <a:defRPr sz="1540">
                <a:solidFill>
                  <a:srgbClr val="000000"/>
                </a:solidFill>
              </a:defRPr>
            </a:lvl2pPr>
            <a:lvl3pPr marL="0" indent="1003726" defTabSz="1005840">
              <a:spcBef>
                <a:spcPts val="330"/>
              </a:spcBef>
              <a:buClrTx/>
              <a:buSzTx/>
              <a:buFontTx/>
              <a:buNone/>
              <a:defRPr sz="1540">
                <a:solidFill>
                  <a:srgbClr val="000000"/>
                </a:solidFill>
              </a:defRPr>
            </a:lvl3pPr>
            <a:lvl4pPr marL="0" indent="1505603" defTabSz="1005840">
              <a:spcBef>
                <a:spcPts val="330"/>
              </a:spcBef>
              <a:buClrTx/>
              <a:buSzTx/>
              <a:buFontTx/>
              <a:buNone/>
              <a:defRPr sz="1540">
                <a:solidFill>
                  <a:srgbClr val="000000"/>
                </a:solidFill>
              </a:defRPr>
            </a:lvl4pPr>
            <a:lvl5pPr marL="0" indent="2007465" defTabSz="1005840">
              <a:spcBef>
                <a:spcPts val="330"/>
              </a:spcBef>
              <a:buClrTx/>
              <a:buSzTx/>
              <a:buFontTx/>
              <a:buNone/>
              <a:defRPr sz="154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23615" y="7077921"/>
            <a:ext cx="331867" cy="327094"/>
          </a:xfrm>
          <a:prstGeom prst="rect">
            <a:avLst/>
          </a:prstGeom>
        </p:spPr>
        <p:txBody>
          <a:bodyPr lIns="45614" tIns="45614" rIns="45614" bIns="45614" anchor="t"/>
          <a:lstStyle>
            <a:lvl1pPr algn="r">
              <a:defRPr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9780564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" name="Title Text"/>
          <p:cNvSpPr txBox="1">
            <a:spLocks noGrp="1"/>
          </p:cNvSpPr>
          <p:nvPr>
            <p:ph type="title"/>
          </p:nvPr>
        </p:nvSpPr>
        <p:spPr>
          <a:xfrm>
            <a:off x="502920" y="311257"/>
            <a:ext cx="9052560" cy="1295401"/>
          </a:xfrm>
          <a:prstGeom prst="rect">
            <a:avLst/>
          </a:prstGeom>
        </p:spPr>
        <p:txBody>
          <a:bodyPr lIns="45614" tIns="45614" rIns="45614" bIns="45614"/>
          <a:lstStyle>
            <a:lvl1pPr algn="ctr" defTabSz="1005840">
              <a:defRPr sz="4840" spc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33" name="Body Level One…"/>
          <p:cNvSpPr txBox="1">
            <a:spLocks noGrp="1"/>
          </p:cNvSpPr>
          <p:nvPr>
            <p:ph type="body" idx="1"/>
          </p:nvPr>
        </p:nvSpPr>
        <p:spPr>
          <a:xfrm>
            <a:off x="502920" y="1813605"/>
            <a:ext cx="9052560" cy="5129426"/>
          </a:xfrm>
          <a:prstGeom prst="rect">
            <a:avLst/>
          </a:prstGeom>
        </p:spPr>
        <p:txBody>
          <a:bodyPr lIns="45614" tIns="45614" rIns="45614" bIns="45614"/>
          <a:lstStyle>
            <a:lvl1pPr marL="376408" indent="-376408" defTabSz="1005840">
              <a:spcBef>
                <a:spcPts val="770"/>
              </a:spcBef>
              <a:buClrTx/>
              <a:buSzPct val="100000"/>
              <a:buFontTx/>
              <a:defRPr sz="3520">
                <a:solidFill>
                  <a:srgbClr val="000000"/>
                </a:solidFill>
              </a:defRPr>
            </a:lvl1pPr>
            <a:lvl2pPr marL="860342" indent="-358490" defTabSz="1005840">
              <a:spcBef>
                <a:spcPts val="770"/>
              </a:spcBef>
              <a:buClrTx/>
              <a:buSzPct val="100000"/>
              <a:buFontTx/>
              <a:buChar char="–"/>
              <a:defRPr sz="3520">
                <a:solidFill>
                  <a:srgbClr val="000000"/>
                </a:solidFill>
              </a:defRPr>
            </a:lvl2pPr>
            <a:lvl3pPr marL="1338303" indent="-334566" defTabSz="1005840">
              <a:spcBef>
                <a:spcPts val="770"/>
              </a:spcBef>
              <a:buClrTx/>
              <a:buSzPct val="100000"/>
              <a:buFontTx/>
              <a:defRPr sz="3520">
                <a:solidFill>
                  <a:srgbClr val="000000"/>
                </a:solidFill>
              </a:defRPr>
            </a:lvl3pPr>
            <a:lvl4pPr marL="1907079" indent="-401480" defTabSz="1005840">
              <a:spcBef>
                <a:spcPts val="770"/>
              </a:spcBef>
              <a:buClrTx/>
              <a:buFontTx/>
              <a:buChar char="–"/>
              <a:defRPr sz="3520">
                <a:solidFill>
                  <a:srgbClr val="000000"/>
                </a:solidFill>
              </a:defRPr>
            </a:lvl4pPr>
            <a:lvl5pPr marL="2408959" indent="-401480" defTabSz="1005840">
              <a:spcBef>
                <a:spcPts val="770"/>
              </a:spcBef>
              <a:buClrTx/>
              <a:buFontTx/>
              <a:buChar char="»"/>
              <a:defRPr sz="352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23615" y="7077921"/>
            <a:ext cx="331867" cy="327094"/>
          </a:xfrm>
          <a:prstGeom prst="rect">
            <a:avLst/>
          </a:prstGeom>
        </p:spPr>
        <p:txBody>
          <a:bodyPr lIns="45614" tIns="45614" rIns="45614" bIns="45614" anchor="t"/>
          <a:lstStyle>
            <a:lvl1pPr algn="r">
              <a:defRPr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0011052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Title Text"/>
          <p:cNvSpPr txBox="1">
            <a:spLocks noGrp="1"/>
          </p:cNvSpPr>
          <p:nvPr>
            <p:ph type="title"/>
          </p:nvPr>
        </p:nvSpPr>
        <p:spPr>
          <a:xfrm>
            <a:off x="7292340" y="311302"/>
            <a:ext cx="2263140" cy="6631729"/>
          </a:xfrm>
          <a:prstGeom prst="rect">
            <a:avLst/>
          </a:prstGeom>
        </p:spPr>
        <p:txBody>
          <a:bodyPr lIns="45614" tIns="45614" rIns="45614" bIns="45614"/>
          <a:lstStyle>
            <a:lvl1pPr algn="ctr" defTabSz="1005840">
              <a:defRPr sz="4840" spc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42" name="Body Level One…"/>
          <p:cNvSpPr txBox="1">
            <a:spLocks noGrp="1"/>
          </p:cNvSpPr>
          <p:nvPr>
            <p:ph type="body" idx="1"/>
          </p:nvPr>
        </p:nvSpPr>
        <p:spPr>
          <a:xfrm>
            <a:off x="502920" y="311302"/>
            <a:ext cx="6621780" cy="6631729"/>
          </a:xfrm>
          <a:prstGeom prst="rect">
            <a:avLst/>
          </a:prstGeom>
        </p:spPr>
        <p:txBody>
          <a:bodyPr lIns="45614" tIns="45614" rIns="45614" bIns="45614"/>
          <a:lstStyle>
            <a:lvl1pPr marL="376408" indent="-376408" defTabSz="1005840">
              <a:spcBef>
                <a:spcPts val="770"/>
              </a:spcBef>
              <a:buClrTx/>
              <a:buSzPct val="100000"/>
              <a:buFontTx/>
              <a:defRPr sz="3520">
                <a:solidFill>
                  <a:srgbClr val="000000"/>
                </a:solidFill>
              </a:defRPr>
            </a:lvl1pPr>
            <a:lvl2pPr marL="860342" indent="-358490" defTabSz="1005840">
              <a:spcBef>
                <a:spcPts val="770"/>
              </a:spcBef>
              <a:buClrTx/>
              <a:buSzPct val="100000"/>
              <a:buFontTx/>
              <a:buChar char="–"/>
              <a:defRPr sz="3520">
                <a:solidFill>
                  <a:srgbClr val="000000"/>
                </a:solidFill>
              </a:defRPr>
            </a:lvl2pPr>
            <a:lvl3pPr marL="1338303" indent="-334566" defTabSz="1005840">
              <a:spcBef>
                <a:spcPts val="770"/>
              </a:spcBef>
              <a:buClrTx/>
              <a:buSzPct val="100000"/>
              <a:buFontTx/>
              <a:defRPr sz="3520">
                <a:solidFill>
                  <a:srgbClr val="000000"/>
                </a:solidFill>
              </a:defRPr>
            </a:lvl3pPr>
            <a:lvl4pPr marL="1907079" indent="-401480" defTabSz="1005840">
              <a:spcBef>
                <a:spcPts val="770"/>
              </a:spcBef>
              <a:buClrTx/>
              <a:buFontTx/>
              <a:buChar char="–"/>
              <a:defRPr sz="3520">
                <a:solidFill>
                  <a:srgbClr val="000000"/>
                </a:solidFill>
              </a:defRPr>
            </a:lvl4pPr>
            <a:lvl5pPr marL="2408959" indent="-401480" defTabSz="1005840">
              <a:spcBef>
                <a:spcPts val="770"/>
              </a:spcBef>
              <a:buClrTx/>
              <a:buFontTx/>
              <a:buChar char="»"/>
              <a:defRPr sz="352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23615" y="7077921"/>
            <a:ext cx="331867" cy="327094"/>
          </a:xfrm>
          <a:prstGeom prst="rect">
            <a:avLst/>
          </a:prstGeom>
        </p:spPr>
        <p:txBody>
          <a:bodyPr lIns="45614" tIns="45614" rIns="45614" bIns="45614" anchor="t"/>
          <a:lstStyle>
            <a:lvl1pPr algn="r">
              <a:defRPr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9419830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" name="Title Text"/>
          <p:cNvSpPr txBox="1">
            <a:spLocks noGrp="1"/>
          </p:cNvSpPr>
          <p:nvPr>
            <p:ph type="title"/>
          </p:nvPr>
        </p:nvSpPr>
        <p:spPr>
          <a:xfrm>
            <a:off x="3185160" y="1554480"/>
            <a:ext cx="6454140" cy="2590800"/>
          </a:xfrm>
          <a:prstGeom prst="rect">
            <a:avLst/>
          </a:prstGeom>
        </p:spPr>
        <p:txBody>
          <a:bodyPr lIns="45622" tIns="45622" rIns="45622" bIns="45622"/>
          <a:lstStyle>
            <a:lvl1pPr defTabSz="1005840">
              <a:defRPr sz="484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5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268980" y="4836160"/>
            <a:ext cx="6370320" cy="1640840"/>
          </a:xfrm>
          <a:prstGeom prst="rect">
            <a:avLst/>
          </a:prstGeom>
        </p:spPr>
        <p:txBody>
          <a:bodyPr lIns="45622" tIns="45622" rIns="45622" bIns="45622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2860" b="1">
                <a:solidFill>
                  <a:srgbClr val="1C1C34"/>
                </a:solidFill>
              </a:defRPr>
            </a:lvl1pPr>
            <a:lvl2pPr marL="828078" indent="-326226" defTabSz="1005840">
              <a:spcBef>
                <a:spcPts val="660"/>
              </a:spcBef>
              <a:buClrTx/>
              <a:buSzPct val="70000"/>
              <a:buFontTx/>
              <a:buChar char="■"/>
              <a:defRPr sz="2860" b="1">
                <a:solidFill>
                  <a:srgbClr val="1C1C34"/>
                </a:solidFill>
              </a:defRPr>
            </a:lvl2pPr>
            <a:lvl3pPr marL="1300285" indent="-296548" defTabSz="1005840">
              <a:spcBef>
                <a:spcPts val="660"/>
              </a:spcBef>
              <a:buClrTx/>
              <a:buSzPct val="70000"/>
              <a:buFontTx/>
              <a:buChar char="p"/>
              <a:defRPr sz="2860" b="1">
                <a:solidFill>
                  <a:srgbClr val="1C1C34"/>
                </a:solidFill>
              </a:defRPr>
            </a:lvl3pPr>
            <a:lvl4pPr marL="1831801" indent="-326203" defTabSz="1005840">
              <a:spcBef>
                <a:spcPts val="660"/>
              </a:spcBef>
              <a:buClrTx/>
              <a:buSzPct val="70000"/>
              <a:buFontTx/>
              <a:buChar char="■"/>
              <a:defRPr sz="2860" b="1">
                <a:solidFill>
                  <a:srgbClr val="1C1C34"/>
                </a:solidFill>
              </a:defRPr>
            </a:lvl4pPr>
            <a:lvl5pPr marL="2333682" indent="-326203" defTabSz="1005840">
              <a:spcBef>
                <a:spcPts val="660"/>
              </a:spcBef>
              <a:buClrTx/>
              <a:buSzPct val="70000"/>
              <a:buFontTx/>
              <a:buChar char="□"/>
              <a:defRPr sz="2860" b="1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2" name="Line 7"/>
          <p:cNvSpPr/>
          <p:nvPr/>
        </p:nvSpPr>
        <p:spPr>
          <a:xfrm>
            <a:off x="4079240" y="1113324"/>
            <a:ext cx="5622925" cy="1"/>
          </a:xfrm>
          <a:prstGeom prst="line">
            <a:avLst/>
          </a:prstGeom>
          <a:ln w="66675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953" name="Line 8"/>
          <p:cNvSpPr/>
          <p:nvPr/>
        </p:nvSpPr>
        <p:spPr>
          <a:xfrm>
            <a:off x="4157821" y="6987962"/>
            <a:ext cx="5607209" cy="7199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9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72" y="7081521"/>
            <a:ext cx="300808" cy="299269"/>
          </a:xfrm>
          <a:prstGeom prst="rect">
            <a:avLst/>
          </a:prstGeom>
        </p:spPr>
        <p:txBody>
          <a:bodyPr lIns="45622" tIns="45622" rIns="45622" bIns="45622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6883413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962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963" name="Title Text"/>
          <p:cNvSpPr txBox="1">
            <a:spLocks noGrp="1"/>
          </p:cNvSpPr>
          <p:nvPr>
            <p:ph type="title"/>
          </p:nvPr>
        </p:nvSpPr>
        <p:spPr>
          <a:xfrm>
            <a:off x="118746" y="518161"/>
            <a:ext cx="9889015" cy="1083099"/>
          </a:xfrm>
          <a:prstGeom prst="rect">
            <a:avLst/>
          </a:prstGeom>
        </p:spPr>
        <p:txBody>
          <a:bodyPr lIns="45622" tIns="45622" rIns="45622" bIns="45622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64" name="Body Level One…"/>
          <p:cNvSpPr txBox="1">
            <a:spLocks noGrp="1"/>
          </p:cNvSpPr>
          <p:nvPr>
            <p:ph type="body" idx="1"/>
          </p:nvPr>
        </p:nvSpPr>
        <p:spPr>
          <a:xfrm>
            <a:off x="118746" y="1682220"/>
            <a:ext cx="9889015" cy="5222983"/>
          </a:xfrm>
          <a:prstGeom prst="rect">
            <a:avLst/>
          </a:prstGeom>
        </p:spPr>
        <p:txBody>
          <a:bodyPr lIns="45622" tIns="45622" rIns="45622" bIns="45622"/>
          <a:lstStyle>
            <a:lvl1pPr marL="376408" indent="-376408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3080">
                <a:solidFill>
                  <a:srgbClr val="1C1C34"/>
                </a:solidFill>
              </a:defRPr>
            </a:lvl1pPr>
            <a:lvl2pPr marL="853172" indent="-351320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2pPr>
            <a:lvl3pPr marL="1323095" indent="-319359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p"/>
              <a:defRPr sz="3080">
                <a:solidFill>
                  <a:srgbClr val="1C1C34"/>
                </a:solidFill>
              </a:defRPr>
            </a:lvl3pPr>
            <a:lvl4pPr marL="1856894" indent="-351295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4pPr>
            <a:lvl5pPr marL="2358774" indent="-351295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□"/>
              <a:defRPr sz="308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72" y="7081521"/>
            <a:ext cx="300808" cy="299269"/>
          </a:xfrm>
          <a:prstGeom prst="rect">
            <a:avLst/>
          </a:prstGeom>
        </p:spPr>
        <p:txBody>
          <a:bodyPr lIns="45622" tIns="45622" rIns="45622" bIns="45622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2409623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973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974" name="Title Text"/>
          <p:cNvSpPr txBox="1">
            <a:spLocks noGrp="1"/>
          </p:cNvSpPr>
          <p:nvPr>
            <p:ph type="title"/>
          </p:nvPr>
        </p:nvSpPr>
        <p:spPr>
          <a:xfrm>
            <a:off x="794544" y="4994533"/>
            <a:ext cx="8549641" cy="1543686"/>
          </a:xfrm>
          <a:prstGeom prst="rect">
            <a:avLst/>
          </a:prstGeom>
        </p:spPr>
        <p:txBody>
          <a:bodyPr lIns="45622" tIns="45622" rIns="45622" bIns="45622" anchor="t"/>
          <a:lstStyle>
            <a:lvl1pPr defTabSz="1005840">
              <a:defRPr b="1" cap="all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94544" y="3294320"/>
            <a:ext cx="8549641" cy="1700213"/>
          </a:xfrm>
          <a:prstGeom prst="rect">
            <a:avLst/>
          </a:prstGeom>
        </p:spPr>
        <p:txBody>
          <a:bodyPr lIns="45622" tIns="45622" rIns="45622" bIns="45622" anchor="b"/>
          <a:lstStyle>
            <a:lvl1pPr marL="0" indent="0" defTabSz="1005840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1C1C34"/>
                </a:solidFill>
              </a:defRPr>
            </a:lvl1pPr>
            <a:lvl2pPr marL="0" indent="501853" defTabSz="1005840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1C1C34"/>
                </a:solidFill>
              </a:defRPr>
            </a:lvl2pPr>
            <a:lvl3pPr marL="0" indent="1003726" defTabSz="1005840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1C1C34"/>
                </a:solidFill>
              </a:defRPr>
            </a:lvl3pPr>
            <a:lvl4pPr marL="0" indent="1505603" defTabSz="1005840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1C1C34"/>
                </a:solidFill>
              </a:defRPr>
            </a:lvl4pPr>
            <a:lvl5pPr marL="0" indent="2007465" defTabSz="1005840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72" y="7081521"/>
            <a:ext cx="300808" cy="299269"/>
          </a:xfrm>
          <a:prstGeom prst="rect">
            <a:avLst/>
          </a:prstGeom>
        </p:spPr>
        <p:txBody>
          <a:bodyPr lIns="45622" tIns="45622" rIns="45622" bIns="45622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7759621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984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985" name="Title Text"/>
          <p:cNvSpPr txBox="1">
            <a:spLocks noGrp="1"/>
          </p:cNvSpPr>
          <p:nvPr>
            <p:ph type="title"/>
          </p:nvPr>
        </p:nvSpPr>
        <p:spPr>
          <a:xfrm>
            <a:off x="118746" y="518161"/>
            <a:ext cx="9889015" cy="1083099"/>
          </a:xfrm>
          <a:prstGeom prst="rect">
            <a:avLst/>
          </a:prstGeom>
        </p:spPr>
        <p:txBody>
          <a:bodyPr lIns="45622" tIns="45622" rIns="45622" bIns="45622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8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8747" y="1682220"/>
            <a:ext cx="4859814" cy="5222983"/>
          </a:xfrm>
          <a:prstGeom prst="rect">
            <a:avLst/>
          </a:prstGeom>
        </p:spPr>
        <p:txBody>
          <a:bodyPr lIns="45622" tIns="45622" rIns="45622" bIns="45622"/>
          <a:lstStyle>
            <a:lvl1pPr marL="376408" indent="-376408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3080">
                <a:solidFill>
                  <a:srgbClr val="1C1C34"/>
                </a:solidFill>
              </a:defRPr>
            </a:lvl1pPr>
            <a:lvl2pPr marL="867811" indent="-365959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2pPr>
            <a:lvl3pPr marL="1355032" indent="-351295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p"/>
              <a:defRPr sz="3080">
                <a:solidFill>
                  <a:srgbClr val="1C1C34"/>
                </a:solidFill>
              </a:defRPr>
            </a:lvl3pPr>
            <a:lvl4pPr marL="1895926" indent="-390327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4pPr>
            <a:lvl5pPr marL="2397808" indent="-390328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□"/>
              <a:defRPr sz="308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8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72" y="7081521"/>
            <a:ext cx="300808" cy="299269"/>
          </a:xfrm>
          <a:prstGeom prst="rect">
            <a:avLst/>
          </a:prstGeom>
        </p:spPr>
        <p:txBody>
          <a:bodyPr lIns="45622" tIns="45622" rIns="45622" bIns="45622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9486739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995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996" name="Title Text"/>
          <p:cNvSpPr txBox="1">
            <a:spLocks noGrp="1"/>
          </p:cNvSpPr>
          <p:nvPr>
            <p:ph type="title"/>
          </p:nvPr>
        </p:nvSpPr>
        <p:spPr>
          <a:xfrm>
            <a:off x="502920" y="311257"/>
            <a:ext cx="9052560" cy="1295401"/>
          </a:xfrm>
          <a:prstGeom prst="rect">
            <a:avLst/>
          </a:prstGeom>
        </p:spPr>
        <p:txBody>
          <a:bodyPr lIns="45622" tIns="45622" rIns="45622" bIns="45622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9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2920" y="1739794"/>
            <a:ext cx="4444207" cy="725065"/>
          </a:xfrm>
          <a:prstGeom prst="rect">
            <a:avLst/>
          </a:prstGeom>
        </p:spPr>
        <p:txBody>
          <a:bodyPr lIns="45622" tIns="45622" rIns="45622" bIns="45622" anchor="b"/>
          <a:lstStyle>
            <a:lvl1pPr marL="0" indent="0" defTabSz="1005840">
              <a:buClrTx/>
              <a:buSzTx/>
              <a:buFontTx/>
              <a:buNone/>
              <a:defRPr b="1">
                <a:solidFill>
                  <a:srgbClr val="1C1C34"/>
                </a:solidFill>
              </a:defRPr>
            </a:lvl1pPr>
            <a:lvl2pPr marL="0" indent="501853" defTabSz="1005840">
              <a:buClrTx/>
              <a:buSzTx/>
              <a:buFontTx/>
              <a:buNone/>
              <a:defRPr b="1">
                <a:solidFill>
                  <a:srgbClr val="1C1C34"/>
                </a:solidFill>
              </a:defRPr>
            </a:lvl2pPr>
            <a:lvl3pPr marL="0" indent="1003726" defTabSz="1005840">
              <a:buClrTx/>
              <a:buSzTx/>
              <a:buFontTx/>
              <a:buNone/>
              <a:defRPr b="1">
                <a:solidFill>
                  <a:srgbClr val="1C1C34"/>
                </a:solidFill>
              </a:defRPr>
            </a:lvl3pPr>
            <a:lvl4pPr marL="0" indent="1505603" defTabSz="1005840">
              <a:buClrTx/>
              <a:buSzTx/>
              <a:buFontTx/>
              <a:buNone/>
              <a:defRPr b="1">
                <a:solidFill>
                  <a:srgbClr val="1C1C34"/>
                </a:solidFill>
              </a:defRPr>
            </a:lvl4pPr>
            <a:lvl5pPr marL="0" indent="2007465" defTabSz="1005840">
              <a:buClrTx/>
              <a:buSzTx/>
              <a:buFontTx/>
              <a:buNone/>
              <a:defRPr b="1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98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09528" y="1739794"/>
            <a:ext cx="4445954" cy="725065"/>
          </a:xfrm>
          <a:prstGeom prst="rect">
            <a:avLst/>
          </a:prstGeom>
        </p:spPr>
        <p:txBody>
          <a:bodyPr lIns="45622" tIns="45622" rIns="45622" bIns="45622" anchor="b"/>
          <a:lstStyle>
            <a:lvl1pPr marL="0" indent="0" defTabSz="1005840">
              <a:buClrTx/>
              <a:buSzTx/>
              <a:buFontTx/>
              <a:buNone/>
              <a:defRPr b="1">
                <a:solidFill>
                  <a:srgbClr val="1C1C34"/>
                </a:solidFill>
              </a:defRPr>
            </a:lvl1pPr>
          </a:lstStyle>
          <a:p>
            <a:pPr marL="0" indent="0" defTabSz="914400">
              <a:buClrTx/>
              <a:buSzTx/>
              <a:buFontTx/>
              <a:buNone/>
              <a:defRPr b="1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9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72" y="7081521"/>
            <a:ext cx="300808" cy="299269"/>
          </a:xfrm>
          <a:prstGeom prst="rect">
            <a:avLst/>
          </a:prstGeom>
        </p:spPr>
        <p:txBody>
          <a:bodyPr lIns="45622" tIns="45622" rIns="45622" bIns="45622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2898944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007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008" name="Title Text"/>
          <p:cNvSpPr txBox="1">
            <a:spLocks noGrp="1"/>
          </p:cNvSpPr>
          <p:nvPr>
            <p:ph type="title"/>
          </p:nvPr>
        </p:nvSpPr>
        <p:spPr>
          <a:xfrm>
            <a:off x="118746" y="518161"/>
            <a:ext cx="9889015" cy="1083099"/>
          </a:xfrm>
          <a:prstGeom prst="rect">
            <a:avLst/>
          </a:prstGeom>
        </p:spPr>
        <p:txBody>
          <a:bodyPr lIns="45622" tIns="45622" rIns="45622" bIns="45622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72" y="7081521"/>
            <a:ext cx="300808" cy="299269"/>
          </a:xfrm>
          <a:prstGeom prst="rect">
            <a:avLst/>
          </a:prstGeom>
        </p:spPr>
        <p:txBody>
          <a:bodyPr lIns="45622" tIns="45622" rIns="45622" bIns="45622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38524542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017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0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72" y="7081521"/>
            <a:ext cx="300808" cy="299269"/>
          </a:xfrm>
          <a:prstGeom prst="rect">
            <a:avLst/>
          </a:prstGeom>
        </p:spPr>
        <p:txBody>
          <a:bodyPr lIns="45622" tIns="45622" rIns="45622" bIns="45622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1684744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F72F-F2F1-234A-B4A2-05F15CE1AE5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5/6/21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0BCA-FDCB-0348-B74D-489AA06EB9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026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027" name="Title Text"/>
          <p:cNvSpPr txBox="1">
            <a:spLocks noGrp="1"/>
          </p:cNvSpPr>
          <p:nvPr>
            <p:ph type="title"/>
          </p:nvPr>
        </p:nvSpPr>
        <p:spPr>
          <a:xfrm>
            <a:off x="502921" y="309457"/>
            <a:ext cx="3309147" cy="1316990"/>
          </a:xfrm>
          <a:prstGeom prst="rect">
            <a:avLst/>
          </a:prstGeom>
        </p:spPr>
        <p:txBody>
          <a:bodyPr lIns="45622" tIns="45622" rIns="45622" bIns="45622" anchor="b"/>
          <a:lstStyle>
            <a:lvl1pPr defTabSz="1005840">
              <a:defRPr sz="220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28" name="Body Level One…"/>
          <p:cNvSpPr txBox="1">
            <a:spLocks noGrp="1"/>
          </p:cNvSpPr>
          <p:nvPr>
            <p:ph type="body" idx="1"/>
          </p:nvPr>
        </p:nvSpPr>
        <p:spPr>
          <a:xfrm>
            <a:off x="3932555" y="309504"/>
            <a:ext cx="5622925" cy="6633528"/>
          </a:xfrm>
          <a:prstGeom prst="rect">
            <a:avLst/>
          </a:prstGeom>
        </p:spPr>
        <p:txBody>
          <a:bodyPr lIns="45622" tIns="45622" rIns="45622" bIns="45622"/>
          <a:lstStyle>
            <a:lvl1pPr marL="376408" indent="-376408" defTabSz="1005840">
              <a:spcBef>
                <a:spcPts val="770"/>
              </a:spcBef>
              <a:buClr>
                <a:srgbClr val="DDDDDD"/>
              </a:buClr>
              <a:buFontTx/>
              <a:buChar char="□"/>
              <a:defRPr sz="3520">
                <a:solidFill>
                  <a:srgbClr val="1C1C34"/>
                </a:solidFill>
              </a:defRPr>
            </a:lvl1pPr>
            <a:lvl2pPr marL="860342" indent="-358490" defTabSz="1005840">
              <a:spcBef>
                <a:spcPts val="770"/>
              </a:spcBef>
              <a:buClr>
                <a:srgbClr val="DDDDDD"/>
              </a:buClr>
              <a:buSzPct val="70000"/>
              <a:buFontTx/>
              <a:buChar char="■"/>
              <a:defRPr sz="3520">
                <a:solidFill>
                  <a:srgbClr val="1C1C34"/>
                </a:solidFill>
              </a:defRPr>
            </a:lvl2pPr>
            <a:lvl3pPr marL="1338303" indent="-334566" defTabSz="1005840">
              <a:spcBef>
                <a:spcPts val="770"/>
              </a:spcBef>
              <a:buClr>
                <a:srgbClr val="DDDDDD"/>
              </a:buClr>
              <a:buSzPct val="70000"/>
              <a:buFontTx/>
              <a:buChar char="p"/>
              <a:defRPr sz="3520">
                <a:solidFill>
                  <a:srgbClr val="1C1C34"/>
                </a:solidFill>
              </a:defRPr>
            </a:lvl3pPr>
            <a:lvl4pPr marL="1907079" indent="-401480" defTabSz="1005840">
              <a:spcBef>
                <a:spcPts val="770"/>
              </a:spcBef>
              <a:buClr>
                <a:srgbClr val="DDDDDD"/>
              </a:buClr>
              <a:buSzPct val="70000"/>
              <a:buFontTx/>
              <a:buChar char="■"/>
              <a:defRPr sz="3520">
                <a:solidFill>
                  <a:srgbClr val="1C1C34"/>
                </a:solidFill>
              </a:defRPr>
            </a:lvl4pPr>
            <a:lvl5pPr marL="2408959" indent="-401480" defTabSz="1005840">
              <a:spcBef>
                <a:spcPts val="770"/>
              </a:spcBef>
              <a:buClr>
                <a:srgbClr val="DDDDDD"/>
              </a:buClr>
              <a:buSzPct val="70000"/>
              <a:buFontTx/>
              <a:buChar char="□"/>
              <a:defRPr sz="352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9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2921" y="1626448"/>
            <a:ext cx="3309147" cy="5316538"/>
          </a:xfrm>
          <a:prstGeom prst="rect">
            <a:avLst/>
          </a:prstGeom>
        </p:spPr>
        <p:txBody>
          <a:bodyPr lIns="45622" tIns="45622" rIns="45622" bIns="45622"/>
          <a:lstStyle>
            <a:lvl1pPr marL="0" indent="0" defTabSz="1005840">
              <a:spcBef>
                <a:spcPts val="330"/>
              </a:spcBef>
              <a:buClrTx/>
              <a:buSzTx/>
              <a:buFontTx/>
              <a:buNone/>
              <a:defRPr sz="1400">
                <a:solidFill>
                  <a:srgbClr val="1C1C34"/>
                </a:solidFill>
              </a:defRPr>
            </a:lvl1pPr>
          </a:lstStyle>
          <a:p>
            <a:pPr marL="0" indent="0" defTabSz="914400">
              <a:spcBef>
                <a:spcPts val="300"/>
              </a:spcBef>
              <a:buClrTx/>
              <a:buSzTx/>
              <a:buFontTx/>
              <a:buNone/>
              <a:defRPr sz="1400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10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72" y="7081521"/>
            <a:ext cx="300808" cy="299269"/>
          </a:xfrm>
          <a:prstGeom prst="rect">
            <a:avLst/>
          </a:prstGeom>
        </p:spPr>
        <p:txBody>
          <a:bodyPr lIns="45622" tIns="45622" rIns="45622" bIns="45622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5375756"/>
      </p:ext>
    </p:extLst>
  </p:cSld>
  <p:clrMapOvr>
    <a:masterClrMapping/>
  </p:clrMapOvr>
  <p:transition spd="med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038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039" name="Title Text"/>
          <p:cNvSpPr txBox="1">
            <a:spLocks noGrp="1"/>
          </p:cNvSpPr>
          <p:nvPr>
            <p:ph type="title"/>
          </p:nvPr>
        </p:nvSpPr>
        <p:spPr>
          <a:xfrm>
            <a:off x="1971517" y="5440680"/>
            <a:ext cx="6035041" cy="642303"/>
          </a:xfrm>
          <a:prstGeom prst="rect">
            <a:avLst/>
          </a:prstGeom>
        </p:spPr>
        <p:txBody>
          <a:bodyPr lIns="45622" tIns="45622" rIns="45622" bIns="45622" anchor="b"/>
          <a:lstStyle>
            <a:lvl1pPr defTabSz="1005840">
              <a:defRPr sz="220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40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971517" y="694478"/>
            <a:ext cx="6035041" cy="466344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4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71517" y="6082983"/>
            <a:ext cx="6035041" cy="912178"/>
          </a:xfrm>
          <a:prstGeom prst="rect">
            <a:avLst/>
          </a:prstGeom>
        </p:spPr>
        <p:txBody>
          <a:bodyPr lIns="45622" tIns="45622" rIns="45622" bIns="45622"/>
          <a:lstStyle>
            <a:lvl1pPr marL="0" indent="0" defTabSz="1005840">
              <a:spcBef>
                <a:spcPts val="33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1pPr>
            <a:lvl2pPr marL="0" indent="501853" defTabSz="1005840">
              <a:spcBef>
                <a:spcPts val="33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2pPr>
            <a:lvl3pPr marL="0" indent="1003726" defTabSz="1005840">
              <a:spcBef>
                <a:spcPts val="33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3pPr>
            <a:lvl4pPr marL="0" indent="1505603" defTabSz="1005840">
              <a:spcBef>
                <a:spcPts val="33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4pPr>
            <a:lvl5pPr marL="0" indent="2007465" defTabSz="1005840">
              <a:spcBef>
                <a:spcPts val="33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72" y="7081521"/>
            <a:ext cx="300808" cy="299269"/>
          </a:xfrm>
          <a:prstGeom prst="rect">
            <a:avLst/>
          </a:prstGeom>
        </p:spPr>
        <p:txBody>
          <a:bodyPr lIns="45622" tIns="45622" rIns="45622" bIns="45622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37052528"/>
      </p:ext>
    </p:extLst>
  </p:cSld>
  <p:clrMapOvr>
    <a:masterClrMapping/>
  </p:clrMapOvr>
  <p:transition spd="med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050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051" name="Title Text"/>
          <p:cNvSpPr txBox="1">
            <a:spLocks noGrp="1"/>
          </p:cNvSpPr>
          <p:nvPr>
            <p:ph type="title"/>
          </p:nvPr>
        </p:nvSpPr>
        <p:spPr>
          <a:xfrm>
            <a:off x="118746" y="518161"/>
            <a:ext cx="9889015" cy="1083099"/>
          </a:xfrm>
          <a:prstGeom prst="rect">
            <a:avLst/>
          </a:prstGeom>
        </p:spPr>
        <p:txBody>
          <a:bodyPr lIns="45622" tIns="45622" rIns="45622" bIns="45622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52" name="Body Level One…"/>
          <p:cNvSpPr txBox="1">
            <a:spLocks noGrp="1"/>
          </p:cNvSpPr>
          <p:nvPr>
            <p:ph type="body" idx="1"/>
          </p:nvPr>
        </p:nvSpPr>
        <p:spPr>
          <a:xfrm>
            <a:off x="118746" y="1682220"/>
            <a:ext cx="9889015" cy="5222983"/>
          </a:xfrm>
          <a:prstGeom prst="rect">
            <a:avLst/>
          </a:prstGeom>
        </p:spPr>
        <p:txBody>
          <a:bodyPr lIns="45622" tIns="45622" rIns="45622" bIns="45622"/>
          <a:lstStyle>
            <a:lvl1pPr marL="376408" indent="-376408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3080">
                <a:solidFill>
                  <a:srgbClr val="1C1C34"/>
                </a:solidFill>
              </a:defRPr>
            </a:lvl1pPr>
            <a:lvl2pPr marL="853172" indent="-351320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2pPr>
            <a:lvl3pPr marL="1323095" indent="-319359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p"/>
              <a:defRPr sz="3080">
                <a:solidFill>
                  <a:srgbClr val="1C1C34"/>
                </a:solidFill>
              </a:defRPr>
            </a:lvl3pPr>
            <a:lvl4pPr marL="1856894" indent="-351295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4pPr>
            <a:lvl5pPr marL="2358774" indent="-351295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□"/>
              <a:defRPr sz="308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72" y="7081521"/>
            <a:ext cx="300808" cy="299269"/>
          </a:xfrm>
          <a:prstGeom prst="rect">
            <a:avLst/>
          </a:prstGeom>
        </p:spPr>
        <p:txBody>
          <a:bodyPr lIns="45622" tIns="45622" rIns="45622" bIns="45622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99400760"/>
      </p:ext>
    </p:extLst>
  </p:cSld>
  <p:clrMapOvr>
    <a:masterClrMapping/>
  </p:clrMapOvr>
  <p:transition spd="med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061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062" name="Title Text"/>
          <p:cNvSpPr txBox="1">
            <a:spLocks noGrp="1"/>
          </p:cNvSpPr>
          <p:nvPr>
            <p:ph type="title"/>
          </p:nvPr>
        </p:nvSpPr>
        <p:spPr>
          <a:xfrm>
            <a:off x="7536815" y="518205"/>
            <a:ext cx="2470945" cy="6387043"/>
          </a:xfrm>
          <a:prstGeom prst="rect">
            <a:avLst/>
          </a:prstGeom>
        </p:spPr>
        <p:txBody>
          <a:bodyPr lIns="45622" tIns="45622" rIns="45622" bIns="45622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63" name="Body Level One…"/>
          <p:cNvSpPr txBox="1">
            <a:spLocks noGrp="1"/>
          </p:cNvSpPr>
          <p:nvPr>
            <p:ph type="body" idx="1"/>
          </p:nvPr>
        </p:nvSpPr>
        <p:spPr>
          <a:xfrm>
            <a:off x="118745" y="518205"/>
            <a:ext cx="7250430" cy="6387043"/>
          </a:xfrm>
          <a:prstGeom prst="rect">
            <a:avLst/>
          </a:prstGeom>
        </p:spPr>
        <p:txBody>
          <a:bodyPr lIns="45622" tIns="45622" rIns="45622" bIns="45622"/>
          <a:lstStyle>
            <a:lvl1pPr marL="376408" indent="-376408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3080">
                <a:solidFill>
                  <a:srgbClr val="1C1C34"/>
                </a:solidFill>
              </a:defRPr>
            </a:lvl1pPr>
            <a:lvl2pPr marL="853172" indent="-351320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2pPr>
            <a:lvl3pPr marL="1323095" indent="-319359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p"/>
              <a:defRPr sz="3080">
                <a:solidFill>
                  <a:srgbClr val="1C1C34"/>
                </a:solidFill>
              </a:defRPr>
            </a:lvl3pPr>
            <a:lvl4pPr marL="1856894" indent="-351295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4pPr>
            <a:lvl5pPr marL="2358774" indent="-351295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□"/>
              <a:defRPr sz="308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72" y="7081521"/>
            <a:ext cx="300808" cy="299269"/>
          </a:xfrm>
          <a:prstGeom prst="rect">
            <a:avLst/>
          </a:prstGeom>
        </p:spPr>
        <p:txBody>
          <a:bodyPr lIns="45622" tIns="45622" rIns="45622" bIns="45622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77265315"/>
      </p:ext>
    </p:extLst>
  </p:cSld>
  <p:clrMapOvr>
    <a:masterClrMapping/>
  </p:clrMapOvr>
  <p:transition spd="med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072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073" name="Title Text"/>
          <p:cNvSpPr txBox="1">
            <a:spLocks noGrp="1"/>
          </p:cNvSpPr>
          <p:nvPr>
            <p:ph type="title"/>
          </p:nvPr>
        </p:nvSpPr>
        <p:spPr>
          <a:xfrm>
            <a:off x="754380" y="1554480"/>
            <a:ext cx="8633460" cy="2184189"/>
          </a:xfrm>
          <a:prstGeom prst="rect">
            <a:avLst/>
          </a:prstGeom>
        </p:spPr>
        <p:txBody>
          <a:bodyPr anchor="b"/>
          <a:lstStyle>
            <a:lvl1pPr>
              <a:defRPr sz="5940" cap="all"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7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54380" y="3972560"/>
            <a:ext cx="7040880" cy="1986280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>
                <a:solidFill>
                  <a:srgbClr val="57576E"/>
                </a:solidFill>
              </a:defRPr>
            </a:lvl1pPr>
            <a:lvl2pPr marL="0" indent="501569">
              <a:buClrTx/>
              <a:buSzTx/>
              <a:buFontTx/>
              <a:buNone/>
              <a:defRPr>
                <a:solidFill>
                  <a:srgbClr val="57576E"/>
                </a:solidFill>
              </a:defRPr>
            </a:lvl2pPr>
            <a:lvl3pPr marL="0" indent="1003160">
              <a:buClrTx/>
              <a:buSzTx/>
              <a:buFontTx/>
              <a:buNone/>
              <a:defRPr>
                <a:solidFill>
                  <a:srgbClr val="57576E"/>
                </a:solidFill>
              </a:defRPr>
            </a:lvl3pPr>
            <a:lvl4pPr marL="0" indent="1504756">
              <a:buClrTx/>
              <a:buSzTx/>
              <a:buFontTx/>
              <a:buNone/>
              <a:defRPr>
                <a:solidFill>
                  <a:srgbClr val="57576E"/>
                </a:solidFill>
              </a:defRPr>
            </a:lvl4pPr>
            <a:lvl5pPr marL="0" indent="2006334">
              <a:buClrTx/>
              <a:buSzTx/>
              <a:buFontTx/>
              <a:buNone/>
              <a:defRPr>
                <a:solidFill>
                  <a:srgbClr val="57576E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5" name="Straight Connector 7"/>
          <p:cNvSpPr/>
          <p:nvPr/>
        </p:nvSpPr>
        <p:spPr>
          <a:xfrm>
            <a:off x="754380" y="3851655"/>
            <a:ext cx="8633461" cy="1802"/>
          </a:xfrm>
          <a:prstGeom prst="line">
            <a:avLst/>
          </a:prstGeom>
          <a:ln w="19050">
            <a:solidFill>
              <a:srgbClr val="D2533C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0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6001305"/>
      </p:ext>
    </p:extLst>
  </p:cSld>
  <p:clrMapOvr>
    <a:masterClrMapping/>
  </p:clrMapOvr>
  <p:transition spd="med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3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084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08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8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947093"/>
      </p:ext>
    </p:extLst>
  </p:cSld>
  <p:clrMapOvr>
    <a:masterClrMapping/>
  </p:clrMapOvr>
  <p:transition spd="med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Section Header">
    <p:bg>
      <p:bgPr>
        <a:solidFill>
          <a:srgbClr val="D253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095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096" name="Title Text"/>
          <p:cNvSpPr txBox="1">
            <a:spLocks noGrp="1"/>
          </p:cNvSpPr>
          <p:nvPr>
            <p:ph type="title"/>
          </p:nvPr>
        </p:nvSpPr>
        <p:spPr>
          <a:xfrm>
            <a:off x="794544" y="2677161"/>
            <a:ext cx="8549641" cy="2493645"/>
          </a:xfrm>
          <a:prstGeom prst="rect">
            <a:avLst/>
          </a:prstGeom>
        </p:spPr>
        <p:txBody>
          <a:bodyPr anchor="b"/>
          <a:lstStyle>
            <a:lvl1pPr>
              <a:defRPr sz="5280" cap="all">
                <a:solidFill>
                  <a:srgbClr val="F3F2D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9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94544" y="5243838"/>
            <a:ext cx="8549641" cy="1700213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>
                <a:solidFill>
                  <a:srgbClr val="F3F2DC"/>
                </a:solidFill>
              </a:defRPr>
            </a:lvl1pPr>
            <a:lvl2pPr marL="0" indent="501569">
              <a:buClrTx/>
              <a:buSzTx/>
              <a:buFontTx/>
              <a:buNone/>
              <a:defRPr>
                <a:solidFill>
                  <a:srgbClr val="F3F2DC"/>
                </a:solidFill>
              </a:defRPr>
            </a:lvl2pPr>
            <a:lvl3pPr marL="0" indent="1003160">
              <a:buClrTx/>
              <a:buSzTx/>
              <a:buFontTx/>
              <a:buNone/>
              <a:defRPr>
                <a:solidFill>
                  <a:srgbClr val="F3F2DC"/>
                </a:solidFill>
              </a:defRPr>
            </a:lvl3pPr>
            <a:lvl4pPr marL="0" indent="1504756">
              <a:buClrTx/>
              <a:buSzTx/>
              <a:buFontTx/>
              <a:buNone/>
              <a:defRPr>
                <a:solidFill>
                  <a:srgbClr val="F3F2DC"/>
                </a:solidFill>
              </a:defRPr>
            </a:lvl4pPr>
            <a:lvl5pPr marL="0" indent="2006334">
              <a:buClrTx/>
              <a:buSzTx/>
              <a:buFontTx/>
              <a:buNone/>
              <a:defRPr>
                <a:solidFill>
                  <a:srgbClr val="F3F2DC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98" name="Straight Connector 6"/>
          <p:cNvSpPr/>
          <p:nvPr/>
        </p:nvSpPr>
        <p:spPr>
          <a:xfrm>
            <a:off x="804672" y="5212688"/>
            <a:ext cx="8633461" cy="1802"/>
          </a:xfrm>
          <a:prstGeom prst="line">
            <a:avLst/>
          </a:prstGeom>
          <a:ln w="19050">
            <a:solidFill>
              <a:srgbClr val="F3F2DC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0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55645370"/>
      </p:ext>
    </p:extLst>
  </p:cSld>
  <p:clrMapOvr>
    <a:masterClrMapping/>
  </p:clrMapOvr>
  <p:transition spd="med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107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10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10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02920" y="1896465"/>
            <a:ext cx="4442460" cy="5347412"/>
          </a:xfrm>
          <a:prstGeom prst="rect">
            <a:avLst/>
          </a:prstGeom>
        </p:spPr>
        <p:txBody>
          <a:bodyPr/>
          <a:lstStyle>
            <a:lvl1pPr>
              <a:spcBef>
                <a:spcPts val="660"/>
              </a:spcBef>
              <a:defRPr sz="3080"/>
            </a:lvl1pPr>
            <a:lvl2pPr marL="535007" indent="-234064">
              <a:spcBef>
                <a:spcPts val="660"/>
              </a:spcBef>
              <a:defRPr sz="3080"/>
            </a:lvl2pPr>
            <a:lvl3pPr marL="882772" indent="-280877">
              <a:spcBef>
                <a:spcPts val="660"/>
              </a:spcBef>
              <a:defRPr sz="3080"/>
            </a:lvl3pPr>
            <a:lvl4pPr marL="1214937" indent="-312085">
              <a:spcBef>
                <a:spcPts val="660"/>
              </a:spcBef>
              <a:defRPr sz="3080"/>
            </a:lvl4pPr>
            <a:lvl5pPr marL="1387708" indent="-234072">
              <a:spcBef>
                <a:spcPts val="660"/>
              </a:spcBef>
              <a:defRPr sz="308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4469857"/>
      </p:ext>
    </p:extLst>
  </p:cSld>
  <p:clrMapOvr>
    <a:masterClrMapping/>
  </p:clrMapOvr>
  <p:transition spd="med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7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118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11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12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2921" y="1899920"/>
            <a:ext cx="4325113" cy="725065"/>
          </a:xfrm>
          <a:prstGeom prst="rect">
            <a:avLst/>
          </a:prstGeom>
        </p:spPr>
        <p:txBody>
          <a:bodyPr anchor="ctr"/>
          <a:lstStyle>
            <a:lvl1pPr marL="0" indent="0" algn="ctr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D2533C"/>
                </a:solidFill>
              </a:defRPr>
            </a:lvl1pPr>
            <a:lvl2pPr marL="0" indent="501569" algn="ctr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D2533C"/>
                </a:solidFill>
              </a:defRPr>
            </a:lvl2pPr>
            <a:lvl3pPr marL="0" indent="1003160" algn="ctr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D2533C"/>
                </a:solidFill>
              </a:defRPr>
            </a:lvl3pPr>
            <a:lvl4pPr marL="0" indent="1504756" algn="ctr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D2533C"/>
                </a:solidFill>
              </a:defRPr>
            </a:lvl4pPr>
            <a:lvl5pPr marL="0" indent="2006334" algn="ctr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D2533C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2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0368" y="1899920"/>
            <a:ext cx="4325113" cy="725065"/>
          </a:xfrm>
          <a:prstGeom prst="rect">
            <a:avLst/>
          </a:prstGeom>
        </p:spPr>
        <p:txBody>
          <a:bodyPr anchor="ctr"/>
          <a:lstStyle>
            <a:lvl1pPr marL="0" indent="0" algn="ctr">
              <a:spcBef>
                <a:spcPts val="440"/>
              </a:spcBef>
              <a:buClrTx/>
              <a:buSzTx/>
              <a:buFontTx/>
              <a:buNone/>
              <a:defRPr sz="2000">
                <a:solidFill>
                  <a:srgbClr val="D2533C"/>
                </a:solidFill>
              </a:defRPr>
            </a:lvl1pPr>
          </a:lstStyle>
          <a:p>
            <a:pPr marL="0" indent="0" algn="ctr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D2533C"/>
                </a:solidFill>
              </a:defRPr>
            </a:pPr>
            <a:endParaRPr/>
          </a:p>
        </p:txBody>
      </p:sp>
      <p:sp>
        <p:nvSpPr>
          <p:cNvPr id="1122" name="Straight Connector 10"/>
          <p:cNvSpPr/>
          <p:nvPr/>
        </p:nvSpPr>
        <p:spPr>
          <a:xfrm flipH="1">
            <a:off x="5029199" y="1917194"/>
            <a:ext cx="876" cy="5337049"/>
          </a:xfrm>
          <a:prstGeom prst="line">
            <a:avLst/>
          </a:prstGeom>
          <a:ln w="19050">
            <a:solidFill>
              <a:srgbClr val="D2533C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1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0445069"/>
      </p:ext>
    </p:extLst>
  </p:cSld>
  <p:clrMapOvr>
    <a:masterClrMapping/>
  </p:clrMapOvr>
  <p:transition spd="med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131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13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1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2535738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E1885-4DB4-224D-8113-F152071996A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5/6/21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0BCA-FDCB-0348-B74D-489AA06EB9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141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7279033"/>
      </p:ext>
    </p:extLst>
  </p:cSld>
  <p:clrMapOvr>
    <a:masterClrMapping/>
  </p:clrMapOvr>
  <p:transition spd="med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150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151" name="Title Text"/>
          <p:cNvSpPr txBox="1">
            <a:spLocks noGrp="1"/>
          </p:cNvSpPr>
          <p:nvPr>
            <p:ph type="title"/>
          </p:nvPr>
        </p:nvSpPr>
        <p:spPr>
          <a:xfrm>
            <a:off x="502920" y="897689"/>
            <a:ext cx="2353666" cy="1430124"/>
          </a:xfrm>
          <a:prstGeom prst="rect">
            <a:avLst/>
          </a:prstGeom>
        </p:spPr>
        <p:txBody>
          <a:bodyPr anchor="b"/>
          <a:lstStyle>
            <a:lvl1pPr>
              <a:defRPr sz="2640"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152" name="Body Level One…"/>
          <p:cNvSpPr txBox="1">
            <a:spLocks noGrp="1"/>
          </p:cNvSpPr>
          <p:nvPr>
            <p:ph type="body" idx="1"/>
          </p:nvPr>
        </p:nvSpPr>
        <p:spPr>
          <a:xfrm>
            <a:off x="3268980" y="897690"/>
            <a:ext cx="6286500" cy="6321554"/>
          </a:xfrm>
          <a:prstGeom prst="rect">
            <a:avLst/>
          </a:prstGeom>
        </p:spPr>
        <p:txBody>
          <a:bodyPr/>
          <a:lstStyle>
            <a:lvl1pPr>
              <a:spcBef>
                <a:spcPts val="770"/>
              </a:spcBef>
              <a:defRPr sz="3520"/>
            </a:lvl1pPr>
            <a:lvl2pPr marL="530230" indent="-229287">
              <a:spcBef>
                <a:spcPts val="770"/>
              </a:spcBef>
              <a:defRPr sz="3520"/>
            </a:lvl2pPr>
            <a:lvl3pPr>
              <a:spcBef>
                <a:spcPts val="770"/>
              </a:spcBef>
              <a:defRPr sz="3520"/>
            </a:lvl3pPr>
            <a:lvl4pPr marL="1223853" indent="-321002">
              <a:spcBef>
                <a:spcPts val="770"/>
              </a:spcBef>
              <a:defRPr sz="3520"/>
            </a:lvl4pPr>
            <a:lvl5pPr marL="1394396" indent="-240760">
              <a:spcBef>
                <a:spcPts val="770"/>
              </a:spcBef>
              <a:defRPr sz="352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3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02922" y="2414627"/>
            <a:ext cx="2353666" cy="480943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30"/>
              </a:spcBef>
              <a:buClrTx/>
              <a:buSzTx/>
              <a:buFontTx/>
              <a:buNone/>
              <a:defRPr sz="1400"/>
            </a:lvl1pPr>
          </a:lstStyle>
          <a:p>
            <a:pPr marL="0" indent="0">
              <a:spcBef>
                <a:spcPts val="300"/>
              </a:spcBef>
              <a:buClrTx/>
              <a:buSzTx/>
              <a:buFontTx/>
              <a:buNone/>
              <a:defRPr sz="1400"/>
            </a:pPr>
            <a:endParaRPr/>
          </a:p>
        </p:txBody>
      </p:sp>
      <p:sp>
        <p:nvSpPr>
          <p:cNvPr id="1154" name="Straight Connector 8"/>
          <p:cNvSpPr/>
          <p:nvPr/>
        </p:nvSpPr>
        <p:spPr>
          <a:xfrm flipH="1">
            <a:off x="3052510" y="897690"/>
            <a:ext cx="1749" cy="6321553"/>
          </a:xfrm>
          <a:prstGeom prst="line">
            <a:avLst/>
          </a:prstGeom>
          <a:ln w="19050">
            <a:solidFill>
              <a:srgbClr val="D2533C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1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8850378"/>
      </p:ext>
    </p:extLst>
  </p:cSld>
  <p:clrMapOvr>
    <a:masterClrMapping/>
  </p:clrMapOvr>
  <p:transition spd="med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2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163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164" name="Title Text"/>
          <p:cNvSpPr txBox="1">
            <a:spLocks noGrp="1"/>
          </p:cNvSpPr>
          <p:nvPr>
            <p:ph type="title"/>
          </p:nvPr>
        </p:nvSpPr>
        <p:spPr>
          <a:xfrm>
            <a:off x="502921" y="898144"/>
            <a:ext cx="2356949" cy="1433576"/>
          </a:xfrm>
          <a:prstGeom prst="rect">
            <a:avLst/>
          </a:prstGeom>
        </p:spPr>
        <p:txBody>
          <a:bodyPr anchor="b"/>
          <a:lstStyle>
            <a:lvl1pPr>
              <a:defRPr sz="2640"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165" name="Picture Placeholder 2"/>
          <p:cNvSpPr>
            <a:spLocks noGrp="1"/>
          </p:cNvSpPr>
          <p:nvPr>
            <p:ph type="pic" idx="13"/>
          </p:nvPr>
        </p:nvSpPr>
        <p:spPr>
          <a:xfrm>
            <a:off x="3144472" y="949960"/>
            <a:ext cx="6494830" cy="6233852"/>
          </a:xfrm>
          <a:prstGeom prst="rect">
            <a:avLst/>
          </a:prstGeom>
          <a:ln w="76200">
            <a:solidFill>
              <a:srgbClr val="FFFFFF"/>
            </a:solidFill>
            <a:miter lim="800000"/>
          </a:ln>
          <a:effectLst>
            <a:outerShdw blurRad="50800" dist="12700" dir="5400000" rotWithShape="0">
              <a:srgbClr val="000000">
                <a:alpha val="58999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2920" y="2418080"/>
            <a:ext cx="2353666" cy="480852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30"/>
              </a:spcBef>
              <a:buClrTx/>
              <a:buSzTx/>
              <a:buFontTx/>
              <a:buNone/>
              <a:defRPr sz="1540"/>
            </a:lvl1pPr>
            <a:lvl2pPr marL="0" indent="501569">
              <a:spcBef>
                <a:spcPts val="330"/>
              </a:spcBef>
              <a:buClrTx/>
              <a:buSzTx/>
              <a:buFontTx/>
              <a:buNone/>
              <a:defRPr sz="1540"/>
            </a:lvl2pPr>
            <a:lvl3pPr marL="0" indent="1003160">
              <a:spcBef>
                <a:spcPts val="330"/>
              </a:spcBef>
              <a:buClrTx/>
              <a:buSzTx/>
              <a:buFontTx/>
              <a:buNone/>
              <a:defRPr sz="1540"/>
            </a:lvl3pPr>
            <a:lvl4pPr marL="0" indent="1504756">
              <a:spcBef>
                <a:spcPts val="330"/>
              </a:spcBef>
              <a:buClrTx/>
              <a:buSzTx/>
              <a:buFontTx/>
              <a:buNone/>
              <a:defRPr sz="1540"/>
            </a:lvl4pPr>
            <a:lvl5pPr marL="0" indent="2006334">
              <a:spcBef>
                <a:spcPts val="330"/>
              </a:spcBef>
              <a:buClrTx/>
              <a:buSzTx/>
              <a:buFontTx/>
              <a:buNone/>
              <a:defRPr sz="154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6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115851"/>
      </p:ext>
    </p:extLst>
  </p:cSld>
  <p:clrMapOvr>
    <a:masterClrMapping/>
  </p:clrMapOvr>
  <p:transition spd="med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4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175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17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17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6284801"/>
      </p:ext>
    </p:extLst>
  </p:cSld>
  <p:clrMapOvr>
    <a:masterClrMapping/>
  </p:clrMapOvr>
  <p:transition spd="med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5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186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187" name="Title Text"/>
          <p:cNvSpPr txBox="1">
            <a:spLocks noGrp="1"/>
          </p:cNvSpPr>
          <p:nvPr>
            <p:ph type="title"/>
          </p:nvPr>
        </p:nvSpPr>
        <p:spPr>
          <a:xfrm>
            <a:off x="7292340" y="690882"/>
            <a:ext cx="2263140" cy="6649721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188" name="Body Level One…"/>
          <p:cNvSpPr txBox="1">
            <a:spLocks noGrp="1"/>
          </p:cNvSpPr>
          <p:nvPr>
            <p:ph type="body" idx="1"/>
          </p:nvPr>
        </p:nvSpPr>
        <p:spPr>
          <a:xfrm>
            <a:off x="502920" y="690882"/>
            <a:ext cx="6621780" cy="664972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29896766"/>
      </p:ext>
    </p:extLst>
  </p:cSld>
  <p:clrMapOvr>
    <a:masterClrMapping/>
  </p:clrMapOvr>
  <p:transition spd="med"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" name="Title Text"/>
          <p:cNvSpPr txBox="1">
            <a:spLocks noGrp="1"/>
          </p:cNvSpPr>
          <p:nvPr>
            <p:ph type="title"/>
          </p:nvPr>
        </p:nvSpPr>
        <p:spPr>
          <a:xfrm>
            <a:off x="753890" y="2414961"/>
            <a:ext cx="8550622" cy="1666057"/>
          </a:xfrm>
          <a:prstGeom prst="rect">
            <a:avLst/>
          </a:prstGeom>
        </p:spPr>
        <p:txBody>
          <a:bodyPr lIns="35646" tIns="35646" rIns="35646" bIns="35646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19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09007" y="4404906"/>
            <a:ext cx="7040389" cy="1986112"/>
          </a:xfrm>
          <a:prstGeom prst="rect">
            <a:avLst/>
          </a:prstGeom>
        </p:spPr>
        <p:txBody>
          <a:bodyPr lIns="35646" tIns="35646" rIns="35646" bIns="35646"/>
          <a:lstStyle>
            <a:lvl1pPr marL="0" indent="0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1pPr>
            <a:lvl2pPr marL="0" indent="352945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2pPr>
            <a:lvl3pPr marL="0" indent="705900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3pPr>
            <a:lvl4pPr marL="0" indent="1058852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4pPr>
            <a:lvl5pPr marL="0" indent="1411807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8209745"/>
      </p:ext>
    </p:extLst>
  </p:cSld>
  <p:clrMapOvr>
    <a:masterClrMapping/>
  </p:clrMapOvr>
  <p:transition spd="med"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5" name="Title Text"/>
          <p:cNvSpPr txBox="1">
            <a:spLocks noGrp="1"/>
          </p:cNvSpPr>
          <p:nvPr>
            <p:ph type="title"/>
          </p:nvPr>
        </p:nvSpPr>
        <p:spPr>
          <a:xfrm>
            <a:off x="117911" y="518667"/>
            <a:ext cx="9888960" cy="1162573"/>
          </a:xfrm>
          <a:prstGeom prst="rect">
            <a:avLst/>
          </a:prstGeom>
        </p:spPr>
        <p:txBody>
          <a:bodyPr lIns="35646" tIns="35646" rIns="35646" bIns="35646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06" name="Body Level One…"/>
          <p:cNvSpPr txBox="1">
            <a:spLocks noGrp="1"/>
          </p:cNvSpPr>
          <p:nvPr>
            <p:ph type="body" idx="1"/>
          </p:nvPr>
        </p:nvSpPr>
        <p:spPr>
          <a:xfrm>
            <a:off x="117911" y="1681238"/>
            <a:ext cx="9888960" cy="6091163"/>
          </a:xfrm>
          <a:prstGeom prst="rect">
            <a:avLst/>
          </a:prstGeom>
        </p:spPr>
        <p:txBody>
          <a:bodyPr lIns="35646" tIns="35646" rIns="35646" bIns="35646"/>
          <a:lstStyle>
            <a:lvl1pPr marL="329677" indent="-291664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50658" indent="-263395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27528" indent="-250537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28521" indent="-263064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18263" indent="-263064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29486594"/>
      </p:ext>
    </p:extLst>
  </p:cSld>
  <p:clrMapOvr>
    <a:masterClrMapping/>
  </p:clrMapOvr>
  <p:transition spd="med"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4" name="Title Text"/>
          <p:cNvSpPr txBox="1">
            <a:spLocks noGrp="1"/>
          </p:cNvSpPr>
          <p:nvPr>
            <p:ph type="title"/>
          </p:nvPr>
        </p:nvSpPr>
        <p:spPr>
          <a:xfrm>
            <a:off x="794408" y="4994375"/>
            <a:ext cx="8549394" cy="1543348"/>
          </a:xfrm>
          <a:prstGeom prst="rect">
            <a:avLst/>
          </a:prstGeom>
        </p:spPr>
        <p:txBody>
          <a:bodyPr lIns="35646" tIns="35646" rIns="35646" bIns="35646" anchor="t"/>
          <a:lstStyle>
            <a:lvl1pPr indent="9822" defTabSz="1005840">
              <a:defRPr sz="3080" b="1" cap="all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1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94408" y="3294162"/>
            <a:ext cx="8549394" cy="1700214"/>
          </a:xfrm>
          <a:prstGeom prst="rect">
            <a:avLst/>
          </a:prstGeom>
        </p:spPr>
        <p:txBody>
          <a:bodyPr lIns="35646" tIns="35646" rIns="35646" bIns="35646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1pPr>
            <a:lvl2pPr marL="0" indent="352945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2pPr>
            <a:lvl3pPr marL="0" indent="705900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3pPr>
            <a:lvl4pPr marL="0" indent="1058852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4pPr>
            <a:lvl5pPr marL="0" indent="1411807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8773027"/>
      </p:ext>
    </p:extLst>
  </p:cSld>
  <p:clrMapOvr>
    <a:masterClrMapping/>
  </p:clrMapOvr>
  <p:transition spd="med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" name="Title Text"/>
          <p:cNvSpPr txBox="1">
            <a:spLocks noGrp="1"/>
          </p:cNvSpPr>
          <p:nvPr>
            <p:ph type="title"/>
          </p:nvPr>
        </p:nvSpPr>
        <p:spPr>
          <a:xfrm>
            <a:off x="117911" y="518667"/>
            <a:ext cx="9888960" cy="1162573"/>
          </a:xfrm>
          <a:prstGeom prst="rect">
            <a:avLst/>
          </a:prstGeom>
        </p:spPr>
        <p:txBody>
          <a:bodyPr lIns="35646" tIns="35646" rIns="35646" bIns="35646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2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7870" y="1681238"/>
            <a:ext cx="4885547" cy="6091163"/>
          </a:xfrm>
          <a:prstGeom prst="rect">
            <a:avLst/>
          </a:prstGeom>
        </p:spPr>
        <p:txBody>
          <a:bodyPr lIns="35646" tIns="35646" rIns="35646" bIns="35646"/>
          <a:lstStyle>
            <a:lvl1pPr marL="329677" indent="-291664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200">
                <a:solidFill>
                  <a:srgbClr val="1C1C34"/>
                </a:solidFill>
              </a:defRPr>
            </a:lvl1pPr>
            <a:lvl2pPr marL="674185" indent="-286922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200">
                <a:solidFill>
                  <a:srgbClr val="1C1C34"/>
                </a:solidFill>
              </a:defRPr>
            </a:lvl2pPr>
            <a:lvl3pPr marL="1055365" indent="-278375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200">
                <a:solidFill>
                  <a:srgbClr val="1C1C34"/>
                </a:solidFill>
              </a:defRPr>
            </a:lvl3pPr>
            <a:lvl4pPr marL="1465245" indent="-299789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200">
                <a:solidFill>
                  <a:srgbClr val="1C1C34"/>
                </a:solidFill>
              </a:defRPr>
            </a:lvl4pPr>
            <a:lvl5pPr marL="1854987" indent="-299789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20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85958013"/>
      </p:ext>
    </p:extLst>
  </p:cSld>
  <p:clrMapOvr>
    <a:masterClrMapping/>
  </p:clrMapOvr>
  <p:transition spd="med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Title Text"/>
          <p:cNvSpPr txBox="1">
            <a:spLocks noGrp="1"/>
          </p:cNvSpPr>
          <p:nvPr>
            <p:ph type="title"/>
          </p:nvPr>
        </p:nvSpPr>
        <p:spPr>
          <a:xfrm>
            <a:off x="503412" y="311200"/>
            <a:ext cx="9051579" cy="1295401"/>
          </a:xfrm>
          <a:prstGeom prst="rect">
            <a:avLst/>
          </a:prstGeom>
        </p:spPr>
        <p:txBody>
          <a:bodyPr lIns="35646" tIns="35646" rIns="35646" bIns="35646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3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3412" y="1739430"/>
            <a:ext cx="4443526" cy="724869"/>
          </a:xfrm>
          <a:prstGeom prst="rect">
            <a:avLst/>
          </a:prstGeom>
        </p:spPr>
        <p:txBody>
          <a:bodyPr lIns="35646" tIns="35646" rIns="35646" bIns="35646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1pPr>
            <a:lvl2pPr marL="0" indent="352945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2pPr>
            <a:lvl3pPr marL="0" indent="705900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3pPr>
            <a:lvl4pPr marL="0" indent="1058852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4pPr>
            <a:lvl5pPr marL="0" indent="1411807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3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09009" y="1739430"/>
            <a:ext cx="4445980" cy="724869"/>
          </a:xfrm>
          <a:prstGeom prst="rect">
            <a:avLst/>
          </a:prstGeom>
        </p:spPr>
        <p:txBody>
          <a:bodyPr lIns="35646" tIns="35646" rIns="35646" bIns="35646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700" b="1">
                <a:solidFill>
                  <a:srgbClr val="1C1C34"/>
                </a:solidFill>
              </a:defRPr>
            </a:lvl1pPr>
          </a:lstStyle>
          <a:p>
            <a:pPr marL="0" indent="0" defTabSz="914400">
              <a:spcBef>
                <a:spcPts val="600"/>
              </a:spcBef>
              <a:buClrTx/>
              <a:buSzTx/>
              <a:buFontTx/>
              <a:buNone/>
              <a:defRPr sz="1700" b="1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12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6017304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BCCA3-9141-E54E-AD8D-7E1A0943250B}" type="datetime1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8077-7BE0-724E-9F9E-E50D642DFD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4E8F7-207D-EB4A-9DFA-77F302CA9F4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5/6/21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0BCA-FDCB-0348-B74D-489AA06EB9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" name="Title Text"/>
          <p:cNvSpPr txBox="1">
            <a:spLocks noGrp="1"/>
          </p:cNvSpPr>
          <p:nvPr>
            <p:ph type="title"/>
          </p:nvPr>
        </p:nvSpPr>
        <p:spPr>
          <a:xfrm>
            <a:off x="117911" y="518667"/>
            <a:ext cx="9888960" cy="1162573"/>
          </a:xfrm>
          <a:prstGeom prst="rect">
            <a:avLst/>
          </a:prstGeom>
        </p:spPr>
        <p:txBody>
          <a:bodyPr lIns="35646" tIns="35646" rIns="35646" bIns="35646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014999"/>
      </p:ext>
    </p:extLst>
  </p:cSld>
  <p:clrMapOvr>
    <a:masterClrMapping/>
  </p:clrMapOvr>
  <p:transition spd="med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0020205"/>
      </p:ext>
    </p:extLst>
  </p:cSld>
  <p:clrMapOvr>
    <a:masterClrMapping/>
  </p:clrMapOvr>
  <p:transition spd="med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7" name="Title Text"/>
          <p:cNvSpPr txBox="1">
            <a:spLocks noGrp="1"/>
          </p:cNvSpPr>
          <p:nvPr>
            <p:ph type="title"/>
          </p:nvPr>
        </p:nvSpPr>
        <p:spPr>
          <a:xfrm>
            <a:off x="503451" y="309977"/>
            <a:ext cx="3309009" cy="1316906"/>
          </a:xfrm>
          <a:prstGeom prst="rect">
            <a:avLst/>
          </a:prstGeom>
        </p:spPr>
        <p:txBody>
          <a:bodyPr lIns="35646" tIns="35646" rIns="35646" bIns="35646" anchor="b"/>
          <a:lstStyle>
            <a:lvl1pPr indent="9822" defTabSz="1005840">
              <a:defRPr sz="154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58" name="Body Level One…"/>
          <p:cNvSpPr txBox="1">
            <a:spLocks noGrp="1"/>
          </p:cNvSpPr>
          <p:nvPr>
            <p:ph type="body" idx="1"/>
          </p:nvPr>
        </p:nvSpPr>
        <p:spPr>
          <a:xfrm>
            <a:off x="3932746" y="309936"/>
            <a:ext cx="5622243" cy="6632600"/>
          </a:xfrm>
          <a:prstGeom prst="rect">
            <a:avLst/>
          </a:prstGeom>
        </p:spPr>
        <p:txBody>
          <a:bodyPr lIns="35646" tIns="35646" rIns="35646" bIns="35646"/>
          <a:lstStyle>
            <a:lvl1pPr marL="329677" indent="-291664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420">
                <a:solidFill>
                  <a:srgbClr val="1C1C34"/>
                </a:solidFill>
              </a:defRPr>
            </a:lvl1pPr>
            <a:lvl2pPr marL="655535" indent="-268272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420">
                <a:solidFill>
                  <a:srgbClr val="1C1C34"/>
                </a:solidFill>
              </a:defRPr>
            </a:lvl2pPr>
            <a:lvl3pPr marL="1029166" indent="-252175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420">
                <a:solidFill>
                  <a:srgbClr val="1C1C34"/>
                </a:solidFill>
              </a:defRPr>
            </a:lvl3pPr>
            <a:lvl4pPr marL="1471669" indent="-306213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420">
                <a:solidFill>
                  <a:srgbClr val="1C1C34"/>
                </a:solidFill>
              </a:defRPr>
            </a:lvl4pPr>
            <a:lvl5pPr marL="1861411" indent="-306213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42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59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3451" y="1626842"/>
            <a:ext cx="3309010" cy="5315695"/>
          </a:xfrm>
          <a:prstGeom prst="rect">
            <a:avLst/>
          </a:prstGeom>
        </p:spPr>
        <p:txBody>
          <a:bodyPr lIns="35646" tIns="35646" rIns="35646" bIns="35646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000">
                <a:solidFill>
                  <a:srgbClr val="1C1C34"/>
                </a:solidFill>
              </a:defRPr>
            </a:lvl1pPr>
          </a:lstStyle>
          <a:p>
            <a:pPr marL="0" indent="0" defTabSz="914400">
              <a:spcBef>
                <a:spcPts val="600"/>
              </a:spcBef>
              <a:buClrTx/>
              <a:buSzTx/>
              <a:buFontTx/>
              <a:buNone/>
              <a:defRPr sz="1000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12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97859371"/>
      </p:ext>
    </p:extLst>
  </p:cSld>
  <p:clrMapOvr>
    <a:masterClrMapping/>
  </p:clrMapOvr>
  <p:transition spd="med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7" name="Title Text"/>
          <p:cNvSpPr txBox="1">
            <a:spLocks noGrp="1"/>
          </p:cNvSpPr>
          <p:nvPr>
            <p:ph type="title"/>
          </p:nvPr>
        </p:nvSpPr>
        <p:spPr>
          <a:xfrm>
            <a:off x="1971938" y="5440934"/>
            <a:ext cx="6034796" cy="642641"/>
          </a:xfrm>
          <a:prstGeom prst="rect">
            <a:avLst/>
          </a:prstGeom>
        </p:spPr>
        <p:txBody>
          <a:bodyPr lIns="35646" tIns="35646" rIns="35646" bIns="35646" anchor="b"/>
          <a:lstStyle>
            <a:lvl1pPr indent="9822" defTabSz="1005840">
              <a:defRPr sz="154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68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971938" y="694506"/>
            <a:ext cx="6034796" cy="466293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71938" y="6083574"/>
            <a:ext cx="6034796" cy="912094"/>
          </a:xfrm>
          <a:prstGeom prst="rect">
            <a:avLst/>
          </a:prstGeom>
        </p:spPr>
        <p:txBody>
          <a:bodyPr lIns="35646" tIns="35646" rIns="35646" bIns="35646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1pPr>
            <a:lvl2pPr marL="0" indent="352945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2pPr>
            <a:lvl3pPr marL="0" indent="705900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3pPr>
            <a:lvl4pPr marL="0" indent="1058852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4pPr>
            <a:lvl5pPr marL="0" indent="1411807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7089998"/>
      </p:ext>
    </p:extLst>
  </p:cSld>
  <p:clrMapOvr>
    <a:masterClrMapping/>
  </p:clrMapOvr>
  <p:transition spd="med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7" name="Title Text"/>
          <p:cNvSpPr txBox="1">
            <a:spLocks noGrp="1"/>
          </p:cNvSpPr>
          <p:nvPr>
            <p:ph type="title"/>
          </p:nvPr>
        </p:nvSpPr>
        <p:spPr>
          <a:xfrm>
            <a:off x="117911" y="518667"/>
            <a:ext cx="9888960" cy="1162573"/>
          </a:xfrm>
          <a:prstGeom prst="rect">
            <a:avLst/>
          </a:prstGeom>
        </p:spPr>
        <p:txBody>
          <a:bodyPr lIns="35646" tIns="35646" rIns="35646" bIns="35646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78" name="Body Level One…"/>
          <p:cNvSpPr txBox="1">
            <a:spLocks noGrp="1"/>
          </p:cNvSpPr>
          <p:nvPr>
            <p:ph type="body" idx="1"/>
          </p:nvPr>
        </p:nvSpPr>
        <p:spPr>
          <a:xfrm>
            <a:off x="117911" y="1681238"/>
            <a:ext cx="9888960" cy="6091163"/>
          </a:xfrm>
          <a:prstGeom prst="rect">
            <a:avLst/>
          </a:prstGeom>
        </p:spPr>
        <p:txBody>
          <a:bodyPr lIns="35646" tIns="35646" rIns="35646" bIns="35646"/>
          <a:lstStyle>
            <a:lvl1pPr marL="329677" indent="-291664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50658" indent="-263395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27528" indent="-250537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28521" indent="-263064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18263" indent="-263064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7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3726475"/>
      </p:ext>
    </p:extLst>
  </p:cSld>
  <p:clrMapOvr>
    <a:masterClrMapping/>
  </p:clrMapOvr>
  <p:transition spd="med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6" name="Title Text"/>
          <p:cNvSpPr txBox="1">
            <a:spLocks noGrp="1"/>
          </p:cNvSpPr>
          <p:nvPr>
            <p:ph type="title"/>
          </p:nvPr>
        </p:nvSpPr>
        <p:spPr>
          <a:xfrm>
            <a:off x="7535206" y="518666"/>
            <a:ext cx="2471626" cy="7253735"/>
          </a:xfrm>
          <a:prstGeom prst="rect">
            <a:avLst/>
          </a:prstGeom>
        </p:spPr>
        <p:txBody>
          <a:bodyPr lIns="35646" tIns="35646" rIns="35646" bIns="35646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87" name="Body Level One…"/>
          <p:cNvSpPr txBox="1">
            <a:spLocks noGrp="1"/>
          </p:cNvSpPr>
          <p:nvPr>
            <p:ph type="body" idx="1"/>
          </p:nvPr>
        </p:nvSpPr>
        <p:spPr>
          <a:xfrm>
            <a:off x="117870" y="518666"/>
            <a:ext cx="7299464" cy="7253735"/>
          </a:xfrm>
          <a:prstGeom prst="rect">
            <a:avLst/>
          </a:prstGeom>
        </p:spPr>
        <p:txBody>
          <a:bodyPr lIns="35646" tIns="35646" rIns="35646" bIns="35646"/>
          <a:lstStyle>
            <a:lvl1pPr marL="329677" indent="-291664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50658" indent="-263395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27528" indent="-250537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28521" indent="-263064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18263" indent="-263064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8780967"/>
      </p:ext>
    </p:extLst>
  </p:cSld>
  <p:clrMapOvr>
    <a:masterClrMapping/>
  </p:clrMapOvr>
  <p:transition spd="med"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Title Slide">
    <p:bg>
      <p:bgPr>
        <a:solidFill>
          <a:srgbClr val="0000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5" name="Title Text"/>
          <p:cNvSpPr txBox="1">
            <a:spLocks noGrp="1"/>
          </p:cNvSpPr>
          <p:nvPr>
            <p:ph type="title"/>
          </p:nvPr>
        </p:nvSpPr>
        <p:spPr>
          <a:xfrm>
            <a:off x="753890" y="2414961"/>
            <a:ext cx="8550622" cy="1666057"/>
          </a:xfrm>
          <a:prstGeom prst="rect">
            <a:avLst/>
          </a:prstGeom>
        </p:spPr>
        <p:txBody>
          <a:bodyPr lIns="35643" tIns="35643" rIns="35643" bIns="35643"/>
          <a:lstStyle>
            <a:lvl1pPr indent="4912" defTabSz="1005840">
              <a:defRPr sz="4840" b="1" spc="0">
                <a:solidFill>
                  <a:srgbClr val="EAEAE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Title Text</a:t>
            </a:r>
          </a:p>
        </p:txBody>
      </p:sp>
      <p:sp>
        <p:nvSpPr>
          <p:cNvPr id="129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09007" y="4404909"/>
            <a:ext cx="7040389" cy="1986112"/>
          </a:xfrm>
          <a:prstGeom prst="rect">
            <a:avLst/>
          </a:prstGeom>
        </p:spPr>
        <p:txBody>
          <a:bodyPr lIns="35643" tIns="35643" rIns="35643" bIns="35643"/>
          <a:lstStyle>
            <a:lvl1pPr marL="0" indent="0" algn="ctr" defTabSz="1005840">
              <a:spcBef>
                <a:spcPts val="770"/>
              </a:spcBef>
              <a:buClrTx/>
              <a:buSzTx/>
              <a:buFontTx/>
              <a:buNone/>
              <a:defRPr sz="341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indent="352928" algn="ctr" defTabSz="1005840">
              <a:spcBef>
                <a:spcPts val="770"/>
              </a:spcBef>
              <a:buClrTx/>
              <a:buSzTx/>
              <a:buFontTx/>
              <a:buNone/>
              <a:defRPr sz="341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indent="705863" algn="ctr" defTabSz="1005840">
              <a:spcBef>
                <a:spcPts val="770"/>
              </a:spcBef>
              <a:buClrTx/>
              <a:buSzTx/>
              <a:buFontTx/>
              <a:buNone/>
              <a:defRPr sz="341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indent="1058800" algn="ctr" defTabSz="1005840">
              <a:spcBef>
                <a:spcPts val="770"/>
              </a:spcBef>
              <a:buClrTx/>
              <a:buSzTx/>
              <a:buFontTx/>
              <a:buNone/>
              <a:defRPr sz="341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indent="1411735" algn="ctr" defTabSz="1005840">
              <a:spcBef>
                <a:spcPts val="770"/>
              </a:spcBef>
              <a:buClrTx/>
              <a:buSzTx/>
              <a:buFontTx/>
              <a:buNone/>
              <a:defRPr sz="341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5718208"/>
      </p:ext>
    </p:extLst>
  </p:cSld>
  <p:clrMapOvr>
    <a:masterClrMapping/>
  </p:clrMapOvr>
  <p:transition spd="med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Title and Content">
    <p:bg>
      <p:bgPr>
        <a:solidFill>
          <a:srgbClr val="0000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4" name="Title Text"/>
          <p:cNvSpPr txBox="1">
            <a:spLocks noGrp="1"/>
          </p:cNvSpPr>
          <p:nvPr>
            <p:ph type="title"/>
          </p:nvPr>
        </p:nvSpPr>
        <p:spPr>
          <a:xfrm>
            <a:off x="1168896" y="68311"/>
            <a:ext cx="8300145" cy="2175870"/>
          </a:xfrm>
          <a:prstGeom prst="rect">
            <a:avLst/>
          </a:prstGeom>
        </p:spPr>
        <p:txBody>
          <a:bodyPr lIns="35643" tIns="35643" rIns="35643" bIns="35643"/>
          <a:lstStyle>
            <a:lvl1pPr indent="4912" defTabSz="1005840">
              <a:defRPr sz="4840" b="1" spc="0">
                <a:solidFill>
                  <a:srgbClr val="EAEAE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Title Text</a:t>
            </a:r>
          </a:p>
        </p:txBody>
      </p:sp>
      <p:sp>
        <p:nvSpPr>
          <p:cNvPr id="1305" name="Body Level One…"/>
          <p:cNvSpPr txBox="1">
            <a:spLocks noGrp="1"/>
          </p:cNvSpPr>
          <p:nvPr>
            <p:ph type="body" idx="1"/>
          </p:nvPr>
        </p:nvSpPr>
        <p:spPr>
          <a:xfrm>
            <a:off x="1168896" y="2246752"/>
            <a:ext cx="8300145" cy="5525691"/>
          </a:xfrm>
          <a:prstGeom prst="rect">
            <a:avLst/>
          </a:prstGeom>
        </p:spPr>
        <p:txBody>
          <a:bodyPr lIns="35643" tIns="35643" rIns="35643" bIns="35643"/>
          <a:lstStyle>
            <a:lvl1pPr marL="294105" indent="-263483" defTabSz="1005840">
              <a:spcBef>
                <a:spcPts val="770"/>
              </a:spcBef>
              <a:buClr>
                <a:srgbClr val="FFFFCC"/>
              </a:buClr>
              <a:buSzPct val="69000"/>
              <a:buFontTx/>
              <a:buChar char="■"/>
              <a:defRPr sz="341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597629" indent="-253262" defTabSz="1005840">
              <a:spcBef>
                <a:spcPts val="770"/>
              </a:spcBef>
              <a:buClr>
                <a:srgbClr val="FFFFCC"/>
              </a:buClr>
              <a:buSzPct val="100000"/>
              <a:buFontTx/>
              <a:buChar char="–"/>
              <a:defRPr sz="341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25229" indent="-227938" defTabSz="1005840">
              <a:spcBef>
                <a:spcPts val="770"/>
              </a:spcBef>
              <a:buClr>
                <a:srgbClr val="FFFFCC"/>
              </a:buClr>
              <a:buSzPct val="69000"/>
              <a:buFontTx/>
              <a:buChar char="■"/>
              <a:defRPr sz="341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22526" indent="-273526" defTabSz="1005840">
              <a:spcBef>
                <a:spcPts val="770"/>
              </a:spcBef>
              <a:buClr>
                <a:srgbClr val="FFFFCC"/>
              </a:buClr>
              <a:buFontTx/>
              <a:buChar char="–"/>
              <a:defRPr sz="341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676688" indent="-273526" defTabSz="1005840">
              <a:spcBef>
                <a:spcPts val="770"/>
              </a:spcBef>
              <a:buClr>
                <a:srgbClr val="FFFFCC"/>
              </a:buClr>
              <a:buSzPct val="69000"/>
              <a:buFontTx/>
              <a:buChar char="■"/>
              <a:defRPr sz="341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0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0143984"/>
      </p:ext>
    </p:extLst>
  </p:cSld>
  <p:clrMapOvr>
    <a:masterClrMapping/>
  </p:clrMapOvr>
  <p:transition spd="med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Section Header">
    <p:bg>
      <p:bgPr>
        <a:solidFill>
          <a:srgbClr val="0000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3" name="Title Text"/>
          <p:cNvSpPr txBox="1">
            <a:spLocks noGrp="1"/>
          </p:cNvSpPr>
          <p:nvPr>
            <p:ph type="title"/>
          </p:nvPr>
        </p:nvSpPr>
        <p:spPr>
          <a:xfrm>
            <a:off x="794408" y="4994375"/>
            <a:ext cx="8549394" cy="1543348"/>
          </a:xfrm>
          <a:prstGeom prst="rect">
            <a:avLst/>
          </a:prstGeom>
        </p:spPr>
        <p:txBody>
          <a:bodyPr lIns="35643" tIns="35643" rIns="35643" bIns="35643" anchor="t"/>
          <a:lstStyle>
            <a:lvl1pPr indent="4912" defTabSz="1005840">
              <a:defRPr sz="3080" b="1" cap="all" spc="0">
                <a:solidFill>
                  <a:srgbClr val="EAEAE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Title Text</a:t>
            </a:r>
          </a:p>
        </p:txBody>
      </p:sp>
      <p:sp>
        <p:nvSpPr>
          <p:cNvPr id="131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94408" y="3294162"/>
            <a:ext cx="8549394" cy="1700214"/>
          </a:xfrm>
          <a:prstGeom prst="rect">
            <a:avLst/>
          </a:prstGeom>
        </p:spPr>
        <p:txBody>
          <a:bodyPr lIns="35643" tIns="35643" rIns="35643" bIns="35643" anchor="b"/>
          <a:lstStyle>
            <a:lvl1pPr marL="0" indent="0" defTabSz="1005840">
              <a:spcBef>
                <a:spcPts val="770"/>
              </a:spcBef>
              <a:buClrTx/>
              <a:buSzTx/>
              <a:buFontTx/>
              <a:buNone/>
              <a:defRPr sz="154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indent="352928" defTabSz="1005840">
              <a:spcBef>
                <a:spcPts val="770"/>
              </a:spcBef>
              <a:buClrTx/>
              <a:buSzTx/>
              <a:buFontTx/>
              <a:buNone/>
              <a:defRPr sz="154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indent="705863" defTabSz="1005840">
              <a:spcBef>
                <a:spcPts val="770"/>
              </a:spcBef>
              <a:buClrTx/>
              <a:buSzTx/>
              <a:buFontTx/>
              <a:buNone/>
              <a:defRPr sz="154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indent="1058800" defTabSz="1005840">
              <a:spcBef>
                <a:spcPts val="770"/>
              </a:spcBef>
              <a:buClrTx/>
              <a:buSzTx/>
              <a:buFontTx/>
              <a:buNone/>
              <a:defRPr sz="154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indent="1411735" defTabSz="1005840">
              <a:spcBef>
                <a:spcPts val="770"/>
              </a:spcBef>
              <a:buClrTx/>
              <a:buSzTx/>
              <a:buFontTx/>
              <a:buNone/>
              <a:defRPr sz="154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51325678"/>
      </p:ext>
    </p:extLst>
  </p:cSld>
  <p:clrMapOvr>
    <a:masterClrMapping/>
  </p:clrMapOvr>
  <p:transition spd="med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Two Content">
    <p:bg>
      <p:bgPr>
        <a:solidFill>
          <a:srgbClr val="0000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2" name="Title Text"/>
          <p:cNvSpPr txBox="1">
            <a:spLocks noGrp="1"/>
          </p:cNvSpPr>
          <p:nvPr>
            <p:ph type="title"/>
          </p:nvPr>
        </p:nvSpPr>
        <p:spPr>
          <a:xfrm>
            <a:off x="1168896" y="68311"/>
            <a:ext cx="8300145" cy="2175870"/>
          </a:xfrm>
          <a:prstGeom prst="rect">
            <a:avLst/>
          </a:prstGeom>
        </p:spPr>
        <p:txBody>
          <a:bodyPr lIns="35643" tIns="35643" rIns="35643" bIns="35643"/>
          <a:lstStyle>
            <a:lvl1pPr indent="4912" defTabSz="1005840">
              <a:defRPr sz="4840" b="1" spc="0">
                <a:solidFill>
                  <a:srgbClr val="EAEAE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Title Text</a:t>
            </a:r>
          </a:p>
        </p:txBody>
      </p:sp>
      <p:sp>
        <p:nvSpPr>
          <p:cNvPr id="132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68897" y="2246752"/>
            <a:ext cx="4091137" cy="5525691"/>
          </a:xfrm>
          <a:prstGeom prst="rect">
            <a:avLst/>
          </a:prstGeom>
        </p:spPr>
        <p:txBody>
          <a:bodyPr lIns="35643" tIns="35643" rIns="35643" bIns="35643"/>
          <a:lstStyle>
            <a:lvl1pPr marL="294105" indent="-263483" defTabSz="1005840">
              <a:spcBef>
                <a:spcPts val="770"/>
              </a:spcBef>
              <a:buClr>
                <a:srgbClr val="FFFFCC"/>
              </a:buClr>
              <a:buSzPct val="69000"/>
              <a:buFontTx/>
              <a:buChar char="■"/>
              <a:defRPr sz="2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603876" indent="-259509" defTabSz="1005840">
              <a:spcBef>
                <a:spcPts val="770"/>
              </a:spcBef>
              <a:buClr>
                <a:srgbClr val="FFFFCC"/>
              </a:buClr>
              <a:buSzPct val="100000"/>
              <a:buFontTx/>
              <a:buChar char="–"/>
              <a:defRPr sz="2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49389" indent="-252098" defTabSz="1005840">
              <a:spcBef>
                <a:spcPts val="770"/>
              </a:spcBef>
              <a:buClr>
                <a:srgbClr val="FFFFCC"/>
              </a:buClr>
              <a:buSzPct val="69000"/>
              <a:buFontTx/>
              <a:buChar char="■"/>
              <a:defRPr sz="2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20490" indent="-271490" defTabSz="1005840">
              <a:spcBef>
                <a:spcPts val="770"/>
              </a:spcBef>
              <a:buClr>
                <a:srgbClr val="FFFFCC"/>
              </a:buClr>
              <a:buFontTx/>
              <a:buChar char="–"/>
              <a:defRPr sz="2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674652" indent="-271490" defTabSz="1005840">
              <a:spcBef>
                <a:spcPts val="770"/>
              </a:spcBef>
              <a:buClr>
                <a:srgbClr val="FFFFCC"/>
              </a:buClr>
              <a:buSzPct val="69000"/>
              <a:buFontTx/>
              <a:buChar char="■"/>
              <a:defRPr sz="2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2309029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77870-C7D7-1247-8DD9-1D30147B881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5/6/21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0BCA-FDCB-0348-B74D-489AA06EB9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Comparison">
    <p:bg>
      <p:bgPr>
        <a:solidFill>
          <a:srgbClr val="0000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" name="Title Text"/>
          <p:cNvSpPr txBox="1">
            <a:spLocks noGrp="1"/>
          </p:cNvSpPr>
          <p:nvPr>
            <p:ph type="title"/>
          </p:nvPr>
        </p:nvSpPr>
        <p:spPr>
          <a:xfrm>
            <a:off x="503412" y="311200"/>
            <a:ext cx="9051579" cy="1295401"/>
          </a:xfrm>
          <a:prstGeom prst="rect">
            <a:avLst/>
          </a:prstGeom>
        </p:spPr>
        <p:txBody>
          <a:bodyPr lIns="35643" tIns="35643" rIns="35643" bIns="35643"/>
          <a:lstStyle>
            <a:lvl1pPr indent="4912" defTabSz="1005840">
              <a:defRPr sz="4840" b="1" spc="0">
                <a:solidFill>
                  <a:srgbClr val="EAEAE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Title Text</a:t>
            </a:r>
          </a:p>
        </p:txBody>
      </p:sp>
      <p:sp>
        <p:nvSpPr>
          <p:cNvPr id="13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3412" y="1739430"/>
            <a:ext cx="4443526" cy="724869"/>
          </a:xfrm>
          <a:prstGeom prst="rect">
            <a:avLst/>
          </a:prstGeom>
        </p:spPr>
        <p:txBody>
          <a:bodyPr lIns="35643" tIns="35643" rIns="35643" bIns="35643" anchor="b"/>
          <a:lstStyle>
            <a:lvl1pPr marL="0" indent="0" defTabSz="1005840">
              <a:spcBef>
                <a:spcPts val="770"/>
              </a:spcBef>
              <a:buClrTx/>
              <a:buSzTx/>
              <a:buFontTx/>
              <a:buNone/>
              <a:defRPr sz="1870" b="1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indent="352928" defTabSz="1005840">
              <a:spcBef>
                <a:spcPts val="770"/>
              </a:spcBef>
              <a:buClrTx/>
              <a:buSzTx/>
              <a:buFontTx/>
              <a:buNone/>
              <a:defRPr sz="1870" b="1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indent="705863" defTabSz="1005840">
              <a:spcBef>
                <a:spcPts val="770"/>
              </a:spcBef>
              <a:buClrTx/>
              <a:buSzTx/>
              <a:buFontTx/>
              <a:buNone/>
              <a:defRPr sz="1870" b="1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indent="1058800" defTabSz="1005840">
              <a:spcBef>
                <a:spcPts val="770"/>
              </a:spcBef>
              <a:buClrTx/>
              <a:buSzTx/>
              <a:buFontTx/>
              <a:buNone/>
              <a:defRPr sz="1870" b="1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indent="1411735" defTabSz="1005840">
              <a:spcBef>
                <a:spcPts val="770"/>
              </a:spcBef>
              <a:buClrTx/>
              <a:buSzTx/>
              <a:buFontTx/>
              <a:buNone/>
              <a:defRPr sz="1870" b="1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33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09009" y="1739430"/>
            <a:ext cx="4445980" cy="724869"/>
          </a:xfrm>
          <a:prstGeom prst="rect">
            <a:avLst/>
          </a:prstGeom>
        </p:spPr>
        <p:txBody>
          <a:bodyPr lIns="35643" tIns="35643" rIns="35643" bIns="35643" anchor="b"/>
          <a:lstStyle>
            <a:lvl1pPr marL="0" indent="0" defTabSz="1005840">
              <a:spcBef>
                <a:spcPts val="770"/>
              </a:spcBef>
              <a:buClrTx/>
              <a:buSzTx/>
              <a:buFontTx/>
              <a:buNone/>
              <a:defRPr sz="1700" b="1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indent="0" defTabSz="914400">
              <a:spcBef>
                <a:spcPts val="700"/>
              </a:spcBef>
              <a:buClrTx/>
              <a:buSzTx/>
              <a:buFontTx/>
              <a:buNone/>
              <a:defRPr sz="1700" b="1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13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55866371"/>
      </p:ext>
    </p:extLst>
  </p:cSld>
  <p:clrMapOvr>
    <a:masterClrMapping/>
  </p:clrMapOvr>
  <p:transition spd="med"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Title Only">
    <p:bg>
      <p:bgPr>
        <a:solidFill>
          <a:srgbClr val="0000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" name="Title Text"/>
          <p:cNvSpPr txBox="1">
            <a:spLocks noGrp="1"/>
          </p:cNvSpPr>
          <p:nvPr>
            <p:ph type="title"/>
          </p:nvPr>
        </p:nvSpPr>
        <p:spPr>
          <a:xfrm>
            <a:off x="1168896" y="68311"/>
            <a:ext cx="8300145" cy="2175870"/>
          </a:xfrm>
          <a:prstGeom prst="rect">
            <a:avLst/>
          </a:prstGeom>
        </p:spPr>
        <p:txBody>
          <a:bodyPr lIns="35643" tIns="35643" rIns="35643" bIns="35643"/>
          <a:lstStyle>
            <a:lvl1pPr indent="4912" defTabSz="1005840">
              <a:defRPr sz="4840" b="1" spc="0">
                <a:solidFill>
                  <a:srgbClr val="EAEAE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Title Text</a:t>
            </a:r>
          </a:p>
        </p:txBody>
      </p:sp>
      <p:sp>
        <p:nvSpPr>
          <p:cNvPr id="13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4182756"/>
      </p:ext>
    </p:extLst>
  </p:cSld>
  <p:clrMapOvr>
    <a:masterClrMapping/>
  </p:clrMapOvr>
  <p:transition spd="med"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Blank">
    <p:bg>
      <p:bgPr>
        <a:solidFill>
          <a:srgbClr val="0000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92447237"/>
      </p:ext>
    </p:extLst>
  </p:cSld>
  <p:clrMapOvr>
    <a:masterClrMapping/>
  </p:clrMapOvr>
  <p:transition spd="med"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Content with Caption">
    <p:bg>
      <p:bgPr>
        <a:solidFill>
          <a:srgbClr val="0000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6" name="Title Text"/>
          <p:cNvSpPr txBox="1">
            <a:spLocks noGrp="1"/>
          </p:cNvSpPr>
          <p:nvPr>
            <p:ph type="title"/>
          </p:nvPr>
        </p:nvSpPr>
        <p:spPr>
          <a:xfrm>
            <a:off x="503452" y="309978"/>
            <a:ext cx="3309010" cy="1316906"/>
          </a:xfrm>
          <a:prstGeom prst="rect">
            <a:avLst/>
          </a:prstGeom>
        </p:spPr>
        <p:txBody>
          <a:bodyPr lIns="35643" tIns="35643" rIns="35643" bIns="35643" anchor="b"/>
          <a:lstStyle>
            <a:lvl1pPr indent="4912" defTabSz="1005840">
              <a:defRPr sz="1540" b="1" spc="0">
                <a:solidFill>
                  <a:srgbClr val="EAEAE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Title Text</a:t>
            </a:r>
          </a:p>
        </p:txBody>
      </p:sp>
      <p:sp>
        <p:nvSpPr>
          <p:cNvPr id="1357" name="Body Level One…"/>
          <p:cNvSpPr txBox="1">
            <a:spLocks noGrp="1"/>
          </p:cNvSpPr>
          <p:nvPr>
            <p:ph type="body" idx="1"/>
          </p:nvPr>
        </p:nvSpPr>
        <p:spPr>
          <a:xfrm>
            <a:off x="3932746" y="309936"/>
            <a:ext cx="5622243" cy="6632600"/>
          </a:xfrm>
          <a:prstGeom prst="rect">
            <a:avLst/>
          </a:prstGeom>
        </p:spPr>
        <p:txBody>
          <a:bodyPr lIns="35643" tIns="35643" rIns="35643" bIns="35643"/>
          <a:lstStyle>
            <a:lvl1pPr marL="294105" indent="-263483" defTabSz="1005840">
              <a:spcBef>
                <a:spcPts val="770"/>
              </a:spcBef>
              <a:buClr>
                <a:srgbClr val="FFFFCC"/>
              </a:buClr>
              <a:buSzPct val="69000"/>
              <a:buFontTx/>
              <a:buChar char="■"/>
              <a:defRPr sz="242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587007" indent="-242640" defTabSz="1005840">
              <a:spcBef>
                <a:spcPts val="770"/>
              </a:spcBef>
              <a:buClr>
                <a:srgbClr val="FFFFCC"/>
              </a:buClr>
              <a:buSzPct val="100000"/>
              <a:buFontTx/>
              <a:buChar char="–"/>
              <a:defRPr sz="242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25662" indent="-228371" defTabSz="1005840">
              <a:spcBef>
                <a:spcPts val="770"/>
              </a:spcBef>
              <a:buClr>
                <a:srgbClr val="FFFFCC"/>
              </a:buClr>
              <a:buSzPct val="69000"/>
              <a:buFontTx/>
              <a:buChar char="■"/>
              <a:defRPr sz="242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26306" indent="-277307" defTabSz="1005840">
              <a:spcBef>
                <a:spcPts val="770"/>
              </a:spcBef>
              <a:buClr>
                <a:srgbClr val="FFFFCC"/>
              </a:buClr>
              <a:buFontTx/>
              <a:buChar char="–"/>
              <a:defRPr sz="242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680469" indent="-277307" defTabSz="1005840">
              <a:spcBef>
                <a:spcPts val="770"/>
              </a:spcBef>
              <a:buClr>
                <a:srgbClr val="FFFFCC"/>
              </a:buClr>
              <a:buSzPct val="69000"/>
              <a:buFontTx/>
              <a:buChar char="■"/>
              <a:defRPr sz="242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58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3451" y="1626842"/>
            <a:ext cx="3309009" cy="5315695"/>
          </a:xfrm>
          <a:prstGeom prst="rect">
            <a:avLst/>
          </a:prstGeom>
        </p:spPr>
        <p:txBody>
          <a:bodyPr lIns="35643" tIns="35643" rIns="35643" bIns="35643"/>
          <a:lstStyle>
            <a:lvl1pPr marL="0" indent="0" defTabSz="1005840">
              <a:spcBef>
                <a:spcPts val="770"/>
              </a:spcBef>
              <a:buClrTx/>
              <a:buSzTx/>
              <a:buFontTx/>
              <a:buNone/>
              <a:defRPr sz="1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indent="0" defTabSz="914400">
              <a:spcBef>
                <a:spcPts val="700"/>
              </a:spcBef>
              <a:buClrTx/>
              <a:buSzTx/>
              <a:buFontTx/>
              <a:buNone/>
              <a:defRPr sz="1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13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2678010"/>
      </p:ext>
    </p:extLst>
  </p:cSld>
  <p:clrMapOvr>
    <a:masterClrMapping/>
  </p:clrMapOvr>
  <p:transition spd="med"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Picture with Caption">
    <p:bg>
      <p:bgPr>
        <a:solidFill>
          <a:srgbClr val="0000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6" name="Title Text"/>
          <p:cNvSpPr txBox="1">
            <a:spLocks noGrp="1"/>
          </p:cNvSpPr>
          <p:nvPr>
            <p:ph type="title"/>
          </p:nvPr>
        </p:nvSpPr>
        <p:spPr>
          <a:xfrm>
            <a:off x="1971939" y="5440934"/>
            <a:ext cx="6034797" cy="642641"/>
          </a:xfrm>
          <a:prstGeom prst="rect">
            <a:avLst/>
          </a:prstGeom>
        </p:spPr>
        <p:txBody>
          <a:bodyPr lIns="35643" tIns="35643" rIns="35643" bIns="35643" anchor="b"/>
          <a:lstStyle>
            <a:lvl1pPr indent="4912" defTabSz="1005840">
              <a:defRPr sz="1540" b="1" spc="0">
                <a:solidFill>
                  <a:srgbClr val="EAEAE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Title Text</a:t>
            </a:r>
          </a:p>
        </p:txBody>
      </p:sp>
      <p:sp>
        <p:nvSpPr>
          <p:cNvPr id="1367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971939" y="694506"/>
            <a:ext cx="6034797" cy="466293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6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71939" y="6083574"/>
            <a:ext cx="6034797" cy="912094"/>
          </a:xfrm>
          <a:prstGeom prst="rect">
            <a:avLst/>
          </a:prstGeom>
        </p:spPr>
        <p:txBody>
          <a:bodyPr lIns="35643" tIns="35643" rIns="35643" bIns="35643"/>
          <a:lstStyle>
            <a:lvl1pPr marL="0" indent="0" defTabSz="1005840">
              <a:spcBef>
                <a:spcPts val="770"/>
              </a:spcBef>
              <a:buClrTx/>
              <a:buSzTx/>
              <a:buFontTx/>
              <a:buNone/>
              <a:defRPr sz="11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indent="352928" defTabSz="1005840">
              <a:spcBef>
                <a:spcPts val="770"/>
              </a:spcBef>
              <a:buClrTx/>
              <a:buSzTx/>
              <a:buFontTx/>
              <a:buNone/>
              <a:defRPr sz="11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indent="705863" defTabSz="1005840">
              <a:spcBef>
                <a:spcPts val="770"/>
              </a:spcBef>
              <a:buClrTx/>
              <a:buSzTx/>
              <a:buFontTx/>
              <a:buNone/>
              <a:defRPr sz="11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indent="1058800" defTabSz="1005840">
              <a:spcBef>
                <a:spcPts val="770"/>
              </a:spcBef>
              <a:buClrTx/>
              <a:buSzTx/>
              <a:buFontTx/>
              <a:buNone/>
              <a:defRPr sz="11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indent="1411735" defTabSz="1005840">
              <a:spcBef>
                <a:spcPts val="770"/>
              </a:spcBef>
              <a:buClrTx/>
              <a:buSzTx/>
              <a:buFontTx/>
              <a:buNone/>
              <a:defRPr sz="11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68874178"/>
      </p:ext>
    </p:extLst>
  </p:cSld>
  <p:clrMapOvr>
    <a:masterClrMapping/>
  </p:clrMapOvr>
  <p:transition spd="med"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Title and Vertical Text">
    <p:bg>
      <p:bgPr>
        <a:solidFill>
          <a:srgbClr val="0000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6" name="Title Text"/>
          <p:cNvSpPr txBox="1">
            <a:spLocks noGrp="1"/>
          </p:cNvSpPr>
          <p:nvPr>
            <p:ph type="title"/>
          </p:nvPr>
        </p:nvSpPr>
        <p:spPr>
          <a:xfrm>
            <a:off x="1168896" y="68311"/>
            <a:ext cx="8300145" cy="2175870"/>
          </a:xfrm>
          <a:prstGeom prst="rect">
            <a:avLst/>
          </a:prstGeom>
        </p:spPr>
        <p:txBody>
          <a:bodyPr lIns="35643" tIns="35643" rIns="35643" bIns="35643"/>
          <a:lstStyle>
            <a:lvl1pPr indent="4912" defTabSz="1005840">
              <a:defRPr sz="4840" b="1" spc="0">
                <a:solidFill>
                  <a:srgbClr val="EAEAE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Title Text</a:t>
            </a:r>
          </a:p>
        </p:txBody>
      </p:sp>
      <p:sp>
        <p:nvSpPr>
          <p:cNvPr id="1377" name="Body Level One…"/>
          <p:cNvSpPr txBox="1">
            <a:spLocks noGrp="1"/>
          </p:cNvSpPr>
          <p:nvPr>
            <p:ph type="body" idx="1"/>
          </p:nvPr>
        </p:nvSpPr>
        <p:spPr>
          <a:xfrm>
            <a:off x="1168896" y="2246752"/>
            <a:ext cx="8300145" cy="5525691"/>
          </a:xfrm>
          <a:prstGeom prst="rect">
            <a:avLst/>
          </a:prstGeom>
        </p:spPr>
        <p:txBody>
          <a:bodyPr lIns="35643" tIns="35643" rIns="35643" bIns="35643"/>
          <a:lstStyle>
            <a:lvl1pPr marL="294105" indent="-263483" defTabSz="1005840">
              <a:spcBef>
                <a:spcPts val="770"/>
              </a:spcBef>
              <a:buClr>
                <a:srgbClr val="FFFFCC"/>
              </a:buClr>
              <a:buSzPct val="69000"/>
              <a:buFontTx/>
              <a:buChar char="■"/>
              <a:defRPr sz="341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597629" indent="-253262" defTabSz="1005840">
              <a:spcBef>
                <a:spcPts val="770"/>
              </a:spcBef>
              <a:buClr>
                <a:srgbClr val="FFFFCC"/>
              </a:buClr>
              <a:buSzPct val="100000"/>
              <a:buFontTx/>
              <a:buChar char="–"/>
              <a:defRPr sz="341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25229" indent="-227938" defTabSz="1005840">
              <a:spcBef>
                <a:spcPts val="770"/>
              </a:spcBef>
              <a:buClr>
                <a:srgbClr val="FFFFCC"/>
              </a:buClr>
              <a:buSzPct val="69000"/>
              <a:buFontTx/>
              <a:buChar char="■"/>
              <a:defRPr sz="341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22526" indent="-273526" defTabSz="1005840">
              <a:spcBef>
                <a:spcPts val="770"/>
              </a:spcBef>
              <a:buClr>
                <a:srgbClr val="FFFFCC"/>
              </a:buClr>
              <a:buFontTx/>
              <a:buChar char="–"/>
              <a:defRPr sz="341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676688" indent="-273526" defTabSz="1005840">
              <a:spcBef>
                <a:spcPts val="770"/>
              </a:spcBef>
              <a:buClr>
                <a:srgbClr val="FFFFCC"/>
              </a:buClr>
              <a:buSzPct val="69000"/>
              <a:buFontTx/>
              <a:buChar char="■"/>
              <a:defRPr sz="341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5477446"/>
      </p:ext>
    </p:extLst>
  </p:cSld>
  <p:clrMapOvr>
    <a:masterClrMapping/>
  </p:clrMapOvr>
  <p:transition spd="med"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Vertical Title and Text">
    <p:bg>
      <p:bgPr>
        <a:solidFill>
          <a:srgbClr val="0000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Title Text"/>
          <p:cNvSpPr txBox="1">
            <a:spLocks noGrp="1"/>
          </p:cNvSpPr>
          <p:nvPr>
            <p:ph type="title"/>
          </p:nvPr>
        </p:nvSpPr>
        <p:spPr>
          <a:xfrm>
            <a:off x="7394006" y="68313"/>
            <a:ext cx="2075037" cy="7704089"/>
          </a:xfrm>
          <a:prstGeom prst="rect">
            <a:avLst/>
          </a:prstGeom>
        </p:spPr>
        <p:txBody>
          <a:bodyPr lIns="35643" tIns="35643" rIns="35643" bIns="35643"/>
          <a:lstStyle>
            <a:lvl1pPr indent="4912" defTabSz="1005840">
              <a:defRPr sz="4840" b="1" spc="0">
                <a:solidFill>
                  <a:srgbClr val="EAEAE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Title Text</a:t>
            </a:r>
          </a:p>
        </p:txBody>
      </p:sp>
      <p:sp>
        <p:nvSpPr>
          <p:cNvPr id="1386" name="Body Level One…"/>
          <p:cNvSpPr txBox="1">
            <a:spLocks noGrp="1"/>
          </p:cNvSpPr>
          <p:nvPr>
            <p:ph type="body" idx="1"/>
          </p:nvPr>
        </p:nvSpPr>
        <p:spPr>
          <a:xfrm>
            <a:off x="1168938" y="68313"/>
            <a:ext cx="6107236" cy="7704089"/>
          </a:xfrm>
          <a:prstGeom prst="rect">
            <a:avLst/>
          </a:prstGeom>
        </p:spPr>
        <p:txBody>
          <a:bodyPr lIns="35643" tIns="35643" rIns="35643" bIns="35643"/>
          <a:lstStyle>
            <a:lvl1pPr marL="294105" indent="-263483" defTabSz="1005840">
              <a:spcBef>
                <a:spcPts val="770"/>
              </a:spcBef>
              <a:buClr>
                <a:srgbClr val="FFFFCC"/>
              </a:buClr>
              <a:buSzPct val="69000"/>
              <a:buFontTx/>
              <a:buChar char="■"/>
              <a:defRPr sz="341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597629" indent="-253262" defTabSz="1005840">
              <a:spcBef>
                <a:spcPts val="770"/>
              </a:spcBef>
              <a:buClr>
                <a:srgbClr val="FFFFCC"/>
              </a:buClr>
              <a:buSzPct val="100000"/>
              <a:buFontTx/>
              <a:buChar char="–"/>
              <a:defRPr sz="341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25229" indent="-227938" defTabSz="1005840">
              <a:spcBef>
                <a:spcPts val="770"/>
              </a:spcBef>
              <a:buClr>
                <a:srgbClr val="FFFFCC"/>
              </a:buClr>
              <a:buSzPct val="69000"/>
              <a:buFontTx/>
              <a:buChar char="■"/>
              <a:defRPr sz="341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22526" indent="-273526" defTabSz="1005840">
              <a:spcBef>
                <a:spcPts val="770"/>
              </a:spcBef>
              <a:buClr>
                <a:srgbClr val="FFFFCC"/>
              </a:buClr>
              <a:buFontTx/>
              <a:buChar char="–"/>
              <a:defRPr sz="341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676688" indent="-273526" defTabSz="1005840">
              <a:spcBef>
                <a:spcPts val="770"/>
              </a:spcBef>
              <a:buClr>
                <a:srgbClr val="FFFFCC"/>
              </a:buClr>
              <a:buSzPct val="69000"/>
              <a:buFontTx/>
              <a:buChar char="■"/>
              <a:defRPr sz="341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8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5690674"/>
      </p:ext>
    </p:extLst>
  </p:cSld>
  <p:clrMapOvr>
    <a:masterClrMapping/>
  </p:clrMapOvr>
  <p:transition spd="med"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4" name="Title Text"/>
          <p:cNvSpPr txBox="1">
            <a:spLocks noGrp="1"/>
          </p:cNvSpPr>
          <p:nvPr>
            <p:ph type="title"/>
          </p:nvPr>
        </p:nvSpPr>
        <p:spPr>
          <a:xfrm>
            <a:off x="3185160" y="1554480"/>
            <a:ext cx="6454140" cy="2590800"/>
          </a:xfrm>
          <a:prstGeom prst="rect">
            <a:avLst/>
          </a:prstGeom>
        </p:spPr>
        <p:txBody>
          <a:bodyPr lIns="45637" tIns="45637" rIns="45637" bIns="45637"/>
          <a:lstStyle>
            <a:lvl1pPr defTabSz="1005840">
              <a:defRPr sz="484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39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268980" y="4836160"/>
            <a:ext cx="6370320" cy="1640840"/>
          </a:xfrm>
          <a:prstGeom prst="rect">
            <a:avLst/>
          </a:prstGeom>
        </p:spPr>
        <p:txBody>
          <a:bodyPr lIns="45637" tIns="45637" rIns="45637" bIns="45637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2860" b="1">
                <a:solidFill>
                  <a:srgbClr val="1C1C34"/>
                </a:solidFill>
              </a:defRPr>
            </a:lvl1pPr>
            <a:lvl2pPr marL="828332" indent="-326323" defTabSz="1005840">
              <a:spcBef>
                <a:spcPts val="660"/>
              </a:spcBef>
              <a:buClrTx/>
              <a:buSzPct val="70000"/>
              <a:buFontTx/>
              <a:buChar char="■"/>
              <a:defRPr sz="2860" b="1">
                <a:solidFill>
                  <a:srgbClr val="1C1C34"/>
                </a:solidFill>
              </a:defRPr>
            </a:lvl2pPr>
            <a:lvl3pPr marL="1300682" indent="-296640" defTabSz="1005840">
              <a:spcBef>
                <a:spcPts val="660"/>
              </a:spcBef>
              <a:buClrTx/>
              <a:buSzPct val="70000"/>
              <a:buFontTx/>
              <a:buChar char="p"/>
              <a:defRPr sz="2860" b="1">
                <a:solidFill>
                  <a:srgbClr val="1C1C34"/>
                </a:solidFill>
              </a:defRPr>
            </a:lvl3pPr>
            <a:lvl4pPr marL="1832365" indent="-326304" defTabSz="1005840">
              <a:spcBef>
                <a:spcPts val="660"/>
              </a:spcBef>
              <a:buClrTx/>
              <a:buSzPct val="70000"/>
              <a:buFontTx/>
              <a:buChar char="■"/>
              <a:defRPr sz="2860" b="1">
                <a:solidFill>
                  <a:srgbClr val="1C1C34"/>
                </a:solidFill>
              </a:defRPr>
            </a:lvl4pPr>
            <a:lvl5pPr marL="2334398" indent="-326304" defTabSz="1005840">
              <a:spcBef>
                <a:spcPts val="660"/>
              </a:spcBef>
              <a:buClrTx/>
              <a:buSzPct val="70000"/>
              <a:buFontTx/>
              <a:buChar char="□"/>
              <a:defRPr sz="2860" b="1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6" name="Line 7"/>
          <p:cNvSpPr/>
          <p:nvPr/>
        </p:nvSpPr>
        <p:spPr>
          <a:xfrm>
            <a:off x="4079240" y="1113324"/>
            <a:ext cx="5622925" cy="1"/>
          </a:xfrm>
          <a:prstGeom prst="line">
            <a:avLst/>
          </a:prstGeom>
          <a:ln w="66675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397" name="Line 8"/>
          <p:cNvSpPr/>
          <p:nvPr/>
        </p:nvSpPr>
        <p:spPr>
          <a:xfrm>
            <a:off x="4157821" y="6987962"/>
            <a:ext cx="5607209" cy="7199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3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40" y="7081521"/>
            <a:ext cx="300842" cy="299303"/>
          </a:xfrm>
          <a:prstGeom prst="rect">
            <a:avLst/>
          </a:prstGeom>
        </p:spPr>
        <p:txBody>
          <a:bodyPr lIns="45637" tIns="45637" rIns="45637" bIns="45637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00455441"/>
      </p:ext>
    </p:extLst>
  </p:cSld>
  <p:clrMapOvr>
    <a:masterClrMapping/>
  </p:clrMapOvr>
  <p:transition spd="med"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5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406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407" name="Title Text"/>
          <p:cNvSpPr txBox="1">
            <a:spLocks noGrp="1"/>
          </p:cNvSpPr>
          <p:nvPr>
            <p:ph type="title"/>
          </p:nvPr>
        </p:nvSpPr>
        <p:spPr>
          <a:xfrm>
            <a:off x="118746" y="518161"/>
            <a:ext cx="9889015" cy="1083099"/>
          </a:xfrm>
          <a:prstGeom prst="rect">
            <a:avLst/>
          </a:prstGeom>
        </p:spPr>
        <p:txBody>
          <a:bodyPr lIns="45637" tIns="45637" rIns="45637" bIns="45637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408" name="Body Level One…"/>
          <p:cNvSpPr txBox="1">
            <a:spLocks noGrp="1"/>
          </p:cNvSpPr>
          <p:nvPr>
            <p:ph type="body" idx="1"/>
          </p:nvPr>
        </p:nvSpPr>
        <p:spPr>
          <a:xfrm>
            <a:off x="118746" y="1682220"/>
            <a:ext cx="9889015" cy="5222983"/>
          </a:xfrm>
          <a:prstGeom prst="rect">
            <a:avLst/>
          </a:prstGeom>
        </p:spPr>
        <p:txBody>
          <a:bodyPr lIns="45637" tIns="45637" rIns="45637" bIns="45637"/>
          <a:lstStyle>
            <a:lvl1pPr marL="376523" indent="-376523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3080">
                <a:solidFill>
                  <a:srgbClr val="1C1C34"/>
                </a:solidFill>
              </a:defRPr>
            </a:lvl1pPr>
            <a:lvl2pPr marL="853434" indent="-351425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2pPr>
            <a:lvl3pPr marL="1323500" indent="-319459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p"/>
              <a:defRPr sz="3080">
                <a:solidFill>
                  <a:srgbClr val="1C1C34"/>
                </a:solidFill>
              </a:defRPr>
            </a:lvl3pPr>
            <a:lvl4pPr marL="1857466" indent="-351405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4pPr>
            <a:lvl5pPr marL="2359498" indent="-351404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□"/>
              <a:defRPr sz="308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40" y="7081521"/>
            <a:ext cx="300842" cy="299303"/>
          </a:xfrm>
          <a:prstGeom prst="rect">
            <a:avLst/>
          </a:prstGeom>
        </p:spPr>
        <p:txBody>
          <a:bodyPr lIns="45637" tIns="45637" rIns="45637" bIns="45637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6740326"/>
      </p:ext>
    </p:extLst>
  </p:cSld>
  <p:clrMapOvr>
    <a:masterClrMapping/>
  </p:clrMapOvr>
  <p:transition spd="med"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6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417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418" name="Title Text"/>
          <p:cNvSpPr txBox="1">
            <a:spLocks noGrp="1"/>
          </p:cNvSpPr>
          <p:nvPr>
            <p:ph type="title"/>
          </p:nvPr>
        </p:nvSpPr>
        <p:spPr>
          <a:xfrm>
            <a:off x="794544" y="4994525"/>
            <a:ext cx="8549641" cy="1543686"/>
          </a:xfrm>
          <a:prstGeom prst="rect">
            <a:avLst/>
          </a:prstGeom>
        </p:spPr>
        <p:txBody>
          <a:bodyPr lIns="45637" tIns="45637" rIns="45637" bIns="45637" anchor="t"/>
          <a:lstStyle>
            <a:lvl1pPr defTabSz="1005840">
              <a:defRPr b="1" cap="all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41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94544" y="3294313"/>
            <a:ext cx="8549641" cy="1700213"/>
          </a:xfrm>
          <a:prstGeom prst="rect">
            <a:avLst/>
          </a:prstGeom>
        </p:spPr>
        <p:txBody>
          <a:bodyPr lIns="45637" tIns="45637" rIns="45637" bIns="45637" anchor="b"/>
          <a:lstStyle>
            <a:lvl1pPr marL="0" indent="0" defTabSz="1005840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1C1C34"/>
                </a:solidFill>
              </a:defRPr>
            </a:lvl1pPr>
            <a:lvl2pPr marL="0" indent="502008" defTabSz="1005840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1C1C34"/>
                </a:solidFill>
              </a:defRPr>
            </a:lvl2pPr>
            <a:lvl3pPr marL="0" indent="1004035" defTabSz="1005840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1C1C34"/>
                </a:solidFill>
              </a:defRPr>
            </a:lvl3pPr>
            <a:lvl4pPr marL="0" indent="1506064" defTabSz="1005840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1C1C34"/>
                </a:solidFill>
              </a:defRPr>
            </a:lvl4pPr>
            <a:lvl5pPr marL="0" indent="2008082" defTabSz="1005840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40" y="7081521"/>
            <a:ext cx="300842" cy="299303"/>
          </a:xfrm>
          <a:prstGeom prst="rect">
            <a:avLst/>
          </a:prstGeom>
        </p:spPr>
        <p:txBody>
          <a:bodyPr lIns="45637" tIns="45637" rIns="45637" bIns="45637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729372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2BE50-9E4C-F147-8CF9-280EAF4C391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5/6/21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0BCA-FDCB-0348-B74D-489AA06EB9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7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428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429" name="Title Text"/>
          <p:cNvSpPr txBox="1">
            <a:spLocks noGrp="1"/>
          </p:cNvSpPr>
          <p:nvPr>
            <p:ph type="title"/>
          </p:nvPr>
        </p:nvSpPr>
        <p:spPr>
          <a:xfrm>
            <a:off x="118746" y="518161"/>
            <a:ext cx="9889015" cy="1083099"/>
          </a:xfrm>
          <a:prstGeom prst="rect">
            <a:avLst/>
          </a:prstGeom>
        </p:spPr>
        <p:txBody>
          <a:bodyPr lIns="45637" tIns="45637" rIns="45637" bIns="45637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43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8747" y="1682220"/>
            <a:ext cx="4859814" cy="5222983"/>
          </a:xfrm>
          <a:prstGeom prst="rect">
            <a:avLst/>
          </a:prstGeom>
        </p:spPr>
        <p:txBody>
          <a:bodyPr lIns="45637" tIns="45637" rIns="45637" bIns="45637"/>
          <a:lstStyle>
            <a:lvl1pPr marL="376523" indent="-376523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3080">
                <a:solidFill>
                  <a:srgbClr val="1C1C34"/>
                </a:solidFill>
              </a:defRPr>
            </a:lvl1pPr>
            <a:lvl2pPr marL="868077" indent="-366068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2pPr>
            <a:lvl3pPr marL="1355446" indent="-351404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p"/>
              <a:defRPr sz="3080">
                <a:solidFill>
                  <a:srgbClr val="1C1C34"/>
                </a:solidFill>
              </a:defRPr>
            </a:lvl3pPr>
            <a:lvl4pPr marL="1896510" indent="-390449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4pPr>
            <a:lvl5pPr marL="2398543" indent="-390449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□"/>
              <a:defRPr sz="308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40" y="7081521"/>
            <a:ext cx="300842" cy="299303"/>
          </a:xfrm>
          <a:prstGeom prst="rect">
            <a:avLst/>
          </a:prstGeom>
        </p:spPr>
        <p:txBody>
          <a:bodyPr lIns="45637" tIns="45637" rIns="45637" bIns="45637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60814106"/>
      </p:ext>
    </p:extLst>
  </p:cSld>
  <p:clrMapOvr>
    <a:masterClrMapping/>
  </p:clrMapOvr>
  <p:transition spd="med"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8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439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440" name="Title Text"/>
          <p:cNvSpPr txBox="1">
            <a:spLocks noGrp="1"/>
          </p:cNvSpPr>
          <p:nvPr>
            <p:ph type="title"/>
          </p:nvPr>
        </p:nvSpPr>
        <p:spPr>
          <a:xfrm>
            <a:off x="502920" y="311257"/>
            <a:ext cx="9052560" cy="1295401"/>
          </a:xfrm>
          <a:prstGeom prst="rect">
            <a:avLst/>
          </a:prstGeom>
        </p:spPr>
        <p:txBody>
          <a:bodyPr lIns="45637" tIns="45637" rIns="45637" bIns="45637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44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2920" y="1739794"/>
            <a:ext cx="4444207" cy="725065"/>
          </a:xfrm>
          <a:prstGeom prst="rect">
            <a:avLst/>
          </a:prstGeom>
        </p:spPr>
        <p:txBody>
          <a:bodyPr lIns="45637" tIns="45637" rIns="45637" bIns="45637" anchor="b"/>
          <a:lstStyle>
            <a:lvl1pPr marL="0" indent="0" defTabSz="1005840">
              <a:buClrTx/>
              <a:buSzTx/>
              <a:buFontTx/>
              <a:buNone/>
              <a:defRPr b="1">
                <a:solidFill>
                  <a:srgbClr val="1C1C34"/>
                </a:solidFill>
              </a:defRPr>
            </a:lvl1pPr>
            <a:lvl2pPr marL="0" indent="502008" defTabSz="1005840">
              <a:buClrTx/>
              <a:buSzTx/>
              <a:buFontTx/>
              <a:buNone/>
              <a:defRPr b="1">
                <a:solidFill>
                  <a:srgbClr val="1C1C34"/>
                </a:solidFill>
              </a:defRPr>
            </a:lvl2pPr>
            <a:lvl3pPr marL="0" indent="1004035" defTabSz="1005840">
              <a:buClrTx/>
              <a:buSzTx/>
              <a:buFontTx/>
              <a:buNone/>
              <a:defRPr b="1">
                <a:solidFill>
                  <a:srgbClr val="1C1C34"/>
                </a:solidFill>
              </a:defRPr>
            </a:lvl3pPr>
            <a:lvl4pPr marL="0" indent="1506064" defTabSz="1005840">
              <a:buClrTx/>
              <a:buSzTx/>
              <a:buFontTx/>
              <a:buNone/>
              <a:defRPr b="1">
                <a:solidFill>
                  <a:srgbClr val="1C1C34"/>
                </a:solidFill>
              </a:defRPr>
            </a:lvl4pPr>
            <a:lvl5pPr marL="0" indent="2008082" defTabSz="1005840">
              <a:buClrTx/>
              <a:buSzTx/>
              <a:buFontTx/>
              <a:buNone/>
              <a:defRPr b="1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42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09528" y="1739794"/>
            <a:ext cx="4445954" cy="725065"/>
          </a:xfrm>
          <a:prstGeom prst="rect">
            <a:avLst/>
          </a:prstGeom>
        </p:spPr>
        <p:txBody>
          <a:bodyPr lIns="45637" tIns="45637" rIns="45637" bIns="45637" anchor="b"/>
          <a:lstStyle>
            <a:lvl1pPr marL="0" indent="0" defTabSz="1005840">
              <a:buClrTx/>
              <a:buSzTx/>
              <a:buFontTx/>
              <a:buNone/>
              <a:defRPr b="1">
                <a:solidFill>
                  <a:srgbClr val="1C1C34"/>
                </a:solidFill>
              </a:defRPr>
            </a:lvl1pPr>
          </a:lstStyle>
          <a:p>
            <a:pPr marL="0" indent="0" defTabSz="914400">
              <a:buClrTx/>
              <a:buSzTx/>
              <a:buFontTx/>
              <a:buNone/>
              <a:defRPr b="1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14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40" y="7081521"/>
            <a:ext cx="300842" cy="299303"/>
          </a:xfrm>
          <a:prstGeom prst="rect">
            <a:avLst/>
          </a:prstGeom>
        </p:spPr>
        <p:txBody>
          <a:bodyPr lIns="45637" tIns="45637" rIns="45637" bIns="45637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29576629"/>
      </p:ext>
    </p:extLst>
  </p:cSld>
  <p:clrMapOvr>
    <a:masterClrMapping/>
  </p:clrMapOvr>
  <p:transition spd="med"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0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451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452" name="Title Text"/>
          <p:cNvSpPr txBox="1">
            <a:spLocks noGrp="1"/>
          </p:cNvSpPr>
          <p:nvPr>
            <p:ph type="title"/>
          </p:nvPr>
        </p:nvSpPr>
        <p:spPr>
          <a:xfrm>
            <a:off x="118746" y="518161"/>
            <a:ext cx="9889015" cy="1083099"/>
          </a:xfrm>
          <a:prstGeom prst="rect">
            <a:avLst/>
          </a:prstGeom>
        </p:spPr>
        <p:txBody>
          <a:bodyPr lIns="45637" tIns="45637" rIns="45637" bIns="45637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4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40" y="7081521"/>
            <a:ext cx="300842" cy="299303"/>
          </a:xfrm>
          <a:prstGeom prst="rect">
            <a:avLst/>
          </a:prstGeom>
        </p:spPr>
        <p:txBody>
          <a:bodyPr lIns="45637" tIns="45637" rIns="45637" bIns="45637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6627769"/>
      </p:ext>
    </p:extLst>
  </p:cSld>
  <p:clrMapOvr>
    <a:masterClrMapping/>
  </p:clrMapOvr>
  <p:transition spd="med"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0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461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4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40" y="7081521"/>
            <a:ext cx="300842" cy="299303"/>
          </a:xfrm>
          <a:prstGeom prst="rect">
            <a:avLst/>
          </a:prstGeom>
        </p:spPr>
        <p:txBody>
          <a:bodyPr lIns="45637" tIns="45637" rIns="45637" bIns="45637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49072569"/>
      </p:ext>
    </p:extLst>
  </p:cSld>
  <p:clrMapOvr>
    <a:masterClrMapping/>
  </p:clrMapOvr>
  <p:transition spd="med"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9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470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471" name="Title Text"/>
          <p:cNvSpPr txBox="1">
            <a:spLocks noGrp="1"/>
          </p:cNvSpPr>
          <p:nvPr>
            <p:ph type="title"/>
          </p:nvPr>
        </p:nvSpPr>
        <p:spPr>
          <a:xfrm>
            <a:off x="502921" y="309457"/>
            <a:ext cx="3309147" cy="1316990"/>
          </a:xfrm>
          <a:prstGeom prst="rect">
            <a:avLst/>
          </a:prstGeom>
        </p:spPr>
        <p:txBody>
          <a:bodyPr lIns="45637" tIns="45637" rIns="45637" bIns="45637" anchor="b"/>
          <a:lstStyle>
            <a:lvl1pPr defTabSz="1005840">
              <a:defRPr sz="220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472" name="Body Level One…"/>
          <p:cNvSpPr txBox="1">
            <a:spLocks noGrp="1"/>
          </p:cNvSpPr>
          <p:nvPr>
            <p:ph type="body" idx="1"/>
          </p:nvPr>
        </p:nvSpPr>
        <p:spPr>
          <a:xfrm>
            <a:off x="3932555" y="309497"/>
            <a:ext cx="5622925" cy="6633528"/>
          </a:xfrm>
          <a:prstGeom prst="rect">
            <a:avLst/>
          </a:prstGeom>
        </p:spPr>
        <p:txBody>
          <a:bodyPr lIns="45637" tIns="45637" rIns="45637" bIns="45637"/>
          <a:lstStyle>
            <a:lvl1pPr marL="376523" indent="-376523" defTabSz="1005840">
              <a:spcBef>
                <a:spcPts val="770"/>
              </a:spcBef>
              <a:buClr>
                <a:srgbClr val="DDDDDD"/>
              </a:buClr>
              <a:buFontTx/>
              <a:buChar char="□"/>
              <a:defRPr sz="3520">
                <a:solidFill>
                  <a:srgbClr val="1C1C34"/>
                </a:solidFill>
              </a:defRPr>
            </a:lvl1pPr>
            <a:lvl2pPr marL="860606" indent="-358597" defTabSz="1005840">
              <a:spcBef>
                <a:spcPts val="770"/>
              </a:spcBef>
              <a:buClr>
                <a:srgbClr val="DDDDDD"/>
              </a:buClr>
              <a:buSzPct val="70000"/>
              <a:buFontTx/>
              <a:buChar char="■"/>
              <a:defRPr sz="3520">
                <a:solidFill>
                  <a:srgbClr val="1C1C34"/>
                </a:solidFill>
              </a:defRPr>
            </a:lvl2pPr>
            <a:lvl3pPr marL="1338712" indent="-334671" defTabSz="1005840">
              <a:spcBef>
                <a:spcPts val="770"/>
              </a:spcBef>
              <a:buClr>
                <a:srgbClr val="DDDDDD"/>
              </a:buClr>
              <a:buSzPct val="70000"/>
              <a:buFontTx/>
              <a:buChar char="p"/>
              <a:defRPr sz="3520">
                <a:solidFill>
                  <a:srgbClr val="1C1C34"/>
                </a:solidFill>
              </a:defRPr>
            </a:lvl3pPr>
            <a:lvl4pPr marL="1907666" indent="-401606" defTabSz="1005840">
              <a:spcBef>
                <a:spcPts val="770"/>
              </a:spcBef>
              <a:buClr>
                <a:srgbClr val="DDDDDD"/>
              </a:buClr>
              <a:buSzPct val="70000"/>
              <a:buFontTx/>
              <a:buChar char="■"/>
              <a:defRPr sz="3520">
                <a:solidFill>
                  <a:srgbClr val="1C1C34"/>
                </a:solidFill>
              </a:defRPr>
            </a:lvl4pPr>
            <a:lvl5pPr marL="2409700" indent="-401605" defTabSz="1005840">
              <a:spcBef>
                <a:spcPts val="770"/>
              </a:spcBef>
              <a:buClr>
                <a:srgbClr val="DDDDDD"/>
              </a:buClr>
              <a:buSzPct val="70000"/>
              <a:buFontTx/>
              <a:buChar char="□"/>
              <a:defRPr sz="352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73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2921" y="1626448"/>
            <a:ext cx="3309147" cy="5316538"/>
          </a:xfrm>
          <a:prstGeom prst="rect">
            <a:avLst/>
          </a:prstGeom>
        </p:spPr>
        <p:txBody>
          <a:bodyPr lIns="45637" tIns="45637" rIns="45637" bIns="45637"/>
          <a:lstStyle>
            <a:lvl1pPr marL="0" indent="0" defTabSz="1005840">
              <a:spcBef>
                <a:spcPts val="330"/>
              </a:spcBef>
              <a:buClrTx/>
              <a:buSzTx/>
              <a:buFontTx/>
              <a:buNone/>
              <a:defRPr sz="1400">
                <a:solidFill>
                  <a:srgbClr val="1C1C34"/>
                </a:solidFill>
              </a:defRPr>
            </a:lvl1pPr>
          </a:lstStyle>
          <a:p>
            <a:pPr marL="0" indent="0" defTabSz="914400">
              <a:spcBef>
                <a:spcPts val="300"/>
              </a:spcBef>
              <a:buClrTx/>
              <a:buSzTx/>
              <a:buFontTx/>
              <a:buNone/>
              <a:defRPr sz="1400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147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40" y="7081521"/>
            <a:ext cx="300842" cy="299303"/>
          </a:xfrm>
          <a:prstGeom prst="rect">
            <a:avLst/>
          </a:prstGeom>
        </p:spPr>
        <p:txBody>
          <a:bodyPr lIns="45637" tIns="45637" rIns="45637" bIns="45637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3694446"/>
      </p:ext>
    </p:extLst>
  </p:cSld>
  <p:clrMapOvr>
    <a:masterClrMapping/>
  </p:clrMapOvr>
  <p:transition spd="med"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482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483" name="Title Text"/>
          <p:cNvSpPr txBox="1">
            <a:spLocks noGrp="1"/>
          </p:cNvSpPr>
          <p:nvPr>
            <p:ph type="title"/>
          </p:nvPr>
        </p:nvSpPr>
        <p:spPr>
          <a:xfrm>
            <a:off x="1971517" y="5440680"/>
            <a:ext cx="6035041" cy="642303"/>
          </a:xfrm>
          <a:prstGeom prst="rect">
            <a:avLst/>
          </a:prstGeom>
        </p:spPr>
        <p:txBody>
          <a:bodyPr lIns="45637" tIns="45637" rIns="45637" bIns="45637" anchor="b"/>
          <a:lstStyle>
            <a:lvl1pPr defTabSz="1005840">
              <a:defRPr sz="220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484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971517" y="694478"/>
            <a:ext cx="6035041" cy="466344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8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71517" y="6082983"/>
            <a:ext cx="6035041" cy="912178"/>
          </a:xfrm>
          <a:prstGeom prst="rect">
            <a:avLst/>
          </a:prstGeom>
        </p:spPr>
        <p:txBody>
          <a:bodyPr lIns="45637" tIns="45637" rIns="45637" bIns="45637"/>
          <a:lstStyle>
            <a:lvl1pPr marL="0" indent="0" defTabSz="1005840">
              <a:spcBef>
                <a:spcPts val="33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1pPr>
            <a:lvl2pPr marL="0" indent="502008" defTabSz="1005840">
              <a:spcBef>
                <a:spcPts val="33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2pPr>
            <a:lvl3pPr marL="0" indent="1004035" defTabSz="1005840">
              <a:spcBef>
                <a:spcPts val="33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3pPr>
            <a:lvl4pPr marL="0" indent="1506064" defTabSz="1005840">
              <a:spcBef>
                <a:spcPts val="33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4pPr>
            <a:lvl5pPr marL="0" indent="2008082" defTabSz="1005840">
              <a:spcBef>
                <a:spcPts val="33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40" y="7081521"/>
            <a:ext cx="300842" cy="299303"/>
          </a:xfrm>
          <a:prstGeom prst="rect">
            <a:avLst/>
          </a:prstGeom>
        </p:spPr>
        <p:txBody>
          <a:bodyPr lIns="45637" tIns="45637" rIns="45637" bIns="45637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66740177"/>
      </p:ext>
    </p:extLst>
  </p:cSld>
  <p:clrMapOvr>
    <a:masterClrMapping/>
  </p:clrMapOvr>
  <p:transition spd="med"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3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494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495" name="Title Text"/>
          <p:cNvSpPr txBox="1">
            <a:spLocks noGrp="1"/>
          </p:cNvSpPr>
          <p:nvPr>
            <p:ph type="title"/>
          </p:nvPr>
        </p:nvSpPr>
        <p:spPr>
          <a:xfrm>
            <a:off x="118746" y="518161"/>
            <a:ext cx="9889015" cy="1083099"/>
          </a:xfrm>
          <a:prstGeom prst="rect">
            <a:avLst/>
          </a:prstGeom>
        </p:spPr>
        <p:txBody>
          <a:bodyPr lIns="45637" tIns="45637" rIns="45637" bIns="45637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496" name="Body Level One…"/>
          <p:cNvSpPr txBox="1">
            <a:spLocks noGrp="1"/>
          </p:cNvSpPr>
          <p:nvPr>
            <p:ph type="body" idx="1"/>
          </p:nvPr>
        </p:nvSpPr>
        <p:spPr>
          <a:xfrm>
            <a:off x="118746" y="1682220"/>
            <a:ext cx="9889015" cy="5222983"/>
          </a:xfrm>
          <a:prstGeom prst="rect">
            <a:avLst/>
          </a:prstGeom>
        </p:spPr>
        <p:txBody>
          <a:bodyPr lIns="45637" tIns="45637" rIns="45637" bIns="45637"/>
          <a:lstStyle>
            <a:lvl1pPr marL="376523" indent="-376523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3080">
                <a:solidFill>
                  <a:srgbClr val="1C1C34"/>
                </a:solidFill>
              </a:defRPr>
            </a:lvl1pPr>
            <a:lvl2pPr marL="853434" indent="-351425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2pPr>
            <a:lvl3pPr marL="1323500" indent="-319459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p"/>
              <a:defRPr sz="3080">
                <a:solidFill>
                  <a:srgbClr val="1C1C34"/>
                </a:solidFill>
              </a:defRPr>
            </a:lvl3pPr>
            <a:lvl4pPr marL="1857466" indent="-351405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4pPr>
            <a:lvl5pPr marL="2359498" indent="-351404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□"/>
              <a:defRPr sz="308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40" y="7081521"/>
            <a:ext cx="300842" cy="299303"/>
          </a:xfrm>
          <a:prstGeom prst="rect">
            <a:avLst/>
          </a:prstGeom>
        </p:spPr>
        <p:txBody>
          <a:bodyPr lIns="45637" tIns="45637" rIns="45637" bIns="45637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2283566"/>
      </p:ext>
    </p:extLst>
  </p:cSld>
  <p:clrMapOvr>
    <a:masterClrMapping/>
  </p:clrMapOvr>
  <p:transition spd="med"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4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505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506" name="Title Text"/>
          <p:cNvSpPr txBox="1">
            <a:spLocks noGrp="1"/>
          </p:cNvSpPr>
          <p:nvPr>
            <p:ph type="title"/>
          </p:nvPr>
        </p:nvSpPr>
        <p:spPr>
          <a:xfrm>
            <a:off x="7536815" y="518198"/>
            <a:ext cx="2470945" cy="6387043"/>
          </a:xfrm>
          <a:prstGeom prst="rect">
            <a:avLst/>
          </a:prstGeom>
        </p:spPr>
        <p:txBody>
          <a:bodyPr lIns="45637" tIns="45637" rIns="45637" bIns="45637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07" name="Body Level One…"/>
          <p:cNvSpPr txBox="1">
            <a:spLocks noGrp="1"/>
          </p:cNvSpPr>
          <p:nvPr>
            <p:ph type="body" idx="1"/>
          </p:nvPr>
        </p:nvSpPr>
        <p:spPr>
          <a:xfrm>
            <a:off x="118745" y="518198"/>
            <a:ext cx="7250430" cy="6387043"/>
          </a:xfrm>
          <a:prstGeom prst="rect">
            <a:avLst/>
          </a:prstGeom>
        </p:spPr>
        <p:txBody>
          <a:bodyPr lIns="45637" tIns="45637" rIns="45637" bIns="45637"/>
          <a:lstStyle>
            <a:lvl1pPr marL="376523" indent="-376523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3080">
                <a:solidFill>
                  <a:srgbClr val="1C1C34"/>
                </a:solidFill>
              </a:defRPr>
            </a:lvl1pPr>
            <a:lvl2pPr marL="853434" indent="-351425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2pPr>
            <a:lvl3pPr marL="1323500" indent="-319459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p"/>
              <a:defRPr sz="3080">
                <a:solidFill>
                  <a:srgbClr val="1C1C34"/>
                </a:solidFill>
              </a:defRPr>
            </a:lvl3pPr>
            <a:lvl4pPr marL="1857466" indent="-351405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4pPr>
            <a:lvl5pPr marL="2359498" indent="-351404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□"/>
              <a:defRPr sz="308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0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40" y="7081521"/>
            <a:ext cx="300842" cy="299303"/>
          </a:xfrm>
          <a:prstGeom prst="rect">
            <a:avLst/>
          </a:prstGeom>
        </p:spPr>
        <p:txBody>
          <a:bodyPr lIns="45637" tIns="45637" rIns="45637" bIns="45637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6307567"/>
      </p:ext>
    </p:extLst>
  </p:cSld>
  <p:clrMapOvr>
    <a:masterClrMapping/>
  </p:clrMapOvr>
  <p:transition spd="med"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" name="Line 6"/>
          <p:cNvSpPr/>
          <p:nvPr/>
        </p:nvSpPr>
        <p:spPr>
          <a:xfrm>
            <a:off x="293371" y="6995160"/>
            <a:ext cx="9471661" cy="0"/>
          </a:xfrm>
          <a:prstGeom prst="line">
            <a:avLst/>
          </a:prstGeom>
          <a:ln w="12700">
            <a:solidFill>
              <a:srgbClr val="660066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516" name="Line 7"/>
          <p:cNvSpPr/>
          <p:nvPr/>
        </p:nvSpPr>
        <p:spPr>
          <a:xfrm>
            <a:off x="251460" y="345440"/>
            <a:ext cx="9471660" cy="0"/>
          </a:xfrm>
          <a:prstGeom prst="line">
            <a:avLst/>
          </a:prstGeom>
          <a:ln w="76200">
            <a:solidFill>
              <a:srgbClr val="9D3BFF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517" name="Title Text"/>
          <p:cNvSpPr txBox="1">
            <a:spLocks noGrp="1"/>
          </p:cNvSpPr>
          <p:nvPr>
            <p:ph type="title"/>
          </p:nvPr>
        </p:nvSpPr>
        <p:spPr>
          <a:xfrm>
            <a:off x="118746" y="518161"/>
            <a:ext cx="9889015" cy="1083099"/>
          </a:xfrm>
          <a:prstGeom prst="rect">
            <a:avLst/>
          </a:prstGeom>
        </p:spPr>
        <p:txBody>
          <a:bodyPr lIns="45637" tIns="45637" rIns="45637" bIns="45637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1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8747" y="1682220"/>
            <a:ext cx="4859814" cy="5222983"/>
          </a:xfrm>
          <a:prstGeom prst="rect">
            <a:avLst/>
          </a:prstGeom>
        </p:spPr>
        <p:txBody>
          <a:bodyPr lIns="45637" tIns="45637" rIns="45637" bIns="45637"/>
          <a:lstStyle>
            <a:lvl1pPr marL="376523" indent="-376523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3080">
                <a:solidFill>
                  <a:srgbClr val="1C1C34"/>
                </a:solidFill>
              </a:defRPr>
            </a:lvl1pPr>
            <a:lvl2pPr marL="853434" indent="-351425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2pPr>
            <a:lvl3pPr marL="1323500" indent="-319459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p"/>
              <a:defRPr sz="3080">
                <a:solidFill>
                  <a:srgbClr val="1C1C34"/>
                </a:solidFill>
              </a:defRPr>
            </a:lvl3pPr>
            <a:lvl4pPr marL="1857466" indent="-351405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■"/>
              <a:defRPr sz="3080">
                <a:solidFill>
                  <a:srgbClr val="1C1C34"/>
                </a:solidFill>
              </a:defRPr>
            </a:lvl4pPr>
            <a:lvl5pPr marL="2359498" indent="-351404" defTabSz="1005840">
              <a:spcBef>
                <a:spcPts val="660"/>
              </a:spcBef>
              <a:buClr>
                <a:srgbClr val="DDDDDD"/>
              </a:buClr>
              <a:buSzPct val="70000"/>
              <a:buFontTx/>
              <a:buChar char="□"/>
              <a:defRPr sz="308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19" name="Text Placeholder 3"/>
          <p:cNvSpPr>
            <a:spLocks noGrp="1"/>
          </p:cNvSpPr>
          <p:nvPr>
            <p:ph type="body" sz="half" idx="13"/>
          </p:nvPr>
        </p:nvSpPr>
        <p:spPr>
          <a:xfrm>
            <a:off x="5146199" y="1682221"/>
            <a:ext cx="4861561" cy="5222981"/>
          </a:xfrm>
          <a:prstGeom prst="rect">
            <a:avLst/>
          </a:prstGeom>
        </p:spPr>
        <p:txBody>
          <a:bodyPr lIns="45637" tIns="45637" rIns="45637" bIns="45637"/>
          <a:lstStyle>
            <a:lvl1pPr marL="376523" indent="-376523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2800">
                <a:solidFill>
                  <a:srgbClr val="1C1C34"/>
                </a:solidFill>
              </a:defRPr>
            </a:lvl1pPr>
          </a:lstStyle>
          <a:p>
            <a:pPr marL="342294" indent="-342294" defTabSz="914400">
              <a:spcBef>
                <a:spcPts val="600"/>
              </a:spcBef>
              <a:buClr>
                <a:srgbClr val="DDDDDD"/>
              </a:buClr>
              <a:buFontTx/>
              <a:buChar char="□"/>
              <a:defRPr sz="2800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15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54640" y="7081521"/>
            <a:ext cx="300842" cy="299303"/>
          </a:xfrm>
          <a:prstGeom prst="rect">
            <a:avLst/>
          </a:prstGeom>
        </p:spPr>
        <p:txBody>
          <a:bodyPr lIns="45637" tIns="45637" rIns="45637" bIns="45637" anchor="t"/>
          <a:lstStyle>
            <a:lvl1pPr algn="r">
              <a:defRPr sz="132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71360994"/>
      </p:ext>
    </p:extLst>
  </p:cSld>
  <p:clrMapOvr>
    <a:masterClrMapping/>
  </p:clrMapOvr>
  <p:transition spd="med"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7" name="Title Text"/>
          <p:cNvSpPr txBox="1">
            <a:spLocks noGrp="1"/>
          </p:cNvSpPr>
          <p:nvPr>
            <p:ph type="title"/>
          </p:nvPr>
        </p:nvSpPr>
        <p:spPr>
          <a:xfrm>
            <a:off x="753890" y="2414961"/>
            <a:ext cx="8550622" cy="1666057"/>
          </a:xfrm>
          <a:prstGeom prst="rect">
            <a:avLst/>
          </a:prstGeom>
        </p:spPr>
        <p:txBody>
          <a:bodyPr lIns="35662" tIns="35662" rIns="35662" bIns="35662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2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09007" y="4404898"/>
            <a:ext cx="7040389" cy="1986112"/>
          </a:xfrm>
          <a:prstGeom prst="rect">
            <a:avLst/>
          </a:prstGeom>
        </p:spPr>
        <p:txBody>
          <a:bodyPr lIns="35662" tIns="35662" rIns="35662" bIns="35662"/>
          <a:lstStyle>
            <a:lvl1pPr marL="0" indent="0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1pPr>
            <a:lvl2pPr marL="0" indent="353092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2pPr>
            <a:lvl3pPr marL="0" indent="706189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3pPr>
            <a:lvl4pPr marL="0" indent="1059287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4pPr>
            <a:lvl5pPr marL="0" indent="1412386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8801751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27251-83A9-0646-BD9F-96F14DD2FE5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5/6/21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0BCA-FDCB-0348-B74D-489AA06EB9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" name="Title Text"/>
          <p:cNvSpPr txBox="1">
            <a:spLocks noGrp="1"/>
          </p:cNvSpPr>
          <p:nvPr>
            <p:ph type="title"/>
          </p:nvPr>
        </p:nvSpPr>
        <p:spPr>
          <a:xfrm>
            <a:off x="117904" y="518667"/>
            <a:ext cx="9888959" cy="1162573"/>
          </a:xfrm>
          <a:prstGeom prst="rect">
            <a:avLst/>
          </a:prstGeom>
        </p:spPr>
        <p:txBody>
          <a:bodyPr lIns="35662" tIns="35662" rIns="35662" bIns="35662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37" name="Body Level One…"/>
          <p:cNvSpPr txBox="1">
            <a:spLocks noGrp="1"/>
          </p:cNvSpPr>
          <p:nvPr>
            <p:ph type="body" idx="1"/>
          </p:nvPr>
        </p:nvSpPr>
        <p:spPr>
          <a:xfrm>
            <a:off x="117904" y="1681238"/>
            <a:ext cx="9888959" cy="6091163"/>
          </a:xfrm>
          <a:prstGeom prst="rect">
            <a:avLst/>
          </a:prstGeom>
        </p:spPr>
        <p:txBody>
          <a:bodyPr lIns="35662" tIns="35662" rIns="35662" bIns="35662"/>
          <a:lstStyle>
            <a:lvl1pPr marL="329809" indent="-291786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50925" indent="-263502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27947" indent="-250639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29110" indent="-263172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19005" indent="-263171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6622466"/>
      </p:ext>
    </p:extLst>
  </p:cSld>
  <p:clrMapOvr>
    <a:masterClrMapping/>
  </p:clrMapOvr>
  <p:transition spd="med"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5" name="Title Text"/>
          <p:cNvSpPr txBox="1">
            <a:spLocks noGrp="1"/>
          </p:cNvSpPr>
          <p:nvPr>
            <p:ph type="title"/>
          </p:nvPr>
        </p:nvSpPr>
        <p:spPr>
          <a:xfrm>
            <a:off x="794408" y="4994375"/>
            <a:ext cx="8549394" cy="1543348"/>
          </a:xfrm>
          <a:prstGeom prst="rect">
            <a:avLst/>
          </a:prstGeom>
        </p:spPr>
        <p:txBody>
          <a:bodyPr lIns="35662" tIns="35662" rIns="35662" bIns="35662" anchor="t"/>
          <a:lstStyle>
            <a:lvl1pPr indent="9822" defTabSz="1005840">
              <a:defRPr sz="3080" b="1" cap="all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4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94408" y="3294162"/>
            <a:ext cx="8549394" cy="1700214"/>
          </a:xfrm>
          <a:prstGeom prst="rect">
            <a:avLst/>
          </a:prstGeom>
        </p:spPr>
        <p:txBody>
          <a:bodyPr lIns="35662" tIns="35662" rIns="35662" bIns="35662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1pPr>
            <a:lvl2pPr marL="0" indent="353092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2pPr>
            <a:lvl3pPr marL="0" indent="706189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3pPr>
            <a:lvl4pPr marL="0" indent="1059287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4pPr>
            <a:lvl5pPr marL="0" indent="1412386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93513659"/>
      </p:ext>
    </p:extLst>
  </p:cSld>
  <p:clrMapOvr>
    <a:masterClrMapping/>
  </p:clrMapOvr>
  <p:transition spd="med"/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4" name="Title Text"/>
          <p:cNvSpPr txBox="1">
            <a:spLocks noGrp="1"/>
          </p:cNvSpPr>
          <p:nvPr>
            <p:ph type="title"/>
          </p:nvPr>
        </p:nvSpPr>
        <p:spPr>
          <a:xfrm>
            <a:off x="117904" y="518667"/>
            <a:ext cx="9888959" cy="1162573"/>
          </a:xfrm>
          <a:prstGeom prst="rect">
            <a:avLst/>
          </a:prstGeom>
        </p:spPr>
        <p:txBody>
          <a:bodyPr lIns="35662" tIns="35662" rIns="35662" bIns="35662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5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7870" y="1681238"/>
            <a:ext cx="4885547" cy="6091163"/>
          </a:xfrm>
          <a:prstGeom prst="rect">
            <a:avLst/>
          </a:prstGeom>
        </p:spPr>
        <p:txBody>
          <a:bodyPr lIns="35662" tIns="35662" rIns="35662" bIns="35662"/>
          <a:lstStyle>
            <a:lvl1pPr marL="329809" indent="-291786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200">
                <a:solidFill>
                  <a:srgbClr val="1C1C34"/>
                </a:solidFill>
              </a:defRPr>
            </a:lvl1pPr>
            <a:lvl2pPr marL="674462" indent="-287038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200">
                <a:solidFill>
                  <a:srgbClr val="1C1C34"/>
                </a:solidFill>
              </a:defRPr>
            </a:lvl2pPr>
            <a:lvl3pPr marL="1055795" indent="-278488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200">
                <a:solidFill>
                  <a:srgbClr val="1C1C34"/>
                </a:solidFill>
              </a:defRPr>
            </a:lvl3pPr>
            <a:lvl4pPr marL="1465849" indent="-299911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200">
                <a:solidFill>
                  <a:srgbClr val="1C1C34"/>
                </a:solidFill>
              </a:defRPr>
            </a:lvl4pPr>
            <a:lvl5pPr marL="1855745" indent="-299911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20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86862918"/>
      </p:ext>
    </p:extLst>
  </p:cSld>
  <p:clrMapOvr>
    <a:masterClrMapping/>
  </p:clrMapOvr>
  <p:transition spd="med"/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4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3" name="Title Text"/>
          <p:cNvSpPr txBox="1">
            <a:spLocks noGrp="1"/>
          </p:cNvSpPr>
          <p:nvPr>
            <p:ph type="title"/>
          </p:nvPr>
        </p:nvSpPr>
        <p:spPr>
          <a:xfrm>
            <a:off x="503412" y="311200"/>
            <a:ext cx="9051579" cy="1295401"/>
          </a:xfrm>
          <a:prstGeom prst="rect">
            <a:avLst/>
          </a:prstGeom>
        </p:spPr>
        <p:txBody>
          <a:bodyPr lIns="35662" tIns="35662" rIns="35662" bIns="35662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6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3412" y="1739430"/>
            <a:ext cx="4443526" cy="724869"/>
          </a:xfrm>
          <a:prstGeom prst="rect">
            <a:avLst/>
          </a:prstGeom>
        </p:spPr>
        <p:txBody>
          <a:bodyPr lIns="35662" tIns="35662" rIns="35662" bIns="35662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1pPr>
            <a:lvl2pPr marL="0" indent="353092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2pPr>
            <a:lvl3pPr marL="0" indent="706189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3pPr>
            <a:lvl4pPr marL="0" indent="1059287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4pPr>
            <a:lvl5pPr marL="0" indent="1412386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6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09009" y="1739430"/>
            <a:ext cx="4445980" cy="724869"/>
          </a:xfrm>
          <a:prstGeom prst="rect">
            <a:avLst/>
          </a:prstGeom>
        </p:spPr>
        <p:txBody>
          <a:bodyPr lIns="35662" tIns="35662" rIns="35662" bIns="35662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700" b="1">
                <a:solidFill>
                  <a:srgbClr val="1C1C34"/>
                </a:solidFill>
              </a:defRPr>
            </a:lvl1pPr>
          </a:lstStyle>
          <a:p>
            <a:pPr marL="0" indent="0" defTabSz="914400">
              <a:spcBef>
                <a:spcPts val="600"/>
              </a:spcBef>
              <a:buClrTx/>
              <a:buSzTx/>
              <a:buFontTx/>
              <a:buNone/>
              <a:defRPr sz="1700" b="1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15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2889279"/>
      </p:ext>
    </p:extLst>
  </p:cSld>
  <p:clrMapOvr>
    <a:masterClrMapping/>
  </p:clrMapOvr>
  <p:transition spd="med"/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3" name="Title Text"/>
          <p:cNvSpPr txBox="1">
            <a:spLocks noGrp="1"/>
          </p:cNvSpPr>
          <p:nvPr>
            <p:ph type="title"/>
          </p:nvPr>
        </p:nvSpPr>
        <p:spPr>
          <a:xfrm>
            <a:off x="117904" y="518667"/>
            <a:ext cx="9888959" cy="1162573"/>
          </a:xfrm>
          <a:prstGeom prst="rect">
            <a:avLst/>
          </a:prstGeom>
        </p:spPr>
        <p:txBody>
          <a:bodyPr lIns="35662" tIns="35662" rIns="35662" bIns="35662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7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09719713"/>
      </p:ext>
    </p:extLst>
  </p:cSld>
  <p:clrMapOvr>
    <a:masterClrMapping/>
  </p:clrMapOvr>
  <p:transition spd="med"/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42139571"/>
      </p:ext>
    </p:extLst>
  </p:cSld>
  <p:clrMapOvr>
    <a:masterClrMapping/>
  </p:clrMapOvr>
  <p:transition spd="med"/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4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8" name="Title Text"/>
          <p:cNvSpPr txBox="1">
            <a:spLocks noGrp="1"/>
          </p:cNvSpPr>
          <p:nvPr>
            <p:ph type="title"/>
          </p:nvPr>
        </p:nvSpPr>
        <p:spPr>
          <a:xfrm>
            <a:off x="503443" y="309967"/>
            <a:ext cx="3309009" cy="1316906"/>
          </a:xfrm>
          <a:prstGeom prst="rect">
            <a:avLst/>
          </a:prstGeom>
        </p:spPr>
        <p:txBody>
          <a:bodyPr lIns="35662" tIns="35662" rIns="35662" bIns="35662" anchor="b"/>
          <a:lstStyle>
            <a:lvl1pPr indent="9822" defTabSz="1005840">
              <a:defRPr sz="154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89" name="Body Level One…"/>
          <p:cNvSpPr txBox="1">
            <a:spLocks noGrp="1"/>
          </p:cNvSpPr>
          <p:nvPr>
            <p:ph type="body" idx="1"/>
          </p:nvPr>
        </p:nvSpPr>
        <p:spPr>
          <a:xfrm>
            <a:off x="3932746" y="309936"/>
            <a:ext cx="5622243" cy="6632600"/>
          </a:xfrm>
          <a:prstGeom prst="rect">
            <a:avLst/>
          </a:prstGeom>
        </p:spPr>
        <p:txBody>
          <a:bodyPr lIns="35662" tIns="35662" rIns="35662" bIns="35662"/>
          <a:lstStyle>
            <a:lvl1pPr marL="329809" indent="-291786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420">
                <a:solidFill>
                  <a:srgbClr val="1C1C34"/>
                </a:solidFill>
              </a:defRPr>
            </a:lvl1pPr>
            <a:lvl2pPr marL="655805" indent="-268381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420">
                <a:solidFill>
                  <a:srgbClr val="1C1C34"/>
                </a:solidFill>
              </a:defRPr>
            </a:lvl2pPr>
            <a:lvl3pPr marL="1029585" indent="-252277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420">
                <a:solidFill>
                  <a:srgbClr val="1C1C34"/>
                </a:solidFill>
              </a:defRPr>
            </a:lvl3pPr>
            <a:lvl4pPr marL="1472275" indent="-306337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420">
                <a:solidFill>
                  <a:srgbClr val="1C1C34"/>
                </a:solidFill>
              </a:defRPr>
            </a:lvl4pPr>
            <a:lvl5pPr marL="1862171" indent="-306337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42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90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3442" y="1626842"/>
            <a:ext cx="3309010" cy="5315695"/>
          </a:xfrm>
          <a:prstGeom prst="rect">
            <a:avLst/>
          </a:prstGeom>
        </p:spPr>
        <p:txBody>
          <a:bodyPr lIns="35662" tIns="35662" rIns="35662" bIns="35662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000">
                <a:solidFill>
                  <a:srgbClr val="1C1C34"/>
                </a:solidFill>
              </a:defRPr>
            </a:lvl1pPr>
          </a:lstStyle>
          <a:p>
            <a:pPr marL="0" indent="0" defTabSz="914400">
              <a:spcBef>
                <a:spcPts val="600"/>
              </a:spcBef>
              <a:buClrTx/>
              <a:buSzTx/>
              <a:buFontTx/>
              <a:buNone/>
              <a:defRPr sz="1000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15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46314523"/>
      </p:ext>
    </p:extLst>
  </p:cSld>
  <p:clrMapOvr>
    <a:masterClrMapping/>
  </p:clrMapOvr>
  <p:transition spd="med"/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8" name="Title Text"/>
          <p:cNvSpPr txBox="1">
            <a:spLocks noGrp="1"/>
          </p:cNvSpPr>
          <p:nvPr>
            <p:ph type="title"/>
          </p:nvPr>
        </p:nvSpPr>
        <p:spPr>
          <a:xfrm>
            <a:off x="1971929" y="5440934"/>
            <a:ext cx="6034796" cy="642641"/>
          </a:xfrm>
          <a:prstGeom prst="rect">
            <a:avLst/>
          </a:prstGeom>
        </p:spPr>
        <p:txBody>
          <a:bodyPr lIns="35662" tIns="35662" rIns="35662" bIns="35662" anchor="b"/>
          <a:lstStyle>
            <a:lvl1pPr indent="9822" defTabSz="1005840">
              <a:defRPr sz="154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99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971929" y="694506"/>
            <a:ext cx="6034796" cy="466293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0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71929" y="6083574"/>
            <a:ext cx="6034796" cy="912094"/>
          </a:xfrm>
          <a:prstGeom prst="rect">
            <a:avLst/>
          </a:prstGeom>
        </p:spPr>
        <p:txBody>
          <a:bodyPr lIns="35662" tIns="35662" rIns="35662" bIns="35662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1pPr>
            <a:lvl2pPr marL="0" indent="353092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2pPr>
            <a:lvl3pPr marL="0" indent="706189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3pPr>
            <a:lvl4pPr marL="0" indent="1059287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4pPr>
            <a:lvl5pPr marL="0" indent="1412386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0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52230195"/>
      </p:ext>
    </p:extLst>
  </p:cSld>
  <p:clrMapOvr>
    <a:masterClrMapping/>
  </p:clrMapOvr>
  <p:transition spd="med"/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4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8" name="Title Text"/>
          <p:cNvSpPr txBox="1">
            <a:spLocks noGrp="1"/>
          </p:cNvSpPr>
          <p:nvPr>
            <p:ph type="title"/>
          </p:nvPr>
        </p:nvSpPr>
        <p:spPr>
          <a:xfrm>
            <a:off x="117904" y="518667"/>
            <a:ext cx="9888959" cy="1162573"/>
          </a:xfrm>
          <a:prstGeom prst="rect">
            <a:avLst/>
          </a:prstGeom>
        </p:spPr>
        <p:txBody>
          <a:bodyPr lIns="35662" tIns="35662" rIns="35662" bIns="35662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609" name="Body Level One…"/>
          <p:cNvSpPr txBox="1">
            <a:spLocks noGrp="1"/>
          </p:cNvSpPr>
          <p:nvPr>
            <p:ph type="body" idx="1"/>
          </p:nvPr>
        </p:nvSpPr>
        <p:spPr>
          <a:xfrm>
            <a:off x="117904" y="1681238"/>
            <a:ext cx="9888959" cy="6091163"/>
          </a:xfrm>
          <a:prstGeom prst="rect">
            <a:avLst/>
          </a:prstGeom>
        </p:spPr>
        <p:txBody>
          <a:bodyPr lIns="35662" tIns="35662" rIns="35662" bIns="35662"/>
          <a:lstStyle>
            <a:lvl1pPr marL="329809" indent="-291786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50925" indent="-263502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27947" indent="-250639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29110" indent="-263172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19005" indent="-263171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70607922"/>
      </p:ext>
    </p:extLst>
  </p:cSld>
  <p:clrMapOvr>
    <a:masterClrMapping/>
  </p:clrMapOvr>
  <p:transition spd="med"/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" name="Title Text"/>
          <p:cNvSpPr txBox="1">
            <a:spLocks noGrp="1"/>
          </p:cNvSpPr>
          <p:nvPr>
            <p:ph type="title"/>
          </p:nvPr>
        </p:nvSpPr>
        <p:spPr>
          <a:xfrm>
            <a:off x="7535206" y="518666"/>
            <a:ext cx="2471626" cy="7253735"/>
          </a:xfrm>
          <a:prstGeom prst="rect">
            <a:avLst/>
          </a:prstGeom>
        </p:spPr>
        <p:txBody>
          <a:bodyPr lIns="35662" tIns="35662" rIns="35662" bIns="35662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618" name="Body Level One…"/>
          <p:cNvSpPr txBox="1">
            <a:spLocks noGrp="1"/>
          </p:cNvSpPr>
          <p:nvPr>
            <p:ph type="body" idx="1"/>
          </p:nvPr>
        </p:nvSpPr>
        <p:spPr>
          <a:xfrm>
            <a:off x="117870" y="518666"/>
            <a:ext cx="7299464" cy="7253735"/>
          </a:xfrm>
          <a:prstGeom prst="rect">
            <a:avLst/>
          </a:prstGeom>
        </p:spPr>
        <p:txBody>
          <a:bodyPr lIns="35662" tIns="35662" rIns="35662" bIns="35662"/>
          <a:lstStyle>
            <a:lvl1pPr marL="329809" indent="-291786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50925" indent="-263502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27947" indent="-250639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29110" indent="-263172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19005" indent="-263171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626049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890" y="2414962"/>
            <a:ext cx="8550622" cy="166605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9006" y="4405093"/>
            <a:ext cx="7040390" cy="1986111"/>
          </a:xfrm>
        </p:spPr>
        <p:txBody>
          <a:bodyPr/>
          <a:lstStyle>
            <a:lvl1pPr marL="0" indent="0" algn="ctr">
              <a:buNone/>
              <a:defRPr/>
            </a:lvl1pPr>
            <a:lvl2pPr marL="349959" indent="0" algn="ctr">
              <a:buNone/>
              <a:defRPr/>
            </a:lvl2pPr>
            <a:lvl3pPr marL="699956" indent="0" algn="ctr">
              <a:buNone/>
              <a:defRPr/>
            </a:lvl3pPr>
            <a:lvl4pPr marL="1049995" indent="0" algn="ctr">
              <a:buNone/>
              <a:defRPr/>
            </a:lvl4pPr>
            <a:lvl5pPr marL="1399972" indent="0" algn="ctr">
              <a:buNone/>
              <a:defRPr/>
            </a:lvl5pPr>
            <a:lvl6pPr marL="1749995" indent="0" algn="ctr">
              <a:buNone/>
              <a:defRPr/>
            </a:lvl6pPr>
            <a:lvl7pPr marL="2099979" indent="0" algn="ctr">
              <a:buNone/>
              <a:defRPr/>
            </a:lvl7pPr>
            <a:lvl8pPr marL="2449995" indent="0" algn="ctr">
              <a:buNone/>
              <a:defRPr/>
            </a:lvl8pPr>
            <a:lvl9pPr marL="279999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350899" hangingPunct="0">
              <a:defRPr>
                <a:sym typeface="Helvetica" charset="0"/>
              </a:defRPr>
            </a:lvl1pPr>
          </a:lstStyle>
          <a:p>
            <a:pPr>
              <a:defRPr/>
            </a:pPr>
            <a:fld id="{625F88A1-8A5D-7B4F-A702-4C0A0FD50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265573"/>
      </p:ext>
    </p:extLst>
  </p:cSld>
  <p:clrMapOvr>
    <a:masterClrMapping/>
  </p:clrMapOvr>
  <p:transition/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6" name="Title Text"/>
          <p:cNvSpPr txBox="1">
            <a:spLocks noGrp="1"/>
          </p:cNvSpPr>
          <p:nvPr>
            <p:ph type="title"/>
          </p:nvPr>
        </p:nvSpPr>
        <p:spPr>
          <a:xfrm>
            <a:off x="753890" y="2414961"/>
            <a:ext cx="8550622" cy="1666057"/>
          </a:xfrm>
          <a:prstGeom prst="rect">
            <a:avLst/>
          </a:prstGeom>
        </p:spPr>
        <p:txBody>
          <a:bodyPr lIns="26745" tIns="26745" rIns="26745" bIns="26745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62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09007" y="4404901"/>
            <a:ext cx="7040389" cy="1986112"/>
          </a:xfrm>
          <a:prstGeom prst="rect">
            <a:avLst/>
          </a:prstGeom>
        </p:spPr>
        <p:txBody>
          <a:bodyPr lIns="26745" tIns="26745" rIns="26745" bIns="26745"/>
          <a:lstStyle>
            <a:lvl1pPr marL="0" indent="0" algn="ctr" defTabSz="1005840">
              <a:spcBef>
                <a:spcPts val="77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1pPr>
            <a:lvl2pPr marL="0" indent="353056" algn="ctr" defTabSz="1005840">
              <a:spcBef>
                <a:spcPts val="77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2pPr>
            <a:lvl3pPr marL="0" indent="706118" algn="ctr" defTabSz="1005840">
              <a:spcBef>
                <a:spcPts val="77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3pPr>
            <a:lvl4pPr marL="0" indent="1059178" algn="ctr" defTabSz="1005840">
              <a:spcBef>
                <a:spcPts val="77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4pPr>
            <a:lvl5pPr marL="0" indent="1412239" algn="ctr" defTabSz="1005840">
              <a:spcBef>
                <a:spcPts val="77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5038604"/>
      </p:ext>
    </p:extLst>
  </p:cSld>
  <p:clrMapOvr>
    <a:masterClrMapping/>
  </p:clrMapOvr>
  <p:transition spd="med"/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5" name="Title Text"/>
          <p:cNvSpPr txBox="1">
            <a:spLocks noGrp="1"/>
          </p:cNvSpPr>
          <p:nvPr>
            <p:ph type="title"/>
          </p:nvPr>
        </p:nvSpPr>
        <p:spPr>
          <a:xfrm>
            <a:off x="117906" y="516136"/>
            <a:ext cx="9888959" cy="1163836"/>
          </a:xfrm>
          <a:prstGeom prst="rect">
            <a:avLst/>
          </a:prstGeom>
        </p:spPr>
        <p:txBody>
          <a:bodyPr lIns="26745" tIns="26745" rIns="26745" bIns="26745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636" name="Body Level One…"/>
          <p:cNvSpPr txBox="1">
            <a:spLocks noGrp="1"/>
          </p:cNvSpPr>
          <p:nvPr>
            <p:ph type="body" idx="1"/>
          </p:nvPr>
        </p:nvSpPr>
        <p:spPr>
          <a:xfrm>
            <a:off x="117906" y="1681238"/>
            <a:ext cx="9888959" cy="6091163"/>
          </a:xfrm>
          <a:prstGeom prst="rect">
            <a:avLst/>
          </a:prstGeom>
        </p:spPr>
        <p:txBody>
          <a:bodyPr lIns="26745" tIns="26745" rIns="26745" bIns="26745"/>
          <a:lstStyle>
            <a:lvl1pPr marL="264802" indent="-264802" defTabSz="1005840">
              <a:spcBef>
                <a:spcPts val="770"/>
              </a:spcBef>
              <a:buClr>
                <a:srgbClr val="400080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571870" indent="-248244" defTabSz="1005840">
              <a:spcBef>
                <a:spcPts val="770"/>
              </a:spcBef>
              <a:buClr>
                <a:srgbClr val="4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903664" indent="-226969" defTabSz="1005840">
              <a:spcBef>
                <a:spcPts val="770"/>
              </a:spcBef>
              <a:buClr>
                <a:srgbClr val="400080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268078" indent="-238317" defTabSz="1005840">
              <a:spcBef>
                <a:spcPts val="770"/>
              </a:spcBef>
              <a:buClr>
                <a:srgbClr val="4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621133" indent="-238317" defTabSz="1005840">
              <a:spcBef>
                <a:spcPts val="770"/>
              </a:spcBef>
              <a:buClr>
                <a:srgbClr val="400080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64267451"/>
      </p:ext>
    </p:extLst>
  </p:cSld>
  <p:clrMapOvr>
    <a:masterClrMapping/>
  </p:clrMapOvr>
  <p:transition spd="med"/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4" name="Title Text"/>
          <p:cNvSpPr txBox="1">
            <a:spLocks noGrp="1"/>
          </p:cNvSpPr>
          <p:nvPr>
            <p:ph type="title"/>
          </p:nvPr>
        </p:nvSpPr>
        <p:spPr>
          <a:xfrm>
            <a:off x="794408" y="4994375"/>
            <a:ext cx="8549394" cy="1543348"/>
          </a:xfrm>
          <a:prstGeom prst="rect">
            <a:avLst/>
          </a:prstGeom>
        </p:spPr>
        <p:txBody>
          <a:bodyPr lIns="26745" tIns="26745" rIns="26745" bIns="26745" anchor="t"/>
          <a:lstStyle>
            <a:lvl1pPr defTabSz="1005840">
              <a:defRPr sz="3080" b="1" cap="all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64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94408" y="3294162"/>
            <a:ext cx="8549394" cy="1700214"/>
          </a:xfrm>
          <a:prstGeom prst="rect">
            <a:avLst/>
          </a:prstGeom>
        </p:spPr>
        <p:txBody>
          <a:bodyPr lIns="26745" tIns="26745" rIns="26745" bIns="26745" anchor="b"/>
          <a:lstStyle>
            <a:lvl1pPr marL="0" indent="0" defTabSz="1005840">
              <a:spcBef>
                <a:spcPts val="77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1pPr>
            <a:lvl2pPr marL="0" indent="353056" defTabSz="1005840">
              <a:spcBef>
                <a:spcPts val="77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2pPr>
            <a:lvl3pPr marL="0" indent="706118" defTabSz="1005840">
              <a:spcBef>
                <a:spcPts val="77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3pPr>
            <a:lvl4pPr marL="0" indent="1059178" defTabSz="1005840">
              <a:spcBef>
                <a:spcPts val="77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4pPr>
            <a:lvl5pPr marL="0" indent="1412239" defTabSz="1005840">
              <a:spcBef>
                <a:spcPts val="77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92091296"/>
      </p:ext>
    </p:extLst>
  </p:cSld>
  <p:clrMapOvr>
    <a:masterClrMapping/>
  </p:clrMapOvr>
  <p:transition spd="med"/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3" name="Title Text"/>
          <p:cNvSpPr txBox="1">
            <a:spLocks noGrp="1"/>
          </p:cNvSpPr>
          <p:nvPr>
            <p:ph type="title"/>
          </p:nvPr>
        </p:nvSpPr>
        <p:spPr>
          <a:xfrm>
            <a:off x="117906" y="516136"/>
            <a:ext cx="9888959" cy="1163836"/>
          </a:xfrm>
          <a:prstGeom prst="rect">
            <a:avLst/>
          </a:prstGeom>
        </p:spPr>
        <p:txBody>
          <a:bodyPr lIns="26745" tIns="26745" rIns="26745" bIns="26745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65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7870" y="1681238"/>
            <a:ext cx="4885547" cy="6091163"/>
          </a:xfrm>
          <a:prstGeom prst="rect">
            <a:avLst/>
          </a:prstGeom>
        </p:spPr>
        <p:txBody>
          <a:bodyPr lIns="26745" tIns="26745" rIns="26745" bIns="26745"/>
          <a:lstStyle>
            <a:lvl1pPr marL="264802" indent="-264802" defTabSz="1005840">
              <a:spcBef>
                <a:spcPts val="770"/>
              </a:spcBef>
              <a:buClr>
                <a:srgbClr val="400080"/>
              </a:buClr>
              <a:buFontTx/>
              <a:buChar char="□"/>
              <a:defRPr sz="2200">
                <a:solidFill>
                  <a:srgbClr val="1C1C34"/>
                </a:solidFill>
              </a:defRPr>
            </a:lvl1pPr>
            <a:lvl2pPr marL="583228" indent="-259601" defTabSz="1005840">
              <a:spcBef>
                <a:spcPts val="770"/>
              </a:spcBef>
              <a:buClr>
                <a:srgbClr val="400080"/>
              </a:buClr>
              <a:buSzPct val="69000"/>
              <a:buFontTx/>
              <a:buChar char="■"/>
              <a:defRPr sz="2200">
                <a:solidFill>
                  <a:srgbClr val="1C1C34"/>
                </a:solidFill>
              </a:defRPr>
            </a:lvl2pPr>
            <a:lvl3pPr marL="928883" indent="-252187" defTabSz="1005840">
              <a:spcBef>
                <a:spcPts val="770"/>
              </a:spcBef>
              <a:buClr>
                <a:srgbClr val="400080"/>
              </a:buClr>
              <a:buSzPct val="69000"/>
              <a:buFontTx/>
              <a:buChar char="p"/>
              <a:defRPr sz="2200">
                <a:solidFill>
                  <a:srgbClr val="1C1C34"/>
                </a:solidFill>
              </a:defRPr>
            </a:lvl3pPr>
            <a:lvl4pPr marL="1301346" indent="-271586" defTabSz="1005840">
              <a:spcBef>
                <a:spcPts val="770"/>
              </a:spcBef>
              <a:buClr>
                <a:srgbClr val="400080"/>
              </a:buClr>
              <a:buSzPct val="69000"/>
              <a:buFontTx/>
              <a:buChar char="■"/>
              <a:defRPr sz="2200">
                <a:solidFill>
                  <a:srgbClr val="1C1C34"/>
                </a:solidFill>
              </a:defRPr>
            </a:lvl4pPr>
            <a:lvl5pPr marL="1654401" indent="-271586" defTabSz="1005840">
              <a:spcBef>
                <a:spcPts val="770"/>
              </a:spcBef>
              <a:buClr>
                <a:srgbClr val="400080"/>
              </a:buClr>
              <a:buSzPct val="69000"/>
              <a:buFontTx/>
              <a:buChar char="□"/>
              <a:defRPr sz="220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5149227"/>
      </p:ext>
    </p:extLst>
  </p:cSld>
  <p:clrMapOvr>
    <a:masterClrMapping/>
  </p:clrMapOvr>
  <p:transition spd="med"/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5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2" name="Title Text"/>
          <p:cNvSpPr txBox="1">
            <a:spLocks noGrp="1"/>
          </p:cNvSpPr>
          <p:nvPr>
            <p:ph type="title"/>
          </p:nvPr>
        </p:nvSpPr>
        <p:spPr>
          <a:xfrm>
            <a:off x="503412" y="311200"/>
            <a:ext cx="9051579" cy="1295401"/>
          </a:xfrm>
          <a:prstGeom prst="rect">
            <a:avLst/>
          </a:prstGeom>
        </p:spPr>
        <p:txBody>
          <a:bodyPr lIns="26745" tIns="26745" rIns="26745" bIns="26745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66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3412" y="1739430"/>
            <a:ext cx="4443526" cy="724869"/>
          </a:xfrm>
          <a:prstGeom prst="rect">
            <a:avLst/>
          </a:prstGeom>
        </p:spPr>
        <p:txBody>
          <a:bodyPr lIns="26745" tIns="26745" rIns="26745" bIns="26745" anchor="b"/>
          <a:lstStyle>
            <a:lvl1pPr marL="0" indent="0" defTabSz="1005840">
              <a:spcBef>
                <a:spcPts val="77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1pPr>
            <a:lvl2pPr marL="0" indent="353056" defTabSz="1005840">
              <a:spcBef>
                <a:spcPts val="77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2pPr>
            <a:lvl3pPr marL="0" indent="706118" defTabSz="1005840">
              <a:spcBef>
                <a:spcPts val="77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3pPr>
            <a:lvl4pPr marL="0" indent="1059178" defTabSz="1005840">
              <a:spcBef>
                <a:spcPts val="77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4pPr>
            <a:lvl5pPr marL="0" indent="1412239" defTabSz="1005840">
              <a:spcBef>
                <a:spcPts val="77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6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09009" y="1739430"/>
            <a:ext cx="4445980" cy="724869"/>
          </a:xfrm>
          <a:prstGeom prst="rect">
            <a:avLst/>
          </a:prstGeom>
        </p:spPr>
        <p:txBody>
          <a:bodyPr lIns="26745" tIns="26745" rIns="26745" bIns="26745" anchor="b"/>
          <a:lstStyle>
            <a:lvl1pPr marL="0" indent="0" defTabSz="1005840">
              <a:spcBef>
                <a:spcPts val="770"/>
              </a:spcBef>
              <a:buClrTx/>
              <a:buSzTx/>
              <a:buFontTx/>
              <a:buNone/>
              <a:defRPr sz="1700" b="1">
                <a:solidFill>
                  <a:srgbClr val="1C1C34"/>
                </a:solidFill>
              </a:defRPr>
            </a:lvl1pPr>
          </a:lstStyle>
          <a:p>
            <a:pPr marL="0" indent="0" defTabSz="914400">
              <a:spcBef>
                <a:spcPts val="700"/>
              </a:spcBef>
              <a:buClrTx/>
              <a:buSzTx/>
              <a:buFontTx/>
              <a:buNone/>
              <a:defRPr sz="1700" b="1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16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55096205"/>
      </p:ext>
    </p:extLst>
  </p:cSld>
  <p:clrMapOvr>
    <a:masterClrMapping/>
  </p:clrMapOvr>
  <p:transition spd="med"/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2" name="Title Text"/>
          <p:cNvSpPr txBox="1">
            <a:spLocks noGrp="1"/>
          </p:cNvSpPr>
          <p:nvPr>
            <p:ph type="title"/>
          </p:nvPr>
        </p:nvSpPr>
        <p:spPr>
          <a:xfrm>
            <a:off x="117906" y="516136"/>
            <a:ext cx="9888959" cy="1163836"/>
          </a:xfrm>
          <a:prstGeom prst="rect">
            <a:avLst/>
          </a:prstGeom>
        </p:spPr>
        <p:txBody>
          <a:bodyPr lIns="26745" tIns="26745" rIns="26745" bIns="26745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6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51990547"/>
      </p:ext>
    </p:extLst>
  </p:cSld>
  <p:clrMapOvr>
    <a:masterClrMapping/>
  </p:clrMapOvr>
  <p:transition spd="med"/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1815277"/>
      </p:ext>
    </p:extLst>
  </p:cSld>
  <p:clrMapOvr>
    <a:masterClrMapping/>
  </p:clrMapOvr>
  <p:transition spd="med"/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5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Title Text"/>
          <p:cNvSpPr txBox="1">
            <a:spLocks noGrp="1"/>
          </p:cNvSpPr>
          <p:nvPr>
            <p:ph type="title"/>
          </p:nvPr>
        </p:nvSpPr>
        <p:spPr>
          <a:xfrm>
            <a:off x="503445" y="309970"/>
            <a:ext cx="3309009" cy="1316906"/>
          </a:xfrm>
          <a:prstGeom prst="rect">
            <a:avLst/>
          </a:prstGeom>
        </p:spPr>
        <p:txBody>
          <a:bodyPr lIns="26745" tIns="26745" rIns="26745" bIns="26745" anchor="b"/>
          <a:lstStyle>
            <a:lvl1pPr defTabSz="1005840">
              <a:defRPr sz="154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688" name="Body Level One…"/>
          <p:cNvSpPr txBox="1">
            <a:spLocks noGrp="1"/>
          </p:cNvSpPr>
          <p:nvPr>
            <p:ph type="body" idx="1"/>
          </p:nvPr>
        </p:nvSpPr>
        <p:spPr>
          <a:xfrm>
            <a:off x="3932746" y="309936"/>
            <a:ext cx="5622243" cy="6632600"/>
          </a:xfrm>
          <a:prstGeom prst="rect">
            <a:avLst/>
          </a:prstGeom>
        </p:spPr>
        <p:txBody>
          <a:bodyPr lIns="26745" tIns="26745" rIns="26745" bIns="26745"/>
          <a:lstStyle>
            <a:lvl1pPr marL="264802" indent="-264802" defTabSz="1005840">
              <a:spcBef>
                <a:spcPts val="770"/>
              </a:spcBef>
              <a:buClr>
                <a:srgbClr val="400080"/>
              </a:buClr>
              <a:buFontTx/>
              <a:buChar char="□"/>
              <a:defRPr sz="2420">
                <a:solidFill>
                  <a:srgbClr val="1C1C34"/>
                </a:solidFill>
              </a:defRPr>
            </a:lvl1pPr>
            <a:lvl2pPr marL="566354" indent="-242727" defTabSz="1005840">
              <a:spcBef>
                <a:spcPts val="770"/>
              </a:spcBef>
              <a:buClr>
                <a:srgbClr val="400080"/>
              </a:buClr>
              <a:buSzPct val="69000"/>
              <a:buFontTx/>
              <a:buChar char="■"/>
              <a:defRPr sz="2420">
                <a:solidFill>
                  <a:srgbClr val="1C1C34"/>
                </a:solidFill>
              </a:defRPr>
            </a:lvl2pPr>
            <a:lvl3pPr marL="905147" indent="-228451" defTabSz="1005840">
              <a:spcBef>
                <a:spcPts val="770"/>
              </a:spcBef>
              <a:buClr>
                <a:srgbClr val="400080"/>
              </a:buClr>
              <a:buSzPct val="69000"/>
              <a:buFontTx/>
              <a:buChar char="p"/>
              <a:defRPr sz="2420">
                <a:solidFill>
                  <a:srgbClr val="1C1C34"/>
                </a:solidFill>
              </a:defRPr>
            </a:lvl3pPr>
            <a:lvl4pPr marL="1307166" indent="-277406" defTabSz="1005840">
              <a:spcBef>
                <a:spcPts val="770"/>
              </a:spcBef>
              <a:buClr>
                <a:srgbClr val="400080"/>
              </a:buClr>
              <a:buSzPct val="69000"/>
              <a:buFontTx/>
              <a:buChar char="■"/>
              <a:defRPr sz="2420">
                <a:solidFill>
                  <a:srgbClr val="1C1C34"/>
                </a:solidFill>
              </a:defRPr>
            </a:lvl4pPr>
            <a:lvl5pPr marL="1660221" indent="-277406" defTabSz="1005840">
              <a:spcBef>
                <a:spcPts val="770"/>
              </a:spcBef>
              <a:buClr>
                <a:srgbClr val="400080"/>
              </a:buClr>
              <a:buSzPct val="69000"/>
              <a:buFontTx/>
              <a:buChar char="□"/>
              <a:defRPr sz="242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89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3444" y="1626842"/>
            <a:ext cx="3309010" cy="5315695"/>
          </a:xfrm>
          <a:prstGeom prst="rect">
            <a:avLst/>
          </a:prstGeom>
        </p:spPr>
        <p:txBody>
          <a:bodyPr lIns="26745" tIns="26745" rIns="26745" bIns="26745"/>
          <a:lstStyle>
            <a:lvl1pPr marL="0" indent="0" defTabSz="1005840">
              <a:spcBef>
                <a:spcPts val="770"/>
              </a:spcBef>
              <a:buClrTx/>
              <a:buSzTx/>
              <a:buFontTx/>
              <a:buNone/>
              <a:defRPr sz="1000">
                <a:solidFill>
                  <a:srgbClr val="1C1C34"/>
                </a:solidFill>
              </a:defRPr>
            </a:lvl1pPr>
          </a:lstStyle>
          <a:p>
            <a:pPr marL="0" indent="0" defTabSz="914400">
              <a:spcBef>
                <a:spcPts val="700"/>
              </a:spcBef>
              <a:buClrTx/>
              <a:buSzTx/>
              <a:buFontTx/>
              <a:buNone/>
              <a:defRPr sz="1000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169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97614592"/>
      </p:ext>
    </p:extLst>
  </p:cSld>
  <p:clrMapOvr>
    <a:masterClrMapping/>
  </p:clrMapOvr>
  <p:transition spd="med"/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7" name="Title Text"/>
          <p:cNvSpPr txBox="1">
            <a:spLocks noGrp="1"/>
          </p:cNvSpPr>
          <p:nvPr>
            <p:ph type="title"/>
          </p:nvPr>
        </p:nvSpPr>
        <p:spPr>
          <a:xfrm>
            <a:off x="1971931" y="5440934"/>
            <a:ext cx="6034797" cy="642641"/>
          </a:xfrm>
          <a:prstGeom prst="rect">
            <a:avLst/>
          </a:prstGeom>
        </p:spPr>
        <p:txBody>
          <a:bodyPr lIns="26745" tIns="26745" rIns="26745" bIns="26745" anchor="b"/>
          <a:lstStyle>
            <a:lvl1pPr defTabSz="1005840">
              <a:defRPr sz="154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698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971931" y="694506"/>
            <a:ext cx="6034797" cy="466293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9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71931" y="6083574"/>
            <a:ext cx="6034797" cy="912094"/>
          </a:xfrm>
          <a:prstGeom prst="rect">
            <a:avLst/>
          </a:prstGeom>
        </p:spPr>
        <p:txBody>
          <a:bodyPr lIns="26745" tIns="26745" rIns="26745" bIns="26745"/>
          <a:lstStyle>
            <a:lvl1pPr marL="0" indent="0" defTabSz="1005840">
              <a:spcBef>
                <a:spcPts val="77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1pPr>
            <a:lvl2pPr marL="0" indent="353056" defTabSz="1005840">
              <a:spcBef>
                <a:spcPts val="77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2pPr>
            <a:lvl3pPr marL="0" indent="706118" defTabSz="1005840">
              <a:spcBef>
                <a:spcPts val="77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3pPr>
            <a:lvl4pPr marL="0" indent="1059178" defTabSz="1005840">
              <a:spcBef>
                <a:spcPts val="77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4pPr>
            <a:lvl5pPr marL="0" indent="1412239" defTabSz="1005840">
              <a:spcBef>
                <a:spcPts val="77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32559617"/>
      </p:ext>
    </p:extLst>
  </p:cSld>
  <p:clrMapOvr>
    <a:masterClrMapping/>
  </p:clrMapOvr>
  <p:transition spd="med"/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5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7" name="Title Text"/>
          <p:cNvSpPr txBox="1">
            <a:spLocks noGrp="1"/>
          </p:cNvSpPr>
          <p:nvPr>
            <p:ph type="title"/>
          </p:nvPr>
        </p:nvSpPr>
        <p:spPr>
          <a:xfrm>
            <a:off x="117906" y="516136"/>
            <a:ext cx="9888959" cy="1163836"/>
          </a:xfrm>
          <a:prstGeom prst="rect">
            <a:avLst/>
          </a:prstGeom>
        </p:spPr>
        <p:txBody>
          <a:bodyPr lIns="26745" tIns="26745" rIns="26745" bIns="26745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08" name="Body Level One…"/>
          <p:cNvSpPr txBox="1">
            <a:spLocks noGrp="1"/>
          </p:cNvSpPr>
          <p:nvPr>
            <p:ph type="body" idx="1"/>
          </p:nvPr>
        </p:nvSpPr>
        <p:spPr>
          <a:xfrm>
            <a:off x="117906" y="1681238"/>
            <a:ext cx="9888959" cy="6091163"/>
          </a:xfrm>
          <a:prstGeom prst="rect">
            <a:avLst/>
          </a:prstGeom>
        </p:spPr>
        <p:txBody>
          <a:bodyPr lIns="26745" tIns="26745" rIns="26745" bIns="26745"/>
          <a:lstStyle>
            <a:lvl1pPr marL="264802" indent="-264802" defTabSz="1005840">
              <a:spcBef>
                <a:spcPts val="770"/>
              </a:spcBef>
              <a:buClr>
                <a:srgbClr val="400080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571870" indent="-248244" defTabSz="1005840">
              <a:spcBef>
                <a:spcPts val="770"/>
              </a:spcBef>
              <a:buClr>
                <a:srgbClr val="4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903664" indent="-226969" defTabSz="1005840">
              <a:spcBef>
                <a:spcPts val="770"/>
              </a:spcBef>
              <a:buClr>
                <a:srgbClr val="400080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268078" indent="-238317" defTabSz="1005840">
              <a:spcBef>
                <a:spcPts val="770"/>
              </a:spcBef>
              <a:buClr>
                <a:srgbClr val="4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621133" indent="-238317" defTabSz="1005840">
              <a:spcBef>
                <a:spcPts val="770"/>
              </a:spcBef>
              <a:buClr>
                <a:srgbClr val="400080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96269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350899" hangingPunct="0">
              <a:defRPr>
                <a:sym typeface="Helvetica" charset="0"/>
              </a:defRPr>
            </a:lvl1pPr>
          </a:lstStyle>
          <a:p>
            <a:pPr>
              <a:defRPr/>
            </a:pPr>
            <a:fld id="{7D30C08C-FBA8-7E40-83C5-21C8D984AC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00952"/>
      </p:ext>
    </p:extLst>
  </p:cSld>
  <p:clrMapOvr>
    <a:masterClrMapping/>
  </p:clrMapOvr>
  <p:transition/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6" name="Title Text"/>
          <p:cNvSpPr txBox="1">
            <a:spLocks noGrp="1"/>
          </p:cNvSpPr>
          <p:nvPr>
            <p:ph type="title"/>
          </p:nvPr>
        </p:nvSpPr>
        <p:spPr>
          <a:xfrm>
            <a:off x="7535206" y="516136"/>
            <a:ext cx="2471626" cy="7256264"/>
          </a:xfrm>
          <a:prstGeom prst="rect">
            <a:avLst/>
          </a:prstGeom>
        </p:spPr>
        <p:txBody>
          <a:bodyPr lIns="26745" tIns="26745" rIns="26745" bIns="26745" anchor="t"/>
          <a:lstStyle>
            <a:lvl1pPr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17" name="Body Level One…"/>
          <p:cNvSpPr txBox="1">
            <a:spLocks noGrp="1"/>
          </p:cNvSpPr>
          <p:nvPr>
            <p:ph type="body" idx="1"/>
          </p:nvPr>
        </p:nvSpPr>
        <p:spPr>
          <a:xfrm>
            <a:off x="117870" y="516136"/>
            <a:ext cx="7299464" cy="7256264"/>
          </a:xfrm>
          <a:prstGeom prst="rect">
            <a:avLst/>
          </a:prstGeom>
        </p:spPr>
        <p:txBody>
          <a:bodyPr lIns="26745" tIns="26745" rIns="26745" bIns="26745"/>
          <a:lstStyle>
            <a:lvl1pPr marL="264802" indent="-264802" defTabSz="1005840">
              <a:spcBef>
                <a:spcPts val="770"/>
              </a:spcBef>
              <a:buClr>
                <a:srgbClr val="400080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571870" indent="-248244" defTabSz="1005840">
              <a:spcBef>
                <a:spcPts val="770"/>
              </a:spcBef>
              <a:buClr>
                <a:srgbClr val="4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903664" indent="-226969" defTabSz="1005840">
              <a:spcBef>
                <a:spcPts val="770"/>
              </a:spcBef>
              <a:buClr>
                <a:srgbClr val="400080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268078" indent="-238317" defTabSz="1005840">
              <a:spcBef>
                <a:spcPts val="770"/>
              </a:spcBef>
              <a:buClr>
                <a:srgbClr val="4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621133" indent="-238317" defTabSz="1005840">
              <a:spcBef>
                <a:spcPts val="770"/>
              </a:spcBef>
              <a:buClr>
                <a:srgbClr val="400080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5482930"/>
      </p:ext>
    </p:extLst>
  </p:cSld>
  <p:clrMapOvr>
    <a:masterClrMapping/>
  </p:clrMapOvr>
  <p:transition spd="med"/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5" name="Title Text"/>
          <p:cNvSpPr txBox="1">
            <a:spLocks noGrp="1"/>
          </p:cNvSpPr>
          <p:nvPr>
            <p:ph type="title"/>
          </p:nvPr>
        </p:nvSpPr>
        <p:spPr>
          <a:xfrm>
            <a:off x="753890" y="2414961"/>
            <a:ext cx="8550622" cy="1666057"/>
          </a:xfrm>
          <a:prstGeom prst="rect">
            <a:avLst/>
          </a:prstGeom>
        </p:spPr>
        <p:txBody>
          <a:bodyPr lIns="26744" tIns="26744" rIns="26744" bIns="26744"/>
          <a:lstStyle>
            <a:lvl1pPr defTabSz="1005840">
              <a:defRPr sz="4290" spc="0"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2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09007" y="4404901"/>
            <a:ext cx="7040389" cy="1986112"/>
          </a:xfrm>
          <a:prstGeom prst="rect">
            <a:avLst/>
          </a:prstGeom>
        </p:spPr>
        <p:txBody>
          <a:bodyPr lIns="26744" tIns="26744" rIns="26744" bIns="26744"/>
          <a:lstStyle>
            <a:lvl1pPr marL="0" indent="0" algn="ctr" defTabSz="1005840">
              <a:buClrTx/>
              <a:buSzTx/>
              <a:buFontTx/>
              <a:buNone/>
            </a:lvl1pPr>
            <a:lvl2pPr marL="0" indent="353037" algn="ctr" defTabSz="1005840">
              <a:buClrTx/>
              <a:buSzTx/>
              <a:buFontTx/>
              <a:buNone/>
            </a:lvl2pPr>
            <a:lvl3pPr marL="0" indent="706081" algn="ctr" defTabSz="1005840">
              <a:buClrTx/>
              <a:buSzTx/>
              <a:buFontTx/>
              <a:buNone/>
            </a:lvl3pPr>
            <a:lvl4pPr marL="0" indent="1059125" algn="ctr" defTabSz="1005840">
              <a:buClrTx/>
              <a:buSzTx/>
              <a:buFontTx/>
              <a:buNone/>
            </a:lvl4pPr>
            <a:lvl5pPr marL="0" indent="1412168" algn="ctr" defTabSz="1005840"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78725" y="116807"/>
            <a:ext cx="286580" cy="282522"/>
          </a:xfrm>
          <a:prstGeom prst="rect">
            <a:avLst/>
          </a:prstGeom>
        </p:spPr>
        <p:txBody>
          <a:bodyPr lIns="32092" tIns="32092" rIns="32092" bIns="32092"/>
          <a:lstStyle>
            <a:lvl1pPr>
              <a:defRPr sz="1430" b="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33179000"/>
      </p:ext>
    </p:extLst>
  </p:cSld>
  <p:clrMapOvr>
    <a:masterClrMapping/>
  </p:clrMapOvr>
  <p:transition spd="med"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4" name="Title Text"/>
          <p:cNvSpPr txBox="1">
            <a:spLocks noGrp="1"/>
          </p:cNvSpPr>
          <p:nvPr>
            <p:ph type="title"/>
          </p:nvPr>
        </p:nvSpPr>
        <p:spPr>
          <a:xfrm>
            <a:off x="500956" y="607219"/>
            <a:ext cx="9056489" cy="1123355"/>
          </a:xfrm>
          <a:prstGeom prst="rect">
            <a:avLst/>
          </a:prstGeom>
        </p:spPr>
        <p:txBody>
          <a:bodyPr lIns="26744" tIns="26744" rIns="26744" bIns="26744"/>
          <a:lstStyle>
            <a:lvl1pPr defTabSz="1005840">
              <a:defRPr sz="4290" spc="0"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35" name="Body Level One…"/>
          <p:cNvSpPr txBox="1">
            <a:spLocks noGrp="1"/>
          </p:cNvSpPr>
          <p:nvPr>
            <p:ph type="body" idx="1"/>
          </p:nvPr>
        </p:nvSpPr>
        <p:spPr>
          <a:xfrm>
            <a:off x="500956" y="1811570"/>
            <a:ext cx="9056489" cy="5525691"/>
          </a:xfrm>
          <a:prstGeom prst="rect">
            <a:avLst/>
          </a:prstGeom>
        </p:spPr>
        <p:txBody>
          <a:bodyPr lIns="26744" tIns="26744" rIns="26744" bIns="26744"/>
          <a:lstStyle>
            <a:lvl1pPr marL="140961" indent="-140961" defTabSz="1005840"/>
            <a:lvl2pPr marL="352062" indent="-170625" defTabSz="1005840"/>
            <a:lvl3pPr marL="592506" indent="-199003" defTabSz="1005840">
              <a:buSzPct val="89000"/>
            </a:lvl3pPr>
            <a:lvl4pPr marL="831113" indent="-225536" defTabSz="1005840"/>
            <a:lvl5pPr marL="922648" indent="-140559" defTabSz="100584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3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78725" y="116807"/>
            <a:ext cx="286580" cy="282522"/>
          </a:xfrm>
          <a:prstGeom prst="rect">
            <a:avLst/>
          </a:prstGeom>
        </p:spPr>
        <p:txBody>
          <a:bodyPr lIns="32092" tIns="32092" rIns="32092" bIns="32092"/>
          <a:lstStyle>
            <a:lvl1pPr>
              <a:defRPr sz="1430" b="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2686583"/>
      </p:ext>
    </p:extLst>
  </p:cSld>
  <p:clrMapOvr>
    <a:masterClrMapping/>
  </p:clrMapOvr>
  <p:transition spd="med"/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" name="Title Text"/>
          <p:cNvSpPr txBox="1">
            <a:spLocks noGrp="1"/>
          </p:cNvSpPr>
          <p:nvPr>
            <p:ph type="title"/>
          </p:nvPr>
        </p:nvSpPr>
        <p:spPr>
          <a:xfrm>
            <a:off x="794408" y="4994375"/>
            <a:ext cx="8549394" cy="1543348"/>
          </a:xfrm>
          <a:prstGeom prst="rect">
            <a:avLst/>
          </a:prstGeom>
        </p:spPr>
        <p:txBody>
          <a:bodyPr lIns="26744" tIns="26744" rIns="26744" bIns="26744" anchor="t"/>
          <a:lstStyle>
            <a:lvl1pPr defTabSz="1005840">
              <a:defRPr sz="3080" b="1" cap="all" spc="0"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4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94408" y="3294162"/>
            <a:ext cx="8549394" cy="1700214"/>
          </a:xfrm>
          <a:prstGeom prst="rect">
            <a:avLst/>
          </a:prstGeom>
        </p:spPr>
        <p:txBody>
          <a:bodyPr lIns="26744" tIns="26744" rIns="26744" bIns="26744" anchor="b"/>
          <a:lstStyle>
            <a:lvl1pPr marL="0" indent="0" defTabSz="1005840">
              <a:buClrTx/>
              <a:buSzTx/>
              <a:buFontTx/>
              <a:buNone/>
              <a:defRPr sz="1540"/>
            </a:lvl1pPr>
            <a:lvl2pPr marL="0" indent="353037" defTabSz="1005840">
              <a:buClrTx/>
              <a:buSzTx/>
              <a:buFontTx/>
              <a:buNone/>
              <a:defRPr sz="1540"/>
            </a:lvl2pPr>
            <a:lvl3pPr marL="0" indent="706081" defTabSz="1005840">
              <a:buClrTx/>
              <a:buSzTx/>
              <a:buFontTx/>
              <a:buNone/>
              <a:defRPr sz="1540"/>
            </a:lvl3pPr>
            <a:lvl4pPr marL="0" indent="1059125" defTabSz="1005840">
              <a:buClrTx/>
              <a:buSzTx/>
              <a:buFontTx/>
              <a:buNone/>
              <a:defRPr sz="1540"/>
            </a:lvl4pPr>
            <a:lvl5pPr marL="0" indent="1412168" defTabSz="1005840">
              <a:buClrTx/>
              <a:buSzTx/>
              <a:buFontTx/>
              <a:buNone/>
              <a:defRPr sz="154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78725" y="116807"/>
            <a:ext cx="286580" cy="282522"/>
          </a:xfrm>
          <a:prstGeom prst="rect">
            <a:avLst/>
          </a:prstGeom>
        </p:spPr>
        <p:txBody>
          <a:bodyPr lIns="32092" tIns="32092" rIns="32092" bIns="32092"/>
          <a:lstStyle>
            <a:lvl1pPr>
              <a:defRPr sz="1430" b="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3275278"/>
      </p:ext>
    </p:extLst>
  </p:cSld>
  <p:clrMapOvr>
    <a:masterClrMapping/>
  </p:clrMapOvr>
  <p:transition spd="med"/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2" name="Title Text"/>
          <p:cNvSpPr txBox="1">
            <a:spLocks noGrp="1"/>
          </p:cNvSpPr>
          <p:nvPr>
            <p:ph type="title"/>
          </p:nvPr>
        </p:nvSpPr>
        <p:spPr>
          <a:xfrm>
            <a:off x="500956" y="607219"/>
            <a:ext cx="9056489" cy="1123355"/>
          </a:xfrm>
          <a:prstGeom prst="rect">
            <a:avLst/>
          </a:prstGeom>
        </p:spPr>
        <p:txBody>
          <a:bodyPr lIns="26744" tIns="26744" rIns="26744" bIns="26744"/>
          <a:lstStyle>
            <a:lvl1pPr defTabSz="1005840">
              <a:defRPr sz="4290" spc="0"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5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00955" y="1811570"/>
            <a:ext cx="4469309" cy="5525691"/>
          </a:xfrm>
          <a:prstGeom prst="rect">
            <a:avLst/>
          </a:prstGeom>
        </p:spPr>
        <p:txBody>
          <a:bodyPr lIns="26744" tIns="26744" rIns="26744" bIns="26744"/>
          <a:lstStyle>
            <a:lvl1pPr marL="140961" indent="-140961" defTabSz="1005840">
              <a:defRPr sz="2200"/>
            </a:lvl1pPr>
            <a:lvl2pPr marL="348715" indent="-167279" defTabSz="1005840">
              <a:defRPr sz="2200"/>
            </a:lvl2pPr>
            <a:lvl3pPr marL="594875" indent="-201372" defTabSz="1005840">
              <a:buSzPct val="89000"/>
              <a:defRPr sz="2200"/>
            </a:lvl3pPr>
            <a:lvl4pPr marL="822438" indent="-216862" defTabSz="1005840">
              <a:defRPr sz="2200"/>
            </a:lvl4pPr>
            <a:lvl5pPr marL="944272" indent="-162183" defTabSz="1005840">
              <a:defRPr sz="2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78725" y="116807"/>
            <a:ext cx="286580" cy="282522"/>
          </a:xfrm>
          <a:prstGeom prst="rect">
            <a:avLst/>
          </a:prstGeom>
        </p:spPr>
        <p:txBody>
          <a:bodyPr lIns="32092" tIns="32092" rIns="32092" bIns="32092"/>
          <a:lstStyle>
            <a:lvl1pPr>
              <a:defRPr sz="1430" b="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87977997"/>
      </p:ext>
    </p:extLst>
  </p:cSld>
  <p:clrMapOvr>
    <a:masterClrMapping/>
  </p:clrMapOvr>
  <p:transition spd="med"/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6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" name="Title Text"/>
          <p:cNvSpPr txBox="1">
            <a:spLocks noGrp="1"/>
          </p:cNvSpPr>
          <p:nvPr>
            <p:ph type="title"/>
          </p:nvPr>
        </p:nvSpPr>
        <p:spPr>
          <a:xfrm>
            <a:off x="503412" y="311200"/>
            <a:ext cx="9051579" cy="1295401"/>
          </a:xfrm>
          <a:prstGeom prst="rect">
            <a:avLst/>
          </a:prstGeom>
        </p:spPr>
        <p:txBody>
          <a:bodyPr lIns="26744" tIns="26744" rIns="26744" bIns="26744"/>
          <a:lstStyle>
            <a:lvl1pPr defTabSz="1005840">
              <a:defRPr sz="4290" spc="0"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6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3412" y="1739430"/>
            <a:ext cx="4443526" cy="724869"/>
          </a:xfrm>
          <a:prstGeom prst="rect">
            <a:avLst/>
          </a:prstGeom>
        </p:spPr>
        <p:txBody>
          <a:bodyPr lIns="26744" tIns="26744" rIns="26744" bIns="26744" anchor="b"/>
          <a:lstStyle>
            <a:lvl1pPr marL="0" indent="0" defTabSz="1005840">
              <a:buClrTx/>
              <a:buSzTx/>
              <a:buFontTx/>
              <a:buNone/>
              <a:defRPr sz="1870" b="1"/>
            </a:lvl1pPr>
            <a:lvl2pPr marL="0" indent="353037" defTabSz="1005840">
              <a:buClrTx/>
              <a:buSzTx/>
              <a:buFontTx/>
              <a:buNone/>
              <a:defRPr sz="1870" b="1"/>
            </a:lvl2pPr>
            <a:lvl3pPr marL="0" indent="706081" defTabSz="1005840">
              <a:buClrTx/>
              <a:buSzTx/>
              <a:buFontTx/>
              <a:buNone/>
              <a:defRPr sz="1870" b="1"/>
            </a:lvl3pPr>
            <a:lvl4pPr marL="0" indent="1059125" defTabSz="1005840">
              <a:buClrTx/>
              <a:buSzTx/>
              <a:buFontTx/>
              <a:buNone/>
              <a:defRPr sz="1870" b="1"/>
            </a:lvl4pPr>
            <a:lvl5pPr marL="0" indent="1412168" defTabSz="1005840">
              <a:buClrTx/>
              <a:buSzTx/>
              <a:buFontTx/>
              <a:buNone/>
              <a:defRPr sz="187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63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09009" y="1739430"/>
            <a:ext cx="4445980" cy="724869"/>
          </a:xfrm>
          <a:prstGeom prst="rect">
            <a:avLst/>
          </a:prstGeom>
        </p:spPr>
        <p:txBody>
          <a:bodyPr lIns="26744" tIns="26744" rIns="26744" bIns="26744" anchor="b"/>
          <a:lstStyle>
            <a:lvl1pPr marL="0" indent="0" defTabSz="1005840">
              <a:buClrTx/>
              <a:buSzTx/>
              <a:buFontTx/>
              <a:buNone/>
              <a:defRPr sz="1700" b="1"/>
            </a:lvl1pPr>
          </a:lstStyle>
          <a:p>
            <a:pPr marL="0" indent="0" defTabSz="914400">
              <a:buClrTx/>
              <a:buSzTx/>
              <a:buFontTx/>
              <a:buNone/>
              <a:defRPr sz="1700" b="1"/>
            </a:pPr>
            <a:endParaRPr/>
          </a:p>
        </p:txBody>
      </p:sp>
      <p:sp>
        <p:nvSpPr>
          <p:cNvPr id="17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78725" y="116807"/>
            <a:ext cx="286580" cy="282522"/>
          </a:xfrm>
          <a:prstGeom prst="rect">
            <a:avLst/>
          </a:prstGeom>
        </p:spPr>
        <p:txBody>
          <a:bodyPr lIns="32092" tIns="32092" rIns="32092" bIns="32092"/>
          <a:lstStyle>
            <a:lvl1pPr>
              <a:defRPr sz="1430" b="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3835298"/>
      </p:ext>
    </p:extLst>
  </p:cSld>
  <p:clrMapOvr>
    <a:masterClrMapping/>
  </p:clrMapOvr>
  <p:transition spd="med"/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" name="Title Text"/>
          <p:cNvSpPr txBox="1">
            <a:spLocks noGrp="1"/>
          </p:cNvSpPr>
          <p:nvPr>
            <p:ph type="title"/>
          </p:nvPr>
        </p:nvSpPr>
        <p:spPr>
          <a:xfrm>
            <a:off x="500956" y="607219"/>
            <a:ext cx="9056489" cy="1123355"/>
          </a:xfrm>
          <a:prstGeom prst="rect">
            <a:avLst/>
          </a:prstGeom>
        </p:spPr>
        <p:txBody>
          <a:bodyPr lIns="26744" tIns="26744" rIns="26744" bIns="26744"/>
          <a:lstStyle>
            <a:lvl1pPr defTabSz="1005840">
              <a:defRPr sz="4290" spc="0"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78725" y="116807"/>
            <a:ext cx="286580" cy="282522"/>
          </a:xfrm>
          <a:prstGeom prst="rect">
            <a:avLst/>
          </a:prstGeom>
        </p:spPr>
        <p:txBody>
          <a:bodyPr lIns="32092" tIns="32092" rIns="32092" bIns="32092"/>
          <a:lstStyle>
            <a:lvl1pPr>
              <a:defRPr sz="1430" b="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8268693"/>
      </p:ext>
    </p:extLst>
  </p:cSld>
  <p:clrMapOvr>
    <a:masterClrMapping/>
  </p:clrMapOvr>
  <p:transition spd="med"/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78725" y="116807"/>
            <a:ext cx="286580" cy="282522"/>
          </a:xfrm>
          <a:prstGeom prst="rect">
            <a:avLst/>
          </a:prstGeom>
        </p:spPr>
        <p:txBody>
          <a:bodyPr lIns="32092" tIns="32092" rIns="32092" bIns="32092"/>
          <a:lstStyle>
            <a:lvl1pPr>
              <a:defRPr sz="1430" b="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02120856"/>
      </p:ext>
    </p:extLst>
  </p:cSld>
  <p:clrMapOvr>
    <a:masterClrMapping/>
  </p:clrMapOvr>
  <p:transition spd="med"/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6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6" name="Title Text"/>
          <p:cNvSpPr txBox="1">
            <a:spLocks noGrp="1"/>
          </p:cNvSpPr>
          <p:nvPr>
            <p:ph type="title"/>
          </p:nvPr>
        </p:nvSpPr>
        <p:spPr>
          <a:xfrm>
            <a:off x="503446" y="309970"/>
            <a:ext cx="3309009" cy="1316906"/>
          </a:xfrm>
          <a:prstGeom prst="rect">
            <a:avLst/>
          </a:prstGeom>
        </p:spPr>
        <p:txBody>
          <a:bodyPr lIns="26744" tIns="26744" rIns="26744" bIns="26744" anchor="b"/>
          <a:lstStyle>
            <a:lvl1pPr defTabSz="1005840">
              <a:defRPr sz="1540" b="1" spc="0"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87" name="Body Level One…"/>
          <p:cNvSpPr txBox="1">
            <a:spLocks noGrp="1"/>
          </p:cNvSpPr>
          <p:nvPr>
            <p:ph type="body" idx="1"/>
          </p:nvPr>
        </p:nvSpPr>
        <p:spPr>
          <a:xfrm>
            <a:off x="3932746" y="309936"/>
            <a:ext cx="5622243" cy="6632600"/>
          </a:xfrm>
          <a:prstGeom prst="rect">
            <a:avLst/>
          </a:prstGeom>
        </p:spPr>
        <p:txBody>
          <a:bodyPr lIns="26744" tIns="26744" rIns="26744" bIns="26744"/>
          <a:lstStyle>
            <a:lvl1pPr marL="140961" indent="-140961" defTabSz="1005840">
              <a:defRPr sz="2420"/>
            </a:lvl1pPr>
            <a:lvl2pPr marL="337843" indent="-156407" defTabSz="1005840">
              <a:defRPr sz="2420"/>
            </a:lvl2pPr>
            <a:lvl3pPr marL="575923" indent="-182420" defTabSz="1005840">
              <a:buSzPct val="89000"/>
              <a:defRPr sz="2420"/>
            </a:lvl3pPr>
            <a:lvl4pPr marL="827086" indent="-221509" defTabSz="1005840">
              <a:defRPr sz="2420"/>
            </a:lvl4pPr>
            <a:lvl5pPr marL="947748" indent="-165659" defTabSz="1005840">
              <a:defRPr sz="242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88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3445" y="1626842"/>
            <a:ext cx="3309010" cy="5315695"/>
          </a:xfrm>
          <a:prstGeom prst="rect">
            <a:avLst/>
          </a:prstGeom>
        </p:spPr>
        <p:txBody>
          <a:bodyPr lIns="26744" tIns="26744" rIns="26744" bIns="26744"/>
          <a:lstStyle>
            <a:lvl1pPr marL="0" indent="0" defTabSz="1005840">
              <a:buClrTx/>
              <a:buSzTx/>
              <a:buFontTx/>
              <a:buNone/>
              <a:defRPr sz="1000"/>
            </a:lvl1pPr>
          </a:lstStyle>
          <a:p>
            <a:pPr marL="0" indent="0" defTabSz="914400">
              <a:buClrTx/>
              <a:buSzTx/>
              <a:buFontTx/>
              <a:buNone/>
              <a:defRPr sz="1000"/>
            </a:pPr>
            <a:endParaRPr/>
          </a:p>
        </p:txBody>
      </p:sp>
      <p:sp>
        <p:nvSpPr>
          <p:cNvPr id="17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78725" y="116807"/>
            <a:ext cx="286580" cy="282522"/>
          </a:xfrm>
          <a:prstGeom prst="rect">
            <a:avLst/>
          </a:prstGeom>
        </p:spPr>
        <p:txBody>
          <a:bodyPr lIns="32092" tIns="32092" rIns="32092" bIns="32092"/>
          <a:lstStyle>
            <a:lvl1pPr>
              <a:defRPr sz="1430" b="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04536679"/>
      </p:ext>
    </p:extLst>
  </p:cSld>
  <p:clrMapOvr>
    <a:masterClrMapping/>
  </p:clrMapOvr>
  <p:transition spd="med"/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6" name="Title Text"/>
          <p:cNvSpPr txBox="1">
            <a:spLocks noGrp="1"/>
          </p:cNvSpPr>
          <p:nvPr>
            <p:ph type="title"/>
          </p:nvPr>
        </p:nvSpPr>
        <p:spPr>
          <a:xfrm>
            <a:off x="1971932" y="5440934"/>
            <a:ext cx="6034797" cy="642641"/>
          </a:xfrm>
          <a:prstGeom prst="rect">
            <a:avLst/>
          </a:prstGeom>
        </p:spPr>
        <p:txBody>
          <a:bodyPr lIns="26744" tIns="26744" rIns="26744" bIns="26744" anchor="b"/>
          <a:lstStyle>
            <a:lvl1pPr defTabSz="1005840">
              <a:defRPr sz="1540" b="1" spc="0"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97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971932" y="694506"/>
            <a:ext cx="6034797" cy="466293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79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71932" y="6083574"/>
            <a:ext cx="6034797" cy="912094"/>
          </a:xfrm>
          <a:prstGeom prst="rect">
            <a:avLst/>
          </a:prstGeom>
        </p:spPr>
        <p:txBody>
          <a:bodyPr lIns="26744" tIns="26744" rIns="26744" bIns="26744"/>
          <a:lstStyle>
            <a:lvl1pPr marL="0" indent="0" defTabSz="1005840">
              <a:buClrTx/>
              <a:buSzTx/>
              <a:buFontTx/>
              <a:buNone/>
              <a:defRPr sz="1100"/>
            </a:lvl1pPr>
            <a:lvl2pPr marL="0" indent="353037" defTabSz="1005840">
              <a:buClrTx/>
              <a:buSzTx/>
              <a:buFontTx/>
              <a:buNone/>
              <a:defRPr sz="1100"/>
            </a:lvl2pPr>
            <a:lvl3pPr marL="0" indent="706081" defTabSz="1005840">
              <a:buClrTx/>
              <a:buSzTx/>
              <a:buFontTx/>
              <a:buNone/>
              <a:defRPr sz="1100"/>
            </a:lvl3pPr>
            <a:lvl4pPr marL="0" indent="1059125" defTabSz="1005840">
              <a:buClrTx/>
              <a:buSzTx/>
              <a:buFontTx/>
              <a:buNone/>
              <a:defRPr sz="1100"/>
            </a:lvl4pPr>
            <a:lvl5pPr marL="0" indent="1412168" defTabSz="1005840">
              <a:buClrTx/>
              <a:buSzTx/>
              <a:buFontTx/>
              <a:buNone/>
              <a:defRPr sz="11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78725" y="116807"/>
            <a:ext cx="286580" cy="282522"/>
          </a:xfrm>
          <a:prstGeom prst="rect">
            <a:avLst/>
          </a:prstGeom>
        </p:spPr>
        <p:txBody>
          <a:bodyPr lIns="32092" tIns="32092" rIns="32092" bIns="32092"/>
          <a:lstStyle>
            <a:lvl1pPr>
              <a:defRPr sz="1430" b="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7238341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408" y="4994376"/>
            <a:ext cx="8549393" cy="1543348"/>
          </a:xfrm>
        </p:spPr>
        <p:txBody>
          <a:bodyPr anchor="t"/>
          <a:lstStyle>
            <a:lvl1pPr algn="l">
              <a:defRPr sz="309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408" y="3294161"/>
            <a:ext cx="8549393" cy="1700213"/>
          </a:xfrm>
        </p:spPr>
        <p:txBody>
          <a:bodyPr anchor="b"/>
          <a:lstStyle>
            <a:lvl1pPr marL="0" indent="0">
              <a:buNone/>
              <a:defRPr sz="1547"/>
            </a:lvl1pPr>
            <a:lvl2pPr marL="349959" indent="0">
              <a:buNone/>
              <a:defRPr sz="1392"/>
            </a:lvl2pPr>
            <a:lvl3pPr marL="699956" indent="0">
              <a:buNone/>
              <a:defRPr sz="1237"/>
            </a:lvl3pPr>
            <a:lvl4pPr marL="1049995" indent="0">
              <a:buNone/>
              <a:defRPr sz="1083"/>
            </a:lvl4pPr>
            <a:lvl5pPr marL="1399972" indent="0">
              <a:buNone/>
              <a:defRPr sz="1083"/>
            </a:lvl5pPr>
            <a:lvl6pPr marL="1749995" indent="0">
              <a:buNone/>
              <a:defRPr sz="1083"/>
            </a:lvl6pPr>
            <a:lvl7pPr marL="2099979" indent="0">
              <a:buNone/>
              <a:defRPr sz="1083"/>
            </a:lvl7pPr>
            <a:lvl8pPr marL="2449995" indent="0">
              <a:buNone/>
              <a:defRPr sz="1083"/>
            </a:lvl8pPr>
            <a:lvl9pPr marL="2799990" indent="0">
              <a:buNone/>
              <a:defRPr sz="108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350899" hangingPunct="0">
              <a:defRPr>
                <a:sym typeface="Helvetica" charset="0"/>
              </a:defRPr>
            </a:lvl1pPr>
          </a:lstStyle>
          <a:p>
            <a:pPr>
              <a:defRPr/>
            </a:pPr>
            <a:fld id="{918C0110-3B63-4F42-AF1F-86F45F2A1E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637021"/>
      </p:ext>
    </p:extLst>
  </p:cSld>
  <p:clrMapOvr>
    <a:masterClrMapping/>
  </p:clrMapOvr>
  <p:transition/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6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6" name="Title Text"/>
          <p:cNvSpPr txBox="1">
            <a:spLocks noGrp="1"/>
          </p:cNvSpPr>
          <p:nvPr>
            <p:ph type="title"/>
          </p:nvPr>
        </p:nvSpPr>
        <p:spPr>
          <a:xfrm>
            <a:off x="500956" y="607219"/>
            <a:ext cx="9056489" cy="1123355"/>
          </a:xfrm>
          <a:prstGeom prst="rect">
            <a:avLst/>
          </a:prstGeom>
        </p:spPr>
        <p:txBody>
          <a:bodyPr lIns="26744" tIns="26744" rIns="26744" bIns="26744"/>
          <a:lstStyle>
            <a:lvl1pPr defTabSz="1005840">
              <a:defRPr sz="4290" spc="0"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807" name="Body Level One…"/>
          <p:cNvSpPr txBox="1">
            <a:spLocks noGrp="1"/>
          </p:cNvSpPr>
          <p:nvPr>
            <p:ph type="body" idx="1"/>
          </p:nvPr>
        </p:nvSpPr>
        <p:spPr>
          <a:xfrm>
            <a:off x="500956" y="1811570"/>
            <a:ext cx="9056489" cy="5525691"/>
          </a:xfrm>
          <a:prstGeom prst="rect">
            <a:avLst/>
          </a:prstGeom>
        </p:spPr>
        <p:txBody>
          <a:bodyPr lIns="26744" tIns="26744" rIns="26744" bIns="26744"/>
          <a:lstStyle>
            <a:lvl1pPr marL="140961" indent="-140961" defTabSz="1005840"/>
            <a:lvl2pPr marL="352062" indent="-170625" defTabSz="1005840"/>
            <a:lvl3pPr marL="592506" indent="-199003" defTabSz="1005840">
              <a:buSzPct val="89000"/>
            </a:lvl3pPr>
            <a:lvl4pPr marL="831113" indent="-225536" defTabSz="1005840"/>
            <a:lvl5pPr marL="922648" indent="-140559" defTabSz="100584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0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78725" y="116807"/>
            <a:ext cx="286580" cy="282522"/>
          </a:xfrm>
          <a:prstGeom prst="rect">
            <a:avLst/>
          </a:prstGeom>
        </p:spPr>
        <p:txBody>
          <a:bodyPr lIns="32092" tIns="32092" rIns="32092" bIns="32092"/>
          <a:lstStyle>
            <a:lvl1pPr>
              <a:defRPr sz="1430" b="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3780716"/>
      </p:ext>
    </p:extLst>
  </p:cSld>
  <p:clrMapOvr>
    <a:masterClrMapping/>
  </p:clrMapOvr>
  <p:transition spd="med"/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5" name="Title Text"/>
          <p:cNvSpPr txBox="1">
            <a:spLocks noGrp="1"/>
          </p:cNvSpPr>
          <p:nvPr>
            <p:ph type="title"/>
          </p:nvPr>
        </p:nvSpPr>
        <p:spPr>
          <a:xfrm>
            <a:off x="7293323" y="607219"/>
            <a:ext cx="2264123" cy="6730009"/>
          </a:xfrm>
          <a:prstGeom prst="rect">
            <a:avLst/>
          </a:prstGeom>
        </p:spPr>
        <p:txBody>
          <a:bodyPr lIns="26744" tIns="26744" rIns="26744" bIns="26744"/>
          <a:lstStyle>
            <a:lvl1pPr defTabSz="1005840">
              <a:defRPr sz="4290" spc="0"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816" name="Body Level One…"/>
          <p:cNvSpPr txBox="1">
            <a:spLocks noGrp="1"/>
          </p:cNvSpPr>
          <p:nvPr>
            <p:ph type="body" idx="1"/>
          </p:nvPr>
        </p:nvSpPr>
        <p:spPr>
          <a:xfrm>
            <a:off x="500956" y="607219"/>
            <a:ext cx="6674498" cy="6730009"/>
          </a:xfrm>
          <a:prstGeom prst="rect">
            <a:avLst/>
          </a:prstGeom>
        </p:spPr>
        <p:txBody>
          <a:bodyPr lIns="26744" tIns="26744" rIns="26744" bIns="26744"/>
          <a:lstStyle>
            <a:lvl1pPr marL="140961" indent="-140961" defTabSz="1005840"/>
            <a:lvl2pPr marL="352062" indent="-170625" defTabSz="1005840"/>
            <a:lvl3pPr marL="592506" indent="-199003" defTabSz="1005840">
              <a:buSzPct val="89000"/>
            </a:lvl3pPr>
            <a:lvl4pPr marL="831113" indent="-225536" defTabSz="1005840"/>
            <a:lvl5pPr marL="922648" indent="-140559" defTabSz="100584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78725" y="116807"/>
            <a:ext cx="286580" cy="282522"/>
          </a:xfrm>
          <a:prstGeom prst="rect">
            <a:avLst/>
          </a:prstGeom>
        </p:spPr>
        <p:txBody>
          <a:bodyPr lIns="32092" tIns="32092" rIns="32092" bIns="32092"/>
          <a:lstStyle>
            <a:lvl1pPr>
              <a:defRPr sz="1430" b="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9098951"/>
      </p:ext>
    </p:extLst>
  </p:cSld>
  <p:clrMapOvr>
    <a:masterClrMapping/>
  </p:clrMapOvr>
  <p:transition spd="med"/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4" name="Title Text"/>
          <p:cNvSpPr txBox="1">
            <a:spLocks noGrp="1"/>
          </p:cNvSpPr>
          <p:nvPr>
            <p:ph type="title"/>
          </p:nvPr>
        </p:nvSpPr>
        <p:spPr>
          <a:xfrm>
            <a:off x="753890" y="2414961"/>
            <a:ext cx="8550622" cy="1666057"/>
          </a:xfrm>
          <a:prstGeom prst="rect">
            <a:avLst/>
          </a:prstGeom>
        </p:spPr>
        <p:txBody>
          <a:bodyPr lIns="35682" tIns="35682" rIns="35682" bIns="35682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82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09007" y="4404885"/>
            <a:ext cx="7040389" cy="1986112"/>
          </a:xfrm>
          <a:prstGeom prst="rect">
            <a:avLst/>
          </a:prstGeom>
        </p:spPr>
        <p:txBody>
          <a:bodyPr lIns="35682" tIns="35682" rIns="35682" bIns="35682"/>
          <a:lstStyle>
            <a:lvl1pPr marL="0" indent="0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1pPr>
            <a:lvl2pPr marL="0" indent="353291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2pPr>
            <a:lvl3pPr marL="0" indent="706589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3pPr>
            <a:lvl4pPr marL="0" indent="1059883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4pPr>
            <a:lvl5pPr marL="0" indent="1413180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82451" y="7236042"/>
            <a:ext cx="231570" cy="234134"/>
          </a:xfrm>
          <a:prstGeom prst="rect">
            <a:avLst/>
          </a:prstGeom>
        </p:spPr>
        <p:txBody>
          <a:bodyPr lIns="32115" tIns="32115" rIns="32115" bIns="32115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74861629"/>
      </p:ext>
    </p:extLst>
  </p:cSld>
  <p:clrMapOvr>
    <a:masterClrMapping/>
  </p:clrMapOvr>
  <p:transition spd="med"/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" name="Title Text"/>
          <p:cNvSpPr txBox="1">
            <a:spLocks noGrp="1"/>
          </p:cNvSpPr>
          <p:nvPr>
            <p:ph type="title"/>
          </p:nvPr>
        </p:nvSpPr>
        <p:spPr>
          <a:xfrm>
            <a:off x="117892" y="518667"/>
            <a:ext cx="9888959" cy="1162573"/>
          </a:xfrm>
          <a:prstGeom prst="rect">
            <a:avLst/>
          </a:prstGeom>
        </p:spPr>
        <p:txBody>
          <a:bodyPr lIns="35682" tIns="35682" rIns="35682" bIns="35682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834" name="Body Level One…"/>
          <p:cNvSpPr txBox="1">
            <a:spLocks noGrp="1"/>
          </p:cNvSpPr>
          <p:nvPr>
            <p:ph type="body" idx="1"/>
          </p:nvPr>
        </p:nvSpPr>
        <p:spPr>
          <a:xfrm>
            <a:off x="117892" y="1681238"/>
            <a:ext cx="9888959" cy="6091163"/>
          </a:xfrm>
          <a:prstGeom prst="rect">
            <a:avLst/>
          </a:prstGeom>
        </p:spPr>
        <p:txBody>
          <a:bodyPr lIns="35682" tIns="35682" rIns="35682" bIns="35682"/>
          <a:lstStyle>
            <a:lvl1pPr marL="329989" indent="-291953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51291" indent="-263648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28522" indent="-250779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29919" indent="-263318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20028" indent="-263318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82451" y="7236042"/>
            <a:ext cx="231570" cy="234134"/>
          </a:xfrm>
          <a:prstGeom prst="rect">
            <a:avLst/>
          </a:prstGeom>
        </p:spPr>
        <p:txBody>
          <a:bodyPr lIns="32115" tIns="32115" rIns="32115" bIns="32115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8098974"/>
      </p:ext>
    </p:extLst>
  </p:cSld>
  <p:clrMapOvr>
    <a:masterClrMapping/>
  </p:clrMapOvr>
  <p:transition spd="med"/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2" name="Title Text"/>
          <p:cNvSpPr txBox="1">
            <a:spLocks noGrp="1"/>
          </p:cNvSpPr>
          <p:nvPr>
            <p:ph type="title"/>
          </p:nvPr>
        </p:nvSpPr>
        <p:spPr>
          <a:xfrm>
            <a:off x="794408" y="4994375"/>
            <a:ext cx="8549394" cy="1543348"/>
          </a:xfrm>
          <a:prstGeom prst="rect">
            <a:avLst/>
          </a:prstGeom>
        </p:spPr>
        <p:txBody>
          <a:bodyPr lIns="35682" tIns="35682" rIns="35682" bIns="35682" anchor="t"/>
          <a:lstStyle>
            <a:lvl1pPr indent="9822" defTabSz="1005840">
              <a:defRPr sz="3080" b="1" cap="all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84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94408" y="3294162"/>
            <a:ext cx="8549394" cy="1700214"/>
          </a:xfrm>
          <a:prstGeom prst="rect">
            <a:avLst/>
          </a:prstGeom>
        </p:spPr>
        <p:txBody>
          <a:bodyPr lIns="35682" tIns="35682" rIns="35682" bIns="35682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1pPr>
            <a:lvl2pPr marL="0" indent="353291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2pPr>
            <a:lvl3pPr marL="0" indent="706589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3pPr>
            <a:lvl4pPr marL="0" indent="1059883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4pPr>
            <a:lvl5pPr marL="0" indent="1413180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82451" y="7236042"/>
            <a:ext cx="231570" cy="234134"/>
          </a:xfrm>
          <a:prstGeom prst="rect">
            <a:avLst/>
          </a:prstGeom>
        </p:spPr>
        <p:txBody>
          <a:bodyPr lIns="32115" tIns="32115" rIns="32115" bIns="32115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71901498"/>
      </p:ext>
    </p:extLst>
  </p:cSld>
  <p:clrMapOvr>
    <a:masterClrMapping/>
  </p:clrMapOvr>
  <p:transition spd="med"/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1" name="Title Text"/>
          <p:cNvSpPr txBox="1">
            <a:spLocks noGrp="1"/>
          </p:cNvSpPr>
          <p:nvPr>
            <p:ph type="title"/>
          </p:nvPr>
        </p:nvSpPr>
        <p:spPr>
          <a:xfrm>
            <a:off x="117892" y="518667"/>
            <a:ext cx="9888959" cy="1162573"/>
          </a:xfrm>
          <a:prstGeom prst="rect">
            <a:avLst/>
          </a:prstGeom>
        </p:spPr>
        <p:txBody>
          <a:bodyPr lIns="35682" tIns="35682" rIns="35682" bIns="35682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85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7870" y="1681238"/>
            <a:ext cx="4885547" cy="6091163"/>
          </a:xfrm>
          <a:prstGeom prst="rect">
            <a:avLst/>
          </a:prstGeom>
        </p:spPr>
        <p:txBody>
          <a:bodyPr lIns="35682" tIns="35682" rIns="35682" bIns="35682"/>
          <a:lstStyle>
            <a:lvl1pPr marL="329990" indent="-291954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200">
                <a:solidFill>
                  <a:srgbClr val="1C1C34"/>
                </a:solidFill>
              </a:defRPr>
            </a:lvl1pPr>
            <a:lvl2pPr marL="674841" indent="-287198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200">
                <a:solidFill>
                  <a:srgbClr val="1C1C34"/>
                </a:solidFill>
              </a:defRPr>
            </a:lvl2pPr>
            <a:lvl3pPr marL="1056386" indent="-278643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200">
                <a:solidFill>
                  <a:srgbClr val="1C1C34"/>
                </a:solidFill>
              </a:defRPr>
            </a:lvl3pPr>
            <a:lvl4pPr marL="1466678" indent="-300078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200">
                <a:solidFill>
                  <a:srgbClr val="1C1C34"/>
                </a:solidFill>
              </a:defRPr>
            </a:lvl4pPr>
            <a:lvl5pPr marL="1856788" indent="-300078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20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82451" y="7236042"/>
            <a:ext cx="231570" cy="234134"/>
          </a:xfrm>
          <a:prstGeom prst="rect">
            <a:avLst/>
          </a:prstGeom>
        </p:spPr>
        <p:txBody>
          <a:bodyPr lIns="32115" tIns="32115" rIns="32115" bIns="32115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18819474"/>
      </p:ext>
    </p:extLst>
  </p:cSld>
  <p:clrMapOvr>
    <a:masterClrMapping/>
  </p:clrMapOvr>
  <p:transition spd="med"/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7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0" name="Title Text"/>
          <p:cNvSpPr txBox="1">
            <a:spLocks noGrp="1"/>
          </p:cNvSpPr>
          <p:nvPr>
            <p:ph type="title"/>
          </p:nvPr>
        </p:nvSpPr>
        <p:spPr>
          <a:xfrm>
            <a:off x="503412" y="311200"/>
            <a:ext cx="9051579" cy="1295401"/>
          </a:xfrm>
          <a:prstGeom prst="rect">
            <a:avLst/>
          </a:prstGeom>
        </p:spPr>
        <p:txBody>
          <a:bodyPr lIns="35682" tIns="35682" rIns="35682" bIns="35682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86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3412" y="1739430"/>
            <a:ext cx="4443526" cy="724869"/>
          </a:xfrm>
          <a:prstGeom prst="rect">
            <a:avLst/>
          </a:prstGeom>
        </p:spPr>
        <p:txBody>
          <a:bodyPr lIns="35682" tIns="35682" rIns="35682" bIns="35682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1pPr>
            <a:lvl2pPr marL="0" indent="353291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2pPr>
            <a:lvl3pPr marL="0" indent="706589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3pPr>
            <a:lvl4pPr marL="0" indent="1059883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4pPr>
            <a:lvl5pPr marL="0" indent="1413180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62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09009" y="1739430"/>
            <a:ext cx="4445980" cy="724869"/>
          </a:xfrm>
          <a:prstGeom prst="rect">
            <a:avLst/>
          </a:prstGeom>
        </p:spPr>
        <p:txBody>
          <a:bodyPr lIns="35682" tIns="35682" rIns="35682" bIns="35682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700" b="1">
                <a:solidFill>
                  <a:srgbClr val="1C1C34"/>
                </a:solidFill>
              </a:defRPr>
            </a:lvl1pPr>
          </a:lstStyle>
          <a:p>
            <a:pPr marL="0" indent="0" defTabSz="914400">
              <a:spcBef>
                <a:spcPts val="600"/>
              </a:spcBef>
              <a:buClrTx/>
              <a:buSzTx/>
              <a:buFontTx/>
              <a:buNone/>
              <a:defRPr sz="1700" b="1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18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82451" y="7236042"/>
            <a:ext cx="231570" cy="234134"/>
          </a:xfrm>
          <a:prstGeom prst="rect">
            <a:avLst/>
          </a:prstGeom>
        </p:spPr>
        <p:txBody>
          <a:bodyPr lIns="32115" tIns="32115" rIns="32115" bIns="32115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629422"/>
      </p:ext>
    </p:extLst>
  </p:cSld>
  <p:clrMapOvr>
    <a:masterClrMapping/>
  </p:clrMapOvr>
  <p:transition spd="med"/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0" name="Title Text"/>
          <p:cNvSpPr txBox="1">
            <a:spLocks noGrp="1"/>
          </p:cNvSpPr>
          <p:nvPr>
            <p:ph type="title"/>
          </p:nvPr>
        </p:nvSpPr>
        <p:spPr>
          <a:xfrm>
            <a:off x="117892" y="518667"/>
            <a:ext cx="9888959" cy="1162573"/>
          </a:xfrm>
          <a:prstGeom prst="rect">
            <a:avLst/>
          </a:prstGeom>
        </p:spPr>
        <p:txBody>
          <a:bodyPr lIns="35682" tIns="35682" rIns="35682" bIns="35682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8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82451" y="7236042"/>
            <a:ext cx="231570" cy="234134"/>
          </a:xfrm>
          <a:prstGeom prst="rect">
            <a:avLst/>
          </a:prstGeom>
        </p:spPr>
        <p:txBody>
          <a:bodyPr lIns="32115" tIns="32115" rIns="32115" bIns="32115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0747659"/>
      </p:ext>
    </p:extLst>
  </p:cSld>
  <p:clrMapOvr>
    <a:masterClrMapping/>
  </p:clrMapOvr>
  <p:transition spd="med"/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82451" y="7236042"/>
            <a:ext cx="231570" cy="234134"/>
          </a:xfrm>
          <a:prstGeom prst="rect">
            <a:avLst/>
          </a:prstGeom>
        </p:spPr>
        <p:txBody>
          <a:bodyPr lIns="32115" tIns="32115" rIns="32115" bIns="32115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00378321"/>
      </p:ext>
    </p:extLst>
  </p:cSld>
  <p:clrMapOvr>
    <a:masterClrMapping/>
  </p:clrMapOvr>
  <p:transition spd="med"/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7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5" name="Title Text"/>
          <p:cNvSpPr txBox="1">
            <a:spLocks noGrp="1"/>
          </p:cNvSpPr>
          <p:nvPr>
            <p:ph type="title"/>
          </p:nvPr>
        </p:nvSpPr>
        <p:spPr>
          <a:xfrm>
            <a:off x="503430" y="309954"/>
            <a:ext cx="3309009" cy="1316906"/>
          </a:xfrm>
          <a:prstGeom prst="rect">
            <a:avLst/>
          </a:prstGeom>
        </p:spPr>
        <p:txBody>
          <a:bodyPr lIns="35682" tIns="35682" rIns="35682" bIns="35682" anchor="b"/>
          <a:lstStyle>
            <a:lvl1pPr indent="9822" defTabSz="1005840">
              <a:defRPr sz="154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886" name="Body Level One…"/>
          <p:cNvSpPr txBox="1">
            <a:spLocks noGrp="1"/>
          </p:cNvSpPr>
          <p:nvPr>
            <p:ph type="body" idx="1"/>
          </p:nvPr>
        </p:nvSpPr>
        <p:spPr>
          <a:xfrm>
            <a:off x="3932746" y="309936"/>
            <a:ext cx="5622243" cy="6632600"/>
          </a:xfrm>
          <a:prstGeom prst="rect">
            <a:avLst/>
          </a:prstGeom>
        </p:spPr>
        <p:txBody>
          <a:bodyPr lIns="35682" tIns="35682" rIns="35682" bIns="35682"/>
          <a:lstStyle>
            <a:lvl1pPr marL="329989" indent="-291953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420">
                <a:solidFill>
                  <a:srgbClr val="1C1C34"/>
                </a:solidFill>
              </a:defRPr>
            </a:lvl1pPr>
            <a:lvl2pPr marL="656173" indent="-268530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420">
                <a:solidFill>
                  <a:srgbClr val="1C1C34"/>
                </a:solidFill>
              </a:defRPr>
            </a:lvl2pPr>
            <a:lvl3pPr marL="1030161" indent="-252418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420">
                <a:solidFill>
                  <a:srgbClr val="1C1C34"/>
                </a:solidFill>
              </a:defRPr>
            </a:lvl3pPr>
            <a:lvl4pPr marL="1473109" indent="-306508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420">
                <a:solidFill>
                  <a:srgbClr val="1C1C34"/>
                </a:solidFill>
              </a:defRPr>
            </a:lvl4pPr>
            <a:lvl5pPr marL="1863219" indent="-306508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42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87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3430" y="1626842"/>
            <a:ext cx="3309010" cy="5315695"/>
          </a:xfrm>
          <a:prstGeom prst="rect">
            <a:avLst/>
          </a:prstGeom>
        </p:spPr>
        <p:txBody>
          <a:bodyPr lIns="35682" tIns="35682" rIns="35682" bIns="35682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000">
                <a:solidFill>
                  <a:srgbClr val="1C1C34"/>
                </a:solidFill>
              </a:defRPr>
            </a:lvl1pPr>
          </a:lstStyle>
          <a:p>
            <a:pPr marL="0" indent="0" defTabSz="914400">
              <a:spcBef>
                <a:spcPts val="600"/>
              </a:spcBef>
              <a:buClrTx/>
              <a:buSzTx/>
              <a:buFontTx/>
              <a:buNone/>
              <a:defRPr sz="1000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18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82451" y="7236042"/>
            <a:ext cx="231570" cy="234134"/>
          </a:xfrm>
          <a:prstGeom prst="rect">
            <a:avLst/>
          </a:prstGeom>
        </p:spPr>
        <p:txBody>
          <a:bodyPr lIns="32115" tIns="32115" rIns="32115" bIns="32115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4845830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185" y="1811536"/>
            <a:ext cx="4466852" cy="5957069"/>
          </a:xfrm>
        </p:spPr>
        <p:txBody>
          <a:bodyPr/>
          <a:lstStyle>
            <a:lvl1pPr>
              <a:defRPr sz="2166"/>
            </a:lvl1pPr>
            <a:lvl2pPr>
              <a:defRPr sz="1856"/>
            </a:lvl2pPr>
            <a:lvl3pPr>
              <a:defRPr sz="1547"/>
            </a:lvl3pPr>
            <a:lvl4pPr>
              <a:defRPr sz="1392"/>
            </a:lvl4pPr>
            <a:lvl5pPr>
              <a:defRPr sz="1392"/>
            </a:lvl5pPr>
            <a:lvl6pPr>
              <a:defRPr sz="1392"/>
            </a:lvl6pPr>
            <a:lvl7pPr>
              <a:defRPr sz="1392"/>
            </a:lvl7pPr>
            <a:lvl8pPr>
              <a:defRPr sz="1392"/>
            </a:lvl8pPr>
            <a:lvl9pPr>
              <a:defRPr sz="139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6909" y="1811536"/>
            <a:ext cx="4468080" cy="5957069"/>
          </a:xfrm>
        </p:spPr>
        <p:txBody>
          <a:bodyPr/>
          <a:lstStyle>
            <a:lvl1pPr>
              <a:defRPr sz="2166"/>
            </a:lvl1pPr>
            <a:lvl2pPr>
              <a:defRPr sz="1856"/>
            </a:lvl2pPr>
            <a:lvl3pPr>
              <a:defRPr sz="1547"/>
            </a:lvl3pPr>
            <a:lvl4pPr>
              <a:defRPr sz="1392"/>
            </a:lvl4pPr>
            <a:lvl5pPr>
              <a:defRPr sz="1392"/>
            </a:lvl5pPr>
            <a:lvl6pPr>
              <a:defRPr sz="1392"/>
            </a:lvl6pPr>
            <a:lvl7pPr>
              <a:defRPr sz="1392"/>
            </a:lvl7pPr>
            <a:lvl8pPr>
              <a:defRPr sz="1392"/>
            </a:lvl8pPr>
            <a:lvl9pPr>
              <a:defRPr sz="139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350899" hangingPunct="0">
              <a:defRPr>
                <a:sym typeface="Helvetica" charset="0"/>
              </a:defRPr>
            </a:lvl1pPr>
          </a:lstStyle>
          <a:p>
            <a:pPr>
              <a:defRPr/>
            </a:pPr>
            <a:fld id="{72F3FCE6-074C-6144-9B3C-7F99A1882D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898850"/>
      </p:ext>
    </p:extLst>
  </p:cSld>
  <p:clrMapOvr>
    <a:masterClrMapping/>
  </p:clrMapOvr>
  <p:transition/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5" name="Title Text"/>
          <p:cNvSpPr txBox="1">
            <a:spLocks noGrp="1"/>
          </p:cNvSpPr>
          <p:nvPr>
            <p:ph type="title"/>
          </p:nvPr>
        </p:nvSpPr>
        <p:spPr>
          <a:xfrm>
            <a:off x="1971917" y="5440934"/>
            <a:ext cx="6034796" cy="642641"/>
          </a:xfrm>
          <a:prstGeom prst="rect">
            <a:avLst/>
          </a:prstGeom>
        </p:spPr>
        <p:txBody>
          <a:bodyPr lIns="35682" tIns="35682" rIns="35682" bIns="35682" anchor="b"/>
          <a:lstStyle>
            <a:lvl1pPr indent="9822" defTabSz="1005840">
              <a:defRPr sz="154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896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971917" y="694506"/>
            <a:ext cx="6034796" cy="466293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89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71917" y="6083574"/>
            <a:ext cx="6034796" cy="912094"/>
          </a:xfrm>
          <a:prstGeom prst="rect">
            <a:avLst/>
          </a:prstGeom>
        </p:spPr>
        <p:txBody>
          <a:bodyPr lIns="35682" tIns="35682" rIns="35682" bIns="35682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1pPr>
            <a:lvl2pPr marL="0" indent="353291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2pPr>
            <a:lvl3pPr marL="0" indent="706589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3pPr>
            <a:lvl4pPr marL="0" indent="1059883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4pPr>
            <a:lvl5pPr marL="0" indent="1413180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82451" y="7236042"/>
            <a:ext cx="231570" cy="234134"/>
          </a:xfrm>
          <a:prstGeom prst="rect">
            <a:avLst/>
          </a:prstGeom>
        </p:spPr>
        <p:txBody>
          <a:bodyPr lIns="32115" tIns="32115" rIns="32115" bIns="32115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6439636"/>
      </p:ext>
    </p:extLst>
  </p:cSld>
  <p:clrMapOvr>
    <a:masterClrMapping/>
  </p:clrMapOvr>
  <p:transition spd="med"/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7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5" name="Title Text"/>
          <p:cNvSpPr txBox="1">
            <a:spLocks noGrp="1"/>
          </p:cNvSpPr>
          <p:nvPr>
            <p:ph type="title"/>
          </p:nvPr>
        </p:nvSpPr>
        <p:spPr>
          <a:xfrm>
            <a:off x="117892" y="518667"/>
            <a:ext cx="9888959" cy="1162573"/>
          </a:xfrm>
          <a:prstGeom prst="rect">
            <a:avLst/>
          </a:prstGeom>
        </p:spPr>
        <p:txBody>
          <a:bodyPr lIns="35682" tIns="35682" rIns="35682" bIns="35682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906" name="Body Level One…"/>
          <p:cNvSpPr txBox="1">
            <a:spLocks noGrp="1"/>
          </p:cNvSpPr>
          <p:nvPr>
            <p:ph type="body" idx="1"/>
          </p:nvPr>
        </p:nvSpPr>
        <p:spPr>
          <a:xfrm>
            <a:off x="117892" y="1681238"/>
            <a:ext cx="9888959" cy="6091163"/>
          </a:xfrm>
          <a:prstGeom prst="rect">
            <a:avLst/>
          </a:prstGeom>
        </p:spPr>
        <p:txBody>
          <a:bodyPr lIns="35682" tIns="35682" rIns="35682" bIns="35682"/>
          <a:lstStyle>
            <a:lvl1pPr marL="329989" indent="-291953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51291" indent="-263648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28522" indent="-250779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29919" indent="-263318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20028" indent="-263318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82451" y="7236042"/>
            <a:ext cx="231570" cy="234134"/>
          </a:xfrm>
          <a:prstGeom prst="rect">
            <a:avLst/>
          </a:prstGeom>
        </p:spPr>
        <p:txBody>
          <a:bodyPr lIns="32115" tIns="32115" rIns="32115" bIns="32115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31719269"/>
      </p:ext>
    </p:extLst>
  </p:cSld>
  <p:clrMapOvr>
    <a:masterClrMapping/>
  </p:clrMapOvr>
  <p:transition spd="med"/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" name="Title Text"/>
          <p:cNvSpPr txBox="1">
            <a:spLocks noGrp="1"/>
          </p:cNvSpPr>
          <p:nvPr>
            <p:ph type="title"/>
          </p:nvPr>
        </p:nvSpPr>
        <p:spPr>
          <a:xfrm>
            <a:off x="7535206" y="518666"/>
            <a:ext cx="2471626" cy="7253735"/>
          </a:xfrm>
          <a:prstGeom prst="rect">
            <a:avLst/>
          </a:prstGeom>
        </p:spPr>
        <p:txBody>
          <a:bodyPr lIns="35682" tIns="35682" rIns="35682" bIns="35682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915" name="Body Level One…"/>
          <p:cNvSpPr txBox="1">
            <a:spLocks noGrp="1"/>
          </p:cNvSpPr>
          <p:nvPr>
            <p:ph type="body" idx="1"/>
          </p:nvPr>
        </p:nvSpPr>
        <p:spPr>
          <a:xfrm>
            <a:off x="117870" y="518666"/>
            <a:ext cx="7299464" cy="7253735"/>
          </a:xfrm>
          <a:prstGeom prst="rect">
            <a:avLst/>
          </a:prstGeom>
        </p:spPr>
        <p:txBody>
          <a:bodyPr lIns="35682" tIns="35682" rIns="35682" bIns="35682"/>
          <a:lstStyle>
            <a:lvl1pPr marL="329989" indent="-291953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51291" indent="-263648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28522" indent="-250779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29919" indent="-263318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20028" indent="-263318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82451" y="7236042"/>
            <a:ext cx="231570" cy="234134"/>
          </a:xfrm>
          <a:prstGeom prst="rect">
            <a:avLst/>
          </a:prstGeom>
        </p:spPr>
        <p:txBody>
          <a:bodyPr lIns="32115" tIns="32115" rIns="32115" bIns="32115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28694538"/>
      </p:ext>
    </p:extLst>
  </p:cSld>
  <p:clrMapOvr>
    <a:masterClrMapping/>
  </p:clrMapOvr>
  <p:transition spd="med"/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3" name="Title Text"/>
          <p:cNvSpPr txBox="1">
            <a:spLocks noGrp="1"/>
          </p:cNvSpPr>
          <p:nvPr>
            <p:ph type="title"/>
          </p:nvPr>
        </p:nvSpPr>
        <p:spPr>
          <a:xfrm>
            <a:off x="753890" y="2414961"/>
            <a:ext cx="8550622" cy="1666057"/>
          </a:xfrm>
          <a:prstGeom prst="rect">
            <a:avLst/>
          </a:prstGeom>
        </p:spPr>
        <p:txBody>
          <a:bodyPr lIns="35698" tIns="35698" rIns="35698" bIns="35698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92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09007" y="4404877"/>
            <a:ext cx="7040389" cy="1986112"/>
          </a:xfrm>
          <a:prstGeom prst="rect">
            <a:avLst/>
          </a:prstGeom>
        </p:spPr>
        <p:txBody>
          <a:bodyPr lIns="35698" tIns="35698" rIns="35698" bIns="35698"/>
          <a:lstStyle>
            <a:lvl1pPr marL="0" indent="0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1pPr>
            <a:lvl2pPr marL="0" indent="353439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2pPr>
            <a:lvl3pPr marL="0" indent="706879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3pPr>
            <a:lvl4pPr marL="0" indent="1060316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4pPr>
            <a:lvl5pPr marL="0" indent="1413760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10232628"/>
      </p:ext>
    </p:extLst>
  </p:cSld>
  <p:clrMapOvr>
    <a:masterClrMapping/>
  </p:clrMapOvr>
  <p:transition spd="med"/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2" name="Title Text"/>
          <p:cNvSpPr txBox="1">
            <a:spLocks noGrp="1"/>
          </p:cNvSpPr>
          <p:nvPr>
            <p:ph type="title"/>
          </p:nvPr>
        </p:nvSpPr>
        <p:spPr>
          <a:xfrm>
            <a:off x="117882" y="518667"/>
            <a:ext cx="9888960" cy="1162573"/>
          </a:xfrm>
          <a:prstGeom prst="rect">
            <a:avLst/>
          </a:prstGeom>
        </p:spPr>
        <p:txBody>
          <a:bodyPr lIns="35698" tIns="35698" rIns="35698" bIns="35698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933" name="Body Level One…"/>
          <p:cNvSpPr txBox="1">
            <a:spLocks noGrp="1"/>
          </p:cNvSpPr>
          <p:nvPr>
            <p:ph type="body" idx="1"/>
          </p:nvPr>
        </p:nvSpPr>
        <p:spPr>
          <a:xfrm>
            <a:off x="117882" y="1681238"/>
            <a:ext cx="9888960" cy="6091163"/>
          </a:xfrm>
          <a:prstGeom prst="rect">
            <a:avLst/>
          </a:prstGeom>
        </p:spPr>
        <p:txBody>
          <a:bodyPr lIns="35698" tIns="35698" rIns="35698" bIns="35698"/>
          <a:lstStyle>
            <a:lvl1pPr marL="330121" indent="-292076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51559" indent="-263755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28941" indent="-250881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30508" indent="-263425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20772" indent="-263425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117971"/>
      </p:ext>
    </p:extLst>
  </p:cSld>
  <p:clrMapOvr>
    <a:masterClrMapping/>
  </p:clrMapOvr>
  <p:transition spd="med"/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1" name="Title Text"/>
          <p:cNvSpPr txBox="1">
            <a:spLocks noGrp="1"/>
          </p:cNvSpPr>
          <p:nvPr>
            <p:ph type="title"/>
          </p:nvPr>
        </p:nvSpPr>
        <p:spPr>
          <a:xfrm>
            <a:off x="794408" y="4994375"/>
            <a:ext cx="8549394" cy="1543348"/>
          </a:xfrm>
          <a:prstGeom prst="rect">
            <a:avLst/>
          </a:prstGeom>
        </p:spPr>
        <p:txBody>
          <a:bodyPr lIns="35698" tIns="35698" rIns="35698" bIns="35698" anchor="t"/>
          <a:lstStyle>
            <a:lvl1pPr indent="9822" defTabSz="1005840">
              <a:defRPr sz="3080" b="1" cap="all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94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94408" y="3294162"/>
            <a:ext cx="8549394" cy="1700214"/>
          </a:xfrm>
          <a:prstGeom prst="rect">
            <a:avLst/>
          </a:prstGeom>
        </p:spPr>
        <p:txBody>
          <a:bodyPr lIns="35698" tIns="35698" rIns="35698" bIns="35698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1pPr>
            <a:lvl2pPr marL="0" indent="353439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2pPr>
            <a:lvl3pPr marL="0" indent="706879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3pPr>
            <a:lvl4pPr marL="0" indent="1060316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4pPr>
            <a:lvl5pPr marL="0" indent="1413760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32498556"/>
      </p:ext>
    </p:extLst>
  </p:cSld>
  <p:clrMapOvr>
    <a:masterClrMapping/>
  </p:clrMapOvr>
  <p:transition spd="med"/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8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0" name="Title Text"/>
          <p:cNvSpPr txBox="1">
            <a:spLocks noGrp="1"/>
          </p:cNvSpPr>
          <p:nvPr>
            <p:ph type="title"/>
          </p:nvPr>
        </p:nvSpPr>
        <p:spPr>
          <a:xfrm>
            <a:off x="117882" y="518667"/>
            <a:ext cx="9888960" cy="1162573"/>
          </a:xfrm>
          <a:prstGeom prst="rect">
            <a:avLst/>
          </a:prstGeom>
        </p:spPr>
        <p:txBody>
          <a:bodyPr lIns="35698" tIns="35698" rIns="35698" bIns="35698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95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7870" y="1681238"/>
            <a:ext cx="4885547" cy="6091163"/>
          </a:xfrm>
          <a:prstGeom prst="rect">
            <a:avLst/>
          </a:prstGeom>
        </p:spPr>
        <p:txBody>
          <a:bodyPr lIns="35698" tIns="35698" rIns="35698" bIns="35698"/>
          <a:lstStyle>
            <a:lvl1pPr marL="330121" indent="-292076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200">
                <a:solidFill>
                  <a:srgbClr val="1C1C34"/>
                </a:solidFill>
              </a:defRPr>
            </a:lvl1pPr>
            <a:lvl2pPr marL="675118" indent="-287315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200">
                <a:solidFill>
                  <a:srgbClr val="1C1C34"/>
                </a:solidFill>
              </a:defRPr>
            </a:lvl2pPr>
            <a:lvl3pPr marL="1056816" indent="-278757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200">
                <a:solidFill>
                  <a:srgbClr val="1C1C34"/>
                </a:solidFill>
              </a:defRPr>
            </a:lvl3pPr>
            <a:lvl4pPr marL="1467283" indent="-300200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200">
                <a:solidFill>
                  <a:srgbClr val="1C1C34"/>
                </a:solidFill>
              </a:defRPr>
            </a:lvl4pPr>
            <a:lvl5pPr marL="1857547" indent="-300200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20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0124023"/>
      </p:ext>
    </p:extLst>
  </p:cSld>
  <p:clrMapOvr>
    <a:masterClrMapping/>
  </p:clrMapOvr>
  <p:transition spd="med"/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8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9" name="Title Text"/>
          <p:cNvSpPr txBox="1">
            <a:spLocks noGrp="1"/>
          </p:cNvSpPr>
          <p:nvPr>
            <p:ph type="title"/>
          </p:nvPr>
        </p:nvSpPr>
        <p:spPr>
          <a:xfrm>
            <a:off x="503412" y="311200"/>
            <a:ext cx="9051579" cy="1295401"/>
          </a:xfrm>
          <a:prstGeom prst="rect">
            <a:avLst/>
          </a:prstGeom>
        </p:spPr>
        <p:txBody>
          <a:bodyPr lIns="35698" tIns="35698" rIns="35698" bIns="35698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9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3412" y="1739430"/>
            <a:ext cx="4443526" cy="724869"/>
          </a:xfrm>
          <a:prstGeom prst="rect">
            <a:avLst/>
          </a:prstGeom>
        </p:spPr>
        <p:txBody>
          <a:bodyPr lIns="35698" tIns="35698" rIns="35698" bIns="35698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1pPr>
            <a:lvl2pPr marL="0" indent="353439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2pPr>
            <a:lvl3pPr marL="0" indent="706879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3pPr>
            <a:lvl4pPr marL="0" indent="1060316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4pPr>
            <a:lvl5pPr marL="0" indent="1413760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6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09009" y="1739430"/>
            <a:ext cx="4445980" cy="724869"/>
          </a:xfrm>
          <a:prstGeom prst="rect">
            <a:avLst/>
          </a:prstGeom>
        </p:spPr>
        <p:txBody>
          <a:bodyPr lIns="35698" tIns="35698" rIns="35698" bIns="35698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700" b="1">
                <a:solidFill>
                  <a:srgbClr val="1C1C34"/>
                </a:solidFill>
              </a:defRPr>
            </a:lvl1pPr>
          </a:lstStyle>
          <a:p>
            <a:pPr marL="0" indent="0" defTabSz="914400">
              <a:spcBef>
                <a:spcPts val="600"/>
              </a:spcBef>
              <a:buClrTx/>
              <a:buSzTx/>
              <a:buFontTx/>
              <a:buNone/>
              <a:defRPr sz="1700" b="1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19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52071857"/>
      </p:ext>
    </p:extLst>
  </p:cSld>
  <p:clrMapOvr>
    <a:masterClrMapping/>
  </p:clrMapOvr>
  <p:transition spd="med"/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9" name="Title Text"/>
          <p:cNvSpPr txBox="1">
            <a:spLocks noGrp="1"/>
          </p:cNvSpPr>
          <p:nvPr>
            <p:ph type="title"/>
          </p:nvPr>
        </p:nvSpPr>
        <p:spPr>
          <a:xfrm>
            <a:off x="117882" y="518667"/>
            <a:ext cx="9888960" cy="1162573"/>
          </a:xfrm>
          <a:prstGeom prst="rect">
            <a:avLst/>
          </a:prstGeom>
        </p:spPr>
        <p:txBody>
          <a:bodyPr lIns="35698" tIns="35698" rIns="35698" bIns="35698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9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1545721"/>
      </p:ext>
    </p:extLst>
  </p:cSld>
  <p:clrMapOvr>
    <a:masterClrMapping/>
  </p:clrMapOvr>
  <p:transition spd="med"/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534138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12" y="311200"/>
            <a:ext cx="9051578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412" y="1739430"/>
            <a:ext cx="4443525" cy="724868"/>
          </a:xfrm>
        </p:spPr>
        <p:txBody>
          <a:bodyPr anchor="b"/>
          <a:lstStyle>
            <a:lvl1pPr marL="0" indent="0">
              <a:buNone/>
              <a:defRPr sz="1856" b="1"/>
            </a:lvl1pPr>
            <a:lvl2pPr marL="349959" indent="0">
              <a:buNone/>
              <a:defRPr sz="1547" b="1"/>
            </a:lvl2pPr>
            <a:lvl3pPr marL="699956" indent="0">
              <a:buNone/>
              <a:defRPr sz="1392" b="1"/>
            </a:lvl3pPr>
            <a:lvl4pPr marL="1049995" indent="0">
              <a:buNone/>
              <a:defRPr sz="1237" b="1"/>
            </a:lvl4pPr>
            <a:lvl5pPr marL="1399972" indent="0">
              <a:buNone/>
              <a:defRPr sz="1237" b="1"/>
            </a:lvl5pPr>
            <a:lvl6pPr marL="1749995" indent="0">
              <a:buNone/>
              <a:defRPr sz="1237" b="1"/>
            </a:lvl6pPr>
            <a:lvl7pPr marL="2099979" indent="0">
              <a:buNone/>
              <a:defRPr sz="1237" b="1"/>
            </a:lvl7pPr>
            <a:lvl8pPr marL="2449995" indent="0">
              <a:buNone/>
              <a:defRPr sz="1237" b="1"/>
            </a:lvl8pPr>
            <a:lvl9pPr marL="2799990" indent="0">
              <a:buNone/>
              <a:defRPr sz="123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412" y="2464297"/>
            <a:ext cx="4443525" cy="4478238"/>
          </a:xfrm>
        </p:spPr>
        <p:txBody>
          <a:bodyPr/>
          <a:lstStyle>
            <a:lvl1pPr>
              <a:defRPr sz="1856"/>
            </a:lvl1pPr>
            <a:lvl2pPr>
              <a:defRPr sz="1547"/>
            </a:lvl2pPr>
            <a:lvl3pPr>
              <a:defRPr sz="1392"/>
            </a:lvl3pPr>
            <a:lvl4pPr>
              <a:defRPr sz="1237"/>
            </a:lvl4pPr>
            <a:lvl5pPr>
              <a:defRPr sz="1237"/>
            </a:lvl5pPr>
            <a:lvl6pPr>
              <a:defRPr sz="1237"/>
            </a:lvl6pPr>
            <a:lvl7pPr>
              <a:defRPr sz="1237"/>
            </a:lvl7pPr>
            <a:lvl8pPr>
              <a:defRPr sz="1237"/>
            </a:lvl8pPr>
            <a:lvl9pPr>
              <a:defRPr sz="12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011" y="1739430"/>
            <a:ext cx="4445979" cy="724868"/>
          </a:xfrm>
        </p:spPr>
        <p:txBody>
          <a:bodyPr anchor="b"/>
          <a:lstStyle>
            <a:lvl1pPr marL="0" indent="0">
              <a:buNone/>
              <a:defRPr sz="1856" b="1"/>
            </a:lvl1pPr>
            <a:lvl2pPr marL="349959" indent="0">
              <a:buNone/>
              <a:defRPr sz="1547" b="1"/>
            </a:lvl2pPr>
            <a:lvl3pPr marL="699956" indent="0">
              <a:buNone/>
              <a:defRPr sz="1392" b="1"/>
            </a:lvl3pPr>
            <a:lvl4pPr marL="1049995" indent="0">
              <a:buNone/>
              <a:defRPr sz="1237" b="1"/>
            </a:lvl4pPr>
            <a:lvl5pPr marL="1399972" indent="0">
              <a:buNone/>
              <a:defRPr sz="1237" b="1"/>
            </a:lvl5pPr>
            <a:lvl6pPr marL="1749995" indent="0">
              <a:buNone/>
              <a:defRPr sz="1237" b="1"/>
            </a:lvl6pPr>
            <a:lvl7pPr marL="2099979" indent="0">
              <a:buNone/>
              <a:defRPr sz="1237" b="1"/>
            </a:lvl7pPr>
            <a:lvl8pPr marL="2449995" indent="0">
              <a:buNone/>
              <a:defRPr sz="1237" b="1"/>
            </a:lvl8pPr>
            <a:lvl9pPr marL="2799990" indent="0">
              <a:buNone/>
              <a:defRPr sz="123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011" y="2464297"/>
            <a:ext cx="4445979" cy="4478238"/>
          </a:xfrm>
        </p:spPr>
        <p:txBody>
          <a:bodyPr/>
          <a:lstStyle>
            <a:lvl1pPr>
              <a:defRPr sz="1856"/>
            </a:lvl1pPr>
            <a:lvl2pPr>
              <a:defRPr sz="1547"/>
            </a:lvl2pPr>
            <a:lvl3pPr>
              <a:defRPr sz="1392"/>
            </a:lvl3pPr>
            <a:lvl4pPr>
              <a:defRPr sz="1237"/>
            </a:lvl4pPr>
            <a:lvl5pPr>
              <a:defRPr sz="1237"/>
            </a:lvl5pPr>
            <a:lvl6pPr>
              <a:defRPr sz="1237"/>
            </a:lvl6pPr>
            <a:lvl7pPr>
              <a:defRPr sz="1237"/>
            </a:lvl7pPr>
            <a:lvl8pPr>
              <a:defRPr sz="1237"/>
            </a:lvl8pPr>
            <a:lvl9pPr>
              <a:defRPr sz="12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350899" hangingPunct="0">
              <a:defRPr>
                <a:sym typeface="Helvetica" charset="0"/>
              </a:defRPr>
            </a:lvl1pPr>
          </a:lstStyle>
          <a:p>
            <a:pPr>
              <a:defRPr/>
            </a:pPr>
            <a:fld id="{AA10017F-DDAB-DF42-8ECF-B9E983B914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694669"/>
      </p:ext>
    </p:extLst>
  </p:cSld>
  <p:clrMapOvr>
    <a:masterClrMapping/>
  </p:clrMapOvr>
  <p:transition/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8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4" name="Title Text"/>
          <p:cNvSpPr txBox="1">
            <a:spLocks noGrp="1"/>
          </p:cNvSpPr>
          <p:nvPr>
            <p:ph type="title"/>
          </p:nvPr>
        </p:nvSpPr>
        <p:spPr>
          <a:xfrm>
            <a:off x="503421" y="309946"/>
            <a:ext cx="3309010" cy="1316907"/>
          </a:xfrm>
          <a:prstGeom prst="rect">
            <a:avLst/>
          </a:prstGeom>
        </p:spPr>
        <p:txBody>
          <a:bodyPr lIns="35698" tIns="35698" rIns="35698" bIns="35698" anchor="b"/>
          <a:lstStyle>
            <a:lvl1pPr indent="9822" defTabSz="1005840">
              <a:defRPr sz="154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985" name="Body Level One…"/>
          <p:cNvSpPr txBox="1">
            <a:spLocks noGrp="1"/>
          </p:cNvSpPr>
          <p:nvPr>
            <p:ph type="body" idx="1"/>
          </p:nvPr>
        </p:nvSpPr>
        <p:spPr>
          <a:xfrm>
            <a:off x="3932746" y="309936"/>
            <a:ext cx="5622243" cy="6632600"/>
          </a:xfrm>
          <a:prstGeom prst="rect">
            <a:avLst/>
          </a:prstGeom>
        </p:spPr>
        <p:txBody>
          <a:bodyPr lIns="35698" tIns="35698" rIns="35698" bIns="35698"/>
          <a:lstStyle>
            <a:lvl1pPr marL="330121" indent="-292076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420">
                <a:solidFill>
                  <a:srgbClr val="1C1C34"/>
                </a:solidFill>
              </a:defRPr>
            </a:lvl1pPr>
            <a:lvl2pPr marL="656443" indent="-268639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420">
                <a:solidFill>
                  <a:srgbClr val="1C1C34"/>
                </a:solidFill>
              </a:defRPr>
            </a:lvl2pPr>
            <a:lvl3pPr marL="1030580" indent="-252520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420">
                <a:solidFill>
                  <a:srgbClr val="1C1C34"/>
                </a:solidFill>
              </a:defRPr>
            </a:lvl3pPr>
            <a:lvl4pPr marL="1473716" indent="-306633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420">
                <a:solidFill>
                  <a:srgbClr val="1C1C34"/>
                </a:solidFill>
              </a:defRPr>
            </a:lvl4pPr>
            <a:lvl5pPr marL="1863980" indent="-306633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42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86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3421" y="1626842"/>
            <a:ext cx="3309009" cy="5315695"/>
          </a:xfrm>
          <a:prstGeom prst="rect">
            <a:avLst/>
          </a:prstGeom>
        </p:spPr>
        <p:txBody>
          <a:bodyPr lIns="35698" tIns="35698" rIns="35698" bIns="35698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000">
                <a:solidFill>
                  <a:srgbClr val="1C1C34"/>
                </a:solidFill>
              </a:defRPr>
            </a:lvl1pPr>
          </a:lstStyle>
          <a:p>
            <a:pPr marL="0" indent="0" defTabSz="914400">
              <a:spcBef>
                <a:spcPts val="600"/>
              </a:spcBef>
              <a:buClrTx/>
              <a:buSzTx/>
              <a:buFontTx/>
              <a:buNone/>
              <a:defRPr sz="1000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198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38149383"/>
      </p:ext>
    </p:extLst>
  </p:cSld>
  <p:clrMapOvr>
    <a:masterClrMapping/>
  </p:clrMapOvr>
  <p:transition spd="med"/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8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4" name="Title Text"/>
          <p:cNvSpPr txBox="1">
            <a:spLocks noGrp="1"/>
          </p:cNvSpPr>
          <p:nvPr>
            <p:ph type="title"/>
          </p:nvPr>
        </p:nvSpPr>
        <p:spPr>
          <a:xfrm>
            <a:off x="1971908" y="5440934"/>
            <a:ext cx="6034796" cy="642641"/>
          </a:xfrm>
          <a:prstGeom prst="rect">
            <a:avLst/>
          </a:prstGeom>
        </p:spPr>
        <p:txBody>
          <a:bodyPr lIns="35698" tIns="35698" rIns="35698" bIns="35698" anchor="b"/>
          <a:lstStyle>
            <a:lvl1pPr indent="9822" defTabSz="1005840">
              <a:defRPr sz="154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995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971908" y="694506"/>
            <a:ext cx="6034796" cy="466293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99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71908" y="6083574"/>
            <a:ext cx="6034796" cy="912094"/>
          </a:xfrm>
          <a:prstGeom prst="rect">
            <a:avLst/>
          </a:prstGeom>
        </p:spPr>
        <p:txBody>
          <a:bodyPr lIns="35698" tIns="35698" rIns="35698" bIns="35698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1pPr>
            <a:lvl2pPr marL="0" indent="353439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2pPr>
            <a:lvl3pPr marL="0" indent="706879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3pPr>
            <a:lvl4pPr marL="0" indent="1060316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4pPr>
            <a:lvl5pPr marL="0" indent="1413760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9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2434492"/>
      </p:ext>
    </p:extLst>
  </p:cSld>
  <p:clrMapOvr>
    <a:masterClrMapping/>
  </p:clrMapOvr>
  <p:transition spd="med"/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8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4" name="Title Text"/>
          <p:cNvSpPr txBox="1">
            <a:spLocks noGrp="1"/>
          </p:cNvSpPr>
          <p:nvPr>
            <p:ph type="title"/>
          </p:nvPr>
        </p:nvSpPr>
        <p:spPr>
          <a:xfrm>
            <a:off x="117882" y="518667"/>
            <a:ext cx="9888960" cy="1162573"/>
          </a:xfrm>
          <a:prstGeom prst="rect">
            <a:avLst/>
          </a:prstGeom>
        </p:spPr>
        <p:txBody>
          <a:bodyPr lIns="35698" tIns="35698" rIns="35698" bIns="35698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005" name="Body Level One…"/>
          <p:cNvSpPr txBox="1">
            <a:spLocks noGrp="1"/>
          </p:cNvSpPr>
          <p:nvPr>
            <p:ph type="body" idx="1"/>
          </p:nvPr>
        </p:nvSpPr>
        <p:spPr>
          <a:xfrm>
            <a:off x="117882" y="1681238"/>
            <a:ext cx="9888960" cy="6091163"/>
          </a:xfrm>
          <a:prstGeom prst="rect">
            <a:avLst/>
          </a:prstGeom>
        </p:spPr>
        <p:txBody>
          <a:bodyPr lIns="35698" tIns="35698" rIns="35698" bIns="35698"/>
          <a:lstStyle>
            <a:lvl1pPr marL="330121" indent="-292076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51559" indent="-263755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28941" indent="-250881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30508" indent="-263425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20772" indent="-263425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0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2764967"/>
      </p:ext>
    </p:extLst>
  </p:cSld>
  <p:clrMapOvr>
    <a:masterClrMapping/>
  </p:clrMapOvr>
  <p:transition spd="med"/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3" name="Title Text"/>
          <p:cNvSpPr txBox="1">
            <a:spLocks noGrp="1"/>
          </p:cNvSpPr>
          <p:nvPr>
            <p:ph type="title"/>
          </p:nvPr>
        </p:nvSpPr>
        <p:spPr>
          <a:xfrm>
            <a:off x="7535206" y="518666"/>
            <a:ext cx="2471626" cy="7253735"/>
          </a:xfrm>
          <a:prstGeom prst="rect">
            <a:avLst/>
          </a:prstGeom>
        </p:spPr>
        <p:txBody>
          <a:bodyPr lIns="35698" tIns="35698" rIns="35698" bIns="35698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014" name="Body Level One…"/>
          <p:cNvSpPr txBox="1">
            <a:spLocks noGrp="1"/>
          </p:cNvSpPr>
          <p:nvPr>
            <p:ph type="body" idx="1"/>
          </p:nvPr>
        </p:nvSpPr>
        <p:spPr>
          <a:xfrm>
            <a:off x="117870" y="518666"/>
            <a:ext cx="7299464" cy="7253735"/>
          </a:xfrm>
          <a:prstGeom prst="rect">
            <a:avLst/>
          </a:prstGeom>
        </p:spPr>
        <p:txBody>
          <a:bodyPr lIns="35698" tIns="35698" rIns="35698" bIns="35698"/>
          <a:lstStyle>
            <a:lvl1pPr marL="330121" indent="-292076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51559" indent="-263755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28941" indent="-250881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30508" indent="-263425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20772" indent="-263425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7276750"/>
      </p:ext>
    </p:extLst>
  </p:cSld>
  <p:clrMapOvr>
    <a:masterClrMapping/>
  </p:clrMapOvr>
  <p:transition spd="med"/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 defTabSz="1005374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023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 defTabSz="1005374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024" name="Title Text"/>
          <p:cNvSpPr txBox="1">
            <a:spLocks noGrp="1"/>
          </p:cNvSpPr>
          <p:nvPr>
            <p:ph type="title"/>
          </p:nvPr>
        </p:nvSpPr>
        <p:spPr>
          <a:xfrm>
            <a:off x="754380" y="1554480"/>
            <a:ext cx="8633460" cy="2184189"/>
          </a:xfrm>
          <a:prstGeom prst="rect">
            <a:avLst/>
          </a:prstGeom>
        </p:spPr>
        <p:txBody>
          <a:bodyPr lIns="45699" tIns="45699" rIns="45699" bIns="45699" anchor="b"/>
          <a:lstStyle>
            <a:lvl1pPr defTabSz="1005374">
              <a:defRPr sz="5940" cap="all"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02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54380" y="3972560"/>
            <a:ext cx="7040880" cy="1986280"/>
          </a:xfrm>
          <a:prstGeom prst="rect">
            <a:avLst/>
          </a:prstGeom>
        </p:spPr>
        <p:txBody>
          <a:bodyPr lIns="45699" tIns="45699" rIns="45699" bIns="45699"/>
          <a:lstStyle>
            <a:lvl1pPr marL="0" indent="0" defTabSz="1005374">
              <a:buClrTx/>
              <a:buSzTx/>
              <a:buFontTx/>
              <a:buNone/>
              <a:defRPr>
                <a:solidFill>
                  <a:srgbClr val="57576E"/>
                </a:solidFill>
              </a:defRPr>
            </a:lvl1pPr>
            <a:lvl2pPr marL="0" indent="502686" defTabSz="1005374">
              <a:buClrTx/>
              <a:buSzTx/>
              <a:buFontTx/>
              <a:buNone/>
              <a:defRPr>
                <a:solidFill>
                  <a:srgbClr val="57576E"/>
                </a:solidFill>
              </a:defRPr>
            </a:lvl2pPr>
            <a:lvl3pPr marL="0" indent="1005374" defTabSz="1005374">
              <a:buClrTx/>
              <a:buSzTx/>
              <a:buFontTx/>
              <a:buNone/>
              <a:defRPr>
                <a:solidFill>
                  <a:srgbClr val="57576E"/>
                </a:solidFill>
              </a:defRPr>
            </a:lvl3pPr>
            <a:lvl4pPr marL="0" indent="1508066" defTabSz="1005374">
              <a:buClrTx/>
              <a:buSzTx/>
              <a:buFontTx/>
              <a:buNone/>
              <a:defRPr>
                <a:solidFill>
                  <a:srgbClr val="57576E"/>
                </a:solidFill>
              </a:defRPr>
            </a:lvl4pPr>
            <a:lvl5pPr marL="0" indent="2010754" defTabSz="1005374">
              <a:buClrTx/>
              <a:buSzTx/>
              <a:buFontTx/>
              <a:buNone/>
              <a:defRPr>
                <a:solidFill>
                  <a:srgbClr val="57576E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26" name="Straight Connector 7"/>
          <p:cNvSpPr/>
          <p:nvPr/>
        </p:nvSpPr>
        <p:spPr>
          <a:xfrm>
            <a:off x="754380" y="3851655"/>
            <a:ext cx="8633461" cy="1802"/>
          </a:xfrm>
          <a:prstGeom prst="line">
            <a:avLst/>
          </a:prstGeom>
          <a:ln w="19050">
            <a:solidFill>
              <a:srgbClr val="D2533C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20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82000" y="43622"/>
            <a:ext cx="332053" cy="327286"/>
          </a:xfrm>
          <a:prstGeom prst="rect">
            <a:avLst/>
          </a:prstGeom>
        </p:spPr>
        <p:txBody>
          <a:bodyPr lIns="45699" tIns="45699" rIns="45699" bIns="45699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90495261"/>
      </p:ext>
    </p:extLst>
  </p:cSld>
  <p:clrMapOvr>
    <a:masterClrMapping/>
  </p:clrMapOvr>
  <p:transition spd="med"/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4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 defTabSz="1005374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035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 defTabSz="1005374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03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45699" tIns="45699" rIns="45699" bIns="45699"/>
          <a:lstStyle>
            <a:lvl1pPr defTabSz="1005374">
              <a:defRPr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03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45699" tIns="45699" rIns="45699" bIns="45699"/>
          <a:lstStyle>
            <a:lvl1pPr marL="201073" indent="-201073" defTabSz="1005374"/>
            <a:lvl2pPr marL="542902" indent="-241289" defTabSz="1005374"/>
            <a:lvl3pPr marL="871322" indent="-268099" defTabSz="1005374"/>
            <a:lvl4pPr marL="1206447" indent="-301611" defTabSz="1005374"/>
            <a:lvl5pPr marL="1414708" indent="-258525" defTabSz="1005374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82000" y="43622"/>
            <a:ext cx="332053" cy="327286"/>
          </a:xfrm>
          <a:prstGeom prst="rect">
            <a:avLst/>
          </a:prstGeom>
        </p:spPr>
        <p:txBody>
          <a:bodyPr lIns="45699" tIns="45699" rIns="45699" bIns="45699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86361560"/>
      </p:ext>
    </p:extLst>
  </p:cSld>
  <p:clrMapOvr>
    <a:masterClrMapping/>
  </p:clrMapOvr>
  <p:transition spd="med"/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9_Section Header">
    <p:bg>
      <p:bgPr>
        <a:solidFill>
          <a:srgbClr val="D253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5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 defTabSz="1005374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046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 defTabSz="1005374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047" name="Title Text"/>
          <p:cNvSpPr txBox="1">
            <a:spLocks noGrp="1"/>
          </p:cNvSpPr>
          <p:nvPr>
            <p:ph type="title"/>
          </p:nvPr>
        </p:nvSpPr>
        <p:spPr>
          <a:xfrm>
            <a:off x="794544" y="2677161"/>
            <a:ext cx="8549641" cy="2493645"/>
          </a:xfrm>
          <a:prstGeom prst="rect">
            <a:avLst/>
          </a:prstGeom>
        </p:spPr>
        <p:txBody>
          <a:bodyPr lIns="45699" tIns="45699" rIns="45699" bIns="45699" anchor="b"/>
          <a:lstStyle>
            <a:lvl1pPr defTabSz="1005374">
              <a:defRPr sz="5280" cap="all">
                <a:solidFill>
                  <a:srgbClr val="F3F2D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0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94544" y="5243789"/>
            <a:ext cx="8549641" cy="1700213"/>
          </a:xfrm>
          <a:prstGeom prst="rect">
            <a:avLst/>
          </a:prstGeom>
        </p:spPr>
        <p:txBody>
          <a:bodyPr lIns="45699" tIns="45699" rIns="45699" bIns="45699"/>
          <a:lstStyle>
            <a:lvl1pPr marL="0" indent="0" defTabSz="1005374">
              <a:buClrTx/>
              <a:buSzTx/>
              <a:buFontTx/>
              <a:buNone/>
              <a:defRPr>
                <a:solidFill>
                  <a:srgbClr val="F3F2DC"/>
                </a:solidFill>
              </a:defRPr>
            </a:lvl1pPr>
            <a:lvl2pPr marL="0" indent="502686" defTabSz="1005374">
              <a:buClrTx/>
              <a:buSzTx/>
              <a:buFontTx/>
              <a:buNone/>
              <a:defRPr>
                <a:solidFill>
                  <a:srgbClr val="F3F2DC"/>
                </a:solidFill>
              </a:defRPr>
            </a:lvl2pPr>
            <a:lvl3pPr marL="0" indent="1005374" defTabSz="1005374">
              <a:buClrTx/>
              <a:buSzTx/>
              <a:buFontTx/>
              <a:buNone/>
              <a:defRPr>
                <a:solidFill>
                  <a:srgbClr val="F3F2DC"/>
                </a:solidFill>
              </a:defRPr>
            </a:lvl3pPr>
            <a:lvl4pPr marL="0" indent="1508066" defTabSz="1005374">
              <a:buClrTx/>
              <a:buSzTx/>
              <a:buFontTx/>
              <a:buNone/>
              <a:defRPr>
                <a:solidFill>
                  <a:srgbClr val="F3F2DC"/>
                </a:solidFill>
              </a:defRPr>
            </a:lvl4pPr>
            <a:lvl5pPr marL="0" indent="2010754" defTabSz="1005374">
              <a:buClrTx/>
              <a:buSzTx/>
              <a:buFontTx/>
              <a:buNone/>
              <a:defRPr>
                <a:solidFill>
                  <a:srgbClr val="F3F2DC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49" name="Straight Connector 6"/>
          <p:cNvSpPr/>
          <p:nvPr/>
        </p:nvSpPr>
        <p:spPr>
          <a:xfrm>
            <a:off x="804672" y="5212688"/>
            <a:ext cx="8633461" cy="1802"/>
          </a:xfrm>
          <a:prstGeom prst="line">
            <a:avLst/>
          </a:prstGeom>
          <a:ln w="19050">
            <a:solidFill>
              <a:srgbClr val="F3F2DC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20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82000" y="43622"/>
            <a:ext cx="332053" cy="327286"/>
          </a:xfrm>
          <a:prstGeom prst="rect">
            <a:avLst/>
          </a:prstGeom>
        </p:spPr>
        <p:txBody>
          <a:bodyPr lIns="45699" tIns="45699" rIns="45699" bIns="45699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06646798"/>
      </p:ext>
    </p:extLst>
  </p:cSld>
  <p:clrMapOvr>
    <a:masterClrMapping/>
  </p:clrMapOvr>
  <p:transition spd="med"/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 defTabSz="1005374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058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 defTabSz="1005374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0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45699" tIns="45699" rIns="45699" bIns="45699"/>
          <a:lstStyle>
            <a:lvl1pPr defTabSz="1005374">
              <a:defRPr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06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02920" y="1896465"/>
            <a:ext cx="4442460" cy="5347412"/>
          </a:xfrm>
          <a:prstGeom prst="rect">
            <a:avLst/>
          </a:prstGeom>
        </p:spPr>
        <p:txBody>
          <a:bodyPr lIns="45699" tIns="45699" rIns="45699" bIns="45699"/>
          <a:lstStyle>
            <a:lvl1pPr marL="201073" indent="-201073" defTabSz="1005374">
              <a:spcBef>
                <a:spcPts val="660"/>
              </a:spcBef>
              <a:defRPr sz="3080"/>
            </a:lvl1pPr>
            <a:lvl2pPr marL="536198" indent="-234586" defTabSz="1005374">
              <a:spcBef>
                <a:spcPts val="660"/>
              </a:spcBef>
              <a:defRPr sz="3080"/>
            </a:lvl2pPr>
            <a:lvl3pPr marL="884727" indent="-281504" defTabSz="1005374">
              <a:spcBef>
                <a:spcPts val="660"/>
              </a:spcBef>
              <a:defRPr sz="3080"/>
            </a:lvl3pPr>
            <a:lvl4pPr marL="1217618" indent="-312782" defTabSz="1005374">
              <a:spcBef>
                <a:spcPts val="660"/>
              </a:spcBef>
              <a:defRPr sz="3080"/>
            </a:lvl4pPr>
            <a:lvl5pPr marL="1390770" indent="-234587" defTabSz="1005374">
              <a:spcBef>
                <a:spcPts val="660"/>
              </a:spcBef>
              <a:defRPr sz="308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82000" y="43622"/>
            <a:ext cx="332053" cy="327286"/>
          </a:xfrm>
          <a:prstGeom prst="rect">
            <a:avLst/>
          </a:prstGeom>
        </p:spPr>
        <p:txBody>
          <a:bodyPr lIns="45699" tIns="45699" rIns="45699" bIns="45699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0745269"/>
      </p:ext>
    </p:extLst>
  </p:cSld>
  <p:clrMapOvr>
    <a:masterClrMapping/>
  </p:clrMapOvr>
  <p:transition spd="med"/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9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 defTabSz="1005374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069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 defTabSz="1005374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07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45699" tIns="45699" rIns="45699" bIns="45699"/>
          <a:lstStyle>
            <a:lvl1pPr defTabSz="1005374">
              <a:defRPr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07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2921" y="1899920"/>
            <a:ext cx="4325113" cy="725065"/>
          </a:xfrm>
          <a:prstGeom prst="rect">
            <a:avLst/>
          </a:prstGeom>
        </p:spPr>
        <p:txBody>
          <a:bodyPr lIns="45699" tIns="45699" rIns="45699" bIns="45699" anchor="ctr"/>
          <a:lstStyle>
            <a:lvl1pPr marL="0" indent="0" algn="ctr" defTabSz="1005374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D2533C"/>
                </a:solidFill>
              </a:defRPr>
            </a:lvl1pPr>
            <a:lvl2pPr marL="0" indent="502686" algn="ctr" defTabSz="1005374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D2533C"/>
                </a:solidFill>
              </a:defRPr>
            </a:lvl2pPr>
            <a:lvl3pPr marL="0" indent="1005374" algn="ctr" defTabSz="1005374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D2533C"/>
                </a:solidFill>
              </a:defRPr>
            </a:lvl3pPr>
            <a:lvl4pPr marL="0" indent="1508066" algn="ctr" defTabSz="1005374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D2533C"/>
                </a:solidFill>
              </a:defRPr>
            </a:lvl4pPr>
            <a:lvl5pPr marL="0" indent="2010754" algn="ctr" defTabSz="1005374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D2533C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72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0368" y="1899920"/>
            <a:ext cx="4325113" cy="725065"/>
          </a:xfrm>
          <a:prstGeom prst="rect">
            <a:avLst/>
          </a:prstGeom>
        </p:spPr>
        <p:txBody>
          <a:bodyPr lIns="45699" tIns="45699" rIns="45699" bIns="45699" anchor="ctr"/>
          <a:lstStyle>
            <a:lvl1pPr marL="0" indent="0" algn="ctr" defTabSz="1005374">
              <a:spcBef>
                <a:spcPts val="440"/>
              </a:spcBef>
              <a:buClrTx/>
              <a:buSzTx/>
              <a:buFontTx/>
              <a:buNone/>
              <a:defRPr sz="2000">
                <a:solidFill>
                  <a:srgbClr val="D2533C"/>
                </a:solidFill>
              </a:defRPr>
            </a:lvl1pPr>
          </a:lstStyle>
          <a:p>
            <a:pPr marL="0" indent="0" algn="ctr" defTabSz="913976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D2533C"/>
                </a:solidFill>
              </a:defRPr>
            </a:pPr>
            <a:endParaRPr/>
          </a:p>
        </p:txBody>
      </p:sp>
      <p:sp>
        <p:nvSpPr>
          <p:cNvPr id="2073" name="Straight Connector 10"/>
          <p:cNvSpPr/>
          <p:nvPr/>
        </p:nvSpPr>
        <p:spPr>
          <a:xfrm flipH="1">
            <a:off x="5029199" y="1917194"/>
            <a:ext cx="876" cy="5337049"/>
          </a:xfrm>
          <a:prstGeom prst="line">
            <a:avLst/>
          </a:prstGeom>
          <a:ln w="19050">
            <a:solidFill>
              <a:srgbClr val="D2533C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207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82000" y="43622"/>
            <a:ext cx="332053" cy="327286"/>
          </a:xfrm>
          <a:prstGeom prst="rect">
            <a:avLst/>
          </a:prstGeom>
        </p:spPr>
        <p:txBody>
          <a:bodyPr lIns="45699" tIns="45699" rIns="45699" bIns="45699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19257604"/>
      </p:ext>
    </p:extLst>
  </p:cSld>
  <p:clrMapOvr>
    <a:masterClrMapping/>
  </p:clrMapOvr>
  <p:transition spd="med"/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1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 defTabSz="1005374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082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 defTabSz="1005374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08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45699" tIns="45699" rIns="45699" bIns="45699"/>
          <a:lstStyle>
            <a:lvl1pPr defTabSz="1005374">
              <a:defRPr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08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82000" y="43622"/>
            <a:ext cx="332053" cy="327286"/>
          </a:xfrm>
          <a:prstGeom prst="rect">
            <a:avLst/>
          </a:prstGeom>
        </p:spPr>
        <p:txBody>
          <a:bodyPr lIns="45699" tIns="45699" rIns="45699" bIns="45699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7457999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350899" hangingPunct="0">
              <a:defRPr>
                <a:sym typeface="Helvetica" charset="0"/>
              </a:defRPr>
            </a:lvl1pPr>
          </a:lstStyle>
          <a:p>
            <a:pPr>
              <a:defRPr/>
            </a:pPr>
            <a:fld id="{5CA76998-0DCC-FC46-BCD3-D47047FDAE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31585"/>
      </p:ext>
    </p:extLst>
  </p:cSld>
  <p:clrMapOvr>
    <a:masterClrMapping/>
  </p:clrMapOvr>
  <p:transition/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1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 defTabSz="1005374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092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 defTabSz="1005374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0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82000" y="43622"/>
            <a:ext cx="332053" cy="327286"/>
          </a:xfrm>
          <a:prstGeom prst="rect">
            <a:avLst/>
          </a:prstGeom>
        </p:spPr>
        <p:txBody>
          <a:bodyPr lIns="45699" tIns="45699" rIns="45699" bIns="45699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73456245"/>
      </p:ext>
    </p:extLst>
  </p:cSld>
  <p:clrMapOvr>
    <a:masterClrMapping/>
  </p:clrMapOvr>
  <p:transition spd="med"/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9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0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 defTabSz="1005374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101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 defTabSz="1005374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102" name="Title Text"/>
          <p:cNvSpPr txBox="1">
            <a:spLocks noGrp="1"/>
          </p:cNvSpPr>
          <p:nvPr>
            <p:ph type="title"/>
          </p:nvPr>
        </p:nvSpPr>
        <p:spPr>
          <a:xfrm>
            <a:off x="502920" y="897689"/>
            <a:ext cx="2353666" cy="1430124"/>
          </a:xfrm>
          <a:prstGeom prst="rect">
            <a:avLst/>
          </a:prstGeom>
        </p:spPr>
        <p:txBody>
          <a:bodyPr lIns="45699" tIns="45699" rIns="45699" bIns="45699" anchor="b"/>
          <a:lstStyle>
            <a:lvl1pPr defTabSz="1005374">
              <a:defRPr sz="2640"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103" name="Body Level One…"/>
          <p:cNvSpPr txBox="1">
            <a:spLocks noGrp="1"/>
          </p:cNvSpPr>
          <p:nvPr>
            <p:ph type="body" idx="1"/>
          </p:nvPr>
        </p:nvSpPr>
        <p:spPr>
          <a:xfrm>
            <a:off x="3268980" y="897690"/>
            <a:ext cx="6286500" cy="6321554"/>
          </a:xfrm>
          <a:prstGeom prst="rect">
            <a:avLst/>
          </a:prstGeom>
        </p:spPr>
        <p:txBody>
          <a:bodyPr lIns="45699" tIns="45699" rIns="45699" bIns="45699"/>
          <a:lstStyle>
            <a:lvl1pPr marL="201073" indent="-201073" defTabSz="1005374">
              <a:spcBef>
                <a:spcPts val="770"/>
              </a:spcBef>
              <a:defRPr sz="3520"/>
            </a:lvl1pPr>
            <a:lvl2pPr marL="531411" indent="-229799" defTabSz="1005374">
              <a:spcBef>
                <a:spcPts val="770"/>
              </a:spcBef>
              <a:defRPr sz="3520"/>
            </a:lvl2pPr>
            <a:lvl3pPr marL="871322" indent="-268099" defTabSz="1005374">
              <a:spcBef>
                <a:spcPts val="770"/>
              </a:spcBef>
              <a:defRPr sz="3520"/>
            </a:lvl3pPr>
            <a:lvl4pPr marL="1226554" indent="-321718" defTabSz="1005374">
              <a:spcBef>
                <a:spcPts val="770"/>
              </a:spcBef>
              <a:defRPr sz="3520"/>
            </a:lvl4pPr>
            <a:lvl5pPr marL="1397473" indent="-241291" defTabSz="1005374">
              <a:spcBef>
                <a:spcPts val="770"/>
              </a:spcBef>
              <a:defRPr sz="352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0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02922" y="2414627"/>
            <a:ext cx="2353666" cy="4809431"/>
          </a:xfrm>
          <a:prstGeom prst="rect">
            <a:avLst/>
          </a:prstGeom>
        </p:spPr>
        <p:txBody>
          <a:bodyPr lIns="45699" tIns="45699" rIns="45699" bIns="45699"/>
          <a:lstStyle>
            <a:lvl1pPr marL="0" indent="0" defTabSz="1005374">
              <a:spcBef>
                <a:spcPts val="330"/>
              </a:spcBef>
              <a:buClrTx/>
              <a:buSzTx/>
              <a:buFontTx/>
              <a:buNone/>
              <a:defRPr sz="1400"/>
            </a:lvl1pPr>
          </a:lstStyle>
          <a:p>
            <a:pPr marL="0" indent="0" defTabSz="913976">
              <a:spcBef>
                <a:spcPts val="300"/>
              </a:spcBef>
              <a:buClrTx/>
              <a:buSzTx/>
              <a:buFontTx/>
              <a:buNone/>
              <a:defRPr sz="1400"/>
            </a:pPr>
            <a:endParaRPr/>
          </a:p>
        </p:txBody>
      </p:sp>
      <p:sp>
        <p:nvSpPr>
          <p:cNvPr id="2105" name="Straight Connector 8"/>
          <p:cNvSpPr/>
          <p:nvPr/>
        </p:nvSpPr>
        <p:spPr>
          <a:xfrm flipH="1">
            <a:off x="3052510" y="897690"/>
            <a:ext cx="1749" cy="6321553"/>
          </a:xfrm>
          <a:prstGeom prst="line">
            <a:avLst/>
          </a:prstGeom>
          <a:ln w="19050">
            <a:solidFill>
              <a:srgbClr val="D2533C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210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82000" y="43622"/>
            <a:ext cx="332053" cy="327286"/>
          </a:xfrm>
          <a:prstGeom prst="rect">
            <a:avLst/>
          </a:prstGeom>
        </p:spPr>
        <p:txBody>
          <a:bodyPr lIns="45699" tIns="45699" rIns="45699" bIns="45699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73932329"/>
      </p:ext>
    </p:extLst>
  </p:cSld>
  <p:clrMapOvr>
    <a:masterClrMapping/>
  </p:clrMapOvr>
  <p:transition spd="med"/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3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 defTabSz="1005374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114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 defTabSz="1005374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115" name="Title Text"/>
          <p:cNvSpPr txBox="1">
            <a:spLocks noGrp="1"/>
          </p:cNvSpPr>
          <p:nvPr>
            <p:ph type="title"/>
          </p:nvPr>
        </p:nvSpPr>
        <p:spPr>
          <a:xfrm>
            <a:off x="502921" y="898144"/>
            <a:ext cx="2356949" cy="1433576"/>
          </a:xfrm>
          <a:prstGeom prst="rect">
            <a:avLst/>
          </a:prstGeom>
        </p:spPr>
        <p:txBody>
          <a:bodyPr lIns="45699" tIns="45699" rIns="45699" bIns="45699" anchor="b"/>
          <a:lstStyle>
            <a:lvl1pPr defTabSz="1005374">
              <a:defRPr sz="2640"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116" name="Picture Placeholder 2"/>
          <p:cNvSpPr>
            <a:spLocks noGrp="1"/>
          </p:cNvSpPr>
          <p:nvPr>
            <p:ph type="pic" idx="13"/>
          </p:nvPr>
        </p:nvSpPr>
        <p:spPr>
          <a:xfrm>
            <a:off x="3144472" y="949960"/>
            <a:ext cx="6494830" cy="6233852"/>
          </a:xfrm>
          <a:prstGeom prst="rect">
            <a:avLst/>
          </a:prstGeom>
          <a:ln w="76200">
            <a:solidFill>
              <a:srgbClr val="FFFFFF"/>
            </a:solidFill>
            <a:miter lim="800000"/>
          </a:ln>
          <a:effectLst>
            <a:outerShdw blurRad="50800" dist="12700" dir="5400000" rotWithShape="0">
              <a:srgbClr val="000000">
                <a:alpha val="58999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1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2920" y="2418080"/>
            <a:ext cx="2353666" cy="4808525"/>
          </a:xfrm>
          <a:prstGeom prst="rect">
            <a:avLst/>
          </a:prstGeom>
        </p:spPr>
        <p:txBody>
          <a:bodyPr lIns="45699" tIns="45699" rIns="45699" bIns="45699"/>
          <a:lstStyle>
            <a:lvl1pPr marL="0" indent="0" defTabSz="1005374">
              <a:spcBef>
                <a:spcPts val="330"/>
              </a:spcBef>
              <a:buClrTx/>
              <a:buSzTx/>
              <a:buFontTx/>
              <a:buNone/>
              <a:defRPr sz="1540"/>
            </a:lvl1pPr>
            <a:lvl2pPr marL="0" indent="502686" defTabSz="1005374">
              <a:spcBef>
                <a:spcPts val="330"/>
              </a:spcBef>
              <a:buClrTx/>
              <a:buSzTx/>
              <a:buFontTx/>
              <a:buNone/>
              <a:defRPr sz="1540"/>
            </a:lvl2pPr>
            <a:lvl3pPr marL="0" indent="1005374" defTabSz="1005374">
              <a:spcBef>
                <a:spcPts val="330"/>
              </a:spcBef>
              <a:buClrTx/>
              <a:buSzTx/>
              <a:buFontTx/>
              <a:buNone/>
              <a:defRPr sz="1540"/>
            </a:lvl3pPr>
            <a:lvl4pPr marL="0" indent="1508066" defTabSz="1005374">
              <a:spcBef>
                <a:spcPts val="330"/>
              </a:spcBef>
              <a:buClrTx/>
              <a:buSzTx/>
              <a:buFontTx/>
              <a:buNone/>
              <a:defRPr sz="1540"/>
            </a:lvl4pPr>
            <a:lvl5pPr marL="0" indent="2010754" defTabSz="1005374">
              <a:spcBef>
                <a:spcPts val="330"/>
              </a:spcBef>
              <a:buClrTx/>
              <a:buSzTx/>
              <a:buFontTx/>
              <a:buNone/>
              <a:defRPr sz="154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82000" y="43622"/>
            <a:ext cx="332053" cy="327286"/>
          </a:xfrm>
          <a:prstGeom prst="rect">
            <a:avLst/>
          </a:prstGeom>
        </p:spPr>
        <p:txBody>
          <a:bodyPr lIns="45699" tIns="45699" rIns="45699" bIns="45699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0225799"/>
      </p:ext>
    </p:extLst>
  </p:cSld>
  <p:clrMapOvr>
    <a:masterClrMapping/>
  </p:clrMapOvr>
  <p:transition spd="med"/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9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5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 defTabSz="1005374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126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 defTabSz="1005374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12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45699" tIns="45699" rIns="45699" bIns="45699"/>
          <a:lstStyle>
            <a:lvl1pPr defTabSz="1005374">
              <a:defRPr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12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45699" tIns="45699" rIns="45699" bIns="45699"/>
          <a:lstStyle>
            <a:lvl1pPr marL="201073" indent="-201073" defTabSz="1005374"/>
            <a:lvl2pPr marL="542902" indent="-241289" defTabSz="1005374"/>
            <a:lvl3pPr marL="871322" indent="-268099" defTabSz="1005374"/>
            <a:lvl4pPr marL="1206447" indent="-301611" defTabSz="1005374"/>
            <a:lvl5pPr marL="1414708" indent="-258525" defTabSz="1005374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82000" y="43622"/>
            <a:ext cx="332053" cy="327286"/>
          </a:xfrm>
          <a:prstGeom prst="rect">
            <a:avLst/>
          </a:prstGeom>
        </p:spPr>
        <p:txBody>
          <a:bodyPr lIns="45699" tIns="45699" rIns="45699" bIns="45699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85216798"/>
      </p:ext>
    </p:extLst>
  </p:cSld>
  <p:clrMapOvr>
    <a:masterClrMapping/>
  </p:clrMapOvr>
  <p:transition spd="med"/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6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 defTabSz="1005374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137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 defTabSz="1005374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138" name="Title Text"/>
          <p:cNvSpPr txBox="1">
            <a:spLocks noGrp="1"/>
          </p:cNvSpPr>
          <p:nvPr>
            <p:ph type="title"/>
          </p:nvPr>
        </p:nvSpPr>
        <p:spPr>
          <a:xfrm>
            <a:off x="7292340" y="690882"/>
            <a:ext cx="2263140" cy="6649721"/>
          </a:xfrm>
          <a:prstGeom prst="rect">
            <a:avLst/>
          </a:prstGeom>
        </p:spPr>
        <p:txBody>
          <a:bodyPr lIns="45699" tIns="45699" rIns="45699" bIns="45699" anchor="b"/>
          <a:lstStyle>
            <a:lvl1pPr defTabSz="1005374">
              <a:defRPr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139" name="Body Level One…"/>
          <p:cNvSpPr txBox="1">
            <a:spLocks noGrp="1"/>
          </p:cNvSpPr>
          <p:nvPr>
            <p:ph type="body" idx="1"/>
          </p:nvPr>
        </p:nvSpPr>
        <p:spPr>
          <a:xfrm>
            <a:off x="502920" y="690882"/>
            <a:ext cx="6621780" cy="6649721"/>
          </a:xfrm>
          <a:prstGeom prst="rect">
            <a:avLst/>
          </a:prstGeom>
        </p:spPr>
        <p:txBody>
          <a:bodyPr lIns="45699" tIns="45699" rIns="45699" bIns="45699"/>
          <a:lstStyle>
            <a:lvl1pPr marL="201073" indent="-201073" defTabSz="1005374"/>
            <a:lvl2pPr marL="542902" indent="-241289" defTabSz="1005374"/>
            <a:lvl3pPr marL="871322" indent="-268099" defTabSz="1005374"/>
            <a:lvl4pPr marL="1206447" indent="-301611" defTabSz="1005374"/>
            <a:lvl5pPr marL="1414708" indent="-258525" defTabSz="1005374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82000" y="43622"/>
            <a:ext cx="332053" cy="327286"/>
          </a:xfrm>
          <a:prstGeom prst="rect">
            <a:avLst/>
          </a:prstGeom>
        </p:spPr>
        <p:txBody>
          <a:bodyPr lIns="45699" tIns="45699" rIns="45699" bIns="45699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6707096"/>
      </p:ext>
    </p:extLst>
  </p:cSld>
  <p:clrMapOvr>
    <a:masterClrMapping/>
  </p:clrMapOvr>
  <p:transition spd="med"/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7" name="Title Text"/>
          <p:cNvSpPr txBox="1">
            <a:spLocks noGrp="1"/>
          </p:cNvSpPr>
          <p:nvPr>
            <p:ph type="title"/>
          </p:nvPr>
        </p:nvSpPr>
        <p:spPr>
          <a:xfrm>
            <a:off x="753890" y="2414961"/>
            <a:ext cx="8550622" cy="1666057"/>
          </a:xfrm>
          <a:prstGeom prst="rect">
            <a:avLst/>
          </a:prstGeom>
        </p:spPr>
        <p:txBody>
          <a:bodyPr lIns="35716" tIns="35716" rIns="35716" bIns="35716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1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09007" y="4404866"/>
            <a:ext cx="7040389" cy="1986112"/>
          </a:xfrm>
          <a:prstGeom prst="rect">
            <a:avLst/>
          </a:prstGeom>
        </p:spPr>
        <p:txBody>
          <a:bodyPr lIns="35716" tIns="35716" rIns="35716" bIns="35716"/>
          <a:lstStyle>
            <a:lvl1pPr marL="0" indent="0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1pPr>
            <a:lvl2pPr marL="0" indent="353603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2pPr>
            <a:lvl3pPr marL="0" indent="707207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3pPr>
            <a:lvl4pPr marL="0" indent="1060809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4pPr>
            <a:lvl5pPr marL="0" indent="1414411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367" y="7081688"/>
            <a:ext cx="231630" cy="234195"/>
          </a:xfrm>
          <a:prstGeom prst="rect">
            <a:avLst/>
          </a:prstGeom>
        </p:spPr>
        <p:txBody>
          <a:bodyPr lIns="32145" tIns="32145" rIns="32145" bIns="32145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1895305"/>
      </p:ext>
    </p:extLst>
  </p:cSld>
  <p:clrMapOvr>
    <a:masterClrMapping/>
  </p:clrMapOvr>
  <p:transition spd="med"/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6" name="Title Text"/>
          <p:cNvSpPr txBox="1">
            <a:spLocks noGrp="1"/>
          </p:cNvSpPr>
          <p:nvPr>
            <p:ph type="title"/>
          </p:nvPr>
        </p:nvSpPr>
        <p:spPr>
          <a:xfrm>
            <a:off x="117873" y="518667"/>
            <a:ext cx="9888959" cy="1162572"/>
          </a:xfrm>
          <a:prstGeom prst="rect">
            <a:avLst/>
          </a:prstGeom>
        </p:spPr>
        <p:txBody>
          <a:bodyPr lIns="35716" tIns="35716" rIns="35716" bIns="35716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157" name="Body Level One…"/>
          <p:cNvSpPr txBox="1">
            <a:spLocks noGrp="1"/>
          </p:cNvSpPr>
          <p:nvPr>
            <p:ph type="body" idx="1"/>
          </p:nvPr>
        </p:nvSpPr>
        <p:spPr>
          <a:xfrm>
            <a:off x="117873" y="1681238"/>
            <a:ext cx="9888959" cy="6089899"/>
          </a:xfrm>
          <a:prstGeom prst="rect">
            <a:avLst/>
          </a:prstGeom>
        </p:spPr>
        <p:txBody>
          <a:bodyPr lIns="35716" tIns="35716" rIns="35716" bIns="35716"/>
          <a:lstStyle>
            <a:lvl1pPr marL="330275" indent="-292213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51858" indent="-26387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29413" indent="-25099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31172" indent="-26354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21609" indent="-26354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367" y="7081688"/>
            <a:ext cx="231630" cy="234195"/>
          </a:xfrm>
          <a:prstGeom prst="rect">
            <a:avLst/>
          </a:prstGeom>
        </p:spPr>
        <p:txBody>
          <a:bodyPr lIns="32145" tIns="32145" rIns="32145" bIns="32145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38484035"/>
      </p:ext>
    </p:extLst>
  </p:cSld>
  <p:clrMapOvr>
    <a:masterClrMapping/>
  </p:clrMapOvr>
  <p:transition spd="med"/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5" name="Title Text"/>
          <p:cNvSpPr txBox="1">
            <a:spLocks noGrp="1"/>
          </p:cNvSpPr>
          <p:nvPr>
            <p:ph type="title"/>
          </p:nvPr>
        </p:nvSpPr>
        <p:spPr>
          <a:xfrm>
            <a:off x="794408" y="4994375"/>
            <a:ext cx="8549394" cy="1543348"/>
          </a:xfrm>
          <a:prstGeom prst="rect">
            <a:avLst/>
          </a:prstGeom>
        </p:spPr>
        <p:txBody>
          <a:bodyPr lIns="35716" tIns="35716" rIns="35716" bIns="35716" anchor="t"/>
          <a:lstStyle>
            <a:lvl1pPr indent="9822" defTabSz="1005840">
              <a:defRPr sz="3080" b="1" cap="all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1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94408" y="3294162"/>
            <a:ext cx="8549394" cy="1700214"/>
          </a:xfrm>
          <a:prstGeom prst="rect">
            <a:avLst/>
          </a:prstGeom>
        </p:spPr>
        <p:txBody>
          <a:bodyPr lIns="35716" tIns="35716" rIns="35716" bIns="35716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1pPr>
            <a:lvl2pPr marL="0" indent="353603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2pPr>
            <a:lvl3pPr marL="0" indent="707207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3pPr>
            <a:lvl4pPr marL="0" indent="1060809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4pPr>
            <a:lvl5pPr marL="0" indent="1414411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6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367" y="7081688"/>
            <a:ext cx="231630" cy="234195"/>
          </a:xfrm>
          <a:prstGeom prst="rect">
            <a:avLst/>
          </a:prstGeom>
        </p:spPr>
        <p:txBody>
          <a:bodyPr lIns="32145" tIns="32145" rIns="32145" bIns="32145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8023099"/>
      </p:ext>
    </p:extLst>
  </p:cSld>
  <p:clrMapOvr>
    <a:masterClrMapping/>
  </p:clrMapOvr>
  <p:transition spd="med"/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4" name="Title Text"/>
          <p:cNvSpPr txBox="1">
            <a:spLocks noGrp="1"/>
          </p:cNvSpPr>
          <p:nvPr>
            <p:ph type="title"/>
          </p:nvPr>
        </p:nvSpPr>
        <p:spPr>
          <a:xfrm>
            <a:off x="117873" y="518667"/>
            <a:ext cx="9888959" cy="1162572"/>
          </a:xfrm>
          <a:prstGeom prst="rect">
            <a:avLst/>
          </a:prstGeom>
        </p:spPr>
        <p:txBody>
          <a:bodyPr lIns="35716" tIns="35716" rIns="35716" bIns="35716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1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7870" y="1681238"/>
            <a:ext cx="4885547" cy="6089899"/>
          </a:xfrm>
          <a:prstGeom prst="rect">
            <a:avLst/>
          </a:prstGeom>
        </p:spPr>
        <p:txBody>
          <a:bodyPr lIns="35716" tIns="35716" rIns="35716" bIns="35716"/>
          <a:lstStyle>
            <a:lvl1pPr marL="330275" indent="-292213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2200">
                <a:solidFill>
                  <a:srgbClr val="1C1C34"/>
                </a:solidFill>
              </a:defRPr>
            </a:lvl1pPr>
            <a:lvl2pPr marL="675429" indent="-287447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200">
                <a:solidFill>
                  <a:srgbClr val="1C1C34"/>
                </a:solidFill>
              </a:defRPr>
            </a:lvl2pPr>
            <a:lvl3pPr marL="1057301" indent="-278884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p"/>
              <a:defRPr sz="2200">
                <a:solidFill>
                  <a:srgbClr val="1C1C34"/>
                </a:solidFill>
              </a:defRPr>
            </a:lvl3pPr>
            <a:lvl4pPr marL="1467962" indent="-30033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200">
                <a:solidFill>
                  <a:srgbClr val="1C1C34"/>
                </a:solidFill>
              </a:defRPr>
            </a:lvl4pPr>
            <a:lvl5pPr marL="1858399" indent="-30033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□"/>
              <a:defRPr sz="220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367" y="7081688"/>
            <a:ext cx="231630" cy="234195"/>
          </a:xfrm>
          <a:prstGeom prst="rect">
            <a:avLst/>
          </a:prstGeom>
        </p:spPr>
        <p:txBody>
          <a:bodyPr lIns="32145" tIns="32145" rIns="32145" bIns="32145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4339426"/>
      </p:ext>
    </p:extLst>
  </p:cSld>
  <p:clrMapOvr>
    <a:masterClrMapping/>
  </p:clrMapOvr>
  <p:transition spd="med"/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0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3" name="Title Text"/>
          <p:cNvSpPr txBox="1">
            <a:spLocks noGrp="1"/>
          </p:cNvSpPr>
          <p:nvPr>
            <p:ph type="title"/>
          </p:nvPr>
        </p:nvSpPr>
        <p:spPr>
          <a:xfrm>
            <a:off x="503412" y="311200"/>
            <a:ext cx="9051579" cy="1295401"/>
          </a:xfrm>
          <a:prstGeom prst="rect">
            <a:avLst/>
          </a:prstGeom>
        </p:spPr>
        <p:txBody>
          <a:bodyPr lIns="35716" tIns="35716" rIns="35716" bIns="35716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1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3412" y="1739430"/>
            <a:ext cx="4443526" cy="724869"/>
          </a:xfrm>
          <a:prstGeom prst="rect">
            <a:avLst/>
          </a:prstGeom>
        </p:spPr>
        <p:txBody>
          <a:bodyPr lIns="35716" tIns="35716" rIns="35716" bIns="35716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1pPr>
            <a:lvl2pPr marL="0" indent="353603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2pPr>
            <a:lvl3pPr marL="0" indent="707207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3pPr>
            <a:lvl4pPr marL="0" indent="1060809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4pPr>
            <a:lvl5pPr marL="0" indent="1414411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8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09009" y="1739430"/>
            <a:ext cx="4445980" cy="724869"/>
          </a:xfrm>
          <a:prstGeom prst="rect">
            <a:avLst/>
          </a:prstGeom>
        </p:spPr>
        <p:txBody>
          <a:bodyPr lIns="35716" tIns="35716" rIns="35716" bIns="35716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700" b="1">
                <a:solidFill>
                  <a:srgbClr val="1C1C34"/>
                </a:solidFill>
              </a:defRPr>
            </a:lvl1pPr>
          </a:lstStyle>
          <a:p>
            <a:pPr marL="0" indent="0" defTabSz="914400">
              <a:spcBef>
                <a:spcPts val="600"/>
              </a:spcBef>
              <a:buClrTx/>
              <a:buSzTx/>
              <a:buFontTx/>
              <a:buNone/>
              <a:defRPr sz="1700" b="1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21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367" y="7081688"/>
            <a:ext cx="231630" cy="234195"/>
          </a:xfrm>
          <a:prstGeom prst="rect">
            <a:avLst/>
          </a:prstGeom>
        </p:spPr>
        <p:txBody>
          <a:bodyPr lIns="32145" tIns="32145" rIns="32145" bIns="32145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427221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90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29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58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787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1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64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57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0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434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E9289-CCC2-3240-8677-FF79FD130A51}" type="datetime1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8077-7BE0-724E-9F9E-E50D642DFD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350899" hangingPunct="0">
              <a:defRPr>
                <a:sym typeface="Helvetica" charset="0"/>
              </a:defRPr>
            </a:lvl1pPr>
          </a:lstStyle>
          <a:p>
            <a:pPr>
              <a:defRPr/>
            </a:pPr>
            <a:fld id="{844B641F-ACAF-4743-9EB7-C0325872A7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002042"/>
      </p:ext>
    </p:extLst>
  </p:cSld>
  <p:clrMapOvr>
    <a:masterClrMapping/>
  </p:clrMapOvr>
  <p:transition/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3" name="Title Text"/>
          <p:cNvSpPr txBox="1">
            <a:spLocks noGrp="1"/>
          </p:cNvSpPr>
          <p:nvPr>
            <p:ph type="title"/>
          </p:nvPr>
        </p:nvSpPr>
        <p:spPr>
          <a:xfrm>
            <a:off x="117873" y="518667"/>
            <a:ext cx="9888959" cy="1162572"/>
          </a:xfrm>
          <a:prstGeom prst="rect">
            <a:avLst/>
          </a:prstGeom>
        </p:spPr>
        <p:txBody>
          <a:bodyPr lIns="35716" tIns="35716" rIns="35716" bIns="35716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1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367" y="7081688"/>
            <a:ext cx="231630" cy="234195"/>
          </a:xfrm>
          <a:prstGeom prst="rect">
            <a:avLst/>
          </a:prstGeom>
        </p:spPr>
        <p:txBody>
          <a:bodyPr lIns="32145" tIns="32145" rIns="32145" bIns="32145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20160775"/>
      </p:ext>
    </p:extLst>
  </p:cSld>
  <p:clrMapOvr>
    <a:masterClrMapping/>
  </p:clrMapOvr>
  <p:transition spd="med"/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367" y="7081688"/>
            <a:ext cx="231630" cy="234195"/>
          </a:xfrm>
          <a:prstGeom prst="rect">
            <a:avLst/>
          </a:prstGeom>
        </p:spPr>
        <p:txBody>
          <a:bodyPr lIns="32145" tIns="32145" rIns="32145" bIns="32145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77182739"/>
      </p:ext>
    </p:extLst>
  </p:cSld>
  <p:clrMapOvr>
    <a:masterClrMapping/>
  </p:clrMapOvr>
  <p:transition spd="med"/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0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8" name="Title Text"/>
          <p:cNvSpPr txBox="1">
            <a:spLocks noGrp="1"/>
          </p:cNvSpPr>
          <p:nvPr>
            <p:ph type="title"/>
          </p:nvPr>
        </p:nvSpPr>
        <p:spPr>
          <a:xfrm>
            <a:off x="503412" y="309936"/>
            <a:ext cx="3309009" cy="1316906"/>
          </a:xfrm>
          <a:prstGeom prst="rect">
            <a:avLst/>
          </a:prstGeom>
        </p:spPr>
        <p:txBody>
          <a:bodyPr lIns="35716" tIns="35716" rIns="35716" bIns="35716" anchor="b"/>
          <a:lstStyle>
            <a:lvl1pPr indent="9822" defTabSz="1005840">
              <a:defRPr sz="154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09" name="Body Level One…"/>
          <p:cNvSpPr txBox="1">
            <a:spLocks noGrp="1"/>
          </p:cNvSpPr>
          <p:nvPr>
            <p:ph type="body" idx="1"/>
          </p:nvPr>
        </p:nvSpPr>
        <p:spPr>
          <a:xfrm>
            <a:off x="3932746" y="309934"/>
            <a:ext cx="5622243" cy="6632601"/>
          </a:xfrm>
          <a:prstGeom prst="rect">
            <a:avLst/>
          </a:prstGeom>
        </p:spPr>
        <p:txBody>
          <a:bodyPr lIns="35716" tIns="35716" rIns="35716" bIns="35716"/>
          <a:lstStyle>
            <a:lvl1pPr marL="330275" indent="-292213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2420">
                <a:solidFill>
                  <a:srgbClr val="1C1C34"/>
                </a:solidFill>
              </a:defRPr>
            </a:lvl1pPr>
            <a:lvl2pPr marL="656744" indent="-268762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420">
                <a:solidFill>
                  <a:srgbClr val="1C1C34"/>
                </a:solidFill>
              </a:defRPr>
            </a:lvl2pPr>
            <a:lvl3pPr marL="1031053" indent="-25263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p"/>
              <a:defRPr sz="2420">
                <a:solidFill>
                  <a:srgbClr val="1C1C34"/>
                </a:solidFill>
              </a:defRPr>
            </a:lvl3pPr>
            <a:lvl4pPr marL="1474398" indent="-306772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420">
                <a:solidFill>
                  <a:srgbClr val="1C1C34"/>
                </a:solidFill>
              </a:defRPr>
            </a:lvl4pPr>
            <a:lvl5pPr marL="1864836" indent="-306772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□"/>
              <a:defRPr sz="242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10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3411" y="1626842"/>
            <a:ext cx="3309010" cy="5315695"/>
          </a:xfrm>
          <a:prstGeom prst="rect">
            <a:avLst/>
          </a:prstGeom>
        </p:spPr>
        <p:txBody>
          <a:bodyPr lIns="35716" tIns="35716" rIns="35716" bIns="35716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000">
                <a:solidFill>
                  <a:srgbClr val="1C1C34"/>
                </a:solidFill>
              </a:defRPr>
            </a:lvl1pPr>
          </a:lstStyle>
          <a:p>
            <a:pPr marL="0" indent="0" defTabSz="914400">
              <a:spcBef>
                <a:spcPts val="600"/>
              </a:spcBef>
              <a:buClrTx/>
              <a:buSzTx/>
              <a:buFontTx/>
              <a:buNone/>
              <a:defRPr sz="1000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22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367" y="7081688"/>
            <a:ext cx="231630" cy="234195"/>
          </a:xfrm>
          <a:prstGeom prst="rect">
            <a:avLst/>
          </a:prstGeom>
        </p:spPr>
        <p:txBody>
          <a:bodyPr lIns="32145" tIns="32145" rIns="32145" bIns="32145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0033727"/>
      </p:ext>
    </p:extLst>
  </p:cSld>
  <p:clrMapOvr>
    <a:masterClrMapping/>
  </p:clrMapOvr>
  <p:transition spd="med"/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8" name="Title Text"/>
          <p:cNvSpPr txBox="1">
            <a:spLocks noGrp="1"/>
          </p:cNvSpPr>
          <p:nvPr>
            <p:ph type="title"/>
          </p:nvPr>
        </p:nvSpPr>
        <p:spPr>
          <a:xfrm>
            <a:off x="1971898" y="5440934"/>
            <a:ext cx="6034797" cy="642641"/>
          </a:xfrm>
          <a:prstGeom prst="rect">
            <a:avLst/>
          </a:prstGeom>
        </p:spPr>
        <p:txBody>
          <a:bodyPr lIns="35716" tIns="35716" rIns="35716" bIns="35716" anchor="b"/>
          <a:lstStyle>
            <a:lvl1pPr indent="9822" defTabSz="1005840">
              <a:defRPr sz="154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19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971898" y="694506"/>
            <a:ext cx="6034797" cy="466293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2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71898" y="6083574"/>
            <a:ext cx="6034797" cy="912094"/>
          </a:xfrm>
          <a:prstGeom prst="rect">
            <a:avLst/>
          </a:prstGeom>
        </p:spPr>
        <p:txBody>
          <a:bodyPr lIns="35716" tIns="35716" rIns="35716" bIns="35716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1pPr>
            <a:lvl2pPr marL="0" indent="353603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2pPr>
            <a:lvl3pPr marL="0" indent="707207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3pPr>
            <a:lvl4pPr marL="0" indent="1060809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4pPr>
            <a:lvl5pPr marL="0" indent="1414411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2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367" y="7081688"/>
            <a:ext cx="231630" cy="234195"/>
          </a:xfrm>
          <a:prstGeom prst="rect">
            <a:avLst/>
          </a:prstGeom>
        </p:spPr>
        <p:txBody>
          <a:bodyPr lIns="32145" tIns="32145" rIns="32145" bIns="32145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31362805"/>
      </p:ext>
    </p:extLst>
  </p:cSld>
  <p:clrMapOvr>
    <a:masterClrMapping/>
  </p:clrMapOvr>
  <p:transition spd="med"/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0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8" name="Title Text"/>
          <p:cNvSpPr txBox="1">
            <a:spLocks noGrp="1"/>
          </p:cNvSpPr>
          <p:nvPr>
            <p:ph type="title"/>
          </p:nvPr>
        </p:nvSpPr>
        <p:spPr>
          <a:xfrm>
            <a:off x="117873" y="518667"/>
            <a:ext cx="9888959" cy="1162572"/>
          </a:xfrm>
          <a:prstGeom prst="rect">
            <a:avLst/>
          </a:prstGeom>
        </p:spPr>
        <p:txBody>
          <a:bodyPr lIns="35716" tIns="35716" rIns="35716" bIns="35716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29" name="Body Level One…"/>
          <p:cNvSpPr txBox="1">
            <a:spLocks noGrp="1"/>
          </p:cNvSpPr>
          <p:nvPr>
            <p:ph type="body" idx="1"/>
          </p:nvPr>
        </p:nvSpPr>
        <p:spPr>
          <a:xfrm>
            <a:off x="117873" y="1681238"/>
            <a:ext cx="9888959" cy="6089899"/>
          </a:xfrm>
          <a:prstGeom prst="rect">
            <a:avLst/>
          </a:prstGeom>
        </p:spPr>
        <p:txBody>
          <a:bodyPr lIns="35716" tIns="35716" rIns="35716" bIns="35716"/>
          <a:lstStyle>
            <a:lvl1pPr marL="330275" indent="-292213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51858" indent="-26387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29413" indent="-25099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31172" indent="-26354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21609" indent="-26354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367" y="7081688"/>
            <a:ext cx="231630" cy="234195"/>
          </a:xfrm>
          <a:prstGeom prst="rect">
            <a:avLst/>
          </a:prstGeom>
        </p:spPr>
        <p:txBody>
          <a:bodyPr lIns="32145" tIns="32145" rIns="32145" bIns="32145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931912"/>
      </p:ext>
    </p:extLst>
  </p:cSld>
  <p:clrMapOvr>
    <a:masterClrMapping/>
  </p:clrMapOvr>
  <p:transition spd="med"/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7" name="Title Text"/>
          <p:cNvSpPr txBox="1">
            <a:spLocks noGrp="1"/>
          </p:cNvSpPr>
          <p:nvPr>
            <p:ph type="title"/>
          </p:nvPr>
        </p:nvSpPr>
        <p:spPr>
          <a:xfrm>
            <a:off x="7535206" y="518664"/>
            <a:ext cx="2471626" cy="7252472"/>
          </a:xfrm>
          <a:prstGeom prst="rect">
            <a:avLst/>
          </a:prstGeom>
        </p:spPr>
        <p:txBody>
          <a:bodyPr lIns="35716" tIns="35716" rIns="35716" bIns="35716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38" name="Body Level One…"/>
          <p:cNvSpPr txBox="1">
            <a:spLocks noGrp="1"/>
          </p:cNvSpPr>
          <p:nvPr>
            <p:ph type="body" idx="1"/>
          </p:nvPr>
        </p:nvSpPr>
        <p:spPr>
          <a:xfrm>
            <a:off x="117870" y="518664"/>
            <a:ext cx="7299464" cy="7252472"/>
          </a:xfrm>
          <a:prstGeom prst="rect">
            <a:avLst/>
          </a:prstGeom>
        </p:spPr>
        <p:txBody>
          <a:bodyPr lIns="35716" tIns="35716" rIns="35716" bIns="35716"/>
          <a:lstStyle>
            <a:lvl1pPr marL="330275" indent="-292213" defTabSz="1005840">
              <a:spcBef>
                <a:spcPts val="660"/>
              </a:spcBef>
              <a:buClr>
                <a:srgbClr val="DDDDDD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51858" indent="-26387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29413" indent="-25099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31172" indent="-26354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21609" indent="-263546" defTabSz="1005840">
              <a:spcBef>
                <a:spcPts val="660"/>
              </a:spcBef>
              <a:buClr>
                <a:srgbClr val="DDDDDD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3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65367" y="7081688"/>
            <a:ext cx="231630" cy="234195"/>
          </a:xfrm>
          <a:prstGeom prst="rect">
            <a:avLst/>
          </a:prstGeom>
        </p:spPr>
        <p:txBody>
          <a:bodyPr lIns="32145" tIns="32145" rIns="32145" bIns="32145" anchor="t"/>
          <a:lstStyle>
            <a:lvl1pPr algn="ctr">
              <a:defRPr sz="1100" b="0">
                <a:solidFill>
                  <a:srgbClr val="1C1C34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89720012"/>
      </p:ext>
    </p:extLst>
  </p:cSld>
  <p:clrMapOvr>
    <a:masterClrMapping/>
  </p:clrMapOvr>
  <p:transition spd="med"/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">
    <p:bg>
      <p:bgPr>
        <a:blipFill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6" name="Line"/>
          <p:cNvSpPr/>
          <p:nvPr/>
        </p:nvSpPr>
        <p:spPr>
          <a:xfrm flipV="1">
            <a:off x="392906" y="7367584"/>
            <a:ext cx="9272589" cy="5"/>
          </a:xfrm>
          <a:prstGeom prst="line">
            <a:avLst/>
          </a:prstGeom>
          <a:ln w="508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39290" tIns="39290" rIns="39290" bIns="39290" anchor="ctr"/>
          <a:lstStyle/>
          <a:p>
            <a:pPr defTabSz="353615">
              <a:defRPr sz="8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 sz="880"/>
          </a:p>
        </p:txBody>
      </p:sp>
      <p:sp>
        <p:nvSpPr>
          <p:cNvPr id="2247" name="Line"/>
          <p:cNvSpPr/>
          <p:nvPr/>
        </p:nvSpPr>
        <p:spPr>
          <a:xfrm flipV="1">
            <a:off x="392906" y="404813"/>
            <a:ext cx="9272589" cy="1"/>
          </a:xfrm>
          <a:prstGeom prst="line">
            <a:avLst/>
          </a:prstGeom>
          <a:ln w="3175">
            <a:solidFill>
              <a:srgbClr val="444444">
                <a:alpha val="30000"/>
              </a:srgbClr>
            </a:solidFill>
            <a:miter lim="400000"/>
          </a:ln>
        </p:spPr>
        <p:txBody>
          <a:bodyPr lIns="39290" tIns="39290" rIns="39290" bIns="39290" anchor="ctr"/>
          <a:lstStyle/>
          <a:p>
            <a:pPr defTabSz="353615">
              <a:defRPr sz="8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 sz="880"/>
          </a:p>
        </p:txBody>
      </p:sp>
      <p:sp>
        <p:nvSpPr>
          <p:cNvPr id="2248" name="Line"/>
          <p:cNvSpPr/>
          <p:nvPr/>
        </p:nvSpPr>
        <p:spPr>
          <a:xfrm>
            <a:off x="392906" y="4129088"/>
            <a:ext cx="9272589" cy="1"/>
          </a:xfrm>
          <a:prstGeom prst="line">
            <a:avLst/>
          </a:prstGeom>
          <a:ln w="3175">
            <a:solidFill>
              <a:srgbClr val="444444">
                <a:alpha val="30000"/>
              </a:srgbClr>
            </a:solidFill>
            <a:miter lim="400000"/>
          </a:ln>
        </p:spPr>
        <p:txBody>
          <a:bodyPr lIns="39290" tIns="39290" rIns="39290" bIns="39290" anchor="ctr"/>
          <a:lstStyle/>
          <a:p>
            <a:pPr defTabSz="353615">
              <a:defRPr sz="8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 sz="880"/>
          </a:p>
        </p:txBody>
      </p:sp>
      <p:sp>
        <p:nvSpPr>
          <p:cNvPr id="2249" name="Title Text"/>
          <p:cNvSpPr txBox="1">
            <a:spLocks noGrp="1"/>
          </p:cNvSpPr>
          <p:nvPr>
            <p:ph type="title"/>
          </p:nvPr>
        </p:nvSpPr>
        <p:spPr>
          <a:xfrm>
            <a:off x="392906" y="2398514"/>
            <a:ext cx="9272589" cy="1619251"/>
          </a:xfrm>
          <a:prstGeom prst="rect">
            <a:avLst/>
          </a:prstGeom>
        </p:spPr>
        <p:txBody>
          <a:bodyPr lIns="35718" tIns="35718" rIns="35718" bIns="35718" anchor="b"/>
          <a:lstStyle>
            <a:lvl1pPr defTabSz="451842">
              <a:lnSpc>
                <a:spcPct val="90000"/>
              </a:lnSpc>
              <a:defRPr sz="4840" cap="all" spc="0">
                <a:solidFill>
                  <a:srgbClr val="606060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225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92906" y="4432697"/>
            <a:ext cx="9272589" cy="657821"/>
          </a:xfrm>
          <a:prstGeom prst="rect">
            <a:avLst/>
          </a:prstGeom>
        </p:spPr>
        <p:txBody>
          <a:bodyPr lIns="35718" tIns="35718" rIns="35718" bIns="35718"/>
          <a:lstStyle>
            <a:lvl1pPr marL="0" indent="0" defTabSz="451842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176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251460" defTabSz="451842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176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502920" defTabSz="451842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176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754380" defTabSz="451842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176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1005840" defTabSz="451842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176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394307" y="6983015"/>
            <a:ext cx="277319" cy="275266"/>
          </a:xfrm>
          <a:prstGeom prst="rect">
            <a:avLst/>
          </a:prstGeom>
        </p:spPr>
        <p:txBody>
          <a:bodyPr lIns="35718" tIns="35718" rIns="35718" bIns="35718" anchor="t"/>
          <a:lstStyle>
            <a:lvl1pPr algn="ctr" defTabSz="451842">
              <a:defRPr sz="1320" b="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81771304"/>
      </p:ext>
    </p:extLst>
  </p:cSld>
  <p:clrMapOvr>
    <a:masterClrMapping/>
  </p:clrMapOvr>
  <p:transition spd="med"/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8" name="Title Text"/>
          <p:cNvSpPr txBox="1">
            <a:spLocks noGrp="1"/>
          </p:cNvSpPr>
          <p:nvPr>
            <p:ph type="title"/>
          </p:nvPr>
        </p:nvSpPr>
        <p:spPr>
          <a:xfrm>
            <a:off x="502920" y="311256"/>
            <a:ext cx="9052561" cy="1295401"/>
          </a:xfrm>
          <a:prstGeom prst="rect">
            <a:avLst/>
          </a:prstGeom>
        </p:spPr>
        <p:txBody>
          <a:bodyPr lIns="45718" tIns="45718" rIns="45718" bIns="45718"/>
          <a:lstStyle>
            <a:lvl1pPr algn="ctr" defTabSz="502894">
              <a:defRPr sz="4620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Title Text</a:t>
            </a:r>
          </a:p>
        </p:txBody>
      </p:sp>
      <p:sp>
        <p:nvSpPr>
          <p:cNvPr id="2259" name="Body Level One…"/>
          <p:cNvSpPr txBox="1">
            <a:spLocks noGrp="1"/>
          </p:cNvSpPr>
          <p:nvPr>
            <p:ph type="body" idx="1"/>
          </p:nvPr>
        </p:nvSpPr>
        <p:spPr>
          <a:xfrm>
            <a:off x="502920" y="1813561"/>
            <a:ext cx="9052561" cy="5129427"/>
          </a:xfrm>
          <a:prstGeom prst="rect">
            <a:avLst/>
          </a:prstGeom>
        </p:spPr>
        <p:txBody>
          <a:bodyPr lIns="45718" tIns="45718" rIns="45718" bIns="45718"/>
          <a:lstStyle>
            <a:lvl1pPr marL="353596" indent="-353596" defTabSz="502894">
              <a:spcBef>
                <a:spcPts val="770"/>
              </a:spcBef>
              <a:buClrTx/>
              <a:buSzPct val="100000"/>
              <a:defRPr sz="3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839653" indent="-336760" defTabSz="502894">
              <a:spcBef>
                <a:spcPts val="770"/>
              </a:spcBef>
              <a:buClrTx/>
              <a:buSzPct val="100000"/>
              <a:buChar char="–"/>
              <a:defRPr sz="3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20097" indent="-314307" defTabSz="502894">
              <a:spcBef>
                <a:spcPts val="770"/>
              </a:spcBef>
              <a:buClrTx/>
              <a:buSzPct val="100000"/>
              <a:defRPr sz="3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85853" indent="-377169" defTabSz="502894">
              <a:spcBef>
                <a:spcPts val="770"/>
              </a:spcBef>
              <a:buClrTx/>
              <a:buChar char="–"/>
              <a:defRPr sz="3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388747" indent="-377169" defTabSz="502894">
              <a:spcBef>
                <a:spcPts val="770"/>
              </a:spcBef>
              <a:buClrTx/>
              <a:buChar char="»"/>
              <a:defRPr sz="3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83615" y="7271502"/>
            <a:ext cx="271866" cy="278534"/>
          </a:xfrm>
          <a:prstGeom prst="rect">
            <a:avLst/>
          </a:prstGeom>
        </p:spPr>
        <p:txBody>
          <a:bodyPr lIns="45718" tIns="45718" rIns="45718" bIns="45718"/>
          <a:lstStyle>
            <a:lvl1pPr algn="r" defTabSz="502894">
              <a:defRPr sz="1210" b="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6827213"/>
      </p:ext>
    </p:extLst>
  </p:cSld>
  <p:clrMapOvr>
    <a:masterClrMapping/>
  </p:clrMapOvr>
  <p:transition spd="med"/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7" name="Title Text"/>
          <p:cNvSpPr txBox="1">
            <a:spLocks noGrp="1"/>
          </p:cNvSpPr>
          <p:nvPr>
            <p:ph type="title"/>
          </p:nvPr>
        </p:nvSpPr>
        <p:spPr>
          <a:xfrm>
            <a:off x="502263" y="101204"/>
            <a:ext cx="9052805" cy="1710334"/>
          </a:xfrm>
          <a:prstGeom prst="rect">
            <a:avLst/>
          </a:prstGeom>
        </p:spPr>
        <p:txBody>
          <a:bodyPr lIns="35358" tIns="35358" rIns="35358" bIns="35358"/>
          <a:lstStyle>
            <a:lvl1pPr marL="8594" indent="-8594" algn="ctr" defTabSz="707231">
              <a:defRPr sz="4840" spc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68" name="Body Level One…"/>
          <p:cNvSpPr txBox="1">
            <a:spLocks noGrp="1"/>
          </p:cNvSpPr>
          <p:nvPr>
            <p:ph type="body" idx="1"/>
          </p:nvPr>
        </p:nvSpPr>
        <p:spPr>
          <a:xfrm>
            <a:off x="502263" y="1811536"/>
            <a:ext cx="9052805" cy="5957070"/>
          </a:xfrm>
          <a:prstGeom prst="rect">
            <a:avLst/>
          </a:prstGeom>
        </p:spPr>
        <p:txBody>
          <a:bodyPr lIns="35358" tIns="35358" rIns="35358" bIns="35358"/>
          <a:lstStyle>
            <a:lvl1pPr marL="340428" indent="-286457" defTabSz="707231">
              <a:spcBef>
                <a:spcPts val="770"/>
              </a:spcBef>
              <a:buClrTx/>
              <a:buSzPct val="100000"/>
              <a:defRPr sz="3300">
                <a:solidFill>
                  <a:srgbClr val="000000"/>
                </a:solidFill>
              </a:defRPr>
            </a:lvl1pPr>
            <a:lvl2pPr marL="816908" indent="-270589" defTabSz="707231">
              <a:spcBef>
                <a:spcPts val="770"/>
              </a:spcBef>
              <a:buClrTx/>
              <a:buSzPct val="100000"/>
              <a:buChar char="–"/>
              <a:defRPr sz="3300">
                <a:solidFill>
                  <a:srgbClr val="000000"/>
                </a:solidFill>
              </a:defRPr>
            </a:lvl2pPr>
            <a:lvl3pPr marL="1370976" indent="-274893" defTabSz="707231">
              <a:spcBef>
                <a:spcPts val="770"/>
              </a:spcBef>
              <a:buClrTx/>
              <a:buSzPct val="100000"/>
              <a:defRPr sz="3300">
                <a:solidFill>
                  <a:srgbClr val="000000"/>
                </a:solidFill>
              </a:defRPr>
            </a:lvl3pPr>
            <a:lvl4pPr marL="1987745" indent="-343616" defTabSz="707231">
              <a:spcBef>
                <a:spcPts val="770"/>
              </a:spcBef>
              <a:buClrTx/>
              <a:buChar char="–"/>
              <a:defRPr sz="3300">
                <a:solidFill>
                  <a:srgbClr val="000000"/>
                </a:solidFill>
              </a:defRPr>
            </a:lvl4pPr>
            <a:lvl5pPr marL="2537534" indent="-343616" defTabSz="707231">
              <a:spcBef>
                <a:spcPts val="770"/>
              </a:spcBef>
              <a:buClrTx/>
              <a:buChar char="»"/>
              <a:defRPr sz="330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7756" y="7076627"/>
            <a:ext cx="247010" cy="250472"/>
          </a:xfrm>
          <a:prstGeom prst="rect">
            <a:avLst/>
          </a:prstGeom>
        </p:spPr>
        <p:txBody>
          <a:bodyPr lIns="31823" tIns="31823" rIns="31823" bIns="31823" anchor="t"/>
          <a:lstStyle>
            <a:lvl1pPr algn="ctr" defTabSz="351153">
              <a:defRPr sz="1210"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73237323"/>
      </p:ext>
    </p:extLst>
  </p:cSld>
  <p:clrMapOvr>
    <a:masterClrMapping/>
  </p:clrMapOvr>
  <p:transition spd="med"/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6" name="Title Text"/>
          <p:cNvSpPr txBox="1">
            <a:spLocks noGrp="1"/>
          </p:cNvSpPr>
          <p:nvPr>
            <p:ph type="title"/>
          </p:nvPr>
        </p:nvSpPr>
        <p:spPr>
          <a:xfrm>
            <a:off x="502257" y="101204"/>
            <a:ext cx="9052805" cy="1710334"/>
          </a:xfrm>
          <a:prstGeom prst="rect">
            <a:avLst/>
          </a:prstGeom>
        </p:spPr>
        <p:txBody>
          <a:bodyPr lIns="35358" tIns="35358" rIns="35358" bIns="35358"/>
          <a:lstStyle>
            <a:lvl1pPr marL="8594" indent="-8594" algn="ctr" defTabSz="707231">
              <a:defRPr sz="4840" spc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77" name="Body Level One…"/>
          <p:cNvSpPr txBox="1">
            <a:spLocks noGrp="1"/>
          </p:cNvSpPr>
          <p:nvPr>
            <p:ph type="body" idx="1"/>
          </p:nvPr>
        </p:nvSpPr>
        <p:spPr>
          <a:xfrm>
            <a:off x="502257" y="1811536"/>
            <a:ext cx="9052805" cy="5957070"/>
          </a:xfrm>
          <a:prstGeom prst="rect">
            <a:avLst/>
          </a:prstGeom>
        </p:spPr>
        <p:txBody>
          <a:bodyPr lIns="35367" tIns="35367" rIns="35367" bIns="35367"/>
          <a:lstStyle>
            <a:lvl1pPr marL="340513" indent="-286529" defTabSz="707231">
              <a:spcBef>
                <a:spcPts val="770"/>
              </a:spcBef>
              <a:buClrTx/>
              <a:buSzPct val="100000"/>
              <a:defRPr sz="3300">
                <a:solidFill>
                  <a:srgbClr val="000000"/>
                </a:solidFill>
              </a:defRPr>
            </a:lvl1pPr>
            <a:lvl2pPr marL="817116" indent="-270659" defTabSz="707231">
              <a:spcBef>
                <a:spcPts val="770"/>
              </a:spcBef>
              <a:buClrTx/>
              <a:buSzPct val="100000"/>
              <a:buChar char="–"/>
              <a:defRPr sz="3300">
                <a:solidFill>
                  <a:srgbClr val="000000"/>
                </a:solidFill>
              </a:defRPr>
            </a:lvl2pPr>
            <a:lvl3pPr marL="1371327" indent="-274964" defTabSz="707231">
              <a:spcBef>
                <a:spcPts val="770"/>
              </a:spcBef>
              <a:buClrTx/>
              <a:buSzPct val="100000"/>
              <a:defRPr sz="3300">
                <a:solidFill>
                  <a:srgbClr val="000000"/>
                </a:solidFill>
              </a:defRPr>
            </a:lvl3pPr>
            <a:lvl4pPr marL="1988253" indent="-343704" defTabSz="707231">
              <a:spcBef>
                <a:spcPts val="770"/>
              </a:spcBef>
              <a:buClrTx/>
              <a:buChar char="–"/>
              <a:defRPr sz="3300">
                <a:solidFill>
                  <a:srgbClr val="000000"/>
                </a:solidFill>
              </a:defRPr>
            </a:lvl4pPr>
            <a:lvl5pPr marL="2538183" indent="-343704" defTabSz="707231">
              <a:spcBef>
                <a:spcPts val="770"/>
              </a:spcBef>
              <a:buClrTx/>
              <a:buChar char="»"/>
              <a:defRPr sz="330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7750" y="7076627"/>
            <a:ext cx="247010" cy="250472"/>
          </a:xfrm>
          <a:prstGeom prst="rect">
            <a:avLst/>
          </a:prstGeom>
        </p:spPr>
        <p:txBody>
          <a:bodyPr lIns="31823" tIns="31823" rIns="31823" bIns="31823" anchor="t"/>
          <a:lstStyle>
            <a:lvl1pPr algn="ctr" defTabSz="351243">
              <a:defRPr sz="1210"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825387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632" y="310163"/>
            <a:ext cx="3309008" cy="1316905"/>
          </a:xfrm>
        </p:spPr>
        <p:txBody>
          <a:bodyPr anchor="b"/>
          <a:lstStyle>
            <a:lvl1pPr algn="l">
              <a:defRPr sz="154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747" y="309936"/>
            <a:ext cx="5622243" cy="6632600"/>
          </a:xfrm>
        </p:spPr>
        <p:txBody>
          <a:bodyPr/>
          <a:lstStyle>
            <a:lvl1pPr>
              <a:defRPr sz="2398"/>
            </a:lvl1pPr>
            <a:lvl2pPr>
              <a:defRPr sz="2166"/>
            </a:lvl2pPr>
            <a:lvl3pPr>
              <a:defRPr sz="1856"/>
            </a:lvl3pPr>
            <a:lvl4pPr>
              <a:defRPr sz="1547"/>
            </a:lvl4pPr>
            <a:lvl5pPr>
              <a:defRPr sz="1547"/>
            </a:lvl5pPr>
            <a:lvl6pPr>
              <a:defRPr sz="1547"/>
            </a:lvl6pPr>
            <a:lvl7pPr>
              <a:defRPr sz="1547"/>
            </a:lvl7pPr>
            <a:lvl8pPr>
              <a:defRPr sz="1547"/>
            </a:lvl8pPr>
            <a:lvl9pPr>
              <a:defRPr sz="154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632" y="1626841"/>
            <a:ext cx="3309008" cy="5315693"/>
          </a:xfrm>
        </p:spPr>
        <p:txBody>
          <a:bodyPr/>
          <a:lstStyle>
            <a:lvl1pPr marL="0" indent="0">
              <a:buNone/>
              <a:defRPr sz="1083"/>
            </a:lvl1pPr>
            <a:lvl2pPr marL="349959" indent="0">
              <a:buNone/>
              <a:defRPr sz="851"/>
            </a:lvl2pPr>
            <a:lvl3pPr marL="699956" indent="0">
              <a:buNone/>
              <a:defRPr sz="773"/>
            </a:lvl3pPr>
            <a:lvl4pPr marL="1049995" indent="0">
              <a:buNone/>
              <a:defRPr sz="696"/>
            </a:lvl4pPr>
            <a:lvl5pPr marL="1399972" indent="0">
              <a:buNone/>
              <a:defRPr sz="696"/>
            </a:lvl5pPr>
            <a:lvl6pPr marL="1749995" indent="0">
              <a:buNone/>
              <a:defRPr sz="696"/>
            </a:lvl6pPr>
            <a:lvl7pPr marL="2099979" indent="0">
              <a:buNone/>
              <a:defRPr sz="696"/>
            </a:lvl7pPr>
            <a:lvl8pPr marL="2449995" indent="0">
              <a:buNone/>
              <a:defRPr sz="696"/>
            </a:lvl8pPr>
            <a:lvl9pPr marL="2799990" indent="0">
              <a:buNone/>
              <a:defRPr sz="6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350899" hangingPunct="0">
              <a:defRPr>
                <a:sym typeface="Helvetica" charset="0"/>
              </a:defRPr>
            </a:lvl1pPr>
          </a:lstStyle>
          <a:p>
            <a:pPr>
              <a:defRPr/>
            </a:pPr>
            <a:fld id="{EC8E0088-920A-914B-ABEA-307377F37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488098"/>
      </p:ext>
    </p:extLst>
  </p:cSld>
  <p:clrMapOvr>
    <a:masterClrMapping/>
  </p:clrMapOvr>
  <p:transition/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5" name="Title Text"/>
          <p:cNvSpPr txBox="1">
            <a:spLocks noGrp="1"/>
          </p:cNvSpPr>
          <p:nvPr>
            <p:ph type="title"/>
          </p:nvPr>
        </p:nvSpPr>
        <p:spPr>
          <a:xfrm>
            <a:off x="502920" y="311256"/>
            <a:ext cx="9052561" cy="1295401"/>
          </a:xfrm>
          <a:prstGeom prst="rect">
            <a:avLst/>
          </a:prstGeom>
        </p:spPr>
        <p:txBody>
          <a:bodyPr lIns="45718" tIns="45718" rIns="45718" bIns="45718"/>
          <a:lstStyle>
            <a:lvl1pPr algn="ctr" defTabSz="502504">
              <a:defRPr sz="4620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Title Text</a:t>
            </a:r>
          </a:p>
        </p:txBody>
      </p:sp>
      <p:sp>
        <p:nvSpPr>
          <p:cNvPr id="2286" name="Body Level One…"/>
          <p:cNvSpPr txBox="1">
            <a:spLocks noGrp="1"/>
          </p:cNvSpPr>
          <p:nvPr>
            <p:ph type="body" idx="1"/>
          </p:nvPr>
        </p:nvSpPr>
        <p:spPr>
          <a:xfrm>
            <a:off x="502920" y="1813578"/>
            <a:ext cx="9052561" cy="5129427"/>
          </a:xfrm>
          <a:prstGeom prst="rect">
            <a:avLst/>
          </a:prstGeom>
        </p:spPr>
        <p:txBody>
          <a:bodyPr lIns="45683" tIns="45683" rIns="45683" bIns="45683"/>
          <a:lstStyle>
            <a:lvl1pPr marL="353330" indent="-353330" defTabSz="502504">
              <a:spcBef>
                <a:spcPts val="770"/>
              </a:spcBef>
              <a:buClrTx/>
              <a:buSzPct val="100000"/>
              <a:defRPr sz="3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839010" indent="-336503" defTabSz="502504">
              <a:spcBef>
                <a:spcPts val="770"/>
              </a:spcBef>
              <a:buClrTx/>
              <a:buSzPct val="100000"/>
              <a:buChar char="–"/>
              <a:defRPr sz="3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19080" indent="-314063" defTabSz="502504">
              <a:spcBef>
                <a:spcPts val="770"/>
              </a:spcBef>
              <a:buClrTx/>
              <a:buSzPct val="100000"/>
              <a:defRPr sz="3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84401" indent="-376875" defTabSz="502504">
              <a:spcBef>
                <a:spcPts val="770"/>
              </a:spcBef>
              <a:buClrTx/>
              <a:buChar char="–"/>
              <a:defRPr sz="3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386916" indent="-376875" defTabSz="502504">
              <a:spcBef>
                <a:spcPts val="770"/>
              </a:spcBef>
              <a:buClrTx/>
              <a:buChar char="»"/>
              <a:defRPr sz="3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83615" y="7271518"/>
            <a:ext cx="271866" cy="278534"/>
          </a:xfrm>
          <a:prstGeom prst="rect">
            <a:avLst/>
          </a:prstGeom>
        </p:spPr>
        <p:txBody>
          <a:bodyPr lIns="45718" tIns="45718" rIns="45718" bIns="45718"/>
          <a:lstStyle>
            <a:lvl1pPr algn="r" defTabSz="502894">
              <a:defRPr sz="1210" b="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95800027"/>
      </p:ext>
    </p:extLst>
  </p:cSld>
  <p:clrMapOvr>
    <a:masterClrMapping/>
  </p:clrMapOvr>
  <p:transition spd="med"/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bg>
      <p:bgPr>
        <a:blipFill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4" name="Line"/>
          <p:cNvSpPr/>
          <p:nvPr/>
        </p:nvSpPr>
        <p:spPr>
          <a:xfrm flipV="1">
            <a:off x="392906" y="7367584"/>
            <a:ext cx="9272589" cy="5"/>
          </a:xfrm>
          <a:prstGeom prst="line">
            <a:avLst/>
          </a:prstGeom>
          <a:ln w="508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39290" tIns="39290" rIns="39290" bIns="39290" anchor="ctr"/>
          <a:lstStyle/>
          <a:p>
            <a:pPr defTabSz="353615">
              <a:defRPr sz="8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 sz="880"/>
          </a:p>
        </p:txBody>
      </p:sp>
      <p:sp>
        <p:nvSpPr>
          <p:cNvPr id="2295" name="Line"/>
          <p:cNvSpPr/>
          <p:nvPr/>
        </p:nvSpPr>
        <p:spPr>
          <a:xfrm flipV="1">
            <a:off x="392906" y="404813"/>
            <a:ext cx="9272589" cy="1"/>
          </a:xfrm>
          <a:prstGeom prst="line">
            <a:avLst/>
          </a:prstGeom>
          <a:ln w="3175">
            <a:solidFill>
              <a:srgbClr val="444444">
                <a:alpha val="30000"/>
              </a:srgbClr>
            </a:solidFill>
            <a:miter lim="400000"/>
          </a:ln>
        </p:spPr>
        <p:txBody>
          <a:bodyPr lIns="39290" tIns="39290" rIns="39290" bIns="39290" anchor="ctr"/>
          <a:lstStyle/>
          <a:p>
            <a:pPr defTabSz="353615">
              <a:defRPr sz="8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 sz="880"/>
          </a:p>
        </p:txBody>
      </p:sp>
      <p:sp>
        <p:nvSpPr>
          <p:cNvPr id="2296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0058400" cy="77724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9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404130" y="6983015"/>
            <a:ext cx="277319" cy="275266"/>
          </a:xfrm>
          <a:prstGeom prst="rect">
            <a:avLst/>
          </a:prstGeom>
        </p:spPr>
        <p:txBody>
          <a:bodyPr lIns="35718" tIns="35718" rIns="35718" bIns="35718" anchor="t"/>
          <a:lstStyle>
            <a:lvl1pPr algn="ctr" defTabSz="451842">
              <a:defRPr sz="1320" b="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21014740"/>
      </p:ext>
    </p:extLst>
  </p:cSld>
  <p:clrMapOvr>
    <a:masterClrMapping/>
  </p:clrMapOvr>
  <p:transition spd="med"/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bg>
      <p:bgPr>
        <a:blipFill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" name="Line"/>
          <p:cNvSpPr/>
          <p:nvPr/>
        </p:nvSpPr>
        <p:spPr>
          <a:xfrm>
            <a:off x="392906" y="2054423"/>
            <a:ext cx="9272589" cy="1"/>
          </a:xfrm>
          <a:prstGeom prst="line">
            <a:avLst/>
          </a:prstGeom>
          <a:ln w="3175">
            <a:solidFill>
              <a:srgbClr val="444444">
                <a:alpha val="30000"/>
              </a:srgbClr>
            </a:solidFill>
            <a:miter lim="400000"/>
          </a:ln>
        </p:spPr>
        <p:txBody>
          <a:bodyPr lIns="39290" tIns="39290" rIns="39290" bIns="39290" anchor="ctr"/>
          <a:lstStyle/>
          <a:p>
            <a:pPr defTabSz="353615">
              <a:defRPr sz="8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 sz="880"/>
          </a:p>
        </p:txBody>
      </p:sp>
      <p:sp>
        <p:nvSpPr>
          <p:cNvPr id="2305" name="Line"/>
          <p:cNvSpPr/>
          <p:nvPr/>
        </p:nvSpPr>
        <p:spPr>
          <a:xfrm flipV="1">
            <a:off x="392906" y="7367584"/>
            <a:ext cx="9272589" cy="5"/>
          </a:xfrm>
          <a:prstGeom prst="line">
            <a:avLst/>
          </a:prstGeom>
          <a:ln w="508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39290" tIns="39290" rIns="39290" bIns="39290" anchor="ctr"/>
          <a:lstStyle/>
          <a:p>
            <a:pPr defTabSz="353615">
              <a:defRPr sz="8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 sz="880"/>
          </a:p>
        </p:txBody>
      </p:sp>
      <p:sp>
        <p:nvSpPr>
          <p:cNvPr id="2306" name="Line"/>
          <p:cNvSpPr/>
          <p:nvPr/>
        </p:nvSpPr>
        <p:spPr>
          <a:xfrm flipV="1">
            <a:off x="392906" y="404813"/>
            <a:ext cx="9272589" cy="1"/>
          </a:xfrm>
          <a:prstGeom prst="line">
            <a:avLst/>
          </a:prstGeom>
          <a:ln w="3175">
            <a:solidFill>
              <a:srgbClr val="444444">
                <a:alpha val="30000"/>
              </a:srgbClr>
            </a:solidFill>
            <a:miter lim="400000"/>
          </a:ln>
        </p:spPr>
        <p:txBody>
          <a:bodyPr lIns="39290" tIns="39290" rIns="39290" bIns="39290" anchor="ctr"/>
          <a:lstStyle/>
          <a:p>
            <a:pPr defTabSz="353615">
              <a:defRPr sz="8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 sz="880"/>
          </a:p>
        </p:txBody>
      </p:sp>
      <p:sp>
        <p:nvSpPr>
          <p:cNvPr id="2307" name="Title Text"/>
          <p:cNvSpPr txBox="1">
            <a:spLocks noGrp="1"/>
          </p:cNvSpPr>
          <p:nvPr>
            <p:ph type="title"/>
          </p:nvPr>
        </p:nvSpPr>
        <p:spPr>
          <a:xfrm>
            <a:off x="392906" y="475654"/>
            <a:ext cx="9272589" cy="1518048"/>
          </a:xfrm>
          <a:prstGeom prst="rect">
            <a:avLst/>
          </a:prstGeom>
        </p:spPr>
        <p:txBody>
          <a:bodyPr lIns="35718" tIns="35718" rIns="35718" bIns="35718"/>
          <a:lstStyle>
            <a:lvl1pPr defTabSz="451842">
              <a:lnSpc>
                <a:spcPct val="90000"/>
              </a:lnSpc>
              <a:defRPr sz="4840" cap="all" spc="0">
                <a:solidFill>
                  <a:srgbClr val="606060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2308" name="Body Level One…"/>
          <p:cNvSpPr txBox="1">
            <a:spLocks noGrp="1"/>
          </p:cNvSpPr>
          <p:nvPr>
            <p:ph type="body" idx="1"/>
          </p:nvPr>
        </p:nvSpPr>
        <p:spPr>
          <a:xfrm>
            <a:off x="392906" y="2418754"/>
            <a:ext cx="9272589" cy="4564262"/>
          </a:xfrm>
          <a:prstGeom prst="rect">
            <a:avLst/>
          </a:prstGeom>
        </p:spPr>
        <p:txBody>
          <a:bodyPr lIns="35718" tIns="35718" rIns="35718" bIns="35718" anchor="ctr"/>
          <a:lstStyle>
            <a:lvl1pPr marL="298300" indent="-298300" defTabSz="451842">
              <a:spcBef>
                <a:spcPts val="3190"/>
              </a:spcBef>
              <a:buClrTx/>
              <a:buSzPct val="30000"/>
              <a:buFontTx/>
              <a:buBlip>
                <a:blip r:embed="rId3"/>
              </a:buBlip>
              <a:defRPr sz="242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759310" indent="-298300" defTabSz="451842">
              <a:spcBef>
                <a:spcPts val="3190"/>
              </a:spcBef>
              <a:buClrTx/>
              <a:buSzPct val="30000"/>
              <a:buFontTx/>
              <a:buBlip>
                <a:blip r:embed="rId3"/>
              </a:buBlip>
              <a:defRPr sz="242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220320" indent="-298300" defTabSz="451842">
              <a:spcBef>
                <a:spcPts val="3190"/>
              </a:spcBef>
              <a:buClrTx/>
              <a:buSzPct val="30000"/>
              <a:buFontTx/>
              <a:buBlip>
                <a:blip r:embed="rId3"/>
              </a:buBlip>
              <a:defRPr sz="242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330" indent="-298300" defTabSz="451842">
              <a:spcBef>
                <a:spcPts val="3190"/>
              </a:spcBef>
              <a:buClrTx/>
              <a:buSzPct val="30000"/>
              <a:buFontTx/>
              <a:buBlip>
                <a:blip r:embed="rId3"/>
              </a:buBlip>
              <a:defRPr sz="242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142340" indent="-298300" defTabSz="451842">
              <a:spcBef>
                <a:spcPts val="3190"/>
              </a:spcBef>
              <a:buClrTx/>
              <a:buSzPct val="30000"/>
              <a:buFontTx/>
              <a:buBlip>
                <a:blip r:embed="rId3"/>
              </a:buBlip>
              <a:defRPr sz="242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404130" y="6983015"/>
            <a:ext cx="277319" cy="275266"/>
          </a:xfrm>
          <a:prstGeom prst="rect">
            <a:avLst/>
          </a:prstGeom>
        </p:spPr>
        <p:txBody>
          <a:bodyPr lIns="35718" tIns="35718" rIns="35718" bIns="35718" anchor="t"/>
          <a:lstStyle>
            <a:lvl1pPr algn="ctr" defTabSz="451842">
              <a:defRPr sz="1320" b="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25479151"/>
      </p:ext>
    </p:extLst>
  </p:cSld>
  <p:clrMapOvr>
    <a:masterClrMapping/>
  </p:clrMapOvr>
  <p:transition spd="med"/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6" name="Title Text"/>
          <p:cNvSpPr txBox="1">
            <a:spLocks noGrp="1"/>
          </p:cNvSpPr>
          <p:nvPr>
            <p:ph type="title"/>
          </p:nvPr>
        </p:nvSpPr>
        <p:spPr>
          <a:xfrm>
            <a:off x="502255" y="101204"/>
            <a:ext cx="9052805" cy="1710334"/>
          </a:xfrm>
          <a:prstGeom prst="rect">
            <a:avLst/>
          </a:prstGeom>
        </p:spPr>
        <p:txBody>
          <a:bodyPr lIns="35371" tIns="35371" rIns="35371" bIns="35371"/>
          <a:lstStyle>
            <a:lvl1pPr marL="8594" indent="-8594" algn="ctr" defTabSz="707231">
              <a:defRPr sz="4840" spc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317" name="Body Level One…"/>
          <p:cNvSpPr txBox="1">
            <a:spLocks noGrp="1"/>
          </p:cNvSpPr>
          <p:nvPr>
            <p:ph type="body" idx="1"/>
          </p:nvPr>
        </p:nvSpPr>
        <p:spPr>
          <a:xfrm>
            <a:off x="502255" y="1811536"/>
            <a:ext cx="9052805" cy="5957070"/>
          </a:xfrm>
          <a:prstGeom prst="rect">
            <a:avLst/>
          </a:prstGeom>
        </p:spPr>
        <p:txBody>
          <a:bodyPr lIns="35371" tIns="35371" rIns="35371" bIns="35371"/>
          <a:lstStyle>
            <a:lvl1pPr marL="340547" indent="-286560" defTabSz="707231">
              <a:spcBef>
                <a:spcPts val="770"/>
              </a:spcBef>
              <a:buClrTx/>
              <a:buSzPct val="100000"/>
              <a:defRPr sz="3300">
                <a:solidFill>
                  <a:srgbClr val="000000"/>
                </a:solidFill>
              </a:defRPr>
            </a:lvl1pPr>
            <a:lvl2pPr marL="817200" indent="-270687" defTabSz="707231">
              <a:spcBef>
                <a:spcPts val="770"/>
              </a:spcBef>
              <a:buClrTx/>
              <a:buSzPct val="100000"/>
              <a:buChar char="–"/>
              <a:defRPr sz="3300">
                <a:solidFill>
                  <a:srgbClr val="000000"/>
                </a:solidFill>
              </a:defRPr>
            </a:lvl2pPr>
            <a:lvl3pPr marL="1371468" indent="-274991" defTabSz="707231">
              <a:spcBef>
                <a:spcPts val="770"/>
              </a:spcBef>
              <a:buClrTx/>
              <a:buSzPct val="100000"/>
              <a:defRPr sz="3300">
                <a:solidFill>
                  <a:srgbClr val="000000"/>
                </a:solidFill>
              </a:defRPr>
            </a:lvl3pPr>
            <a:lvl4pPr marL="1988459" indent="-343740" defTabSz="707231">
              <a:spcBef>
                <a:spcPts val="770"/>
              </a:spcBef>
              <a:buClrTx/>
              <a:buChar char="–"/>
              <a:defRPr sz="3300">
                <a:solidFill>
                  <a:srgbClr val="000000"/>
                </a:solidFill>
              </a:defRPr>
            </a:lvl4pPr>
            <a:lvl5pPr marL="2538445" indent="-343740" defTabSz="707231">
              <a:spcBef>
                <a:spcPts val="770"/>
              </a:spcBef>
              <a:buClrTx/>
              <a:buChar char="»"/>
              <a:defRPr sz="330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7736" y="7076628"/>
            <a:ext cx="247034" cy="250497"/>
          </a:xfrm>
          <a:prstGeom prst="rect">
            <a:avLst/>
          </a:prstGeom>
        </p:spPr>
        <p:txBody>
          <a:bodyPr lIns="31835" tIns="31835" rIns="31835" bIns="31835" anchor="t"/>
          <a:lstStyle>
            <a:lvl1pPr algn="ctr" defTabSz="351281">
              <a:defRPr sz="1210"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2754502"/>
      </p:ext>
    </p:extLst>
  </p:cSld>
  <p:clrMapOvr>
    <a:masterClrMapping/>
  </p:clrMapOvr>
  <p:transition spd="med"/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5" name="Rectangle 9"/>
          <p:cNvSpPr/>
          <p:nvPr/>
        </p:nvSpPr>
        <p:spPr>
          <a:xfrm>
            <a:off x="0" y="250225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5361" tIns="35361" rIns="35361" bIns="35361" anchor="ctr"/>
          <a:lstStyle/>
          <a:p>
            <a:pPr algn="ctr" defTabSz="1005049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326" name="Rectangle 6"/>
          <p:cNvSpPr/>
          <p:nvPr/>
        </p:nvSpPr>
        <p:spPr>
          <a:xfrm>
            <a:off x="0" y="0"/>
            <a:ext cx="10058400" cy="414528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35361" tIns="35361" rIns="35361" bIns="35361" anchor="ctr"/>
          <a:lstStyle/>
          <a:p>
            <a:pPr algn="ctr" defTabSz="1005049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327" name="Title Text"/>
          <p:cNvSpPr txBox="1">
            <a:spLocks noGrp="1"/>
          </p:cNvSpPr>
          <p:nvPr>
            <p:ph type="title"/>
          </p:nvPr>
        </p:nvSpPr>
        <p:spPr>
          <a:xfrm>
            <a:off x="502920" y="604521"/>
            <a:ext cx="9052560" cy="1122680"/>
          </a:xfrm>
          <a:prstGeom prst="rect">
            <a:avLst/>
          </a:prstGeom>
        </p:spPr>
        <p:txBody>
          <a:bodyPr lIns="45684" tIns="45684" rIns="45684" bIns="45684"/>
          <a:lstStyle>
            <a:lvl1pPr defTabSz="1005049">
              <a:defRPr spc="-109"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328" name="Body Level One…"/>
          <p:cNvSpPr txBox="1">
            <a:spLocks noGrp="1"/>
          </p:cNvSpPr>
          <p:nvPr>
            <p:ph type="body" idx="1"/>
          </p:nvPr>
        </p:nvSpPr>
        <p:spPr>
          <a:xfrm>
            <a:off x="502920" y="1813560"/>
            <a:ext cx="9052560" cy="5527040"/>
          </a:xfrm>
          <a:prstGeom prst="rect">
            <a:avLst/>
          </a:prstGeom>
        </p:spPr>
        <p:txBody>
          <a:bodyPr lIns="45684" tIns="45684" rIns="45684" bIns="45684"/>
          <a:lstStyle>
            <a:lvl1pPr marL="184980" indent="-184980" defTabSz="1005049">
              <a:defRPr sz="2420"/>
            </a:lvl1pPr>
            <a:lvl2pPr marL="653439" indent="-224620" defTabSz="1005049">
              <a:defRPr sz="2420"/>
            </a:lvl2pPr>
            <a:lvl3pPr marL="1099535" indent="-241898" defTabSz="1005049">
              <a:defRPr sz="2420"/>
            </a:lvl3pPr>
            <a:lvl4pPr marL="1559913" indent="-273450" defTabSz="1005049">
              <a:defRPr sz="2420"/>
            </a:lvl4pPr>
            <a:lvl5pPr marL="1879669" indent="-235853" defTabSz="1005049">
              <a:defRPr sz="242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82000" y="43639"/>
            <a:ext cx="332021" cy="327252"/>
          </a:xfrm>
          <a:prstGeom prst="rect">
            <a:avLst/>
          </a:prstGeom>
        </p:spPr>
        <p:txBody>
          <a:bodyPr lIns="45684" tIns="45684" rIns="45684" bIns="45684"/>
          <a:lstStyle>
            <a:lvl1pPr defTabSz="351203"/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0149409"/>
      </p:ext>
    </p:extLst>
  </p:cSld>
  <p:clrMapOvr>
    <a:masterClrMapping/>
  </p:clrMapOvr>
  <p:transition spd="med"/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6" name="Rectangle 9"/>
          <p:cNvSpPr/>
          <p:nvPr/>
        </p:nvSpPr>
        <p:spPr>
          <a:xfrm>
            <a:off x="0" y="250477"/>
            <a:ext cx="10058400" cy="25933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5361" tIns="35361" rIns="35361" bIns="35361" anchor="ctr"/>
          <a:lstStyle/>
          <a:p>
            <a:pPr algn="ctr" defTabSz="351153">
              <a:defRPr sz="700">
                <a:solidFill>
                  <a:srgbClr val="FFFFFF"/>
                </a:solidFill>
              </a:defRPr>
            </a:pPr>
            <a:endParaRPr sz="770"/>
          </a:p>
        </p:txBody>
      </p:sp>
      <p:sp>
        <p:nvSpPr>
          <p:cNvPr id="2337" name="Rectangle 6"/>
          <p:cNvSpPr/>
          <p:nvPr/>
        </p:nvSpPr>
        <p:spPr>
          <a:xfrm>
            <a:off x="0" y="2"/>
            <a:ext cx="10058400" cy="414934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35361" tIns="35361" rIns="35361" bIns="35361" anchor="ctr"/>
          <a:lstStyle/>
          <a:p>
            <a:pPr algn="ctr" defTabSz="351153">
              <a:defRPr sz="700">
                <a:solidFill>
                  <a:srgbClr val="FFFFFF"/>
                </a:solidFill>
              </a:defRPr>
            </a:pPr>
            <a:endParaRPr sz="770"/>
          </a:p>
        </p:txBody>
      </p:sp>
      <p:sp>
        <p:nvSpPr>
          <p:cNvPr id="2338" name="Title Text"/>
          <p:cNvSpPr txBox="1">
            <a:spLocks noGrp="1"/>
          </p:cNvSpPr>
          <p:nvPr>
            <p:ph type="title"/>
          </p:nvPr>
        </p:nvSpPr>
        <p:spPr>
          <a:xfrm>
            <a:off x="503412" y="604689"/>
            <a:ext cx="9051579" cy="1122091"/>
          </a:xfrm>
          <a:prstGeom prst="rect">
            <a:avLst/>
          </a:prstGeom>
        </p:spPr>
        <p:txBody>
          <a:bodyPr lIns="45404" tIns="45404" rIns="45404" bIns="45404"/>
          <a:lstStyle>
            <a:lvl1pPr defTabSz="998209">
              <a:defRPr spc="-109"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339" name="Body Level One…"/>
          <p:cNvSpPr txBox="1">
            <a:spLocks noGrp="1"/>
          </p:cNvSpPr>
          <p:nvPr>
            <p:ph type="body" idx="1"/>
          </p:nvPr>
        </p:nvSpPr>
        <p:spPr>
          <a:xfrm>
            <a:off x="503412" y="1814065"/>
            <a:ext cx="9051579" cy="5526957"/>
          </a:xfrm>
          <a:prstGeom prst="rect">
            <a:avLst/>
          </a:prstGeom>
        </p:spPr>
        <p:txBody>
          <a:bodyPr lIns="45404" tIns="45404" rIns="45404" bIns="45404"/>
          <a:lstStyle>
            <a:lvl1pPr marL="183490" indent="-183490" defTabSz="998209">
              <a:defRPr sz="2420"/>
            </a:lvl1pPr>
            <a:lvl2pPr marL="649087" indent="-222809" defTabSz="998209">
              <a:defRPr sz="2420"/>
            </a:lvl2pPr>
            <a:lvl3pPr marL="1092467" indent="-239949" defTabSz="998209">
              <a:defRPr sz="2420"/>
            </a:lvl3pPr>
            <a:lvl4pPr marL="1550029" indent="-271247" defTabSz="998209">
              <a:defRPr sz="2420"/>
            </a:lvl4pPr>
            <a:lvl5pPr marL="1867174" indent="-233478" defTabSz="998209">
              <a:defRPr sz="242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82409" y="43526"/>
            <a:ext cx="331406" cy="326619"/>
          </a:xfrm>
          <a:prstGeom prst="rect">
            <a:avLst/>
          </a:prstGeom>
        </p:spPr>
        <p:txBody>
          <a:bodyPr lIns="45404" tIns="45404" rIns="45404" bIns="45404"/>
          <a:lstStyle>
            <a:lvl1pPr defTabSz="351153"/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1215531"/>
      </p:ext>
    </p:extLst>
  </p:cSld>
  <p:clrMapOvr>
    <a:masterClrMapping/>
  </p:clrMapOvr>
  <p:transition spd="med"/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 - Title and Content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7" name="Rectangle"/>
          <p:cNvSpPr/>
          <p:nvPr/>
        </p:nvSpPr>
        <p:spPr>
          <a:xfrm>
            <a:off x="0" y="250224"/>
            <a:ext cx="10068223" cy="263129"/>
          </a:xfrm>
          <a:prstGeom prst="rect">
            <a:avLst/>
          </a:prstGeom>
          <a:solidFill>
            <a:srgbClr val="FFFFFF"/>
          </a:solidFill>
          <a:ln w="12700"/>
        </p:spPr>
        <p:txBody>
          <a:bodyPr lIns="29468" tIns="29468" rIns="29468" bIns="29468" anchor="ctr"/>
          <a:lstStyle/>
          <a:p>
            <a:pPr algn="ctr" defTabSz="1001911">
              <a:buClr>
                <a:srgbClr val="FFFFFF"/>
              </a:buClr>
              <a:def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endParaRPr sz="1760"/>
          </a:p>
        </p:txBody>
      </p:sp>
      <p:sp>
        <p:nvSpPr>
          <p:cNvPr id="2348" name="Rectangle"/>
          <p:cNvSpPr/>
          <p:nvPr/>
        </p:nvSpPr>
        <p:spPr>
          <a:xfrm>
            <a:off x="0" y="1"/>
            <a:ext cx="10068223" cy="414529"/>
          </a:xfrm>
          <a:prstGeom prst="rect">
            <a:avLst/>
          </a:prstGeom>
          <a:solidFill>
            <a:srgbClr val="A4B1A9"/>
          </a:solidFill>
          <a:ln w="12700"/>
        </p:spPr>
        <p:txBody>
          <a:bodyPr lIns="29468" tIns="29468" rIns="29468" bIns="29468" anchor="ctr"/>
          <a:lstStyle/>
          <a:p>
            <a:pPr algn="ctr" defTabSz="1001911">
              <a:buClr>
                <a:srgbClr val="FFFFFF"/>
              </a:buClr>
              <a:def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endParaRPr sz="1760"/>
          </a:p>
        </p:txBody>
      </p:sp>
      <p:sp>
        <p:nvSpPr>
          <p:cNvPr id="2349" name="Title Text"/>
          <p:cNvSpPr txBox="1">
            <a:spLocks noGrp="1"/>
          </p:cNvSpPr>
          <p:nvPr>
            <p:ph type="title"/>
          </p:nvPr>
        </p:nvSpPr>
        <p:spPr>
          <a:xfrm>
            <a:off x="500956" y="607219"/>
            <a:ext cx="9056489" cy="1123355"/>
          </a:xfrm>
          <a:prstGeom prst="rect">
            <a:avLst/>
          </a:prstGeom>
          <a:ln w="3175">
            <a:round/>
          </a:ln>
        </p:spPr>
        <p:txBody>
          <a:bodyPr lIns="26789" tIns="26789" rIns="26789" bIns="26789">
            <a:noAutofit/>
          </a:bodyPr>
          <a:lstStyle>
            <a:lvl1pPr defTabSz="1001911">
              <a:defRPr sz="4180" spc="-105">
                <a:solidFill>
                  <a:srgbClr val="DD694C"/>
                </a:solidFill>
                <a:uFill>
                  <a:solidFill>
                    <a:srgbClr val="DD694C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350" name="Body Level One…"/>
          <p:cNvSpPr txBox="1">
            <a:spLocks noGrp="1"/>
          </p:cNvSpPr>
          <p:nvPr>
            <p:ph type="body" idx="1"/>
          </p:nvPr>
        </p:nvSpPr>
        <p:spPr>
          <a:xfrm>
            <a:off x="500956" y="1811536"/>
            <a:ext cx="9056489" cy="5525691"/>
          </a:xfrm>
          <a:prstGeom prst="rect">
            <a:avLst/>
          </a:prstGeom>
          <a:ln w="3175">
            <a:round/>
          </a:ln>
        </p:spPr>
        <p:txBody>
          <a:bodyPr lIns="26789" tIns="26789" rIns="26789" bIns="26789">
            <a:noAutofit/>
          </a:bodyPr>
          <a:lstStyle>
            <a:lvl1pPr marL="130167" indent="-130167" defTabSz="1001911">
              <a:buClr>
                <a:srgbClr val="A4B1A9"/>
              </a:buClr>
              <a:buFontTx/>
              <a:defRPr sz="2420">
                <a:solidFill>
                  <a:srgbClr val="363744"/>
                </a:solidFill>
                <a:uFill>
                  <a:solidFill>
                    <a:srgbClr val="363744"/>
                  </a:solidFill>
                </a:uFill>
              </a:defRPr>
            </a:lvl1pPr>
            <a:lvl2pPr marL="431074" indent="-129322" defTabSz="1001911">
              <a:spcBef>
                <a:spcPts val="440"/>
              </a:spcBef>
              <a:buClr>
                <a:srgbClr val="A4B1A9"/>
              </a:buClr>
              <a:buFontTx/>
              <a:defRPr sz="1980">
                <a:solidFill>
                  <a:srgbClr val="363744"/>
                </a:solidFill>
                <a:uFill>
                  <a:solidFill>
                    <a:srgbClr val="363744"/>
                  </a:solidFill>
                </a:uFill>
              </a:defRPr>
            </a:lvl2pPr>
            <a:lvl3pPr marL="737615" indent="-134111" defTabSz="1001911">
              <a:spcBef>
                <a:spcPts val="440"/>
              </a:spcBef>
              <a:buClr>
                <a:srgbClr val="A4B1A9"/>
              </a:buClr>
              <a:buFontTx/>
              <a:defRPr sz="1760">
                <a:solidFill>
                  <a:srgbClr val="363744"/>
                </a:solidFill>
                <a:uFill>
                  <a:solidFill>
                    <a:srgbClr val="363744"/>
                  </a:solidFill>
                </a:uFill>
              </a:defRPr>
            </a:lvl3pPr>
            <a:lvl4pPr marL="1033272" indent="-128016" defTabSz="1001911">
              <a:spcBef>
                <a:spcPts val="330"/>
              </a:spcBef>
              <a:buClr>
                <a:srgbClr val="A4B1A9"/>
              </a:buClr>
              <a:buFontTx/>
              <a:defRPr sz="1540">
                <a:solidFill>
                  <a:srgbClr val="363744"/>
                </a:solidFill>
                <a:uFill>
                  <a:solidFill>
                    <a:srgbClr val="363744"/>
                  </a:solidFill>
                </a:uFill>
              </a:defRPr>
            </a:lvl4pPr>
            <a:lvl5pPr marL="1257300" indent="-100583" defTabSz="1001911">
              <a:spcBef>
                <a:spcPts val="330"/>
              </a:spcBef>
              <a:buClr>
                <a:srgbClr val="A4B1A9"/>
              </a:buClr>
              <a:buFontTx/>
              <a:defRPr sz="1320">
                <a:solidFill>
                  <a:srgbClr val="363744"/>
                </a:solidFill>
                <a:uFill>
                  <a:solidFill>
                    <a:srgbClr val="363744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78726" y="134299"/>
            <a:ext cx="259373" cy="256580"/>
          </a:xfrm>
          <a:prstGeom prst="rect">
            <a:avLst/>
          </a:prstGeom>
          <a:ln w="3175">
            <a:round/>
          </a:ln>
        </p:spPr>
        <p:txBody>
          <a:bodyPr lIns="26789" tIns="26789" rIns="26789" bIns="26789" anchor="b"/>
          <a:lstStyle>
            <a:lvl1pPr defTabSz="1001911">
              <a:defRPr sz="1320" b="0">
                <a:uFill>
                  <a:solidFill>
                    <a:srgbClr val="FFFFFF"/>
                  </a:solidFill>
                </a:u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07966176"/>
      </p:ext>
    </p:extLst>
  </p:cSld>
  <p:clrMapOvr>
    <a:masterClrMapping/>
  </p:clrMapOvr>
  <p:transition spd="med"/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8" name="Rectangle"/>
          <p:cNvSpPr/>
          <p:nvPr/>
        </p:nvSpPr>
        <p:spPr>
          <a:xfrm>
            <a:off x="0" y="250224"/>
            <a:ext cx="10068223" cy="263129"/>
          </a:xfrm>
          <a:prstGeom prst="rect">
            <a:avLst/>
          </a:prstGeom>
          <a:solidFill>
            <a:srgbClr val="FFFFFF"/>
          </a:solidFill>
          <a:ln w="12700"/>
        </p:spPr>
        <p:txBody>
          <a:bodyPr lIns="29468" tIns="29468" rIns="29468" bIns="29468" anchor="ctr"/>
          <a:lstStyle/>
          <a:p>
            <a:pPr algn="ctr" defTabSz="1001911">
              <a:buClr>
                <a:srgbClr val="FFFFFF"/>
              </a:buClr>
              <a:def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endParaRPr sz="1760"/>
          </a:p>
        </p:txBody>
      </p:sp>
      <p:sp>
        <p:nvSpPr>
          <p:cNvPr id="2359" name="Rectangle"/>
          <p:cNvSpPr/>
          <p:nvPr/>
        </p:nvSpPr>
        <p:spPr>
          <a:xfrm>
            <a:off x="0" y="1"/>
            <a:ext cx="10068223" cy="414529"/>
          </a:xfrm>
          <a:prstGeom prst="rect">
            <a:avLst/>
          </a:prstGeom>
          <a:solidFill>
            <a:srgbClr val="A4B1A9"/>
          </a:solidFill>
          <a:ln w="12700"/>
        </p:spPr>
        <p:txBody>
          <a:bodyPr lIns="29468" tIns="29468" rIns="29468" bIns="29468" anchor="ctr"/>
          <a:lstStyle/>
          <a:p>
            <a:pPr algn="ctr" defTabSz="1001911">
              <a:buClr>
                <a:srgbClr val="FFFFFF"/>
              </a:buClr>
              <a:def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endParaRPr sz="1760"/>
          </a:p>
        </p:txBody>
      </p:sp>
      <p:sp>
        <p:nvSpPr>
          <p:cNvPr id="2360" name="Title Text"/>
          <p:cNvSpPr txBox="1">
            <a:spLocks noGrp="1"/>
          </p:cNvSpPr>
          <p:nvPr>
            <p:ph type="title"/>
          </p:nvPr>
        </p:nvSpPr>
        <p:spPr>
          <a:xfrm>
            <a:off x="500956" y="607219"/>
            <a:ext cx="9056489" cy="1123355"/>
          </a:xfrm>
          <a:prstGeom prst="rect">
            <a:avLst/>
          </a:prstGeom>
          <a:ln w="3175">
            <a:round/>
          </a:ln>
        </p:spPr>
        <p:txBody>
          <a:bodyPr lIns="26789" tIns="26789" rIns="26789" bIns="26789">
            <a:noAutofit/>
          </a:bodyPr>
          <a:lstStyle>
            <a:lvl1pPr defTabSz="1001911">
              <a:defRPr sz="4180" spc="-105">
                <a:solidFill>
                  <a:srgbClr val="DD694C"/>
                </a:solidFill>
                <a:uFill>
                  <a:solidFill>
                    <a:srgbClr val="DD694C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361" name="Body Level One…"/>
          <p:cNvSpPr txBox="1">
            <a:spLocks noGrp="1"/>
          </p:cNvSpPr>
          <p:nvPr>
            <p:ph type="body" idx="1"/>
          </p:nvPr>
        </p:nvSpPr>
        <p:spPr>
          <a:xfrm>
            <a:off x="500956" y="1811536"/>
            <a:ext cx="9056489" cy="5525691"/>
          </a:xfrm>
          <a:prstGeom prst="rect">
            <a:avLst/>
          </a:prstGeom>
          <a:ln w="3175">
            <a:round/>
          </a:ln>
        </p:spPr>
        <p:txBody>
          <a:bodyPr lIns="26789" tIns="26789" rIns="26789" bIns="26789">
            <a:noAutofit/>
          </a:bodyPr>
          <a:lstStyle>
            <a:lvl1pPr marL="130167" indent="-130167" defTabSz="1001911">
              <a:buClr>
                <a:srgbClr val="A4B1A9"/>
              </a:buClr>
              <a:buFontTx/>
              <a:defRPr sz="2420">
                <a:solidFill>
                  <a:srgbClr val="363744"/>
                </a:solidFill>
                <a:uFill>
                  <a:solidFill>
                    <a:srgbClr val="363744"/>
                  </a:solidFill>
                </a:uFill>
              </a:defRPr>
            </a:lvl1pPr>
            <a:lvl2pPr marL="431074" indent="-129322" defTabSz="1001911">
              <a:spcBef>
                <a:spcPts val="440"/>
              </a:spcBef>
              <a:buClr>
                <a:srgbClr val="A4B1A9"/>
              </a:buClr>
              <a:buFontTx/>
              <a:defRPr sz="1980">
                <a:solidFill>
                  <a:srgbClr val="363744"/>
                </a:solidFill>
                <a:uFill>
                  <a:solidFill>
                    <a:srgbClr val="363744"/>
                  </a:solidFill>
                </a:uFill>
              </a:defRPr>
            </a:lvl2pPr>
            <a:lvl3pPr marL="737615" indent="-134111" defTabSz="1001911">
              <a:spcBef>
                <a:spcPts val="440"/>
              </a:spcBef>
              <a:buClr>
                <a:srgbClr val="A4B1A9"/>
              </a:buClr>
              <a:buFontTx/>
              <a:defRPr sz="1760">
                <a:solidFill>
                  <a:srgbClr val="363744"/>
                </a:solidFill>
                <a:uFill>
                  <a:solidFill>
                    <a:srgbClr val="363744"/>
                  </a:solidFill>
                </a:uFill>
              </a:defRPr>
            </a:lvl3pPr>
            <a:lvl4pPr marL="1033272" indent="-128016" defTabSz="1001911">
              <a:spcBef>
                <a:spcPts val="330"/>
              </a:spcBef>
              <a:buClr>
                <a:srgbClr val="A4B1A9"/>
              </a:buClr>
              <a:buFontTx/>
              <a:defRPr sz="1540">
                <a:solidFill>
                  <a:srgbClr val="363744"/>
                </a:solidFill>
                <a:uFill>
                  <a:solidFill>
                    <a:srgbClr val="363744"/>
                  </a:solidFill>
                </a:uFill>
              </a:defRPr>
            </a:lvl4pPr>
            <a:lvl5pPr marL="1257300" indent="-100583" defTabSz="1001911">
              <a:spcBef>
                <a:spcPts val="330"/>
              </a:spcBef>
              <a:buClr>
                <a:srgbClr val="A4B1A9"/>
              </a:buClr>
              <a:buFontTx/>
              <a:defRPr sz="1320">
                <a:solidFill>
                  <a:srgbClr val="363744"/>
                </a:solidFill>
                <a:uFill>
                  <a:solidFill>
                    <a:srgbClr val="363744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78726" y="134299"/>
            <a:ext cx="259373" cy="256580"/>
          </a:xfrm>
          <a:prstGeom prst="rect">
            <a:avLst/>
          </a:prstGeom>
          <a:ln w="3175">
            <a:round/>
          </a:ln>
        </p:spPr>
        <p:txBody>
          <a:bodyPr lIns="26789" tIns="26789" rIns="26789" bIns="26789" anchor="b"/>
          <a:lstStyle>
            <a:lvl1pPr defTabSz="1001911">
              <a:defRPr sz="1320" b="0">
                <a:uFill>
                  <a:solidFill>
                    <a:srgbClr val="FFFFFF"/>
                  </a:solidFill>
                </a:u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1639905"/>
      </p:ext>
    </p:extLst>
  </p:cSld>
  <p:clrMapOvr>
    <a:masterClrMapping/>
  </p:clrMapOvr>
  <p:transition spd="med"/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9" name="Rectangle 9"/>
          <p:cNvSpPr/>
          <p:nvPr/>
        </p:nvSpPr>
        <p:spPr>
          <a:xfrm>
            <a:off x="0" y="250225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5361" tIns="35361" rIns="35361" bIns="35361" anchor="ctr"/>
          <a:lstStyle/>
          <a:p>
            <a:pPr algn="ctr" defTabSz="1004276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370" name="Rectangle 6"/>
          <p:cNvSpPr/>
          <p:nvPr/>
        </p:nvSpPr>
        <p:spPr>
          <a:xfrm>
            <a:off x="0" y="0"/>
            <a:ext cx="10058400" cy="414528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35361" tIns="35361" rIns="35361" bIns="35361" anchor="ctr"/>
          <a:lstStyle/>
          <a:p>
            <a:pPr algn="ctr" defTabSz="1004276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2371" name="Title Text"/>
          <p:cNvSpPr txBox="1">
            <a:spLocks noGrp="1"/>
          </p:cNvSpPr>
          <p:nvPr>
            <p:ph type="title"/>
          </p:nvPr>
        </p:nvSpPr>
        <p:spPr>
          <a:xfrm>
            <a:off x="502920" y="604521"/>
            <a:ext cx="9052560" cy="1122680"/>
          </a:xfrm>
          <a:prstGeom prst="rect">
            <a:avLst/>
          </a:prstGeom>
        </p:spPr>
        <p:txBody>
          <a:bodyPr lIns="45648" tIns="45648" rIns="45648" bIns="45648"/>
          <a:lstStyle>
            <a:lvl1pPr defTabSz="1004276">
              <a:defRPr spc="-109"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372" name="Body Level One…"/>
          <p:cNvSpPr txBox="1">
            <a:spLocks noGrp="1"/>
          </p:cNvSpPr>
          <p:nvPr>
            <p:ph type="body" idx="1"/>
          </p:nvPr>
        </p:nvSpPr>
        <p:spPr>
          <a:xfrm>
            <a:off x="502920" y="1813560"/>
            <a:ext cx="9052560" cy="5527040"/>
          </a:xfrm>
          <a:prstGeom prst="rect">
            <a:avLst/>
          </a:prstGeom>
        </p:spPr>
        <p:txBody>
          <a:bodyPr lIns="45648" tIns="45648" rIns="45648" bIns="45648"/>
          <a:lstStyle>
            <a:lvl1pPr marL="184836" indent="-184836" defTabSz="1004276">
              <a:defRPr sz="2420"/>
            </a:lvl1pPr>
            <a:lvl2pPr marL="652929" indent="-224444" defTabSz="1004276">
              <a:defRPr sz="2420"/>
            </a:lvl2pPr>
            <a:lvl3pPr marL="1098687" indent="-241710" defTabSz="1004276">
              <a:defRPr sz="2420"/>
            </a:lvl3pPr>
            <a:lvl4pPr marL="1558717" indent="-273237" defTabSz="1004276">
              <a:defRPr sz="2420"/>
            </a:lvl4pPr>
            <a:lvl5pPr marL="1878219" indent="-235671" defTabSz="1004276">
              <a:defRPr sz="242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82000" y="43680"/>
            <a:ext cx="331942" cy="327172"/>
          </a:xfrm>
          <a:prstGeom prst="rect">
            <a:avLst/>
          </a:prstGeom>
        </p:spPr>
        <p:txBody>
          <a:bodyPr lIns="45648" tIns="45648" rIns="45648" bIns="45648"/>
          <a:lstStyle>
            <a:lvl1pPr defTabSz="350837"/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10032850"/>
      </p:ext>
    </p:extLst>
  </p:cSld>
  <p:clrMapOvr>
    <a:masterClrMapping/>
  </p:clrMapOvr>
  <p:transition spd="med"/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82" name="Rectangle 2"/>
          <p:cNvGrpSpPr/>
          <p:nvPr/>
        </p:nvGrpSpPr>
        <p:grpSpPr>
          <a:xfrm>
            <a:off x="0" y="-2"/>
            <a:ext cx="8298182" cy="899588"/>
            <a:chOff x="0" y="-1"/>
            <a:chExt cx="7543801" cy="793752"/>
          </a:xfrm>
        </p:grpSpPr>
        <p:sp>
          <p:nvSpPr>
            <p:cNvPr id="2380" name="Rectangle"/>
            <p:cNvSpPr/>
            <p:nvPr/>
          </p:nvSpPr>
          <p:spPr>
            <a:xfrm>
              <a:off x="0" y="-1"/>
              <a:ext cx="7543801" cy="793752"/>
            </a:xfrm>
            <a:prstGeom prst="rect">
              <a:avLst/>
            </a:prstGeom>
            <a:gradFill flip="none" rotWithShape="1">
              <a:gsLst>
                <a:gs pos="0">
                  <a:srgbClr val="002060"/>
                </a:gs>
                <a:gs pos="44000">
                  <a:srgbClr val="002060"/>
                </a:gs>
                <a:gs pos="93000">
                  <a:srgbClr val="FFFFFF"/>
                </a:gs>
                <a:gs pos="100000">
                  <a:srgbClr val="FFFFFF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32146" tIns="32146" rIns="32146" bIns="32146" numCol="1" anchor="ctr">
              <a:noAutofit/>
            </a:bodyPr>
            <a:lstStyle/>
            <a:p>
              <a:pPr algn="ctr" defTabSz="1005513">
                <a:defRPr sz="700">
                  <a:solidFill>
                    <a:srgbClr val="FFFFFF"/>
                  </a:solidFill>
                </a:defRPr>
              </a:pPr>
              <a:endParaRPr sz="770"/>
            </a:p>
          </p:txBody>
        </p:sp>
        <p:sp>
          <p:nvSpPr>
            <p:cNvPr id="2381" name="`"/>
            <p:cNvSpPr txBox="1"/>
            <p:nvPr/>
          </p:nvSpPr>
          <p:spPr>
            <a:xfrm>
              <a:off x="0" y="206793"/>
              <a:ext cx="7543801" cy="3801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05" tIns="45705" rIns="45705" bIns="45705" numCol="1" anchor="ctr">
              <a:spAutoFit/>
            </a:bodyPr>
            <a:lstStyle>
              <a:lvl1pPr algn="ctr" defTabSz="914103">
                <a:defRPr>
                  <a:solidFill>
                    <a:srgbClr val="FFFFFF"/>
                  </a:solidFill>
                </a:defRPr>
              </a:lvl1pPr>
            </a:lstStyle>
            <a:p>
              <a:r>
                <a:rPr sz="2200"/>
                <a:t>`</a:t>
              </a:r>
            </a:p>
          </p:txBody>
        </p:sp>
      </p:grpSp>
      <p:sp>
        <p:nvSpPr>
          <p:cNvPr id="2383" name="Line 6"/>
          <p:cNvSpPr/>
          <p:nvPr/>
        </p:nvSpPr>
        <p:spPr>
          <a:xfrm>
            <a:off x="167640" y="7340600"/>
            <a:ext cx="9723122" cy="0"/>
          </a:xfrm>
          <a:prstGeom prst="line">
            <a:avLst/>
          </a:prstGeom>
          <a:ln w="12700">
            <a:solidFill>
              <a:srgbClr val="0000FF"/>
            </a:solidFill>
          </a:ln>
        </p:spPr>
        <p:txBody>
          <a:bodyPr lIns="35361" tIns="35361" rIns="35361" bIns="35361"/>
          <a:lstStyle/>
          <a:p>
            <a:pPr defTabSz="350837">
              <a:defRPr sz="700"/>
            </a:pPr>
            <a:endParaRPr sz="770"/>
          </a:p>
        </p:txBody>
      </p:sp>
      <p:pic>
        <p:nvPicPr>
          <p:cNvPr id="2384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6418" y="45707"/>
            <a:ext cx="1922432" cy="9025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385" name="Picture 3" descr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6027" y="246791"/>
            <a:ext cx="1123328" cy="538268"/>
          </a:xfrm>
          <a:prstGeom prst="rect">
            <a:avLst/>
          </a:prstGeom>
          <a:ln w="12700">
            <a:miter lim="400000"/>
          </a:ln>
        </p:spPr>
      </p:pic>
      <p:sp>
        <p:nvSpPr>
          <p:cNvPr id="2386" name="Body Level One…"/>
          <p:cNvSpPr txBox="1">
            <a:spLocks noGrp="1"/>
          </p:cNvSpPr>
          <p:nvPr>
            <p:ph type="body" idx="1"/>
          </p:nvPr>
        </p:nvSpPr>
        <p:spPr>
          <a:xfrm>
            <a:off x="118746" y="518167"/>
            <a:ext cx="9889015" cy="6387042"/>
          </a:xfrm>
          <a:prstGeom prst="rect">
            <a:avLst/>
          </a:prstGeom>
        </p:spPr>
        <p:txBody>
          <a:bodyPr lIns="45502" tIns="45502" rIns="45502" bIns="45502"/>
          <a:lstStyle>
            <a:lvl1pPr marL="375393" indent="-375393" defTabSz="707231">
              <a:spcBef>
                <a:spcPts val="660"/>
              </a:spcBef>
              <a:buClr>
                <a:srgbClr val="FF0000"/>
              </a:buClr>
              <a:buSzPct val="100000"/>
              <a:buFontTx/>
              <a:buChar char="□"/>
              <a:defRPr sz="3080">
                <a:solidFill>
                  <a:srgbClr val="1C1C34"/>
                </a:solidFill>
              </a:defRPr>
            </a:lvl1pPr>
            <a:lvl2pPr marL="1062619" indent="-347585" defTabSz="707231">
              <a:spcBef>
                <a:spcPts val="660"/>
              </a:spcBef>
              <a:buClr>
                <a:srgbClr val="FF0000"/>
              </a:buClr>
              <a:buSzPct val="100000"/>
              <a:buFontTx/>
              <a:buChar char="■"/>
              <a:defRPr sz="3080">
                <a:solidFill>
                  <a:srgbClr val="1C1C34"/>
                </a:solidFill>
              </a:defRPr>
            </a:lvl2pPr>
            <a:lvl3pPr marL="1752981" indent="-322916" defTabSz="707231">
              <a:spcBef>
                <a:spcPts val="660"/>
              </a:spcBef>
              <a:buClr>
                <a:srgbClr val="FF0000"/>
              </a:buClr>
              <a:buSzPct val="100000"/>
              <a:buFontTx/>
              <a:buChar char="p"/>
              <a:defRPr sz="3080">
                <a:solidFill>
                  <a:srgbClr val="1C1C34"/>
                </a:solidFill>
              </a:defRPr>
            </a:lvl3pPr>
            <a:lvl4pPr marL="2502614" indent="-357515" defTabSz="707231">
              <a:spcBef>
                <a:spcPts val="660"/>
              </a:spcBef>
              <a:buClr>
                <a:srgbClr val="FF0000"/>
              </a:buClr>
              <a:buFontTx/>
              <a:buChar char="■"/>
              <a:defRPr sz="3080">
                <a:solidFill>
                  <a:srgbClr val="1C1C34"/>
                </a:solidFill>
              </a:defRPr>
            </a:lvl4pPr>
            <a:lvl5pPr marL="3217651" indent="-357515" defTabSz="707231">
              <a:spcBef>
                <a:spcPts val="660"/>
              </a:spcBef>
              <a:buClr>
                <a:srgbClr val="FF0000"/>
              </a:buClr>
              <a:buFontTx/>
              <a:buChar char="□"/>
              <a:defRPr sz="308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8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552"/>
            <a:ext cx="324070" cy="328622"/>
          </a:xfrm>
          <a:prstGeom prst="rect">
            <a:avLst/>
          </a:prstGeom>
        </p:spPr>
        <p:txBody>
          <a:bodyPr lIns="45374" tIns="45374" rIns="45374" bIns="45374"/>
          <a:lstStyle>
            <a:lvl1pPr defTabSz="995552"/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0811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2118" y="5440934"/>
            <a:ext cx="6034795" cy="642640"/>
          </a:xfrm>
        </p:spPr>
        <p:txBody>
          <a:bodyPr anchor="b"/>
          <a:lstStyle>
            <a:lvl1pPr algn="l">
              <a:defRPr sz="154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2118" y="694507"/>
            <a:ext cx="6034795" cy="4662935"/>
          </a:xfrm>
        </p:spPr>
        <p:txBody>
          <a:bodyPr/>
          <a:lstStyle>
            <a:lvl1pPr marL="0" indent="0">
              <a:buNone/>
              <a:defRPr sz="2398"/>
            </a:lvl1pPr>
            <a:lvl2pPr marL="349959" indent="0">
              <a:buNone/>
              <a:defRPr sz="2166"/>
            </a:lvl2pPr>
            <a:lvl3pPr marL="699956" indent="0">
              <a:buNone/>
              <a:defRPr sz="1856"/>
            </a:lvl3pPr>
            <a:lvl4pPr marL="1049995" indent="0">
              <a:buNone/>
              <a:defRPr sz="1547"/>
            </a:lvl4pPr>
            <a:lvl5pPr marL="1399972" indent="0">
              <a:buNone/>
              <a:defRPr sz="1547"/>
            </a:lvl5pPr>
            <a:lvl6pPr marL="1749995" indent="0">
              <a:buNone/>
              <a:defRPr sz="1547"/>
            </a:lvl6pPr>
            <a:lvl7pPr marL="2099979" indent="0">
              <a:buNone/>
              <a:defRPr sz="1547"/>
            </a:lvl7pPr>
            <a:lvl8pPr marL="2449995" indent="0">
              <a:buNone/>
              <a:defRPr sz="1547"/>
            </a:lvl8pPr>
            <a:lvl9pPr marL="2799990" indent="0">
              <a:buNone/>
              <a:defRPr sz="1547"/>
            </a:lvl9pPr>
          </a:lstStyle>
          <a:p>
            <a:pPr lvl="0"/>
            <a:endParaRPr lang="en-US" noProof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2118" y="6083575"/>
            <a:ext cx="6034795" cy="912093"/>
          </a:xfrm>
        </p:spPr>
        <p:txBody>
          <a:bodyPr/>
          <a:lstStyle>
            <a:lvl1pPr marL="0" indent="0">
              <a:buNone/>
              <a:defRPr sz="1083"/>
            </a:lvl1pPr>
            <a:lvl2pPr marL="349959" indent="0">
              <a:buNone/>
              <a:defRPr sz="851"/>
            </a:lvl2pPr>
            <a:lvl3pPr marL="699956" indent="0">
              <a:buNone/>
              <a:defRPr sz="773"/>
            </a:lvl3pPr>
            <a:lvl4pPr marL="1049995" indent="0">
              <a:buNone/>
              <a:defRPr sz="696"/>
            </a:lvl4pPr>
            <a:lvl5pPr marL="1399972" indent="0">
              <a:buNone/>
              <a:defRPr sz="696"/>
            </a:lvl5pPr>
            <a:lvl6pPr marL="1749995" indent="0">
              <a:buNone/>
              <a:defRPr sz="696"/>
            </a:lvl6pPr>
            <a:lvl7pPr marL="2099979" indent="0">
              <a:buNone/>
              <a:defRPr sz="696"/>
            </a:lvl7pPr>
            <a:lvl8pPr marL="2449995" indent="0">
              <a:buNone/>
              <a:defRPr sz="696"/>
            </a:lvl8pPr>
            <a:lvl9pPr marL="2799990" indent="0">
              <a:buNone/>
              <a:defRPr sz="6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350899" hangingPunct="0">
              <a:defRPr>
                <a:sym typeface="Helvetica" charset="0"/>
              </a:defRPr>
            </a:lvl1pPr>
          </a:lstStyle>
          <a:p>
            <a:pPr>
              <a:defRPr/>
            </a:pPr>
            <a:fld id="{91DE91CB-2DE6-A84E-BF92-2E97B8EB43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994891"/>
      </p:ext>
    </p:extLst>
  </p:cSld>
  <p:clrMapOvr>
    <a:masterClrMapping/>
  </p:clrMapOvr>
  <p:transition/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6" name="Rectangle 2"/>
          <p:cNvGrpSpPr/>
          <p:nvPr/>
        </p:nvGrpSpPr>
        <p:grpSpPr>
          <a:xfrm>
            <a:off x="0" y="-2"/>
            <a:ext cx="8298182" cy="899588"/>
            <a:chOff x="0" y="-1"/>
            <a:chExt cx="7543801" cy="793752"/>
          </a:xfrm>
        </p:grpSpPr>
        <p:sp>
          <p:nvSpPr>
            <p:cNvPr id="2394" name="Rectangle"/>
            <p:cNvSpPr/>
            <p:nvPr/>
          </p:nvSpPr>
          <p:spPr>
            <a:xfrm>
              <a:off x="0" y="-1"/>
              <a:ext cx="7543801" cy="793752"/>
            </a:xfrm>
            <a:prstGeom prst="rect">
              <a:avLst/>
            </a:prstGeom>
            <a:gradFill flip="none" rotWithShape="1">
              <a:gsLst>
                <a:gs pos="0">
                  <a:srgbClr val="002060"/>
                </a:gs>
                <a:gs pos="44000">
                  <a:srgbClr val="002060"/>
                </a:gs>
                <a:gs pos="93000">
                  <a:srgbClr val="FFFFFF"/>
                </a:gs>
                <a:gs pos="100000">
                  <a:srgbClr val="FFFFFF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32146" tIns="32146" rIns="32146" bIns="32146" numCol="1" anchor="ctr">
              <a:noAutofit/>
            </a:bodyPr>
            <a:lstStyle/>
            <a:p>
              <a:pPr algn="ctr" defTabSz="1005824">
                <a:defRPr sz="700">
                  <a:solidFill>
                    <a:srgbClr val="FFFFFF"/>
                  </a:solidFill>
                </a:defRPr>
              </a:pPr>
              <a:endParaRPr sz="770"/>
            </a:p>
          </p:txBody>
        </p:sp>
        <p:sp>
          <p:nvSpPr>
            <p:cNvPr id="2395" name="`"/>
            <p:cNvSpPr txBox="1"/>
            <p:nvPr/>
          </p:nvSpPr>
          <p:spPr>
            <a:xfrm>
              <a:off x="0" y="206781"/>
              <a:ext cx="7543801" cy="380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 defTabSz="914385">
                <a:defRPr>
                  <a:solidFill>
                    <a:srgbClr val="FFFFFF"/>
                  </a:solidFill>
                </a:defRPr>
              </a:lvl1pPr>
            </a:lstStyle>
            <a:p>
              <a:r>
                <a:rPr sz="2200"/>
                <a:t>`</a:t>
              </a:r>
            </a:p>
          </p:txBody>
        </p:sp>
      </p:grpSp>
      <p:sp>
        <p:nvSpPr>
          <p:cNvPr id="2397" name="Line 6"/>
          <p:cNvSpPr/>
          <p:nvPr/>
        </p:nvSpPr>
        <p:spPr>
          <a:xfrm>
            <a:off x="167641" y="7340600"/>
            <a:ext cx="9723121" cy="0"/>
          </a:xfrm>
          <a:prstGeom prst="line">
            <a:avLst/>
          </a:prstGeom>
          <a:ln w="12700">
            <a:solidFill>
              <a:srgbClr val="0000FF"/>
            </a:solidFill>
          </a:ln>
        </p:spPr>
        <p:txBody>
          <a:bodyPr lIns="35361" tIns="35361" rIns="35361" bIns="35361"/>
          <a:lstStyle/>
          <a:p>
            <a:pPr defTabSz="350837">
              <a:defRPr sz="700"/>
            </a:pPr>
            <a:endParaRPr sz="770"/>
          </a:p>
        </p:txBody>
      </p:sp>
      <p:pic>
        <p:nvPicPr>
          <p:cNvPr id="2398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6418" y="45707"/>
            <a:ext cx="1922432" cy="9025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9" name="Picture 3" descr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6027" y="246789"/>
            <a:ext cx="1123328" cy="538268"/>
          </a:xfrm>
          <a:prstGeom prst="rect">
            <a:avLst/>
          </a:prstGeom>
          <a:ln w="12700">
            <a:miter lim="400000"/>
          </a:ln>
        </p:spPr>
      </p:pic>
      <p:sp>
        <p:nvSpPr>
          <p:cNvPr id="2400" name="Title Text"/>
          <p:cNvSpPr txBox="1">
            <a:spLocks noGrp="1"/>
          </p:cNvSpPr>
          <p:nvPr>
            <p:ph type="title"/>
          </p:nvPr>
        </p:nvSpPr>
        <p:spPr>
          <a:xfrm>
            <a:off x="169386" y="172720"/>
            <a:ext cx="9889014" cy="478579"/>
          </a:xfrm>
          <a:prstGeom prst="rect">
            <a:avLst/>
          </a:prstGeom>
        </p:spPr>
        <p:txBody>
          <a:bodyPr lIns="45515" tIns="45515" rIns="45515" bIns="45515" anchor="t"/>
          <a:lstStyle>
            <a:lvl1pPr defTabSz="707231">
              <a:defRPr sz="3520" b="1" spc="0"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40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552"/>
            <a:ext cx="324070" cy="328622"/>
          </a:xfrm>
          <a:prstGeom prst="rect">
            <a:avLst/>
          </a:prstGeom>
        </p:spPr>
        <p:txBody>
          <a:bodyPr lIns="45374" tIns="45374" rIns="45374" bIns="45374"/>
          <a:lstStyle>
            <a:lvl1pPr defTabSz="995552"/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7533611"/>
      </p:ext>
    </p:extLst>
  </p:cSld>
  <p:clrMapOvr>
    <a:masterClrMapping/>
  </p:clrMapOvr>
  <p:transition spd="med"/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10" name="Rectangle 2"/>
          <p:cNvGrpSpPr/>
          <p:nvPr/>
        </p:nvGrpSpPr>
        <p:grpSpPr>
          <a:xfrm>
            <a:off x="0" y="-2"/>
            <a:ext cx="8298182" cy="899588"/>
            <a:chOff x="0" y="-1"/>
            <a:chExt cx="7543801" cy="793752"/>
          </a:xfrm>
        </p:grpSpPr>
        <p:sp>
          <p:nvSpPr>
            <p:cNvPr id="2408" name="Rectangle"/>
            <p:cNvSpPr/>
            <p:nvPr/>
          </p:nvSpPr>
          <p:spPr>
            <a:xfrm>
              <a:off x="0" y="-1"/>
              <a:ext cx="7543801" cy="793752"/>
            </a:xfrm>
            <a:prstGeom prst="rect">
              <a:avLst/>
            </a:prstGeom>
            <a:gradFill flip="none" rotWithShape="1">
              <a:gsLst>
                <a:gs pos="0">
                  <a:srgbClr val="002060"/>
                </a:gs>
                <a:gs pos="44000">
                  <a:srgbClr val="002060"/>
                </a:gs>
                <a:gs pos="93000">
                  <a:srgbClr val="FFFFFF"/>
                </a:gs>
                <a:gs pos="100000">
                  <a:srgbClr val="FFFFFF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32146" tIns="32146" rIns="32146" bIns="32146" numCol="1" anchor="ctr">
              <a:noAutofit/>
            </a:bodyPr>
            <a:lstStyle/>
            <a:p>
              <a:pPr algn="ctr" defTabSz="1005824">
                <a:defRPr sz="700">
                  <a:solidFill>
                    <a:srgbClr val="FFFFFF"/>
                  </a:solidFill>
                </a:defRPr>
              </a:pPr>
              <a:endParaRPr sz="770"/>
            </a:p>
          </p:txBody>
        </p:sp>
        <p:sp>
          <p:nvSpPr>
            <p:cNvPr id="2409" name="`"/>
            <p:cNvSpPr txBox="1"/>
            <p:nvPr/>
          </p:nvSpPr>
          <p:spPr>
            <a:xfrm>
              <a:off x="0" y="206781"/>
              <a:ext cx="7543801" cy="380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 defTabSz="914385">
                <a:defRPr>
                  <a:solidFill>
                    <a:srgbClr val="FFFFFF"/>
                  </a:solidFill>
                </a:defRPr>
              </a:lvl1pPr>
            </a:lstStyle>
            <a:p>
              <a:r>
                <a:rPr sz="2200"/>
                <a:t>`</a:t>
              </a:r>
            </a:p>
          </p:txBody>
        </p:sp>
      </p:grpSp>
      <p:sp>
        <p:nvSpPr>
          <p:cNvPr id="2411" name="Line 6"/>
          <p:cNvSpPr/>
          <p:nvPr/>
        </p:nvSpPr>
        <p:spPr>
          <a:xfrm>
            <a:off x="167641" y="7340600"/>
            <a:ext cx="9723121" cy="0"/>
          </a:xfrm>
          <a:prstGeom prst="line">
            <a:avLst/>
          </a:prstGeom>
          <a:ln w="12700">
            <a:solidFill>
              <a:srgbClr val="0000FF"/>
            </a:solidFill>
          </a:ln>
        </p:spPr>
        <p:txBody>
          <a:bodyPr lIns="35361" tIns="35361" rIns="35361" bIns="35361"/>
          <a:lstStyle/>
          <a:p>
            <a:pPr defTabSz="350837">
              <a:defRPr sz="700"/>
            </a:pPr>
            <a:endParaRPr sz="770"/>
          </a:p>
        </p:txBody>
      </p:sp>
      <p:pic>
        <p:nvPicPr>
          <p:cNvPr id="2412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6418" y="45707"/>
            <a:ext cx="1922432" cy="9025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3" name="Picture 3" descr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6027" y="246789"/>
            <a:ext cx="1123328" cy="538268"/>
          </a:xfrm>
          <a:prstGeom prst="rect">
            <a:avLst/>
          </a:prstGeom>
          <a:ln w="12700">
            <a:miter lim="400000"/>
          </a:ln>
        </p:spPr>
      </p:pic>
      <p:sp>
        <p:nvSpPr>
          <p:cNvPr id="24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552"/>
            <a:ext cx="324070" cy="328622"/>
          </a:xfrm>
          <a:prstGeom prst="rect">
            <a:avLst/>
          </a:prstGeom>
        </p:spPr>
        <p:txBody>
          <a:bodyPr lIns="45374" tIns="45374" rIns="45374" bIns="45374"/>
          <a:lstStyle>
            <a:lvl1pPr defTabSz="995552"/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1204342"/>
      </p:ext>
    </p:extLst>
  </p:cSld>
  <p:clrMapOvr>
    <a:masterClrMapping/>
  </p:clrMapOvr>
  <p:transition spd="med"/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554482"/>
            <a:ext cx="8633460" cy="2184188"/>
          </a:xfrm>
        </p:spPr>
        <p:txBody>
          <a:bodyPr anchor="b">
            <a:noAutofit/>
          </a:bodyPr>
          <a:lstStyle>
            <a:lvl1pPr>
              <a:defRPr sz="5955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4380" y="3972560"/>
            <a:ext cx="7040880" cy="198628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02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75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0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25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5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7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0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>
                <a:latin typeface="Arial"/>
              </a:rPr>
              <a:pPr/>
              <a:t>Thursday, May 6, 2021</a:t>
            </a:fld>
            <a:endParaRPr lang="en-US"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754380" y="3851656"/>
            <a:ext cx="8633460" cy="179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267787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>
                <a:latin typeface="Arial"/>
              </a:rPr>
              <a:pPr/>
              <a:t>Thursday, May 6, 2021</a:t>
            </a:fld>
            <a:endParaRPr lang="en-US"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41179346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5" y="2677161"/>
            <a:ext cx="8549640" cy="2493645"/>
          </a:xfrm>
        </p:spPr>
        <p:txBody>
          <a:bodyPr anchor="b">
            <a:normAutofit/>
          </a:bodyPr>
          <a:lstStyle>
            <a:lvl1pPr algn="l">
              <a:defRPr sz="5259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5" y="5243797"/>
            <a:ext cx="8549640" cy="1700212"/>
          </a:xfrm>
        </p:spPr>
        <p:txBody>
          <a:bodyPr anchor="t">
            <a:normAutofit/>
          </a:bodyPr>
          <a:lstStyle>
            <a:lvl1pPr marL="0" indent="0">
              <a:buNone/>
              <a:defRPr sz="2630">
                <a:solidFill>
                  <a:schemeClr val="tx2"/>
                </a:solidFill>
              </a:defRPr>
            </a:lvl1pPr>
            <a:lvl2pPr marL="502498" indent="0">
              <a:buNone/>
              <a:defRPr sz="2011">
                <a:solidFill>
                  <a:schemeClr val="tx1">
                    <a:tint val="75000"/>
                  </a:schemeClr>
                </a:solidFill>
              </a:defRPr>
            </a:lvl2pPr>
            <a:lvl3pPr marL="1005001" indent="0">
              <a:buNone/>
              <a:defRPr sz="1779">
                <a:solidFill>
                  <a:schemeClr val="tx1">
                    <a:tint val="75000"/>
                  </a:schemeClr>
                </a:solidFill>
              </a:defRPr>
            </a:lvl3pPr>
            <a:lvl4pPr marL="1507508" indent="0">
              <a:buNone/>
              <a:defRPr sz="1547">
                <a:solidFill>
                  <a:schemeClr val="tx1">
                    <a:tint val="75000"/>
                  </a:schemeClr>
                </a:solidFill>
              </a:defRPr>
            </a:lvl4pPr>
            <a:lvl5pPr marL="2010009" indent="0">
              <a:buNone/>
              <a:defRPr sz="1547">
                <a:solidFill>
                  <a:schemeClr val="tx1">
                    <a:tint val="75000"/>
                  </a:schemeClr>
                </a:solidFill>
              </a:defRPr>
            </a:lvl5pPr>
            <a:lvl6pPr marL="2512508" indent="0">
              <a:buNone/>
              <a:defRPr sz="1547">
                <a:solidFill>
                  <a:schemeClr val="tx1">
                    <a:tint val="75000"/>
                  </a:schemeClr>
                </a:solidFill>
              </a:defRPr>
            </a:lvl6pPr>
            <a:lvl7pPr marL="3015015" indent="0">
              <a:buNone/>
              <a:defRPr sz="1547">
                <a:solidFill>
                  <a:schemeClr val="tx1">
                    <a:tint val="75000"/>
                  </a:schemeClr>
                </a:solidFill>
              </a:defRPr>
            </a:lvl7pPr>
            <a:lvl8pPr marL="3517510" indent="0">
              <a:buNone/>
              <a:defRPr sz="1547">
                <a:solidFill>
                  <a:schemeClr val="tx1">
                    <a:tint val="75000"/>
                  </a:schemeClr>
                </a:solidFill>
              </a:defRPr>
            </a:lvl8pPr>
            <a:lvl9pPr marL="4020016" indent="0">
              <a:buNone/>
              <a:defRPr sz="15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>
                <a:latin typeface="Arial"/>
              </a:rPr>
              <a:pPr/>
              <a:t>Thursday, May 6, 2021</a:t>
            </a:fld>
            <a:endParaRPr lang="en-US"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804672" y="5212690"/>
            <a:ext cx="8633460" cy="179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0931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1" y="1896466"/>
            <a:ext cx="4442460" cy="5347411"/>
          </a:xfrm>
        </p:spPr>
        <p:txBody>
          <a:bodyPr/>
          <a:lstStyle>
            <a:lvl1pPr>
              <a:defRPr sz="3094"/>
            </a:lvl1pPr>
            <a:lvl2pPr>
              <a:defRPr sz="2630"/>
            </a:lvl2pPr>
            <a:lvl3pPr>
              <a:defRPr sz="2166"/>
            </a:lvl3pPr>
            <a:lvl4pPr>
              <a:defRPr sz="2011"/>
            </a:lvl4pPr>
            <a:lvl5pPr>
              <a:defRPr sz="2011"/>
            </a:lvl5pPr>
            <a:lvl6pPr>
              <a:defRPr sz="2011"/>
            </a:lvl6pPr>
            <a:lvl7pPr>
              <a:defRPr sz="2011"/>
            </a:lvl7pPr>
            <a:lvl8pPr>
              <a:defRPr sz="2011"/>
            </a:lvl8pPr>
            <a:lvl9pPr>
              <a:defRPr sz="201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896466"/>
            <a:ext cx="4442460" cy="5347411"/>
          </a:xfrm>
        </p:spPr>
        <p:txBody>
          <a:bodyPr/>
          <a:lstStyle>
            <a:lvl1pPr>
              <a:defRPr sz="3094"/>
            </a:lvl1pPr>
            <a:lvl2pPr>
              <a:defRPr sz="2630"/>
            </a:lvl2pPr>
            <a:lvl3pPr>
              <a:defRPr sz="2166"/>
            </a:lvl3pPr>
            <a:lvl4pPr>
              <a:defRPr sz="2011"/>
            </a:lvl4pPr>
            <a:lvl5pPr>
              <a:defRPr sz="2011"/>
            </a:lvl5pPr>
            <a:lvl6pPr>
              <a:defRPr sz="2011"/>
            </a:lvl6pPr>
            <a:lvl7pPr>
              <a:defRPr sz="2011"/>
            </a:lvl7pPr>
            <a:lvl8pPr>
              <a:defRPr sz="2011"/>
            </a:lvl8pPr>
            <a:lvl9pPr>
              <a:defRPr sz="201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>
                <a:latin typeface="Arial"/>
              </a:rPr>
              <a:pPr/>
              <a:t>Thursday, May 6, 2021</a:t>
            </a:fld>
            <a:endParaRPr lang="en-US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74724142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99920"/>
            <a:ext cx="4325112" cy="725064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166" b="0">
                <a:solidFill>
                  <a:schemeClr val="tx2"/>
                </a:solidFill>
              </a:defRPr>
            </a:lvl1pPr>
            <a:lvl2pPr marL="502498" indent="0">
              <a:buNone/>
              <a:defRPr sz="2166" b="1"/>
            </a:lvl2pPr>
            <a:lvl3pPr marL="1005001" indent="0">
              <a:buNone/>
              <a:defRPr sz="2011" b="1"/>
            </a:lvl3pPr>
            <a:lvl4pPr marL="1507508" indent="0">
              <a:buNone/>
              <a:defRPr sz="1779" b="1"/>
            </a:lvl4pPr>
            <a:lvl5pPr marL="2010009" indent="0">
              <a:buNone/>
              <a:defRPr sz="1779" b="1"/>
            </a:lvl5pPr>
            <a:lvl6pPr marL="2512508" indent="0">
              <a:buNone/>
              <a:defRPr sz="1779" b="1"/>
            </a:lvl6pPr>
            <a:lvl7pPr marL="3015015" indent="0">
              <a:buNone/>
              <a:defRPr sz="1779" b="1"/>
            </a:lvl7pPr>
            <a:lvl8pPr marL="3517510" indent="0">
              <a:buNone/>
              <a:defRPr sz="1779" b="1"/>
            </a:lvl8pPr>
            <a:lvl9pPr marL="4020016" indent="0">
              <a:buNone/>
              <a:defRPr sz="177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763519"/>
            <a:ext cx="4325112" cy="4478127"/>
          </a:xfrm>
        </p:spPr>
        <p:txBody>
          <a:bodyPr/>
          <a:lstStyle>
            <a:lvl1pPr>
              <a:defRPr sz="2630"/>
            </a:lvl1pPr>
            <a:lvl2pPr>
              <a:defRPr sz="2166"/>
            </a:lvl2pPr>
            <a:lvl3pPr>
              <a:defRPr sz="2011"/>
            </a:lvl3pPr>
            <a:lvl4pPr>
              <a:defRPr sz="1779"/>
            </a:lvl4pPr>
            <a:lvl5pPr>
              <a:defRPr sz="1779"/>
            </a:lvl5pPr>
            <a:lvl6pPr>
              <a:defRPr sz="1779"/>
            </a:lvl6pPr>
            <a:lvl7pPr>
              <a:defRPr sz="1779"/>
            </a:lvl7pPr>
            <a:lvl8pPr>
              <a:defRPr sz="1779"/>
            </a:lvl8pPr>
            <a:lvl9pPr>
              <a:defRPr sz="177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30368" y="1899920"/>
            <a:ext cx="4325112" cy="725064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166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02498" indent="0">
              <a:buNone/>
              <a:defRPr sz="2166" b="1"/>
            </a:lvl2pPr>
            <a:lvl3pPr marL="1005001" indent="0">
              <a:buNone/>
              <a:defRPr sz="2011" b="1"/>
            </a:lvl3pPr>
            <a:lvl4pPr marL="1507508" indent="0">
              <a:buNone/>
              <a:defRPr sz="1779" b="1"/>
            </a:lvl4pPr>
            <a:lvl5pPr marL="2010009" indent="0">
              <a:buNone/>
              <a:defRPr sz="1779" b="1"/>
            </a:lvl5pPr>
            <a:lvl6pPr marL="2512508" indent="0">
              <a:buNone/>
              <a:defRPr sz="1779" b="1"/>
            </a:lvl6pPr>
            <a:lvl7pPr marL="3015015" indent="0">
              <a:buNone/>
              <a:defRPr sz="1779" b="1"/>
            </a:lvl7pPr>
            <a:lvl8pPr marL="3517510" indent="0">
              <a:buNone/>
              <a:defRPr sz="1779" b="1"/>
            </a:lvl8pPr>
            <a:lvl9pPr marL="4020016" indent="0">
              <a:buNone/>
              <a:defRPr sz="177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30368" y="2763519"/>
            <a:ext cx="4325112" cy="4478127"/>
          </a:xfrm>
        </p:spPr>
        <p:txBody>
          <a:bodyPr/>
          <a:lstStyle>
            <a:lvl1pPr>
              <a:defRPr sz="2630"/>
            </a:lvl1pPr>
            <a:lvl2pPr>
              <a:defRPr sz="2166"/>
            </a:lvl2pPr>
            <a:lvl3pPr>
              <a:defRPr sz="2011"/>
            </a:lvl3pPr>
            <a:lvl4pPr>
              <a:defRPr sz="1779"/>
            </a:lvl4pPr>
            <a:lvl5pPr>
              <a:defRPr sz="1779"/>
            </a:lvl5pPr>
            <a:lvl6pPr>
              <a:defRPr sz="1779"/>
            </a:lvl6pPr>
            <a:lvl7pPr>
              <a:defRPr sz="1779"/>
            </a:lvl7pPr>
            <a:lvl8pPr>
              <a:defRPr sz="1779"/>
            </a:lvl8pPr>
            <a:lvl9pPr>
              <a:defRPr sz="177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>
                <a:latin typeface="Arial"/>
              </a:rPr>
              <a:pPr/>
              <a:t>Thursday, May 6, 2021</a:t>
            </a:fld>
            <a:endParaRPr lang="en-US"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361113" y="4585281"/>
            <a:ext cx="5337048" cy="87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7363662"/>
      </p:ext>
    </p:extLst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>
                <a:latin typeface="Arial"/>
              </a:rPr>
              <a:pPr/>
              <a:t>Thursday, May 6, 2021</a:t>
            </a:fld>
            <a:endParaRPr lang="en-US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0110939"/>
      </p:ext>
    </p:extLst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>
                <a:latin typeface="Arial"/>
              </a:rPr>
              <a:pPr/>
              <a:t>Thursday, May 6, 2021</a:t>
            </a:fld>
            <a:endParaRPr lang="en-US"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15129958"/>
      </p:ext>
    </p:extLst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897691"/>
            <a:ext cx="2353665" cy="1430121"/>
          </a:xfrm>
        </p:spPr>
        <p:txBody>
          <a:bodyPr anchor="b">
            <a:noAutofit/>
          </a:bodyPr>
          <a:lstStyle>
            <a:lvl1pPr algn="l">
              <a:defRPr sz="263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8980" y="897691"/>
            <a:ext cx="6286500" cy="6321552"/>
          </a:xfrm>
        </p:spPr>
        <p:txBody>
          <a:bodyPr/>
          <a:lstStyle>
            <a:lvl1pPr>
              <a:defRPr sz="3558"/>
            </a:lvl1pPr>
            <a:lvl2pPr>
              <a:defRPr sz="3094"/>
            </a:lvl2pPr>
            <a:lvl3pPr>
              <a:defRPr sz="2630"/>
            </a:lvl3pPr>
            <a:lvl4pPr>
              <a:defRPr sz="2166"/>
            </a:lvl4pPr>
            <a:lvl5pPr>
              <a:defRPr sz="2166"/>
            </a:lvl5pPr>
            <a:lvl6pPr>
              <a:defRPr sz="2166"/>
            </a:lvl6pPr>
            <a:lvl7pPr>
              <a:defRPr sz="2166"/>
            </a:lvl7pPr>
            <a:lvl8pPr>
              <a:defRPr sz="2166"/>
            </a:lvl8pPr>
            <a:lvl9pPr>
              <a:defRPr sz="216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3" y="2414627"/>
            <a:ext cx="2353665" cy="4809431"/>
          </a:xfrm>
        </p:spPr>
        <p:txBody>
          <a:bodyPr/>
          <a:lstStyle>
            <a:lvl1pPr marL="0" indent="0">
              <a:buNone/>
              <a:defRPr sz="1547"/>
            </a:lvl1pPr>
            <a:lvl2pPr marL="502498" indent="0">
              <a:buNone/>
              <a:defRPr sz="1315"/>
            </a:lvl2pPr>
            <a:lvl3pPr marL="1005001" indent="0">
              <a:buNone/>
              <a:defRPr sz="1083"/>
            </a:lvl3pPr>
            <a:lvl4pPr marL="1507508" indent="0">
              <a:buNone/>
              <a:defRPr sz="1005"/>
            </a:lvl4pPr>
            <a:lvl5pPr marL="2010009" indent="0">
              <a:buNone/>
              <a:defRPr sz="1005"/>
            </a:lvl5pPr>
            <a:lvl6pPr marL="2512508" indent="0">
              <a:buNone/>
              <a:defRPr sz="1005"/>
            </a:lvl6pPr>
            <a:lvl7pPr marL="3015015" indent="0">
              <a:buNone/>
              <a:defRPr sz="1005"/>
            </a:lvl7pPr>
            <a:lvl8pPr marL="3517510" indent="0">
              <a:buNone/>
              <a:defRPr sz="1005"/>
            </a:lvl8pPr>
            <a:lvl9pPr marL="4020016" indent="0">
              <a:buNone/>
              <a:defRPr sz="100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>
                <a:latin typeface="Arial"/>
              </a:rPr>
              <a:pPr/>
              <a:t>Thursday, May 6, 2021</a:t>
            </a:fld>
            <a:endParaRPr lang="en-US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07392" y="4057594"/>
            <a:ext cx="6321552" cy="1746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14126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350899" hangingPunct="0">
              <a:defRPr>
                <a:sym typeface="Helvetica" charset="0"/>
              </a:defRPr>
            </a:lvl1pPr>
          </a:lstStyle>
          <a:p>
            <a:pPr>
              <a:defRPr/>
            </a:pPr>
            <a:fld id="{C1065652-6278-0643-A765-BF3DFB4D3F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167849"/>
      </p:ext>
    </p:extLst>
  </p:cSld>
  <p:clrMapOvr>
    <a:masterClrMapping/>
  </p:clrMapOvr>
  <p:transition/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898145"/>
            <a:ext cx="2356948" cy="1433576"/>
          </a:xfrm>
        </p:spPr>
        <p:txBody>
          <a:bodyPr anchor="b">
            <a:normAutofit/>
          </a:bodyPr>
          <a:lstStyle>
            <a:lvl1pPr algn="l">
              <a:defRPr sz="263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44473" y="949962"/>
            <a:ext cx="6494829" cy="6233850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558"/>
            </a:lvl1pPr>
            <a:lvl2pPr marL="502498" indent="0">
              <a:buNone/>
              <a:defRPr sz="3094"/>
            </a:lvl2pPr>
            <a:lvl3pPr marL="1005001" indent="0">
              <a:buNone/>
              <a:defRPr sz="2630"/>
            </a:lvl3pPr>
            <a:lvl4pPr marL="1507508" indent="0">
              <a:buNone/>
              <a:defRPr sz="2166"/>
            </a:lvl4pPr>
            <a:lvl5pPr marL="2010009" indent="0">
              <a:buNone/>
              <a:defRPr sz="2166"/>
            </a:lvl5pPr>
            <a:lvl6pPr marL="2512508" indent="0">
              <a:buNone/>
              <a:defRPr sz="2166"/>
            </a:lvl6pPr>
            <a:lvl7pPr marL="3015015" indent="0">
              <a:buNone/>
              <a:defRPr sz="2166"/>
            </a:lvl7pPr>
            <a:lvl8pPr marL="3517510" indent="0">
              <a:buNone/>
              <a:defRPr sz="2166"/>
            </a:lvl8pPr>
            <a:lvl9pPr marL="4020016" indent="0">
              <a:buNone/>
              <a:defRPr sz="2166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2418080"/>
            <a:ext cx="2353665" cy="4808525"/>
          </a:xfrm>
        </p:spPr>
        <p:txBody>
          <a:bodyPr/>
          <a:lstStyle>
            <a:lvl1pPr marL="0" indent="0">
              <a:buNone/>
              <a:defRPr sz="1547"/>
            </a:lvl1pPr>
            <a:lvl2pPr marL="502498" indent="0">
              <a:buNone/>
              <a:defRPr sz="1315"/>
            </a:lvl2pPr>
            <a:lvl3pPr marL="1005001" indent="0">
              <a:buNone/>
              <a:defRPr sz="1083"/>
            </a:lvl3pPr>
            <a:lvl4pPr marL="1507508" indent="0">
              <a:buNone/>
              <a:defRPr sz="1005"/>
            </a:lvl4pPr>
            <a:lvl5pPr marL="2010009" indent="0">
              <a:buNone/>
              <a:defRPr sz="1005"/>
            </a:lvl5pPr>
            <a:lvl6pPr marL="2512508" indent="0">
              <a:buNone/>
              <a:defRPr sz="1005"/>
            </a:lvl6pPr>
            <a:lvl7pPr marL="3015015" indent="0">
              <a:buNone/>
              <a:defRPr sz="1005"/>
            </a:lvl7pPr>
            <a:lvl8pPr marL="3517510" indent="0">
              <a:buNone/>
              <a:defRPr sz="1005"/>
            </a:lvl8pPr>
            <a:lvl9pPr marL="4020016" indent="0">
              <a:buNone/>
              <a:defRPr sz="100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>
                <a:latin typeface="Arial"/>
              </a:rPr>
              <a:pPr/>
              <a:t>Thursday, May 6, 2021</a:t>
            </a:fld>
            <a:endParaRPr lang="en-US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186840"/>
      </p:ext>
    </p:extLst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>
                <a:latin typeface="Arial"/>
              </a:rPr>
              <a:pPr/>
              <a:t>Thursday, May 6, 2021</a:t>
            </a:fld>
            <a:endParaRPr lang="en-US"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3650556"/>
      </p:ext>
    </p:extLst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690882"/>
            <a:ext cx="2263140" cy="664972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690882"/>
            <a:ext cx="6621780" cy="66497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>
                <a:latin typeface="Arial"/>
              </a:rPr>
              <a:pPr/>
              <a:t>Thursday, May 6, 2021</a:t>
            </a:fld>
            <a:endParaRPr lang="en-US"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30590827"/>
      </p:ext>
    </p:extLst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198E-6164-EE4D-B341-4976DAEE4162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9984-4EBB-F842-9D05-8CBC9B812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366364"/>
      </p:ext>
    </p:extLst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896466"/>
            <a:ext cx="4442460" cy="5347411"/>
          </a:xfrm>
        </p:spPr>
        <p:txBody>
          <a:bodyPr/>
          <a:lstStyle>
            <a:lvl1pPr>
              <a:defRPr sz="3080"/>
            </a:lvl1pPr>
            <a:lvl2pPr>
              <a:defRPr sz="2640"/>
            </a:lvl2pPr>
            <a:lvl3pPr>
              <a:defRPr sz="2200"/>
            </a:lvl3pPr>
            <a:lvl4pPr>
              <a:defRPr sz="1980"/>
            </a:lvl4pPr>
            <a:lvl5pPr>
              <a:defRPr sz="1980"/>
            </a:lvl5pPr>
            <a:lvl6pPr>
              <a:defRPr sz="1980"/>
            </a:lvl6pPr>
            <a:lvl7pPr>
              <a:defRPr sz="1980"/>
            </a:lvl7pPr>
            <a:lvl8pPr>
              <a:defRPr sz="1980"/>
            </a:lvl8pPr>
            <a:lvl9pPr>
              <a:defRPr sz="19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896466"/>
            <a:ext cx="4442460" cy="5347411"/>
          </a:xfrm>
        </p:spPr>
        <p:txBody>
          <a:bodyPr/>
          <a:lstStyle>
            <a:lvl1pPr>
              <a:defRPr sz="3080"/>
            </a:lvl1pPr>
            <a:lvl2pPr>
              <a:defRPr sz="2640"/>
            </a:lvl2pPr>
            <a:lvl3pPr>
              <a:defRPr sz="2200"/>
            </a:lvl3pPr>
            <a:lvl4pPr>
              <a:defRPr sz="1980"/>
            </a:lvl4pPr>
            <a:lvl5pPr>
              <a:defRPr sz="1980"/>
            </a:lvl5pPr>
            <a:lvl6pPr>
              <a:defRPr sz="1980"/>
            </a:lvl6pPr>
            <a:lvl7pPr>
              <a:defRPr sz="1980"/>
            </a:lvl7pPr>
            <a:lvl8pPr>
              <a:defRPr sz="1980"/>
            </a:lvl8pPr>
            <a:lvl9pPr>
              <a:defRPr sz="19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198E-6164-EE4D-B341-4976DAEE4162}" type="datetimeFigureOut">
              <a:rPr lang="en-US" smtClean="0"/>
              <a:t>5/6/21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9984-4EBB-F842-9D05-8CBC9B812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098500"/>
      </p:ext>
    </p:extLst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99920"/>
            <a:ext cx="4325112" cy="725064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200" b="0">
                <a:solidFill>
                  <a:schemeClr val="tx2"/>
                </a:solidFill>
              </a:defRPr>
            </a:lvl1pPr>
            <a:lvl2pPr marL="502739" indent="0">
              <a:buNone/>
              <a:defRPr sz="2200" b="1"/>
            </a:lvl2pPr>
            <a:lvl3pPr marL="1005478" indent="0">
              <a:buNone/>
              <a:defRPr sz="1980" b="1"/>
            </a:lvl3pPr>
            <a:lvl4pPr marL="1508221" indent="0">
              <a:buNone/>
              <a:defRPr sz="1760" b="1"/>
            </a:lvl4pPr>
            <a:lvl5pPr marL="2010961" indent="0">
              <a:buNone/>
              <a:defRPr sz="1760" b="1"/>
            </a:lvl5pPr>
            <a:lvl6pPr marL="2513699" indent="0">
              <a:buNone/>
              <a:defRPr sz="1760" b="1"/>
            </a:lvl6pPr>
            <a:lvl7pPr marL="3016441" indent="0">
              <a:buNone/>
              <a:defRPr sz="1760" b="1"/>
            </a:lvl7pPr>
            <a:lvl8pPr marL="3519177" indent="0">
              <a:buNone/>
              <a:defRPr sz="1760" b="1"/>
            </a:lvl8pPr>
            <a:lvl9pPr marL="402192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763520"/>
            <a:ext cx="4325112" cy="4478126"/>
          </a:xfrm>
        </p:spPr>
        <p:txBody>
          <a:bodyPr/>
          <a:lstStyle>
            <a:lvl1pPr>
              <a:defRPr sz="2640"/>
            </a:lvl1pPr>
            <a:lvl2pPr>
              <a:defRPr sz="2200"/>
            </a:lvl2pPr>
            <a:lvl3pPr>
              <a:defRPr sz="1980"/>
            </a:lvl3pPr>
            <a:lvl4pPr>
              <a:defRPr sz="1760"/>
            </a:lvl4pPr>
            <a:lvl5pPr>
              <a:defRPr sz="1760"/>
            </a:lvl5pPr>
            <a:lvl6pPr>
              <a:defRPr sz="1760"/>
            </a:lvl6pPr>
            <a:lvl7pPr>
              <a:defRPr sz="1760"/>
            </a:lvl7pPr>
            <a:lvl8pPr>
              <a:defRPr sz="1760"/>
            </a:lvl8pPr>
            <a:lvl9pPr>
              <a:defRPr sz="17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30368" y="1899920"/>
            <a:ext cx="4325112" cy="725064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2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02739" indent="0">
              <a:buNone/>
              <a:defRPr sz="2200" b="1"/>
            </a:lvl2pPr>
            <a:lvl3pPr marL="1005478" indent="0">
              <a:buNone/>
              <a:defRPr sz="1980" b="1"/>
            </a:lvl3pPr>
            <a:lvl4pPr marL="1508221" indent="0">
              <a:buNone/>
              <a:defRPr sz="1760" b="1"/>
            </a:lvl4pPr>
            <a:lvl5pPr marL="2010961" indent="0">
              <a:buNone/>
              <a:defRPr sz="1760" b="1"/>
            </a:lvl5pPr>
            <a:lvl6pPr marL="2513699" indent="0">
              <a:buNone/>
              <a:defRPr sz="1760" b="1"/>
            </a:lvl6pPr>
            <a:lvl7pPr marL="3016441" indent="0">
              <a:buNone/>
              <a:defRPr sz="1760" b="1"/>
            </a:lvl7pPr>
            <a:lvl8pPr marL="3519177" indent="0">
              <a:buNone/>
              <a:defRPr sz="1760" b="1"/>
            </a:lvl8pPr>
            <a:lvl9pPr marL="402192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30368" y="2763520"/>
            <a:ext cx="4325112" cy="4478126"/>
          </a:xfrm>
        </p:spPr>
        <p:txBody>
          <a:bodyPr/>
          <a:lstStyle>
            <a:lvl1pPr>
              <a:defRPr sz="2640"/>
            </a:lvl1pPr>
            <a:lvl2pPr>
              <a:defRPr sz="2200"/>
            </a:lvl2pPr>
            <a:lvl3pPr>
              <a:defRPr sz="1980"/>
            </a:lvl3pPr>
            <a:lvl4pPr>
              <a:defRPr sz="1760"/>
            </a:lvl4pPr>
            <a:lvl5pPr>
              <a:defRPr sz="1760"/>
            </a:lvl5pPr>
            <a:lvl6pPr>
              <a:defRPr sz="1760"/>
            </a:lvl6pPr>
            <a:lvl7pPr>
              <a:defRPr sz="1760"/>
            </a:lvl7pPr>
            <a:lvl8pPr>
              <a:defRPr sz="1760"/>
            </a:lvl8pPr>
            <a:lvl9pPr>
              <a:defRPr sz="17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198E-6164-EE4D-B341-4976DAEE4162}" type="datetimeFigureOut">
              <a:rPr lang="en-US" smtClean="0"/>
              <a:t>5/6/21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9984-4EBB-F842-9D05-8CBC9B812188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361113" y="4585281"/>
            <a:ext cx="5337048" cy="87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492242"/>
      </p:ext>
    </p:extLst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198E-6164-EE4D-B341-4976DAEE4162}" type="datetimeFigureOut">
              <a:rPr lang="en-US" smtClean="0"/>
              <a:t>5/6/21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9984-4EBB-F842-9D05-8CBC9B812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625853"/>
      </p:ext>
    </p:extLst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198E-6164-EE4D-B341-4976DAEE4162}" type="datetimeFigureOut">
              <a:rPr lang="en-US" smtClean="0"/>
              <a:t>5/6/21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9984-4EBB-F842-9D05-8CBC9B812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96481"/>
      </p:ext>
    </p:extLst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897690"/>
            <a:ext cx="2353666" cy="1430122"/>
          </a:xfrm>
        </p:spPr>
        <p:txBody>
          <a:bodyPr anchor="b">
            <a:noAutofit/>
          </a:bodyPr>
          <a:lstStyle>
            <a:lvl1pPr algn="l">
              <a:defRPr sz="264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8980" y="897691"/>
            <a:ext cx="6286500" cy="632155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2" y="2414627"/>
            <a:ext cx="2353666" cy="4809430"/>
          </a:xfrm>
        </p:spPr>
        <p:txBody>
          <a:bodyPr/>
          <a:lstStyle>
            <a:lvl1pPr marL="0" indent="0">
              <a:buNone/>
              <a:defRPr sz="1540"/>
            </a:lvl1pPr>
            <a:lvl2pPr marL="502739" indent="0">
              <a:buNone/>
              <a:defRPr sz="1320"/>
            </a:lvl2pPr>
            <a:lvl3pPr marL="1005478" indent="0">
              <a:buNone/>
              <a:defRPr sz="1100"/>
            </a:lvl3pPr>
            <a:lvl4pPr marL="1508221" indent="0">
              <a:buNone/>
              <a:defRPr sz="990"/>
            </a:lvl4pPr>
            <a:lvl5pPr marL="2010961" indent="0">
              <a:buNone/>
              <a:defRPr sz="990"/>
            </a:lvl5pPr>
            <a:lvl6pPr marL="2513699" indent="0">
              <a:buNone/>
              <a:defRPr sz="990"/>
            </a:lvl6pPr>
            <a:lvl7pPr marL="3016441" indent="0">
              <a:buNone/>
              <a:defRPr sz="990"/>
            </a:lvl7pPr>
            <a:lvl8pPr marL="3519177" indent="0">
              <a:buNone/>
              <a:defRPr sz="990"/>
            </a:lvl8pPr>
            <a:lvl9pPr marL="4021920" indent="0">
              <a:buNone/>
              <a:defRPr sz="99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198E-6164-EE4D-B341-4976DAEE4162}" type="datetimeFigureOut">
              <a:rPr lang="en-US" smtClean="0"/>
              <a:t>5/6/21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07392" y="4057593"/>
            <a:ext cx="6321552" cy="174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1931140"/>
      </p:ext>
    </p:extLst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898144"/>
            <a:ext cx="2356948" cy="1433576"/>
          </a:xfrm>
        </p:spPr>
        <p:txBody>
          <a:bodyPr anchor="b">
            <a:normAutofit/>
          </a:bodyPr>
          <a:lstStyle>
            <a:lvl1pPr algn="l">
              <a:defRPr sz="264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44472" y="949961"/>
            <a:ext cx="6494829" cy="6233850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520"/>
            </a:lvl1pPr>
            <a:lvl2pPr marL="502739" indent="0">
              <a:buNone/>
              <a:defRPr sz="3080"/>
            </a:lvl2pPr>
            <a:lvl3pPr marL="1005478" indent="0">
              <a:buNone/>
              <a:defRPr sz="2640"/>
            </a:lvl3pPr>
            <a:lvl4pPr marL="1508221" indent="0">
              <a:buNone/>
              <a:defRPr sz="2200"/>
            </a:lvl4pPr>
            <a:lvl5pPr marL="2010961" indent="0">
              <a:buNone/>
              <a:defRPr sz="2200"/>
            </a:lvl5pPr>
            <a:lvl6pPr marL="2513699" indent="0">
              <a:buNone/>
              <a:defRPr sz="2200"/>
            </a:lvl6pPr>
            <a:lvl7pPr marL="3016441" indent="0">
              <a:buNone/>
              <a:defRPr sz="2200"/>
            </a:lvl7pPr>
            <a:lvl8pPr marL="3519177" indent="0">
              <a:buNone/>
              <a:defRPr sz="2200"/>
            </a:lvl8pPr>
            <a:lvl9pPr marL="4021920" indent="0">
              <a:buNone/>
              <a:defRPr sz="22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" y="2418080"/>
            <a:ext cx="2353666" cy="4808525"/>
          </a:xfrm>
        </p:spPr>
        <p:txBody>
          <a:bodyPr/>
          <a:lstStyle>
            <a:lvl1pPr marL="0" indent="0">
              <a:buNone/>
              <a:defRPr sz="1540"/>
            </a:lvl1pPr>
            <a:lvl2pPr marL="502739" indent="0">
              <a:buNone/>
              <a:defRPr sz="1320"/>
            </a:lvl2pPr>
            <a:lvl3pPr marL="1005478" indent="0">
              <a:buNone/>
              <a:defRPr sz="1100"/>
            </a:lvl3pPr>
            <a:lvl4pPr marL="1508221" indent="0">
              <a:buNone/>
              <a:defRPr sz="990"/>
            </a:lvl4pPr>
            <a:lvl5pPr marL="2010961" indent="0">
              <a:buNone/>
              <a:defRPr sz="990"/>
            </a:lvl5pPr>
            <a:lvl6pPr marL="2513699" indent="0">
              <a:buNone/>
              <a:defRPr sz="990"/>
            </a:lvl6pPr>
            <a:lvl7pPr marL="3016441" indent="0">
              <a:buNone/>
              <a:defRPr sz="990"/>
            </a:lvl7pPr>
            <a:lvl8pPr marL="3519177" indent="0">
              <a:buNone/>
              <a:defRPr sz="990"/>
            </a:lvl8pPr>
            <a:lvl9pPr marL="4021920" indent="0">
              <a:buNone/>
              <a:defRPr sz="99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198E-6164-EE4D-B341-4976DAEE4162}" type="datetimeFigureOut">
              <a:rPr lang="en-US" smtClean="0"/>
              <a:t>5/6/21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9984-4EBB-F842-9D05-8CBC9B812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5687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095" y="101205"/>
            <a:ext cx="2262893" cy="766740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184" y="101205"/>
            <a:ext cx="6672039" cy="766740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350899" hangingPunct="0">
              <a:defRPr>
                <a:sym typeface="Helvetica" charset="0"/>
              </a:defRPr>
            </a:lvl1pPr>
          </a:lstStyle>
          <a:p>
            <a:pPr>
              <a:defRPr/>
            </a:pPr>
            <a:fld id="{0CF8F33E-5119-AC4D-9F3C-B2F5399224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718037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982266" y="1305520"/>
            <a:ext cx="8093869" cy="263128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82266" y="4017764"/>
            <a:ext cx="8093869" cy="900708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862"/>
            </a:lvl1pPr>
            <a:lvl2pPr marL="0" indent="0" algn="ctr">
              <a:spcBef>
                <a:spcPts val="0"/>
              </a:spcBef>
              <a:buSzTx/>
              <a:buNone/>
              <a:defRPr sz="2862"/>
            </a:lvl2pPr>
            <a:lvl3pPr marL="0" indent="0" algn="ctr">
              <a:spcBef>
                <a:spcPts val="0"/>
              </a:spcBef>
              <a:buSzTx/>
              <a:buNone/>
              <a:defRPr sz="2862"/>
            </a:lvl3pPr>
            <a:lvl4pPr marL="0" indent="0" algn="ctr">
              <a:spcBef>
                <a:spcPts val="0"/>
              </a:spcBef>
              <a:buSzTx/>
              <a:buNone/>
              <a:defRPr sz="2862"/>
            </a:lvl4pPr>
            <a:lvl5pPr marL="0" indent="0" algn="ctr">
              <a:spcBef>
                <a:spcPts val="0"/>
              </a:spcBef>
              <a:buSzTx/>
              <a:buNone/>
              <a:defRPr sz="2862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554428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257300" y="536377"/>
            <a:ext cx="7543800" cy="470594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982266" y="5353645"/>
            <a:ext cx="8093869" cy="1133475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82266" y="6497241"/>
            <a:ext cx="8093869" cy="900708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862"/>
            </a:lvl1pPr>
            <a:lvl2pPr marL="0" indent="0" algn="ctr">
              <a:spcBef>
                <a:spcPts val="0"/>
              </a:spcBef>
              <a:buSzTx/>
              <a:buNone/>
              <a:defRPr sz="2862"/>
            </a:lvl2pPr>
            <a:lvl3pPr marL="0" indent="0" algn="ctr">
              <a:spcBef>
                <a:spcPts val="0"/>
              </a:spcBef>
              <a:buSzTx/>
              <a:buNone/>
              <a:defRPr sz="2862"/>
            </a:lvl3pPr>
            <a:lvl4pPr marL="0" indent="0" algn="ctr">
              <a:spcBef>
                <a:spcPts val="0"/>
              </a:spcBef>
              <a:buSzTx/>
              <a:buNone/>
              <a:defRPr sz="2862"/>
            </a:lvl4pPr>
            <a:lvl5pPr marL="0" indent="0" algn="ctr">
              <a:spcBef>
                <a:spcPts val="0"/>
              </a:spcBef>
              <a:buSzTx/>
              <a:buNone/>
              <a:defRPr sz="2862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1507188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982266" y="2570560"/>
            <a:ext cx="8093869" cy="263128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91559222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5196185" y="506016"/>
            <a:ext cx="4125516" cy="654784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736699" y="506016"/>
            <a:ext cx="4125516" cy="3177778"/>
          </a:xfrm>
          <a:prstGeom prst="rect">
            <a:avLst/>
          </a:prstGeom>
        </p:spPr>
        <p:txBody>
          <a:bodyPr anchor="b"/>
          <a:lstStyle>
            <a:lvl1pPr>
              <a:defRPr sz="464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36699" y="3764756"/>
            <a:ext cx="4125516" cy="327898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862"/>
            </a:lvl1pPr>
            <a:lvl2pPr marL="0" indent="0" algn="ctr">
              <a:spcBef>
                <a:spcPts val="0"/>
              </a:spcBef>
              <a:buSzTx/>
              <a:buNone/>
              <a:defRPr sz="2862"/>
            </a:lvl2pPr>
            <a:lvl3pPr marL="0" indent="0" algn="ctr">
              <a:spcBef>
                <a:spcPts val="0"/>
              </a:spcBef>
              <a:buSzTx/>
              <a:buNone/>
              <a:defRPr sz="2862"/>
            </a:lvl3pPr>
            <a:lvl4pPr marL="0" indent="0" algn="ctr">
              <a:spcBef>
                <a:spcPts val="0"/>
              </a:spcBef>
              <a:buSzTx/>
              <a:buNone/>
              <a:defRPr sz="2862"/>
            </a:lvl4pPr>
            <a:lvl5pPr marL="0" indent="0" algn="ctr">
              <a:spcBef>
                <a:spcPts val="0"/>
              </a:spcBef>
              <a:buSzTx/>
              <a:buNone/>
              <a:defRPr sz="2862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80530268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1695546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813563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813563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E34A3-DCFB-644B-BA4A-C1350B349201}" type="datetime1">
              <a:rPr lang="en-US" smtClean="0"/>
              <a:t>5/6/21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8077-7BE0-724E-9F9E-E50D642DFD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09214770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5196185" y="2064544"/>
            <a:ext cx="4125516" cy="500955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736699" y="2064544"/>
            <a:ext cx="4125516" cy="5009555"/>
          </a:xfrm>
          <a:prstGeom prst="rect">
            <a:avLst/>
          </a:prstGeom>
        </p:spPr>
        <p:txBody>
          <a:bodyPr/>
          <a:lstStyle>
            <a:lvl1pPr marL="265199" indent="-265199">
              <a:spcBef>
                <a:spcPts val="2475"/>
              </a:spcBef>
              <a:defRPr sz="2166"/>
            </a:lvl1pPr>
            <a:lvl2pPr marL="530398" indent="-265199">
              <a:spcBef>
                <a:spcPts val="2475"/>
              </a:spcBef>
              <a:defRPr sz="2166"/>
            </a:lvl2pPr>
            <a:lvl3pPr marL="795597" indent="-265199">
              <a:spcBef>
                <a:spcPts val="2475"/>
              </a:spcBef>
              <a:defRPr sz="2166"/>
            </a:lvl3pPr>
            <a:lvl4pPr marL="1060795" indent="-265199">
              <a:spcBef>
                <a:spcPts val="2475"/>
              </a:spcBef>
              <a:defRPr sz="2166"/>
            </a:lvl4pPr>
            <a:lvl5pPr marL="1325994" indent="-265199">
              <a:spcBef>
                <a:spcPts val="2475"/>
              </a:spcBef>
              <a:defRPr sz="2166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894997" y="7408069"/>
            <a:ext cx="312586" cy="29296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8857140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736699" y="1012031"/>
            <a:ext cx="8585002" cy="5748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2248666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5196185" y="4058245"/>
            <a:ext cx="4125516" cy="300573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5196185" y="708422"/>
            <a:ext cx="4125516" cy="300573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736699" y="708422"/>
            <a:ext cx="4125516" cy="635555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0974048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982266" y="5070277"/>
            <a:ext cx="8093869" cy="388183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856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982266" y="3389654"/>
            <a:ext cx="8093869" cy="507318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63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646830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0058400" cy="7772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163273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5270232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xfrm>
            <a:off x="982266" y="0"/>
            <a:ext cx="8093869" cy="1173374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414"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r>
              <a:t>Title Text</a:t>
            </a:r>
          </a:p>
        </p:txBody>
      </p:sp>
      <p:sp>
        <p:nvSpPr>
          <p:cNvPr id="118" name="Body Level One…"/>
          <p:cNvSpPr txBox="1">
            <a:spLocks noGrp="1"/>
          </p:cNvSpPr>
          <p:nvPr>
            <p:ph type="body" idx="1"/>
          </p:nvPr>
        </p:nvSpPr>
        <p:spPr>
          <a:xfrm>
            <a:off x="982266" y="2206228"/>
            <a:ext cx="8093869" cy="4554141"/>
          </a:xfrm>
          <a:prstGeom prst="rect">
            <a:avLst/>
          </a:prstGeom>
        </p:spPr>
        <p:txBody>
          <a:bodyPr>
            <a:noAutofit/>
          </a:bodyPr>
          <a:lstStyle>
            <a:lvl1pPr marL="687553" indent="-441998">
              <a:spcBef>
                <a:spcPts val="1856"/>
              </a:spcBef>
              <a:buSzPct val="171000"/>
              <a:defRPr sz="3248">
                <a:latin typeface="Helvetica"/>
                <a:ea typeface="Helvetica"/>
                <a:cs typeface="Helvetica"/>
                <a:sym typeface="Helvetica"/>
              </a:defRPr>
            </a:lvl1pPr>
            <a:lvl2pPr marL="1031329" indent="-441998">
              <a:spcBef>
                <a:spcPts val="1856"/>
              </a:spcBef>
              <a:buSzPct val="171000"/>
              <a:defRPr sz="3248">
                <a:latin typeface="Helvetica"/>
                <a:ea typeface="Helvetica"/>
                <a:cs typeface="Helvetica"/>
                <a:sym typeface="Helvetica"/>
              </a:defRPr>
            </a:lvl2pPr>
            <a:lvl3pPr marL="1375105" indent="-441998">
              <a:spcBef>
                <a:spcPts val="1856"/>
              </a:spcBef>
              <a:buSzPct val="171000"/>
              <a:defRPr sz="3248">
                <a:latin typeface="Helvetica"/>
                <a:ea typeface="Helvetica"/>
                <a:cs typeface="Helvetica"/>
                <a:sym typeface="Helvetica"/>
              </a:defRPr>
            </a:lvl3pPr>
            <a:lvl4pPr marL="1718882" indent="-441998">
              <a:spcBef>
                <a:spcPts val="1856"/>
              </a:spcBef>
              <a:buSzPct val="171000"/>
              <a:defRPr sz="3248">
                <a:latin typeface="Helvetica"/>
                <a:ea typeface="Helvetica"/>
                <a:cs typeface="Helvetica"/>
                <a:sym typeface="Helvetica"/>
              </a:defRPr>
            </a:lvl4pPr>
            <a:lvl5pPr marL="2062658" indent="-441998">
              <a:spcBef>
                <a:spcPts val="1856"/>
              </a:spcBef>
              <a:buSzPct val="171000"/>
              <a:defRPr sz="3248">
                <a:latin typeface="Helvetica"/>
                <a:ea typeface="Helvetica"/>
                <a:cs typeface="Helvetica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19" name="Line" descr="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37822" y="1133475"/>
            <a:ext cx="10134046" cy="80963"/>
          </a:xfrm>
          <a:prstGeom prst="rect">
            <a:avLst/>
          </a:prstGeom>
        </p:spPr>
      </p:pic>
      <p:pic>
        <p:nvPicPr>
          <p:cNvPr id="121" name="Line" descr="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37823" y="7388120"/>
            <a:ext cx="10134045" cy="80963"/>
          </a:xfrm>
          <a:prstGeom prst="rect">
            <a:avLst/>
          </a:prstGeom>
        </p:spPr>
      </p:pic>
      <p:sp>
        <p:nvSpPr>
          <p:cNvPr id="1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891683" y="7478911"/>
            <a:ext cx="318998" cy="316818"/>
          </a:xfrm>
          <a:prstGeom prst="rect">
            <a:avLst/>
          </a:prstGeom>
        </p:spPr>
        <p:txBody>
          <a:bodyPr/>
          <a:lstStyle>
            <a:lvl1pPr>
              <a:defRPr sz="1392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2070589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Rectangle 9"/>
          <p:cNvSpPr/>
          <p:nvPr/>
        </p:nvSpPr>
        <p:spPr>
          <a:xfrm>
            <a:off x="-1" y="250224"/>
            <a:ext cx="10058401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tIns="50291" rIns="50291" bIns="50291" anchor="ctr"/>
          <a:lstStyle/>
          <a:p>
            <a:pPr defTabSz="1003112">
              <a:defRPr b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547"/>
          </a:p>
        </p:txBody>
      </p:sp>
      <p:sp>
        <p:nvSpPr>
          <p:cNvPr id="142" name="Rectangle 6"/>
          <p:cNvSpPr/>
          <p:nvPr/>
        </p:nvSpPr>
        <p:spPr>
          <a:xfrm>
            <a:off x="-1" y="-1"/>
            <a:ext cx="10058401" cy="414529"/>
          </a:xfrm>
          <a:prstGeom prst="rect">
            <a:avLst/>
          </a:prstGeom>
          <a:solidFill>
            <a:srgbClr val="BCA39E"/>
          </a:solidFill>
          <a:ln w="12700">
            <a:miter lim="400000"/>
          </a:ln>
        </p:spPr>
        <p:txBody>
          <a:bodyPr lIns="50291" tIns="50291" rIns="50291" bIns="50291" anchor="ctr"/>
          <a:lstStyle/>
          <a:p>
            <a:pPr defTabSz="1003112">
              <a:defRPr b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547"/>
          </a:p>
        </p:txBody>
      </p:sp>
      <p:sp>
        <p:nvSpPr>
          <p:cNvPr id="143" name="Title Text"/>
          <p:cNvSpPr txBox="1">
            <a:spLocks noGrp="1"/>
          </p:cNvSpPr>
          <p:nvPr>
            <p:ph type="title"/>
          </p:nvPr>
        </p:nvSpPr>
        <p:spPr>
          <a:xfrm>
            <a:off x="502919" y="604521"/>
            <a:ext cx="9052562" cy="1122681"/>
          </a:xfrm>
          <a:prstGeom prst="rect">
            <a:avLst/>
          </a:prstGeom>
        </p:spPr>
        <p:txBody>
          <a:bodyPr lIns="64849" tIns="64849" rIns="64849" bIns="64849"/>
          <a:lstStyle>
            <a:lvl1pPr algn="l" defTabSz="1003112">
              <a:defRPr sz="4331" spc="-108">
                <a:solidFill>
                  <a:srgbClr val="9411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44" name="Body Level One…"/>
          <p:cNvSpPr txBox="1">
            <a:spLocks noGrp="1"/>
          </p:cNvSpPr>
          <p:nvPr>
            <p:ph type="body" idx="1"/>
          </p:nvPr>
        </p:nvSpPr>
        <p:spPr>
          <a:xfrm>
            <a:off x="502919" y="1813560"/>
            <a:ext cx="9052562" cy="5527041"/>
          </a:xfrm>
          <a:prstGeom prst="rect">
            <a:avLst/>
          </a:prstGeom>
        </p:spPr>
        <p:txBody>
          <a:bodyPr lIns="64849" tIns="64849" rIns="64849" bIns="64849" anchor="t"/>
          <a:lstStyle>
            <a:lvl1pPr marL="199833" indent="-199833" defTabSz="1003112">
              <a:spcBef>
                <a:spcPts val="619"/>
              </a:spcBef>
              <a:buClr>
                <a:srgbClr val="93A299"/>
              </a:buClr>
              <a:buSzPct val="85000"/>
              <a:buFont typeface="Arial"/>
              <a:defRPr sz="263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1389" indent="-239800" defTabSz="1003112">
              <a:spcBef>
                <a:spcPts val="619"/>
              </a:spcBef>
              <a:buClr>
                <a:srgbClr val="93A299"/>
              </a:buClr>
              <a:buSzPct val="85000"/>
              <a:buFont typeface="Arial"/>
              <a:defRPr sz="263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89631" indent="-266444" defTabSz="1003112">
              <a:spcBef>
                <a:spcPts val="619"/>
              </a:spcBef>
              <a:buClr>
                <a:srgbClr val="93A299"/>
              </a:buClr>
              <a:buSzPct val="90000"/>
              <a:buFont typeface="Arial"/>
              <a:defRPr sz="263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34536" indent="-299750" defTabSz="1003112">
              <a:spcBef>
                <a:spcPts val="619"/>
              </a:spcBef>
              <a:buClr>
                <a:srgbClr val="93A299"/>
              </a:buClr>
              <a:buSzPct val="100000"/>
              <a:buFont typeface="Arial"/>
              <a:defRPr sz="263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068048" indent="-256937" defTabSz="1003112">
              <a:spcBef>
                <a:spcPts val="619"/>
              </a:spcBef>
              <a:buClr>
                <a:srgbClr val="93A299"/>
              </a:buClr>
              <a:buSzPct val="100000"/>
              <a:buFont typeface="Arial"/>
              <a:defRPr sz="263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82000" y="34671"/>
            <a:ext cx="348973" cy="345190"/>
          </a:xfrm>
          <a:prstGeom prst="rect">
            <a:avLst/>
          </a:prstGeom>
        </p:spPr>
        <p:txBody>
          <a:bodyPr lIns="64849" tIns="64849" rIns="64849" bIns="64849" anchor="ctr"/>
          <a:lstStyle>
            <a:lvl1pPr algn="l" defTabSz="1003112">
              <a:defRPr sz="1392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5313005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and Content">
    <p:bg>
      <p:bgPr>
        <a:solidFill>
          <a:srgbClr val="0000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1168897" y="68312"/>
            <a:ext cx="8300145" cy="2175868"/>
          </a:xfrm>
          <a:prstGeom prst="rect">
            <a:avLst/>
          </a:prstGeom>
        </p:spPr>
        <p:txBody>
          <a:bodyPr lIns="50693" tIns="50693" rIns="50693" bIns="50693"/>
          <a:lstStyle>
            <a:lvl1pPr indent="3453" algn="l" defTabSz="1005791">
              <a:defRPr sz="4795" b="1">
                <a:solidFill>
                  <a:srgbClr val="EAEAE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Title Text</a:t>
            </a:r>
          </a:p>
        </p:txBody>
      </p:sp>
      <p:sp>
        <p:nvSpPr>
          <p:cNvPr id="153" name="Body Level One…"/>
          <p:cNvSpPr txBox="1">
            <a:spLocks noGrp="1"/>
          </p:cNvSpPr>
          <p:nvPr>
            <p:ph type="body" idx="1"/>
          </p:nvPr>
        </p:nvSpPr>
        <p:spPr>
          <a:xfrm>
            <a:off x="1168897" y="2246752"/>
            <a:ext cx="8300145" cy="5525691"/>
          </a:xfrm>
          <a:prstGeom prst="rect">
            <a:avLst/>
          </a:prstGeom>
        </p:spPr>
        <p:txBody>
          <a:bodyPr lIns="50693" tIns="50693" rIns="50693" bIns="50693" anchor="t"/>
          <a:lstStyle>
            <a:lvl1pPr marL="284470" indent="-262939" defTabSz="1005791">
              <a:spcBef>
                <a:spcPts val="696"/>
              </a:spcBef>
              <a:buClr>
                <a:srgbClr val="FFFFCC"/>
              </a:buClr>
              <a:buSzPct val="69000"/>
              <a:buChar char="■"/>
              <a:defRPr sz="3403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494860" indent="-252739" defTabSz="1005791">
              <a:spcBef>
                <a:spcPts val="696"/>
              </a:spcBef>
              <a:buClr>
                <a:srgbClr val="FFFFCC"/>
              </a:buClr>
              <a:buSzPct val="100000"/>
              <a:buChar char="–"/>
              <a:defRPr sz="3403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717727" indent="-227468" defTabSz="1005791">
              <a:spcBef>
                <a:spcPts val="696"/>
              </a:spcBef>
              <a:buClr>
                <a:srgbClr val="FFFFCC"/>
              </a:buClr>
              <a:buSzPct val="69000"/>
              <a:buChar char="■"/>
              <a:defRPr sz="3403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010504" indent="-272961" defTabSz="1005791">
              <a:spcBef>
                <a:spcPts val="696"/>
              </a:spcBef>
              <a:buClr>
                <a:srgbClr val="FFFFCC"/>
              </a:buClr>
              <a:buSzPct val="100000"/>
              <a:buChar char="–"/>
              <a:defRPr sz="3403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259512" indent="-272961" defTabSz="1005791">
              <a:spcBef>
                <a:spcPts val="696"/>
              </a:spcBef>
              <a:buClr>
                <a:srgbClr val="FFFFCC"/>
              </a:buClr>
              <a:buSzPct val="69000"/>
              <a:buChar char="■"/>
              <a:defRPr sz="3403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1269"/>
            <a:ext cx="348973" cy="345190"/>
          </a:xfrm>
          <a:prstGeom prst="rect">
            <a:avLst/>
          </a:prstGeom>
        </p:spPr>
        <p:txBody>
          <a:bodyPr lIns="64849" tIns="64849" rIns="64849" bIns="64849" anchor="ctr"/>
          <a:lstStyle>
            <a:lvl1pPr algn="l" defTabSz="1003112">
              <a:defRPr sz="1392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6729069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1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292" indent="0">
              <a:buNone/>
              <a:defRPr sz="2200" b="1"/>
            </a:lvl2pPr>
            <a:lvl3pPr marL="1018586" indent="0">
              <a:buNone/>
              <a:defRPr sz="2000" b="1"/>
            </a:lvl3pPr>
            <a:lvl4pPr marL="1527879" indent="0">
              <a:buNone/>
              <a:defRPr sz="1800" b="1"/>
            </a:lvl4pPr>
            <a:lvl5pPr marL="2037173" indent="0">
              <a:buNone/>
              <a:defRPr sz="1800" b="1"/>
            </a:lvl5pPr>
            <a:lvl6pPr marL="2546466" indent="0">
              <a:buNone/>
              <a:defRPr sz="1800" b="1"/>
            </a:lvl6pPr>
            <a:lvl7pPr marL="3055758" indent="0">
              <a:buNone/>
              <a:defRPr sz="1800" b="1"/>
            </a:lvl7pPr>
            <a:lvl8pPr marL="3565052" indent="0">
              <a:buNone/>
              <a:defRPr sz="1800" b="1"/>
            </a:lvl8pPr>
            <a:lvl9pPr marL="4074344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1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30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292" indent="0">
              <a:buNone/>
              <a:defRPr sz="2200" b="1"/>
            </a:lvl2pPr>
            <a:lvl3pPr marL="1018586" indent="0">
              <a:buNone/>
              <a:defRPr sz="2000" b="1"/>
            </a:lvl3pPr>
            <a:lvl4pPr marL="1527879" indent="0">
              <a:buNone/>
              <a:defRPr sz="1800" b="1"/>
            </a:lvl4pPr>
            <a:lvl5pPr marL="2037173" indent="0">
              <a:buNone/>
              <a:defRPr sz="1800" b="1"/>
            </a:lvl5pPr>
            <a:lvl6pPr marL="2546466" indent="0">
              <a:buNone/>
              <a:defRPr sz="1800" b="1"/>
            </a:lvl6pPr>
            <a:lvl7pPr marL="3055758" indent="0">
              <a:buNone/>
              <a:defRPr sz="1800" b="1"/>
            </a:lvl7pPr>
            <a:lvl8pPr marL="3565052" indent="0">
              <a:buNone/>
              <a:defRPr sz="1800" b="1"/>
            </a:lvl8pPr>
            <a:lvl9pPr marL="4074344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30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36DFD-A438-8940-A236-AFE10B837C41}" type="datetime1">
              <a:rPr lang="en-US" smtClean="0"/>
              <a:t>5/6/21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8077-7BE0-724E-9F9E-E50D642DFD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8254" y="7340604"/>
            <a:ext cx="9856326" cy="345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9311" tIns="64660" rIns="129311" bIns="64660" numCol="1" anchor="t" anchorCtr="0" compatLnSpc="1">
            <a:prstTxWarp prst="textNoShape">
              <a:avLst/>
            </a:prstTxWarp>
          </a:bodyPr>
          <a:lstStyle>
            <a:lvl1pPr>
              <a:defRPr sz="1315">
                <a:solidFill>
                  <a:schemeClr val="tx2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dirty="0">
                <a:solidFill>
                  <a:srgbClr val="1C1C34"/>
                </a:solidFill>
              </a:rPr>
              <a:t>Richard Ford (SNOLAB)					               NSERC Review, Kingston, 6-Dec-2014</a:t>
            </a:r>
          </a:p>
        </p:txBody>
      </p:sp>
    </p:spTree>
    <p:extLst>
      <p:ext uri="{BB962C8B-B14F-4D97-AF65-F5344CB8AC3E}">
        <p14:creationId xmlns:p14="http://schemas.microsoft.com/office/powerpoint/2010/main" val="144033223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35952" y="909273"/>
            <a:ext cx="6180367" cy="2880289"/>
          </a:xfrm>
        </p:spPr>
        <p:txBody>
          <a:bodyPr bIns="0" anchor="b">
            <a:normAutofit/>
          </a:bodyPr>
          <a:lstStyle>
            <a:lvl1pPr algn="l">
              <a:defRPr sz="59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35952" y="4002033"/>
            <a:ext cx="6180367" cy="1107970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760" b="0" cap="all" baseline="0">
                <a:solidFill>
                  <a:schemeClr val="tx1"/>
                </a:solidFill>
              </a:defRPr>
            </a:lvl1pPr>
            <a:lvl2pPr marL="377166" indent="0" algn="ctr">
              <a:buNone/>
              <a:defRPr sz="1650"/>
            </a:lvl2pPr>
            <a:lvl3pPr marL="754332" indent="0" algn="ctr">
              <a:buNone/>
              <a:defRPr sz="1485"/>
            </a:lvl3pPr>
            <a:lvl4pPr marL="1131497" indent="0" algn="ctr">
              <a:buNone/>
              <a:defRPr sz="1320"/>
            </a:lvl4pPr>
            <a:lvl5pPr marL="1508664" indent="0" algn="ctr">
              <a:buNone/>
              <a:defRPr sz="1320"/>
            </a:lvl5pPr>
            <a:lvl6pPr marL="1885829" indent="0" algn="ctr">
              <a:buNone/>
              <a:defRPr sz="1320"/>
            </a:lvl6pPr>
            <a:lvl7pPr marL="2262995" indent="0" algn="ctr">
              <a:buNone/>
              <a:defRPr sz="1320"/>
            </a:lvl7pPr>
            <a:lvl8pPr marL="2640161" indent="0" algn="ctr">
              <a:buNone/>
              <a:defRPr sz="1320"/>
            </a:lvl8pPr>
            <a:lvl9pPr marL="3017327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11196" y="374420"/>
            <a:ext cx="2605122" cy="35042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75193D-B28B-BF40-958F-EBF1CA5CF36B}" type="datetime1">
              <a:rPr lang="en-US" smtClean="0"/>
              <a:pPr>
                <a:defRPr/>
              </a:pPr>
              <a:t>5/6/21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5951" y="373217"/>
            <a:ext cx="3394921" cy="35042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78174" y="905503"/>
            <a:ext cx="882205" cy="57072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E212751-B7EE-FA4B-8110-024511731B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35952" y="3999014"/>
            <a:ext cx="6180367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388453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90000"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11196" y="374420"/>
            <a:ext cx="2605122" cy="35042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0B6DA1D-E890-9E4D-B528-2A63E9D08A27}" type="datetime1">
              <a:rPr lang="en-US" smtClean="0"/>
              <a:pPr>
                <a:defRPr/>
              </a:pPr>
              <a:t>5/6/21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87840" y="373217"/>
            <a:ext cx="4437404" cy="35042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870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841" y="1990281"/>
            <a:ext cx="6178702" cy="2139676"/>
          </a:xfrm>
        </p:spPr>
        <p:txBody>
          <a:bodyPr anchor="b">
            <a:normAutofit/>
          </a:bodyPr>
          <a:lstStyle>
            <a:lvl1pPr algn="l"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7841" y="4313689"/>
            <a:ext cx="6178702" cy="1147986"/>
          </a:xfrm>
        </p:spPr>
        <p:txBody>
          <a:bodyPr tIns="91440">
            <a:normAutofit/>
          </a:bodyPr>
          <a:lstStyle>
            <a:lvl1pPr marL="0" indent="0" algn="l">
              <a:buNone/>
              <a:defRPr sz="1980">
                <a:solidFill>
                  <a:schemeClr val="tx1"/>
                </a:solidFill>
              </a:defRPr>
            </a:lvl1pPr>
            <a:lvl2pPr marL="377166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54332" indent="0">
              <a:buNone/>
              <a:defRPr sz="1485">
                <a:solidFill>
                  <a:schemeClr val="tx1">
                    <a:tint val="75000"/>
                  </a:schemeClr>
                </a:solidFill>
              </a:defRPr>
            </a:lvl3pPr>
            <a:lvl4pPr marL="1131497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4pPr>
            <a:lvl5pPr marL="1508664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5pPr>
            <a:lvl6pPr marL="1885829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6pPr>
            <a:lvl7pPr marL="2262995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7pPr>
            <a:lvl8pPr marL="2640161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8pPr>
            <a:lvl9pPr marL="3017327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11196" y="374420"/>
            <a:ext cx="2605122" cy="35042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4D9F696-DC34-FF45-A23F-C07CB466E3DE}" type="datetime1">
              <a:rPr lang="en-US" smtClean="0"/>
              <a:pPr>
                <a:defRPr/>
              </a:pPr>
              <a:t>5/6/21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87840" y="373217"/>
            <a:ext cx="4437404" cy="35042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6497" y="905503"/>
            <a:ext cx="875321" cy="570722"/>
          </a:xfrm>
          <a:prstGeom prst="rect">
            <a:avLst/>
          </a:prstGeom>
        </p:spPr>
        <p:txBody>
          <a:bodyPr/>
          <a:lstStyle/>
          <a:p>
            <a:fld id="{AC8FAEA7-693E-F046-A1AB-91691155936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587841" y="4312316"/>
            <a:ext cx="61787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18807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841" y="912209"/>
            <a:ext cx="7228477" cy="120054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7840" y="2282461"/>
            <a:ext cx="3438458" cy="38959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8100" y="2282462"/>
            <a:ext cx="3438217" cy="3895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11196" y="374420"/>
            <a:ext cx="2605122" cy="35042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C0A8B6-5B52-964D-96D4-1E5F67692F13}" type="datetime1">
              <a:rPr lang="en-US" smtClean="0"/>
              <a:pPr>
                <a:defRPr/>
              </a:pPr>
              <a:t>5/6/21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87840" y="373217"/>
            <a:ext cx="4437404" cy="35042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6497" y="905503"/>
            <a:ext cx="875321" cy="570722"/>
          </a:xfrm>
          <a:prstGeom prst="rect">
            <a:avLst/>
          </a:prstGeom>
        </p:spPr>
        <p:txBody>
          <a:bodyPr/>
          <a:lstStyle/>
          <a:p>
            <a:fld id="{AC8FAEA7-693E-F046-A1AB-916911559365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587841" y="2093367"/>
            <a:ext cx="7228477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72417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587841" y="2093367"/>
            <a:ext cx="7228477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841" y="911387"/>
            <a:ext cx="7228478" cy="11971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7840" y="2288824"/>
            <a:ext cx="3438343" cy="908869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420" b="0" cap="all" baseline="0">
                <a:solidFill>
                  <a:schemeClr val="accent1"/>
                </a:solidFill>
              </a:defRPr>
            </a:lvl1pPr>
            <a:lvl2pPr marL="377166" indent="0">
              <a:buNone/>
              <a:defRPr sz="1650" b="1"/>
            </a:lvl2pPr>
            <a:lvl3pPr marL="754332" indent="0">
              <a:buNone/>
              <a:defRPr sz="1485" b="1"/>
            </a:lvl3pPr>
            <a:lvl4pPr marL="1131497" indent="0">
              <a:buNone/>
              <a:defRPr sz="1320" b="1"/>
            </a:lvl4pPr>
            <a:lvl5pPr marL="1508664" indent="0">
              <a:buNone/>
              <a:defRPr sz="1320" b="1"/>
            </a:lvl5pPr>
            <a:lvl6pPr marL="1885829" indent="0">
              <a:buNone/>
              <a:defRPr sz="1320" b="1"/>
            </a:lvl6pPr>
            <a:lvl7pPr marL="2262995" indent="0">
              <a:buNone/>
              <a:defRPr sz="1320" b="1"/>
            </a:lvl7pPr>
            <a:lvl8pPr marL="2640161" indent="0">
              <a:buNone/>
              <a:defRPr sz="1320" b="1"/>
            </a:lvl8pPr>
            <a:lvl9pPr marL="3017327" indent="0">
              <a:buNone/>
              <a:defRPr sz="13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7840" y="3200840"/>
            <a:ext cx="3438343" cy="29970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78100" y="2292739"/>
            <a:ext cx="3438217" cy="909202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420" b="0" cap="all" baseline="0">
                <a:solidFill>
                  <a:schemeClr val="accent1"/>
                </a:solidFill>
              </a:defRPr>
            </a:lvl1pPr>
            <a:lvl2pPr marL="377166" indent="0">
              <a:buNone/>
              <a:defRPr sz="1650" b="1"/>
            </a:lvl2pPr>
            <a:lvl3pPr marL="754332" indent="0">
              <a:buNone/>
              <a:defRPr sz="1485" b="1"/>
            </a:lvl3pPr>
            <a:lvl4pPr marL="1131497" indent="0">
              <a:buNone/>
              <a:defRPr sz="1320" b="1"/>
            </a:lvl4pPr>
            <a:lvl5pPr marL="1508664" indent="0">
              <a:buNone/>
              <a:defRPr sz="1320" b="1"/>
            </a:lvl5pPr>
            <a:lvl6pPr marL="1885829" indent="0">
              <a:buNone/>
              <a:defRPr sz="1320" b="1"/>
            </a:lvl6pPr>
            <a:lvl7pPr marL="2262995" indent="0">
              <a:buNone/>
              <a:defRPr sz="1320" b="1"/>
            </a:lvl7pPr>
            <a:lvl8pPr marL="2640161" indent="0">
              <a:buNone/>
              <a:defRPr sz="1320" b="1"/>
            </a:lvl8pPr>
            <a:lvl9pPr marL="3017327" indent="0">
              <a:buNone/>
              <a:defRPr sz="13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78100" y="3197690"/>
            <a:ext cx="3438217" cy="29890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11196" y="374420"/>
            <a:ext cx="2605122" cy="35042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FC990F-A9FA-E144-91E4-47090C68A101}" type="datetime1">
              <a:rPr lang="en-US" smtClean="0"/>
              <a:pPr>
                <a:defRPr/>
              </a:pPr>
              <a:t>5/6/21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587840" y="373217"/>
            <a:ext cx="4437404" cy="35042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6497" y="905503"/>
            <a:ext cx="875321" cy="57072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D636CA7-4539-D64F-A8CC-B3FFB24C5A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420355"/>
      </p:ext>
    </p:extLst>
  </p:cSld>
  <p:clrMapOvr>
    <a:masterClrMapping/>
  </p:clrMapOvr>
  <p:hf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587841" y="2093367"/>
            <a:ext cx="7228477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11196" y="374420"/>
            <a:ext cx="2605122" cy="35042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1E39106-919D-5846-9424-B39B6E6E713E}" type="datetime1">
              <a:rPr lang="en-US" smtClean="0"/>
              <a:pPr>
                <a:defRPr/>
              </a:pPr>
              <a:t>5/6/21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87840" y="373217"/>
            <a:ext cx="4437404" cy="35042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6497" y="905503"/>
            <a:ext cx="875321" cy="570722"/>
          </a:xfrm>
          <a:prstGeom prst="rect">
            <a:avLst/>
          </a:prstGeom>
        </p:spPr>
        <p:txBody>
          <a:bodyPr/>
          <a:lstStyle/>
          <a:p>
            <a:fld id="{AC8FAEA7-693E-F046-A1AB-916911559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76207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11196" y="374420"/>
            <a:ext cx="2605122" cy="35042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717CF4E-7448-DD4F-928F-E8E373EFDB37}" type="datetime1">
              <a:rPr lang="en-US" smtClean="0"/>
              <a:pPr>
                <a:defRPr/>
              </a:pPr>
              <a:t>5/6/21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87840" y="373217"/>
            <a:ext cx="4437404" cy="35042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6497" y="905503"/>
            <a:ext cx="875321" cy="57072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4B57806-02FB-C843-A876-829D76382EB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27739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2947" y="905503"/>
            <a:ext cx="2668545" cy="2546733"/>
          </a:xfrm>
        </p:spPr>
        <p:txBody>
          <a:bodyPr anchor="b">
            <a:normAutofit/>
          </a:bodyPr>
          <a:lstStyle>
            <a:lvl1pPr algn="l">
              <a:defRPr sz="26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5321" y="905504"/>
            <a:ext cx="4210996" cy="5280003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82946" y="3632892"/>
            <a:ext cx="2670106" cy="2547938"/>
          </a:xfrm>
        </p:spPr>
        <p:txBody>
          <a:bodyPr>
            <a:normAutofit/>
          </a:bodyPr>
          <a:lstStyle>
            <a:lvl1pPr marL="0" indent="0" algn="l">
              <a:buNone/>
              <a:defRPr sz="1760"/>
            </a:lvl1pPr>
            <a:lvl2pPr marL="377166" indent="0">
              <a:buNone/>
              <a:defRPr sz="1155"/>
            </a:lvl2pPr>
            <a:lvl3pPr marL="754332" indent="0">
              <a:buNone/>
              <a:defRPr sz="990"/>
            </a:lvl3pPr>
            <a:lvl4pPr marL="1131497" indent="0">
              <a:buNone/>
              <a:defRPr sz="825"/>
            </a:lvl4pPr>
            <a:lvl5pPr marL="1508664" indent="0">
              <a:buNone/>
              <a:defRPr sz="825"/>
            </a:lvl5pPr>
            <a:lvl6pPr marL="1885829" indent="0">
              <a:buNone/>
              <a:defRPr sz="825"/>
            </a:lvl6pPr>
            <a:lvl7pPr marL="2262995" indent="0">
              <a:buNone/>
              <a:defRPr sz="825"/>
            </a:lvl7pPr>
            <a:lvl8pPr marL="2640161" indent="0">
              <a:buNone/>
              <a:defRPr sz="825"/>
            </a:lvl8pPr>
            <a:lvl9pPr marL="3017327" indent="0">
              <a:buNone/>
              <a:defRPr sz="8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11196" y="374420"/>
            <a:ext cx="2605122" cy="35042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6A09402-4643-0E41-8485-2E952BD5687F}" type="datetime1">
              <a:rPr lang="en-US" smtClean="0"/>
              <a:pPr>
                <a:defRPr/>
              </a:pPr>
              <a:t>5/6/21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87840" y="373217"/>
            <a:ext cx="4437404" cy="35042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6497" y="905503"/>
            <a:ext cx="875321" cy="570722"/>
          </a:xfrm>
          <a:prstGeom prst="rect">
            <a:avLst/>
          </a:prstGeom>
        </p:spPr>
        <p:txBody>
          <a:bodyPr/>
          <a:lstStyle/>
          <a:p>
            <a:fld id="{AC8FAEA7-693E-F046-A1AB-916911559365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585923" y="3632890"/>
            <a:ext cx="266560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467129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496152" y="546461"/>
            <a:ext cx="3862526" cy="5835648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8564" y="1280115"/>
            <a:ext cx="3569429" cy="2074662"/>
          </a:xfrm>
        </p:spPr>
        <p:txBody>
          <a:bodyPr anchor="b">
            <a:normAutofit/>
          </a:bodyPr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04140" y="1272216"/>
            <a:ext cx="2458498" cy="438183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640"/>
            </a:lvl1pPr>
            <a:lvl2pPr marL="377166" indent="0">
              <a:buNone/>
              <a:defRPr sz="2310"/>
            </a:lvl2pPr>
            <a:lvl3pPr marL="754332" indent="0">
              <a:buNone/>
              <a:defRPr sz="1980"/>
            </a:lvl3pPr>
            <a:lvl4pPr marL="1131497" indent="0">
              <a:buNone/>
              <a:defRPr sz="1650"/>
            </a:lvl4pPr>
            <a:lvl5pPr marL="1508664" indent="0">
              <a:buNone/>
              <a:defRPr sz="1650"/>
            </a:lvl5pPr>
            <a:lvl6pPr marL="1885829" indent="0">
              <a:buNone/>
              <a:defRPr sz="1650"/>
            </a:lvl6pPr>
            <a:lvl7pPr marL="2262995" indent="0">
              <a:buNone/>
              <a:defRPr sz="1650"/>
            </a:lvl7pPr>
            <a:lvl8pPr marL="2640161" indent="0">
              <a:buNone/>
              <a:defRPr sz="1650"/>
            </a:lvl8pPr>
            <a:lvl9pPr marL="3017327" indent="0">
              <a:buNone/>
              <a:defRPr sz="16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87841" y="3565458"/>
            <a:ext cx="3564315" cy="2270907"/>
          </a:xfrm>
        </p:spPr>
        <p:txBody>
          <a:bodyPr>
            <a:normAutofit/>
          </a:bodyPr>
          <a:lstStyle>
            <a:lvl1pPr marL="0" indent="0" algn="l">
              <a:buNone/>
              <a:defRPr sz="1980"/>
            </a:lvl1pPr>
            <a:lvl2pPr marL="377166" indent="0">
              <a:buNone/>
              <a:defRPr sz="1155"/>
            </a:lvl2pPr>
            <a:lvl3pPr marL="754332" indent="0">
              <a:buNone/>
              <a:defRPr sz="990"/>
            </a:lvl3pPr>
            <a:lvl4pPr marL="1131497" indent="0">
              <a:buNone/>
              <a:defRPr sz="825"/>
            </a:lvl4pPr>
            <a:lvl5pPr marL="1508664" indent="0">
              <a:buNone/>
              <a:defRPr sz="825"/>
            </a:lvl5pPr>
            <a:lvl6pPr marL="1885829" indent="0">
              <a:buNone/>
              <a:defRPr sz="825"/>
            </a:lvl6pPr>
            <a:lvl7pPr marL="2262995" indent="0">
              <a:buNone/>
              <a:defRPr sz="825"/>
            </a:lvl7pPr>
            <a:lvl8pPr marL="2640161" indent="0">
              <a:buNone/>
              <a:defRPr sz="825"/>
            </a:lvl8pPr>
            <a:lvl9pPr marL="3017327" indent="0">
              <a:buNone/>
              <a:defRPr sz="8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80330" y="6199172"/>
            <a:ext cx="3577662" cy="36280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2FC990F-A9FA-E144-91E4-47090C68A101}" type="datetime1">
              <a:rPr lang="en-US" smtClean="0"/>
              <a:pPr>
                <a:defRPr/>
              </a:pPr>
              <a:t>5/6/21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81284" y="361127"/>
            <a:ext cx="3576708" cy="36372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6497" y="905503"/>
            <a:ext cx="875321" cy="57072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D636CA7-4539-D64F-A8CC-B3FFB24C5A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585409" y="3562752"/>
            <a:ext cx="35662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776989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F517F-3E86-FA45-A3AB-5A1DFD66CE99}" type="datetime1">
              <a:rPr lang="en-US" smtClean="0"/>
              <a:t>5/6/21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8077-7BE0-724E-9F9E-E50D642DFD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587841" y="2093367"/>
            <a:ext cx="7228477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11196" y="374420"/>
            <a:ext cx="2605122" cy="35042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5A07577-17FF-9B4E-A820-6C4B3EDBE6A0}" type="datetime1">
              <a:rPr lang="en-US" smtClean="0"/>
              <a:pPr>
                <a:defRPr/>
              </a:pPr>
              <a:t>5/6/21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87840" y="373217"/>
            <a:ext cx="4437404" cy="35042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6497" y="905503"/>
            <a:ext cx="875321" cy="57072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355564-DFDA-FC47-8895-07C032B3BC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5281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09831" y="905504"/>
            <a:ext cx="1213330" cy="5281208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87841" y="905504"/>
            <a:ext cx="5831204" cy="528120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11196" y="374420"/>
            <a:ext cx="2605122" cy="35042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4310BC2-5D8C-6049-9AED-0DCC459AEF75}" type="datetime1">
              <a:rPr lang="en-US" smtClean="0"/>
              <a:pPr>
                <a:defRPr/>
              </a:pPr>
              <a:t>5/6/21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87840" y="373217"/>
            <a:ext cx="4437404" cy="35042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6497" y="905503"/>
            <a:ext cx="875321" cy="57072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A1BBC41-0849-B148-90DA-36F44D41763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7609831" y="905504"/>
            <a:ext cx="0" cy="5281208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273478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402709" indent="-402709">
              <a:lnSpc>
                <a:spcPct val="120000"/>
              </a:lnSpc>
              <a:spcBef>
                <a:spcPts val="3558"/>
              </a:spcBef>
              <a:defRPr sz="3558"/>
            </a:lvl1pPr>
            <a:lvl2pPr marL="805419" indent="-402709">
              <a:lnSpc>
                <a:spcPct val="120000"/>
              </a:lnSpc>
              <a:spcBef>
                <a:spcPts val="3558"/>
              </a:spcBef>
              <a:defRPr sz="3558"/>
            </a:lvl2pPr>
            <a:lvl3pPr marL="1208128" indent="-402709">
              <a:lnSpc>
                <a:spcPct val="120000"/>
              </a:lnSpc>
              <a:spcBef>
                <a:spcPts val="3558"/>
              </a:spcBef>
              <a:defRPr sz="3558"/>
            </a:lvl3pPr>
            <a:lvl4pPr marL="1610838" indent="-402709">
              <a:lnSpc>
                <a:spcPct val="120000"/>
              </a:lnSpc>
              <a:spcBef>
                <a:spcPts val="3558"/>
              </a:spcBef>
              <a:defRPr sz="3558"/>
            </a:lvl4pPr>
            <a:lvl5pPr marL="2013547" indent="-402709">
              <a:lnSpc>
                <a:spcPct val="120000"/>
              </a:lnSpc>
              <a:spcBef>
                <a:spcPts val="3558"/>
              </a:spcBef>
              <a:defRPr sz="3558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xfrm>
            <a:off x="536497" y="905503"/>
            <a:ext cx="875321" cy="57072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Gill Sans Light"/>
                <a:ea typeface="Gill Sans Light"/>
                <a:cs typeface="Gill Sans Light"/>
              </a:rPr>
              <a:pPr/>
              <a:t>‹#›</a:t>
            </a:fld>
            <a:endParaRPr>
              <a:latin typeface="Gill Sans Light"/>
              <a:ea typeface="Gill Sans Light"/>
              <a:cs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22495341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C9AD0-3018-1945-9AEB-DB7EE1FCFF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630"/>
            <a:ext cx="7543800" cy="2705919"/>
          </a:xfrm>
        </p:spPr>
        <p:txBody>
          <a:bodyPr anchor="b"/>
          <a:lstStyle>
            <a:lvl1pPr algn="ctr">
              <a:defRPr sz="46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32D6A8-AC54-EA43-9304-25F2C31F4C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281"/>
            <a:ext cx="7543800" cy="1876053"/>
          </a:xfrm>
        </p:spPr>
        <p:txBody>
          <a:bodyPr/>
          <a:lstStyle>
            <a:lvl1pPr marL="0" indent="0" algn="ctr">
              <a:buNone/>
              <a:defRPr sz="1856"/>
            </a:lvl1pPr>
            <a:lvl2pPr marL="353598" indent="0" algn="ctr">
              <a:buNone/>
              <a:defRPr sz="1547"/>
            </a:lvl2pPr>
            <a:lvl3pPr marL="707197" indent="0" algn="ctr">
              <a:buNone/>
              <a:defRPr sz="1392"/>
            </a:lvl3pPr>
            <a:lvl4pPr marL="1060795" indent="0" algn="ctr">
              <a:buNone/>
              <a:defRPr sz="1237"/>
            </a:lvl4pPr>
            <a:lvl5pPr marL="1414394" indent="0" algn="ctr">
              <a:buNone/>
              <a:defRPr sz="1237"/>
            </a:lvl5pPr>
            <a:lvl6pPr marL="1767992" indent="0" algn="ctr">
              <a:buNone/>
              <a:defRPr sz="1237"/>
            </a:lvl6pPr>
            <a:lvl7pPr marL="2121591" indent="0" algn="ctr">
              <a:buNone/>
              <a:defRPr sz="1237"/>
            </a:lvl7pPr>
            <a:lvl8pPr marL="2475189" indent="0" algn="ctr">
              <a:buNone/>
              <a:defRPr sz="1237"/>
            </a:lvl8pPr>
            <a:lvl9pPr marL="2828788" indent="0" algn="ctr">
              <a:buNone/>
              <a:defRPr sz="1237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32358528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4F451-DC1C-A24D-92F9-1C6F1AE88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E17357-A4C0-8648-A0D8-5F6B35B44D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349419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72691-C43F-CF47-B7FE-F7B020A01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359" y="1938040"/>
            <a:ext cx="8675861" cy="3232175"/>
          </a:xfrm>
        </p:spPr>
        <p:txBody>
          <a:bodyPr anchor="b"/>
          <a:lstStyle>
            <a:lvl1pPr>
              <a:defRPr sz="46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B1C52A-F51B-B84D-B5E0-99C8C05683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359" y="5201840"/>
            <a:ext cx="8675861" cy="1700213"/>
          </a:xfrm>
        </p:spPr>
        <p:txBody>
          <a:bodyPr/>
          <a:lstStyle>
            <a:lvl1pPr marL="0" indent="0">
              <a:buNone/>
              <a:defRPr sz="1856"/>
            </a:lvl1pPr>
            <a:lvl2pPr marL="353598" indent="0">
              <a:buNone/>
              <a:defRPr sz="1547"/>
            </a:lvl2pPr>
            <a:lvl3pPr marL="707197" indent="0">
              <a:buNone/>
              <a:defRPr sz="1392"/>
            </a:lvl3pPr>
            <a:lvl4pPr marL="1060795" indent="0">
              <a:buNone/>
              <a:defRPr sz="1237"/>
            </a:lvl4pPr>
            <a:lvl5pPr marL="1414394" indent="0">
              <a:buNone/>
              <a:defRPr sz="1237"/>
            </a:lvl5pPr>
            <a:lvl6pPr marL="1767992" indent="0">
              <a:buNone/>
              <a:defRPr sz="1237"/>
            </a:lvl6pPr>
            <a:lvl7pPr marL="2121591" indent="0">
              <a:buNone/>
              <a:defRPr sz="1237"/>
            </a:lvl7pPr>
            <a:lvl8pPr marL="2475189" indent="0">
              <a:buNone/>
              <a:defRPr sz="1237"/>
            </a:lvl8pPr>
            <a:lvl9pPr marL="2828788" indent="0">
              <a:buNone/>
              <a:defRPr sz="123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6681424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BC8F5-C39E-4D4A-B652-5278543F9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46952-132F-5146-8C4B-D6F6267033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68896" y="2246709"/>
            <a:ext cx="4091136" cy="552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E7256C-4846-914D-9063-26F91C1A07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77904" y="2246709"/>
            <a:ext cx="4091136" cy="552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15083740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78432-D77F-5C47-AC54-CF6C721D3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498" y="413668"/>
            <a:ext cx="8675861" cy="15028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DDF8EA-AD9D-414C-B518-9F88A3854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498" y="1905149"/>
            <a:ext cx="4255666" cy="933599"/>
          </a:xfrm>
        </p:spPr>
        <p:txBody>
          <a:bodyPr anchor="b"/>
          <a:lstStyle>
            <a:lvl1pPr marL="0" indent="0">
              <a:buNone/>
              <a:defRPr sz="1856" b="1"/>
            </a:lvl1pPr>
            <a:lvl2pPr marL="353598" indent="0">
              <a:buNone/>
              <a:defRPr sz="1547" b="1"/>
            </a:lvl2pPr>
            <a:lvl3pPr marL="707197" indent="0">
              <a:buNone/>
              <a:defRPr sz="1392" b="1"/>
            </a:lvl3pPr>
            <a:lvl4pPr marL="1060795" indent="0">
              <a:buNone/>
              <a:defRPr sz="1237" b="1"/>
            </a:lvl4pPr>
            <a:lvl5pPr marL="1414394" indent="0">
              <a:buNone/>
              <a:defRPr sz="1237" b="1"/>
            </a:lvl5pPr>
            <a:lvl6pPr marL="1767992" indent="0">
              <a:buNone/>
              <a:defRPr sz="1237" b="1"/>
            </a:lvl6pPr>
            <a:lvl7pPr marL="2121591" indent="0">
              <a:buNone/>
              <a:defRPr sz="1237" b="1"/>
            </a:lvl7pPr>
            <a:lvl8pPr marL="2475189" indent="0">
              <a:buNone/>
              <a:defRPr sz="1237" b="1"/>
            </a:lvl8pPr>
            <a:lvl9pPr marL="2828788" indent="0">
              <a:buNone/>
              <a:defRPr sz="123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95AA7E-2437-584E-8797-A7088CE16D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498" y="2838748"/>
            <a:ext cx="4255666" cy="41758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C537AF-DD16-144F-AD43-6A5B0DBA9E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1820" y="1905149"/>
            <a:ext cx="4276539" cy="933599"/>
          </a:xfrm>
        </p:spPr>
        <p:txBody>
          <a:bodyPr anchor="b"/>
          <a:lstStyle>
            <a:lvl1pPr marL="0" indent="0">
              <a:buNone/>
              <a:defRPr sz="1856" b="1"/>
            </a:lvl1pPr>
            <a:lvl2pPr marL="353598" indent="0">
              <a:buNone/>
              <a:defRPr sz="1547" b="1"/>
            </a:lvl2pPr>
            <a:lvl3pPr marL="707197" indent="0">
              <a:buNone/>
              <a:defRPr sz="1392" b="1"/>
            </a:lvl3pPr>
            <a:lvl4pPr marL="1060795" indent="0">
              <a:buNone/>
              <a:defRPr sz="1237" b="1"/>
            </a:lvl4pPr>
            <a:lvl5pPr marL="1414394" indent="0">
              <a:buNone/>
              <a:defRPr sz="1237" b="1"/>
            </a:lvl5pPr>
            <a:lvl6pPr marL="1767992" indent="0">
              <a:buNone/>
              <a:defRPr sz="1237" b="1"/>
            </a:lvl6pPr>
            <a:lvl7pPr marL="2121591" indent="0">
              <a:buNone/>
              <a:defRPr sz="1237" b="1"/>
            </a:lvl7pPr>
            <a:lvl8pPr marL="2475189" indent="0">
              <a:buNone/>
              <a:defRPr sz="1237" b="1"/>
            </a:lvl8pPr>
            <a:lvl9pPr marL="2828788" indent="0">
              <a:buNone/>
              <a:defRPr sz="123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EA2433-B897-964C-BA09-838BF9B072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1820" y="2838748"/>
            <a:ext cx="4276539" cy="41758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37789650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EAEFB-6695-FD4F-9419-C86ADC54C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60748193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287444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7561-F306-0F40-B611-A31FAF9AFAD3}" type="datetime1">
              <a:rPr lang="en-US" smtClean="0"/>
              <a:t>5/6/21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8077-7BE0-724E-9F9E-E50D642DFD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D6A48-8764-B44D-98EE-5054661B9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498" y="518666"/>
            <a:ext cx="3243932" cy="1812801"/>
          </a:xfrm>
        </p:spPr>
        <p:txBody>
          <a:bodyPr anchor="b"/>
          <a:lstStyle>
            <a:lvl1pPr>
              <a:defRPr sz="24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38148-EE14-7143-B8F9-3A55914B81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539" y="1119560"/>
            <a:ext cx="5091819" cy="5523161"/>
          </a:xfrm>
        </p:spPr>
        <p:txBody>
          <a:bodyPr/>
          <a:lstStyle>
            <a:lvl1pPr>
              <a:defRPr sz="2475"/>
            </a:lvl1pPr>
            <a:lvl2pPr>
              <a:defRPr sz="2166"/>
            </a:lvl2pPr>
            <a:lvl3pPr>
              <a:defRPr sz="1856"/>
            </a:lvl3pPr>
            <a:lvl4pPr>
              <a:defRPr sz="1547"/>
            </a:lvl4pPr>
            <a:lvl5pPr>
              <a:defRPr sz="1547"/>
            </a:lvl5pPr>
            <a:lvl6pPr>
              <a:defRPr sz="1547"/>
            </a:lvl6pPr>
            <a:lvl7pPr>
              <a:defRPr sz="1547"/>
            </a:lvl7pPr>
            <a:lvl8pPr>
              <a:defRPr sz="1547"/>
            </a:lvl8pPr>
            <a:lvl9pPr>
              <a:defRPr sz="154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D7DEBB-6145-564A-8381-E3F993774D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498" y="2331467"/>
            <a:ext cx="3243932" cy="4320108"/>
          </a:xfrm>
        </p:spPr>
        <p:txBody>
          <a:bodyPr/>
          <a:lstStyle>
            <a:lvl1pPr marL="0" indent="0">
              <a:buNone/>
              <a:defRPr sz="1237"/>
            </a:lvl1pPr>
            <a:lvl2pPr marL="353598" indent="0">
              <a:buNone/>
              <a:defRPr sz="1083"/>
            </a:lvl2pPr>
            <a:lvl3pPr marL="707197" indent="0">
              <a:buNone/>
              <a:defRPr sz="928"/>
            </a:lvl3pPr>
            <a:lvl4pPr marL="1060795" indent="0">
              <a:buNone/>
              <a:defRPr sz="773"/>
            </a:lvl4pPr>
            <a:lvl5pPr marL="1414394" indent="0">
              <a:buNone/>
              <a:defRPr sz="773"/>
            </a:lvl5pPr>
            <a:lvl6pPr marL="1767992" indent="0">
              <a:buNone/>
              <a:defRPr sz="773"/>
            </a:lvl6pPr>
            <a:lvl7pPr marL="2121591" indent="0">
              <a:buNone/>
              <a:defRPr sz="773"/>
            </a:lvl7pPr>
            <a:lvl8pPr marL="2475189" indent="0">
              <a:buNone/>
              <a:defRPr sz="773"/>
            </a:lvl8pPr>
            <a:lvl9pPr marL="2828788" indent="0">
              <a:buNone/>
              <a:defRPr sz="77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8761927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3D1FC-094A-2944-AB59-F3372CDC5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498" y="518666"/>
            <a:ext cx="3243932" cy="1812801"/>
          </a:xfrm>
        </p:spPr>
        <p:txBody>
          <a:bodyPr anchor="b"/>
          <a:lstStyle>
            <a:lvl1pPr>
              <a:defRPr sz="24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165D23-0C4B-CC4B-897C-0E8BBE9A0E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539" y="1119560"/>
            <a:ext cx="5091819" cy="5523161"/>
          </a:xfrm>
        </p:spPr>
        <p:txBody>
          <a:bodyPr/>
          <a:lstStyle>
            <a:lvl1pPr marL="0" indent="0">
              <a:buNone/>
              <a:defRPr sz="2475"/>
            </a:lvl1pPr>
            <a:lvl2pPr marL="353598" indent="0">
              <a:buNone/>
              <a:defRPr sz="2166"/>
            </a:lvl2pPr>
            <a:lvl3pPr marL="707197" indent="0">
              <a:buNone/>
              <a:defRPr sz="1856"/>
            </a:lvl3pPr>
            <a:lvl4pPr marL="1060795" indent="0">
              <a:buNone/>
              <a:defRPr sz="1547"/>
            </a:lvl4pPr>
            <a:lvl5pPr marL="1414394" indent="0">
              <a:buNone/>
              <a:defRPr sz="1547"/>
            </a:lvl5pPr>
            <a:lvl6pPr marL="1767992" indent="0">
              <a:buNone/>
              <a:defRPr sz="1547"/>
            </a:lvl6pPr>
            <a:lvl7pPr marL="2121591" indent="0">
              <a:buNone/>
              <a:defRPr sz="1547"/>
            </a:lvl7pPr>
            <a:lvl8pPr marL="2475189" indent="0">
              <a:buNone/>
              <a:defRPr sz="1547"/>
            </a:lvl8pPr>
            <a:lvl9pPr marL="2828788" indent="0">
              <a:buNone/>
              <a:defRPr sz="1547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62D6F1-D5B0-7848-BDCE-1E06043C6D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498" y="2331467"/>
            <a:ext cx="3243932" cy="4320108"/>
          </a:xfrm>
        </p:spPr>
        <p:txBody>
          <a:bodyPr/>
          <a:lstStyle>
            <a:lvl1pPr marL="0" indent="0">
              <a:buNone/>
              <a:defRPr sz="1237"/>
            </a:lvl1pPr>
            <a:lvl2pPr marL="353598" indent="0">
              <a:buNone/>
              <a:defRPr sz="1083"/>
            </a:lvl2pPr>
            <a:lvl3pPr marL="707197" indent="0">
              <a:buNone/>
              <a:defRPr sz="928"/>
            </a:lvl3pPr>
            <a:lvl4pPr marL="1060795" indent="0">
              <a:buNone/>
              <a:defRPr sz="773"/>
            </a:lvl4pPr>
            <a:lvl5pPr marL="1414394" indent="0">
              <a:buNone/>
              <a:defRPr sz="773"/>
            </a:lvl5pPr>
            <a:lvl6pPr marL="1767992" indent="0">
              <a:buNone/>
              <a:defRPr sz="773"/>
            </a:lvl6pPr>
            <a:lvl7pPr marL="2121591" indent="0">
              <a:buNone/>
              <a:defRPr sz="773"/>
            </a:lvl7pPr>
            <a:lvl8pPr marL="2475189" indent="0">
              <a:buNone/>
              <a:defRPr sz="773"/>
            </a:lvl8pPr>
            <a:lvl9pPr marL="2828788" indent="0">
              <a:buNone/>
              <a:defRPr sz="77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4549690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AD9CD-8219-204E-B97E-36FA6FC27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88A5F0-7818-0747-AFE4-BCA8F63689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3638302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6B7FD5-8F0A-A141-A825-F1F949C013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94005" y="68312"/>
            <a:ext cx="2075036" cy="77040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2577C7-A0DB-1640-A1AD-AF93D44B83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68896" y="68312"/>
            <a:ext cx="6107237" cy="77040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82120171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4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5" name="Title Text"/>
          <p:cNvSpPr txBox="1">
            <a:spLocks noGrp="1"/>
          </p:cNvSpPr>
          <p:nvPr>
            <p:ph type="title"/>
          </p:nvPr>
        </p:nvSpPr>
        <p:spPr>
          <a:xfrm>
            <a:off x="754380" y="1554480"/>
            <a:ext cx="8633460" cy="2184189"/>
          </a:xfrm>
          <a:prstGeom prst="rect">
            <a:avLst/>
          </a:prstGeom>
        </p:spPr>
        <p:txBody>
          <a:bodyPr anchor="b"/>
          <a:lstStyle>
            <a:lvl1pPr>
              <a:defRPr sz="5940" cap="all"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54380" y="3972560"/>
            <a:ext cx="7040880" cy="1986280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>
                <a:solidFill>
                  <a:srgbClr val="57576E"/>
                </a:solidFill>
              </a:defRPr>
            </a:lvl1pPr>
            <a:lvl2pPr marL="0" indent="501569">
              <a:buClrTx/>
              <a:buSzTx/>
              <a:buFontTx/>
              <a:buNone/>
              <a:defRPr>
                <a:solidFill>
                  <a:srgbClr val="57576E"/>
                </a:solidFill>
              </a:defRPr>
            </a:lvl2pPr>
            <a:lvl3pPr marL="0" indent="1003160">
              <a:buClrTx/>
              <a:buSzTx/>
              <a:buFontTx/>
              <a:buNone/>
              <a:defRPr>
                <a:solidFill>
                  <a:srgbClr val="57576E"/>
                </a:solidFill>
              </a:defRPr>
            </a:lvl3pPr>
            <a:lvl4pPr marL="0" indent="1504756">
              <a:buClrTx/>
              <a:buSzTx/>
              <a:buFontTx/>
              <a:buNone/>
              <a:defRPr>
                <a:solidFill>
                  <a:srgbClr val="57576E"/>
                </a:solidFill>
              </a:defRPr>
            </a:lvl4pPr>
            <a:lvl5pPr marL="0" indent="2006334">
              <a:buClrTx/>
              <a:buSzTx/>
              <a:buFontTx/>
              <a:buNone/>
              <a:defRPr>
                <a:solidFill>
                  <a:srgbClr val="57576E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" name="Straight Connector 7"/>
          <p:cNvSpPr/>
          <p:nvPr/>
        </p:nvSpPr>
        <p:spPr>
          <a:xfrm>
            <a:off x="754380" y="3851655"/>
            <a:ext cx="8633461" cy="1802"/>
          </a:xfrm>
          <a:prstGeom prst="line">
            <a:avLst/>
          </a:prstGeom>
          <a:ln w="19050">
            <a:solidFill>
              <a:srgbClr val="D2533C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440470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421450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bg>
      <p:bgPr>
        <a:solidFill>
          <a:srgbClr val="D253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35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36" name="Title Text"/>
          <p:cNvSpPr txBox="1">
            <a:spLocks noGrp="1"/>
          </p:cNvSpPr>
          <p:nvPr>
            <p:ph type="title"/>
          </p:nvPr>
        </p:nvSpPr>
        <p:spPr>
          <a:xfrm>
            <a:off x="794544" y="2677161"/>
            <a:ext cx="8549641" cy="2493645"/>
          </a:xfrm>
          <a:prstGeom prst="rect">
            <a:avLst/>
          </a:prstGeom>
        </p:spPr>
        <p:txBody>
          <a:bodyPr anchor="b"/>
          <a:lstStyle>
            <a:lvl1pPr>
              <a:defRPr sz="5280" cap="all">
                <a:solidFill>
                  <a:srgbClr val="F3F2D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94544" y="5243838"/>
            <a:ext cx="8549641" cy="1700213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>
                <a:solidFill>
                  <a:srgbClr val="F3F2DC"/>
                </a:solidFill>
              </a:defRPr>
            </a:lvl1pPr>
            <a:lvl2pPr marL="0" indent="501569">
              <a:buClrTx/>
              <a:buSzTx/>
              <a:buFontTx/>
              <a:buNone/>
              <a:defRPr>
                <a:solidFill>
                  <a:srgbClr val="F3F2DC"/>
                </a:solidFill>
              </a:defRPr>
            </a:lvl2pPr>
            <a:lvl3pPr marL="0" indent="1003160">
              <a:buClrTx/>
              <a:buSzTx/>
              <a:buFontTx/>
              <a:buNone/>
              <a:defRPr>
                <a:solidFill>
                  <a:srgbClr val="F3F2DC"/>
                </a:solidFill>
              </a:defRPr>
            </a:lvl3pPr>
            <a:lvl4pPr marL="0" indent="1504756">
              <a:buClrTx/>
              <a:buSzTx/>
              <a:buFontTx/>
              <a:buNone/>
              <a:defRPr>
                <a:solidFill>
                  <a:srgbClr val="F3F2DC"/>
                </a:solidFill>
              </a:defRPr>
            </a:lvl4pPr>
            <a:lvl5pPr marL="0" indent="2006334">
              <a:buClrTx/>
              <a:buSzTx/>
              <a:buFontTx/>
              <a:buNone/>
              <a:defRPr>
                <a:solidFill>
                  <a:srgbClr val="F3F2DC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Straight Connector 6"/>
          <p:cNvSpPr/>
          <p:nvPr/>
        </p:nvSpPr>
        <p:spPr>
          <a:xfrm>
            <a:off x="804672" y="5212688"/>
            <a:ext cx="8633461" cy="1802"/>
          </a:xfrm>
          <a:prstGeom prst="line">
            <a:avLst/>
          </a:prstGeom>
          <a:ln w="19050">
            <a:solidFill>
              <a:srgbClr val="F3F2DC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09766888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47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02920" y="1896465"/>
            <a:ext cx="4442460" cy="5347412"/>
          </a:xfrm>
          <a:prstGeom prst="rect">
            <a:avLst/>
          </a:prstGeom>
        </p:spPr>
        <p:txBody>
          <a:bodyPr/>
          <a:lstStyle>
            <a:lvl1pPr>
              <a:spcBef>
                <a:spcPts val="660"/>
              </a:spcBef>
              <a:defRPr sz="3080"/>
            </a:lvl1pPr>
            <a:lvl2pPr marL="535007" indent="-234064">
              <a:spcBef>
                <a:spcPts val="660"/>
              </a:spcBef>
              <a:defRPr sz="3080"/>
            </a:lvl2pPr>
            <a:lvl3pPr marL="882772" indent="-280877">
              <a:spcBef>
                <a:spcPts val="660"/>
              </a:spcBef>
              <a:defRPr sz="3080"/>
            </a:lvl3pPr>
            <a:lvl4pPr marL="1214937" indent="-312085">
              <a:spcBef>
                <a:spcPts val="660"/>
              </a:spcBef>
              <a:defRPr sz="3080"/>
            </a:lvl4pPr>
            <a:lvl5pPr marL="1387708" indent="-234072">
              <a:spcBef>
                <a:spcPts val="660"/>
              </a:spcBef>
              <a:defRPr sz="308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7621187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58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2921" y="1899920"/>
            <a:ext cx="4325113" cy="725065"/>
          </a:xfrm>
          <a:prstGeom prst="rect">
            <a:avLst/>
          </a:prstGeom>
        </p:spPr>
        <p:txBody>
          <a:bodyPr anchor="ctr"/>
          <a:lstStyle>
            <a:lvl1pPr marL="0" indent="0" algn="ctr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D2533C"/>
                </a:solidFill>
              </a:defRPr>
            </a:lvl1pPr>
            <a:lvl2pPr marL="0" indent="501569" algn="ctr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D2533C"/>
                </a:solidFill>
              </a:defRPr>
            </a:lvl2pPr>
            <a:lvl3pPr marL="0" indent="1003160" algn="ctr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D2533C"/>
                </a:solidFill>
              </a:defRPr>
            </a:lvl3pPr>
            <a:lvl4pPr marL="0" indent="1504756" algn="ctr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D2533C"/>
                </a:solidFill>
              </a:defRPr>
            </a:lvl4pPr>
            <a:lvl5pPr marL="0" indent="2006334" algn="ctr">
              <a:spcBef>
                <a:spcPts val="440"/>
              </a:spcBef>
              <a:buClrTx/>
              <a:buSzTx/>
              <a:buFontTx/>
              <a:buNone/>
              <a:defRPr sz="2200">
                <a:solidFill>
                  <a:srgbClr val="D2533C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0368" y="1899920"/>
            <a:ext cx="4325113" cy="725065"/>
          </a:xfrm>
          <a:prstGeom prst="rect">
            <a:avLst/>
          </a:prstGeom>
        </p:spPr>
        <p:txBody>
          <a:bodyPr anchor="ctr"/>
          <a:lstStyle>
            <a:lvl1pPr marL="0" indent="0" algn="ctr">
              <a:spcBef>
                <a:spcPts val="440"/>
              </a:spcBef>
              <a:buClrTx/>
              <a:buSzTx/>
              <a:buFontTx/>
              <a:buNone/>
              <a:defRPr sz="2000">
                <a:solidFill>
                  <a:srgbClr val="D2533C"/>
                </a:solidFill>
              </a:defRPr>
            </a:lvl1pPr>
          </a:lstStyle>
          <a:p>
            <a:pPr marL="0" indent="0" algn="ctr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D2533C"/>
                </a:solidFill>
              </a:defRPr>
            </a:pPr>
            <a:endParaRPr/>
          </a:p>
        </p:txBody>
      </p:sp>
      <p:sp>
        <p:nvSpPr>
          <p:cNvPr id="62" name="Straight Connector 10"/>
          <p:cNvSpPr/>
          <p:nvPr/>
        </p:nvSpPr>
        <p:spPr>
          <a:xfrm flipH="1">
            <a:off x="5029199" y="1917194"/>
            <a:ext cx="876" cy="5337049"/>
          </a:xfrm>
          <a:prstGeom prst="line">
            <a:avLst/>
          </a:prstGeom>
          <a:ln w="19050">
            <a:solidFill>
              <a:srgbClr val="D2533C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6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73839577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71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5782796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3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3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292" indent="0">
              <a:buNone/>
              <a:defRPr sz="1300"/>
            </a:lvl2pPr>
            <a:lvl3pPr marL="1018586" indent="0">
              <a:buNone/>
              <a:defRPr sz="1100"/>
            </a:lvl3pPr>
            <a:lvl4pPr marL="1527879" indent="0">
              <a:buNone/>
              <a:defRPr sz="1000"/>
            </a:lvl4pPr>
            <a:lvl5pPr marL="2037173" indent="0">
              <a:buNone/>
              <a:defRPr sz="1000"/>
            </a:lvl5pPr>
            <a:lvl6pPr marL="2546466" indent="0">
              <a:buNone/>
              <a:defRPr sz="1000"/>
            </a:lvl6pPr>
            <a:lvl7pPr marL="3055758" indent="0">
              <a:buNone/>
              <a:defRPr sz="1000"/>
            </a:lvl7pPr>
            <a:lvl8pPr marL="3565052" indent="0">
              <a:buNone/>
              <a:defRPr sz="1000"/>
            </a:lvl8pPr>
            <a:lvl9pPr marL="4074344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9F53A-D485-8142-8EF5-4D9913C6C0E9}" type="datetime1">
              <a:rPr lang="en-US" smtClean="0"/>
              <a:t>5/6/21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8077-7BE0-724E-9F9E-E50D642DFD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81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8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1628894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90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91" name="Title Text"/>
          <p:cNvSpPr txBox="1">
            <a:spLocks noGrp="1"/>
          </p:cNvSpPr>
          <p:nvPr>
            <p:ph type="title"/>
          </p:nvPr>
        </p:nvSpPr>
        <p:spPr>
          <a:xfrm>
            <a:off x="502920" y="897689"/>
            <a:ext cx="2353666" cy="1430124"/>
          </a:xfrm>
          <a:prstGeom prst="rect">
            <a:avLst/>
          </a:prstGeom>
        </p:spPr>
        <p:txBody>
          <a:bodyPr anchor="b"/>
          <a:lstStyle>
            <a:lvl1pPr>
              <a:defRPr sz="2640"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2" name="Body Level One…"/>
          <p:cNvSpPr txBox="1">
            <a:spLocks noGrp="1"/>
          </p:cNvSpPr>
          <p:nvPr>
            <p:ph type="body" idx="1"/>
          </p:nvPr>
        </p:nvSpPr>
        <p:spPr>
          <a:xfrm>
            <a:off x="3268980" y="897690"/>
            <a:ext cx="6286500" cy="6321554"/>
          </a:xfrm>
          <a:prstGeom prst="rect">
            <a:avLst/>
          </a:prstGeom>
        </p:spPr>
        <p:txBody>
          <a:bodyPr/>
          <a:lstStyle>
            <a:lvl1pPr>
              <a:spcBef>
                <a:spcPts val="770"/>
              </a:spcBef>
              <a:defRPr sz="3520"/>
            </a:lvl1pPr>
            <a:lvl2pPr marL="530230" indent="-229287">
              <a:spcBef>
                <a:spcPts val="770"/>
              </a:spcBef>
              <a:defRPr sz="3520"/>
            </a:lvl2pPr>
            <a:lvl3pPr>
              <a:spcBef>
                <a:spcPts val="770"/>
              </a:spcBef>
              <a:defRPr sz="3520"/>
            </a:lvl3pPr>
            <a:lvl4pPr marL="1223853" indent="-321002">
              <a:spcBef>
                <a:spcPts val="770"/>
              </a:spcBef>
              <a:defRPr sz="3520"/>
            </a:lvl4pPr>
            <a:lvl5pPr marL="1394396" indent="-240760">
              <a:spcBef>
                <a:spcPts val="770"/>
              </a:spcBef>
              <a:defRPr sz="352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02922" y="2414627"/>
            <a:ext cx="2353666" cy="480943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30"/>
              </a:spcBef>
              <a:buClrTx/>
              <a:buSzTx/>
              <a:buFontTx/>
              <a:buNone/>
              <a:defRPr sz="1400"/>
            </a:lvl1pPr>
          </a:lstStyle>
          <a:p>
            <a:pPr marL="0" indent="0">
              <a:spcBef>
                <a:spcPts val="300"/>
              </a:spcBef>
              <a:buClrTx/>
              <a:buSzTx/>
              <a:buFontTx/>
              <a:buNone/>
              <a:defRPr sz="1400"/>
            </a:pPr>
            <a:endParaRPr/>
          </a:p>
        </p:txBody>
      </p:sp>
      <p:sp>
        <p:nvSpPr>
          <p:cNvPr id="94" name="Straight Connector 8"/>
          <p:cNvSpPr/>
          <p:nvPr/>
        </p:nvSpPr>
        <p:spPr>
          <a:xfrm flipH="1">
            <a:off x="3052510" y="897690"/>
            <a:ext cx="1749" cy="6321553"/>
          </a:xfrm>
          <a:prstGeom prst="line">
            <a:avLst/>
          </a:prstGeom>
          <a:ln w="19050">
            <a:solidFill>
              <a:srgbClr val="D2533C"/>
            </a:solidFill>
          </a:ln>
        </p:spPr>
        <p:txBody>
          <a:bodyPr lIns="50291" rIns="50291"/>
          <a:lstStyle/>
          <a:p>
            <a:endParaRPr sz="2200"/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5030786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03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04" name="Title Text"/>
          <p:cNvSpPr txBox="1">
            <a:spLocks noGrp="1"/>
          </p:cNvSpPr>
          <p:nvPr>
            <p:ph type="title"/>
          </p:nvPr>
        </p:nvSpPr>
        <p:spPr>
          <a:xfrm>
            <a:off x="502921" y="898144"/>
            <a:ext cx="2356949" cy="1433576"/>
          </a:xfrm>
          <a:prstGeom prst="rect">
            <a:avLst/>
          </a:prstGeom>
        </p:spPr>
        <p:txBody>
          <a:bodyPr anchor="b"/>
          <a:lstStyle>
            <a:lvl1pPr>
              <a:defRPr sz="2640"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5" name="Picture Placeholder 2"/>
          <p:cNvSpPr>
            <a:spLocks noGrp="1"/>
          </p:cNvSpPr>
          <p:nvPr>
            <p:ph type="pic" idx="13"/>
          </p:nvPr>
        </p:nvSpPr>
        <p:spPr>
          <a:xfrm>
            <a:off x="3144472" y="949960"/>
            <a:ext cx="6494830" cy="6233852"/>
          </a:xfrm>
          <a:prstGeom prst="rect">
            <a:avLst/>
          </a:prstGeom>
          <a:ln w="76200">
            <a:solidFill>
              <a:srgbClr val="FFFFFF"/>
            </a:solidFill>
            <a:miter lim="800000"/>
          </a:ln>
          <a:effectLst>
            <a:outerShdw blurRad="50800" dist="12700" dir="5400000" rotWithShape="0">
              <a:srgbClr val="000000">
                <a:alpha val="58999"/>
              </a:srgbClr>
            </a:outerShdw>
          </a:effectLst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2920" y="2418080"/>
            <a:ext cx="2353666" cy="480852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30"/>
              </a:spcBef>
              <a:buClrTx/>
              <a:buSzTx/>
              <a:buFontTx/>
              <a:buNone/>
              <a:defRPr sz="1540"/>
            </a:lvl1pPr>
            <a:lvl2pPr marL="0" indent="501569">
              <a:spcBef>
                <a:spcPts val="330"/>
              </a:spcBef>
              <a:buClrTx/>
              <a:buSzTx/>
              <a:buFontTx/>
              <a:buNone/>
              <a:defRPr sz="1540"/>
            </a:lvl2pPr>
            <a:lvl3pPr marL="0" indent="1003160">
              <a:spcBef>
                <a:spcPts val="330"/>
              </a:spcBef>
              <a:buClrTx/>
              <a:buSzTx/>
              <a:buFontTx/>
              <a:buNone/>
              <a:defRPr sz="1540"/>
            </a:lvl3pPr>
            <a:lvl4pPr marL="0" indent="1504756">
              <a:spcBef>
                <a:spcPts val="330"/>
              </a:spcBef>
              <a:buClrTx/>
              <a:buSzTx/>
              <a:buFontTx/>
              <a:buNone/>
              <a:defRPr sz="1540"/>
            </a:lvl4pPr>
            <a:lvl5pPr marL="0" indent="2006334">
              <a:spcBef>
                <a:spcPts val="330"/>
              </a:spcBef>
              <a:buClrTx/>
              <a:buSzTx/>
              <a:buFontTx/>
              <a:buNone/>
              <a:defRPr sz="154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3287667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15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32583692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26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127" name="Title Text"/>
          <p:cNvSpPr txBox="1">
            <a:spLocks noGrp="1"/>
          </p:cNvSpPr>
          <p:nvPr>
            <p:ph type="title"/>
          </p:nvPr>
        </p:nvSpPr>
        <p:spPr>
          <a:xfrm>
            <a:off x="7292340" y="690882"/>
            <a:ext cx="2263140" cy="6649721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D2533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8" name="Body Level One…"/>
          <p:cNvSpPr txBox="1">
            <a:spLocks noGrp="1"/>
          </p:cNvSpPr>
          <p:nvPr>
            <p:ph type="body" idx="1"/>
          </p:nvPr>
        </p:nvSpPr>
        <p:spPr>
          <a:xfrm>
            <a:off x="502920" y="690882"/>
            <a:ext cx="6621780" cy="664972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41187654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itle Text"/>
          <p:cNvSpPr txBox="1">
            <a:spLocks noGrp="1"/>
          </p:cNvSpPr>
          <p:nvPr>
            <p:ph type="title"/>
          </p:nvPr>
        </p:nvSpPr>
        <p:spPr>
          <a:xfrm>
            <a:off x="753890" y="2414961"/>
            <a:ext cx="8550622" cy="1666057"/>
          </a:xfrm>
          <a:prstGeom prst="rect">
            <a:avLst/>
          </a:prstGeom>
        </p:spPr>
        <p:txBody>
          <a:bodyPr lIns="35615" tIns="35615" rIns="35615" bIns="35615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3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09007" y="4404925"/>
            <a:ext cx="7040389" cy="1986112"/>
          </a:xfrm>
          <a:prstGeom prst="rect">
            <a:avLst/>
          </a:prstGeom>
        </p:spPr>
        <p:txBody>
          <a:bodyPr lIns="35615" tIns="35615" rIns="35615" bIns="35615"/>
          <a:lstStyle>
            <a:lvl1pPr marL="0" indent="0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1pPr>
            <a:lvl2pPr marL="0" indent="352653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2pPr>
            <a:lvl3pPr marL="0" indent="705318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3pPr>
            <a:lvl4pPr marL="0" indent="1057987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4pPr>
            <a:lvl5pPr marL="0" indent="1410650" algn="ctr" defTabSz="1005840">
              <a:spcBef>
                <a:spcPts val="660"/>
              </a:spcBef>
              <a:buClrTx/>
              <a:buSzTx/>
              <a:buFontTx/>
              <a:buNone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1908003"/>
      </p:ext>
    </p:extLst>
  </p:cSld>
  <p:clrMapOvr>
    <a:masterClrMapping/>
  </p:clrMapOvr>
  <p:transition spd="med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itle Text"/>
          <p:cNvSpPr txBox="1">
            <a:spLocks noGrp="1"/>
          </p:cNvSpPr>
          <p:nvPr>
            <p:ph type="title"/>
          </p:nvPr>
        </p:nvSpPr>
        <p:spPr>
          <a:xfrm>
            <a:off x="117929" y="518667"/>
            <a:ext cx="9888960" cy="1162573"/>
          </a:xfrm>
          <a:prstGeom prst="rect">
            <a:avLst/>
          </a:prstGeom>
        </p:spPr>
        <p:txBody>
          <a:bodyPr lIns="35615" tIns="35615" rIns="35615" bIns="35615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46" name="Body Level One…"/>
          <p:cNvSpPr txBox="1">
            <a:spLocks noGrp="1"/>
          </p:cNvSpPr>
          <p:nvPr>
            <p:ph type="body" idx="1"/>
          </p:nvPr>
        </p:nvSpPr>
        <p:spPr>
          <a:xfrm>
            <a:off x="117929" y="1681238"/>
            <a:ext cx="9888960" cy="6091163"/>
          </a:xfrm>
          <a:prstGeom prst="rect">
            <a:avLst/>
          </a:prstGeom>
        </p:spPr>
        <p:txBody>
          <a:bodyPr lIns="35615" tIns="35615" rIns="35615" bIns="35615"/>
          <a:lstStyle>
            <a:lvl1pPr marL="329412" indent="-291422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50124" indent="-263181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26691" indent="-250334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27356" indent="-262851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16775" indent="-262851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4418053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itle Text"/>
          <p:cNvSpPr txBox="1">
            <a:spLocks noGrp="1"/>
          </p:cNvSpPr>
          <p:nvPr>
            <p:ph type="title"/>
          </p:nvPr>
        </p:nvSpPr>
        <p:spPr>
          <a:xfrm>
            <a:off x="794408" y="4994375"/>
            <a:ext cx="8549394" cy="1543348"/>
          </a:xfrm>
          <a:prstGeom prst="rect">
            <a:avLst/>
          </a:prstGeom>
        </p:spPr>
        <p:txBody>
          <a:bodyPr lIns="35615" tIns="35615" rIns="35615" bIns="35615" anchor="t"/>
          <a:lstStyle>
            <a:lvl1pPr indent="9822" defTabSz="1005840">
              <a:defRPr sz="3080" b="1" cap="all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94408" y="3294162"/>
            <a:ext cx="8549394" cy="1700214"/>
          </a:xfrm>
          <a:prstGeom prst="rect">
            <a:avLst/>
          </a:prstGeom>
        </p:spPr>
        <p:txBody>
          <a:bodyPr lIns="35615" tIns="35615" rIns="35615" bIns="35615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1pPr>
            <a:lvl2pPr marL="0" indent="352653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2pPr>
            <a:lvl3pPr marL="0" indent="705318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3pPr>
            <a:lvl4pPr marL="0" indent="1057987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4pPr>
            <a:lvl5pPr marL="0" indent="1410650" defTabSz="1005840">
              <a:spcBef>
                <a:spcPts val="660"/>
              </a:spcBef>
              <a:buClrTx/>
              <a:buSzTx/>
              <a:buFontTx/>
              <a:buNone/>
              <a:defRPr sz="154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96266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itle Text"/>
          <p:cNvSpPr txBox="1">
            <a:spLocks noGrp="1"/>
          </p:cNvSpPr>
          <p:nvPr>
            <p:ph type="title"/>
          </p:nvPr>
        </p:nvSpPr>
        <p:spPr>
          <a:xfrm>
            <a:off x="117929" y="518667"/>
            <a:ext cx="9888960" cy="1162573"/>
          </a:xfrm>
          <a:prstGeom prst="rect">
            <a:avLst/>
          </a:prstGeom>
        </p:spPr>
        <p:txBody>
          <a:bodyPr lIns="35615" tIns="35615" rIns="35615" bIns="35615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6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7870" y="1681238"/>
            <a:ext cx="4885547" cy="6091163"/>
          </a:xfrm>
          <a:prstGeom prst="rect">
            <a:avLst/>
          </a:prstGeom>
        </p:spPr>
        <p:txBody>
          <a:bodyPr lIns="35615" tIns="35615" rIns="35615" bIns="35615"/>
          <a:lstStyle>
            <a:lvl1pPr marL="329413" indent="-291422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200">
                <a:solidFill>
                  <a:srgbClr val="1C1C34"/>
                </a:solidFill>
              </a:defRPr>
            </a:lvl1pPr>
            <a:lvl2pPr marL="673633" indent="-286690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200">
                <a:solidFill>
                  <a:srgbClr val="1C1C34"/>
                </a:solidFill>
              </a:defRPr>
            </a:lvl2pPr>
            <a:lvl3pPr marL="1054505" indent="-278148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200">
                <a:solidFill>
                  <a:srgbClr val="1C1C34"/>
                </a:solidFill>
              </a:defRPr>
            </a:lvl3pPr>
            <a:lvl4pPr marL="1464049" indent="-299544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200">
                <a:solidFill>
                  <a:srgbClr val="1C1C34"/>
                </a:solidFill>
              </a:defRPr>
            </a:lvl4pPr>
            <a:lvl5pPr marL="1853469" indent="-299544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20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78441696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xfrm>
            <a:off x="503412" y="311200"/>
            <a:ext cx="9051579" cy="1295401"/>
          </a:xfrm>
          <a:prstGeom prst="rect">
            <a:avLst/>
          </a:prstGeom>
        </p:spPr>
        <p:txBody>
          <a:bodyPr lIns="35615" tIns="35615" rIns="35615" bIns="35615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3412" y="1739430"/>
            <a:ext cx="4443526" cy="724869"/>
          </a:xfrm>
          <a:prstGeom prst="rect">
            <a:avLst/>
          </a:prstGeom>
        </p:spPr>
        <p:txBody>
          <a:bodyPr lIns="35615" tIns="35615" rIns="35615" bIns="35615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1pPr>
            <a:lvl2pPr marL="0" indent="352653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2pPr>
            <a:lvl3pPr marL="0" indent="705318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3pPr>
            <a:lvl4pPr marL="0" indent="1057987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4pPr>
            <a:lvl5pPr marL="0" indent="1410650" defTabSz="1005840">
              <a:spcBef>
                <a:spcPts val="660"/>
              </a:spcBef>
              <a:buClrTx/>
              <a:buSzTx/>
              <a:buFontTx/>
              <a:buNone/>
              <a:defRPr sz="1870" b="1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09009" y="1739430"/>
            <a:ext cx="4445980" cy="724869"/>
          </a:xfrm>
          <a:prstGeom prst="rect">
            <a:avLst/>
          </a:prstGeom>
        </p:spPr>
        <p:txBody>
          <a:bodyPr lIns="35615" tIns="35615" rIns="35615" bIns="35615" anchor="b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700" b="1">
                <a:solidFill>
                  <a:srgbClr val="1C1C34"/>
                </a:solidFill>
              </a:defRPr>
            </a:lvl1pPr>
          </a:lstStyle>
          <a:p>
            <a:pPr marL="0" indent="0" defTabSz="914400">
              <a:spcBef>
                <a:spcPts val="600"/>
              </a:spcBef>
              <a:buClrTx/>
              <a:buSzTx/>
              <a:buFontTx/>
              <a:buNone/>
              <a:defRPr sz="1700" b="1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1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666593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292" indent="0">
              <a:buNone/>
              <a:defRPr sz="3100"/>
            </a:lvl2pPr>
            <a:lvl3pPr marL="1018586" indent="0">
              <a:buNone/>
              <a:defRPr sz="2700"/>
            </a:lvl3pPr>
            <a:lvl4pPr marL="1527879" indent="0">
              <a:buNone/>
              <a:defRPr sz="2200"/>
            </a:lvl4pPr>
            <a:lvl5pPr marL="2037173" indent="0">
              <a:buNone/>
              <a:defRPr sz="2200"/>
            </a:lvl5pPr>
            <a:lvl6pPr marL="2546466" indent="0">
              <a:buNone/>
              <a:defRPr sz="2200"/>
            </a:lvl6pPr>
            <a:lvl7pPr marL="3055758" indent="0">
              <a:buNone/>
              <a:defRPr sz="2200"/>
            </a:lvl7pPr>
            <a:lvl8pPr marL="3565052" indent="0">
              <a:buNone/>
              <a:defRPr sz="2200"/>
            </a:lvl8pPr>
            <a:lvl9pPr marL="4074344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292" indent="0">
              <a:buNone/>
              <a:defRPr sz="1300"/>
            </a:lvl2pPr>
            <a:lvl3pPr marL="1018586" indent="0">
              <a:buNone/>
              <a:defRPr sz="1100"/>
            </a:lvl3pPr>
            <a:lvl4pPr marL="1527879" indent="0">
              <a:buNone/>
              <a:defRPr sz="1000"/>
            </a:lvl4pPr>
            <a:lvl5pPr marL="2037173" indent="0">
              <a:buNone/>
              <a:defRPr sz="1000"/>
            </a:lvl5pPr>
            <a:lvl6pPr marL="2546466" indent="0">
              <a:buNone/>
              <a:defRPr sz="1000"/>
            </a:lvl6pPr>
            <a:lvl7pPr marL="3055758" indent="0">
              <a:buNone/>
              <a:defRPr sz="1000"/>
            </a:lvl7pPr>
            <a:lvl8pPr marL="3565052" indent="0">
              <a:buNone/>
              <a:defRPr sz="1000"/>
            </a:lvl8pPr>
            <a:lvl9pPr marL="4074344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40F67-AEAB-354E-B0BB-A061B7CBA757}" type="datetime1">
              <a:rPr lang="en-US" smtClean="0"/>
              <a:t>5/6/21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8077-7BE0-724E-9F9E-E50D642DFD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itle Text"/>
          <p:cNvSpPr txBox="1">
            <a:spLocks noGrp="1"/>
          </p:cNvSpPr>
          <p:nvPr>
            <p:ph type="title"/>
          </p:nvPr>
        </p:nvSpPr>
        <p:spPr>
          <a:xfrm>
            <a:off x="117929" y="518667"/>
            <a:ext cx="9888960" cy="1162573"/>
          </a:xfrm>
          <a:prstGeom prst="rect">
            <a:avLst/>
          </a:prstGeom>
        </p:spPr>
        <p:txBody>
          <a:bodyPr lIns="35615" tIns="35615" rIns="35615" bIns="35615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5303339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4793231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itle Text"/>
          <p:cNvSpPr txBox="1">
            <a:spLocks noGrp="1"/>
          </p:cNvSpPr>
          <p:nvPr>
            <p:ph type="title"/>
          </p:nvPr>
        </p:nvSpPr>
        <p:spPr>
          <a:xfrm>
            <a:off x="503469" y="309994"/>
            <a:ext cx="3309009" cy="1316906"/>
          </a:xfrm>
          <a:prstGeom prst="rect">
            <a:avLst/>
          </a:prstGeom>
        </p:spPr>
        <p:txBody>
          <a:bodyPr lIns="35615" tIns="35615" rIns="35615" bIns="35615" anchor="b"/>
          <a:lstStyle>
            <a:lvl1pPr indent="9822" defTabSz="1005840">
              <a:defRPr sz="154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98" name="Body Level One…"/>
          <p:cNvSpPr txBox="1">
            <a:spLocks noGrp="1"/>
          </p:cNvSpPr>
          <p:nvPr>
            <p:ph type="body" idx="1"/>
          </p:nvPr>
        </p:nvSpPr>
        <p:spPr>
          <a:xfrm>
            <a:off x="3932746" y="309936"/>
            <a:ext cx="5622243" cy="6632600"/>
          </a:xfrm>
          <a:prstGeom prst="rect">
            <a:avLst/>
          </a:prstGeom>
        </p:spPr>
        <p:txBody>
          <a:bodyPr lIns="35615" tIns="35615" rIns="35615" bIns="35615"/>
          <a:lstStyle>
            <a:lvl1pPr marL="329412" indent="-291422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420">
                <a:solidFill>
                  <a:srgbClr val="1C1C34"/>
                </a:solidFill>
              </a:defRPr>
            </a:lvl1pPr>
            <a:lvl2pPr marL="654998" indent="-268055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420">
                <a:solidFill>
                  <a:srgbClr val="1C1C34"/>
                </a:solidFill>
              </a:defRPr>
            </a:lvl2pPr>
            <a:lvl3pPr marL="1028327" indent="-251970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420">
                <a:solidFill>
                  <a:srgbClr val="1C1C34"/>
                </a:solidFill>
              </a:defRPr>
            </a:lvl3pPr>
            <a:lvl4pPr marL="1470469" indent="-305964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420">
                <a:solidFill>
                  <a:srgbClr val="1C1C34"/>
                </a:solidFill>
              </a:defRPr>
            </a:lvl4pPr>
            <a:lvl5pPr marL="1859889" indent="-305964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42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9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3468" y="1626842"/>
            <a:ext cx="3309010" cy="5315695"/>
          </a:xfrm>
          <a:prstGeom prst="rect">
            <a:avLst/>
          </a:prstGeom>
        </p:spPr>
        <p:txBody>
          <a:bodyPr lIns="35615" tIns="35615" rIns="35615" bIns="35615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000">
                <a:solidFill>
                  <a:srgbClr val="1C1C34"/>
                </a:solidFill>
              </a:defRPr>
            </a:lvl1pPr>
          </a:lstStyle>
          <a:p>
            <a:pPr marL="0" indent="0" defTabSz="914400">
              <a:spcBef>
                <a:spcPts val="600"/>
              </a:spcBef>
              <a:buClrTx/>
              <a:buSzTx/>
              <a:buFontTx/>
              <a:buNone/>
              <a:defRPr sz="1000">
                <a:solidFill>
                  <a:srgbClr val="1C1C34"/>
                </a:solidFill>
              </a:defRPr>
            </a:pPr>
            <a:endParaRPr/>
          </a:p>
        </p:txBody>
      </p:sp>
      <p:sp>
        <p:nvSpPr>
          <p:cNvPr id="2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4874102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itle Text"/>
          <p:cNvSpPr txBox="1">
            <a:spLocks noGrp="1"/>
          </p:cNvSpPr>
          <p:nvPr>
            <p:ph type="title"/>
          </p:nvPr>
        </p:nvSpPr>
        <p:spPr>
          <a:xfrm>
            <a:off x="1971956" y="5440934"/>
            <a:ext cx="6034796" cy="642641"/>
          </a:xfrm>
          <a:prstGeom prst="rect">
            <a:avLst/>
          </a:prstGeom>
        </p:spPr>
        <p:txBody>
          <a:bodyPr lIns="35615" tIns="35615" rIns="35615" bIns="35615" anchor="b"/>
          <a:lstStyle>
            <a:lvl1pPr indent="9822" defTabSz="1005840">
              <a:defRPr sz="1540" b="1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08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971956" y="694506"/>
            <a:ext cx="6034796" cy="466293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0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71956" y="6083574"/>
            <a:ext cx="6034796" cy="912094"/>
          </a:xfrm>
          <a:prstGeom prst="rect">
            <a:avLst/>
          </a:prstGeom>
        </p:spPr>
        <p:txBody>
          <a:bodyPr lIns="35615" tIns="35615" rIns="35615" bIns="35615"/>
          <a:lstStyle>
            <a:lvl1pPr marL="0" indent="0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1pPr>
            <a:lvl2pPr marL="0" indent="352653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2pPr>
            <a:lvl3pPr marL="0" indent="705318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3pPr>
            <a:lvl4pPr marL="0" indent="1057987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4pPr>
            <a:lvl5pPr marL="0" indent="1410650" defTabSz="1005840">
              <a:spcBef>
                <a:spcPts val="660"/>
              </a:spcBef>
              <a:buClrTx/>
              <a:buSzTx/>
              <a:buFontTx/>
              <a:buNone/>
              <a:defRPr sz="110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06004242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itle Text"/>
          <p:cNvSpPr txBox="1">
            <a:spLocks noGrp="1"/>
          </p:cNvSpPr>
          <p:nvPr>
            <p:ph type="title"/>
          </p:nvPr>
        </p:nvSpPr>
        <p:spPr>
          <a:xfrm>
            <a:off x="117929" y="518667"/>
            <a:ext cx="9888960" cy="1162573"/>
          </a:xfrm>
          <a:prstGeom prst="rect">
            <a:avLst/>
          </a:prstGeom>
        </p:spPr>
        <p:txBody>
          <a:bodyPr lIns="35615" tIns="35615" rIns="35615" bIns="35615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18" name="Body Level One…"/>
          <p:cNvSpPr txBox="1">
            <a:spLocks noGrp="1"/>
          </p:cNvSpPr>
          <p:nvPr>
            <p:ph type="body" idx="1"/>
          </p:nvPr>
        </p:nvSpPr>
        <p:spPr>
          <a:xfrm>
            <a:off x="117929" y="1681238"/>
            <a:ext cx="9888960" cy="6091163"/>
          </a:xfrm>
          <a:prstGeom prst="rect">
            <a:avLst/>
          </a:prstGeom>
        </p:spPr>
        <p:txBody>
          <a:bodyPr lIns="35615" tIns="35615" rIns="35615" bIns="35615"/>
          <a:lstStyle>
            <a:lvl1pPr marL="329412" indent="-291422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50124" indent="-263181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26691" indent="-250334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27356" indent="-262851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16775" indent="-262851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3110478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itle Text"/>
          <p:cNvSpPr txBox="1">
            <a:spLocks noGrp="1"/>
          </p:cNvSpPr>
          <p:nvPr>
            <p:ph type="title"/>
          </p:nvPr>
        </p:nvSpPr>
        <p:spPr>
          <a:xfrm>
            <a:off x="7535206" y="518666"/>
            <a:ext cx="2471626" cy="7253735"/>
          </a:xfrm>
          <a:prstGeom prst="rect">
            <a:avLst/>
          </a:prstGeom>
        </p:spPr>
        <p:txBody>
          <a:bodyPr lIns="35615" tIns="35615" rIns="35615" bIns="35615" anchor="t"/>
          <a:lstStyle>
            <a:lvl1pPr indent="9822" defTabSz="1005840">
              <a:defRPr sz="4180" spc="0">
                <a:solidFill>
                  <a:srgbClr val="1C1C3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7" name="Body Level One…"/>
          <p:cNvSpPr txBox="1">
            <a:spLocks noGrp="1"/>
          </p:cNvSpPr>
          <p:nvPr>
            <p:ph type="body" idx="1"/>
          </p:nvPr>
        </p:nvSpPr>
        <p:spPr>
          <a:xfrm>
            <a:off x="117870" y="518666"/>
            <a:ext cx="7299464" cy="7253735"/>
          </a:xfrm>
          <a:prstGeom prst="rect">
            <a:avLst/>
          </a:prstGeom>
        </p:spPr>
        <p:txBody>
          <a:bodyPr lIns="35615" tIns="35615" rIns="35615" bIns="35615"/>
          <a:lstStyle>
            <a:lvl1pPr marL="329412" indent="-291422" defTabSz="1005840">
              <a:spcBef>
                <a:spcPts val="660"/>
              </a:spcBef>
              <a:buClr>
                <a:srgbClr val="000080"/>
              </a:buClr>
              <a:buFontTx/>
              <a:buChar char="□"/>
              <a:defRPr sz="2970">
                <a:solidFill>
                  <a:srgbClr val="1C1C34"/>
                </a:solidFill>
              </a:defRPr>
            </a:lvl1pPr>
            <a:lvl2pPr marL="650124" indent="-263181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2pPr>
            <a:lvl3pPr marL="1026691" indent="-250334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p"/>
              <a:defRPr sz="2970">
                <a:solidFill>
                  <a:srgbClr val="1C1C34"/>
                </a:solidFill>
              </a:defRPr>
            </a:lvl3pPr>
            <a:lvl4pPr marL="1427356" indent="-262851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■"/>
              <a:defRPr sz="2970">
                <a:solidFill>
                  <a:srgbClr val="1C1C34"/>
                </a:solidFill>
              </a:defRPr>
            </a:lvl4pPr>
            <a:lvl5pPr marL="1816775" indent="-262851" defTabSz="1005840">
              <a:spcBef>
                <a:spcPts val="660"/>
              </a:spcBef>
              <a:buClr>
                <a:srgbClr val="000080"/>
              </a:buClr>
              <a:buSzPct val="69000"/>
              <a:buFontTx/>
              <a:buChar char="□"/>
              <a:defRPr sz="2970">
                <a:solidFill>
                  <a:srgbClr val="1C1C3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08520" y="7039329"/>
            <a:ext cx="324518" cy="32907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00493591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itle Text"/>
          <p:cNvSpPr txBox="1">
            <a:spLocks noGrp="1"/>
          </p:cNvSpPr>
          <p:nvPr>
            <p:ph type="title"/>
          </p:nvPr>
        </p:nvSpPr>
        <p:spPr>
          <a:xfrm>
            <a:off x="753890" y="2414961"/>
            <a:ext cx="8550622" cy="1666057"/>
          </a:xfrm>
          <a:prstGeom prst="rect">
            <a:avLst/>
          </a:prstGeom>
        </p:spPr>
        <p:txBody>
          <a:bodyPr lIns="35613" tIns="35613" rIns="35613" bIns="35613"/>
          <a:lstStyle>
            <a:lvl1pPr indent="9822" algn="ctr" defTabSz="1005840">
              <a:defRPr sz="4840" spc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09007" y="4404926"/>
            <a:ext cx="7040389" cy="1986112"/>
          </a:xfrm>
          <a:prstGeom prst="rect">
            <a:avLst/>
          </a:prstGeom>
        </p:spPr>
        <p:txBody>
          <a:bodyPr lIns="35613" tIns="35613" rIns="35613" bIns="35613"/>
          <a:lstStyle>
            <a:lvl1pPr marL="0" indent="0" algn="ctr" defTabSz="1005840">
              <a:spcBef>
                <a:spcPts val="770"/>
              </a:spcBef>
              <a:buClrTx/>
              <a:buSzTx/>
              <a:buFontTx/>
              <a:buNone/>
              <a:defRPr sz="3300">
                <a:solidFill>
                  <a:srgbClr val="000000"/>
                </a:solidFill>
              </a:defRPr>
            </a:lvl1pPr>
            <a:lvl2pPr marL="0" indent="352636" algn="ctr" defTabSz="1005840">
              <a:spcBef>
                <a:spcPts val="770"/>
              </a:spcBef>
              <a:buClrTx/>
              <a:buSzTx/>
              <a:buFontTx/>
              <a:buNone/>
              <a:defRPr sz="3300">
                <a:solidFill>
                  <a:srgbClr val="000000"/>
                </a:solidFill>
              </a:defRPr>
            </a:lvl2pPr>
            <a:lvl3pPr marL="0" indent="705282" algn="ctr" defTabSz="1005840">
              <a:spcBef>
                <a:spcPts val="770"/>
              </a:spcBef>
              <a:buClrTx/>
              <a:buSzTx/>
              <a:buFontTx/>
              <a:buNone/>
              <a:defRPr sz="3300">
                <a:solidFill>
                  <a:srgbClr val="000000"/>
                </a:solidFill>
              </a:defRPr>
            </a:lvl3pPr>
            <a:lvl4pPr marL="0" indent="1057933" algn="ctr" defTabSz="1005840">
              <a:spcBef>
                <a:spcPts val="770"/>
              </a:spcBef>
              <a:buClrTx/>
              <a:buSzTx/>
              <a:buFontTx/>
              <a:buNone/>
              <a:defRPr sz="3300">
                <a:solidFill>
                  <a:srgbClr val="000000"/>
                </a:solidFill>
              </a:defRPr>
            </a:lvl4pPr>
            <a:lvl5pPr marL="0" indent="1410577" algn="ctr" defTabSz="1005840">
              <a:spcBef>
                <a:spcPts val="770"/>
              </a:spcBef>
              <a:buClrTx/>
              <a:buSzTx/>
              <a:buFontTx/>
              <a:buNone/>
              <a:defRPr sz="330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7503" y="7076628"/>
            <a:ext cx="247474" cy="250937"/>
          </a:xfrm>
          <a:prstGeom prst="rect">
            <a:avLst/>
          </a:prstGeom>
        </p:spPr>
        <p:txBody>
          <a:bodyPr lIns="32053" tIns="32053" rIns="32053" bIns="32053" anchor="t"/>
          <a:lstStyle>
            <a:lvl1pPr algn="ctr">
              <a:defRPr sz="1210"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692497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itle Text"/>
          <p:cNvSpPr txBox="1">
            <a:spLocks noGrp="1"/>
          </p:cNvSpPr>
          <p:nvPr>
            <p:ph type="title"/>
          </p:nvPr>
        </p:nvSpPr>
        <p:spPr>
          <a:xfrm>
            <a:off x="502243" y="101205"/>
            <a:ext cx="9052806" cy="1710333"/>
          </a:xfrm>
          <a:prstGeom prst="rect">
            <a:avLst/>
          </a:prstGeom>
        </p:spPr>
        <p:txBody>
          <a:bodyPr lIns="35613" tIns="35613" rIns="35613" bIns="35613"/>
          <a:lstStyle>
            <a:lvl1pPr indent="9822" algn="ctr" defTabSz="1005840">
              <a:defRPr sz="4840" spc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45" name="Body Level One…"/>
          <p:cNvSpPr txBox="1">
            <a:spLocks noGrp="1"/>
          </p:cNvSpPr>
          <p:nvPr>
            <p:ph type="body" idx="1"/>
          </p:nvPr>
        </p:nvSpPr>
        <p:spPr>
          <a:xfrm>
            <a:off x="502243" y="1811535"/>
            <a:ext cx="9052806" cy="5957072"/>
          </a:xfrm>
          <a:prstGeom prst="rect">
            <a:avLst/>
          </a:prstGeom>
        </p:spPr>
        <p:txBody>
          <a:bodyPr lIns="35613" tIns="35613" rIns="35613" bIns="35613"/>
          <a:lstStyle>
            <a:lvl1pPr marL="329396" indent="-291407" defTabSz="1005840">
              <a:spcBef>
                <a:spcPts val="770"/>
              </a:spcBef>
              <a:buClrTx/>
              <a:buSzPct val="100000"/>
              <a:defRPr sz="3300">
                <a:solidFill>
                  <a:srgbClr val="000000"/>
                </a:solidFill>
              </a:defRPr>
            </a:lvl1pPr>
            <a:lvl2pPr marL="657671" indent="-270747" defTabSz="1005840">
              <a:spcBef>
                <a:spcPts val="770"/>
              </a:spcBef>
              <a:buClrTx/>
              <a:buSzPct val="100000"/>
              <a:buChar char="–"/>
              <a:defRPr sz="3300">
                <a:solidFill>
                  <a:srgbClr val="000000"/>
                </a:solidFill>
              </a:defRPr>
            </a:lvl2pPr>
            <a:lvl3pPr marL="1054451" indent="-278134" defTabSz="1005840">
              <a:spcBef>
                <a:spcPts val="770"/>
              </a:spcBef>
              <a:buClrTx/>
              <a:buSzPct val="100000"/>
              <a:defRPr sz="3300">
                <a:solidFill>
                  <a:srgbClr val="000000"/>
                </a:solidFill>
              </a:defRPr>
            </a:lvl3pPr>
            <a:lvl4pPr marL="1508024" indent="-343578" defTabSz="1005840">
              <a:spcBef>
                <a:spcPts val="770"/>
              </a:spcBef>
              <a:buClrTx/>
              <a:buChar char="–"/>
              <a:defRPr sz="3300">
                <a:solidFill>
                  <a:srgbClr val="000000"/>
                </a:solidFill>
              </a:defRPr>
            </a:lvl4pPr>
            <a:lvl5pPr marL="1897424" indent="-343578" defTabSz="1005840">
              <a:spcBef>
                <a:spcPts val="770"/>
              </a:spcBef>
              <a:buClrTx/>
              <a:buChar char="»"/>
              <a:defRPr sz="330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7503" y="7076628"/>
            <a:ext cx="247474" cy="250937"/>
          </a:xfrm>
          <a:prstGeom prst="rect">
            <a:avLst/>
          </a:prstGeom>
        </p:spPr>
        <p:txBody>
          <a:bodyPr lIns="32053" tIns="32053" rIns="32053" bIns="32053" anchor="t"/>
          <a:lstStyle>
            <a:lvl1pPr algn="ctr">
              <a:defRPr sz="1210"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298171"/>
      </p:ext>
    </p:extLst>
  </p:cSld>
  <p:clrMapOvr>
    <a:masterClrMapping/>
  </p:clrMapOvr>
  <p:transition spd="med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itle Text"/>
          <p:cNvSpPr txBox="1">
            <a:spLocks noGrp="1"/>
          </p:cNvSpPr>
          <p:nvPr>
            <p:ph type="title"/>
          </p:nvPr>
        </p:nvSpPr>
        <p:spPr>
          <a:xfrm>
            <a:off x="794408" y="4994375"/>
            <a:ext cx="8549394" cy="1543348"/>
          </a:xfrm>
          <a:prstGeom prst="rect">
            <a:avLst/>
          </a:prstGeom>
        </p:spPr>
        <p:txBody>
          <a:bodyPr lIns="35613" tIns="35613" rIns="35613" bIns="35613" anchor="t"/>
          <a:lstStyle>
            <a:lvl1pPr indent="9822" defTabSz="1005840">
              <a:defRPr sz="3080" b="1" cap="all" spc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5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94408" y="3294162"/>
            <a:ext cx="8549394" cy="1700214"/>
          </a:xfrm>
          <a:prstGeom prst="rect">
            <a:avLst/>
          </a:prstGeom>
        </p:spPr>
        <p:txBody>
          <a:bodyPr lIns="35613" tIns="35613" rIns="35613" bIns="35613" anchor="b"/>
          <a:lstStyle>
            <a:lvl1pPr marL="0" indent="0" defTabSz="1005840">
              <a:spcBef>
                <a:spcPts val="770"/>
              </a:spcBef>
              <a:buClrTx/>
              <a:buSzTx/>
              <a:buFontTx/>
              <a:buNone/>
              <a:defRPr sz="1540">
                <a:solidFill>
                  <a:srgbClr val="000000"/>
                </a:solidFill>
              </a:defRPr>
            </a:lvl1pPr>
            <a:lvl2pPr marL="0" indent="352636" defTabSz="1005840">
              <a:spcBef>
                <a:spcPts val="770"/>
              </a:spcBef>
              <a:buClrTx/>
              <a:buSzTx/>
              <a:buFontTx/>
              <a:buNone/>
              <a:defRPr sz="1540">
                <a:solidFill>
                  <a:srgbClr val="000000"/>
                </a:solidFill>
              </a:defRPr>
            </a:lvl2pPr>
            <a:lvl3pPr marL="0" indent="705282" defTabSz="1005840">
              <a:spcBef>
                <a:spcPts val="770"/>
              </a:spcBef>
              <a:buClrTx/>
              <a:buSzTx/>
              <a:buFontTx/>
              <a:buNone/>
              <a:defRPr sz="1540">
                <a:solidFill>
                  <a:srgbClr val="000000"/>
                </a:solidFill>
              </a:defRPr>
            </a:lvl3pPr>
            <a:lvl4pPr marL="0" indent="1057933" defTabSz="1005840">
              <a:spcBef>
                <a:spcPts val="770"/>
              </a:spcBef>
              <a:buClrTx/>
              <a:buSzTx/>
              <a:buFontTx/>
              <a:buNone/>
              <a:defRPr sz="1540">
                <a:solidFill>
                  <a:srgbClr val="000000"/>
                </a:solidFill>
              </a:defRPr>
            </a:lvl4pPr>
            <a:lvl5pPr marL="0" indent="1410577" defTabSz="1005840">
              <a:spcBef>
                <a:spcPts val="770"/>
              </a:spcBef>
              <a:buClrTx/>
              <a:buSzTx/>
              <a:buFontTx/>
              <a:buNone/>
              <a:defRPr sz="154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7503" y="7076628"/>
            <a:ext cx="247474" cy="250937"/>
          </a:xfrm>
          <a:prstGeom prst="rect">
            <a:avLst/>
          </a:prstGeom>
        </p:spPr>
        <p:txBody>
          <a:bodyPr lIns="32053" tIns="32053" rIns="32053" bIns="32053" anchor="t"/>
          <a:lstStyle>
            <a:lvl1pPr algn="ctr">
              <a:defRPr sz="1210"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9890859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Title Text"/>
          <p:cNvSpPr txBox="1">
            <a:spLocks noGrp="1"/>
          </p:cNvSpPr>
          <p:nvPr>
            <p:ph type="title"/>
          </p:nvPr>
        </p:nvSpPr>
        <p:spPr>
          <a:xfrm>
            <a:off x="502243" y="101205"/>
            <a:ext cx="9052806" cy="1710333"/>
          </a:xfrm>
          <a:prstGeom prst="rect">
            <a:avLst/>
          </a:prstGeom>
        </p:spPr>
        <p:txBody>
          <a:bodyPr lIns="35613" tIns="35613" rIns="35613" bIns="35613"/>
          <a:lstStyle>
            <a:lvl1pPr indent="9822" algn="ctr" defTabSz="1005840">
              <a:defRPr sz="4840" spc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6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02184" y="1811535"/>
            <a:ext cx="4466854" cy="5957072"/>
          </a:xfrm>
          <a:prstGeom prst="rect">
            <a:avLst/>
          </a:prstGeom>
        </p:spPr>
        <p:txBody>
          <a:bodyPr lIns="35613" tIns="35613" rIns="35613" bIns="35613"/>
          <a:lstStyle>
            <a:lvl1pPr marL="329396" indent="-291407" defTabSz="1005840">
              <a:spcBef>
                <a:spcPts val="770"/>
              </a:spcBef>
              <a:buClrTx/>
              <a:buSzPct val="100000"/>
              <a:defRPr sz="2200">
                <a:solidFill>
                  <a:srgbClr val="000000"/>
                </a:solidFill>
              </a:defRPr>
            </a:lvl1pPr>
            <a:lvl2pPr marL="673597" indent="-286673" defTabSz="1005840">
              <a:spcBef>
                <a:spcPts val="770"/>
              </a:spcBef>
              <a:buClrTx/>
              <a:buSzPct val="100000"/>
              <a:buChar char="–"/>
              <a:defRPr sz="2200">
                <a:solidFill>
                  <a:srgbClr val="000000"/>
                </a:solidFill>
              </a:defRPr>
            </a:lvl2pPr>
            <a:lvl3pPr marL="1054452" indent="-278135" defTabSz="1005840">
              <a:spcBef>
                <a:spcPts val="770"/>
              </a:spcBef>
              <a:buClrTx/>
              <a:buSzPct val="100000"/>
              <a:defRPr sz="2200">
                <a:solidFill>
                  <a:srgbClr val="000000"/>
                </a:solidFill>
              </a:defRPr>
            </a:lvl3pPr>
            <a:lvl4pPr marL="1463976" indent="-299530" defTabSz="1005840">
              <a:spcBef>
                <a:spcPts val="770"/>
              </a:spcBef>
              <a:buClrTx/>
              <a:buChar char="–"/>
              <a:defRPr sz="2200">
                <a:solidFill>
                  <a:srgbClr val="000000"/>
                </a:solidFill>
              </a:defRPr>
            </a:lvl4pPr>
            <a:lvl5pPr marL="1853376" indent="-299530" defTabSz="1005840">
              <a:spcBef>
                <a:spcPts val="770"/>
              </a:spcBef>
              <a:buClrTx/>
              <a:buChar char="»"/>
              <a:defRPr sz="220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7503" y="7076628"/>
            <a:ext cx="247474" cy="250937"/>
          </a:xfrm>
          <a:prstGeom prst="rect">
            <a:avLst/>
          </a:prstGeom>
        </p:spPr>
        <p:txBody>
          <a:bodyPr lIns="32053" tIns="32053" rIns="32053" bIns="32053" anchor="t"/>
          <a:lstStyle>
            <a:lvl1pPr algn="ctr">
              <a:defRPr sz="1210"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77222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7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190.xml"/><Relationship Id="rId21" Type="http://schemas.openxmlformats.org/officeDocument/2006/relationships/slideLayout" Target="../slideLayouts/slideLayout94.xml"/><Relationship Id="rId42" Type="http://schemas.openxmlformats.org/officeDocument/2006/relationships/slideLayout" Target="../slideLayouts/slideLayout115.xml"/><Relationship Id="rId63" Type="http://schemas.openxmlformats.org/officeDocument/2006/relationships/slideLayout" Target="../slideLayouts/slideLayout136.xml"/><Relationship Id="rId84" Type="http://schemas.openxmlformats.org/officeDocument/2006/relationships/slideLayout" Target="../slideLayouts/slideLayout157.xml"/><Relationship Id="rId138" Type="http://schemas.openxmlformats.org/officeDocument/2006/relationships/slideLayout" Target="../slideLayouts/slideLayout211.xml"/><Relationship Id="rId159" Type="http://schemas.openxmlformats.org/officeDocument/2006/relationships/slideLayout" Target="../slideLayouts/slideLayout232.xml"/><Relationship Id="rId170" Type="http://schemas.openxmlformats.org/officeDocument/2006/relationships/slideLayout" Target="../slideLayouts/slideLayout243.xml"/><Relationship Id="rId191" Type="http://schemas.openxmlformats.org/officeDocument/2006/relationships/slideLayout" Target="../slideLayouts/slideLayout264.xml"/><Relationship Id="rId205" Type="http://schemas.openxmlformats.org/officeDocument/2006/relationships/slideLayout" Target="../slideLayouts/slideLayout278.xml"/><Relationship Id="rId226" Type="http://schemas.openxmlformats.org/officeDocument/2006/relationships/slideLayout" Target="../slideLayouts/slideLayout299.xml"/><Relationship Id="rId247" Type="http://schemas.openxmlformats.org/officeDocument/2006/relationships/slideLayout" Target="../slideLayouts/slideLayout320.xml"/><Relationship Id="rId107" Type="http://schemas.openxmlformats.org/officeDocument/2006/relationships/slideLayout" Target="../slideLayouts/slideLayout180.xml"/><Relationship Id="rId11" Type="http://schemas.openxmlformats.org/officeDocument/2006/relationships/slideLayout" Target="../slideLayouts/slideLayout84.xml"/><Relationship Id="rId32" Type="http://schemas.openxmlformats.org/officeDocument/2006/relationships/slideLayout" Target="../slideLayouts/slideLayout105.xml"/><Relationship Id="rId53" Type="http://schemas.openxmlformats.org/officeDocument/2006/relationships/slideLayout" Target="../slideLayouts/slideLayout126.xml"/><Relationship Id="rId74" Type="http://schemas.openxmlformats.org/officeDocument/2006/relationships/slideLayout" Target="../slideLayouts/slideLayout147.xml"/><Relationship Id="rId128" Type="http://schemas.openxmlformats.org/officeDocument/2006/relationships/slideLayout" Target="../slideLayouts/slideLayout201.xml"/><Relationship Id="rId149" Type="http://schemas.openxmlformats.org/officeDocument/2006/relationships/slideLayout" Target="../slideLayouts/slideLayout222.xml"/><Relationship Id="rId5" Type="http://schemas.openxmlformats.org/officeDocument/2006/relationships/slideLayout" Target="../slideLayouts/slideLayout78.xml"/><Relationship Id="rId95" Type="http://schemas.openxmlformats.org/officeDocument/2006/relationships/slideLayout" Target="../slideLayouts/slideLayout168.xml"/><Relationship Id="rId160" Type="http://schemas.openxmlformats.org/officeDocument/2006/relationships/slideLayout" Target="../slideLayouts/slideLayout233.xml"/><Relationship Id="rId181" Type="http://schemas.openxmlformats.org/officeDocument/2006/relationships/slideLayout" Target="../slideLayouts/slideLayout254.xml"/><Relationship Id="rId216" Type="http://schemas.openxmlformats.org/officeDocument/2006/relationships/slideLayout" Target="../slideLayouts/slideLayout289.xml"/><Relationship Id="rId237" Type="http://schemas.openxmlformats.org/officeDocument/2006/relationships/slideLayout" Target="../slideLayouts/slideLayout310.xml"/><Relationship Id="rId22" Type="http://schemas.openxmlformats.org/officeDocument/2006/relationships/slideLayout" Target="../slideLayouts/slideLayout95.xml"/><Relationship Id="rId43" Type="http://schemas.openxmlformats.org/officeDocument/2006/relationships/slideLayout" Target="../slideLayouts/slideLayout116.xml"/><Relationship Id="rId64" Type="http://schemas.openxmlformats.org/officeDocument/2006/relationships/slideLayout" Target="../slideLayouts/slideLayout137.xml"/><Relationship Id="rId118" Type="http://schemas.openxmlformats.org/officeDocument/2006/relationships/slideLayout" Target="../slideLayouts/slideLayout191.xml"/><Relationship Id="rId139" Type="http://schemas.openxmlformats.org/officeDocument/2006/relationships/slideLayout" Target="../slideLayouts/slideLayout212.xml"/><Relationship Id="rId85" Type="http://schemas.openxmlformats.org/officeDocument/2006/relationships/slideLayout" Target="../slideLayouts/slideLayout158.xml"/><Relationship Id="rId150" Type="http://schemas.openxmlformats.org/officeDocument/2006/relationships/slideLayout" Target="../slideLayouts/slideLayout223.xml"/><Relationship Id="rId171" Type="http://schemas.openxmlformats.org/officeDocument/2006/relationships/slideLayout" Target="../slideLayouts/slideLayout244.xml"/><Relationship Id="rId192" Type="http://schemas.openxmlformats.org/officeDocument/2006/relationships/slideLayout" Target="../slideLayouts/slideLayout265.xml"/><Relationship Id="rId206" Type="http://schemas.openxmlformats.org/officeDocument/2006/relationships/slideLayout" Target="../slideLayouts/slideLayout279.xml"/><Relationship Id="rId227" Type="http://schemas.openxmlformats.org/officeDocument/2006/relationships/slideLayout" Target="../slideLayouts/slideLayout300.xml"/><Relationship Id="rId248" Type="http://schemas.openxmlformats.org/officeDocument/2006/relationships/slideLayout" Target="../slideLayouts/slideLayout321.xml"/><Relationship Id="rId12" Type="http://schemas.openxmlformats.org/officeDocument/2006/relationships/slideLayout" Target="../slideLayouts/slideLayout85.xml"/><Relationship Id="rId33" Type="http://schemas.openxmlformats.org/officeDocument/2006/relationships/slideLayout" Target="../slideLayouts/slideLayout106.xml"/><Relationship Id="rId108" Type="http://schemas.openxmlformats.org/officeDocument/2006/relationships/slideLayout" Target="../slideLayouts/slideLayout181.xml"/><Relationship Id="rId129" Type="http://schemas.openxmlformats.org/officeDocument/2006/relationships/slideLayout" Target="../slideLayouts/slideLayout202.xml"/><Relationship Id="rId54" Type="http://schemas.openxmlformats.org/officeDocument/2006/relationships/slideLayout" Target="../slideLayouts/slideLayout127.xml"/><Relationship Id="rId75" Type="http://schemas.openxmlformats.org/officeDocument/2006/relationships/slideLayout" Target="../slideLayouts/slideLayout148.xml"/><Relationship Id="rId96" Type="http://schemas.openxmlformats.org/officeDocument/2006/relationships/slideLayout" Target="../slideLayouts/slideLayout169.xml"/><Relationship Id="rId140" Type="http://schemas.openxmlformats.org/officeDocument/2006/relationships/slideLayout" Target="../slideLayouts/slideLayout213.xml"/><Relationship Id="rId161" Type="http://schemas.openxmlformats.org/officeDocument/2006/relationships/slideLayout" Target="../slideLayouts/slideLayout234.xml"/><Relationship Id="rId182" Type="http://schemas.openxmlformats.org/officeDocument/2006/relationships/slideLayout" Target="../slideLayouts/slideLayout255.xml"/><Relationship Id="rId217" Type="http://schemas.openxmlformats.org/officeDocument/2006/relationships/slideLayout" Target="../slideLayouts/slideLayout290.xml"/><Relationship Id="rId6" Type="http://schemas.openxmlformats.org/officeDocument/2006/relationships/slideLayout" Target="../slideLayouts/slideLayout79.xml"/><Relationship Id="rId238" Type="http://schemas.openxmlformats.org/officeDocument/2006/relationships/slideLayout" Target="../slideLayouts/slideLayout311.xml"/><Relationship Id="rId23" Type="http://schemas.openxmlformats.org/officeDocument/2006/relationships/slideLayout" Target="../slideLayouts/slideLayout96.xml"/><Relationship Id="rId119" Type="http://schemas.openxmlformats.org/officeDocument/2006/relationships/slideLayout" Target="../slideLayouts/slideLayout192.xml"/><Relationship Id="rId44" Type="http://schemas.openxmlformats.org/officeDocument/2006/relationships/slideLayout" Target="../slideLayouts/slideLayout117.xml"/><Relationship Id="rId65" Type="http://schemas.openxmlformats.org/officeDocument/2006/relationships/slideLayout" Target="../slideLayouts/slideLayout138.xml"/><Relationship Id="rId86" Type="http://schemas.openxmlformats.org/officeDocument/2006/relationships/slideLayout" Target="../slideLayouts/slideLayout159.xml"/><Relationship Id="rId130" Type="http://schemas.openxmlformats.org/officeDocument/2006/relationships/slideLayout" Target="../slideLayouts/slideLayout203.xml"/><Relationship Id="rId151" Type="http://schemas.openxmlformats.org/officeDocument/2006/relationships/slideLayout" Target="../slideLayouts/slideLayout224.xml"/><Relationship Id="rId172" Type="http://schemas.openxmlformats.org/officeDocument/2006/relationships/slideLayout" Target="../slideLayouts/slideLayout245.xml"/><Relationship Id="rId193" Type="http://schemas.openxmlformats.org/officeDocument/2006/relationships/slideLayout" Target="../slideLayouts/slideLayout266.xml"/><Relationship Id="rId207" Type="http://schemas.openxmlformats.org/officeDocument/2006/relationships/slideLayout" Target="../slideLayouts/slideLayout280.xml"/><Relationship Id="rId228" Type="http://schemas.openxmlformats.org/officeDocument/2006/relationships/slideLayout" Target="../slideLayouts/slideLayout301.xml"/><Relationship Id="rId249" Type="http://schemas.openxmlformats.org/officeDocument/2006/relationships/theme" Target="../theme/theme7.xml"/><Relationship Id="rId13" Type="http://schemas.openxmlformats.org/officeDocument/2006/relationships/slideLayout" Target="../slideLayouts/slideLayout86.xml"/><Relationship Id="rId109" Type="http://schemas.openxmlformats.org/officeDocument/2006/relationships/slideLayout" Target="../slideLayouts/slideLayout182.xml"/><Relationship Id="rId34" Type="http://schemas.openxmlformats.org/officeDocument/2006/relationships/slideLayout" Target="../slideLayouts/slideLayout107.xml"/><Relationship Id="rId55" Type="http://schemas.openxmlformats.org/officeDocument/2006/relationships/slideLayout" Target="../slideLayouts/slideLayout128.xml"/><Relationship Id="rId76" Type="http://schemas.openxmlformats.org/officeDocument/2006/relationships/slideLayout" Target="../slideLayouts/slideLayout149.xml"/><Relationship Id="rId97" Type="http://schemas.openxmlformats.org/officeDocument/2006/relationships/slideLayout" Target="../slideLayouts/slideLayout170.xml"/><Relationship Id="rId120" Type="http://schemas.openxmlformats.org/officeDocument/2006/relationships/slideLayout" Target="../slideLayouts/slideLayout193.xml"/><Relationship Id="rId141" Type="http://schemas.openxmlformats.org/officeDocument/2006/relationships/slideLayout" Target="../slideLayouts/slideLayout214.xml"/><Relationship Id="rId7" Type="http://schemas.openxmlformats.org/officeDocument/2006/relationships/slideLayout" Target="../slideLayouts/slideLayout80.xml"/><Relationship Id="rId162" Type="http://schemas.openxmlformats.org/officeDocument/2006/relationships/slideLayout" Target="../slideLayouts/slideLayout235.xml"/><Relationship Id="rId183" Type="http://schemas.openxmlformats.org/officeDocument/2006/relationships/slideLayout" Target="../slideLayouts/slideLayout256.xml"/><Relationship Id="rId218" Type="http://schemas.openxmlformats.org/officeDocument/2006/relationships/slideLayout" Target="../slideLayouts/slideLayout291.xml"/><Relationship Id="rId239" Type="http://schemas.openxmlformats.org/officeDocument/2006/relationships/slideLayout" Target="../slideLayouts/slideLayout312.xml"/><Relationship Id="rId24" Type="http://schemas.openxmlformats.org/officeDocument/2006/relationships/slideLayout" Target="../slideLayouts/slideLayout97.xml"/><Relationship Id="rId45" Type="http://schemas.openxmlformats.org/officeDocument/2006/relationships/slideLayout" Target="../slideLayouts/slideLayout118.xml"/><Relationship Id="rId66" Type="http://schemas.openxmlformats.org/officeDocument/2006/relationships/slideLayout" Target="../slideLayouts/slideLayout139.xml"/><Relationship Id="rId87" Type="http://schemas.openxmlformats.org/officeDocument/2006/relationships/slideLayout" Target="../slideLayouts/slideLayout160.xml"/><Relationship Id="rId110" Type="http://schemas.openxmlformats.org/officeDocument/2006/relationships/slideLayout" Target="../slideLayouts/slideLayout183.xml"/><Relationship Id="rId131" Type="http://schemas.openxmlformats.org/officeDocument/2006/relationships/slideLayout" Target="../slideLayouts/slideLayout204.xml"/><Relationship Id="rId152" Type="http://schemas.openxmlformats.org/officeDocument/2006/relationships/slideLayout" Target="../slideLayouts/slideLayout225.xml"/><Relationship Id="rId173" Type="http://schemas.openxmlformats.org/officeDocument/2006/relationships/slideLayout" Target="../slideLayouts/slideLayout246.xml"/><Relationship Id="rId194" Type="http://schemas.openxmlformats.org/officeDocument/2006/relationships/slideLayout" Target="../slideLayouts/slideLayout267.xml"/><Relationship Id="rId208" Type="http://schemas.openxmlformats.org/officeDocument/2006/relationships/slideLayout" Target="../slideLayouts/slideLayout281.xml"/><Relationship Id="rId229" Type="http://schemas.openxmlformats.org/officeDocument/2006/relationships/slideLayout" Target="../slideLayouts/slideLayout302.xml"/><Relationship Id="rId240" Type="http://schemas.openxmlformats.org/officeDocument/2006/relationships/slideLayout" Target="../slideLayouts/slideLayout313.xml"/><Relationship Id="rId14" Type="http://schemas.openxmlformats.org/officeDocument/2006/relationships/slideLayout" Target="../slideLayouts/slideLayout87.xml"/><Relationship Id="rId35" Type="http://schemas.openxmlformats.org/officeDocument/2006/relationships/slideLayout" Target="../slideLayouts/slideLayout108.xml"/><Relationship Id="rId56" Type="http://schemas.openxmlformats.org/officeDocument/2006/relationships/slideLayout" Target="../slideLayouts/slideLayout129.xml"/><Relationship Id="rId77" Type="http://schemas.openxmlformats.org/officeDocument/2006/relationships/slideLayout" Target="../slideLayouts/slideLayout150.xml"/><Relationship Id="rId100" Type="http://schemas.openxmlformats.org/officeDocument/2006/relationships/slideLayout" Target="../slideLayouts/slideLayout173.xml"/><Relationship Id="rId8" Type="http://schemas.openxmlformats.org/officeDocument/2006/relationships/slideLayout" Target="../slideLayouts/slideLayout81.xml"/><Relationship Id="rId98" Type="http://schemas.openxmlformats.org/officeDocument/2006/relationships/slideLayout" Target="../slideLayouts/slideLayout171.xml"/><Relationship Id="rId121" Type="http://schemas.openxmlformats.org/officeDocument/2006/relationships/slideLayout" Target="../slideLayouts/slideLayout194.xml"/><Relationship Id="rId142" Type="http://schemas.openxmlformats.org/officeDocument/2006/relationships/slideLayout" Target="../slideLayouts/slideLayout215.xml"/><Relationship Id="rId163" Type="http://schemas.openxmlformats.org/officeDocument/2006/relationships/slideLayout" Target="../slideLayouts/slideLayout236.xml"/><Relationship Id="rId184" Type="http://schemas.openxmlformats.org/officeDocument/2006/relationships/slideLayout" Target="../slideLayouts/slideLayout257.xml"/><Relationship Id="rId219" Type="http://schemas.openxmlformats.org/officeDocument/2006/relationships/slideLayout" Target="../slideLayouts/slideLayout292.xml"/><Relationship Id="rId230" Type="http://schemas.openxmlformats.org/officeDocument/2006/relationships/slideLayout" Target="../slideLayouts/slideLayout303.xml"/><Relationship Id="rId25" Type="http://schemas.openxmlformats.org/officeDocument/2006/relationships/slideLayout" Target="../slideLayouts/slideLayout98.xml"/><Relationship Id="rId46" Type="http://schemas.openxmlformats.org/officeDocument/2006/relationships/slideLayout" Target="../slideLayouts/slideLayout119.xml"/><Relationship Id="rId67" Type="http://schemas.openxmlformats.org/officeDocument/2006/relationships/slideLayout" Target="../slideLayouts/slideLayout140.xml"/><Relationship Id="rId88" Type="http://schemas.openxmlformats.org/officeDocument/2006/relationships/slideLayout" Target="../slideLayouts/slideLayout161.xml"/><Relationship Id="rId111" Type="http://schemas.openxmlformats.org/officeDocument/2006/relationships/slideLayout" Target="../slideLayouts/slideLayout184.xml"/><Relationship Id="rId132" Type="http://schemas.openxmlformats.org/officeDocument/2006/relationships/slideLayout" Target="../slideLayouts/slideLayout205.xml"/><Relationship Id="rId153" Type="http://schemas.openxmlformats.org/officeDocument/2006/relationships/slideLayout" Target="../slideLayouts/slideLayout226.xml"/><Relationship Id="rId174" Type="http://schemas.openxmlformats.org/officeDocument/2006/relationships/slideLayout" Target="../slideLayouts/slideLayout247.xml"/><Relationship Id="rId195" Type="http://schemas.openxmlformats.org/officeDocument/2006/relationships/slideLayout" Target="../slideLayouts/slideLayout268.xml"/><Relationship Id="rId209" Type="http://schemas.openxmlformats.org/officeDocument/2006/relationships/slideLayout" Target="../slideLayouts/slideLayout282.xml"/><Relationship Id="rId220" Type="http://schemas.openxmlformats.org/officeDocument/2006/relationships/slideLayout" Target="../slideLayouts/slideLayout293.xml"/><Relationship Id="rId241" Type="http://schemas.openxmlformats.org/officeDocument/2006/relationships/slideLayout" Target="../slideLayouts/slideLayout314.xml"/><Relationship Id="rId15" Type="http://schemas.openxmlformats.org/officeDocument/2006/relationships/slideLayout" Target="../slideLayouts/slideLayout88.xml"/><Relationship Id="rId36" Type="http://schemas.openxmlformats.org/officeDocument/2006/relationships/slideLayout" Target="../slideLayouts/slideLayout109.xml"/><Relationship Id="rId57" Type="http://schemas.openxmlformats.org/officeDocument/2006/relationships/slideLayout" Target="../slideLayouts/slideLayout130.xml"/><Relationship Id="rId78" Type="http://schemas.openxmlformats.org/officeDocument/2006/relationships/slideLayout" Target="../slideLayouts/slideLayout151.xml"/><Relationship Id="rId99" Type="http://schemas.openxmlformats.org/officeDocument/2006/relationships/slideLayout" Target="../slideLayouts/slideLayout172.xml"/><Relationship Id="rId101" Type="http://schemas.openxmlformats.org/officeDocument/2006/relationships/slideLayout" Target="../slideLayouts/slideLayout174.xml"/><Relationship Id="rId122" Type="http://schemas.openxmlformats.org/officeDocument/2006/relationships/slideLayout" Target="../slideLayouts/slideLayout195.xml"/><Relationship Id="rId143" Type="http://schemas.openxmlformats.org/officeDocument/2006/relationships/slideLayout" Target="../slideLayouts/slideLayout216.xml"/><Relationship Id="rId164" Type="http://schemas.openxmlformats.org/officeDocument/2006/relationships/slideLayout" Target="../slideLayouts/slideLayout237.xml"/><Relationship Id="rId185" Type="http://schemas.openxmlformats.org/officeDocument/2006/relationships/slideLayout" Target="../slideLayouts/slideLayout258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80" Type="http://schemas.openxmlformats.org/officeDocument/2006/relationships/slideLayout" Target="../slideLayouts/slideLayout253.xml"/><Relationship Id="rId210" Type="http://schemas.openxmlformats.org/officeDocument/2006/relationships/slideLayout" Target="../slideLayouts/slideLayout283.xml"/><Relationship Id="rId215" Type="http://schemas.openxmlformats.org/officeDocument/2006/relationships/slideLayout" Target="../slideLayouts/slideLayout288.xml"/><Relationship Id="rId236" Type="http://schemas.openxmlformats.org/officeDocument/2006/relationships/slideLayout" Target="../slideLayouts/slideLayout309.xml"/><Relationship Id="rId26" Type="http://schemas.openxmlformats.org/officeDocument/2006/relationships/slideLayout" Target="../slideLayouts/slideLayout99.xml"/><Relationship Id="rId231" Type="http://schemas.openxmlformats.org/officeDocument/2006/relationships/slideLayout" Target="../slideLayouts/slideLayout304.xml"/><Relationship Id="rId47" Type="http://schemas.openxmlformats.org/officeDocument/2006/relationships/slideLayout" Target="../slideLayouts/slideLayout120.xml"/><Relationship Id="rId68" Type="http://schemas.openxmlformats.org/officeDocument/2006/relationships/slideLayout" Target="../slideLayouts/slideLayout141.xml"/><Relationship Id="rId89" Type="http://schemas.openxmlformats.org/officeDocument/2006/relationships/slideLayout" Target="../slideLayouts/slideLayout162.xml"/><Relationship Id="rId112" Type="http://schemas.openxmlformats.org/officeDocument/2006/relationships/slideLayout" Target="../slideLayouts/slideLayout185.xml"/><Relationship Id="rId133" Type="http://schemas.openxmlformats.org/officeDocument/2006/relationships/slideLayout" Target="../slideLayouts/slideLayout206.xml"/><Relationship Id="rId154" Type="http://schemas.openxmlformats.org/officeDocument/2006/relationships/slideLayout" Target="../slideLayouts/slideLayout227.xml"/><Relationship Id="rId175" Type="http://schemas.openxmlformats.org/officeDocument/2006/relationships/slideLayout" Target="../slideLayouts/slideLayout248.xml"/><Relationship Id="rId196" Type="http://schemas.openxmlformats.org/officeDocument/2006/relationships/slideLayout" Target="../slideLayouts/slideLayout269.xml"/><Relationship Id="rId200" Type="http://schemas.openxmlformats.org/officeDocument/2006/relationships/slideLayout" Target="../slideLayouts/slideLayout273.xml"/><Relationship Id="rId16" Type="http://schemas.openxmlformats.org/officeDocument/2006/relationships/slideLayout" Target="../slideLayouts/slideLayout89.xml"/><Relationship Id="rId221" Type="http://schemas.openxmlformats.org/officeDocument/2006/relationships/slideLayout" Target="../slideLayouts/slideLayout294.xml"/><Relationship Id="rId242" Type="http://schemas.openxmlformats.org/officeDocument/2006/relationships/slideLayout" Target="../slideLayouts/slideLayout315.xml"/><Relationship Id="rId37" Type="http://schemas.openxmlformats.org/officeDocument/2006/relationships/slideLayout" Target="../slideLayouts/slideLayout110.xml"/><Relationship Id="rId58" Type="http://schemas.openxmlformats.org/officeDocument/2006/relationships/slideLayout" Target="../slideLayouts/slideLayout131.xml"/><Relationship Id="rId79" Type="http://schemas.openxmlformats.org/officeDocument/2006/relationships/slideLayout" Target="../slideLayouts/slideLayout152.xml"/><Relationship Id="rId102" Type="http://schemas.openxmlformats.org/officeDocument/2006/relationships/slideLayout" Target="../slideLayouts/slideLayout175.xml"/><Relationship Id="rId123" Type="http://schemas.openxmlformats.org/officeDocument/2006/relationships/slideLayout" Target="../slideLayouts/slideLayout196.xml"/><Relationship Id="rId144" Type="http://schemas.openxmlformats.org/officeDocument/2006/relationships/slideLayout" Target="../slideLayouts/slideLayout217.xml"/><Relationship Id="rId90" Type="http://schemas.openxmlformats.org/officeDocument/2006/relationships/slideLayout" Target="../slideLayouts/slideLayout163.xml"/><Relationship Id="rId165" Type="http://schemas.openxmlformats.org/officeDocument/2006/relationships/slideLayout" Target="../slideLayouts/slideLayout238.xml"/><Relationship Id="rId186" Type="http://schemas.openxmlformats.org/officeDocument/2006/relationships/slideLayout" Target="../slideLayouts/slideLayout259.xml"/><Relationship Id="rId211" Type="http://schemas.openxmlformats.org/officeDocument/2006/relationships/slideLayout" Target="../slideLayouts/slideLayout284.xml"/><Relationship Id="rId232" Type="http://schemas.openxmlformats.org/officeDocument/2006/relationships/slideLayout" Target="../slideLayouts/slideLayout305.xml"/><Relationship Id="rId27" Type="http://schemas.openxmlformats.org/officeDocument/2006/relationships/slideLayout" Target="../slideLayouts/slideLayout100.xml"/><Relationship Id="rId48" Type="http://schemas.openxmlformats.org/officeDocument/2006/relationships/slideLayout" Target="../slideLayouts/slideLayout121.xml"/><Relationship Id="rId69" Type="http://schemas.openxmlformats.org/officeDocument/2006/relationships/slideLayout" Target="../slideLayouts/slideLayout142.xml"/><Relationship Id="rId113" Type="http://schemas.openxmlformats.org/officeDocument/2006/relationships/slideLayout" Target="../slideLayouts/slideLayout186.xml"/><Relationship Id="rId134" Type="http://schemas.openxmlformats.org/officeDocument/2006/relationships/slideLayout" Target="../slideLayouts/slideLayout207.xml"/><Relationship Id="rId80" Type="http://schemas.openxmlformats.org/officeDocument/2006/relationships/slideLayout" Target="../slideLayouts/slideLayout153.xml"/><Relationship Id="rId155" Type="http://schemas.openxmlformats.org/officeDocument/2006/relationships/slideLayout" Target="../slideLayouts/slideLayout228.xml"/><Relationship Id="rId176" Type="http://schemas.openxmlformats.org/officeDocument/2006/relationships/slideLayout" Target="../slideLayouts/slideLayout249.xml"/><Relationship Id="rId197" Type="http://schemas.openxmlformats.org/officeDocument/2006/relationships/slideLayout" Target="../slideLayouts/slideLayout270.xml"/><Relationship Id="rId201" Type="http://schemas.openxmlformats.org/officeDocument/2006/relationships/slideLayout" Target="../slideLayouts/slideLayout274.xml"/><Relationship Id="rId222" Type="http://schemas.openxmlformats.org/officeDocument/2006/relationships/slideLayout" Target="../slideLayouts/slideLayout295.xml"/><Relationship Id="rId243" Type="http://schemas.openxmlformats.org/officeDocument/2006/relationships/slideLayout" Target="../slideLayouts/slideLayout316.xml"/><Relationship Id="rId17" Type="http://schemas.openxmlformats.org/officeDocument/2006/relationships/slideLayout" Target="../slideLayouts/slideLayout90.xml"/><Relationship Id="rId38" Type="http://schemas.openxmlformats.org/officeDocument/2006/relationships/slideLayout" Target="../slideLayouts/slideLayout111.xml"/><Relationship Id="rId59" Type="http://schemas.openxmlformats.org/officeDocument/2006/relationships/slideLayout" Target="../slideLayouts/slideLayout132.xml"/><Relationship Id="rId103" Type="http://schemas.openxmlformats.org/officeDocument/2006/relationships/slideLayout" Target="../slideLayouts/slideLayout176.xml"/><Relationship Id="rId124" Type="http://schemas.openxmlformats.org/officeDocument/2006/relationships/slideLayout" Target="../slideLayouts/slideLayout197.xml"/><Relationship Id="rId70" Type="http://schemas.openxmlformats.org/officeDocument/2006/relationships/slideLayout" Target="../slideLayouts/slideLayout143.xml"/><Relationship Id="rId91" Type="http://schemas.openxmlformats.org/officeDocument/2006/relationships/slideLayout" Target="../slideLayouts/slideLayout164.xml"/><Relationship Id="rId145" Type="http://schemas.openxmlformats.org/officeDocument/2006/relationships/slideLayout" Target="../slideLayouts/slideLayout218.xml"/><Relationship Id="rId166" Type="http://schemas.openxmlformats.org/officeDocument/2006/relationships/slideLayout" Target="../slideLayouts/slideLayout239.xml"/><Relationship Id="rId187" Type="http://schemas.openxmlformats.org/officeDocument/2006/relationships/slideLayout" Target="../slideLayouts/slideLayout260.xml"/><Relationship Id="rId1" Type="http://schemas.openxmlformats.org/officeDocument/2006/relationships/slideLayout" Target="../slideLayouts/slideLayout74.xml"/><Relationship Id="rId212" Type="http://schemas.openxmlformats.org/officeDocument/2006/relationships/slideLayout" Target="../slideLayouts/slideLayout285.xml"/><Relationship Id="rId233" Type="http://schemas.openxmlformats.org/officeDocument/2006/relationships/slideLayout" Target="../slideLayouts/slideLayout306.xml"/><Relationship Id="rId28" Type="http://schemas.openxmlformats.org/officeDocument/2006/relationships/slideLayout" Target="../slideLayouts/slideLayout101.xml"/><Relationship Id="rId49" Type="http://schemas.openxmlformats.org/officeDocument/2006/relationships/slideLayout" Target="../slideLayouts/slideLayout122.xml"/><Relationship Id="rId114" Type="http://schemas.openxmlformats.org/officeDocument/2006/relationships/slideLayout" Target="../slideLayouts/slideLayout187.xml"/><Relationship Id="rId60" Type="http://schemas.openxmlformats.org/officeDocument/2006/relationships/slideLayout" Target="../slideLayouts/slideLayout133.xml"/><Relationship Id="rId81" Type="http://schemas.openxmlformats.org/officeDocument/2006/relationships/slideLayout" Target="../slideLayouts/slideLayout154.xml"/><Relationship Id="rId135" Type="http://schemas.openxmlformats.org/officeDocument/2006/relationships/slideLayout" Target="../slideLayouts/slideLayout208.xml"/><Relationship Id="rId156" Type="http://schemas.openxmlformats.org/officeDocument/2006/relationships/slideLayout" Target="../slideLayouts/slideLayout229.xml"/><Relationship Id="rId177" Type="http://schemas.openxmlformats.org/officeDocument/2006/relationships/slideLayout" Target="../slideLayouts/slideLayout250.xml"/><Relationship Id="rId198" Type="http://schemas.openxmlformats.org/officeDocument/2006/relationships/slideLayout" Target="../slideLayouts/slideLayout271.xml"/><Relationship Id="rId202" Type="http://schemas.openxmlformats.org/officeDocument/2006/relationships/slideLayout" Target="../slideLayouts/slideLayout275.xml"/><Relationship Id="rId223" Type="http://schemas.openxmlformats.org/officeDocument/2006/relationships/slideLayout" Target="../slideLayouts/slideLayout296.xml"/><Relationship Id="rId244" Type="http://schemas.openxmlformats.org/officeDocument/2006/relationships/slideLayout" Target="../slideLayouts/slideLayout317.xml"/><Relationship Id="rId18" Type="http://schemas.openxmlformats.org/officeDocument/2006/relationships/slideLayout" Target="../slideLayouts/slideLayout91.xml"/><Relationship Id="rId39" Type="http://schemas.openxmlformats.org/officeDocument/2006/relationships/slideLayout" Target="../slideLayouts/slideLayout112.xml"/><Relationship Id="rId50" Type="http://schemas.openxmlformats.org/officeDocument/2006/relationships/slideLayout" Target="../slideLayouts/slideLayout123.xml"/><Relationship Id="rId104" Type="http://schemas.openxmlformats.org/officeDocument/2006/relationships/slideLayout" Target="../slideLayouts/slideLayout177.xml"/><Relationship Id="rId125" Type="http://schemas.openxmlformats.org/officeDocument/2006/relationships/slideLayout" Target="../slideLayouts/slideLayout198.xml"/><Relationship Id="rId146" Type="http://schemas.openxmlformats.org/officeDocument/2006/relationships/slideLayout" Target="../slideLayouts/slideLayout219.xml"/><Relationship Id="rId167" Type="http://schemas.openxmlformats.org/officeDocument/2006/relationships/slideLayout" Target="../slideLayouts/slideLayout240.xml"/><Relationship Id="rId188" Type="http://schemas.openxmlformats.org/officeDocument/2006/relationships/slideLayout" Target="../slideLayouts/slideLayout261.xml"/><Relationship Id="rId71" Type="http://schemas.openxmlformats.org/officeDocument/2006/relationships/slideLayout" Target="../slideLayouts/slideLayout144.xml"/><Relationship Id="rId92" Type="http://schemas.openxmlformats.org/officeDocument/2006/relationships/slideLayout" Target="../slideLayouts/slideLayout165.xml"/><Relationship Id="rId213" Type="http://schemas.openxmlformats.org/officeDocument/2006/relationships/slideLayout" Target="../slideLayouts/slideLayout286.xml"/><Relationship Id="rId234" Type="http://schemas.openxmlformats.org/officeDocument/2006/relationships/slideLayout" Target="../slideLayouts/slideLayout307.xml"/><Relationship Id="rId2" Type="http://schemas.openxmlformats.org/officeDocument/2006/relationships/slideLayout" Target="../slideLayouts/slideLayout75.xml"/><Relationship Id="rId29" Type="http://schemas.openxmlformats.org/officeDocument/2006/relationships/slideLayout" Target="../slideLayouts/slideLayout102.xml"/><Relationship Id="rId40" Type="http://schemas.openxmlformats.org/officeDocument/2006/relationships/slideLayout" Target="../slideLayouts/slideLayout113.xml"/><Relationship Id="rId115" Type="http://schemas.openxmlformats.org/officeDocument/2006/relationships/slideLayout" Target="../slideLayouts/slideLayout188.xml"/><Relationship Id="rId136" Type="http://schemas.openxmlformats.org/officeDocument/2006/relationships/slideLayout" Target="../slideLayouts/slideLayout209.xml"/><Relationship Id="rId157" Type="http://schemas.openxmlformats.org/officeDocument/2006/relationships/slideLayout" Target="../slideLayouts/slideLayout230.xml"/><Relationship Id="rId178" Type="http://schemas.openxmlformats.org/officeDocument/2006/relationships/slideLayout" Target="../slideLayouts/slideLayout251.xml"/><Relationship Id="rId61" Type="http://schemas.openxmlformats.org/officeDocument/2006/relationships/slideLayout" Target="../slideLayouts/slideLayout134.xml"/><Relationship Id="rId82" Type="http://schemas.openxmlformats.org/officeDocument/2006/relationships/slideLayout" Target="../slideLayouts/slideLayout155.xml"/><Relationship Id="rId199" Type="http://schemas.openxmlformats.org/officeDocument/2006/relationships/slideLayout" Target="../slideLayouts/slideLayout272.xml"/><Relationship Id="rId203" Type="http://schemas.openxmlformats.org/officeDocument/2006/relationships/slideLayout" Target="../slideLayouts/slideLayout276.xml"/><Relationship Id="rId19" Type="http://schemas.openxmlformats.org/officeDocument/2006/relationships/slideLayout" Target="../slideLayouts/slideLayout92.xml"/><Relationship Id="rId224" Type="http://schemas.openxmlformats.org/officeDocument/2006/relationships/slideLayout" Target="../slideLayouts/slideLayout297.xml"/><Relationship Id="rId245" Type="http://schemas.openxmlformats.org/officeDocument/2006/relationships/slideLayout" Target="../slideLayouts/slideLayout318.xml"/><Relationship Id="rId30" Type="http://schemas.openxmlformats.org/officeDocument/2006/relationships/slideLayout" Target="../slideLayouts/slideLayout103.xml"/><Relationship Id="rId105" Type="http://schemas.openxmlformats.org/officeDocument/2006/relationships/slideLayout" Target="../slideLayouts/slideLayout178.xml"/><Relationship Id="rId126" Type="http://schemas.openxmlformats.org/officeDocument/2006/relationships/slideLayout" Target="../slideLayouts/slideLayout199.xml"/><Relationship Id="rId147" Type="http://schemas.openxmlformats.org/officeDocument/2006/relationships/slideLayout" Target="../slideLayouts/slideLayout220.xml"/><Relationship Id="rId168" Type="http://schemas.openxmlformats.org/officeDocument/2006/relationships/slideLayout" Target="../slideLayouts/slideLayout241.xml"/><Relationship Id="rId51" Type="http://schemas.openxmlformats.org/officeDocument/2006/relationships/slideLayout" Target="../slideLayouts/slideLayout124.xml"/><Relationship Id="rId72" Type="http://schemas.openxmlformats.org/officeDocument/2006/relationships/slideLayout" Target="../slideLayouts/slideLayout145.xml"/><Relationship Id="rId93" Type="http://schemas.openxmlformats.org/officeDocument/2006/relationships/slideLayout" Target="../slideLayouts/slideLayout166.xml"/><Relationship Id="rId189" Type="http://schemas.openxmlformats.org/officeDocument/2006/relationships/slideLayout" Target="../slideLayouts/slideLayout262.xml"/><Relationship Id="rId3" Type="http://schemas.openxmlformats.org/officeDocument/2006/relationships/slideLayout" Target="../slideLayouts/slideLayout76.xml"/><Relationship Id="rId214" Type="http://schemas.openxmlformats.org/officeDocument/2006/relationships/slideLayout" Target="../slideLayouts/slideLayout287.xml"/><Relationship Id="rId235" Type="http://schemas.openxmlformats.org/officeDocument/2006/relationships/slideLayout" Target="../slideLayouts/slideLayout308.xml"/><Relationship Id="rId116" Type="http://schemas.openxmlformats.org/officeDocument/2006/relationships/slideLayout" Target="../slideLayouts/slideLayout189.xml"/><Relationship Id="rId137" Type="http://schemas.openxmlformats.org/officeDocument/2006/relationships/slideLayout" Target="../slideLayouts/slideLayout210.xml"/><Relationship Id="rId158" Type="http://schemas.openxmlformats.org/officeDocument/2006/relationships/slideLayout" Target="../slideLayouts/slideLayout231.xml"/><Relationship Id="rId20" Type="http://schemas.openxmlformats.org/officeDocument/2006/relationships/slideLayout" Target="../slideLayouts/slideLayout93.xml"/><Relationship Id="rId41" Type="http://schemas.openxmlformats.org/officeDocument/2006/relationships/slideLayout" Target="../slideLayouts/slideLayout114.xml"/><Relationship Id="rId62" Type="http://schemas.openxmlformats.org/officeDocument/2006/relationships/slideLayout" Target="../slideLayouts/slideLayout135.xml"/><Relationship Id="rId83" Type="http://schemas.openxmlformats.org/officeDocument/2006/relationships/slideLayout" Target="../slideLayouts/slideLayout156.xml"/><Relationship Id="rId179" Type="http://schemas.openxmlformats.org/officeDocument/2006/relationships/slideLayout" Target="../slideLayouts/slideLayout252.xml"/><Relationship Id="rId190" Type="http://schemas.openxmlformats.org/officeDocument/2006/relationships/slideLayout" Target="../slideLayouts/slideLayout263.xml"/><Relationship Id="rId204" Type="http://schemas.openxmlformats.org/officeDocument/2006/relationships/slideLayout" Target="../slideLayouts/slideLayout277.xml"/><Relationship Id="rId225" Type="http://schemas.openxmlformats.org/officeDocument/2006/relationships/slideLayout" Target="../slideLayouts/slideLayout298.xml"/><Relationship Id="rId246" Type="http://schemas.openxmlformats.org/officeDocument/2006/relationships/slideLayout" Target="../slideLayouts/slideLayout319.xml"/><Relationship Id="rId106" Type="http://schemas.openxmlformats.org/officeDocument/2006/relationships/slideLayout" Target="../slideLayouts/slideLayout179.xml"/><Relationship Id="rId127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83.xml"/><Relationship Id="rId31" Type="http://schemas.openxmlformats.org/officeDocument/2006/relationships/slideLayout" Target="../slideLayouts/slideLayout104.xml"/><Relationship Id="rId52" Type="http://schemas.openxmlformats.org/officeDocument/2006/relationships/slideLayout" Target="../slideLayouts/slideLayout125.xml"/><Relationship Id="rId73" Type="http://schemas.openxmlformats.org/officeDocument/2006/relationships/slideLayout" Target="../slideLayouts/slideLayout146.xml"/><Relationship Id="rId94" Type="http://schemas.openxmlformats.org/officeDocument/2006/relationships/slideLayout" Target="../slideLayouts/slideLayout167.xml"/><Relationship Id="rId148" Type="http://schemas.openxmlformats.org/officeDocument/2006/relationships/slideLayout" Target="../slideLayouts/slideLayout221.xml"/><Relationship Id="rId169" Type="http://schemas.openxmlformats.org/officeDocument/2006/relationships/slideLayout" Target="../slideLayouts/slideLayout24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9.xml"/><Relationship Id="rId3" Type="http://schemas.openxmlformats.org/officeDocument/2006/relationships/slideLayout" Target="../slideLayouts/slideLayout324.xml"/><Relationship Id="rId7" Type="http://schemas.openxmlformats.org/officeDocument/2006/relationships/slideLayout" Target="../slideLayouts/slideLayout328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323.xml"/><Relationship Id="rId1" Type="http://schemas.openxmlformats.org/officeDocument/2006/relationships/slideLayout" Target="../slideLayouts/slideLayout322.xml"/><Relationship Id="rId6" Type="http://schemas.openxmlformats.org/officeDocument/2006/relationships/slideLayout" Target="../slideLayouts/slideLayout327.xml"/><Relationship Id="rId11" Type="http://schemas.openxmlformats.org/officeDocument/2006/relationships/slideLayout" Target="../slideLayouts/slideLayout332.xml"/><Relationship Id="rId5" Type="http://schemas.openxmlformats.org/officeDocument/2006/relationships/slideLayout" Target="../slideLayouts/slideLayout326.xml"/><Relationship Id="rId10" Type="http://schemas.openxmlformats.org/officeDocument/2006/relationships/slideLayout" Target="../slideLayouts/slideLayout331.xml"/><Relationship Id="rId4" Type="http://schemas.openxmlformats.org/officeDocument/2006/relationships/slideLayout" Target="../slideLayouts/slideLayout325.xml"/><Relationship Id="rId9" Type="http://schemas.openxmlformats.org/officeDocument/2006/relationships/slideLayout" Target="../slideLayouts/slideLayout33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335.xml"/><Relationship Id="rId7" Type="http://schemas.openxmlformats.org/officeDocument/2006/relationships/slideLayout" Target="../slideLayouts/slideLayout339.xml"/><Relationship Id="rId2" Type="http://schemas.openxmlformats.org/officeDocument/2006/relationships/slideLayout" Target="../slideLayouts/slideLayout334.xml"/><Relationship Id="rId1" Type="http://schemas.openxmlformats.org/officeDocument/2006/relationships/slideLayout" Target="../slideLayouts/slideLayout333.xml"/><Relationship Id="rId6" Type="http://schemas.openxmlformats.org/officeDocument/2006/relationships/slideLayout" Target="../slideLayouts/slideLayout338.xml"/><Relationship Id="rId5" Type="http://schemas.openxmlformats.org/officeDocument/2006/relationships/slideLayout" Target="../slideLayouts/slideLayout337.xml"/><Relationship Id="rId4" Type="http://schemas.openxmlformats.org/officeDocument/2006/relationships/slideLayout" Target="../slideLayouts/slideLayout3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58" tIns="50929" rIns="101858" bIns="5092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3"/>
            <a:ext cx="9052560" cy="5129425"/>
          </a:xfrm>
          <a:prstGeom prst="rect">
            <a:avLst/>
          </a:prstGeom>
        </p:spPr>
        <p:txBody>
          <a:bodyPr vert="horz" lIns="101858" tIns="50929" rIns="101858" bIns="5092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58" tIns="50929" rIns="101858" bIns="5092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1B4C7-DD2A-DC4E-802D-90F4781E607B}" type="datetime1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58" tIns="50929" rIns="101858" bIns="50929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58" tIns="50929" rIns="101858" bIns="50929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38077-7BE0-724E-9F9E-E50D642DFD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58" r:id="rId12"/>
  </p:sldLayoutIdLst>
  <p:hf hdr="0" ftr="0" dt="0"/>
  <p:txStyles>
    <p:titleStyle>
      <a:lvl1pPr algn="ctr" defTabSz="50929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970" indent="-381970" algn="l" defTabSz="50929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601" indent="-318309" algn="l" defTabSz="50929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233" indent="-254646" algn="l" defTabSz="50929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525" indent="-254646" algn="l" defTabSz="50929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1819" indent="-254646" algn="l" defTabSz="50929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112" indent="-254646" algn="l" defTabSz="50929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0406" indent="-254646" algn="l" defTabSz="50929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9698" indent="-254646" algn="l" defTabSz="50929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8992" indent="-254646" algn="l" defTabSz="50929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29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292" algn="l" defTabSz="50929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586" algn="l" defTabSz="50929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7879" algn="l" defTabSz="50929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173" algn="l" defTabSz="50929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6466" algn="l" defTabSz="50929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5758" algn="l" defTabSz="50929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052" algn="l" defTabSz="50929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4344" algn="l" defTabSz="50929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BC271E8-7079-114E-AAB9-C6E1E08555C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5/6/21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82130BCA-FDCB-0348-B74D-489AA06EB9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264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2278" y="101205"/>
            <a:ext cx="9052805" cy="1710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253" tIns="50253" rIns="113841" bIns="5025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2278" y="1811536"/>
            <a:ext cx="9052805" cy="5957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253" tIns="50253" rIns="113841" bIns="502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text styles</a:t>
            </a:r>
          </a:p>
          <a:p>
            <a:pPr lvl="1"/>
            <a:r>
              <a:rPr lang="en-US">
                <a:sym typeface="Arial" charset="0"/>
              </a:rPr>
              <a:t>Second level</a:t>
            </a:r>
          </a:p>
          <a:p>
            <a:pPr lvl="2"/>
            <a:r>
              <a:rPr lang="en-US">
                <a:sym typeface="Arial" charset="0"/>
              </a:rPr>
              <a:t>Third level</a:t>
            </a:r>
          </a:p>
          <a:p>
            <a:pPr lvl="3"/>
            <a:r>
              <a:rPr lang="en-US">
                <a:sym typeface="Arial" charset="0"/>
              </a:rPr>
              <a:t>Fourth level</a:t>
            </a:r>
          </a:p>
          <a:p>
            <a:pPr lvl="4"/>
            <a:r>
              <a:rPr lang="en-US">
                <a:sym typeface="Arial" charset="0"/>
              </a:rPr>
              <a:t>Fifth level</a:t>
            </a:r>
          </a:p>
        </p:txBody>
      </p:sp>
      <p:sp>
        <p:nvSpPr>
          <p:cNvPr id="205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249898" y="7076628"/>
            <a:ext cx="262756" cy="25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0524" tIns="45227" rIns="90524" bIns="45227" numCol="1" anchor="t" anchorCtr="0" compatLnSpc="1">
            <a:prstTxWarp prst="textNoShape">
              <a:avLst/>
            </a:prstTxWarp>
          </a:bodyPr>
          <a:lstStyle>
            <a:lvl1pPr algn="ctr" defTabSz="995605" hangingPunct="1">
              <a:lnSpc>
                <a:spcPct val="100000"/>
              </a:lnSpc>
              <a:defRPr sz="1237" smtClean="0">
                <a:solidFill>
                  <a:srgbClr val="000000"/>
                </a:solidFill>
                <a:latin typeface="Arial"/>
                <a:ea typeface="ＭＳ Ｐゴシック" charset="0"/>
                <a:cs typeface="Arial" charset="0"/>
                <a:sym typeface="Arial" charset="0"/>
              </a:defRPr>
            </a:lvl1pPr>
            <a:lvl2pPr>
              <a:defRPr sz="851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>
              <a:defRPr sz="851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>
              <a:defRPr sz="851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>
              <a:defRPr sz="851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851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851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851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851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pPr>
              <a:defRPr/>
            </a:pPr>
            <a:fld id="{A4859942-63C2-5447-B033-CDEFC072AB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105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ransition/>
  <p:hf hdr="0" ftr="0" dt="0"/>
  <p:txStyles>
    <p:titleStyle>
      <a:lvl1pPr marL="8595" indent="-8595" algn="ctr" rtl="0" eaLnBrk="0" fontAlgn="base" hangingPunct="0">
        <a:spcBef>
          <a:spcPct val="0"/>
        </a:spcBef>
        <a:spcAft>
          <a:spcPct val="0"/>
        </a:spcAft>
        <a:defRPr sz="4872">
          <a:solidFill>
            <a:schemeClr val="tx1"/>
          </a:solidFill>
          <a:latin typeface="+mj-lt"/>
          <a:ea typeface="+mj-ea"/>
          <a:cs typeface="+mj-cs"/>
          <a:sym typeface="Arial" charset="0"/>
        </a:defRPr>
      </a:lvl1pPr>
      <a:lvl2pPr marL="8595" indent="-8595" algn="ctr" rtl="0" eaLnBrk="0" fontAlgn="base" hangingPunct="0">
        <a:spcBef>
          <a:spcPct val="0"/>
        </a:spcBef>
        <a:spcAft>
          <a:spcPct val="0"/>
        </a:spcAft>
        <a:defRPr sz="4872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8595" indent="-8595" algn="ctr" rtl="0" eaLnBrk="0" fontAlgn="base" hangingPunct="0">
        <a:spcBef>
          <a:spcPct val="0"/>
        </a:spcBef>
        <a:spcAft>
          <a:spcPct val="0"/>
        </a:spcAft>
        <a:defRPr sz="4872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8595" indent="-8595" algn="ctr" rtl="0" eaLnBrk="0" fontAlgn="base" hangingPunct="0">
        <a:spcBef>
          <a:spcPct val="0"/>
        </a:spcBef>
        <a:spcAft>
          <a:spcPct val="0"/>
        </a:spcAft>
        <a:defRPr sz="4872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8595" indent="-8595" algn="ctr" rtl="0" eaLnBrk="0" fontAlgn="base" hangingPunct="0">
        <a:spcBef>
          <a:spcPct val="0"/>
        </a:spcBef>
        <a:spcAft>
          <a:spcPct val="0"/>
        </a:spcAft>
        <a:defRPr sz="4872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359699" algn="ctr" rtl="0" fontAlgn="base">
        <a:spcBef>
          <a:spcPct val="0"/>
        </a:spcBef>
        <a:spcAft>
          <a:spcPct val="0"/>
        </a:spcAft>
        <a:defRPr sz="4872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709744" algn="ctr" rtl="0" fontAlgn="base">
        <a:spcBef>
          <a:spcPct val="0"/>
        </a:spcBef>
        <a:spcAft>
          <a:spcPct val="0"/>
        </a:spcAft>
        <a:defRPr sz="4872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059682" algn="ctr" rtl="0" fontAlgn="base">
        <a:spcBef>
          <a:spcPct val="0"/>
        </a:spcBef>
        <a:spcAft>
          <a:spcPct val="0"/>
        </a:spcAft>
        <a:defRPr sz="4872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409704" algn="ctr" rtl="0" fontAlgn="base">
        <a:spcBef>
          <a:spcPct val="0"/>
        </a:spcBef>
        <a:spcAft>
          <a:spcPct val="0"/>
        </a:spcAft>
        <a:defRPr sz="4872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26413" indent="-288490" algn="l" rtl="0" eaLnBrk="0" fontAlgn="base" hangingPunct="0">
        <a:spcBef>
          <a:spcPts val="773"/>
        </a:spcBef>
        <a:spcAft>
          <a:spcPct val="0"/>
        </a:spcAft>
        <a:buSzPct val="100000"/>
        <a:buFont typeface="Arial" charset="0"/>
        <a:buChar char="•"/>
        <a:defRPr sz="3326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624680" indent="-240822" algn="l" rtl="0" eaLnBrk="0" fontAlgn="base" hangingPunct="0">
        <a:spcBef>
          <a:spcPts val="696"/>
        </a:spcBef>
        <a:spcAft>
          <a:spcPct val="0"/>
        </a:spcAft>
        <a:buSzPct val="100000"/>
        <a:buFont typeface="Arial" charset="0"/>
        <a:buChar char="–"/>
        <a:defRPr sz="2939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963277" indent="-193147" algn="l" rtl="0" eaLnBrk="0" fontAlgn="base" hangingPunct="0">
        <a:spcBef>
          <a:spcPts val="618"/>
        </a:spcBef>
        <a:spcAft>
          <a:spcPct val="0"/>
        </a:spcAft>
        <a:buSzPct val="100000"/>
        <a:buFont typeface="Arial" charset="0"/>
        <a:buChar char="•"/>
        <a:defRPr sz="232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348349" indent="-193147" algn="l" rtl="0" eaLnBrk="0" fontAlgn="base" hangingPunct="0">
        <a:spcBef>
          <a:spcPts val="541"/>
        </a:spcBef>
        <a:spcAft>
          <a:spcPct val="0"/>
        </a:spcAft>
        <a:buSzPct val="100000"/>
        <a:buFont typeface="Arial" charset="0"/>
        <a:buChar char="–"/>
        <a:defRPr sz="1856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1734643" indent="-193147" algn="l" rtl="0" eaLnBrk="0" fontAlgn="base" hangingPunct="0">
        <a:spcBef>
          <a:spcPts val="541"/>
        </a:spcBef>
        <a:spcAft>
          <a:spcPct val="0"/>
        </a:spcAft>
        <a:buSzPct val="100000"/>
        <a:buFont typeface="Arial" charset="0"/>
        <a:buChar char="»"/>
        <a:defRPr sz="1856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085430" indent="-193237" algn="l" rtl="0" fontAlgn="base">
        <a:spcBef>
          <a:spcPts val="541"/>
        </a:spcBef>
        <a:spcAft>
          <a:spcPct val="0"/>
        </a:spcAft>
        <a:buSzPct val="100000"/>
        <a:buFont typeface="Arial" charset="0"/>
        <a:buChar char="»"/>
        <a:defRPr sz="1856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435393" indent="-193237" algn="l" rtl="0" fontAlgn="base">
        <a:spcBef>
          <a:spcPts val="541"/>
        </a:spcBef>
        <a:spcAft>
          <a:spcPct val="0"/>
        </a:spcAft>
        <a:buSzPct val="100000"/>
        <a:buFont typeface="Arial" charset="0"/>
        <a:buChar char="»"/>
        <a:defRPr sz="1856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2785402" indent="-193237" algn="l" rtl="0" fontAlgn="base">
        <a:spcBef>
          <a:spcPts val="541"/>
        </a:spcBef>
        <a:spcAft>
          <a:spcPct val="0"/>
        </a:spcAft>
        <a:buSzPct val="100000"/>
        <a:buFont typeface="Arial" charset="0"/>
        <a:buChar char="»"/>
        <a:defRPr sz="1856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135390" indent="-193237" algn="l" rtl="0" fontAlgn="base">
        <a:spcBef>
          <a:spcPts val="541"/>
        </a:spcBef>
        <a:spcAft>
          <a:spcPct val="0"/>
        </a:spcAft>
        <a:buSzPct val="100000"/>
        <a:buFont typeface="Arial" charset="0"/>
        <a:buChar char="»"/>
        <a:defRPr sz="1856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349959" rtl="0" eaLnBrk="1" latinLnBrk="0" hangingPunct="1">
        <a:defRPr sz="1392" kern="1200">
          <a:solidFill>
            <a:schemeClr val="tx1"/>
          </a:solidFill>
          <a:latin typeface="+mn-lt"/>
          <a:ea typeface="+mn-ea"/>
          <a:cs typeface="+mn-cs"/>
        </a:defRPr>
      </a:lvl1pPr>
      <a:lvl2pPr marL="349959" algn="l" defTabSz="349959" rtl="0" eaLnBrk="1" latinLnBrk="0" hangingPunct="1">
        <a:defRPr sz="1392" kern="1200">
          <a:solidFill>
            <a:schemeClr val="tx1"/>
          </a:solidFill>
          <a:latin typeface="+mn-lt"/>
          <a:ea typeface="+mn-ea"/>
          <a:cs typeface="+mn-cs"/>
        </a:defRPr>
      </a:lvl2pPr>
      <a:lvl3pPr marL="699956" algn="l" defTabSz="349959" rtl="0" eaLnBrk="1" latinLnBrk="0" hangingPunct="1">
        <a:defRPr sz="1392" kern="1200">
          <a:solidFill>
            <a:schemeClr val="tx1"/>
          </a:solidFill>
          <a:latin typeface="+mn-lt"/>
          <a:ea typeface="+mn-ea"/>
          <a:cs typeface="+mn-cs"/>
        </a:defRPr>
      </a:lvl3pPr>
      <a:lvl4pPr marL="1049995" algn="l" defTabSz="349959" rtl="0" eaLnBrk="1" latinLnBrk="0" hangingPunct="1">
        <a:defRPr sz="1392" kern="1200">
          <a:solidFill>
            <a:schemeClr val="tx1"/>
          </a:solidFill>
          <a:latin typeface="+mn-lt"/>
          <a:ea typeface="+mn-ea"/>
          <a:cs typeface="+mn-cs"/>
        </a:defRPr>
      </a:lvl4pPr>
      <a:lvl5pPr marL="1399972" algn="l" defTabSz="349959" rtl="0" eaLnBrk="1" latinLnBrk="0" hangingPunct="1">
        <a:defRPr sz="1392" kern="1200">
          <a:solidFill>
            <a:schemeClr val="tx1"/>
          </a:solidFill>
          <a:latin typeface="+mn-lt"/>
          <a:ea typeface="+mn-ea"/>
          <a:cs typeface="+mn-cs"/>
        </a:defRPr>
      </a:lvl5pPr>
      <a:lvl6pPr marL="1749995" algn="l" defTabSz="349959" rtl="0" eaLnBrk="1" latinLnBrk="0" hangingPunct="1">
        <a:defRPr sz="1392" kern="1200">
          <a:solidFill>
            <a:schemeClr val="tx1"/>
          </a:solidFill>
          <a:latin typeface="+mn-lt"/>
          <a:ea typeface="+mn-ea"/>
          <a:cs typeface="+mn-cs"/>
        </a:defRPr>
      </a:lvl6pPr>
      <a:lvl7pPr marL="2099979" algn="l" defTabSz="349959" rtl="0" eaLnBrk="1" latinLnBrk="0" hangingPunct="1">
        <a:defRPr sz="1392" kern="1200">
          <a:solidFill>
            <a:schemeClr val="tx1"/>
          </a:solidFill>
          <a:latin typeface="+mn-lt"/>
          <a:ea typeface="+mn-ea"/>
          <a:cs typeface="+mn-cs"/>
        </a:defRPr>
      </a:lvl7pPr>
      <a:lvl8pPr marL="2449995" algn="l" defTabSz="349959" rtl="0" eaLnBrk="1" latinLnBrk="0" hangingPunct="1">
        <a:defRPr sz="1392" kern="1200">
          <a:solidFill>
            <a:schemeClr val="tx1"/>
          </a:solidFill>
          <a:latin typeface="+mn-lt"/>
          <a:ea typeface="+mn-ea"/>
          <a:cs typeface="+mn-cs"/>
        </a:defRPr>
      </a:lvl8pPr>
      <a:lvl9pPr marL="2799990" algn="l" defTabSz="349959" rtl="0" eaLnBrk="1" latinLnBrk="0" hangingPunct="1">
        <a:defRPr sz="13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736699" y="202406"/>
            <a:ext cx="8585002" cy="1720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736699" y="2064544"/>
            <a:ext cx="8585002" cy="5009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894997" y="7408069"/>
            <a:ext cx="274114" cy="29296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237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9325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3" r:id="rId14"/>
    <p:sldLayoutId id="2147483744" r:id="rId15"/>
    <p:sldLayoutId id="2147484020" r:id="rId16"/>
  </p:sldLayoutIdLst>
  <p:transition spd="med"/>
  <p:txStyles>
    <p:titleStyle>
      <a:lvl1pPr marL="0" marR="0" indent="0" algn="ctr" defTabSz="45182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18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45182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18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45182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18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45182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18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45182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18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45182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18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45182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18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45182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18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45182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18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343776" marR="0" indent="-343776" algn="l" defTabSz="451820" rtl="0" latinLnBrk="0">
        <a:lnSpc>
          <a:spcPct val="100000"/>
        </a:lnSpc>
        <a:spcBef>
          <a:spcPts val="3248"/>
        </a:spcBef>
        <a:spcAft>
          <a:spcPts val="0"/>
        </a:spcAft>
        <a:buClrTx/>
        <a:buSzPct val="145000"/>
        <a:buFontTx/>
        <a:buChar char="•"/>
        <a:tabLst/>
        <a:defRPr sz="2475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687553" marR="0" indent="-343776" algn="l" defTabSz="451820" rtl="0" latinLnBrk="0">
        <a:lnSpc>
          <a:spcPct val="100000"/>
        </a:lnSpc>
        <a:spcBef>
          <a:spcPts val="3248"/>
        </a:spcBef>
        <a:spcAft>
          <a:spcPts val="0"/>
        </a:spcAft>
        <a:buClrTx/>
        <a:buSzPct val="145000"/>
        <a:buFontTx/>
        <a:buChar char="•"/>
        <a:tabLst/>
        <a:defRPr sz="2475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031329" marR="0" indent="-343776" algn="l" defTabSz="451820" rtl="0" latinLnBrk="0">
        <a:lnSpc>
          <a:spcPct val="100000"/>
        </a:lnSpc>
        <a:spcBef>
          <a:spcPts val="3248"/>
        </a:spcBef>
        <a:spcAft>
          <a:spcPts val="0"/>
        </a:spcAft>
        <a:buClrTx/>
        <a:buSzPct val="145000"/>
        <a:buFontTx/>
        <a:buChar char="•"/>
        <a:tabLst/>
        <a:defRPr sz="2475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375105" marR="0" indent="-343776" algn="l" defTabSz="451820" rtl="0" latinLnBrk="0">
        <a:lnSpc>
          <a:spcPct val="100000"/>
        </a:lnSpc>
        <a:spcBef>
          <a:spcPts val="3248"/>
        </a:spcBef>
        <a:spcAft>
          <a:spcPts val="0"/>
        </a:spcAft>
        <a:buClrTx/>
        <a:buSzPct val="145000"/>
        <a:buFontTx/>
        <a:buChar char="•"/>
        <a:tabLst/>
        <a:defRPr sz="2475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1718882" marR="0" indent="-343776" algn="l" defTabSz="451820" rtl="0" latinLnBrk="0">
        <a:lnSpc>
          <a:spcPct val="100000"/>
        </a:lnSpc>
        <a:spcBef>
          <a:spcPts val="3248"/>
        </a:spcBef>
        <a:spcAft>
          <a:spcPts val="0"/>
        </a:spcAft>
        <a:buClrTx/>
        <a:buSzPct val="145000"/>
        <a:buFontTx/>
        <a:buChar char="•"/>
        <a:tabLst/>
        <a:defRPr sz="2475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062658" marR="0" indent="-343776" algn="l" defTabSz="451820" rtl="0" latinLnBrk="0">
        <a:lnSpc>
          <a:spcPct val="100000"/>
        </a:lnSpc>
        <a:spcBef>
          <a:spcPts val="3248"/>
        </a:spcBef>
        <a:spcAft>
          <a:spcPts val="0"/>
        </a:spcAft>
        <a:buClrTx/>
        <a:buSzPct val="145000"/>
        <a:buFontTx/>
        <a:buChar char="•"/>
        <a:tabLst/>
        <a:defRPr sz="2475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2406434" marR="0" indent="-343776" algn="l" defTabSz="451820" rtl="0" latinLnBrk="0">
        <a:lnSpc>
          <a:spcPct val="100000"/>
        </a:lnSpc>
        <a:spcBef>
          <a:spcPts val="3248"/>
        </a:spcBef>
        <a:spcAft>
          <a:spcPts val="0"/>
        </a:spcAft>
        <a:buClrTx/>
        <a:buSzPct val="145000"/>
        <a:buFontTx/>
        <a:buChar char="•"/>
        <a:tabLst/>
        <a:defRPr sz="2475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2750210" marR="0" indent="-343776" algn="l" defTabSz="451820" rtl="0" latinLnBrk="0">
        <a:lnSpc>
          <a:spcPct val="100000"/>
        </a:lnSpc>
        <a:spcBef>
          <a:spcPts val="3248"/>
        </a:spcBef>
        <a:spcAft>
          <a:spcPts val="0"/>
        </a:spcAft>
        <a:buClrTx/>
        <a:buSzPct val="145000"/>
        <a:buFontTx/>
        <a:buChar char="•"/>
        <a:tabLst/>
        <a:defRPr sz="2475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3093987" marR="0" indent="-343776" algn="l" defTabSz="451820" rtl="0" latinLnBrk="0">
        <a:lnSpc>
          <a:spcPct val="100000"/>
        </a:lnSpc>
        <a:spcBef>
          <a:spcPts val="3248"/>
        </a:spcBef>
        <a:spcAft>
          <a:spcPts val="0"/>
        </a:spcAft>
        <a:buClrTx/>
        <a:buSzPct val="145000"/>
        <a:buFontTx/>
        <a:buChar char="•"/>
        <a:tabLst/>
        <a:defRPr sz="2475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45182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37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76799" algn="ctr" defTabSz="45182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37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353598" algn="ctr" defTabSz="45182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37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530398" algn="ctr" defTabSz="45182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37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707197" algn="ctr" defTabSz="45182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37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883996" algn="ctr" defTabSz="45182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37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060795" algn="ctr" defTabSz="45182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37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237595" algn="ctr" defTabSz="45182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37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414394" algn="ctr" defTabSz="45182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37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84499"/>
            <a:ext cx="10058400" cy="4623456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/>
          <p:cNvCxnSpPr/>
          <p:nvPr/>
        </p:nvCxnSpPr>
        <p:spPr>
          <a:xfrm>
            <a:off x="0" y="6914610"/>
            <a:ext cx="100584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2174" y="328556"/>
            <a:ext cx="8354053" cy="10328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2174" y="1820471"/>
            <a:ext cx="8354053" cy="4623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8352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hf hdr="0" ftr="0" dt="0"/>
  <p:txStyles>
    <p:titleStyle>
      <a:lvl1pPr algn="l" defTabSz="754332" rtl="0" eaLnBrk="1" latinLnBrk="0" hangingPunct="1">
        <a:lnSpc>
          <a:spcPct val="90000"/>
        </a:lnSpc>
        <a:spcBef>
          <a:spcPct val="0"/>
        </a:spcBef>
        <a:buNone/>
        <a:defRPr sz="352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51444" indent="-251444" algn="l" defTabSz="754332" rtl="0" eaLnBrk="1" latinLnBrk="0" hangingPunct="1">
        <a:lnSpc>
          <a:spcPct val="120000"/>
        </a:lnSpc>
        <a:spcBef>
          <a:spcPts val="11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3403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54332" indent="-251444" algn="l" defTabSz="754332" rtl="0" eaLnBrk="1" latinLnBrk="0" hangingPunct="1">
        <a:lnSpc>
          <a:spcPct val="120000"/>
        </a:lnSpc>
        <a:spcBef>
          <a:spcPts val="55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784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7220" indent="-251444" algn="l" defTabSz="754332" rtl="0" eaLnBrk="1" latinLnBrk="0" hangingPunct="1">
        <a:lnSpc>
          <a:spcPct val="120000"/>
        </a:lnSpc>
        <a:spcBef>
          <a:spcPts val="55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78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60107" indent="-251444" algn="l" defTabSz="754332" rtl="0" eaLnBrk="1" latinLnBrk="0" hangingPunct="1">
        <a:lnSpc>
          <a:spcPct val="120000"/>
        </a:lnSpc>
        <a:spcBef>
          <a:spcPts val="55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475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262995" indent="-251444" algn="l" defTabSz="754332" rtl="0" eaLnBrk="1" latinLnBrk="0" hangingPunct="1">
        <a:lnSpc>
          <a:spcPct val="120000"/>
        </a:lnSpc>
        <a:spcBef>
          <a:spcPts val="55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166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765883" indent="-251444" algn="l" defTabSz="1005776" rtl="0" eaLnBrk="1" latinLnBrk="0" hangingPunct="1">
        <a:lnSpc>
          <a:spcPct val="120000"/>
        </a:lnSpc>
        <a:spcBef>
          <a:spcPts val="55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32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268770" indent="-251444" algn="l" defTabSz="1005776" rtl="0" eaLnBrk="1" latinLnBrk="0" hangingPunct="1">
        <a:lnSpc>
          <a:spcPct val="120000"/>
        </a:lnSpc>
        <a:spcBef>
          <a:spcPts val="55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32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771658" indent="-251444" algn="l" defTabSz="1005776" rtl="0" eaLnBrk="1" latinLnBrk="0" hangingPunct="1">
        <a:lnSpc>
          <a:spcPct val="120000"/>
        </a:lnSpc>
        <a:spcBef>
          <a:spcPts val="55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32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274546" indent="-251444" algn="l" defTabSz="1005776" rtl="0" eaLnBrk="1" latinLnBrk="0" hangingPunct="1">
        <a:lnSpc>
          <a:spcPct val="120000"/>
        </a:lnSpc>
        <a:spcBef>
          <a:spcPts val="55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32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4332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66" algn="l" defTabSz="754332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32" algn="l" defTabSz="754332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497" algn="l" defTabSz="754332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664" algn="l" defTabSz="754332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829" algn="l" defTabSz="754332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2995" algn="l" defTabSz="754332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161" algn="l" defTabSz="754332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327" algn="l" defTabSz="754332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>
            <a:extLst>
              <a:ext uri="{FF2B5EF4-FFF2-40B4-BE49-F238E27FC236}">
                <a16:creationId xmlns:a16="http://schemas.microsoft.com/office/drawing/2014/main" id="{37F99FAF-918F-D440-B517-E37D52A1AC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168896" y="68312"/>
            <a:ext cx="8300145" cy="2175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108542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Tahoma" panose="020B0604030504040204" pitchFamily="34" charset="0"/>
              </a:rPr>
              <a:t>Click to edit Master title style</a:t>
            </a:r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84FC35C0-CFA2-254B-827B-89CE540C01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168896" y="2246709"/>
            <a:ext cx="8300145" cy="5525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108542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Tahoma" panose="020B0604030504040204" pitchFamily="34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Tahoma" panose="020B0604030504040204" pitchFamily="34" charset="0"/>
              </a:rPr>
              <a:t>Second level</a:t>
            </a:r>
          </a:p>
          <a:p>
            <a:pPr lvl="2"/>
            <a:r>
              <a:rPr lang="en-US" altLang="en-US">
                <a:sym typeface="Tahoma" panose="020B0604030504040204" pitchFamily="34" charset="0"/>
              </a:rPr>
              <a:t>Third level</a:t>
            </a:r>
          </a:p>
          <a:p>
            <a:pPr lvl="3"/>
            <a:r>
              <a:rPr lang="en-US" altLang="en-US">
                <a:sym typeface="Tahoma" panose="020B0604030504040204" pitchFamily="34" charset="0"/>
              </a:rPr>
              <a:t>Fourth level</a:t>
            </a:r>
          </a:p>
          <a:p>
            <a:pPr lvl="4"/>
            <a:r>
              <a:rPr lang="en-US" altLang="en-US">
                <a:sym typeface="Tahoma" panose="020B0604030504040204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860928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ransition/>
  <p:txStyles>
    <p:titleStyle>
      <a:lvl1pPr marL="4911" algn="l" rtl="0" fontAlgn="base">
        <a:spcBef>
          <a:spcPct val="0"/>
        </a:spcBef>
        <a:spcAft>
          <a:spcPct val="0"/>
        </a:spcAft>
        <a:defRPr sz="4795" b="1" kern="1200">
          <a:solidFill>
            <a:srgbClr val="EAEAEA"/>
          </a:solidFill>
          <a:latin typeface="+mj-lt"/>
          <a:ea typeface="+mj-ea"/>
          <a:cs typeface="+mj-cs"/>
          <a:sym typeface="Tahoma" panose="020B0604030504040204" pitchFamily="34" charset="0"/>
        </a:defRPr>
      </a:lvl1pPr>
      <a:lvl2pPr marL="4911" algn="l" rtl="0" fontAlgn="base">
        <a:spcBef>
          <a:spcPct val="0"/>
        </a:spcBef>
        <a:spcAft>
          <a:spcPct val="0"/>
        </a:spcAft>
        <a:defRPr sz="4795" b="1">
          <a:solidFill>
            <a:srgbClr val="EAEAEA"/>
          </a:solidFill>
          <a:latin typeface="Tahoma" panose="020B0604030504040204" pitchFamily="34" charset="0"/>
          <a:ea typeface="ヒラギノ角ゴ ProN W6" panose="020B0300000000000000" pitchFamily="34" charset="-128"/>
          <a:sym typeface="Tahoma" panose="020B0604030504040204" pitchFamily="34" charset="0"/>
        </a:defRPr>
      </a:lvl2pPr>
      <a:lvl3pPr marL="4911" algn="l" rtl="0" fontAlgn="base">
        <a:spcBef>
          <a:spcPct val="0"/>
        </a:spcBef>
        <a:spcAft>
          <a:spcPct val="0"/>
        </a:spcAft>
        <a:defRPr sz="4795" b="1">
          <a:solidFill>
            <a:srgbClr val="EAEAEA"/>
          </a:solidFill>
          <a:latin typeface="Tahoma" panose="020B0604030504040204" pitchFamily="34" charset="0"/>
          <a:ea typeface="ヒラギノ角ゴ ProN W6" panose="020B0300000000000000" pitchFamily="34" charset="-128"/>
          <a:sym typeface="Tahoma" panose="020B0604030504040204" pitchFamily="34" charset="0"/>
        </a:defRPr>
      </a:lvl3pPr>
      <a:lvl4pPr marL="4911" algn="l" rtl="0" fontAlgn="base">
        <a:spcBef>
          <a:spcPct val="0"/>
        </a:spcBef>
        <a:spcAft>
          <a:spcPct val="0"/>
        </a:spcAft>
        <a:defRPr sz="4795" b="1">
          <a:solidFill>
            <a:srgbClr val="EAEAEA"/>
          </a:solidFill>
          <a:latin typeface="Tahoma" panose="020B0604030504040204" pitchFamily="34" charset="0"/>
          <a:ea typeface="ヒラギノ角ゴ ProN W6" panose="020B0300000000000000" pitchFamily="34" charset="-128"/>
          <a:sym typeface="Tahoma" panose="020B0604030504040204" pitchFamily="34" charset="0"/>
        </a:defRPr>
      </a:lvl4pPr>
      <a:lvl5pPr marL="4911" algn="l" rtl="0" fontAlgn="base">
        <a:spcBef>
          <a:spcPct val="0"/>
        </a:spcBef>
        <a:spcAft>
          <a:spcPct val="0"/>
        </a:spcAft>
        <a:defRPr sz="4795" b="1">
          <a:solidFill>
            <a:srgbClr val="EAEAEA"/>
          </a:solidFill>
          <a:latin typeface="Tahoma" panose="020B0604030504040204" pitchFamily="34" charset="0"/>
          <a:ea typeface="ヒラギノ角ゴ ProN W6" panose="020B0300000000000000" pitchFamily="34" charset="-128"/>
          <a:sym typeface="Tahoma" panose="020B0604030504040204" pitchFamily="34" charset="0"/>
        </a:defRPr>
      </a:lvl5pPr>
      <a:lvl6pPr marL="358510" algn="l" rtl="0" fontAlgn="base">
        <a:spcBef>
          <a:spcPct val="0"/>
        </a:spcBef>
        <a:spcAft>
          <a:spcPct val="0"/>
        </a:spcAft>
        <a:defRPr sz="4795" b="1">
          <a:solidFill>
            <a:srgbClr val="EAEAEA"/>
          </a:solidFill>
          <a:latin typeface="Tahoma" panose="020B0604030504040204" pitchFamily="34" charset="0"/>
          <a:ea typeface="ヒラギノ角ゴ ProN W6" panose="020B0300000000000000" pitchFamily="34" charset="-128"/>
          <a:sym typeface="Tahoma" panose="020B0604030504040204" pitchFamily="34" charset="0"/>
        </a:defRPr>
      </a:lvl6pPr>
      <a:lvl7pPr marL="712108" algn="l" rtl="0" fontAlgn="base">
        <a:spcBef>
          <a:spcPct val="0"/>
        </a:spcBef>
        <a:spcAft>
          <a:spcPct val="0"/>
        </a:spcAft>
        <a:defRPr sz="4795" b="1">
          <a:solidFill>
            <a:srgbClr val="EAEAEA"/>
          </a:solidFill>
          <a:latin typeface="Tahoma" panose="020B0604030504040204" pitchFamily="34" charset="0"/>
          <a:ea typeface="ヒラギノ角ゴ ProN W6" panose="020B0300000000000000" pitchFamily="34" charset="-128"/>
          <a:sym typeface="Tahoma" panose="020B0604030504040204" pitchFamily="34" charset="0"/>
        </a:defRPr>
      </a:lvl7pPr>
      <a:lvl8pPr marL="1065707" algn="l" rtl="0" fontAlgn="base">
        <a:spcBef>
          <a:spcPct val="0"/>
        </a:spcBef>
        <a:spcAft>
          <a:spcPct val="0"/>
        </a:spcAft>
        <a:defRPr sz="4795" b="1">
          <a:solidFill>
            <a:srgbClr val="EAEAEA"/>
          </a:solidFill>
          <a:latin typeface="Tahoma" panose="020B0604030504040204" pitchFamily="34" charset="0"/>
          <a:ea typeface="ヒラギノ角ゴ ProN W6" panose="020B0300000000000000" pitchFamily="34" charset="-128"/>
          <a:sym typeface="Tahoma" panose="020B0604030504040204" pitchFamily="34" charset="0"/>
        </a:defRPr>
      </a:lvl8pPr>
      <a:lvl9pPr marL="1419305" algn="l" rtl="0" fontAlgn="base">
        <a:spcBef>
          <a:spcPct val="0"/>
        </a:spcBef>
        <a:spcAft>
          <a:spcPct val="0"/>
        </a:spcAft>
        <a:defRPr sz="4795" b="1">
          <a:solidFill>
            <a:srgbClr val="EAEAEA"/>
          </a:solidFill>
          <a:latin typeface="Tahoma" panose="020B0604030504040204" pitchFamily="34" charset="0"/>
          <a:ea typeface="ヒラギノ角ゴ ProN W6" panose="020B0300000000000000" pitchFamily="34" charset="-128"/>
          <a:sym typeface="Tahoma" panose="020B0604030504040204" pitchFamily="34" charset="0"/>
        </a:defRPr>
      </a:lvl9pPr>
    </p:titleStyle>
    <p:bodyStyle>
      <a:lvl1pPr marL="294665" indent="-263971" algn="l" rtl="0" fontAlgn="base">
        <a:spcBef>
          <a:spcPts val="851"/>
        </a:spcBef>
        <a:spcAft>
          <a:spcPct val="0"/>
        </a:spcAft>
        <a:buClr>
          <a:srgbClr val="FFFFCC"/>
        </a:buClr>
        <a:buSzPct val="69000"/>
        <a:buFont typeface="Wingdings" pitchFamily="2" charset="2"/>
        <a:buChar char="n"/>
        <a:defRPr sz="3403" kern="1200">
          <a:solidFill>
            <a:schemeClr val="tx1"/>
          </a:solidFill>
          <a:latin typeface="+mn-lt"/>
          <a:ea typeface="+mn-ea"/>
          <a:cs typeface="+mn-cs"/>
          <a:sym typeface="Tahoma" panose="020B0604030504040204" pitchFamily="34" charset="0"/>
        </a:defRPr>
      </a:lvl1pPr>
      <a:lvl2pPr marL="566004" indent="-220999" algn="l" rtl="0" fontAlgn="base">
        <a:spcBef>
          <a:spcPts val="773"/>
        </a:spcBef>
        <a:spcAft>
          <a:spcPct val="0"/>
        </a:spcAft>
        <a:buClr>
          <a:srgbClr val="FFFFFF"/>
        </a:buClr>
        <a:buSzPct val="100000"/>
        <a:buFont typeface="Tahoma" panose="020B0604030504040204" pitchFamily="34" charset="0"/>
        <a:buChar char="–"/>
        <a:defRPr sz="2939" kern="1200">
          <a:solidFill>
            <a:schemeClr val="tx1"/>
          </a:solidFill>
          <a:latin typeface="+mn-lt"/>
          <a:ea typeface="+mn-ea"/>
          <a:cs typeface="+mn-cs"/>
          <a:sym typeface="Tahoma" panose="020B0604030504040204" pitchFamily="34" charset="0"/>
        </a:defRPr>
      </a:lvl2pPr>
      <a:lvl3pPr marL="875402" indent="-176799" algn="l" rtl="0" fontAlgn="base">
        <a:spcBef>
          <a:spcPts val="619"/>
        </a:spcBef>
        <a:spcAft>
          <a:spcPct val="0"/>
        </a:spcAft>
        <a:buClr>
          <a:srgbClr val="FFFFCC"/>
        </a:buClr>
        <a:buSzPct val="69000"/>
        <a:buFont typeface="Wingdings" pitchFamily="2" charset="2"/>
        <a:buChar char="n"/>
        <a:defRPr sz="2630" kern="1200">
          <a:solidFill>
            <a:schemeClr val="tx1"/>
          </a:solidFill>
          <a:latin typeface="+mn-lt"/>
          <a:ea typeface="+mn-ea"/>
          <a:cs typeface="+mn-cs"/>
          <a:sym typeface="Tahoma" panose="020B0604030504040204" pitchFamily="34" charset="0"/>
        </a:defRPr>
      </a:lvl3pPr>
      <a:lvl4pPr marL="1227773" indent="-176799" algn="l" rtl="0" fontAlgn="base">
        <a:spcBef>
          <a:spcPts val="541"/>
        </a:spcBef>
        <a:spcAft>
          <a:spcPct val="0"/>
        </a:spcAft>
        <a:buClr>
          <a:srgbClr val="FFFFFF"/>
        </a:buClr>
        <a:buSzPct val="100000"/>
        <a:buFont typeface="Tahoma" panose="020B0604030504040204" pitchFamily="34" charset="0"/>
        <a:buChar char="–"/>
        <a:defRPr sz="2166" kern="1200">
          <a:solidFill>
            <a:schemeClr val="tx1"/>
          </a:solidFill>
          <a:latin typeface="+mn-lt"/>
          <a:ea typeface="+mn-ea"/>
          <a:cs typeface="+mn-cs"/>
          <a:sym typeface="Tahoma" panose="020B0604030504040204" pitchFamily="34" charset="0"/>
        </a:defRPr>
      </a:lvl4pPr>
      <a:lvl5pPr marL="1582599" indent="-176799" algn="l" rtl="0" fontAlgn="base">
        <a:spcBef>
          <a:spcPts val="541"/>
        </a:spcBef>
        <a:spcAft>
          <a:spcPct val="0"/>
        </a:spcAft>
        <a:buClr>
          <a:srgbClr val="FFFFCC"/>
        </a:buClr>
        <a:buSzPct val="69000"/>
        <a:buFont typeface="Wingdings" pitchFamily="2" charset="2"/>
        <a:buChar char="n"/>
        <a:defRPr sz="2166" kern="1200">
          <a:solidFill>
            <a:schemeClr val="tx1"/>
          </a:solidFill>
          <a:latin typeface="+mn-lt"/>
          <a:ea typeface="+mn-ea"/>
          <a:cs typeface="+mn-cs"/>
          <a:sym typeface="Tahoma" panose="020B0604030504040204" pitchFamily="34" charset="0"/>
        </a:defRPr>
      </a:lvl5pPr>
      <a:lvl6pPr marL="1944792" indent="-176799" algn="l" defTabSz="707197" rtl="0" eaLnBrk="1" latinLnBrk="0" hangingPunct="1">
        <a:lnSpc>
          <a:spcPct val="90000"/>
        </a:lnSpc>
        <a:spcBef>
          <a:spcPts val="387"/>
        </a:spcBef>
        <a:buFont typeface="Arial" panose="020B0604020202020204" pitchFamily="34" charset="0"/>
        <a:buChar char="•"/>
        <a:defRPr sz="1392" kern="1200">
          <a:solidFill>
            <a:schemeClr val="tx1"/>
          </a:solidFill>
          <a:latin typeface="+mn-lt"/>
          <a:ea typeface="+mn-ea"/>
          <a:cs typeface="+mn-cs"/>
        </a:defRPr>
      </a:lvl6pPr>
      <a:lvl7pPr marL="2298390" indent="-176799" algn="l" defTabSz="707197" rtl="0" eaLnBrk="1" latinLnBrk="0" hangingPunct="1">
        <a:lnSpc>
          <a:spcPct val="90000"/>
        </a:lnSpc>
        <a:spcBef>
          <a:spcPts val="387"/>
        </a:spcBef>
        <a:buFont typeface="Arial" panose="020B0604020202020204" pitchFamily="34" charset="0"/>
        <a:buChar char="•"/>
        <a:defRPr sz="1392" kern="1200">
          <a:solidFill>
            <a:schemeClr val="tx1"/>
          </a:solidFill>
          <a:latin typeface="+mn-lt"/>
          <a:ea typeface="+mn-ea"/>
          <a:cs typeface="+mn-cs"/>
        </a:defRPr>
      </a:lvl7pPr>
      <a:lvl8pPr marL="2651989" indent="-176799" algn="l" defTabSz="707197" rtl="0" eaLnBrk="1" latinLnBrk="0" hangingPunct="1">
        <a:lnSpc>
          <a:spcPct val="90000"/>
        </a:lnSpc>
        <a:spcBef>
          <a:spcPts val="387"/>
        </a:spcBef>
        <a:buFont typeface="Arial" panose="020B0604020202020204" pitchFamily="34" charset="0"/>
        <a:buChar char="•"/>
        <a:defRPr sz="1392" kern="1200">
          <a:solidFill>
            <a:schemeClr val="tx1"/>
          </a:solidFill>
          <a:latin typeface="+mn-lt"/>
          <a:ea typeface="+mn-ea"/>
          <a:cs typeface="+mn-cs"/>
        </a:defRPr>
      </a:lvl8pPr>
      <a:lvl9pPr marL="3005587" indent="-176799" algn="l" defTabSz="707197" rtl="0" eaLnBrk="1" latinLnBrk="0" hangingPunct="1">
        <a:lnSpc>
          <a:spcPct val="90000"/>
        </a:lnSpc>
        <a:spcBef>
          <a:spcPts val="387"/>
        </a:spcBef>
        <a:buFont typeface="Arial" panose="020B0604020202020204" pitchFamily="34" charset="0"/>
        <a:buChar char="•"/>
        <a:defRPr sz="13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07197" rtl="0" eaLnBrk="1" latinLnBrk="0" hangingPunct="1">
        <a:defRPr sz="1392" kern="1200">
          <a:solidFill>
            <a:schemeClr val="tx1"/>
          </a:solidFill>
          <a:latin typeface="+mn-lt"/>
          <a:ea typeface="+mn-ea"/>
          <a:cs typeface="+mn-cs"/>
        </a:defRPr>
      </a:lvl1pPr>
      <a:lvl2pPr marL="353598" algn="l" defTabSz="707197" rtl="0" eaLnBrk="1" latinLnBrk="0" hangingPunct="1">
        <a:defRPr sz="1392" kern="1200">
          <a:solidFill>
            <a:schemeClr val="tx1"/>
          </a:solidFill>
          <a:latin typeface="+mn-lt"/>
          <a:ea typeface="+mn-ea"/>
          <a:cs typeface="+mn-cs"/>
        </a:defRPr>
      </a:lvl2pPr>
      <a:lvl3pPr marL="707197" algn="l" defTabSz="707197" rtl="0" eaLnBrk="1" latinLnBrk="0" hangingPunct="1">
        <a:defRPr sz="1392" kern="1200">
          <a:solidFill>
            <a:schemeClr val="tx1"/>
          </a:solidFill>
          <a:latin typeface="+mn-lt"/>
          <a:ea typeface="+mn-ea"/>
          <a:cs typeface="+mn-cs"/>
        </a:defRPr>
      </a:lvl3pPr>
      <a:lvl4pPr marL="1060795" algn="l" defTabSz="707197" rtl="0" eaLnBrk="1" latinLnBrk="0" hangingPunct="1">
        <a:defRPr sz="1392" kern="1200">
          <a:solidFill>
            <a:schemeClr val="tx1"/>
          </a:solidFill>
          <a:latin typeface="+mn-lt"/>
          <a:ea typeface="+mn-ea"/>
          <a:cs typeface="+mn-cs"/>
        </a:defRPr>
      </a:lvl4pPr>
      <a:lvl5pPr marL="1414394" algn="l" defTabSz="707197" rtl="0" eaLnBrk="1" latinLnBrk="0" hangingPunct="1">
        <a:defRPr sz="1392" kern="1200">
          <a:solidFill>
            <a:schemeClr val="tx1"/>
          </a:solidFill>
          <a:latin typeface="+mn-lt"/>
          <a:ea typeface="+mn-ea"/>
          <a:cs typeface="+mn-cs"/>
        </a:defRPr>
      </a:lvl5pPr>
      <a:lvl6pPr marL="1767992" algn="l" defTabSz="707197" rtl="0" eaLnBrk="1" latinLnBrk="0" hangingPunct="1">
        <a:defRPr sz="1392" kern="1200">
          <a:solidFill>
            <a:schemeClr val="tx1"/>
          </a:solidFill>
          <a:latin typeface="+mn-lt"/>
          <a:ea typeface="+mn-ea"/>
          <a:cs typeface="+mn-cs"/>
        </a:defRPr>
      </a:lvl6pPr>
      <a:lvl7pPr marL="2121591" algn="l" defTabSz="707197" rtl="0" eaLnBrk="1" latinLnBrk="0" hangingPunct="1">
        <a:defRPr sz="1392" kern="1200">
          <a:solidFill>
            <a:schemeClr val="tx1"/>
          </a:solidFill>
          <a:latin typeface="+mn-lt"/>
          <a:ea typeface="+mn-ea"/>
          <a:cs typeface="+mn-cs"/>
        </a:defRPr>
      </a:lvl7pPr>
      <a:lvl8pPr marL="2475189" algn="l" defTabSz="707197" rtl="0" eaLnBrk="1" latinLnBrk="0" hangingPunct="1">
        <a:defRPr sz="1392" kern="1200">
          <a:solidFill>
            <a:schemeClr val="tx1"/>
          </a:solidFill>
          <a:latin typeface="+mn-lt"/>
          <a:ea typeface="+mn-ea"/>
          <a:cs typeface="+mn-cs"/>
        </a:defRPr>
      </a:lvl8pPr>
      <a:lvl9pPr marL="2828788" algn="l" defTabSz="707197" rtl="0" eaLnBrk="1" latinLnBrk="0" hangingPunct="1">
        <a:defRPr sz="13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/>
          <p:nvPr/>
        </p:nvSpPr>
        <p:spPr>
          <a:xfrm>
            <a:off x="0" y="250224"/>
            <a:ext cx="10058400" cy="2590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3" name="Rectangle 6"/>
          <p:cNvSpPr/>
          <p:nvPr/>
        </p:nvSpPr>
        <p:spPr>
          <a:xfrm>
            <a:off x="0" y="-1"/>
            <a:ext cx="10058400" cy="414530"/>
          </a:xfrm>
          <a:prstGeom prst="rect">
            <a:avLst/>
          </a:prstGeom>
          <a:solidFill>
            <a:schemeClr val="accent6">
              <a:satOff val="-14674"/>
              <a:lumOff val="32156"/>
            </a:schemeClr>
          </a:solidFill>
          <a:ln w="12700">
            <a:miter lim="400000"/>
          </a:ln>
        </p:spPr>
        <p:txBody>
          <a:bodyPr lIns="50291" rIns="50291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200"/>
          </a:p>
        </p:txBody>
      </p:sp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502920" y="604522"/>
            <a:ext cx="9052560" cy="1122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596" tIns="45596" rIns="45596" bIns="45596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502920" y="1813560"/>
            <a:ext cx="9052560" cy="5527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596" tIns="45596" rIns="45596" bIns="45596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82000" y="43738"/>
            <a:ext cx="331828" cy="327055"/>
          </a:xfrm>
          <a:prstGeom prst="rect">
            <a:avLst/>
          </a:prstGeom>
          <a:ln w="12700">
            <a:miter lim="400000"/>
          </a:ln>
        </p:spPr>
        <p:txBody>
          <a:bodyPr wrap="none" lIns="45596" tIns="45596" rIns="45596" bIns="45596" anchor="ctr">
            <a:spAutoFit/>
          </a:bodyPr>
          <a:lstStyle>
            <a:lvl1pPr>
              <a:defRPr sz="1540" b="1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11923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  <p:sldLayoutId id="2147483785" r:id="rId14"/>
    <p:sldLayoutId id="2147483786" r:id="rId15"/>
    <p:sldLayoutId id="2147483787" r:id="rId16"/>
    <p:sldLayoutId id="2147483788" r:id="rId17"/>
    <p:sldLayoutId id="2147483789" r:id="rId18"/>
    <p:sldLayoutId id="2147483790" r:id="rId19"/>
    <p:sldLayoutId id="2147483791" r:id="rId20"/>
    <p:sldLayoutId id="2147483792" r:id="rId21"/>
    <p:sldLayoutId id="2147483793" r:id="rId22"/>
    <p:sldLayoutId id="2147483794" r:id="rId23"/>
    <p:sldLayoutId id="2147483795" r:id="rId24"/>
    <p:sldLayoutId id="2147483796" r:id="rId25"/>
    <p:sldLayoutId id="2147483797" r:id="rId26"/>
    <p:sldLayoutId id="2147483798" r:id="rId27"/>
    <p:sldLayoutId id="2147483799" r:id="rId28"/>
    <p:sldLayoutId id="2147483800" r:id="rId29"/>
    <p:sldLayoutId id="2147483801" r:id="rId30"/>
    <p:sldLayoutId id="2147483802" r:id="rId31"/>
    <p:sldLayoutId id="2147483803" r:id="rId32"/>
    <p:sldLayoutId id="2147483804" r:id="rId33"/>
    <p:sldLayoutId id="2147483805" r:id="rId34"/>
    <p:sldLayoutId id="2147483806" r:id="rId35"/>
    <p:sldLayoutId id="2147483807" r:id="rId36"/>
    <p:sldLayoutId id="2147483808" r:id="rId37"/>
    <p:sldLayoutId id="2147483809" r:id="rId38"/>
    <p:sldLayoutId id="2147483810" r:id="rId39"/>
    <p:sldLayoutId id="2147483811" r:id="rId40"/>
    <p:sldLayoutId id="2147483812" r:id="rId41"/>
    <p:sldLayoutId id="2147483813" r:id="rId42"/>
    <p:sldLayoutId id="2147483814" r:id="rId43"/>
    <p:sldLayoutId id="2147483815" r:id="rId44"/>
    <p:sldLayoutId id="2147483816" r:id="rId45"/>
    <p:sldLayoutId id="2147483817" r:id="rId46"/>
    <p:sldLayoutId id="2147483818" r:id="rId47"/>
    <p:sldLayoutId id="2147483819" r:id="rId48"/>
    <p:sldLayoutId id="2147483820" r:id="rId49"/>
    <p:sldLayoutId id="2147483821" r:id="rId50"/>
    <p:sldLayoutId id="2147483822" r:id="rId51"/>
    <p:sldLayoutId id="2147483823" r:id="rId52"/>
    <p:sldLayoutId id="2147483824" r:id="rId53"/>
    <p:sldLayoutId id="2147483825" r:id="rId54"/>
    <p:sldLayoutId id="2147483826" r:id="rId55"/>
    <p:sldLayoutId id="2147483827" r:id="rId56"/>
    <p:sldLayoutId id="2147483828" r:id="rId57"/>
    <p:sldLayoutId id="2147483829" r:id="rId58"/>
    <p:sldLayoutId id="2147483830" r:id="rId59"/>
    <p:sldLayoutId id="2147483831" r:id="rId60"/>
    <p:sldLayoutId id="2147483832" r:id="rId61"/>
    <p:sldLayoutId id="2147483833" r:id="rId62"/>
    <p:sldLayoutId id="2147483834" r:id="rId63"/>
    <p:sldLayoutId id="2147483835" r:id="rId64"/>
    <p:sldLayoutId id="2147483836" r:id="rId65"/>
    <p:sldLayoutId id="2147483837" r:id="rId66"/>
    <p:sldLayoutId id="2147483838" r:id="rId67"/>
    <p:sldLayoutId id="2147483839" r:id="rId68"/>
    <p:sldLayoutId id="2147483840" r:id="rId69"/>
    <p:sldLayoutId id="2147483841" r:id="rId70"/>
    <p:sldLayoutId id="2147483842" r:id="rId71"/>
    <p:sldLayoutId id="2147483843" r:id="rId72"/>
    <p:sldLayoutId id="2147483844" r:id="rId73"/>
    <p:sldLayoutId id="2147483845" r:id="rId74"/>
    <p:sldLayoutId id="2147483846" r:id="rId75"/>
    <p:sldLayoutId id="2147483847" r:id="rId76"/>
    <p:sldLayoutId id="2147483848" r:id="rId77"/>
    <p:sldLayoutId id="2147483849" r:id="rId78"/>
    <p:sldLayoutId id="2147483850" r:id="rId79"/>
    <p:sldLayoutId id="2147483851" r:id="rId80"/>
    <p:sldLayoutId id="2147483852" r:id="rId81"/>
    <p:sldLayoutId id="2147483853" r:id="rId82"/>
    <p:sldLayoutId id="2147483854" r:id="rId83"/>
    <p:sldLayoutId id="2147483855" r:id="rId84"/>
    <p:sldLayoutId id="2147483856" r:id="rId85"/>
    <p:sldLayoutId id="2147483857" r:id="rId86"/>
    <p:sldLayoutId id="2147483858" r:id="rId87"/>
    <p:sldLayoutId id="2147483859" r:id="rId88"/>
    <p:sldLayoutId id="2147483860" r:id="rId89"/>
    <p:sldLayoutId id="2147483861" r:id="rId90"/>
    <p:sldLayoutId id="2147483862" r:id="rId91"/>
    <p:sldLayoutId id="2147483863" r:id="rId92"/>
    <p:sldLayoutId id="2147483864" r:id="rId93"/>
    <p:sldLayoutId id="2147483865" r:id="rId94"/>
    <p:sldLayoutId id="2147483866" r:id="rId95"/>
    <p:sldLayoutId id="2147483867" r:id="rId96"/>
    <p:sldLayoutId id="2147483868" r:id="rId97"/>
    <p:sldLayoutId id="2147483869" r:id="rId98"/>
    <p:sldLayoutId id="2147483870" r:id="rId99"/>
    <p:sldLayoutId id="2147483871" r:id="rId100"/>
    <p:sldLayoutId id="2147483872" r:id="rId101"/>
    <p:sldLayoutId id="2147483873" r:id="rId102"/>
    <p:sldLayoutId id="2147483874" r:id="rId103"/>
    <p:sldLayoutId id="2147483875" r:id="rId104"/>
    <p:sldLayoutId id="2147483876" r:id="rId105"/>
    <p:sldLayoutId id="2147483877" r:id="rId106"/>
    <p:sldLayoutId id="2147483878" r:id="rId107"/>
    <p:sldLayoutId id="2147483879" r:id="rId108"/>
    <p:sldLayoutId id="2147483880" r:id="rId109"/>
    <p:sldLayoutId id="2147483881" r:id="rId110"/>
    <p:sldLayoutId id="2147483882" r:id="rId111"/>
    <p:sldLayoutId id="2147483883" r:id="rId112"/>
    <p:sldLayoutId id="2147483884" r:id="rId113"/>
    <p:sldLayoutId id="2147483885" r:id="rId114"/>
    <p:sldLayoutId id="2147483886" r:id="rId115"/>
    <p:sldLayoutId id="2147483887" r:id="rId116"/>
    <p:sldLayoutId id="2147483888" r:id="rId117"/>
    <p:sldLayoutId id="2147483889" r:id="rId118"/>
    <p:sldLayoutId id="2147483890" r:id="rId119"/>
    <p:sldLayoutId id="2147483891" r:id="rId120"/>
    <p:sldLayoutId id="2147483892" r:id="rId121"/>
    <p:sldLayoutId id="2147483893" r:id="rId122"/>
    <p:sldLayoutId id="2147483894" r:id="rId123"/>
    <p:sldLayoutId id="2147483895" r:id="rId124"/>
    <p:sldLayoutId id="2147483896" r:id="rId125"/>
    <p:sldLayoutId id="2147483897" r:id="rId126"/>
    <p:sldLayoutId id="2147483898" r:id="rId127"/>
    <p:sldLayoutId id="2147483899" r:id="rId128"/>
    <p:sldLayoutId id="2147483900" r:id="rId129"/>
    <p:sldLayoutId id="2147483901" r:id="rId130"/>
    <p:sldLayoutId id="2147483902" r:id="rId131"/>
    <p:sldLayoutId id="2147483903" r:id="rId132"/>
    <p:sldLayoutId id="2147483904" r:id="rId133"/>
    <p:sldLayoutId id="2147483905" r:id="rId134"/>
    <p:sldLayoutId id="2147483906" r:id="rId135"/>
    <p:sldLayoutId id="2147483907" r:id="rId136"/>
    <p:sldLayoutId id="2147483908" r:id="rId137"/>
    <p:sldLayoutId id="2147483909" r:id="rId138"/>
    <p:sldLayoutId id="2147483910" r:id="rId139"/>
    <p:sldLayoutId id="2147483911" r:id="rId140"/>
    <p:sldLayoutId id="2147483912" r:id="rId141"/>
    <p:sldLayoutId id="2147483913" r:id="rId142"/>
    <p:sldLayoutId id="2147483914" r:id="rId143"/>
    <p:sldLayoutId id="2147483915" r:id="rId144"/>
    <p:sldLayoutId id="2147483916" r:id="rId145"/>
    <p:sldLayoutId id="2147483917" r:id="rId146"/>
    <p:sldLayoutId id="2147483918" r:id="rId147"/>
    <p:sldLayoutId id="2147483919" r:id="rId148"/>
    <p:sldLayoutId id="2147483920" r:id="rId149"/>
    <p:sldLayoutId id="2147483921" r:id="rId150"/>
    <p:sldLayoutId id="2147483922" r:id="rId151"/>
    <p:sldLayoutId id="2147483923" r:id="rId152"/>
    <p:sldLayoutId id="2147483924" r:id="rId153"/>
    <p:sldLayoutId id="2147483925" r:id="rId154"/>
    <p:sldLayoutId id="2147483926" r:id="rId155"/>
    <p:sldLayoutId id="2147483927" r:id="rId156"/>
    <p:sldLayoutId id="2147483928" r:id="rId157"/>
    <p:sldLayoutId id="2147483929" r:id="rId158"/>
    <p:sldLayoutId id="2147483930" r:id="rId159"/>
    <p:sldLayoutId id="2147483931" r:id="rId160"/>
    <p:sldLayoutId id="2147483932" r:id="rId161"/>
    <p:sldLayoutId id="2147483933" r:id="rId162"/>
    <p:sldLayoutId id="2147483934" r:id="rId163"/>
    <p:sldLayoutId id="2147483935" r:id="rId164"/>
    <p:sldLayoutId id="2147483936" r:id="rId165"/>
    <p:sldLayoutId id="2147483937" r:id="rId166"/>
    <p:sldLayoutId id="2147483938" r:id="rId167"/>
    <p:sldLayoutId id="2147483939" r:id="rId168"/>
    <p:sldLayoutId id="2147483940" r:id="rId169"/>
    <p:sldLayoutId id="2147483941" r:id="rId170"/>
    <p:sldLayoutId id="2147483942" r:id="rId171"/>
    <p:sldLayoutId id="2147483943" r:id="rId172"/>
    <p:sldLayoutId id="2147483944" r:id="rId173"/>
    <p:sldLayoutId id="2147483945" r:id="rId174"/>
    <p:sldLayoutId id="2147483946" r:id="rId175"/>
    <p:sldLayoutId id="2147483947" r:id="rId176"/>
    <p:sldLayoutId id="2147483948" r:id="rId177"/>
    <p:sldLayoutId id="2147483949" r:id="rId178"/>
    <p:sldLayoutId id="2147483950" r:id="rId179"/>
    <p:sldLayoutId id="2147483951" r:id="rId180"/>
    <p:sldLayoutId id="2147483952" r:id="rId181"/>
    <p:sldLayoutId id="2147483953" r:id="rId182"/>
    <p:sldLayoutId id="2147483954" r:id="rId183"/>
    <p:sldLayoutId id="2147483955" r:id="rId184"/>
    <p:sldLayoutId id="2147483956" r:id="rId185"/>
    <p:sldLayoutId id="2147483957" r:id="rId186"/>
    <p:sldLayoutId id="2147483958" r:id="rId187"/>
    <p:sldLayoutId id="2147483959" r:id="rId188"/>
    <p:sldLayoutId id="2147483960" r:id="rId189"/>
    <p:sldLayoutId id="2147483961" r:id="rId190"/>
    <p:sldLayoutId id="2147483962" r:id="rId191"/>
    <p:sldLayoutId id="2147483963" r:id="rId192"/>
    <p:sldLayoutId id="2147483964" r:id="rId193"/>
    <p:sldLayoutId id="2147483965" r:id="rId194"/>
    <p:sldLayoutId id="2147483966" r:id="rId195"/>
    <p:sldLayoutId id="2147483967" r:id="rId196"/>
    <p:sldLayoutId id="2147483968" r:id="rId197"/>
    <p:sldLayoutId id="2147483969" r:id="rId198"/>
    <p:sldLayoutId id="2147483970" r:id="rId199"/>
    <p:sldLayoutId id="2147483971" r:id="rId200"/>
    <p:sldLayoutId id="2147483972" r:id="rId201"/>
    <p:sldLayoutId id="2147483973" r:id="rId202"/>
    <p:sldLayoutId id="2147483974" r:id="rId203"/>
    <p:sldLayoutId id="2147483975" r:id="rId204"/>
    <p:sldLayoutId id="2147483976" r:id="rId205"/>
    <p:sldLayoutId id="2147483977" r:id="rId206"/>
    <p:sldLayoutId id="2147483978" r:id="rId207"/>
    <p:sldLayoutId id="2147483979" r:id="rId208"/>
    <p:sldLayoutId id="2147483980" r:id="rId209"/>
    <p:sldLayoutId id="2147483981" r:id="rId210"/>
    <p:sldLayoutId id="2147483982" r:id="rId211"/>
    <p:sldLayoutId id="2147483983" r:id="rId212"/>
    <p:sldLayoutId id="2147483984" r:id="rId213"/>
    <p:sldLayoutId id="2147483985" r:id="rId214"/>
    <p:sldLayoutId id="2147483986" r:id="rId215"/>
    <p:sldLayoutId id="2147483987" r:id="rId216"/>
    <p:sldLayoutId id="2147483988" r:id="rId217"/>
    <p:sldLayoutId id="2147483989" r:id="rId218"/>
    <p:sldLayoutId id="2147483990" r:id="rId219"/>
    <p:sldLayoutId id="2147483991" r:id="rId220"/>
    <p:sldLayoutId id="2147483992" r:id="rId221"/>
    <p:sldLayoutId id="2147483993" r:id="rId222"/>
    <p:sldLayoutId id="2147483994" r:id="rId223"/>
    <p:sldLayoutId id="2147483995" r:id="rId224"/>
    <p:sldLayoutId id="2147483996" r:id="rId225"/>
    <p:sldLayoutId id="2147483997" r:id="rId226"/>
    <p:sldLayoutId id="2147483998" r:id="rId227"/>
    <p:sldLayoutId id="2147483999" r:id="rId228"/>
    <p:sldLayoutId id="2147484000" r:id="rId229"/>
    <p:sldLayoutId id="2147484001" r:id="rId230"/>
    <p:sldLayoutId id="2147484002" r:id="rId231"/>
    <p:sldLayoutId id="2147484003" r:id="rId232"/>
    <p:sldLayoutId id="2147484004" r:id="rId233"/>
    <p:sldLayoutId id="2147484005" r:id="rId234"/>
    <p:sldLayoutId id="2147484006" r:id="rId235"/>
    <p:sldLayoutId id="2147484007" r:id="rId236"/>
    <p:sldLayoutId id="2147484008" r:id="rId237"/>
    <p:sldLayoutId id="2147484009" r:id="rId238"/>
    <p:sldLayoutId id="2147484010" r:id="rId239"/>
    <p:sldLayoutId id="2147484011" r:id="rId240"/>
    <p:sldLayoutId id="2147484012" r:id="rId241"/>
    <p:sldLayoutId id="2147484013" r:id="rId242"/>
    <p:sldLayoutId id="2147484014" r:id="rId243"/>
    <p:sldLayoutId id="2147484015" r:id="rId244"/>
    <p:sldLayoutId id="2147484016" r:id="rId245"/>
    <p:sldLayoutId id="2147484017" r:id="rId246"/>
    <p:sldLayoutId id="2147484018" r:id="rId247"/>
    <p:sldLayoutId id="2147484019" r:id="rId248"/>
  </p:sldLayoutIdLst>
  <p:transition spd="med"/>
  <p:txStyles>
    <p:titleStyle>
      <a:lvl1pPr marL="0" marR="0" indent="0" algn="l" defTabSz="100316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10" baseline="0">
          <a:ln>
            <a:noFill/>
          </a:ln>
          <a:solidFill>
            <a:srgbClr val="9411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100316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10" baseline="0">
          <a:ln>
            <a:noFill/>
          </a:ln>
          <a:solidFill>
            <a:srgbClr val="9411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100316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10" baseline="0">
          <a:ln>
            <a:noFill/>
          </a:ln>
          <a:solidFill>
            <a:srgbClr val="9411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100316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10" baseline="0">
          <a:ln>
            <a:noFill/>
          </a:ln>
          <a:solidFill>
            <a:srgbClr val="9411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100316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10" baseline="0">
          <a:ln>
            <a:noFill/>
          </a:ln>
          <a:solidFill>
            <a:srgbClr val="9411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100316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10" baseline="0">
          <a:ln>
            <a:noFill/>
          </a:ln>
          <a:solidFill>
            <a:srgbClr val="9411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100316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10" baseline="0">
          <a:ln>
            <a:noFill/>
          </a:ln>
          <a:solidFill>
            <a:srgbClr val="9411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100316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10" baseline="0">
          <a:ln>
            <a:noFill/>
          </a:ln>
          <a:solidFill>
            <a:srgbClr val="9411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100316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10" baseline="0">
          <a:ln>
            <a:noFill/>
          </a:ln>
          <a:solidFill>
            <a:srgbClr val="9411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200626" marR="0" indent="-200626" algn="l" defTabSz="1003160" rtl="0" latinLnBrk="0">
        <a:lnSpc>
          <a:spcPct val="100000"/>
        </a:lnSpc>
        <a:spcBef>
          <a:spcPts val="550"/>
        </a:spcBef>
        <a:spcAft>
          <a:spcPts val="0"/>
        </a:spcAft>
        <a:buClr>
          <a:schemeClr val="accent1"/>
        </a:buClr>
        <a:buSzPct val="85000"/>
        <a:buFont typeface="Arial"/>
        <a:buChar char="•"/>
        <a:tabLst/>
        <a:defRPr sz="2640" b="0" i="0" u="none" strike="noStrike" cap="none" spc="0" baseline="0">
          <a:ln>
            <a:noFill/>
          </a:ln>
          <a:solidFill>
            <a:srgbClr val="292934"/>
          </a:solidFill>
          <a:uFillTx/>
          <a:latin typeface="Arial"/>
          <a:ea typeface="Arial"/>
          <a:cs typeface="Arial"/>
          <a:sym typeface="Arial"/>
        </a:defRPr>
      </a:lvl1pPr>
      <a:lvl2pPr marL="541694" marR="0" indent="-240752" algn="l" defTabSz="1003160" rtl="0" latinLnBrk="0">
        <a:lnSpc>
          <a:spcPct val="100000"/>
        </a:lnSpc>
        <a:spcBef>
          <a:spcPts val="550"/>
        </a:spcBef>
        <a:spcAft>
          <a:spcPts val="0"/>
        </a:spcAft>
        <a:buClr>
          <a:schemeClr val="accent1"/>
        </a:buClr>
        <a:buSzPct val="85000"/>
        <a:buFont typeface="Arial"/>
        <a:buChar char="•"/>
        <a:tabLst/>
        <a:defRPr sz="2640" b="0" i="0" u="none" strike="noStrike" cap="none" spc="0" baseline="0">
          <a:ln>
            <a:noFill/>
          </a:ln>
          <a:solidFill>
            <a:srgbClr val="292934"/>
          </a:solidFill>
          <a:uFillTx/>
          <a:latin typeface="Arial"/>
          <a:ea typeface="Arial"/>
          <a:cs typeface="Arial"/>
          <a:sym typeface="Arial"/>
        </a:defRPr>
      </a:lvl2pPr>
      <a:lvl3pPr marL="869397" marR="0" indent="-267501" algn="l" defTabSz="1003160" rtl="0" latinLnBrk="0">
        <a:lnSpc>
          <a:spcPct val="100000"/>
        </a:lnSpc>
        <a:spcBef>
          <a:spcPts val="550"/>
        </a:spcBef>
        <a:spcAft>
          <a:spcPts val="0"/>
        </a:spcAft>
        <a:buClr>
          <a:schemeClr val="accent1"/>
        </a:buClr>
        <a:buSzPct val="90000"/>
        <a:buFont typeface="Arial"/>
        <a:buChar char="•"/>
        <a:tabLst/>
        <a:defRPr sz="2640" b="0" i="0" u="none" strike="noStrike" cap="none" spc="0" baseline="0">
          <a:ln>
            <a:noFill/>
          </a:ln>
          <a:solidFill>
            <a:srgbClr val="292934"/>
          </a:solidFill>
          <a:uFillTx/>
          <a:latin typeface="Arial"/>
          <a:ea typeface="Arial"/>
          <a:cs typeface="Arial"/>
          <a:sym typeface="Arial"/>
        </a:defRPr>
      </a:lvl3pPr>
      <a:lvl4pPr marL="1203792" marR="0" indent="-300940" algn="l" defTabSz="1003160" rtl="0" latinLnBrk="0">
        <a:lnSpc>
          <a:spcPct val="100000"/>
        </a:lnSpc>
        <a:spcBef>
          <a:spcPts val="55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640" b="0" i="0" u="none" strike="noStrike" cap="none" spc="0" baseline="0">
          <a:ln>
            <a:noFill/>
          </a:ln>
          <a:solidFill>
            <a:srgbClr val="292934"/>
          </a:solidFill>
          <a:uFillTx/>
          <a:latin typeface="Arial"/>
          <a:ea typeface="Arial"/>
          <a:cs typeface="Arial"/>
          <a:sym typeface="Arial"/>
        </a:defRPr>
      </a:lvl4pPr>
      <a:lvl5pPr marL="1411594" marR="0" indent="-257958" algn="l" defTabSz="1003160" rtl="0" latinLnBrk="0">
        <a:lnSpc>
          <a:spcPct val="100000"/>
        </a:lnSpc>
        <a:spcBef>
          <a:spcPts val="55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640" b="0" i="0" u="none" strike="noStrike" cap="none" spc="0" baseline="0">
          <a:ln>
            <a:noFill/>
          </a:ln>
          <a:solidFill>
            <a:srgbClr val="292934"/>
          </a:solidFill>
          <a:uFillTx/>
          <a:latin typeface="Arial"/>
          <a:ea typeface="Arial"/>
          <a:cs typeface="Arial"/>
          <a:sym typeface="Arial"/>
        </a:defRPr>
      </a:lvl5pPr>
      <a:lvl6pPr marL="1674517" marR="0" indent="-370388" algn="l" defTabSz="1003160" rtl="0" latinLnBrk="0">
        <a:lnSpc>
          <a:spcPct val="100000"/>
        </a:lnSpc>
        <a:spcBef>
          <a:spcPts val="55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640" b="0" i="0" u="none" strike="noStrike" cap="none" spc="0" baseline="0">
          <a:ln>
            <a:noFill/>
          </a:ln>
          <a:solidFill>
            <a:srgbClr val="292934"/>
          </a:solidFill>
          <a:uFillTx/>
          <a:latin typeface="Arial"/>
          <a:ea typeface="Arial"/>
          <a:cs typeface="Arial"/>
          <a:sym typeface="Arial"/>
        </a:defRPr>
      </a:lvl6pPr>
      <a:lvl7pPr marL="1875135" marR="0" indent="-370388" algn="l" defTabSz="1003160" rtl="0" latinLnBrk="0">
        <a:lnSpc>
          <a:spcPct val="100000"/>
        </a:lnSpc>
        <a:spcBef>
          <a:spcPts val="55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640" b="0" i="0" u="none" strike="noStrike" cap="none" spc="0" baseline="0">
          <a:ln>
            <a:noFill/>
          </a:ln>
          <a:solidFill>
            <a:srgbClr val="292934"/>
          </a:solidFill>
          <a:uFillTx/>
          <a:latin typeface="Arial"/>
          <a:ea typeface="Arial"/>
          <a:cs typeface="Arial"/>
          <a:sym typeface="Arial"/>
        </a:defRPr>
      </a:lvl7pPr>
      <a:lvl8pPr marL="2075772" marR="0" indent="-370388" algn="l" defTabSz="1003160" rtl="0" latinLnBrk="0">
        <a:lnSpc>
          <a:spcPct val="100000"/>
        </a:lnSpc>
        <a:spcBef>
          <a:spcPts val="55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640" b="0" i="0" u="none" strike="noStrike" cap="none" spc="0" baseline="0">
          <a:ln>
            <a:noFill/>
          </a:ln>
          <a:solidFill>
            <a:srgbClr val="292934"/>
          </a:solidFill>
          <a:uFillTx/>
          <a:latin typeface="Arial"/>
          <a:ea typeface="Arial"/>
          <a:cs typeface="Arial"/>
          <a:sym typeface="Arial"/>
        </a:defRPr>
      </a:lvl8pPr>
      <a:lvl9pPr marL="2276415" marR="0" indent="-370388" algn="l" defTabSz="1003160" rtl="0" latinLnBrk="0">
        <a:lnSpc>
          <a:spcPct val="100000"/>
        </a:lnSpc>
        <a:spcBef>
          <a:spcPts val="55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640" b="0" i="0" u="none" strike="noStrike" cap="none" spc="0" baseline="0">
          <a:ln>
            <a:noFill/>
          </a:ln>
          <a:solidFill>
            <a:srgbClr val="292934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l" defTabSz="100316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4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501569" algn="l" defTabSz="100316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4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1003160" algn="l" defTabSz="100316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4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504756" algn="l" defTabSz="100316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4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2006334" algn="l" defTabSz="100316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4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507916" algn="l" defTabSz="100316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4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3009505" algn="l" defTabSz="100316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4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511085" algn="l" defTabSz="100316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4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4012664" algn="l" defTabSz="100316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4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50224"/>
            <a:ext cx="10058400" cy="2590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504" tIns="50253" rIns="100504" bIns="50253" rtlCol="0" anchor="ctr"/>
          <a:lstStyle/>
          <a:p>
            <a:pPr algn="ctr" defTabSz="1005001" fontAlgn="auto" hangingPunct="1">
              <a:spcBef>
                <a:spcPts val="0"/>
              </a:spcBef>
              <a:spcAft>
                <a:spcPts val="0"/>
              </a:spcAft>
            </a:pPr>
            <a:endParaRPr lang="en-US" sz="201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604522"/>
            <a:ext cx="9052560" cy="1122680"/>
          </a:xfrm>
          <a:prstGeom prst="rect">
            <a:avLst/>
          </a:prstGeom>
        </p:spPr>
        <p:txBody>
          <a:bodyPr vert="horz" lIns="129945" tIns="64973" rIns="129945" bIns="64973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527040"/>
          </a:xfrm>
          <a:prstGeom prst="rect">
            <a:avLst/>
          </a:prstGeom>
        </p:spPr>
        <p:txBody>
          <a:bodyPr vert="horz" lIns="129945" tIns="64973" rIns="129945" bIns="6497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0058400" cy="414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504" tIns="50253" rIns="100504" bIns="50253" rtlCol="0" anchor="ctr"/>
          <a:lstStyle/>
          <a:p>
            <a:pPr algn="ctr" defTabSz="1005001" fontAlgn="auto" hangingPunct="1">
              <a:spcBef>
                <a:spcPts val="0"/>
              </a:spcBef>
              <a:spcAft>
                <a:spcPts val="0"/>
              </a:spcAft>
            </a:pPr>
            <a:endParaRPr lang="en-US" sz="201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1" y="20728"/>
            <a:ext cx="3185160" cy="373075"/>
          </a:xfrm>
          <a:prstGeom prst="rect">
            <a:avLst/>
          </a:prstGeom>
        </p:spPr>
        <p:txBody>
          <a:bodyPr vert="horz" lIns="129945" tIns="64973" rIns="129945" bIns="64973" rtlCol="0" anchor="ctr"/>
          <a:lstStyle>
            <a:lvl1pPr algn="l">
              <a:defRPr sz="1315">
                <a:solidFill>
                  <a:srgbClr val="FFFFFF"/>
                </a:solidFill>
              </a:defRPr>
            </a:lvl1pPr>
          </a:lstStyle>
          <a:p>
            <a:pPr defTabSz="1005001"/>
            <a:fld id="{A80CB818-7379-467D-8E76-EF9D9074A26C}" type="datetime2">
              <a:rPr lang="en-US" smtClean="0"/>
              <a:pPr defTabSz="1005001"/>
              <a:t>Thursday, May 6,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1900" y="20728"/>
            <a:ext cx="4526280" cy="373075"/>
          </a:xfrm>
          <a:prstGeom prst="rect">
            <a:avLst/>
          </a:prstGeom>
        </p:spPr>
        <p:txBody>
          <a:bodyPr vert="horz" lIns="129945" tIns="64973" rIns="129945" bIns="64973" rtlCol="0" anchor="ctr"/>
          <a:lstStyle>
            <a:lvl1pPr algn="ctr">
              <a:defRPr sz="1315">
                <a:solidFill>
                  <a:srgbClr val="FFFFFF"/>
                </a:solidFill>
              </a:defRPr>
            </a:lvl1pPr>
          </a:lstStyle>
          <a:p>
            <a:pPr algn="r" defTabSz="100500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20728"/>
            <a:ext cx="1173480" cy="373075"/>
          </a:xfrm>
          <a:prstGeom prst="rect">
            <a:avLst/>
          </a:prstGeom>
        </p:spPr>
        <p:txBody>
          <a:bodyPr vert="horz" lIns="129945" tIns="64973" rIns="129945" bIns="64973" rtlCol="0" anchor="ctr"/>
          <a:lstStyle>
            <a:lvl1pPr algn="l">
              <a:defRPr sz="1547" b="1">
                <a:solidFill>
                  <a:srgbClr val="FFFFFF"/>
                </a:solidFill>
              </a:defRPr>
            </a:lvl1pPr>
          </a:lstStyle>
          <a:p>
            <a:pPr defTabSz="1005001"/>
            <a:fld id="{0CFEC368-1D7A-4F81-ABF6-AE0E36BAF64C}" type="slidenum">
              <a:rPr lang="en-US" smtClean="0"/>
              <a:pPr defTabSz="1005001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562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2" r:id="rId1"/>
    <p:sldLayoutId id="2147484023" r:id="rId2"/>
    <p:sldLayoutId id="2147484024" r:id="rId3"/>
    <p:sldLayoutId id="2147484025" r:id="rId4"/>
    <p:sldLayoutId id="2147484026" r:id="rId5"/>
    <p:sldLayoutId id="2147484027" r:id="rId6"/>
    <p:sldLayoutId id="2147484028" r:id="rId7"/>
    <p:sldLayoutId id="2147484029" r:id="rId8"/>
    <p:sldLayoutId id="2147484030" r:id="rId9"/>
    <p:sldLayoutId id="2147484031" r:id="rId10"/>
    <p:sldLayoutId id="2147484032" r:id="rId11"/>
  </p:sldLayoutIdLst>
  <p:hf sldNum="0" hdr="0" ftr="0" dt="0"/>
  <p:txStyles>
    <p:titleStyle>
      <a:lvl1pPr algn="l" defTabSz="1005001" rtl="0" eaLnBrk="1" latinLnBrk="0" hangingPunct="1">
        <a:spcBef>
          <a:spcPct val="0"/>
        </a:spcBef>
        <a:buNone/>
        <a:defRPr sz="4408" kern="1200" spc="-11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1000" indent="-201000" algn="l" defTabSz="1005001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630" kern="1200">
          <a:solidFill>
            <a:schemeClr val="tx1"/>
          </a:solidFill>
          <a:latin typeface="+mn-lt"/>
          <a:ea typeface="+mn-ea"/>
          <a:cs typeface="+mn-cs"/>
        </a:defRPr>
      </a:lvl1pPr>
      <a:lvl2pPr marL="502498" indent="-201000" algn="l" defTabSz="1005001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166" kern="1200">
          <a:solidFill>
            <a:schemeClr val="tx1"/>
          </a:solidFill>
          <a:latin typeface="+mn-lt"/>
          <a:ea typeface="+mn-ea"/>
          <a:cs typeface="+mn-cs"/>
        </a:defRPr>
      </a:lvl2pPr>
      <a:lvl3pPr marL="803996" indent="-201000" algn="l" defTabSz="1005001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2011" kern="1200">
          <a:solidFill>
            <a:schemeClr val="tx1"/>
          </a:solidFill>
          <a:latin typeface="+mn-lt"/>
          <a:ea typeface="+mn-ea"/>
          <a:cs typeface="+mn-cs"/>
        </a:defRPr>
      </a:lvl3pPr>
      <a:lvl4pPr marL="1105500" indent="-201000" algn="l" defTabSz="1005001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779" kern="1200">
          <a:solidFill>
            <a:schemeClr val="tx1"/>
          </a:solidFill>
          <a:latin typeface="+mn-lt"/>
          <a:ea typeface="+mn-ea"/>
          <a:cs typeface="+mn-cs"/>
        </a:defRPr>
      </a:lvl4pPr>
      <a:lvl5pPr marL="1306503" indent="-150751" algn="l" defTabSz="1005001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547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507508" indent="-201000" algn="l" defTabSz="1005001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92" kern="1200">
          <a:solidFill>
            <a:schemeClr val="tx1"/>
          </a:solidFill>
          <a:latin typeface="+mn-lt"/>
          <a:ea typeface="+mn-ea"/>
          <a:cs typeface="+mn-cs"/>
        </a:defRPr>
      </a:lvl6pPr>
      <a:lvl7pPr marL="1708505" indent="-201000" algn="l" defTabSz="1005001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92" kern="1200">
          <a:solidFill>
            <a:schemeClr val="tx1"/>
          </a:solidFill>
          <a:latin typeface="+mn-lt"/>
          <a:ea typeface="+mn-ea"/>
          <a:cs typeface="+mn-cs"/>
        </a:defRPr>
      </a:lvl7pPr>
      <a:lvl8pPr marL="1909505" indent="-201000" algn="l" defTabSz="1005001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92" kern="1200">
          <a:solidFill>
            <a:schemeClr val="tx1"/>
          </a:solidFill>
          <a:latin typeface="+mn-lt"/>
          <a:ea typeface="+mn-ea"/>
          <a:cs typeface="+mn-cs"/>
        </a:defRPr>
      </a:lvl8pPr>
      <a:lvl9pPr marL="2110508" indent="-201000" algn="l" defTabSz="1005001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001" rtl="0" eaLnBrk="1" latinLnBrk="0" hangingPunct="1">
        <a:defRPr sz="2011" kern="1200">
          <a:solidFill>
            <a:schemeClr val="tx1"/>
          </a:solidFill>
          <a:latin typeface="+mn-lt"/>
          <a:ea typeface="+mn-ea"/>
          <a:cs typeface="+mn-cs"/>
        </a:defRPr>
      </a:lvl1pPr>
      <a:lvl2pPr marL="502498" algn="l" defTabSz="1005001" rtl="0" eaLnBrk="1" latinLnBrk="0" hangingPunct="1">
        <a:defRPr sz="2011" kern="1200">
          <a:solidFill>
            <a:schemeClr val="tx1"/>
          </a:solidFill>
          <a:latin typeface="+mn-lt"/>
          <a:ea typeface="+mn-ea"/>
          <a:cs typeface="+mn-cs"/>
        </a:defRPr>
      </a:lvl2pPr>
      <a:lvl3pPr marL="1005001" algn="l" defTabSz="1005001" rtl="0" eaLnBrk="1" latinLnBrk="0" hangingPunct="1">
        <a:defRPr sz="2011" kern="1200">
          <a:solidFill>
            <a:schemeClr val="tx1"/>
          </a:solidFill>
          <a:latin typeface="+mn-lt"/>
          <a:ea typeface="+mn-ea"/>
          <a:cs typeface="+mn-cs"/>
        </a:defRPr>
      </a:lvl3pPr>
      <a:lvl4pPr marL="1507508" algn="l" defTabSz="1005001" rtl="0" eaLnBrk="1" latinLnBrk="0" hangingPunct="1">
        <a:defRPr sz="2011" kern="1200">
          <a:solidFill>
            <a:schemeClr val="tx1"/>
          </a:solidFill>
          <a:latin typeface="+mn-lt"/>
          <a:ea typeface="+mn-ea"/>
          <a:cs typeface="+mn-cs"/>
        </a:defRPr>
      </a:lvl4pPr>
      <a:lvl5pPr marL="2010009" algn="l" defTabSz="1005001" rtl="0" eaLnBrk="1" latinLnBrk="0" hangingPunct="1">
        <a:defRPr sz="2011" kern="1200">
          <a:solidFill>
            <a:schemeClr val="tx1"/>
          </a:solidFill>
          <a:latin typeface="+mn-lt"/>
          <a:ea typeface="+mn-ea"/>
          <a:cs typeface="+mn-cs"/>
        </a:defRPr>
      </a:lvl5pPr>
      <a:lvl6pPr marL="2512508" algn="l" defTabSz="1005001" rtl="0" eaLnBrk="1" latinLnBrk="0" hangingPunct="1">
        <a:defRPr sz="2011" kern="1200">
          <a:solidFill>
            <a:schemeClr val="tx1"/>
          </a:solidFill>
          <a:latin typeface="+mn-lt"/>
          <a:ea typeface="+mn-ea"/>
          <a:cs typeface="+mn-cs"/>
        </a:defRPr>
      </a:lvl6pPr>
      <a:lvl7pPr marL="3015015" algn="l" defTabSz="1005001" rtl="0" eaLnBrk="1" latinLnBrk="0" hangingPunct="1">
        <a:defRPr sz="2011" kern="1200">
          <a:solidFill>
            <a:schemeClr val="tx1"/>
          </a:solidFill>
          <a:latin typeface="+mn-lt"/>
          <a:ea typeface="+mn-ea"/>
          <a:cs typeface="+mn-cs"/>
        </a:defRPr>
      </a:lvl7pPr>
      <a:lvl8pPr marL="3517510" algn="l" defTabSz="1005001" rtl="0" eaLnBrk="1" latinLnBrk="0" hangingPunct="1">
        <a:defRPr sz="2011" kern="1200">
          <a:solidFill>
            <a:schemeClr val="tx1"/>
          </a:solidFill>
          <a:latin typeface="+mn-lt"/>
          <a:ea typeface="+mn-ea"/>
          <a:cs typeface="+mn-cs"/>
        </a:defRPr>
      </a:lvl8pPr>
      <a:lvl9pPr marL="4020016" algn="l" defTabSz="1005001" rtl="0" eaLnBrk="1" latinLnBrk="0" hangingPunct="1">
        <a:defRPr sz="201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50224"/>
            <a:ext cx="10058400" cy="2590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548" tIns="50274" rIns="100548" bIns="50274" rtlCol="0" anchor="ctr"/>
          <a:lstStyle/>
          <a:p>
            <a:pPr algn="ctr"/>
            <a:endParaRPr lang="en-US" sz="22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604521"/>
            <a:ext cx="9052560" cy="112268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527040"/>
          </a:xfrm>
          <a:prstGeom prst="rect">
            <a:avLst/>
          </a:prstGeom>
        </p:spPr>
        <p:txBody>
          <a:bodyPr vert="horz" lIns="91407" tIns="45704" rIns="91407" bIns="4570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0058400" cy="414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548" tIns="50274" rIns="100548" bIns="50274" rtlCol="0" anchor="ctr"/>
          <a:lstStyle/>
          <a:p>
            <a:pPr algn="ctr"/>
            <a:endParaRPr lang="en-US" sz="22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20728"/>
            <a:ext cx="3185160" cy="373075"/>
          </a:xfrm>
          <a:prstGeom prst="rect">
            <a:avLst/>
          </a:prstGeom>
        </p:spPr>
        <p:txBody>
          <a:bodyPr vert="horz" lIns="91407" tIns="45704" rIns="91407" bIns="45704" rtlCol="0" anchor="ctr"/>
          <a:lstStyle>
            <a:lvl1pPr algn="l">
              <a:defRPr sz="1320">
                <a:solidFill>
                  <a:srgbClr val="FFFFFF"/>
                </a:solidFill>
              </a:defRPr>
            </a:lvl1pPr>
          </a:lstStyle>
          <a:p>
            <a:fld id="{D763198E-6164-EE4D-B341-4976DAEE4162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1900" y="20728"/>
            <a:ext cx="4526280" cy="373075"/>
          </a:xfrm>
          <a:prstGeom prst="rect">
            <a:avLst/>
          </a:prstGeom>
        </p:spPr>
        <p:txBody>
          <a:bodyPr vert="horz" lIns="91407" tIns="45704" rIns="91407" bIns="45704" rtlCol="0" anchor="ctr"/>
          <a:lstStyle>
            <a:lvl1pPr algn="ctr">
              <a:defRPr sz="132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20728"/>
            <a:ext cx="1173480" cy="373075"/>
          </a:xfrm>
          <a:prstGeom prst="rect">
            <a:avLst/>
          </a:prstGeom>
        </p:spPr>
        <p:txBody>
          <a:bodyPr vert="horz" lIns="91407" tIns="45704" rIns="91407" bIns="45704" rtlCol="0" anchor="ctr"/>
          <a:lstStyle>
            <a:lvl1pPr algn="l">
              <a:defRPr sz="1540" b="1">
                <a:solidFill>
                  <a:srgbClr val="FFFFFF"/>
                </a:solidFill>
              </a:defRPr>
            </a:lvl1pPr>
          </a:lstStyle>
          <a:p>
            <a:fld id="{EEB29984-4EBB-F842-9D05-8CBC9B812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10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4" r:id="rId1"/>
    <p:sldLayoutId id="2147484035" r:id="rId2"/>
    <p:sldLayoutId id="2147484036" r:id="rId3"/>
    <p:sldLayoutId id="2147484037" r:id="rId4"/>
    <p:sldLayoutId id="2147484038" r:id="rId5"/>
    <p:sldLayoutId id="2147484039" r:id="rId6"/>
    <p:sldLayoutId id="2147484040" r:id="rId7"/>
  </p:sldLayoutIdLst>
  <p:txStyles>
    <p:titleStyle>
      <a:lvl1pPr algn="l" defTabSz="1005478" rtl="0" eaLnBrk="1" latinLnBrk="0" hangingPunct="1">
        <a:spcBef>
          <a:spcPct val="0"/>
        </a:spcBef>
        <a:buNone/>
        <a:defRPr sz="4400" kern="1200" spc="-11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1095" indent="-201095" algn="l" defTabSz="1005478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502739" indent="-201095" algn="l" defTabSz="1005478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04382" indent="-201095" algn="l" defTabSz="1005478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106025" indent="-201095" algn="l" defTabSz="1005478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760" kern="1200">
          <a:solidFill>
            <a:schemeClr val="tx1"/>
          </a:solidFill>
          <a:latin typeface="+mn-lt"/>
          <a:ea typeface="+mn-ea"/>
          <a:cs typeface="+mn-cs"/>
        </a:defRPr>
      </a:lvl4pPr>
      <a:lvl5pPr marL="1307122" indent="-150822" algn="l" defTabSz="1005478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54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508221" indent="-201095" algn="l" defTabSz="1005478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30" kern="1200">
          <a:solidFill>
            <a:schemeClr val="tx1"/>
          </a:solidFill>
          <a:latin typeface="+mn-lt"/>
          <a:ea typeface="+mn-ea"/>
          <a:cs typeface="+mn-cs"/>
        </a:defRPr>
      </a:lvl6pPr>
      <a:lvl7pPr marL="1709315" indent="-201095" algn="l" defTabSz="1005478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30" kern="1200">
          <a:solidFill>
            <a:schemeClr val="tx1"/>
          </a:solidFill>
          <a:latin typeface="+mn-lt"/>
          <a:ea typeface="+mn-ea"/>
          <a:cs typeface="+mn-cs"/>
        </a:defRPr>
      </a:lvl7pPr>
      <a:lvl8pPr marL="1910411" indent="-201095" algn="l" defTabSz="1005478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30" kern="1200">
          <a:solidFill>
            <a:schemeClr val="tx1"/>
          </a:solidFill>
          <a:latin typeface="+mn-lt"/>
          <a:ea typeface="+mn-ea"/>
          <a:cs typeface="+mn-cs"/>
        </a:defRPr>
      </a:lvl8pPr>
      <a:lvl9pPr marL="2111507" indent="-201095" algn="l" defTabSz="1005478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478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739" algn="l" defTabSz="1005478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478" algn="l" defTabSz="1005478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221" algn="l" defTabSz="1005478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0961" algn="l" defTabSz="1005478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3699" algn="l" defTabSz="1005478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6441" algn="l" defTabSz="1005478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19177" algn="l" defTabSz="1005478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1920" algn="l" defTabSz="1005478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9.tif"/><Relationship Id="rId5" Type="http://schemas.openxmlformats.org/officeDocument/2006/relationships/image" Target="../media/image38.tif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32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1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32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5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54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58.tiff"/><Relationship Id="rId4" Type="http://schemas.openxmlformats.org/officeDocument/2006/relationships/image" Target="../media/image5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62.emf"/><Relationship Id="rId4" Type="http://schemas.openxmlformats.org/officeDocument/2006/relationships/image" Target="../media/image61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6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71.png"/><Relationship Id="rId5" Type="http://schemas.openxmlformats.org/officeDocument/2006/relationships/image" Target="../media/image270.png"/><Relationship Id="rId4" Type="http://schemas.openxmlformats.org/officeDocument/2006/relationships/image" Target="../media/image7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4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1.emf"/><Relationship Id="rId2" Type="http://schemas.openxmlformats.org/officeDocument/2006/relationships/slideLayout" Target="../slideLayouts/slideLayout33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0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3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33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333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9175" y="3410130"/>
            <a:ext cx="5027326" cy="3643809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Autofit/>
          </a:bodyPr>
          <a:lstStyle/>
          <a:p>
            <a:pPr algn="l"/>
            <a:r>
              <a:rPr lang="en-US" sz="3000" dirty="0">
                <a:solidFill>
                  <a:schemeClr val="tx1"/>
                </a:solidFill>
              </a:rPr>
              <a:t>Overview for</a:t>
            </a:r>
          </a:p>
          <a:p>
            <a:pPr algn="l"/>
            <a:r>
              <a:rPr lang="en-US" sz="3000" dirty="0">
                <a:solidFill>
                  <a:schemeClr val="tx1"/>
                </a:solidFill>
              </a:rPr>
              <a:t>Summer Students</a:t>
            </a:r>
          </a:p>
          <a:p>
            <a:pPr algn="l"/>
            <a:endParaRPr lang="en-US" sz="2800" dirty="0">
              <a:solidFill>
                <a:schemeClr val="tx1"/>
              </a:solidFill>
            </a:endParaRPr>
          </a:p>
          <a:p>
            <a:pPr algn="l"/>
            <a:endParaRPr lang="en-US" sz="2800" dirty="0">
              <a:solidFill>
                <a:schemeClr val="tx1"/>
              </a:solidFill>
            </a:endParaRPr>
          </a:p>
          <a:p>
            <a:pPr algn="l"/>
            <a:endParaRPr lang="en-US" sz="2800" dirty="0">
              <a:solidFill>
                <a:schemeClr val="tx1"/>
              </a:solidFill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Mark Chen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Queen’s University</a:t>
            </a:r>
          </a:p>
          <a:p>
            <a:pPr algn="l"/>
            <a:r>
              <a:rPr lang="en-US" sz="2400" i="1" dirty="0">
                <a:solidFill>
                  <a:schemeClr val="tx1"/>
                </a:solidFill>
              </a:rPr>
              <a:t>May 16, 2021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974F7E-A608-144C-BC49-E8F6D268B0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330" y="0"/>
            <a:ext cx="5214686" cy="7812000"/>
          </a:xfrm>
          <a:prstGeom prst="rect">
            <a:avLst/>
          </a:prstGeom>
        </p:spPr>
      </p:pic>
      <p:pic>
        <p:nvPicPr>
          <p:cNvPr id="11" name="Picture 1" descr="Picture 1">
            <a:extLst>
              <a:ext uri="{FF2B5EF4-FFF2-40B4-BE49-F238E27FC236}">
                <a16:creationId xmlns:a16="http://schemas.microsoft.com/office/drawing/2014/main" id="{D4B210F8-5B81-ED4B-84F9-A85A766842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9175" y="513063"/>
            <a:ext cx="3218149" cy="155198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73781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1"/>
          <p:cNvSpPr>
            <a:spLocks/>
          </p:cNvSpPr>
          <p:nvPr/>
        </p:nvSpPr>
        <p:spPr bwMode="auto">
          <a:xfrm>
            <a:off x="667941" y="379512"/>
            <a:ext cx="9066312" cy="756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9122" bIns="0" anchor="ctr"/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872">
                <a:solidFill>
                  <a:srgbClr val="333399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Double Beta Decay</a:t>
            </a:r>
          </a:p>
        </p:txBody>
      </p:sp>
      <p:sp>
        <p:nvSpPr>
          <p:cNvPr id="88066" name="Line 2"/>
          <p:cNvSpPr>
            <a:spLocks noChangeShapeType="1"/>
          </p:cNvSpPr>
          <p:nvPr/>
        </p:nvSpPr>
        <p:spPr bwMode="auto">
          <a:xfrm>
            <a:off x="803002" y="1202252"/>
            <a:ext cx="8079135" cy="122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8067" name="Line 3"/>
          <p:cNvSpPr>
            <a:spLocks noChangeShapeType="1"/>
          </p:cNvSpPr>
          <p:nvPr/>
        </p:nvSpPr>
        <p:spPr bwMode="auto">
          <a:xfrm>
            <a:off x="2652118" y="3569512"/>
            <a:ext cx="628650" cy="122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8068" name="Line 4"/>
          <p:cNvSpPr>
            <a:spLocks noChangeShapeType="1"/>
          </p:cNvSpPr>
          <p:nvPr/>
        </p:nvSpPr>
        <p:spPr bwMode="auto">
          <a:xfrm>
            <a:off x="3285678" y="3329993"/>
            <a:ext cx="628650" cy="12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8069" name="Line 5"/>
          <p:cNvSpPr>
            <a:spLocks noChangeShapeType="1"/>
          </p:cNvSpPr>
          <p:nvPr/>
        </p:nvSpPr>
        <p:spPr bwMode="auto">
          <a:xfrm>
            <a:off x="3919240" y="3886229"/>
            <a:ext cx="628650" cy="122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8070" name="Line 6"/>
          <p:cNvSpPr>
            <a:spLocks noChangeShapeType="1"/>
          </p:cNvSpPr>
          <p:nvPr/>
        </p:nvSpPr>
        <p:spPr bwMode="auto">
          <a:xfrm rot="10800000" flipH="1">
            <a:off x="2336565" y="3091795"/>
            <a:ext cx="1227" cy="103137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8071" name="Line 7"/>
          <p:cNvSpPr>
            <a:spLocks noChangeShapeType="1"/>
          </p:cNvSpPr>
          <p:nvPr/>
        </p:nvSpPr>
        <p:spPr bwMode="auto">
          <a:xfrm>
            <a:off x="2336566" y="4122036"/>
            <a:ext cx="3404779" cy="122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8072" name="Rectangle 8"/>
          <p:cNvSpPr>
            <a:spLocks/>
          </p:cNvSpPr>
          <p:nvPr/>
        </p:nvSpPr>
        <p:spPr bwMode="auto">
          <a:xfrm>
            <a:off x="5821153" y="3974606"/>
            <a:ext cx="1952367" cy="28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9122" bIns="0">
            <a:spAutoFit/>
          </a:bodyPr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56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Z, atomic number</a:t>
            </a:r>
          </a:p>
        </p:txBody>
      </p:sp>
      <p:sp>
        <p:nvSpPr>
          <p:cNvPr id="88073" name="Rectangle 9"/>
          <p:cNvSpPr>
            <a:spLocks/>
          </p:cNvSpPr>
          <p:nvPr/>
        </p:nvSpPr>
        <p:spPr bwMode="auto">
          <a:xfrm rot="16200000">
            <a:off x="1618875" y="3398385"/>
            <a:ext cx="666758" cy="28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9122" bIns="0">
            <a:spAutoFit/>
          </a:bodyPr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56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mass</a:t>
            </a:r>
          </a:p>
        </p:txBody>
      </p:sp>
      <p:sp>
        <p:nvSpPr>
          <p:cNvPr id="88074" name="Line 10"/>
          <p:cNvSpPr>
            <a:spLocks noChangeShapeType="1"/>
          </p:cNvSpPr>
          <p:nvPr/>
        </p:nvSpPr>
        <p:spPr bwMode="auto">
          <a:xfrm>
            <a:off x="2970127" y="3569418"/>
            <a:ext cx="1265894" cy="3241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8075" name="Rectangle 11"/>
          <p:cNvSpPr>
            <a:spLocks/>
          </p:cNvSpPr>
          <p:nvPr/>
        </p:nvSpPr>
        <p:spPr bwMode="auto">
          <a:xfrm>
            <a:off x="3094138" y="3650459"/>
            <a:ext cx="360584" cy="28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9122" bIns="0">
            <a:spAutoFit/>
          </a:bodyPr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56">
                <a:solidFill>
                  <a:srgbClr val="FF0000"/>
                </a:solidFill>
                <a:latin typeface="Symbol" charset="0"/>
                <a:ea typeface="ＭＳ Ｐゴシック" charset="0"/>
                <a:cs typeface="Symbol" charset="0"/>
                <a:sym typeface="Symbol" charset="0"/>
              </a:rPr>
              <a:t>ββ</a:t>
            </a:r>
          </a:p>
        </p:txBody>
      </p:sp>
      <p:sp>
        <p:nvSpPr>
          <p:cNvPr id="88076" name="Line 12"/>
          <p:cNvSpPr>
            <a:spLocks noChangeShapeType="1"/>
          </p:cNvSpPr>
          <p:nvPr/>
        </p:nvSpPr>
        <p:spPr bwMode="auto">
          <a:xfrm>
            <a:off x="1780450" y="5468875"/>
            <a:ext cx="1229" cy="39781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8077" name="Line 13"/>
          <p:cNvSpPr>
            <a:spLocks noChangeShapeType="1"/>
          </p:cNvSpPr>
          <p:nvPr/>
        </p:nvSpPr>
        <p:spPr bwMode="auto">
          <a:xfrm flipH="1">
            <a:off x="1780450" y="6500256"/>
            <a:ext cx="1030151" cy="12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8078" name="Line 14"/>
          <p:cNvSpPr>
            <a:spLocks noChangeShapeType="1"/>
          </p:cNvSpPr>
          <p:nvPr/>
        </p:nvSpPr>
        <p:spPr bwMode="auto">
          <a:xfrm rot="10800000" flipH="1">
            <a:off x="1066988" y="6890706"/>
            <a:ext cx="2536701" cy="491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8079" name="Line 15"/>
          <p:cNvSpPr>
            <a:spLocks noChangeShapeType="1"/>
          </p:cNvSpPr>
          <p:nvPr/>
        </p:nvSpPr>
        <p:spPr bwMode="auto">
          <a:xfrm>
            <a:off x="1780450" y="6500256"/>
            <a:ext cx="1229" cy="3953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8080" name="Line 16"/>
          <p:cNvSpPr>
            <a:spLocks noChangeShapeType="1"/>
          </p:cNvSpPr>
          <p:nvPr/>
        </p:nvSpPr>
        <p:spPr bwMode="auto">
          <a:xfrm flipH="1">
            <a:off x="1780450" y="5866696"/>
            <a:ext cx="1030151" cy="12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8081" name="Line 17"/>
          <p:cNvSpPr>
            <a:spLocks noChangeShapeType="1"/>
          </p:cNvSpPr>
          <p:nvPr/>
        </p:nvSpPr>
        <p:spPr bwMode="auto">
          <a:xfrm rot="10800000" flipH="1">
            <a:off x="1780356" y="6341865"/>
            <a:ext cx="1581448" cy="1583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8082" name="Line 18"/>
          <p:cNvSpPr>
            <a:spLocks noChangeShapeType="1"/>
          </p:cNvSpPr>
          <p:nvPr/>
        </p:nvSpPr>
        <p:spPr bwMode="auto">
          <a:xfrm>
            <a:off x="1780356" y="5866787"/>
            <a:ext cx="1581448" cy="1583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8083" name="Rectangle 19"/>
          <p:cNvSpPr>
            <a:spLocks/>
          </p:cNvSpPr>
          <p:nvPr/>
        </p:nvSpPr>
        <p:spPr bwMode="auto">
          <a:xfrm>
            <a:off x="751433" y="5231906"/>
            <a:ext cx="230742" cy="28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9122" bIns="0">
            <a:spAutoFit/>
          </a:bodyPr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56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n</a:t>
            </a:r>
          </a:p>
        </p:txBody>
      </p:sp>
      <p:sp>
        <p:nvSpPr>
          <p:cNvPr id="88084" name="Rectangle 20"/>
          <p:cNvSpPr>
            <a:spLocks/>
          </p:cNvSpPr>
          <p:nvPr/>
        </p:nvSpPr>
        <p:spPr bwMode="auto">
          <a:xfrm>
            <a:off x="751433" y="6658647"/>
            <a:ext cx="230742" cy="28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9122" bIns="0">
            <a:spAutoFit/>
          </a:bodyPr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56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n</a:t>
            </a:r>
          </a:p>
        </p:txBody>
      </p:sp>
      <p:sp>
        <p:nvSpPr>
          <p:cNvPr id="88085" name="Rectangle 21"/>
          <p:cNvSpPr>
            <a:spLocks/>
          </p:cNvSpPr>
          <p:nvPr/>
        </p:nvSpPr>
        <p:spPr bwMode="auto">
          <a:xfrm>
            <a:off x="3656484" y="5231906"/>
            <a:ext cx="230742" cy="28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9122" bIns="0">
            <a:spAutoFit/>
          </a:bodyPr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56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p</a:t>
            </a:r>
          </a:p>
        </p:txBody>
      </p:sp>
      <p:sp>
        <p:nvSpPr>
          <p:cNvPr id="88086" name="Rectangle 22"/>
          <p:cNvSpPr>
            <a:spLocks/>
          </p:cNvSpPr>
          <p:nvPr/>
        </p:nvSpPr>
        <p:spPr bwMode="auto">
          <a:xfrm>
            <a:off x="3656484" y="6658647"/>
            <a:ext cx="230742" cy="28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9122" bIns="0">
            <a:spAutoFit/>
          </a:bodyPr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56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p</a:t>
            </a:r>
          </a:p>
        </p:txBody>
      </p:sp>
      <p:sp>
        <p:nvSpPr>
          <p:cNvPr id="88087" name="Rectangle 23"/>
          <p:cNvSpPr>
            <a:spLocks/>
          </p:cNvSpPr>
          <p:nvPr/>
        </p:nvSpPr>
        <p:spPr bwMode="auto">
          <a:xfrm>
            <a:off x="1243887" y="5468878"/>
            <a:ext cx="415086" cy="28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9122" bIns="0">
            <a:spAutoFit/>
          </a:bodyPr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56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W</a:t>
            </a:r>
            <a:r>
              <a:rPr lang="en-US" sz="1856" baseline="30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−</a:t>
            </a:r>
          </a:p>
        </p:txBody>
      </p:sp>
      <p:sp>
        <p:nvSpPr>
          <p:cNvPr id="88088" name="Rectangle 24"/>
          <p:cNvSpPr>
            <a:spLocks/>
          </p:cNvSpPr>
          <p:nvPr/>
        </p:nvSpPr>
        <p:spPr bwMode="auto">
          <a:xfrm>
            <a:off x="2747889" y="5628495"/>
            <a:ext cx="323716" cy="28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9122" bIns="0">
            <a:spAutoFit/>
          </a:bodyPr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56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e</a:t>
            </a:r>
            <a:r>
              <a:rPr lang="en-US" sz="1856" baseline="30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−</a:t>
            </a:r>
          </a:p>
        </p:txBody>
      </p:sp>
      <p:sp>
        <p:nvSpPr>
          <p:cNvPr id="88089" name="Rectangle 25"/>
          <p:cNvSpPr>
            <a:spLocks/>
          </p:cNvSpPr>
          <p:nvPr/>
        </p:nvSpPr>
        <p:spPr bwMode="auto">
          <a:xfrm>
            <a:off x="2767535" y="6332043"/>
            <a:ext cx="323716" cy="28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9122" bIns="0">
            <a:spAutoFit/>
          </a:bodyPr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56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e</a:t>
            </a:r>
            <a:r>
              <a:rPr lang="en-US" sz="1856" baseline="30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−</a:t>
            </a:r>
          </a:p>
        </p:txBody>
      </p:sp>
      <p:sp>
        <p:nvSpPr>
          <p:cNvPr id="88090" name="Line 26"/>
          <p:cNvSpPr>
            <a:spLocks noChangeShapeType="1"/>
          </p:cNvSpPr>
          <p:nvPr/>
        </p:nvSpPr>
        <p:spPr bwMode="auto">
          <a:xfrm>
            <a:off x="1066988" y="5468877"/>
            <a:ext cx="2536701" cy="12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8091" name="Rectangle 27"/>
          <p:cNvSpPr>
            <a:spLocks/>
          </p:cNvSpPr>
          <p:nvPr/>
        </p:nvSpPr>
        <p:spPr bwMode="auto">
          <a:xfrm>
            <a:off x="4046937" y="5723131"/>
            <a:ext cx="735687" cy="357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9122" bIns="0">
            <a:spAutoFit/>
          </a:bodyPr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320">
                <a:solidFill>
                  <a:srgbClr val="FF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</a:t>
            </a:r>
            <a:r>
              <a:rPr lang="en-US" sz="2320">
                <a:solidFill>
                  <a:srgbClr val="FF0000"/>
                </a:solidFill>
                <a:latin typeface="Symbol" charset="0"/>
                <a:ea typeface="ＭＳ Ｐゴシック" charset="0"/>
                <a:cs typeface="Symbol" charset="0"/>
                <a:sym typeface="Symbol" charset="0"/>
              </a:rPr>
              <a:t>νββ</a:t>
            </a:r>
          </a:p>
        </p:txBody>
      </p:sp>
      <p:pic>
        <p:nvPicPr>
          <p:cNvPr id="88093" name="Picture 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8816" y="5742683"/>
            <a:ext cx="335199" cy="41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8094" name="Picture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8816" y="6135588"/>
            <a:ext cx="335199" cy="41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4" name="Line 4"/>
          <p:cNvSpPr>
            <a:spLocks noChangeShapeType="1"/>
          </p:cNvSpPr>
          <p:nvPr/>
        </p:nvSpPr>
        <p:spPr bwMode="auto">
          <a:xfrm>
            <a:off x="4527956" y="3273570"/>
            <a:ext cx="628650" cy="12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35" name="Line 4"/>
          <p:cNvSpPr>
            <a:spLocks noChangeShapeType="1"/>
          </p:cNvSpPr>
          <p:nvPr/>
        </p:nvSpPr>
        <p:spPr bwMode="auto">
          <a:xfrm>
            <a:off x="5180262" y="3160955"/>
            <a:ext cx="628650" cy="12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36" name="Rectangle 33">
            <a:extLst>
              <a:ext uri="{FF2B5EF4-FFF2-40B4-BE49-F238E27FC236}">
                <a16:creationId xmlns:a16="http://schemas.microsoft.com/office/drawing/2014/main" id="{D207575B-109F-A545-AFD3-DB129D376138}"/>
              </a:ext>
            </a:extLst>
          </p:cNvPr>
          <p:cNvSpPr>
            <a:spLocks/>
          </p:cNvSpPr>
          <p:nvPr/>
        </p:nvSpPr>
        <p:spPr bwMode="auto">
          <a:xfrm>
            <a:off x="503410" y="1592705"/>
            <a:ext cx="9056489" cy="4071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9112" bIns="0"/>
          <a:lstStyle/>
          <a:p>
            <a:pPr marL="288490" indent="-288490" defTabSz="350821" fontAlgn="base" hangingPunct="0">
              <a:spcBef>
                <a:spcPts val="773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US" sz="232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some even-even nuclei cannot </a:t>
            </a:r>
            <a:r>
              <a:rPr lang="en-US" sz="2320" dirty="0">
                <a:solidFill>
                  <a:srgbClr val="000000"/>
                </a:solidFill>
                <a:latin typeface="Symbol" charset="0"/>
                <a:ea typeface="ＭＳ Ｐゴシック" charset="0"/>
                <a:cs typeface="Symbol" charset="0"/>
                <a:sym typeface="Symbol" charset="0"/>
              </a:rPr>
              <a:t>β</a:t>
            </a:r>
            <a:r>
              <a:rPr lang="en-US" sz="232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decay but can undergo double beta decay, a very rare second-order weak process</a:t>
            </a:r>
            <a:endParaRPr lang="en-US" sz="3326" dirty="0">
              <a:solidFill>
                <a:srgbClr val="000000"/>
              </a:solidFill>
              <a:latin typeface="Arial" charset="0"/>
              <a:ea typeface="ＭＳ Ｐゴシック" charset="0"/>
              <a:cs typeface="Lucida Grande" charset="0"/>
              <a:sym typeface="Arial" charset="0"/>
            </a:endParaRPr>
          </a:p>
          <a:p>
            <a:pPr marL="288490" indent="-288490" defTabSz="350821" fontAlgn="base" hangingPunct="0">
              <a:spcBef>
                <a:spcPts val="71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</a:pPr>
            <a:r>
              <a:rPr lang="en-US" sz="1856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e.g. </a:t>
            </a:r>
            <a:r>
              <a:rPr lang="en-US" sz="1856" baseline="300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130</a:t>
            </a:r>
            <a:r>
              <a:rPr lang="en-US" sz="1856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Te has half-life 8.2×10</a:t>
            </a:r>
            <a:r>
              <a:rPr lang="en-US" sz="1856" baseline="300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20</a:t>
            </a:r>
            <a:r>
              <a:rPr lang="en-US" sz="1856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years</a:t>
            </a:r>
            <a:endParaRPr lang="en-US" sz="2939" dirty="0">
              <a:solidFill>
                <a:srgbClr val="000000"/>
              </a:solidFill>
              <a:latin typeface="Arial" charset="0"/>
              <a:ea typeface="ＭＳ Ｐゴシック" charset="0"/>
              <a:cs typeface="Lucida Grande" charset="0"/>
              <a:sym typeface="Arial" charset="0"/>
            </a:endParaRPr>
          </a:p>
          <a:p>
            <a:pPr marL="288490" indent="-288490" defTabSz="350821" fontAlgn="base" hangingPunct="0">
              <a:spcBef>
                <a:spcPts val="71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</a:pPr>
            <a:endParaRPr lang="en-US" sz="1856" dirty="0">
              <a:solidFill>
                <a:srgbClr val="000000"/>
              </a:solidFill>
              <a:latin typeface="Arial" charset="0"/>
              <a:ea typeface="ＭＳ Ｐゴシック" charset="0"/>
              <a:cs typeface="Lucida Grande" charset="0"/>
              <a:sym typeface="Arial" charset="0"/>
            </a:endParaRPr>
          </a:p>
          <a:p>
            <a:pPr marL="288490" indent="-288490" defTabSz="350821" fontAlgn="base" hangingPunct="0">
              <a:spcBef>
                <a:spcPts val="71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</a:pPr>
            <a:endParaRPr lang="en-US" sz="1856" dirty="0">
              <a:solidFill>
                <a:srgbClr val="000000"/>
              </a:solidFill>
              <a:latin typeface="Arial" charset="0"/>
              <a:ea typeface="ＭＳ Ｐゴシック" charset="0"/>
              <a:cs typeface="Lucida Grande" charset="0"/>
              <a:sym typeface="Arial" charset="0"/>
            </a:endParaRPr>
          </a:p>
          <a:p>
            <a:pPr marL="288490" indent="-288490" defTabSz="350821" fontAlgn="base" hangingPunct="0">
              <a:spcBef>
                <a:spcPts val="71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</a:pPr>
            <a:endParaRPr lang="en-US" sz="1856" dirty="0">
              <a:solidFill>
                <a:srgbClr val="000000"/>
              </a:solidFill>
              <a:latin typeface="Arial" charset="0"/>
              <a:ea typeface="ＭＳ Ｐゴシック" charset="0"/>
              <a:cs typeface="Lucida Grande" charset="0"/>
              <a:sym typeface="Arial" charset="0"/>
            </a:endParaRPr>
          </a:p>
          <a:p>
            <a:pPr marL="288490" indent="-288490" defTabSz="350821" fontAlgn="base" hangingPunct="0">
              <a:spcBef>
                <a:spcPts val="71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</a:pPr>
            <a:endParaRPr lang="en-US" sz="1856" dirty="0">
              <a:solidFill>
                <a:srgbClr val="000000"/>
              </a:solidFill>
              <a:latin typeface="Arial" charset="0"/>
              <a:ea typeface="ＭＳ Ｐゴシック" charset="0"/>
              <a:cs typeface="Lucida Grande" charset="0"/>
              <a:sym typeface="Arial" charset="0"/>
            </a:endParaRPr>
          </a:p>
          <a:p>
            <a:pPr marL="288490" indent="-288490" defTabSz="350821" fontAlgn="base" hangingPunct="0">
              <a:spcBef>
                <a:spcPts val="71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</a:pPr>
            <a:endParaRPr lang="en-US" sz="100" dirty="0">
              <a:solidFill>
                <a:srgbClr val="000000"/>
              </a:solidFill>
              <a:latin typeface="Arial" charset="0"/>
              <a:ea typeface="ＭＳ Ｐゴシック" charset="0"/>
              <a:cs typeface="Lucida Grande" charset="0"/>
              <a:sym typeface="Arial" charset="0"/>
            </a:endParaRPr>
          </a:p>
          <a:p>
            <a:pPr marL="288490" indent="-288490" defTabSz="350821" fontAlgn="base" hangingPunct="0">
              <a:spcBef>
                <a:spcPts val="773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US" sz="232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this process occurs and has been observed                         		 </a:t>
            </a:r>
            <a:r>
              <a:rPr lang="en-US" sz="2320" dirty="0">
                <a:solidFill>
                  <a:srgbClr val="008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two-neutrino double beta decay</a:t>
            </a:r>
          </a:p>
        </p:txBody>
      </p:sp>
    </p:spTree>
    <p:extLst>
      <p:ext uri="{BB962C8B-B14F-4D97-AF65-F5344CB8AC3E}">
        <p14:creationId xmlns:p14="http://schemas.microsoft.com/office/powerpoint/2010/main" val="387730983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1"/>
          <p:cNvSpPr>
            <a:spLocks/>
          </p:cNvSpPr>
          <p:nvPr/>
        </p:nvSpPr>
        <p:spPr bwMode="auto">
          <a:xfrm>
            <a:off x="667941" y="379512"/>
            <a:ext cx="9066312" cy="756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9122" bIns="0" anchor="ctr"/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872" dirty="0">
                <a:solidFill>
                  <a:srgbClr val="333399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Double Beta Decay</a:t>
            </a:r>
          </a:p>
        </p:txBody>
      </p:sp>
      <p:sp>
        <p:nvSpPr>
          <p:cNvPr id="89090" name="Line 2"/>
          <p:cNvSpPr>
            <a:spLocks noChangeShapeType="1"/>
          </p:cNvSpPr>
          <p:nvPr/>
        </p:nvSpPr>
        <p:spPr bwMode="auto">
          <a:xfrm>
            <a:off x="803002" y="1202252"/>
            <a:ext cx="8079135" cy="122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9091" name="Line 3"/>
          <p:cNvSpPr>
            <a:spLocks noChangeShapeType="1"/>
          </p:cNvSpPr>
          <p:nvPr/>
        </p:nvSpPr>
        <p:spPr bwMode="auto">
          <a:xfrm>
            <a:off x="2652118" y="3569512"/>
            <a:ext cx="628650" cy="122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9092" name="Line 4"/>
          <p:cNvSpPr>
            <a:spLocks noChangeShapeType="1"/>
          </p:cNvSpPr>
          <p:nvPr/>
        </p:nvSpPr>
        <p:spPr bwMode="auto">
          <a:xfrm>
            <a:off x="3285678" y="3329993"/>
            <a:ext cx="628650" cy="12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9093" name="Line 5"/>
          <p:cNvSpPr>
            <a:spLocks noChangeShapeType="1"/>
          </p:cNvSpPr>
          <p:nvPr/>
        </p:nvSpPr>
        <p:spPr bwMode="auto">
          <a:xfrm>
            <a:off x="3919240" y="3886229"/>
            <a:ext cx="628650" cy="122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9094" name="Line 6"/>
          <p:cNvSpPr>
            <a:spLocks noChangeShapeType="1"/>
          </p:cNvSpPr>
          <p:nvPr/>
        </p:nvSpPr>
        <p:spPr bwMode="auto">
          <a:xfrm rot="10800000" flipH="1">
            <a:off x="2336565" y="3091795"/>
            <a:ext cx="1227" cy="103137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9095" name="Line 7"/>
          <p:cNvSpPr>
            <a:spLocks noChangeShapeType="1"/>
          </p:cNvSpPr>
          <p:nvPr/>
        </p:nvSpPr>
        <p:spPr bwMode="auto">
          <a:xfrm>
            <a:off x="2336566" y="4122036"/>
            <a:ext cx="3404779" cy="122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9096" name="Rectangle 8"/>
          <p:cNvSpPr>
            <a:spLocks/>
          </p:cNvSpPr>
          <p:nvPr/>
        </p:nvSpPr>
        <p:spPr bwMode="auto">
          <a:xfrm>
            <a:off x="5821153" y="3974606"/>
            <a:ext cx="1952367" cy="28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9122" bIns="0">
            <a:spAutoFit/>
          </a:bodyPr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56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Z, atomic number</a:t>
            </a:r>
          </a:p>
        </p:txBody>
      </p:sp>
      <p:sp>
        <p:nvSpPr>
          <p:cNvPr id="89097" name="Rectangle 9"/>
          <p:cNvSpPr>
            <a:spLocks/>
          </p:cNvSpPr>
          <p:nvPr/>
        </p:nvSpPr>
        <p:spPr bwMode="auto">
          <a:xfrm rot="16200000">
            <a:off x="1618875" y="3398385"/>
            <a:ext cx="666758" cy="28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9122" bIns="0">
            <a:spAutoFit/>
          </a:bodyPr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56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mass</a:t>
            </a:r>
          </a:p>
        </p:txBody>
      </p:sp>
      <p:sp>
        <p:nvSpPr>
          <p:cNvPr id="89098" name="Line 10"/>
          <p:cNvSpPr>
            <a:spLocks noChangeShapeType="1"/>
          </p:cNvSpPr>
          <p:nvPr/>
        </p:nvSpPr>
        <p:spPr bwMode="auto">
          <a:xfrm>
            <a:off x="2970127" y="3569418"/>
            <a:ext cx="1265894" cy="3241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9099" name="Rectangle 11"/>
          <p:cNvSpPr>
            <a:spLocks/>
          </p:cNvSpPr>
          <p:nvPr/>
        </p:nvSpPr>
        <p:spPr bwMode="auto">
          <a:xfrm>
            <a:off x="3094138" y="3650459"/>
            <a:ext cx="360584" cy="28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9122" bIns="0">
            <a:spAutoFit/>
          </a:bodyPr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56">
                <a:solidFill>
                  <a:srgbClr val="FF0000"/>
                </a:solidFill>
                <a:latin typeface="Symbol" charset="0"/>
                <a:ea typeface="ＭＳ Ｐゴシック" charset="0"/>
                <a:cs typeface="Symbol" charset="0"/>
                <a:sym typeface="Symbol" charset="0"/>
              </a:rPr>
              <a:t>ββ</a:t>
            </a:r>
          </a:p>
        </p:txBody>
      </p:sp>
      <p:sp>
        <p:nvSpPr>
          <p:cNvPr id="89100" name="Line 12"/>
          <p:cNvSpPr>
            <a:spLocks noChangeShapeType="1"/>
          </p:cNvSpPr>
          <p:nvPr/>
        </p:nvSpPr>
        <p:spPr bwMode="auto">
          <a:xfrm>
            <a:off x="1780450" y="5468875"/>
            <a:ext cx="1229" cy="39781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9101" name="Line 13"/>
          <p:cNvSpPr>
            <a:spLocks noChangeShapeType="1"/>
          </p:cNvSpPr>
          <p:nvPr/>
        </p:nvSpPr>
        <p:spPr bwMode="auto">
          <a:xfrm flipH="1">
            <a:off x="1780450" y="6500256"/>
            <a:ext cx="1030151" cy="12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9102" name="Line 14"/>
          <p:cNvSpPr>
            <a:spLocks noChangeShapeType="1"/>
          </p:cNvSpPr>
          <p:nvPr/>
        </p:nvSpPr>
        <p:spPr bwMode="auto">
          <a:xfrm rot="10800000" flipH="1">
            <a:off x="1066988" y="6890706"/>
            <a:ext cx="2536701" cy="491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9103" name="Line 15"/>
          <p:cNvSpPr>
            <a:spLocks noChangeShapeType="1"/>
          </p:cNvSpPr>
          <p:nvPr/>
        </p:nvSpPr>
        <p:spPr bwMode="auto">
          <a:xfrm>
            <a:off x="1780450" y="6500256"/>
            <a:ext cx="1229" cy="3953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9104" name="Line 16"/>
          <p:cNvSpPr>
            <a:spLocks noChangeShapeType="1"/>
          </p:cNvSpPr>
          <p:nvPr/>
        </p:nvSpPr>
        <p:spPr bwMode="auto">
          <a:xfrm flipH="1">
            <a:off x="1780450" y="5866696"/>
            <a:ext cx="1030151" cy="12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9105" name="Rectangle 17"/>
          <p:cNvSpPr>
            <a:spLocks/>
          </p:cNvSpPr>
          <p:nvPr/>
        </p:nvSpPr>
        <p:spPr bwMode="auto">
          <a:xfrm>
            <a:off x="751433" y="5231906"/>
            <a:ext cx="230742" cy="28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9122" bIns="0">
            <a:spAutoFit/>
          </a:bodyPr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56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n</a:t>
            </a:r>
          </a:p>
        </p:txBody>
      </p:sp>
      <p:sp>
        <p:nvSpPr>
          <p:cNvPr id="89106" name="Rectangle 18"/>
          <p:cNvSpPr>
            <a:spLocks/>
          </p:cNvSpPr>
          <p:nvPr/>
        </p:nvSpPr>
        <p:spPr bwMode="auto">
          <a:xfrm>
            <a:off x="751433" y="6658647"/>
            <a:ext cx="230742" cy="28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9122" bIns="0">
            <a:spAutoFit/>
          </a:bodyPr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56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n</a:t>
            </a:r>
          </a:p>
        </p:txBody>
      </p:sp>
      <p:sp>
        <p:nvSpPr>
          <p:cNvPr id="89107" name="Rectangle 19"/>
          <p:cNvSpPr>
            <a:spLocks/>
          </p:cNvSpPr>
          <p:nvPr/>
        </p:nvSpPr>
        <p:spPr bwMode="auto">
          <a:xfrm>
            <a:off x="3656484" y="5231906"/>
            <a:ext cx="230742" cy="28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9122" bIns="0">
            <a:spAutoFit/>
          </a:bodyPr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56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p</a:t>
            </a:r>
          </a:p>
        </p:txBody>
      </p:sp>
      <p:sp>
        <p:nvSpPr>
          <p:cNvPr id="89108" name="Rectangle 20"/>
          <p:cNvSpPr>
            <a:spLocks/>
          </p:cNvSpPr>
          <p:nvPr/>
        </p:nvSpPr>
        <p:spPr bwMode="auto">
          <a:xfrm>
            <a:off x="3656484" y="6658647"/>
            <a:ext cx="230742" cy="28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9122" bIns="0">
            <a:spAutoFit/>
          </a:bodyPr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56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p</a:t>
            </a:r>
          </a:p>
        </p:txBody>
      </p:sp>
      <p:sp>
        <p:nvSpPr>
          <p:cNvPr id="89109" name="Rectangle 21"/>
          <p:cNvSpPr>
            <a:spLocks/>
          </p:cNvSpPr>
          <p:nvPr/>
        </p:nvSpPr>
        <p:spPr bwMode="auto">
          <a:xfrm>
            <a:off x="1243887" y="5468878"/>
            <a:ext cx="415086" cy="28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9122" bIns="0">
            <a:spAutoFit/>
          </a:bodyPr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56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W</a:t>
            </a:r>
            <a:r>
              <a:rPr lang="en-US" sz="1856" baseline="30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−</a:t>
            </a:r>
          </a:p>
        </p:txBody>
      </p:sp>
      <p:sp>
        <p:nvSpPr>
          <p:cNvPr id="89110" name="Rectangle 22"/>
          <p:cNvSpPr>
            <a:spLocks/>
          </p:cNvSpPr>
          <p:nvPr/>
        </p:nvSpPr>
        <p:spPr bwMode="auto">
          <a:xfrm>
            <a:off x="2747889" y="5628495"/>
            <a:ext cx="323716" cy="28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9122" bIns="0">
            <a:spAutoFit/>
          </a:bodyPr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56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e</a:t>
            </a:r>
            <a:r>
              <a:rPr lang="en-US" sz="1856" baseline="30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−</a:t>
            </a:r>
          </a:p>
        </p:txBody>
      </p:sp>
      <p:sp>
        <p:nvSpPr>
          <p:cNvPr id="89111" name="Rectangle 23"/>
          <p:cNvSpPr>
            <a:spLocks/>
          </p:cNvSpPr>
          <p:nvPr/>
        </p:nvSpPr>
        <p:spPr bwMode="auto">
          <a:xfrm>
            <a:off x="2767535" y="6332043"/>
            <a:ext cx="323716" cy="28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9122" bIns="0">
            <a:spAutoFit/>
          </a:bodyPr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56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e</a:t>
            </a:r>
            <a:r>
              <a:rPr lang="en-US" sz="1856" baseline="30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−</a:t>
            </a:r>
          </a:p>
        </p:txBody>
      </p:sp>
      <p:pic>
        <p:nvPicPr>
          <p:cNvPr id="89112" name="Picture 24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7354" y="6174880"/>
            <a:ext cx="320464" cy="440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113" name="Line 25"/>
          <p:cNvSpPr>
            <a:spLocks noChangeShapeType="1"/>
          </p:cNvSpPr>
          <p:nvPr/>
        </p:nvSpPr>
        <p:spPr bwMode="auto">
          <a:xfrm>
            <a:off x="1066988" y="5468877"/>
            <a:ext cx="2536701" cy="12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9114" name="Rectangle 26"/>
          <p:cNvSpPr>
            <a:spLocks/>
          </p:cNvSpPr>
          <p:nvPr/>
        </p:nvSpPr>
        <p:spPr bwMode="auto">
          <a:xfrm>
            <a:off x="4046937" y="5723131"/>
            <a:ext cx="735687" cy="357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9122" bIns="0">
            <a:spAutoFit/>
          </a:bodyPr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320">
                <a:solidFill>
                  <a:srgbClr val="FF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0</a:t>
            </a:r>
            <a:r>
              <a:rPr lang="en-US" sz="2320">
                <a:solidFill>
                  <a:srgbClr val="FF0000"/>
                </a:solidFill>
                <a:latin typeface="Symbol" charset="0"/>
                <a:ea typeface="ＭＳ Ｐゴシック" charset="0"/>
                <a:cs typeface="Symbol" charset="0"/>
                <a:sym typeface="Symbol" charset="0"/>
              </a:rPr>
              <a:t>νββ</a:t>
            </a:r>
          </a:p>
        </p:txBody>
      </p:sp>
      <p:sp>
        <p:nvSpPr>
          <p:cNvPr id="89115" name="Oval 27"/>
          <p:cNvSpPr>
            <a:spLocks/>
          </p:cNvSpPr>
          <p:nvPr/>
        </p:nvSpPr>
        <p:spPr bwMode="auto">
          <a:xfrm>
            <a:off x="1296591" y="5786885"/>
            <a:ext cx="628650" cy="871761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</a:pPr>
            <a:endParaRPr lang="en-US" sz="2320">
              <a:solidFill>
                <a:srgbClr val="000000"/>
              </a:solidFill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  <p:sp>
        <p:nvSpPr>
          <p:cNvPr id="89116" name="Line 28"/>
          <p:cNvSpPr>
            <a:spLocks noChangeShapeType="1"/>
          </p:cNvSpPr>
          <p:nvPr/>
        </p:nvSpPr>
        <p:spPr bwMode="auto">
          <a:xfrm>
            <a:off x="2018556" y="6262148"/>
            <a:ext cx="3496866" cy="235745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9117" name="Rectangle 29"/>
          <p:cNvSpPr>
            <a:spLocks/>
          </p:cNvSpPr>
          <p:nvPr/>
        </p:nvSpPr>
        <p:spPr bwMode="auto">
          <a:xfrm>
            <a:off x="5560944" y="6125766"/>
            <a:ext cx="4508600" cy="82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9122" bIns="0"/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56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requires neutrinos to be their own antiparticle − i.e. Majorana fermions</a:t>
            </a:r>
          </a:p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56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as opposed to Dirac fermions</a:t>
            </a:r>
          </a:p>
        </p:txBody>
      </p:sp>
      <p:sp>
        <p:nvSpPr>
          <p:cNvPr id="89118" name="Rectangle 30"/>
          <p:cNvSpPr>
            <a:spLocks/>
          </p:cNvSpPr>
          <p:nvPr/>
        </p:nvSpPr>
        <p:spPr bwMode="auto">
          <a:xfrm>
            <a:off x="1687134" y="6057008"/>
            <a:ext cx="216314" cy="28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9122" bIns="0">
            <a:spAutoFit/>
          </a:bodyPr>
          <a:lstStyle/>
          <a:p>
            <a:pPr marL="47682" defTabSz="350821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56">
                <a:solidFill>
                  <a:srgbClr val="0000CC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x</a:t>
            </a:r>
          </a:p>
        </p:txBody>
      </p:sp>
      <p:pic>
        <p:nvPicPr>
          <p:cNvPr id="89119" name="Picture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4285" y="5831087"/>
            <a:ext cx="335199" cy="41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9120" name="Line 32"/>
          <p:cNvSpPr>
            <a:spLocks noChangeShapeType="1"/>
          </p:cNvSpPr>
          <p:nvPr/>
        </p:nvSpPr>
        <p:spPr bwMode="auto">
          <a:xfrm>
            <a:off x="1787723" y="5860554"/>
            <a:ext cx="0" cy="63847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35" name="Line 4"/>
          <p:cNvSpPr>
            <a:spLocks noChangeShapeType="1"/>
          </p:cNvSpPr>
          <p:nvPr/>
        </p:nvSpPr>
        <p:spPr bwMode="auto">
          <a:xfrm>
            <a:off x="4527956" y="3273570"/>
            <a:ext cx="628650" cy="12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36" name="Line 4"/>
          <p:cNvSpPr>
            <a:spLocks noChangeShapeType="1"/>
          </p:cNvSpPr>
          <p:nvPr/>
        </p:nvSpPr>
        <p:spPr bwMode="auto">
          <a:xfrm>
            <a:off x="5180262" y="3160955"/>
            <a:ext cx="628650" cy="12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350821" fontAlgn="base" hangingPunct="0">
              <a:spcBef>
                <a:spcPct val="0"/>
              </a:spcBef>
              <a:spcAft>
                <a:spcPct val="0"/>
              </a:spcAft>
            </a:pPr>
            <a:endParaRPr lang="en-US" sz="851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89121" name="Rectangle 33"/>
          <p:cNvSpPr>
            <a:spLocks/>
          </p:cNvSpPr>
          <p:nvPr/>
        </p:nvSpPr>
        <p:spPr bwMode="auto">
          <a:xfrm>
            <a:off x="503410" y="1592705"/>
            <a:ext cx="9056489" cy="4071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9112" bIns="0"/>
          <a:lstStyle/>
          <a:p>
            <a:pPr marL="288490" indent="-288490" defTabSz="350821" fontAlgn="base" hangingPunct="0">
              <a:spcBef>
                <a:spcPts val="773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US" sz="232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some even-even nuclei cannot </a:t>
            </a:r>
            <a:r>
              <a:rPr lang="en-US" sz="2320" dirty="0">
                <a:solidFill>
                  <a:srgbClr val="000000"/>
                </a:solidFill>
                <a:latin typeface="Symbol" charset="0"/>
                <a:ea typeface="ＭＳ Ｐゴシック" charset="0"/>
                <a:cs typeface="Symbol" charset="0"/>
                <a:sym typeface="Symbol" charset="0"/>
              </a:rPr>
              <a:t>β</a:t>
            </a:r>
            <a:r>
              <a:rPr lang="en-US" sz="232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decay but can undergo double beta decay, a very rare second-order weak process</a:t>
            </a:r>
            <a:endParaRPr lang="en-US" sz="3326" dirty="0">
              <a:solidFill>
                <a:srgbClr val="000000"/>
              </a:solidFill>
              <a:latin typeface="Arial" charset="0"/>
              <a:ea typeface="ＭＳ Ｐゴシック" charset="0"/>
              <a:cs typeface="Lucida Grande" charset="0"/>
              <a:sym typeface="Arial" charset="0"/>
            </a:endParaRPr>
          </a:p>
          <a:p>
            <a:pPr marL="288490" indent="-288490" defTabSz="350821" fontAlgn="base" hangingPunct="0">
              <a:spcBef>
                <a:spcPts val="71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</a:pPr>
            <a:r>
              <a:rPr lang="en-US" sz="1856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e.g. </a:t>
            </a:r>
            <a:r>
              <a:rPr lang="en-US" sz="1856" baseline="300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130</a:t>
            </a:r>
            <a:r>
              <a:rPr lang="en-US" sz="1856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Te has half-life 8.2×10</a:t>
            </a:r>
            <a:r>
              <a:rPr lang="en-US" sz="1856" baseline="300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20</a:t>
            </a:r>
            <a:r>
              <a:rPr lang="en-US" sz="1856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years</a:t>
            </a:r>
            <a:endParaRPr lang="en-US" sz="2939" dirty="0">
              <a:solidFill>
                <a:srgbClr val="000000"/>
              </a:solidFill>
              <a:latin typeface="Arial" charset="0"/>
              <a:ea typeface="ＭＳ Ｐゴシック" charset="0"/>
              <a:cs typeface="Lucida Grande" charset="0"/>
              <a:sym typeface="Arial" charset="0"/>
            </a:endParaRPr>
          </a:p>
          <a:p>
            <a:pPr marL="288490" indent="-288490" defTabSz="350821" fontAlgn="base" hangingPunct="0">
              <a:spcBef>
                <a:spcPts val="71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</a:pPr>
            <a:endParaRPr lang="en-US" sz="1856" dirty="0">
              <a:solidFill>
                <a:srgbClr val="000000"/>
              </a:solidFill>
              <a:latin typeface="Arial" charset="0"/>
              <a:ea typeface="ＭＳ Ｐゴシック" charset="0"/>
              <a:cs typeface="Lucida Grande" charset="0"/>
              <a:sym typeface="Arial" charset="0"/>
            </a:endParaRPr>
          </a:p>
          <a:p>
            <a:pPr marL="288490" indent="-288490" defTabSz="350821" fontAlgn="base" hangingPunct="0">
              <a:spcBef>
                <a:spcPts val="71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</a:pPr>
            <a:endParaRPr lang="en-US" sz="1856" dirty="0">
              <a:solidFill>
                <a:srgbClr val="000000"/>
              </a:solidFill>
              <a:latin typeface="Arial" charset="0"/>
              <a:ea typeface="ＭＳ Ｐゴシック" charset="0"/>
              <a:cs typeface="Lucida Grande" charset="0"/>
              <a:sym typeface="Arial" charset="0"/>
            </a:endParaRPr>
          </a:p>
          <a:p>
            <a:pPr marL="288490" indent="-288490" defTabSz="350821" fontAlgn="base" hangingPunct="0">
              <a:spcBef>
                <a:spcPts val="71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</a:pPr>
            <a:endParaRPr lang="en-US" sz="1856" dirty="0">
              <a:solidFill>
                <a:srgbClr val="000000"/>
              </a:solidFill>
              <a:latin typeface="Arial" charset="0"/>
              <a:ea typeface="ＭＳ Ｐゴシック" charset="0"/>
              <a:cs typeface="Lucida Grande" charset="0"/>
              <a:sym typeface="Arial" charset="0"/>
            </a:endParaRPr>
          </a:p>
          <a:p>
            <a:pPr marL="288490" indent="-288490" defTabSz="350821" fontAlgn="base" hangingPunct="0">
              <a:spcBef>
                <a:spcPts val="71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</a:pPr>
            <a:endParaRPr lang="en-US" sz="1856" dirty="0">
              <a:solidFill>
                <a:srgbClr val="000000"/>
              </a:solidFill>
              <a:latin typeface="Arial" charset="0"/>
              <a:ea typeface="ＭＳ Ｐゴシック" charset="0"/>
              <a:cs typeface="Lucida Grande" charset="0"/>
              <a:sym typeface="Arial" charset="0"/>
            </a:endParaRPr>
          </a:p>
          <a:p>
            <a:pPr marL="288490" indent="-288490" defTabSz="350821" fontAlgn="base" hangingPunct="0">
              <a:spcBef>
                <a:spcPts val="71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</a:pPr>
            <a:endParaRPr lang="en-US" sz="100" dirty="0">
              <a:solidFill>
                <a:srgbClr val="000000"/>
              </a:solidFill>
              <a:latin typeface="Arial" charset="0"/>
              <a:ea typeface="ＭＳ Ｐゴシック" charset="0"/>
              <a:cs typeface="Lucida Grande" charset="0"/>
              <a:sym typeface="Arial" charset="0"/>
            </a:endParaRPr>
          </a:p>
          <a:p>
            <a:pPr marL="288490" indent="-288490" defTabSz="350821" fontAlgn="base" hangingPunct="0">
              <a:spcBef>
                <a:spcPts val="773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US" sz="232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can this (beyond the Standard Model) process occur?                         </a:t>
            </a:r>
            <a:r>
              <a:rPr lang="en-US" sz="2320" dirty="0" err="1">
                <a:solidFill>
                  <a:srgbClr val="008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neutrinoless</a:t>
            </a:r>
            <a:r>
              <a:rPr lang="en-US" sz="2320" dirty="0">
                <a:solidFill>
                  <a:srgbClr val="008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double beta decay</a:t>
            </a:r>
          </a:p>
        </p:txBody>
      </p:sp>
    </p:spTree>
    <p:extLst>
      <p:ext uri="{BB962C8B-B14F-4D97-AF65-F5344CB8AC3E}">
        <p14:creationId xmlns:p14="http://schemas.microsoft.com/office/powerpoint/2010/main" val="2035720794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0" name="Standard Model Leptons"/>
          <p:cNvSpPr txBox="1">
            <a:spLocks noGrp="1"/>
          </p:cNvSpPr>
          <p:nvPr>
            <p:ph type="title"/>
          </p:nvPr>
        </p:nvSpPr>
        <p:spPr>
          <a:xfrm>
            <a:off x="502262" y="212528"/>
            <a:ext cx="9052807" cy="1660030"/>
          </a:xfrm>
          <a:prstGeom prst="rect">
            <a:avLst/>
          </a:prstGeom>
        </p:spPr>
        <p:txBody>
          <a:bodyPr/>
          <a:lstStyle>
            <a:lvl1pPr marL="0" indent="12699" algn="l"/>
          </a:lstStyle>
          <a:p>
            <a:r>
              <a:t>Standard Model Leptons</a:t>
            </a:r>
          </a:p>
        </p:txBody>
      </p:sp>
      <p:pic>
        <p:nvPicPr>
          <p:cNvPr id="2831" name="Screen Shot 2018-11-09 at 10.07.44 AM.png" descr="Screen Shot 2018-11-09 at 10.07.4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439" y="2368325"/>
            <a:ext cx="3506689" cy="923330"/>
          </a:xfrm>
          <a:prstGeom prst="rect">
            <a:avLst/>
          </a:prstGeom>
          <a:ln w="12700">
            <a:miter lim="400000"/>
          </a:ln>
        </p:spPr>
      </p:pic>
      <p:sp>
        <p:nvSpPr>
          <p:cNvPr id="2832" name="chiral gauge theory"/>
          <p:cNvSpPr txBox="1"/>
          <p:nvPr/>
        </p:nvSpPr>
        <p:spPr>
          <a:xfrm>
            <a:off x="652418" y="1936488"/>
            <a:ext cx="1787923" cy="3396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291" tIns="50291" rIns="50291" bIns="50291">
            <a:spAutoFit/>
          </a:bodyPr>
          <a:lstStyle/>
          <a:p>
            <a:r>
              <a:rPr sz="1547"/>
              <a:t>chiral gauge theory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33" name="Equation"/>
              <p:cNvSpPr txBox="1"/>
              <p:nvPr/>
            </p:nvSpPr>
            <p:spPr>
              <a:xfrm>
                <a:off x="5863601" y="2724675"/>
                <a:ext cx="1038682" cy="36901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707197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2398" i="1">
                              <a:solidFill>
                                <a:srgbClr val="29293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398" i="1">
                              <a:solidFill>
                                <a:srgbClr val="292934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sz="2398" i="1">
                              <a:solidFill>
                                <a:srgbClr val="292934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sSub>
                        <m:sSubPr>
                          <m:ctrlPr>
                            <a:rPr sz="2398" i="1">
                              <a:solidFill>
                                <a:srgbClr val="29293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398" i="1">
                              <a:solidFill>
                                <a:srgbClr val="292934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sz="2398" i="1">
                              <a:solidFill>
                                <a:srgbClr val="292934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sSub>
                        <m:sSubPr>
                          <m:ctrlPr>
                            <a:rPr sz="2398" i="1">
                              <a:solidFill>
                                <a:srgbClr val="29293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398" i="1">
                              <a:solidFill>
                                <a:srgbClr val="292934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sz="2398" i="1">
                              <a:solidFill>
                                <a:srgbClr val="292934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sz="2398">
                  <a:solidFill>
                    <a:srgbClr val="292934"/>
                  </a:solidFill>
                </a:endParaRPr>
              </a:p>
            </p:txBody>
          </p:sp>
        </mc:Choice>
        <mc:Fallback xmlns="">
          <p:sp>
            <p:nvSpPr>
              <p:cNvPr id="2833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3601" y="2724675"/>
                <a:ext cx="1038682" cy="369012"/>
              </a:xfrm>
              <a:prstGeom prst="rect">
                <a:avLst/>
              </a:prstGeom>
              <a:blipFill>
                <a:blip r:embed="rId3"/>
                <a:stretch>
                  <a:fillRect l="-2439" b="-200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34" name="Screen Shot 2018-11-09 at 10.10.39 AM.png" descr="Screen Shot 2018-11-09 at 10.10.39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743" y="4200924"/>
            <a:ext cx="4616649" cy="1620739"/>
          </a:xfrm>
          <a:prstGeom prst="rect">
            <a:avLst/>
          </a:prstGeom>
          <a:ln w="12700">
            <a:miter lim="400000"/>
          </a:ln>
        </p:spPr>
      </p:pic>
      <p:sp>
        <p:nvSpPr>
          <p:cNvPr id="2835" name="mass is the Yukawa coupling to the Higgs"/>
          <p:cNvSpPr txBox="1"/>
          <p:nvPr/>
        </p:nvSpPr>
        <p:spPr>
          <a:xfrm>
            <a:off x="652418" y="3839764"/>
            <a:ext cx="3863684" cy="3396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291" tIns="50291" rIns="50291" bIns="50291">
            <a:spAutoFit/>
          </a:bodyPr>
          <a:lstStyle/>
          <a:p>
            <a:r>
              <a:rPr sz="1547"/>
              <a:t>mass is the Yukawa coupling to the Higgs  </a:t>
            </a:r>
          </a:p>
        </p:txBody>
      </p:sp>
      <p:sp>
        <p:nvSpPr>
          <p:cNvPr id="2836" name="and neutrinos have zero mass"/>
          <p:cNvSpPr txBox="1"/>
          <p:nvPr/>
        </p:nvSpPr>
        <p:spPr>
          <a:xfrm>
            <a:off x="5879120" y="6679298"/>
            <a:ext cx="2868347" cy="3396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291" tIns="50291" rIns="50291" bIns="50291">
            <a:spAutoFit/>
          </a:bodyPr>
          <a:lstStyle/>
          <a:p>
            <a:r>
              <a:rPr sz="1547">
                <a:solidFill>
                  <a:srgbClr val="FF2600"/>
                </a:solidFill>
              </a:rPr>
              <a:t>and neutrinos have zero mass</a:t>
            </a:r>
            <a:r>
              <a:rPr sz="1547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58661846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8" name="Neutrino Mass"/>
          <p:cNvSpPr txBox="1">
            <a:spLocks noGrp="1"/>
          </p:cNvSpPr>
          <p:nvPr>
            <p:ph type="title"/>
          </p:nvPr>
        </p:nvSpPr>
        <p:spPr>
          <a:xfrm>
            <a:off x="502262" y="212528"/>
            <a:ext cx="9052807" cy="1660030"/>
          </a:xfrm>
          <a:prstGeom prst="rect">
            <a:avLst/>
          </a:prstGeom>
        </p:spPr>
        <p:txBody>
          <a:bodyPr/>
          <a:lstStyle>
            <a:lvl1pPr marL="0" indent="12699" algn="l"/>
          </a:lstStyle>
          <a:p>
            <a:r>
              <a:t>Neutrino Mass</a:t>
            </a:r>
          </a:p>
        </p:txBody>
      </p:sp>
      <p:pic>
        <p:nvPicPr>
          <p:cNvPr id="2839" name="Screen Shot 2017-08-15 at 10.15.26 .png" descr="Screen Shot 2017-08-15 at 10.15.26 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907" y="2305717"/>
            <a:ext cx="3015556" cy="5598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840" name="Screen Shot 2017-08-15 at 10.17.28 .png" descr="Screen Shot 2017-08-15 at 10.17.28 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4518" y="2286071"/>
            <a:ext cx="1443931" cy="599183"/>
          </a:xfrm>
          <a:prstGeom prst="rect">
            <a:avLst/>
          </a:prstGeom>
          <a:ln w="12700">
            <a:miter lim="400000"/>
          </a:ln>
        </p:spPr>
      </p:pic>
      <p:sp>
        <p:nvSpPr>
          <p:cNvPr id="2841" name="Dirac                                                  Majorana…"/>
          <p:cNvSpPr txBox="1"/>
          <p:nvPr/>
        </p:nvSpPr>
        <p:spPr>
          <a:xfrm>
            <a:off x="661392" y="1702978"/>
            <a:ext cx="8897469" cy="2626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9291" tIns="39291" rIns="39291" bIns="39291" anchor="ctr">
            <a:spAutoFit/>
          </a:bodyPr>
          <a:lstStyle/>
          <a:p>
            <a:pPr defTabSz="451820">
              <a:defRPr sz="34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2630"/>
              <a:t>Dirac                                                  Majorana</a:t>
            </a:r>
          </a:p>
          <a:p>
            <a:pPr defTabSz="451820">
              <a:defRPr sz="3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 sz="2630"/>
          </a:p>
          <a:p>
            <a:pPr lvl="1" indent="176799" defTabSz="451820">
              <a:defRPr sz="3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 sz="2630"/>
          </a:p>
          <a:p>
            <a:pPr defTabSz="451820">
              <a:defRPr sz="2800">
                <a:solidFill>
                  <a:srgbClr val="60606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166">
                <a:solidFill>
                  <a:srgbClr val="874A3E"/>
                </a:solidFill>
              </a:rPr>
              <a:t>why is the Yukawa coupling so small?</a:t>
            </a:r>
            <a:r>
              <a:rPr sz="2166"/>
              <a:t>                  </a:t>
            </a:r>
            <a:r>
              <a:rPr sz="2166">
                <a:solidFill>
                  <a:srgbClr val="3B6166"/>
                </a:solidFill>
              </a:rPr>
              <a:t>“talk to a different Higgs”</a:t>
            </a:r>
          </a:p>
          <a:p>
            <a:pPr defTabSz="451820">
              <a:defRPr sz="2800">
                <a:solidFill>
                  <a:srgbClr val="874A3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166"/>
              <a:t>implies new global U(1) symmetry?!                    </a:t>
            </a:r>
            <a:r>
              <a:rPr sz="2166">
                <a:solidFill>
                  <a:srgbClr val="3B6166"/>
                </a:solidFill>
              </a:rPr>
              <a:t>small mass could be “natural”</a:t>
            </a:r>
          </a:p>
          <a:p>
            <a:pPr defTabSz="451820">
              <a:defRPr sz="2800">
                <a:solidFill>
                  <a:srgbClr val="874A3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166"/>
              <a:t>what’s going on with the right-handed fields?</a:t>
            </a:r>
          </a:p>
          <a:p>
            <a:pPr defTabSz="451820">
              <a:defRPr sz="2800">
                <a:solidFill>
                  <a:srgbClr val="874A3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166"/>
              <a:t>  – they would be sterile (don’t interact)</a:t>
            </a:r>
          </a:p>
        </p:txBody>
      </p:sp>
      <p:grpSp>
        <p:nvGrpSpPr>
          <p:cNvPr id="2844" name="Group"/>
          <p:cNvGrpSpPr/>
          <p:nvPr/>
        </p:nvGrpSpPr>
        <p:grpSpPr>
          <a:xfrm>
            <a:off x="2258128" y="4393088"/>
            <a:ext cx="5426638" cy="1910039"/>
            <a:chOff x="0" y="0"/>
            <a:chExt cx="7016257" cy="2469543"/>
          </a:xfrm>
        </p:grpSpPr>
        <p:sp>
          <p:nvSpPr>
            <p:cNvPr id="2842" name="or both"/>
            <p:cNvSpPr txBox="1"/>
            <p:nvPr/>
          </p:nvSpPr>
          <p:spPr>
            <a:xfrm>
              <a:off x="2597519" y="0"/>
              <a:ext cx="1463873" cy="5995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9291" tIns="39291" rIns="39291" bIns="39291" numCol="1" anchor="ctr">
              <a:noAutofit/>
            </a:bodyPr>
            <a:lstStyle>
              <a:lvl1pPr algn="ctr" defTabSz="584200">
                <a:defRPr sz="3400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rPr sz="2630"/>
                <a:t>or both</a:t>
              </a:r>
            </a:p>
          </p:txBody>
        </p:sp>
        <p:pic>
          <p:nvPicPr>
            <p:cNvPr id="2843" name="Screen Shot 2017-08-15 at 10.53.11 .png" descr="Screen Shot 2017-08-15 at 10.53.11 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07046"/>
              <a:ext cx="7016258" cy="186249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845" name="Rectangle"/>
          <p:cNvSpPr/>
          <p:nvPr/>
        </p:nvSpPr>
        <p:spPr>
          <a:xfrm>
            <a:off x="1952426" y="2311648"/>
            <a:ext cx="370291" cy="386145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</p:spPr>
        <p:txBody>
          <a:bodyPr lIns="39291" tIns="39291" rIns="39291" bIns="39291" anchor="ctr"/>
          <a:lstStyle/>
          <a:p>
            <a:pPr algn="ctr" defTabSz="451820">
              <a:defRPr sz="28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166"/>
          </a:p>
        </p:txBody>
      </p:sp>
      <p:sp>
        <p:nvSpPr>
          <p:cNvPr id="2846" name="➔"/>
          <p:cNvSpPr txBox="1"/>
          <p:nvPr/>
        </p:nvSpPr>
        <p:spPr>
          <a:xfrm>
            <a:off x="1909936" y="2331442"/>
            <a:ext cx="415981" cy="484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9291" tIns="39291" rIns="39291" bIns="39291" anchor="ctr">
            <a:spAutoFit/>
          </a:bodyPr>
          <a:lstStyle>
            <a:lvl1pPr algn="ctr" defTabSz="584200">
              <a:defRPr sz="3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sz="2630"/>
              <a:t>➔</a:t>
            </a:r>
          </a:p>
        </p:txBody>
      </p:sp>
      <p:sp>
        <p:nvSpPr>
          <p:cNvPr id="2847" name="neutrinos are their…"/>
          <p:cNvSpPr txBox="1"/>
          <p:nvPr/>
        </p:nvSpPr>
        <p:spPr>
          <a:xfrm>
            <a:off x="8111728" y="1519626"/>
            <a:ext cx="1447160" cy="5555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9291" tIns="39291" rIns="39291" bIns="39291" anchor="ctr">
            <a:spAutoFit/>
          </a:bodyPr>
          <a:lstStyle/>
          <a:p>
            <a:pPr defTabSz="451820">
              <a:defRPr i="1">
                <a:solidFill>
                  <a:srgbClr val="3B6166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1547"/>
              <a:t>neutrinos are their</a:t>
            </a:r>
          </a:p>
          <a:p>
            <a:pPr defTabSz="451820">
              <a:defRPr i="1">
                <a:solidFill>
                  <a:srgbClr val="3B6166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1547"/>
              <a:t>own antiparticles</a:t>
            </a:r>
          </a:p>
        </p:txBody>
      </p:sp>
      <p:sp>
        <p:nvSpPr>
          <p:cNvPr id="2848" name="Line"/>
          <p:cNvSpPr/>
          <p:nvPr/>
        </p:nvSpPr>
        <p:spPr>
          <a:xfrm flipH="1">
            <a:off x="7447097" y="1816991"/>
            <a:ext cx="671153" cy="548165"/>
          </a:xfrm>
          <a:prstGeom prst="line">
            <a:avLst/>
          </a:prstGeom>
          <a:ln w="25400">
            <a:solidFill>
              <a:srgbClr val="6F6A5A"/>
            </a:solidFill>
            <a:miter lim="400000"/>
            <a:tailEnd type="triangle"/>
          </a:ln>
        </p:spPr>
        <p:txBody>
          <a:bodyPr lIns="39291" tIns="39291" rIns="39291" bIns="39291" anchor="ctr"/>
          <a:lstStyle/>
          <a:p>
            <a:pPr algn="ctr" defTabSz="451820">
              <a:defRPr sz="28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 sz="2166"/>
          </a:p>
        </p:txBody>
      </p:sp>
      <p:sp>
        <p:nvSpPr>
          <p:cNvPr id="2850" name="is Physics Beyond the Standard Model"/>
          <p:cNvSpPr txBox="1"/>
          <p:nvPr/>
        </p:nvSpPr>
        <p:spPr>
          <a:xfrm>
            <a:off x="4723085" y="836166"/>
            <a:ext cx="4934619" cy="4348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291" tIns="50291" rIns="50291" bIns="50291">
            <a:spAutoFit/>
          </a:bodyPr>
          <a:lstStyle/>
          <a:p>
            <a:r>
              <a:rPr sz="2166" b="1">
                <a:solidFill>
                  <a:srgbClr val="000000"/>
                </a:solidFill>
              </a:rPr>
              <a:t>is</a:t>
            </a:r>
            <a:r>
              <a:rPr sz="2166">
                <a:solidFill>
                  <a:srgbClr val="FF2600"/>
                </a:solidFill>
              </a:rPr>
              <a:t> Physics Beyond the Standard Model</a:t>
            </a:r>
            <a:r>
              <a:rPr sz="1547"/>
              <a:t> </a:t>
            </a:r>
          </a:p>
        </p:txBody>
      </p:sp>
      <p:sp>
        <p:nvSpPr>
          <p:cNvPr id="2851" name="+ h.c."/>
          <p:cNvSpPr txBox="1"/>
          <p:nvPr/>
        </p:nvSpPr>
        <p:spPr>
          <a:xfrm>
            <a:off x="3708148" y="2401709"/>
            <a:ext cx="590481" cy="3396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291" tIns="50291" rIns="50291" bIns="50291">
            <a:spAutoFit/>
          </a:bodyPr>
          <a:lstStyle/>
          <a:p>
            <a:r>
              <a:rPr sz="1547"/>
              <a:t>+ h.c.</a:t>
            </a:r>
          </a:p>
        </p:txBody>
      </p:sp>
      <p:pic>
        <p:nvPicPr>
          <p:cNvPr id="2852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760" y="4775179"/>
            <a:ext cx="1817192" cy="2681586"/>
          </a:xfrm>
          <a:prstGeom prst="rect">
            <a:avLst/>
          </a:prstGeom>
          <a:ln w="12700">
            <a:miter lim="400000"/>
          </a:ln>
        </p:spPr>
      </p:pic>
      <p:pic>
        <p:nvPicPr>
          <p:cNvPr id="2853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3878" y="5096267"/>
            <a:ext cx="2092227" cy="232797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58877190"/>
      </p:ext>
    </p:extLst>
  </p:cSld>
  <p:clrMapOvr>
    <a:masterClrMapping/>
  </p:clrMapOvr>
  <p:transition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4" grpId="0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 Neutrinos </a:t>
            </a:r>
            <a:r>
              <a:rPr lang="en-US" dirty="0" err="1"/>
              <a:t>Majorana</a:t>
            </a:r>
            <a:r>
              <a:rPr lang="en-US" dirty="0"/>
              <a:t> Fermions?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they carry no electromagnetic charge, no QCD </a:t>
            </a:r>
            <a:r>
              <a:rPr lang="en-US" dirty="0" err="1"/>
              <a:t>colour</a:t>
            </a:r>
            <a:r>
              <a:rPr lang="en-US" dirty="0"/>
              <a:t>, no moments, no other quantum number</a:t>
            </a:r>
          </a:p>
          <a:p>
            <a:r>
              <a:rPr lang="en-US" dirty="0"/>
              <a:t>other than </a:t>
            </a:r>
            <a:r>
              <a:rPr lang="en-US" i="1" dirty="0">
                <a:solidFill>
                  <a:srgbClr val="008000"/>
                </a:solidFill>
              </a:rPr>
              <a:t>lepton number</a:t>
            </a:r>
            <a:r>
              <a:rPr lang="is-IS" dirty="0"/>
              <a:t>…but what is that?</a:t>
            </a:r>
            <a:endParaRPr lang="en-US" i="1" dirty="0">
              <a:solidFill>
                <a:srgbClr val="008000"/>
              </a:solidFill>
            </a:endParaRP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236" y="4387444"/>
            <a:ext cx="2200275" cy="2200275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1687580" y="4108975"/>
            <a:ext cx="891099" cy="779712"/>
            <a:chOff x="2181920" y="5164832"/>
            <a:chExt cx="1152128" cy="1008112"/>
          </a:xfrm>
        </p:grpSpPr>
        <p:sp>
          <p:nvSpPr>
            <p:cNvPr id="6" name="Oval 5"/>
            <p:cNvSpPr/>
            <p:nvPr/>
          </p:nvSpPr>
          <p:spPr>
            <a:xfrm>
              <a:off x="2613968" y="5884912"/>
              <a:ext cx="288032" cy="288032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5109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851">
                <a:solidFill>
                  <a:srgbClr val="FFFFFF"/>
                </a:solidFill>
                <a:latin typeface="Arial"/>
                <a:sym typeface="Helvetica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81920" y="5164832"/>
              <a:ext cx="1152128" cy="735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51095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094" dirty="0" err="1">
                  <a:solidFill>
                    <a:srgbClr val="000000"/>
                  </a:solidFill>
                  <a:latin typeface="Symbol" charset="2"/>
                  <a:ea typeface="ＭＳ Ｐゴシック" charset="0"/>
                  <a:cs typeface="Symbol" charset="2"/>
                  <a:sym typeface="Helvetica" charset="0"/>
                </a:rPr>
                <a:t>ν</a:t>
              </a:r>
              <a:r>
                <a:rPr lang="en-US" sz="3094" baseline="-25000" dirty="0" err="1">
                  <a:solidFill>
                    <a:srgbClr val="000000"/>
                  </a:solidFill>
                  <a:latin typeface="Helvetica" charset="0"/>
                  <a:ea typeface="ＭＳ Ｐゴシック" charset="0"/>
                  <a:sym typeface="Helvetica" charset="0"/>
                </a:rPr>
                <a:t>e</a:t>
              </a:r>
              <a:endParaRPr lang="en-US" sz="3094" baseline="-25000" dirty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5304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 Neutrinos </a:t>
            </a:r>
            <a:r>
              <a:rPr lang="en-US" dirty="0" err="1"/>
              <a:t>Majorana</a:t>
            </a:r>
            <a:r>
              <a:rPr lang="en-US" dirty="0"/>
              <a:t> Fermions?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they carry no electromagnetic charge, no QCD </a:t>
            </a:r>
            <a:r>
              <a:rPr lang="en-US" dirty="0" err="1"/>
              <a:t>colour</a:t>
            </a:r>
            <a:r>
              <a:rPr lang="en-US" dirty="0"/>
              <a:t>, no moments, no other quantum number</a:t>
            </a:r>
          </a:p>
          <a:p>
            <a:r>
              <a:rPr lang="en-US" dirty="0"/>
              <a:t>other than </a:t>
            </a:r>
            <a:r>
              <a:rPr lang="en-US" i="1" dirty="0">
                <a:solidFill>
                  <a:srgbClr val="008000"/>
                </a:solidFill>
              </a:rPr>
              <a:t>lepton number</a:t>
            </a:r>
            <a:r>
              <a:rPr lang="is-IS" dirty="0"/>
              <a:t>…but what is that?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236" y="4387444"/>
            <a:ext cx="2200275" cy="2200275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687580" y="4108975"/>
            <a:ext cx="891099" cy="779712"/>
            <a:chOff x="2181920" y="5164832"/>
            <a:chExt cx="1152128" cy="1008112"/>
          </a:xfrm>
        </p:grpSpPr>
        <p:sp>
          <p:nvSpPr>
            <p:cNvPr id="6" name="Oval 5"/>
            <p:cNvSpPr/>
            <p:nvPr/>
          </p:nvSpPr>
          <p:spPr>
            <a:xfrm>
              <a:off x="2613968" y="5884912"/>
              <a:ext cx="288032" cy="288032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5109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851">
                <a:solidFill>
                  <a:srgbClr val="FFFFFF"/>
                </a:solidFill>
                <a:latin typeface="Arial"/>
                <a:sym typeface="Helvetica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81920" y="5164832"/>
              <a:ext cx="1152128" cy="735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51095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094" dirty="0" err="1">
                  <a:solidFill>
                    <a:srgbClr val="000000"/>
                  </a:solidFill>
                  <a:latin typeface="Symbol" charset="2"/>
                  <a:ea typeface="ＭＳ Ｐゴシック" charset="0"/>
                  <a:cs typeface="Symbol" charset="2"/>
                  <a:sym typeface="Helvetica" charset="0"/>
                </a:rPr>
                <a:t>ν</a:t>
              </a:r>
              <a:r>
                <a:rPr lang="en-US" sz="3094" baseline="-25000" dirty="0" err="1">
                  <a:solidFill>
                    <a:srgbClr val="000000"/>
                  </a:solidFill>
                  <a:latin typeface="Helvetica" charset="0"/>
                  <a:ea typeface="ＭＳ Ｐゴシック" charset="0"/>
                  <a:sym typeface="Helvetica" charset="0"/>
                </a:rPr>
                <a:t>e</a:t>
              </a:r>
              <a:endParaRPr lang="en-US" sz="3094" baseline="-25000" dirty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253928" y="5380856"/>
              <a:ext cx="360040" cy="0"/>
            </a:xfrm>
            <a:prstGeom prst="line">
              <a:avLst/>
            </a:prstGeom>
            <a:ln w="349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236" y="4387444"/>
            <a:ext cx="2200275" cy="2200275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7980960" y="4443132"/>
            <a:ext cx="694432" cy="461345"/>
            <a:chOff x="10318824" y="5596880"/>
            <a:chExt cx="897851" cy="596486"/>
          </a:xfrm>
        </p:grpSpPr>
        <p:sp>
          <p:nvSpPr>
            <p:cNvPr id="13" name="Oval 12"/>
            <p:cNvSpPr/>
            <p:nvPr/>
          </p:nvSpPr>
          <p:spPr>
            <a:xfrm>
              <a:off x="10318824" y="5668888"/>
              <a:ext cx="288032" cy="288032"/>
            </a:xfrm>
            <a:prstGeom prst="ellipse">
              <a:avLst/>
            </a:prstGeom>
            <a:solidFill>
              <a:srgbClr val="FF6600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5109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851">
                <a:solidFill>
                  <a:srgbClr val="FFFFFF"/>
                </a:solidFill>
                <a:latin typeface="Arial"/>
                <a:sym typeface="Helvetica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600709" y="5596880"/>
              <a:ext cx="615966" cy="5964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51095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398" dirty="0">
                  <a:solidFill>
                    <a:srgbClr val="000000"/>
                  </a:solidFill>
                  <a:latin typeface="Helvetica" charset="0"/>
                  <a:ea typeface="ＭＳ Ｐゴシック" charset="0"/>
                  <a:sym typeface="Helvetica" charset="0"/>
                </a:rPr>
                <a:t>e</a:t>
              </a:r>
              <a:r>
                <a:rPr lang="en-US" sz="2398" baseline="30000" dirty="0">
                  <a:solidFill>
                    <a:srgbClr val="000000"/>
                  </a:solidFill>
                  <a:latin typeface="Helvetica" charset="0"/>
                  <a:ea typeface="ＭＳ Ｐゴシック" charset="0"/>
                  <a:sym typeface="Helvetica" charset="0"/>
                </a:rPr>
                <a:t>+</a:t>
              </a:r>
            </a:p>
          </p:txBody>
        </p:sp>
      </p:grp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5641831" y="6615191"/>
          <a:ext cx="3475359" cy="812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Equation" r:id="rId5" imgW="977900" imgH="228600" progId="Equation.3">
                  <p:embed/>
                </p:oleObj>
              </mc:Choice>
              <mc:Fallback>
                <p:oleObj name="Equation" r:id="rId5" imgW="977900" imgH="228600" progId="Equation.3">
                  <p:embed/>
                  <p:pic>
                    <p:nvPicPr>
                      <p:cNvPr id="16" name="Object 1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41831" y="6615191"/>
                        <a:ext cx="3475359" cy="8124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50932" y="6281030"/>
            <a:ext cx="4797940" cy="1178445"/>
          </a:xfrm>
          <a:prstGeom prst="rect">
            <a:avLst/>
          </a:prstGeom>
          <a:noFill/>
        </p:spPr>
        <p:txBody>
          <a:bodyPr wrap="none" lIns="70719" tIns="35360" rIns="70719" bIns="35360" rtlCol="0">
            <a:spAutoFit/>
          </a:bodyPr>
          <a:lstStyle/>
          <a:p>
            <a:pPr defTabSz="351095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398" dirty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rPr>
              <a:t>Why does this only happen for the</a:t>
            </a:r>
          </a:p>
          <a:p>
            <a:pPr defTabSz="351095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398" dirty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rPr>
              <a:t>“anti”-neutrino? Does the proton</a:t>
            </a:r>
          </a:p>
          <a:p>
            <a:pPr defTabSz="351095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398" dirty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rPr>
              <a:t>know it was an anti-lepton?</a:t>
            </a:r>
          </a:p>
        </p:txBody>
      </p:sp>
    </p:spTree>
    <p:extLst>
      <p:ext uri="{BB962C8B-B14F-4D97-AF65-F5344CB8AC3E}">
        <p14:creationId xmlns:p14="http://schemas.microsoft.com/office/powerpoint/2010/main" val="2808517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6719E-6 -2.2056E-6 L 0.39697 -0.00569 C 0.45031 -0.00569 0.53125 -2.2056E-6 0.53125 0.06018 L 0.55359 0.13435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73" y="64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1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6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Answer: Chirality and the Weak Interaction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650270"/>
            <a:ext cx="9052560" cy="552704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weak </a:t>
            </a:r>
            <a:r>
              <a:rPr lang="en-US" sz="2400" dirty="0"/>
              <a:t>interaction distinguishes between left and right chirality and that’s why</a:t>
            </a:r>
          </a:p>
          <a:p>
            <a:endParaRPr lang="en-US" sz="2400" dirty="0"/>
          </a:p>
          <a:p>
            <a:r>
              <a:rPr lang="en-US" sz="2400" dirty="0"/>
              <a:t>does the weak interaction additionally distinguish between lepton number L = 1 and L = –1? Or is that just redundant?</a:t>
            </a:r>
          </a:p>
          <a:p>
            <a:endParaRPr lang="en-US" sz="2400" dirty="0"/>
          </a:p>
          <a:p>
            <a:r>
              <a:rPr lang="en-US" sz="2400" i="1" dirty="0">
                <a:solidFill>
                  <a:srgbClr val="0070C0"/>
                </a:solidFill>
              </a:rPr>
              <a:t>if</a:t>
            </a:r>
            <a:r>
              <a:rPr lang="en-US" sz="2400" dirty="0"/>
              <a:t> lepton number </a:t>
            </a:r>
            <a:r>
              <a:rPr lang="en-US" sz="2400" i="1" dirty="0"/>
              <a:t>is </a:t>
            </a:r>
            <a:r>
              <a:rPr lang="en-US" sz="2400" dirty="0"/>
              <a:t>meaningful, then particles and antiparticles are </a:t>
            </a:r>
            <a:r>
              <a:rPr lang="en-US" sz="2400" u="sng" dirty="0"/>
              <a:t>fundamentally</a:t>
            </a:r>
            <a:r>
              <a:rPr lang="en-US" sz="2400" dirty="0"/>
              <a:t> different – neutrinos and antineutrinos carry a “global U(1) weak hypercharge associated with lepton number”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i="1" dirty="0">
                <a:solidFill>
                  <a:srgbClr val="0070C0"/>
                </a:solidFill>
              </a:rPr>
              <a:t>but if</a:t>
            </a:r>
            <a:r>
              <a:rPr lang="en-US" sz="2400" dirty="0"/>
              <a:t> one discards lepton number as a meaningful quantity (</a:t>
            </a:r>
            <a:r>
              <a:rPr lang="is-IS" sz="2400" dirty="0"/>
              <a:t>lepton number is </a:t>
            </a:r>
            <a:r>
              <a:rPr lang="is-IS" sz="2400" i="1" dirty="0"/>
              <a:t>ad hoc</a:t>
            </a:r>
            <a:r>
              <a:rPr lang="is-IS" sz="2400" dirty="0"/>
              <a:t> so </a:t>
            </a:r>
            <a:r>
              <a:rPr lang="is-IS" sz="2400" u="sng" dirty="0"/>
              <a:t>get rid of it</a:t>
            </a:r>
            <a:r>
              <a:rPr lang="is-IS" sz="2400" dirty="0"/>
              <a:t>)</a:t>
            </a:r>
            <a:r>
              <a:rPr lang="en-US" sz="2400" dirty="0"/>
              <a:t> then neutrinos are Majorana fermions…FACT!</a:t>
            </a: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0155109"/>
              </p:ext>
            </p:extLst>
          </p:nvPr>
        </p:nvGraphicFramePr>
        <p:xfrm>
          <a:off x="4033148" y="2189440"/>
          <a:ext cx="2508559" cy="586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7" name="Equation" r:id="rId3" imgW="977900" imgH="228600" progId="Equation.3">
                  <p:embed/>
                </p:oleObj>
              </mc:Choice>
              <mc:Fallback>
                <p:oleObj name="Equation" r:id="rId3" imgW="977900" imgH="228600" progId="Equation.3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33148" y="2189440"/>
                        <a:ext cx="2508559" cy="5864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C5E015B-117F-EE42-8E74-29E3EE8F86F6}"/>
              </a:ext>
            </a:extLst>
          </p:cNvPr>
          <p:cNvSpPr txBox="1"/>
          <p:nvPr/>
        </p:nvSpPr>
        <p:spPr>
          <a:xfrm>
            <a:off x="513380" y="6928874"/>
            <a:ext cx="9031640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Neutrinoless</a:t>
            </a:r>
            <a:r>
              <a:rPr lang="en-US" dirty="0"/>
              <a:t> double beta decay would be a </a:t>
            </a:r>
            <a:r>
              <a:rPr lang="en-US" b="1" i="1" dirty="0"/>
              <a:t>lepton number violating </a:t>
            </a:r>
            <a:r>
              <a:rPr lang="en-US" dirty="0"/>
              <a:t>process</a:t>
            </a:r>
          </a:p>
          <a:p>
            <a:r>
              <a:rPr lang="en-US" dirty="0"/>
              <a:t>ΔL = 2</a:t>
            </a:r>
          </a:p>
        </p:txBody>
      </p:sp>
    </p:spTree>
    <p:extLst>
      <p:ext uri="{BB962C8B-B14F-4D97-AF65-F5344CB8AC3E}">
        <p14:creationId xmlns:p14="http://schemas.microsoft.com/office/powerpoint/2010/main" val="119338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9821" indent="0" algn="l" eaLnBrk="1" hangingPunct="1">
              <a:defRPr/>
            </a:pPr>
            <a:r>
              <a:rPr lang="en-US" dirty="0"/>
              <a:t>How to Search for 0</a:t>
            </a:r>
            <a:r>
              <a:rPr lang="en-US" dirty="0">
                <a:latin typeface="Symbol" charset="2"/>
                <a:cs typeface="Symbol" charset="2"/>
              </a:rPr>
              <a:t>νββ?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27214" indent="-289396" eaLnBrk="1" hangingPunct="1">
              <a:defRPr/>
            </a:pPr>
            <a:r>
              <a:rPr lang="en-US" sz="2630" dirty="0"/>
              <a:t>look at sum of energy of both electrons (</a:t>
            </a:r>
            <a:r>
              <a:rPr lang="en-US" sz="2630" dirty="0" err="1"/>
              <a:t>calorimetry</a:t>
            </a:r>
            <a:r>
              <a:rPr lang="en-US" sz="2630" dirty="0"/>
              <a:t>)</a:t>
            </a:r>
          </a:p>
          <a:p>
            <a:pPr marL="327214" indent="-289396" eaLnBrk="1" hangingPunct="1">
              <a:defRPr/>
            </a:pPr>
            <a:r>
              <a:rPr lang="en-US" sz="2630" dirty="0"/>
              <a:t>search for a peak at the double beta endpoint  </a:t>
            </a:r>
          </a:p>
        </p:txBody>
      </p:sp>
      <p:pic>
        <p:nvPicPr>
          <p:cNvPr id="93187" name="Picture 5" descr="nemo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6567" y="3411031"/>
            <a:ext cx="5406143" cy="3887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0083" y="3077061"/>
            <a:ext cx="7019516" cy="4344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82913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04" y="571770"/>
            <a:ext cx="9871770" cy="733752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314CC4C-E71C-A54E-A5AD-E618318723E2}"/>
              </a:ext>
            </a:extLst>
          </p:cNvPr>
          <p:cNvSpPr/>
          <p:nvPr/>
        </p:nvSpPr>
        <p:spPr bwMode="auto">
          <a:xfrm>
            <a:off x="4604657" y="3445328"/>
            <a:ext cx="2873829" cy="83275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1329C1-D5D6-2644-90CC-46A474218E13}"/>
              </a:ext>
            </a:extLst>
          </p:cNvPr>
          <p:cNvSpPr txBox="1"/>
          <p:nvPr/>
        </p:nvSpPr>
        <p:spPr>
          <a:xfrm>
            <a:off x="4457700" y="2220688"/>
            <a:ext cx="302078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VERY OLD PLOT!</a:t>
            </a:r>
          </a:p>
          <a:p>
            <a:r>
              <a:rPr lang="en-US" dirty="0"/>
              <a:t>SNO+ simulated signal and backgrounds</a:t>
            </a:r>
          </a:p>
          <a:p>
            <a:r>
              <a:rPr lang="en-US" dirty="0"/>
              <a:t>(</a:t>
            </a:r>
            <a:r>
              <a:rPr lang="en-US" u="sng" dirty="0"/>
              <a:t>for illustration purposes</a:t>
            </a:r>
            <a:r>
              <a:rPr lang="en-US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B3689B-8199-6B4B-A84E-8B0CF342EB7B}"/>
              </a:ext>
            </a:extLst>
          </p:cNvPr>
          <p:cNvSpPr txBox="1"/>
          <p:nvPr/>
        </p:nvSpPr>
        <p:spPr>
          <a:xfrm>
            <a:off x="930728" y="212530"/>
            <a:ext cx="7690758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dirty="0"/>
              <a:t>Simulated SNO+ </a:t>
            </a:r>
            <a:r>
              <a:rPr lang="en-US" sz="3200" dirty="0" err="1"/>
              <a:t>Neutrinoless</a:t>
            </a:r>
            <a:r>
              <a:rPr lang="en-US" sz="3200" dirty="0"/>
              <a:t> Double Beta Decay Signal – </a:t>
            </a:r>
            <a:r>
              <a:rPr lang="en-US" sz="3200" dirty="0">
                <a:solidFill>
                  <a:srgbClr val="FF0000"/>
                </a:solidFill>
              </a:rPr>
              <a:t>Early</a:t>
            </a:r>
            <a:r>
              <a:rPr lang="en-US" sz="3200" dirty="0"/>
              <a:t> </a:t>
            </a:r>
            <a:r>
              <a:rPr lang="en-US" sz="3200" baseline="30000" dirty="0"/>
              <a:t>130</a:t>
            </a:r>
            <a:r>
              <a:rPr lang="en-US" sz="3200" dirty="0"/>
              <a:t>Te Study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39216862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ellurium for Double Beta Decay"/>
          <p:cNvSpPr txBox="1">
            <a:spLocks noGrp="1"/>
          </p:cNvSpPr>
          <p:nvPr>
            <p:ph type="title"/>
          </p:nvPr>
        </p:nvSpPr>
        <p:spPr>
          <a:xfrm>
            <a:off x="382969" y="114300"/>
            <a:ext cx="9292463" cy="1138863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5400"/>
            </a:lvl1pPr>
          </a:lstStyle>
          <a:p>
            <a:r>
              <a:rPr dirty="0">
                <a:latin typeface="Helvetica" pitchFamily="2" charset="0"/>
              </a:rPr>
              <a:t>Tellurium for Double Beta Decay</a:t>
            </a:r>
          </a:p>
        </p:txBody>
      </p:sp>
      <p:sp>
        <p:nvSpPr>
          <p:cNvPr id="167" name="130Te &amp; 136Xe have the smallest 2νββ/0νββ ratio"/>
          <p:cNvSpPr txBox="1">
            <a:spLocks noGrp="1"/>
          </p:cNvSpPr>
          <p:nvPr>
            <p:ph type="body" sz="quarter" idx="1"/>
          </p:nvPr>
        </p:nvSpPr>
        <p:spPr>
          <a:xfrm>
            <a:off x="352216" y="6067850"/>
            <a:ext cx="3645632" cy="1046800"/>
          </a:xfrm>
          <a:prstGeom prst="rect">
            <a:avLst/>
          </a:prstGeom>
        </p:spPr>
        <p:txBody>
          <a:bodyPr anchor="t">
            <a:normAutofit fontScale="92500"/>
          </a:bodyPr>
          <a:lstStyle/>
          <a:p>
            <a:pPr marL="0" indent="0">
              <a:buSzTx/>
              <a:buNone/>
              <a:defRPr sz="2800">
                <a:solidFill>
                  <a:srgbClr val="0433FF"/>
                </a:solidFill>
              </a:defRPr>
            </a:pPr>
            <a:r>
              <a:rPr baseline="31999" dirty="0"/>
              <a:t>130</a:t>
            </a:r>
            <a:r>
              <a:rPr dirty="0"/>
              <a:t>Te</a:t>
            </a:r>
            <a:r>
              <a:rPr lang="en-US" dirty="0"/>
              <a:t> and</a:t>
            </a:r>
            <a:r>
              <a:rPr sz="1547" dirty="0"/>
              <a:t> </a:t>
            </a:r>
            <a:r>
              <a:rPr baseline="31999" dirty="0"/>
              <a:t>136</a:t>
            </a:r>
            <a:r>
              <a:rPr dirty="0"/>
              <a:t>Xe have the smallest 2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νββ</a:t>
            </a:r>
            <a:r>
              <a:rPr dirty="0"/>
              <a:t>/0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νββ</a:t>
            </a:r>
            <a:r>
              <a:rPr dirty="0"/>
              <a:t> ratio</a:t>
            </a:r>
          </a:p>
        </p:txBody>
      </p:sp>
      <p:pic>
        <p:nvPicPr>
          <p:cNvPr id="16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60" y="1361855"/>
            <a:ext cx="4135205" cy="4053956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0.5% natTe in SNO+ is 1,330 kg of isotope in the detector!"/>
          <p:cNvSpPr txBox="1"/>
          <p:nvPr/>
        </p:nvSpPr>
        <p:spPr>
          <a:xfrm>
            <a:off x="1306720" y="1721186"/>
            <a:ext cx="2807487" cy="864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91" tIns="39291" rIns="39291" bIns="39291" anchor="ctr">
            <a:spAutoFit/>
          </a:bodyPr>
          <a:lstStyle/>
          <a:p>
            <a:pPr marL="0" lvl="1" indent="176799" defTabSz="451820" hangingPunct="0">
              <a:defRPr sz="2200" b="0">
                <a:solidFill>
                  <a:srgbClr val="5F327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701" kern="0" dirty="0">
                <a:solidFill>
                  <a:srgbClr val="5F327C"/>
                </a:solidFill>
                <a:latin typeface="Helvetica"/>
                <a:sym typeface="Helvetica"/>
              </a:rPr>
              <a:t>0.5% </a:t>
            </a:r>
            <a:r>
              <a:rPr sz="1701" kern="0" baseline="31999" dirty="0" err="1">
                <a:solidFill>
                  <a:srgbClr val="5F327C"/>
                </a:solidFill>
                <a:latin typeface="Helvetica"/>
                <a:sym typeface="Helvetica"/>
              </a:rPr>
              <a:t>nat</a:t>
            </a:r>
            <a:r>
              <a:rPr sz="1701" kern="0" dirty="0" err="1">
                <a:solidFill>
                  <a:srgbClr val="5F327C"/>
                </a:solidFill>
                <a:latin typeface="Helvetica"/>
                <a:sym typeface="Helvetica"/>
              </a:rPr>
              <a:t>Te</a:t>
            </a:r>
            <a:r>
              <a:rPr sz="1701" kern="0" dirty="0">
                <a:solidFill>
                  <a:srgbClr val="5F327C"/>
                </a:solidFill>
                <a:latin typeface="Helvetica"/>
                <a:sym typeface="Helvetica"/>
              </a:rPr>
              <a:t> in SNO+</a:t>
            </a:r>
            <a:endParaRPr lang="en-US" sz="1701" kern="0" dirty="0">
              <a:solidFill>
                <a:srgbClr val="5F327C"/>
              </a:solidFill>
              <a:latin typeface="Helvetica"/>
              <a:sym typeface="Helvetica"/>
            </a:endParaRPr>
          </a:p>
          <a:p>
            <a:pPr marL="0" lvl="1" indent="176799" defTabSz="451820" hangingPunct="0">
              <a:defRPr sz="2200" b="0">
                <a:solidFill>
                  <a:srgbClr val="5F327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701" kern="0" dirty="0">
                <a:solidFill>
                  <a:srgbClr val="5F327C"/>
                </a:solidFill>
                <a:latin typeface="Helvetica"/>
                <a:sym typeface="Helvetica"/>
              </a:rPr>
              <a:t>	</a:t>
            </a:r>
            <a:r>
              <a:rPr sz="1701" kern="0" dirty="0">
                <a:solidFill>
                  <a:srgbClr val="5F327C"/>
                </a:solidFill>
                <a:latin typeface="Helvetica"/>
                <a:sym typeface="Helvetica"/>
              </a:rPr>
              <a:t>1,330 kg of </a:t>
            </a:r>
            <a:r>
              <a:rPr sz="1701" i="1" kern="0" dirty="0">
                <a:solidFill>
                  <a:srgbClr val="5F327C"/>
                </a:solidFill>
                <a:latin typeface="Helvetica"/>
                <a:sym typeface="Helvetica"/>
              </a:rPr>
              <a:t>isotope</a:t>
            </a:r>
            <a:r>
              <a:rPr sz="1701" kern="0" dirty="0">
                <a:solidFill>
                  <a:srgbClr val="5F327C"/>
                </a:solidFill>
                <a:latin typeface="Helvetica"/>
                <a:sym typeface="Helvetica"/>
              </a:rPr>
              <a:t> in </a:t>
            </a:r>
            <a:r>
              <a:rPr lang="en-US" sz="1701" kern="0" dirty="0">
                <a:solidFill>
                  <a:srgbClr val="5F327C"/>
                </a:solidFill>
                <a:latin typeface="Helvetica"/>
                <a:sym typeface="Helvetica"/>
              </a:rPr>
              <a:t>	</a:t>
            </a:r>
            <a:r>
              <a:rPr sz="1701" kern="0" dirty="0">
                <a:solidFill>
                  <a:srgbClr val="5F327C"/>
                </a:solidFill>
                <a:latin typeface="Helvetica"/>
                <a:sym typeface="Helvetica"/>
              </a:rPr>
              <a:t>the detector!</a:t>
            </a:r>
          </a:p>
        </p:txBody>
      </p:sp>
      <p:pic>
        <p:nvPicPr>
          <p:cNvPr id="178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7848" y="6165645"/>
            <a:ext cx="1688204" cy="143904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34F40E0-A32A-C84F-AA15-42C8BDFD00EE}"/>
              </a:ext>
            </a:extLst>
          </p:cNvPr>
          <p:cNvSpPr txBox="1"/>
          <p:nvPr/>
        </p:nvSpPr>
        <p:spPr>
          <a:xfrm>
            <a:off x="5031717" y="1318479"/>
            <a:ext cx="4795494" cy="47192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dirty="0"/>
              <a:t>Large natural isotopic abundance    34% for </a:t>
            </a:r>
            <a:r>
              <a:rPr lang="en-US" baseline="30000" dirty="0"/>
              <a:t>130</a:t>
            </a:r>
            <a:r>
              <a:rPr lang="en-US" dirty="0"/>
              <a:t>Te</a:t>
            </a:r>
          </a:p>
          <a:p>
            <a:pPr lvl="1"/>
            <a:r>
              <a:rPr lang="en-US" dirty="0" err="1">
                <a:latin typeface="Helvetica" pitchFamily="2" charset="0"/>
              </a:rPr>
              <a:t>tonne</a:t>
            </a:r>
            <a:r>
              <a:rPr lang="en-US" dirty="0">
                <a:latin typeface="Helvetica" pitchFamily="2" charset="0"/>
              </a:rPr>
              <a:t>-scale for </a:t>
            </a:r>
            <a:r>
              <a:rPr lang="en-US" baseline="30000" dirty="0">
                <a:latin typeface="Helvetica" pitchFamily="2" charset="0"/>
              </a:rPr>
              <a:t>130</a:t>
            </a:r>
            <a:r>
              <a:rPr lang="en-US" dirty="0">
                <a:latin typeface="Helvetica" pitchFamily="2" charset="0"/>
              </a:rPr>
              <a:t>Te:</a:t>
            </a:r>
          </a:p>
          <a:p>
            <a:pPr lvl="1"/>
            <a:r>
              <a:rPr lang="en-US" dirty="0">
                <a:latin typeface="Helvetica" pitchFamily="2" charset="0"/>
              </a:rPr>
              <a:t>cost is $1.5 million</a:t>
            </a:r>
          </a:p>
          <a:p>
            <a:pPr lvl="2"/>
            <a:r>
              <a:rPr lang="en-US" dirty="0">
                <a:solidFill>
                  <a:srgbClr val="945200"/>
                </a:solidFill>
                <a:latin typeface="Helvetica" pitchFamily="2" charset="0"/>
              </a:rPr>
              <a:t>compare to O($100 million) for </a:t>
            </a:r>
            <a:r>
              <a:rPr lang="en-US" dirty="0" err="1">
                <a:solidFill>
                  <a:srgbClr val="945200"/>
                </a:solidFill>
                <a:latin typeface="Helvetica" pitchFamily="2" charset="0"/>
              </a:rPr>
              <a:t>tonne</a:t>
            </a:r>
            <a:r>
              <a:rPr lang="en-US" dirty="0">
                <a:solidFill>
                  <a:srgbClr val="945200"/>
                </a:solidFill>
                <a:latin typeface="Helvetica" pitchFamily="2" charset="0"/>
              </a:rPr>
              <a:t>-scale of enriched isotope</a:t>
            </a:r>
          </a:p>
          <a:p>
            <a:pPr lvl="1"/>
            <a:r>
              <a:rPr lang="en-US" dirty="0">
                <a:latin typeface="Helvetica" pitchFamily="2" charset="0"/>
              </a:rPr>
              <a:t>potential to increase loading from 0.5% to 3-5% ($15 million cost)</a:t>
            </a:r>
            <a:endParaRPr lang="en-US" dirty="0">
              <a:solidFill>
                <a:srgbClr val="660066"/>
              </a:solidFill>
              <a:latin typeface="Helvetica" pitchFamily="2" charset="0"/>
            </a:endParaRPr>
          </a:p>
          <a:p>
            <a:pPr lvl="1"/>
            <a:endParaRPr lang="en-US" b="1" i="1" dirty="0">
              <a:solidFill>
                <a:srgbClr val="660066"/>
              </a:solidFill>
            </a:endParaRPr>
          </a:p>
          <a:p>
            <a:pPr defTabSz="584200" hangingPunct="0"/>
            <a:r>
              <a:rPr lang="en-CA" dirty="0">
                <a:latin typeface="+mj-lt"/>
              </a:rPr>
              <a:t>Background suppression</a:t>
            </a:r>
          </a:p>
          <a:p>
            <a:pPr defTabSz="584200" hangingPunct="0"/>
            <a:r>
              <a:rPr lang="en-CA" dirty="0">
                <a:latin typeface="Helvetica" pitchFamily="2" charset="0"/>
              </a:rPr>
              <a:t>in the 0</a:t>
            </a:r>
            <a:r>
              <a:rPr lang="en-CA" dirty="0">
                <a:latin typeface="Symbol" pitchFamily="2" charset="2"/>
                <a:ea typeface="Symbol"/>
                <a:cs typeface="Symbol"/>
                <a:sym typeface="Symbol"/>
              </a:rPr>
              <a:t>nbb</a:t>
            </a:r>
            <a:r>
              <a:rPr lang="en-CA" dirty="0">
                <a:latin typeface="Helvetica" pitchFamily="2" charset="0"/>
              </a:rPr>
              <a:t> ROI (Q=2.53 MeV),              U, Th backgrounds can be tagged and rejected by suppression factors &gt;5,000</a:t>
            </a:r>
          </a:p>
          <a:p>
            <a:pPr defTabSz="584200" hangingPunct="0"/>
            <a:r>
              <a:rPr lang="en-CA" dirty="0">
                <a:latin typeface="Helvetica" pitchFamily="2" charset="0"/>
              </a:rPr>
              <a:t>(e.g. </a:t>
            </a:r>
            <a:r>
              <a:rPr lang="en-CA" baseline="29875" dirty="0">
                <a:latin typeface="Helvetica" pitchFamily="2" charset="0"/>
              </a:rPr>
              <a:t>214</a:t>
            </a:r>
            <a:r>
              <a:rPr lang="en-CA" dirty="0">
                <a:latin typeface="Helvetica" pitchFamily="2" charset="0"/>
              </a:rPr>
              <a:t>Bi-</a:t>
            </a:r>
            <a:r>
              <a:rPr lang="en-CA" baseline="31999" dirty="0">
                <a:latin typeface="Helvetica" pitchFamily="2" charset="0"/>
              </a:rPr>
              <a:t>214</a:t>
            </a:r>
            <a:r>
              <a:rPr lang="en-CA" dirty="0">
                <a:latin typeface="Helvetica" pitchFamily="2" charset="0"/>
              </a:rPr>
              <a:t>Po coincidence)</a:t>
            </a:r>
          </a:p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" pitchFamily="2" charset="0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58833663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/>
        </p:nvSpPr>
        <p:spPr>
          <a:xfrm>
            <a:off x="118843" y="3727872"/>
            <a:ext cx="5510510" cy="37005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9435" tIns="29435" rIns="29435" bIns="29435">
            <a:spAutoFit/>
          </a:bodyPr>
          <a:lstStyle/>
          <a:p>
            <a:pPr marL="44653" marR="44653" defTabSz="501482">
              <a:spcBef>
                <a:spcPts val="1160"/>
              </a:spcBef>
              <a:buClr>
                <a:srgbClr val="FFFED5"/>
              </a:buClr>
              <a:defRPr sz="1800"/>
            </a:pPr>
            <a:r>
              <a:rPr sz="1856" b="1" dirty="0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1000 </a:t>
            </a:r>
            <a:r>
              <a:rPr sz="1856" b="1" dirty="0" err="1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tonnes</a:t>
            </a:r>
            <a:r>
              <a:rPr sz="1856" b="1" dirty="0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 D</a:t>
            </a:r>
            <a:r>
              <a:rPr sz="1856" b="1" baseline="-20250" dirty="0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2</a:t>
            </a:r>
            <a:r>
              <a:rPr sz="1856" b="1" dirty="0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O</a:t>
            </a:r>
            <a:endParaRPr sz="1856" b="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+mj-lt"/>
              <a:ea typeface="+mj-ea"/>
              <a:cs typeface="+mj-cs"/>
              <a:sym typeface="Arial"/>
            </a:endParaRPr>
          </a:p>
          <a:p>
            <a:pPr marL="44653" marR="44653" defTabSz="501482">
              <a:spcBef>
                <a:spcPts val="1160"/>
              </a:spcBef>
              <a:buClr>
                <a:srgbClr val="FFFED5"/>
              </a:buClr>
              <a:defRPr sz="1800"/>
            </a:pPr>
            <a:r>
              <a:rPr sz="1856" dirty="0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12 m diameter Acrylic Vessel</a:t>
            </a:r>
            <a:endParaRPr sz="1856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+mj-lt"/>
              <a:ea typeface="+mj-ea"/>
              <a:cs typeface="+mj-cs"/>
              <a:sym typeface="Arial"/>
            </a:endParaRPr>
          </a:p>
          <a:p>
            <a:pPr marL="44653" marR="44653" defTabSz="501482">
              <a:lnSpc>
                <a:spcPct val="30000"/>
              </a:lnSpc>
              <a:spcBef>
                <a:spcPts val="1160"/>
              </a:spcBef>
              <a:buClr>
                <a:srgbClr val="FFFED5"/>
              </a:buClr>
              <a:defRPr sz="1800"/>
            </a:pPr>
            <a:r>
              <a:rPr sz="1856" dirty="0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18 m diameter support structure; 9500 PMTs </a:t>
            </a:r>
          </a:p>
          <a:p>
            <a:pPr marL="44653" marR="44653" defTabSz="501482">
              <a:lnSpc>
                <a:spcPct val="30000"/>
              </a:lnSpc>
              <a:spcBef>
                <a:spcPts val="1160"/>
              </a:spcBef>
              <a:buClr>
                <a:srgbClr val="FFFED5"/>
              </a:buClr>
              <a:defRPr sz="1800"/>
            </a:pPr>
            <a:r>
              <a:rPr sz="1856" dirty="0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(~</a:t>
            </a:r>
            <a:r>
              <a:rPr lang="en-US" sz="1856" dirty="0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5</a:t>
            </a:r>
            <a:r>
              <a:rPr sz="1856" dirty="0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0% photocathode coverage)</a:t>
            </a:r>
          </a:p>
          <a:p>
            <a:pPr marL="44653" marR="44653" defTabSz="501482">
              <a:lnSpc>
                <a:spcPct val="30000"/>
              </a:lnSpc>
              <a:spcBef>
                <a:spcPts val="1160"/>
              </a:spcBef>
              <a:buClr>
                <a:srgbClr val="FFFED5"/>
              </a:buClr>
              <a:defRPr sz="1800"/>
            </a:pPr>
            <a:endParaRPr sz="1856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+mj-lt"/>
              <a:ea typeface="+mj-ea"/>
              <a:cs typeface="+mj-cs"/>
              <a:sym typeface="Arial"/>
            </a:endParaRPr>
          </a:p>
          <a:p>
            <a:pPr marL="44653" marR="44653" defTabSz="501482">
              <a:spcBef>
                <a:spcPts val="1160"/>
              </a:spcBef>
              <a:buClr>
                <a:srgbClr val="FFFED5"/>
              </a:buClr>
              <a:defRPr sz="1800"/>
            </a:pPr>
            <a:r>
              <a:rPr sz="1856" dirty="0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1700 </a:t>
            </a:r>
            <a:r>
              <a:rPr sz="1856" dirty="0" err="1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tonnes</a:t>
            </a:r>
            <a:r>
              <a:rPr sz="1856" dirty="0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 inner shielding H</a:t>
            </a:r>
            <a:r>
              <a:rPr sz="1856" baseline="-20250" dirty="0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2</a:t>
            </a:r>
            <a:r>
              <a:rPr sz="1856" dirty="0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O</a:t>
            </a:r>
            <a:endParaRPr sz="1856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+mj-lt"/>
              <a:ea typeface="+mj-ea"/>
              <a:cs typeface="+mj-cs"/>
              <a:sym typeface="Arial"/>
            </a:endParaRPr>
          </a:p>
          <a:p>
            <a:pPr marL="44653" marR="44653" defTabSz="501482">
              <a:spcBef>
                <a:spcPts val="1160"/>
              </a:spcBef>
              <a:buClr>
                <a:srgbClr val="FFFED5"/>
              </a:buClr>
              <a:defRPr sz="1800"/>
            </a:pPr>
            <a:r>
              <a:rPr sz="1856" dirty="0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5300 </a:t>
            </a:r>
            <a:r>
              <a:rPr sz="1856" dirty="0" err="1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tonnes</a:t>
            </a:r>
            <a:r>
              <a:rPr sz="1856" dirty="0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 outer shielding H</a:t>
            </a:r>
            <a:r>
              <a:rPr sz="1856" baseline="-20250" dirty="0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2</a:t>
            </a:r>
            <a:r>
              <a:rPr sz="1856" dirty="0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O</a:t>
            </a:r>
            <a:endParaRPr sz="1856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+mj-lt"/>
              <a:ea typeface="+mj-ea"/>
              <a:cs typeface="+mj-cs"/>
              <a:sym typeface="Arial"/>
            </a:endParaRPr>
          </a:p>
          <a:p>
            <a:pPr marL="44653" marR="44653" defTabSz="501482">
              <a:spcBef>
                <a:spcPts val="1160"/>
              </a:spcBef>
              <a:buClr>
                <a:srgbClr val="FFFED5"/>
              </a:buClr>
              <a:defRPr sz="1800"/>
            </a:pPr>
            <a:r>
              <a:rPr sz="1856" dirty="0" err="1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Urylon</a:t>
            </a:r>
            <a:r>
              <a:rPr sz="1856" dirty="0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 liner radon </a:t>
            </a:r>
            <a:r>
              <a:rPr lang="en-US" sz="1856" dirty="0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barrier</a:t>
            </a:r>
            <a:endParaRPr sz="1856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+mj-lt"/>
              <a:ea typeface="+mj-ea"/>
              <a:cs typeface="+mj-cs"/>
              <a:sym typeface="Arial"/>
            </a:endParaRPr>
          </a:p>
          <a:p>
            <a:pPr marL="44653" marR="44653" defTabSz="501482">
              <a:spcBef>
                <a:spcPts val="1160"/>
              </a:spcBef>
              <a:buClr>
                <a:srgbClr val="FFFED5"/>
              </a:buClr>
              <a:defRPr sz="1800"/>
            </a:pPr>
            <a:endParaRPr sz="1856" dirty="0">
              <a:solidFill>
                <a:srgbClr val="FFFED5"/>
              </a:solidFill>
              <a:uFill>
                <a:solidFill>
                  <a:srgbClr val="FFFED5"/>
                </a:solidFill>
              </a:uFill>
              <a:latin typeface="+mj-lt"/>
              <a:ea typeface="+mj-ea"/>
              <a:cs typeface="+mj-cs"/>
              <a:sym typeface="Arial"/>
            </a:endParaRPr>
          </a:p>
          <a:p>
            <a:pPr marL="44653" marR="44653" defTabSz="501482">
              <a:spcBef>
                <a:spcPts val="1160"/>
              </a:spcBef>
              <a:buClr>
                <a:srgbClr val="FFFED5"/>
              </a:buClr>
              <a:defRPr sz="1800"/>
            </a:pPr>
            <a:r>
              <a:rPr sz="1856" dirty="0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depth: 2092 m (~6010 </a:t>
            </a:r>
            <a:r>
              <a:rPr sz="1856" dirty="0" err="1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m.w.e</a:t>
            </a:r>
            <a:r>
              <a:rPr sz="1856" dirty="0">
                <a:solidFill>
                  <a:srgbClr val="FFFED5"/>
                </a:solidFill>
                <a:uFill>
                  <a:solidFill>
                    <a:srgbClr val="FFFED5"/>
                  </a:solidFill>
                </a:uFill>
                <a:latin typeface="+mj-lt"/>
                <a:ea typeface="+mj-ea"/>
                <a:cs typeface="+mj-cs"/>
                <a:sym typeface="Arial"/>
              </a:rPr>
              <a:t>.) ~70 muons/day</a:t>
            </a:r>
          </a:p>
        </p:txBody>
      </p:sp>
      <p:pic>
        <p:nvPicPr>
          <p:cNvPr id="143" name="image57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98065" y="245735"/>
            <a:ext cx="4804202" cy="3165419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image58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5504551" y="2294129"/>
            <a:ext cx="4352620" cy="5197051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Shape 146"/>
          <p:cNvSpPr/>
          <p:nvPr/>
        </p:nvSpPr>
        <p:spPr>
          <a:xfrm>
            <a:off x="3604738" y="4357690"/>
            <a:ext cx="3563539" cy="717054"/>
          </a:xfrm>
          <a:prstGeom prst="line">
            <a:avLst/>
          </a:prstGeom>
          <a:ln>
            <a:solidFill/>
            <a:round/>
            <a:tailEnd type="triangle"/>
          </a:ln>
        </p:spPr>
        <p:txBody>
          <a:bodyPr lIns="0" tIns="0" rIns="0" bIns="0"/>
          <a:lstStyle/>
          <a:p>
            <a:pPr lvl="0"/>
            <a:endParaRPr sz="1547"/>
          </a:p>
        </p:txBody>
      </p:sp>
      <p:sp>
        <p:nvSpPr>
          <p:cNvPr id="147" name="Shape 147"/>
          <p:cNvSpPr/>
          <p:nvPr/>
        </p:nvSpPr>
        <p:spPr>
          <a:xfrm>
            <a:off x="2346985" y="3965399"/>
            <a:ext cx="5227263" cy="951686"/>
          </a:xfrm>
          <a:prstGeom prst="line">
            <a:avLst/>
          </a:prstGeom>
          <a:ln>
            <a:solidFill/>
            <a:round/>
            <a:tailEnd type="triangle"/>
          </a:ln>
        </p:spPr>
        <p:txBody>
          <a:bodyPr lIns="0" tIns="0" rIns="0" bIns="0"/>
          <a:lstStyle/>
          <a:p>
            <a:pPr lvl="0"/>
            <a:endParaRPr sz="1547"/>
          </a:p>
        </p:txBody>
      </p:sp>
      <p:sp>
        <p:nvSpPr>
          <p:cNvPr id="148" name="Shape 148"/>
          <p:cNvSpPr/>
          <p:nvPr/>
        </p:nvSpPr>
        <p:spPr>
          <a:xfrm>
            <a:off x="3999300" y="5629638"/>
            <a:ext cx="2855269" cy="77592"/>
          </a:xfrm>
          <a:prstGeom prst="line">
            <a:avLst/>
          </a:prstGeom>
          <a:ln>
            <a:solidFill/>
            <a:round/>
            <a:tailEnd type="triangle"/>
          </a:ln>
        </p:spPr>
        <p:txBody>
          <a:bodyPr lIns="0" tIns="0" rIns="0" bIns="0"/>
          <a:lstStyle/>
          <a:p>
            <a:pPr lvl="0"/>
            <a:endParaRPr sz="1547"/>
          </a:p>
        </p:txBody>
      </p:sp>
      <p:sp>
        <p:nvSpPr>
          <p:cNvPr id="149" name="Shape 149"/>
          <p:cNvSpPr/>
          <p:nvPr/>
        </p:nvSpPr>
        <p:spPr>
          <a:xfrm>
            <a:off x="4078502" y="6025515"/>
            <a:ext cx="2535199" cy="156767"/>
          </a:xfrm>
          <a:prstGeom prst="line">
            <a:avLst/>
          </a:prstGeom>
          <a:ln>
            <a:solidFill/>
            <a:round/>
            <a:tailEnd type="triangle"/>
          </a:ln>
        </p:spPr>
        <p:txBody>
          <a:bodyPr lIns="0" tIns="0" rIns="0" bIns="0"/>
          <a:lstStyle/>
          <a:p>
            <a:pPr lvl="0"/>
            <a:endParaRPr sz="1547"/>
          </a:p>
        </p:txBody>
      </p:sp>
      <p:sp>
        <p:nvSpPr>
          <p:cNvPr id="150" name="Shape 150"/>
          <p:cNvSpPr/>
          <p:nvPr/>
        </p:nvSpPr>
        <p:spPr>
          <a:xfrm>
            <a:off x="4633099" y="5073847"/>
            <a:ext cx="2059850" cy="235745"/>
          </a:xfrm>
          <a:prstGeom prst="line">
            <a:avLst/>
          </a:prstGeom>
          <a:ln>
            <a:solidFill/>
            <a:round/>
            <a:tailEnd type="triangle"/>
          </a:ln>
        </p:spPr>
        <p:txBody>
          <a:bodyPr lIns="0" tIns="0" rIns="0" bIns="0"/>
          <a:lstStyle/>
          <a:p>
            <a:pPr lvl="0"/>
            <a:endParaRPr sz="1547"/>
          </a:p>
        </p:txBody>
      </p:sp>
      <p:sp>
        <p:nvSpPr>
          <p:cNvPr id="151" name="Shape 151"/>
          <p:cNvSpPr/>
          <p:nvPr/>
        </p:nvSpPr>
        <p:spPr>
          <a:xfrm>
            <a:off x="2890148" y="6500584"/>
            <a:ext cx="3802798" cy="235745"/>
          </a:xfrm>
          <a:prstGeom prst="line">
            <a:avLst/>
          </a:prstGeom>
          <a:ln>
            <a:solidFill/>
            <a:round/>
            <a:tailEnd type="triangle"/>
          </a:ln>
        </p:spPr>
        <p:txBody>
          <a:bodyPr lIns="0" tIns="0" rIns="0" bIns="0"/>
          <a:lstStyle/>
          <a:p>
            <a:pPr lvl="0"/>
            <a:endParaRPr sz="1547"/>
          </a:p>
        </p:txBody>
      </p:sp>
      <p:pic>
        <p:nvPicPr>
          <p:cNvPr id="152" name="sno_logo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8960345" y="163415"/>
            <a:ext cx="1060030" cy="139506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55" name="Group 155"/>
          <p:cNvGrpSpPr/>
          <p:nvPr/>
        </p:nvGrpSpPr>
        <p:grpSpPr>
          <a:xfrm>
            <a:off x="176044" y="3542408"/>
            <a:ext cx="4331278" cy="571182"/>
            <a:chOff x="0" y="0"/>
            <a:chExt cx="5600034" cy="738497"/>
          </a:xfrm>
        </p:grpSpPr>
        <p:sp>
          <p:nvSpPr>
            <p:cNvPr id="153" name="Shape 153"/>
            <p:cNvSpPr/>
            <p:nvPr/>
          </p:nvSpPr>
          <p:spPr>
            <a:xfrm>
              <a:off x="3277596" y="0"/>
              <a:ext cx="2322438" cy="7384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marL="44653" marR="44653" defTabSz="1000718">
                <a:defRPr sz="1800"/>
              </a:pPr>
              <a:r>
                <a:rPr sz="1856" b="1">
                  <a:solidFill>
                    <a:srgbClr val="FFF76B"/>
                  </a:solidFill>
                  <a:uFill>
                    <a:solidFill>
                      <a:srgbClr val="FFF76B"/>
                    </a:solidFill>
                  </a:uFill>
                  <a:latin typeface="+mj-lt"/>
                  <a:ea typeface="+mj-ea"/>
                  <a:cs typeface="+mj-cs"/>
                  <a:sym typeface="Arial"/>
                </a:rPr>
                <a:t>780 tonnes liquid</a:t>
              </a:r>
            </a:p>
            <a:p>
              <a:pPr marL="44653" marR="44653" defTabSz="1000718">
                <a:defRPr sz="1800"/>
              </a:pPr>
              <a:r>
                <a:rPr sz="1856" b="1">
                  <a:solidFill>
                    <a:srgbClr val="FFF76B"/>
                  </a:solidFill>
                  <a:uFill>
                    <a:solidFill>
                      <a:srgbClr val="FFF76B"/>
                    </a:solidFill>
                  </a:uFill>
                  <a:latin typeface="+mj-lt"/>
                  <a:ea typeface="+mj-ea"/>
                  <a:cs typeface="+mj-cs"/>
                  <a:sym typeface="Arial"/>
                </a:rPr>
                <a:t>scintillator</a:t>
              </a:r>
            </a:p>
          </p:txBody>
        </p:sp>
        <p:sp>
          <p:nvSpPr>
            <p:cNvPr id="154" name="Shape 154"/>
            <p:cNvSpPr/>
            <p:nvPr/>
          </p:nvSpPr>
          <p:spPr>
            <a:xfrm flipH="1" flipV="1">
              <a:off x="0" y="430492"/>
              <a:ext cx="3326485" cy="1"/>
            </a:xfrm>
            <a:prstGeom prst="line">
              <a:avLst/>
            </a:prstGeom>
            <a:noFill/>
            <a:ln w="38100" cap="flat">
              <a:solidFill>
                <a:srgbClr val="FFFC41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 sz="1547"/>
            </a:p>
          </p:txBody>
        </p:sp>
      </p:grpSp>
      <p:pic>
        <p:nvPicPr>
          <p:cNvPr id="156" name="image.png"/>
          <p:cNvPicPr/>
          <p:nvPr/>
        </p:nvPicPr>
        <p:blipFill>
          <a:blip r:embed="rId5">
            <a:alphaModFix amt="60000"/>
          </a:blip>
          <a:stretch>
            <a:fillRect/>
          </a:stretch>
        </p:blipFill>
        <p:spPr>
          <a:xfrm>
            <a:off x="6521822" y="3988711"/>
            <a:ext cx="2063582" cy="2367260"/>
          </a:xfrm>
          <a:prstGeom prst="rect">
            <a:avLst/>
          </a:prstGeom>
          <a:ln>
            <a:miter lim="400000"/>
          </a:ln>
        </p:spPr>
      </p:pic>
      <p:grpSp>
        <p:nvGrpSpPr>
          <p:cNvPr id="159" name="Group 159"/>
          <p:cNvGrpSpPr/>
          <p:nvPr/>
        </p:nvGrpSpPr>
        <p:grpSpPr>
          <a:xfrm>
            <a:off x="3192365" y="5637117"/>
            <a:ext cx="3545177" cy="1030365"/>
            <a:chOff x="0" y="0"/>
            <a:chExt cx="4583661" cy="1332186"/>
          </a:xfrm>
        </p:grpSpPr>
        <p:sp>
          <p:nvSpPr>
            <p:cNvPr id="157" name="Shape 157"/>
            <p:cNvSpPr/>
            <p:nvPr/>
          </p:nvSpPr>
          <p:spPr>
            <a:xfrm>
              <a:off x="0" y="593690"/>
              <a:ext cx="1508250" cy="738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marL="44653" marR="44653" defTabSz="1000718">
                <a:defRPr sz="1800"/>
              </a:pPr>
              <a:r>
                <a:rPr sz="1856" b="1">
                  <a:solidFill>
                    <a:srgbClr val="FFF76B"/>
                  </a:solidFill>
                  <a:uFill>
                    <a:solidFill>
                      <a:srgbClr val="FFF76B"/>
                    </a:solidFill>
                  </a:uFill>
                  <a:latin typeface="+mj-lt"/>
                  <a:ea typeface="+mj-ea"/>
                  <a:cs typeface="+mj-cs"/>
                  <a:sym typeface="Arial"/>
                </a:rPr>
                <a:t>hold-down</a:t>
              </a:r>
            </a:p>
            <a:p>
              <a:pPr marL="44653" marR="44653" defTabSz="1000718">
                <a:defRPr sz="1800"/>
              </a:pPr>
              <a:r>
                <a:rPr sz="1856" b="1">
                  <a:solidFill>
                    <a:srgbClr val="FFF76B"/>
                  </a:solidFill>
                  <a:uFill>
                    <a:solidFill>
                      <a:srgbClr val="FFF76B"/>
                    </a:solidFill>
                  </a:uFill>
                  <a:latin typeface="+mj-lt"/>
                  <a:ea typeface="+mj-ea"/>
                  <a:cs typeface="+mj-cs"/>
                  <a:sym typeface="Arial"/>
                </a:rPr>
                <a:t>rope net</a:t>
              </a:r>
            </a:p>
          </p:txBody>
        </p:sp>
        <p:sp>
          <p:nvSpPr>
            <p:cNvPr id="158" name="Shape 158"/>
            <p:cNvSpPr/>
            <p:nvPr/>
          </p:nvSpPr>
          <p:spPr>
            <a:xfrm flipH="1">
              <a:off x="1737383" y="0"/>
              <a:ext cx="2846278" cy="839031"/>
            </a:xfrm>
            <a:prstGeom prst="line">
              <a:avLst/>
            </a:prstGeom>
            <a:noFill/>
            <a:ln w="38100" cap="flat">
              <a:solidFill>
                <a:srgbClr val="FFFC41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 sz="1547"/>
            </a:p>
          </p:txBody>
        </p:sp>
      </p:grpSp>
      <p:sp>
        <p:nvSpPr>
          <p:cNvPr id="22" name="Shape 78"/>
          <p:cNvSpPr txBox="1">
            <a:spLocks/>
          </p:cNvSpPr>
          <p:nvPr/>
        </p:nvSpPr>
        <p:spPr>
          <a:xfrm>
            <a:off x="5425603" y="114300"/>
            <a:ext cx="4356894" cy="20762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marL="51390" marR="51390" defTabSz="1152905">
              <a:defRPr sz="5518" b="1" spc="0">
                <a:solidFill>
                  <a:srgbClr val="EEEEEE"/>
                </a:solidFill>
                <a:effectLst>
                  <a:outerShdw blurRad="11303" dist="22606" dir="2700000" rotWithShape="0">
                    <a:srgbClr val="000000"/>
                  </a:outerShdw>
                </a:effectLst>
                <a:uFill>
                  <a:solidFill>
                    <a:srgbClr val="EEEEEE"/>
                  </a:solidFill>
                </a:uFill>
                <a:latin typeface="+mn-lt"/>
                <a:ea typeface="+mn-ea"/>
                <a:cs typeface="+mn-cs"/>
                <a:sym typeface="Tahoma"/>
              </a:defRPr>
            </a:lvl1pPr>
            <a:lvl2pPr indent="228437" defTabSz="1294469">
              <a:defRPr sz="5500" spc="-139">
                <a:solidFill>
                  <a:srgbClr val="DD694C"/>
                </a:solidFill>
                <a:uFill>
                  <a:solidFill>
                    <a:srgbClr val="DD694C"/>
                  </a:solidFill>
                </a:uFill>
                <a:latin typeface="+mj-lt"/>
                <a:ea typeface="+mj-ea"/>
                <a:cs typeface="+mj-cs"/>
                <a:sym typeface="Arial"/>
              </a:defRPr>
            </a:lvl2pPr>
            <a:lvl3pPr indent="456869" defTabSz="1294469">
              <a:defRPr sz="5500" spc="-139">
                <a:solidFill>
                  <a:srgbClr val="DD694C"/>
                </a:solidFill>
                <a:uFill>
                  <a:solidFill>
                    <a:srgbClr val="DD694C"/>
                  </a:solidFill>
                </a:uFill>
                <a:latin typeface="+mj-lt"/>
                <a:ea typeface="+mj-ea"/>
                <a:cs typeface="+mj-cs"/>
                <a:sym typeface="Arial"/>
              </a:defRPr>
            </a:lvl3pPr>
            <a:lvl4pPr indent="685308" defTabSz="1294469">
              <a:defRPr sz="5500" spc="-139">
                <a:solidFill>
                  <a:srgbClr val="DD694C"/>
                </a:solidFill>
                <a:uFill>
                  <a:solidFill>
                    <a:srgbClr val="DD694C"/>
                  </a:solidFill>
                </a:uFill>
                <a:latin typeface="+mj-lt"/>
                <a:ea typeface="+mj-ea"/>
                <a:cs typeface="+mj-cs"/>
                <a:sym typeface="Arial"/>
              </a:defRPr>
            </a:lvl4pPr>
            <a:lvl5pPr indent="913744" defTabSz="1294469">
              <a:defRPr sz="5500" spc="-139">
                <a:solidFill>
                  <a:srgbClr val="DD694C"/>
                </a:solidFill>
                <a:uFill>
                  <a:solidFill>
                    <a:srgbClr val="DD694C"/>
                  </a:solidFill>
                </a:uFill>
                <a:latin typeface="+mj-lt"/>
                <a:ea typeface="+mj-ea"/>
                <a:cs typeface="+mj-cs"/>
                <a:sym typeface="Arial"/>
              </a:defRPr>
            </a:lvl5pPr>
            <a:lvl6pPr indent="1142183" defTabSz="1294469">
              <a:defRPr sz="5500" spc="-139">
                <a:solidFill>
                  <a:srgbClr val="DD694C"/>
                </a:solidFill>
                <a:uFill>
                  <a:solidFill>
                    <a:srgbClr val="DD694C"/>
                  </a:solidFill>
                </a:uFill>
                <a:latin typeface="+mj-lt"/>
                <a:ea typeface="+mj-ea"/>
                <a:cs typeface="+mj-cs"/>
                <a:sym typeface="Arial"/>
              </a:defRPr>
            </a:lvl6pPr>
            <a:lvl7pPr indent="1370613" defTabSz="1294469">
              <a:defRPr sz="5500" spc="-139">
                <a:solidFill>
                  <a:srgbClr val="DD694C"/>
                </a:solidFill>
                <a:uFill>
                  <a:solidFill>
                    <a:srgbClr val="DD694C"/>
                  </a:solidFill>
                </a:uFill>
                <a:latin typeface="+mj-lt"/>
                <a:ea typeface="+mj-ea"/>
                <a:cs typeface="+mj-cs"/>
                <a:sym typeface="Arial"/>
              </a:defRPr>
            </a:lvl7pPr>
            <a:lvl8pPr indent="1599052" defTabSz="1294469">
              <a:defRPr sz="5500" spc="-139">
                <a:solidFill>
                  <a:srgbClr val="DD694C"/>
                </a:solidFill>
                <a:uFill>
                  <a:solidFill>
                    <a:srgbClr val="DD694C"/>
                  </a:solidFill>
                </a:uFill>
                <a:latin typeface="+mj-lt"/>
                <a:ea typeface="+mj-ea"/>
                <a:cs typeface="+mj-cs"/>
                <a:sym typeface="Arial"/>
              </a:defRPr>
            </a:lvl8pPr>
            <a:lvl9pPr indent="1827489" defTabSz="1294469">
              <a:defRPr sz="5500" spc="-139">
                <a:solidFill>
                  <a:srgbClr val="DD694C"/>
                </a:solidFill>
                <a:uFill>
                  <a:solidFill>
                    <a:srgbClr val="DD694C"/>
                  </a:solidFill>
                </a:uFill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>
              <a:defRPr sz="1800" b="0">
                <a:solidFill>
                  <a:srgbClr val="000000"/>
                </a:solidFill>
                <a:effectLst/>
                <a:uFillTx/>
              </a:defRPr>
            </a:pPr>
            <a:r>
              <a:rPr lang="en-US" sz="4254" b="0">
                <a:solidFill>
                  <a:srgbClr val="FFFFFF"/>
                </a:solidFill>
                <a:effectLst/>
                <a:uFillTx/>
              </a:rPr>
              <a:t>Sudbury</a:t>
            </a:r>
            <a:br>
              <a:rPr lang="en-US" sz="4254" b="0">
                <a:solidFill>
                  <a:srgbClr val="FFFFFF"/>
                </a:solidFill>
                <a:effectLst/>
                <a:uFillTx/>
              </a:rPr>
            </a:br>
            <a:r>
              <a:rPr lang="en-US" sz="4254" b="0">
                <a:solidFill>
                  <a:srgbClr val="FFFFFF"/>
                </a:solidFill>
                <a:effectLst/>
                <a:uFillTx/>
              </a:rPr>
              <a:t>Neutrino Observatory</a:t>
            </a:r>
            <a:endParaRPr lang="en-US" sz="4254" b="0" dirty="0">
              <a:solidFill>
                <a:srgbClr val="FFFFFF"/>
              </a:solidFill>
              <a:effectLst/>
              <a:uFillTx/>
            </a:endParaRPr>
          </a:p>
        </p:txBody>
      </p:sp>
      <p:pic>
        <p:nvPicPr>
          <p:cNvPr id="160" name="snoplus_logo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8117" y="240671"/>
            <a:ext cx="3850874" cy="1989851"/>
          </a:xfrm>
          <a:prstGeom prst="rect">
            <a:avLst/>
          </a:prstGeom>
          <a:ln>
            <a:round/>
          </a:ln>
        </p:spPr>
      </p:pic>
    </p:spTree>
    <p:extLst>
      <p:ext uri="{BB962C8B-B14F-4D97-AF65-F5344CB8AC3E}">
        <p14:creationId xmlns:p14="http://schemas.microsoft.com/office/powerpoint/2010/main" val="2938988285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28" dur="500" fill="hold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 animBg="1" advAuto="0"/>
      <p:bldP spid="155" grpId="0" animBg="1" advAuto="0"/>
      <p:bldP spid="156" grpId="0" animBg="1" advAuto="0"/>
      <p:bldP spid="159" grpId="0" animBg="1" advAuto="0"/>
      <p:bldP spid="160" grpId="0" animBg="1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502920" y="1699263"/>
            <a:ext cx="4742180" cy="595883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React the telluric acid with butanediol to produce an LAB soluble product</a:t>
            </a:r>
          </a:p>
          <a:p>
            <a:r>
              <a:rPr lang="en-US" dirty="0"/>
              <a:t>Mix aqueous telluric acid with 1,2 butanediol, heat, apply vacuum and </a:t>
            </a:r>
            <a:r>
              <a:rPr lang="en-US" dirty="0" err="1"/>
              <a:t>sparge</a:t>
            </a:r>
            <a:r>
              <a:rPr lang="en-US" dirty="0"/>
              <a:t> until water is removed</a:t>
            </a:r>
          </a:p>
          <a:p>
            <a:pPr lvl="1"/>
            <a:r>
              <a:rPr lang="en-US" dirty="0"/>
              <a:t>Dehydration reactions are reversible, so water removal is important</a:t>
            </a:r>
          </a:p>
          <a:p>
            <a:pPr lvl="1"/>
            <a:r>
              <a:rPr lang="en-US" dirty="0"/>
              <a:t>Reaction temperature 70-80°C, not less than 60°C or more than ~110°C</a:t>
            </a:r>
          </a:p>
          <a:p>
            <a:pPr lvl="1"/>
            <a:r>
              <a:rPr lang="en-US" dirty="0" err="1"/>
              <a:t>BD:TeA</a:t>
            </a:r>
            <a:r>
              <a:rPr lang="en-US" dirty="0"/>
              <a:t> molar ratio of 3.0</a:t>
            </a:r>
          </a:p>
          <a:p>
            <a:r>
              <a:rPr lang="en-US" dirty="0"/>
              <a:t>Novel approach</a:t>
            </a:r>
          </a:p>
          <a:p>
            <a:pPr lvl="1"/>
            <a:r>
              <a:rPr lang="en-US" dirty="0"/>
              <a:t>“Our own” CAS number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8077-7BE0-724E-9F9E-E50D642DFD0E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6784" t="23813" r="28176" b="35185"/>
          <a:stretch/>
        </p:blipFill>
        <p:spPr>
          <a:xfrm>
            <a:off x="5617587" y="782086"/>
            <a:ext cx="3519686" cy="267017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A36DD76F-9E41-8246-9492-C7E320917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/>
              <a:t>Synthesis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3AD26E-3036-594E-9213-A4077D3A6180}"/>
              </a:ext>
            </a:extLst>
          </p:cNvPr>
          <p:cNvSpPr txBox="1"/>
          <p:nvPr/>
        </p:nvSpPr>
        <p:spPr>
          <a:xfrm>
            <a:off x="5546150" y="6565528"/>
            <a:ext cx="3721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CAS # 2173121-84-9</a:t>
            </a:r>
          </a:p>
          <a:p>
            <a:pPr algn="ctr"/>
            <a:r>
              <a:rPr lang="en-US" sz="1600" b="1" dirty="0"/>
              <a:t> “Tellurium, 1,2-butanediol hydroxy oxo complexes”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222331-183B-BC4D-BC33-4610A8656BBE}"/>
              </a:ext>
            </a:extLst>
          </p:cNvPr>
          <p:cNvSpPr txBox="1"/>
          <p:nvPr/>
        </p:nvSpPr>
        <p:spPr>
          <a:xfrm>
            <a:off x="7377430" y="160828"/>
            <a:ext cx="24706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rgbClr val="0070C0"/>
                </a:solidFill>
              </a:rPr>
              <a:t>Current</a:t>
            </a:r>
            <a:r>
              <a:rPr lang="en-US" dirty="0">
                <a:solidFill>
                  <a:srgbClr val="0070C0"/>
                </a:solidFill>
              </a:rPr>
              <a:t> SOP synthesis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441008-431B-DF44-AF55-9306319BDC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6111" y="3380440"/>
            <a:ext cx="3601162" cy="3203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734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6423-E3CB-9040-ACEB-E9446C90E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237" y="433192"/>
            <a:ext cx="8855296" cy="1002486"/>
          </a:xfrm>
        </p:spPr>
        <p:txBody>
          <a:bodyPr>
            <a:normAutofit/>
          </a:bodyPr>
          <a:lstStyle/>
          <a:p>
            <a:r>
              <a:rPr lang="en-US" sz="2400" dirty="0" err="1"/>
              <a:t>TelluriC</a:t>
            </a:r>
            <a:r>
              <a:rPr lang="en-US" sz="2400" dirty="0"/>
              <a:t> ACID Purification	      </a:t>
            </a:r>
            <a:r>
              <a:rPr lang="en-US" sz="2400" dirty="0" err="1"/>
              <a:t>Te</a:t>
            </a:r>
            <a:r>
              <a:rPr lang="en-US" sz="2400" dirty="0"/>
              <a:t>-DIOL Synthesis</a:t>
            </a:r>
          </a:p>
        </p:txBody>
      </p:sp>
      <p:pic>
        <p:nvPicPr>
          <p:cNvPr id="4" name="Picture 3" descr="A picture containing indoor, kitchen, cabinet, track&#10;&#10;Description automatically generated">
            <a:extLst>
              <a:ext uri="{FF2B5EF4-FFF2-40B4-BE49-F238E27FC236}">
                <a16:creationId xmlns:a16="http://schemas.microsoft.com/office/drawing/2014/main" id="{0959558C-0554-7549-BED3-C0D32D8835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471717" y="2031607"/>
            <a:ext cx="6112393" cy="457848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D286F5A-7AAE-C64C-87B1-895776AB55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3585" y="1264649"/>
            <a:ext cx="4018039" cy="6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954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8988" y="0"/>
            <a:ext cx="10602685" cy="79520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917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238981" cy="2696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444A6DD-AB5A-104B-B91D-12CE37870B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711726"/>
            <a:ext cx="4156773" cy="52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127982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7" grpId="0" animBg="1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0F9C0-348F-6C40-BB2A-A6C0DB7EC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A6CDC-A197-1C48-B0F7-ABF2F6F03A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3053FF-D489-AF44-8F0F-A83950C07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330" y="0"/>
            <a:ext cx="5214686" cy="7812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2DDA1F-14B2-0B43-87F8-40962BC673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37113" y="-4601272"/>
            <a:ext cx="14140542" cy="21183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181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Shape 49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 spc="0">
                <a:solidFill>
                  <a:srgbClr val="000000"/>
                </a:solidFill>
                <a:uFillTx/>
              </a:defRPr>
            </a:pPr>
            <a:r>
              <a:rPr lang="en-US" sz="4000" dirty="0"/>
              <a:t>Liquid Scintillator Purification Plant</a:t>
            </a:r>
            <a:endParaRPr sz="4000" dirty="0"/>
          </a:p>
        </p:txBody>
      </p:sp>
      <p:sp>
        <p:nvSpPr>
          <p:cNvPr id="494" name="Shape 494"/>
          <p:cNvSpPr>
            <a:spLocks noGrp="1"/>
          </p:cNvSpPr>
          <p:nvPr>
            <p:ph type="body" idx="1"/>
          </p:nvPr>
        </p:nvSpPr>
        <p:spPr>
          <a:xfrm>
            <a:off x="500957" y="1872578"/>
            <a:ext cx="3929157" cy="5363170"/>
          </a:xfrm>
          <a:prstGeom prst="rect">
            <a:avLst/>
          </a:prstGeom>
        </p:spPr>
        <p:txBody>
          <a:bodyPr/>
          <a:lstStyle/>
          <a:p>
            <a:pPr marL="116352" indent="-116352">
              <a:spcBef>
                <a:spcPts val="464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lang="en-US" sz="2166" dirty="0"/>
              <a:t>reinforce mezzanine steel</a:t>
            </a:r>
          </a:p>
          <a:p>
            <a:pPr marL="116352" indent="-116352">
              <a:spcBef>
                <a:spcPts val="464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lang="en-US" sz="2166" dirty="0"/>
              <a:t>install columns, vessels, heat exchangers, tank, pumps, valves, high-grade sanitary piping (orbital-welded, </a:t>
            </a:r>
            <a:r>
              <a:rPr lang="en-US" sz="2166" dirty="0" err="1"/>
              <a:t>electropolished</a:t>
            </a:r>
            <a:r>
              <a:rPr lang="en-US" sz="2166" dirty="0"/>
              <a:t> stainless steel tubing)</a:t>
            </a:r>
          </a:p>
          <a:p>
            <a:pPr marL="116352" indent="-116352">
              <a:spcBef>
                <a:spcPts val="464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lang="en-US" sz="2166" dirty="0"/>
              <a:t>utility plumbing (cooling water, compressed air, vent, </a:t>
            </a:r>
            <a:r>
              <a:rPr lang="en-US" sz="2166" dirty="0" err="1"/>
              <a:t>boiloff</a:t>
            </a:r>
            <a:r>
              <a:rPr lang="en-US" sz="2166" dirty="0"/>
              <a:t> nitrogen)</a:t>
            </a:r>
          </a:p>
          <a:p>
            <a:pPr marL="116352" indent="-116352">
              <a:spcBef>
                <a:spcPts val="464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lang="en-US" sz="2166" dirty="0"/>
              <a:t>process control, wiring, instrumentation, electrical</a:t>
            </a:r>
          </a:p>
          <a:p>
            <a:pPr marL="116352" indent="-116352">
              <a:spcBef>
                <a:spcPts val="464"/>
              </a:spcBef>
              <a:defRPr sz="1800">
                <a:solidFill>
                  <a:srgbClr val="000000"/>
                </a:solidFill>
                <a:uFillTx/>
              </a:defRPr>
            </a:pPr>
            <a:r>
              <a:rPr lang="en-US" sz="2166" dirty="0"/>
              <a:t>firewalls, fire detection and suppression</a:t>
            </a:r>
            <a:endParaRPr sz="2166" dirty="0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719" y="2179258"/>
            <a:ext cx="5669704" cy="4219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32083" y="1713896"/>
            <a:ext cx="9810202" cy="6016225"/>
            <a:chOff x="41481" y="2068163"/>
            <a:chExt cx="12683898" cy="7778555"/>
          </a:xfrm>
        </p:grpSpPr>
        <p:pic>
          <p:nvPicPr>
            <p:cNvPr id="8" name="Picture 3" descr="D207711-13-120 - Rev P5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81" y="2068164"/>
              <a:ext cx="5638792" cy="364661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9160" y="6147988"/>
              <a:ext cx="5716219" cy="369873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83674" y="2171702"/>
              <a:ext cx="6373426" cy="42693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79031754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4353" y="0"/>
            <a:ext cx="6454959" cy="48412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B7CBD1-B1D1-4B45-B08D-C99BD395250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463143" cy="33473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EC6CD0-29FB-A842-BC94-4F813AC78F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304937"/>
            <a:ext cx="5976257" cy="451793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65F9070-F835-634F-BB10-0168411DCC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6257" y="4841218"/>
            <a:ext cx="4082143" cy="3058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9706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AC4C2-06D7-9D49-A9FF-3E9FB3EB4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SNO+ Current Status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FA8725-349F-2942-9B49-43C65D9F90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751" y="2015557"/>
            <a:ext cx="9125758" cy="5505450"/>
          </a:xfrm>
        </p:spPr>
        <p:txBody>
          <a:bodyPr anchor="t">
            <a:normAutofit fontScale="92500" lnSpcReduction="20000"/>
          </a:bodyPr>
          <a:lstStyle/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2016: </a:t>
            </a:r>
            <a:r>
              <a:rPr lang="en-US" sz="2400" dirty="0">
                <a:solidFill>
                  <a:srgbClr val="0070C0"/>
                </a:solidFill>
              </a:rPr>
              <a:t>Water fill </a:t>
            </a:r>
            <a:r>
              <a:rPr lang="en-US" sz="2400" dirty="0">
                <a:solidFill>
                  <a:schemeClr val="tx1"/>
                </a:solidFill>
              </a:rPr>
              <a:t>of Cavity and Acrylic Vessel</a:t>
            </a: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May 2017: start of water “Physics” data taking</a:t>
            </a:r>
          </a:p>
          <a:p>
            <a:pPr>
              <a:spcBef>
                <a:spcPts val="0"/>
              </a:spcBef>
            </a:pPr>
            <a:endParaRPr lang="en-US" sz="24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October 2018: started </a:t>
            </a:r>
            <a:r>
              <a:rPr lang="en-US" sz="2400" dirty="0">
                <a:solidFill>
                  <a:srgbClr val="7030A0"/>
                </a:solidFill>
              </a:rPr>
              <a:t>liquid scintillator </a:t>
            </a:r>
            <a:r>
              <a:rPr lang="en-US" sz="2400" dirty="0">
                <a:solidFill>
                  <a:schemeClr val="tx1"/>
                </a:solidFill>
              </a:rPr>
              <a:t>operations</a:t>
            </a: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July 2019: initial fill of 20 </a:t>
            </a:r>
            <a:r>
              <a:rPr lang="en-US" sz="2400" dirty="0" err="1">
                <a:solidFill>
                  <a:schemeClr val="tx1"/>
                </a:solidFill>
              </a:rPr>
              <a:t>tonnes</a:t>
            </a:r>
            <a:r>
              <a:rPr lang="en-US" sz="2400" dirty="0">
                <a:solidFill>
                  <a:schemeClr val="tx1"/>
                </a:solidFill>
              </a:rPr>
              <a:t> | commissioning of scintillator purification plant</a:t>
            </a: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January-March 2020:</a:t>
            </a:r>
          </a:p>
          <a:p>
            <a:pPr lvl="1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most scintillator plant and fill problems resolved</a:t>
            </a:r>
          </a:p>
          <a:p>
            <a:pPr lvl="1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scintillator fill progressing well (at last!) – </a:t>
            </a:r>
            <a:r>
              <a:rPr lang="en-US" sz="2000" i="1" dirty="0">
                <a:solidFill>
                  <a:schemeClr val="tx1"/>
                </a:solidFill>
              </a:rPr>
              <a:t>PAUSED by COVID-19</a:t>
            </a: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7030A0"/>
                </a:solidFill>
              </a:rPr>
              <a:t>partial fill (~50% filled or ~365 </a:t>
            </a:r>
            <a:r>
              <a:rPr lang="en-US" sz="2400" dirty="0" err="1">
                <a:solidFill>
                  <a:srgbClr val="7030A0"/>
                </a:solidFill>
              </a:rPr>
              <a:t>tonnes</a:t>
            </a:r>
            <a:r>
              <a:rPr lang="en-US" sz="2400" dirty="0">
                <a:solidFill>
                  <a:srgbClr val="7030A0"/>
                </a:solidFill>
              </a:rPr>
              <a:t>)</a:t>
            </a:r>
          </a:p>
          <a:p>
            <a:pPr lvl="1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“quiet” data – partial fill physics</a:t>
            </a:r>
          </a:p>
          <a:p>
            <a:pPr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October 2020-March 2021: resumption of fill</a:t>
            </a:r>
          </a:p>
          <a:p>
            <a:pPr>
              <a:spcBef>
                <a:spcPts val="0"/>
              </a:spcBef>
            </a:pPr>
            <a:r>
              <a:rPr lang="en-US" sz="2600" dirty="0">
                <a:solidFill>
                  <a:srgbClr val="7030A0"/>
                </a:solidFill>
              </a:rPr>
              <a:t>bulk AV fill completed March 27</a:t>
            </a:r>
            <a:r>
              <a:rPr lang="en-US" sz="2600" baseline="30000" dirty="0">
                <a:solidFill>
                  <a:srgbClr val="7030A0"/>
                </a:solidFill>
              </a:rPr>
              <a:t>th</a:t>
            </a:r>
            <a:r>
              <a:rPr lang="en-US" sz="2600" dirty="0">
                <a:solidFill>
                  <a:srgbClr val="7030A0"/>
                </a:solidFill>
              </a:rPr>
              <a:t>, 2021!!</a:t>
            </a:r>
          </a:p>
          <a:p>
            <a:pPr>
              <a:spcBef>
                <a:spcPts val="0"/>
              </a:spcBef>
            </a:pPr>
            <a:endParaRPr lang="en-US" sz="20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2019: 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Tellurium-loading</a:t>
            </a:r>
            <a:r>
              <a:rPr lang="en-US" sz="2400" dirty="0">
                <a:solidFill>
                  <a:schemeClr val="tx1"/>
                </a:solidFill>
              </a:rPr>
              <a:t> plants built and installed</a:t>
            </a:r>
          </a:p>
          <a:p>
            <a:pPr lvl="1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commissioning the plants underway – </a:t>
            </a:r>
            <a:r>
              <a:rPr lang="en-US" sz="2000" i="1" dirty="0">
                <a:solidFill>
                  <a:schemeClr val="tx1"/>
                </a:solidFill>
              </a:rPr>
              <a:t>delayed by COVID-19</a:t>
            </a:r>
            <a:r>
              <a:rPr lang="en-US" sz="2000" dirty="0">
                <a:solidFill>
                  <a:schemeClr val="tx1"/>
                </a:solidFill>
              </a:rPr>
              <a:t> – now completed</a:t>
            </a:r>
          </a:p>
          <a:p>
            <a:pPr lvl="1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next step: test batch and commissioning the process</a:t>
            </a:r>
          </a:p>
          <a:p>
            <a:pPr lvl="1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loading tellurium in the detector, then double beta decay search begins mid-end of next year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593185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A close up of a light&#10;&#10;Description automatically generated with low confidence">
            <a:extLst>
              <a:ext uri="{FF2B5EF4-FFF2-40B4-BE49-F238E27FC236}">
                <a16:creationId xmlns:a16="http://schemas.microsoft.com/office/drawing/2014/main" id="{1AFC400D-77FC-0D4F-8592-DD3F35BB8F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29" r="2428" b="2"/>
          <a:stretch/>
        </p:blipFill>
        <p:spPr>
          <a:xfrm>
            <a:off x="5196184" y="-41256"/>
            <a:ext cx="4923052" cy="7813656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FF9945-FCE8-1149-9016-4005A8B3F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442" y="344856"/>
            <a:ext cx="4125516" cy="1094184"/>
          </a:xfrm>
        </p:spPr>
        <p:txBody>
          <a:bodyPr anchor="b">
            <a:noAutofit/>
          </a:bodyPr>
          <a:lstStyle/>
          <a:p>
            <a:r>
              <a:rPr lang="en-US" sz="3600" dirty="0"/>
              <a:t>SNO+ Current Activities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0A3EF0-0CF4-C54A-B58D-3AD61A8253FF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197856" y="1810300"/>
            <a:ext cx="4664361" cy="3278981"/>
          </a:xfrm>
        </p:spPr>
        <p:txBody>
          <a:bodyPr anchor="t">
            <a:normAutofit/>
          </a:bodyPr>
          <a:lstStyle/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analyze data from full AV fill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measure backgrounds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physics analysis – multiple topics!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plan and execute calibration procedure and campaign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ongoing scintillator plant operations (recirculation) on the AV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err="1"/>
              <a:t>Te</a:t>
            </a:r>
            <a:r>
              <a:rPr lang="en-US" sz="1800" dirty="0"/>
              <a:t> cocktail chemistry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prepare for </a:t>
            </a:r>
            <a:r>
              <a:rPr lang="en-US" sz="1800" dirty="0" err="1"/>
              <a:t>Te</a:t>
            </a:r>
            <a:r>
              <a:rPr lang="en-US" sz="1800" dirty="0"/>
              <a:t> process operations</a:t>
            </a:r>
          </a:p>
          <a:p>
            <a:pPr>
              <a:spcAft>
                <a:spcPts val="600"/>
              </a:spcAft>
            </a:pPr>
            <a:endParaRPr lang="en-US" dirty="0"/>
          </a:p>
        </p:txBody>
      </p:sp>
      <p:pic>
        <p:nvPicPr>
          <p:cNvPr id="8" name="Picture 7" descr="A picture containing person, person&#10;&#10;Description automatically generated">
            <a:extLst>
              <a:ext uri="{FF2B5EF4-FFF2-40B4-BE49-F238E27FC236}">
                <a16:creationId xmlns:a16="http://schemas.microsoft.com/office/drawing/2014/main" id="{08ED664C-7F98-E247-984E-AF85C3DB71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617029"/>
            <a:ext cx="5181180" cy="2155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113876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CB11CD2-B1E0-C244-9889-DCEA8F416809}"/>
              </a:ext>
            </a:extLst>
          </p:cNvPr>
          <p:cNvSpPr txBox="1"/>
          <p:nvPr/>
        </p:nvSpPr>
        <p:spPr>
          <a:xfrm>
            <a:off x="3932746" y="792738"/>
            <a:ext cx="2192909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919846777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96" y="163597"/>
            <a:ext cx="8354053" cy="1032864"/>
          </a:xfrm>
        </p:spPr>
        <p:txBody>
          <a:bodyPr>
            <a:normAutofit/>
          </a:bodyPr>
          <a:lstStyle/>
          <a:p>
            <a:r>
              <a:rPr lang="en-US" i="1" dirty="0"/>
              <a:t>Solar Neutrinos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412" y="1602759"/>
            <a:ext cx="6864923" cy="5364399"/>
          </a:xfrm>
        </p:spPr>
        <p:txBody>
          <a:bodyPr>
            <a:normAutofit/>
          </a:bodyPr>
          <a:lstStyle/>
          <a:p>
            <a:r>
              <a:rPr lang="en-US" sz="2166" dirty="0"/>
              <a:t>pep and CNO solar neutrinos</a:t>
            </a:r>
          </a:p>
          <a:p>
            <a:r>
              <a:rPr lang="en-US" sz="2166" dirty="0"/>
              <a:t>low energy </a:t>
            </a:r>
            <a:r>
              <a:rPr lang="en-US" sz="2166" baseline="30000" dirty="0"/>
              <a:t>8</a:t>
            </a:r>
            <a:r>
              <a:rPr lang="en-US" sz="2166" dirty="0"/>
              <a:t>B solar neutrinos</a:t>
            </a:r>
            <a:endParaRPr lang="en-US" sz="2475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C3F544-63B2-F448-AD93-9245F58DCF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4865" y="82120"/>
            <a:ext cx="4986939" cy="30412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772ECFB-6F1F-DE4D-BCBC-838C5D7DFC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849" y="3123398"/>
            <a:ext cx="5337520" cy="311680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03479844-81B0-8C44-AFDD-DD30F4C1B03F}"/>
              </a:ext>
            </a:extLst>
          </p:cNvPr>
          <p:cNvGrpSpPr/>
          <p:nvPr/>
        </p:nvGrpSpPr>
        <p:grpSpPr>
          <a:xfrm>
            <a:off x="247342" y="3344646"/>
            <a:ext cx="4389437" cy="3355564"/>
            <a:chOff x="2354263" y="4395788"/>
            <a:chExt cx="8294687" cy="5124450"/>
          </a:xfrm>
        </p:grpSpPr>
        <p:pic>
          <p:nvPicPr>
            <p:cNvPr id="13" name="Picture 5">
              <a:extLst>
                <a:ext uri="{FF2B5EF4-FFF2-40B4-BE49-F238E27FC236}">
                  <a16:creationId xmlns:a16="http://schemas.microsoft.com/office/drawing/2014/main" id="{67CF526E-6E21-AF43-9F65-98A5F1DB716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4263" y="4395788"/>
              <a:ext cx="8294687" cy="5124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6">
              <a:extLst>
                <a:ext uri="{FF2B5EF4-FFF2-40B4-BE49-F238E27FC236}">
                  <a16:creationId xmlns:a16="http://schemas.microsoft.com/office/drawing/2014/main" id="{2F68B975-D84D-3140-B764-ED24FDFD5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000" y="4775200"/>
              <a:ext cx="241300" cy="4354513"/>
            </a:xfrm>
            <a:prstGeom prst="rect">
              <a:avLst/>
            </a:prstGeom>
            <a:solidFill>
              <a:srgbClr val="33CCCC">
                <a:alpha val="9804"/>
              </a:srgbClr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" name="Rectangle 7">
              <a:extLst>
                <a:ext uri="{FF2B5EF4-FFF2-40B4-BE49-F238E27FC236}">
                  <a16:creationId xmlns:a16="http://schemas.microsoft.com/office/drawing/2014/main" id="{DD134E32-0698-0D4D-AC99-434A6E036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7438" y="7589838"/>
              <a:ext cx="4867275" cy="346075"/>
            </a:xfrm>
            <a:prstGeom prst="rect">
              <a:avLst/>
            </a:prstGeom>
            <a:solidFill>
              <a:srgbClr val="FF99CC">
                <a:alpha val="19608"/>
              </a:srgbClr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" name="Rectangle 8">
              <a:extLst>
                <a:ext uri="{FF2B5EF4-FFF2-40B4-BE49-F238E27FC236}">
                  <a16:creationId xmlns:a16="http://schemas.microsoft.com/office/drawing/2014/main" id="{EF38F6B8-A599-4B4D-9638-10CEE72B6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7438" y="7016750"/>
              <a:ext cx="4867275" cy="344488"/>
            </a:xfrm>
            <a:prstGeom prst="rect">
              <a:avLst/>
            </a:prstGeom>
            <a:solidFill>
              <a:srgbClr val="FF99CC">
                <a:alpha val="19608"/>
              </a:srgbClr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C3AD8AF-5406-6441-ADDA-12FEF2841015}"/>
              </a:ext>
            </a:extLst>
          </p:cNvPr>
          <p:cNvSpPr txBox="1"/>
          <p:nvPr/>
        </p:nvSpPr>
        <p:spPr>
          <a:xfrm>
            <a:off x="6304638" y="6169641"/>
            <a:ext cx="3688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solar neutrino survival probability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0CA7F11-B9CD-1943-A6DB-04F4D37647D0}"/>
              </a:ext>
            </a:extLst>
          </p:cNvPr>
          <p:cNvSpPr txBox="1"/>
          <p:nvPr/>
        </p:nvSpPr>
        <p:spPr>
          <a:xfrm>
            <a:off x="247427" y="6948582"/>
            <a:ext cx="40591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solar metallicity with CNO neutrinos</a:t>
            </a:r>
          </a:p>
        </p:txBody>
      </p:sp>
    </p:spTree>
    <p:extLst>
      <p:ext uri="{BB962C8B-B14F-4D97-AF65-F5344CB8AC3E}">
        <p14:creationId xmlns:p14="http://schemas.microsoft.com/office/powerpoint/2010/main" val="1260612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5" name="Liquid Scintillator for Neutrino Dete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84606">
              <a:defRPr sz="3880" spc="-97"/>
            </a:lvl1pPr>
          </a:lstStyle>
          <a:p>
            <a:r>
              <a:t>Liquid Scintillator for Neutrino Detection</a:t>
            </a:r>
          </a:p>
        </p:txBody>
      </p:sp>
      <p:sp>
        <p:nvSpPr>
          <p:cNvPr id="2696" name="&gt;50 times light output compared to water Cherenkov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dirty="0"/>
              <a:t>&gt;50 times light output compared to water Cherenkov</a:t>
            </a:r>
          </a:p>
          <a:p>
            <a:r>
              <a:rPr dirty="0"/>
              <a:t>organic liquids can be made very radio-pure (</a:t>
            </a:r>
            <a:r>
              <a:rPr sz="1760" dirty="0"/>
              <a:t>e.g.</a:t>
            </a:r>
            <a:r>
              <a:rPr dirty="0"/>
              <a:t> </a:t>
            </a:r>
            <a:r>
              <a:rPr dirty="0" err="1"/>
              <a:t>Borexino</a:t>
            </a:r>
            <a:r>
              <a:rPr dirty="0"/>
              <a:t>)</a:t>
            </a:r>
            <a:endParaRPr lang="en-US" dirty="0"/>
          </a:p>
          <a:p>
            <a:pPr lvl="2"/>
            <a:r>
              <a:rPr dirty="0"/>
              <a:t>U, Th, K are insoluble in the scintillator</a:t>
            </a:r>
          </a:p>
          <a:p>
            <a:pPr>
              <a:defRPr i="1">
                <a:solidFill>
                  <a:srgbClr val="531B93"/>
                </a:solidFill>
              </a:defRPr>
            </a:pPr>
            <a:r>
              <a:rPr dirty="0"/>
              <a:t>enables neutrino physics program</a:t>
            </a:r>
            <a:r>
              <a:rPr lang="en-US" dirty="0"/>
              <a:t> down to</a:t>
            </a:r>
            <a:r>
              <a:rPr dirty="0"/>
              <a:t> &lt;1 MeV </a:t>
            </a:r>
            <a:r>
              <a:rPr lang="en-US" dirty="0"/>
              <a:t>energy</a:t>
            </a:r>
            <a:endParaRPr dirty="0"/>
          </a:p>
          <a:p>
            <a:endParaRPr dirty="0"/>
          </a:p>
          <a:p>
            <a:r>
              <a:rPr dirty="0"/>
              <a:t>SNO+ identified linear alkylbenzene as an excellent solvent for liquid scintillator neutrino detector</a:t>
            </a:r>
            <a:r>
              <a:rPr lang="en-US" dirty="0"/>
              <a:t>s</a:t>
            </a:r>
            <a:endParaRPr dirty="0"/>
          </a:p>
          <a:p>
            <a:pPr marL="501569" lvl="1" indent="-200626"/>
            <a:r>
              <a:rPr dirty="0"/>
              <a:t>long light attenuation length</a:t>
            </a:r>
          </a:p>
          <a:p>
            <a:pPr marL="501569" lvl="1" indent="-200626"/>
            <a:r>
              <a:rPr dirty="0"/>
              <a:t>compatible with acrylic</a:t>
            </a:r>
          </a:p>
          <a:p>
            <a:pPr marL="501569" lvl="1" indent="-200626"/>
            <a:r>
              <a:rPr dirty="0"/>
              <a:t>safe</a:t>
            </a:r>
          </a:p>
          <a:p>
            <a:pPr marL="501569" lvl="1" indent="-200626"/>
            <a:r>
              <a:rPr dirty="0"/>
              <a:t>lower cost  </a:t>
            </a:r>
          </a:p>
        </p:txBody>
      </p:sp>
      <p:pic>
        <p:nvPicPr>
          <p:cNvPr id="2697" name="alkyl_big.jpeg" descr="alkyl_big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4740" y="5190649"/>
            <a:ext cx="3846238" cy="1856060"/>
          </a:xfrm>
          <a:prstGeom prst="rect">
            <a:avLst/>
          </a:prstGeom>
          <a:ln w="12700">
            <a:miter lim="400000"/>
          </a:ln>
        </p:spPr>
      </p:pic>
      <p:pic>
        <p:nvPicPr>
          <p:cNvPr id="2698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3851" y="6508843"/>
            <a:ext cx="2010698" cy="967649"/>
          </a:xfrm>
          <a:prstGeom prst="rect">
            <a:avLst/>
          </a:prstGeom>
          <a:ln w="12700">
            <a:miter lim="400000"/>
          </a:ln>
        </p:spPr>
      </p:pic>
      <p:sp>
        <p:nvSpPr>
          <p:cNvPr id="2699" name="PPO fluor 2 g/L"/>
          <p:cNvSpPr txBox="1"/>
          <p:nvPr/>
        </p:nvSpPr>
        <p:spPr>
          <a:xfrm>
            <a:off x="5984666" y="7213776"/>
            <a:ext cx="1837617" cy="3970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291" rIns="50291">
            <a:spAutoFit/>
          </a:bodyPr>
          <a:lstStyle/>
          <a:p>
            <a:pPr defTabSz="1003160" hangingPunct="0"/>
            <a:r>
              <a:rPr sz="1980" kern="0">
                <a:solidFill>
                  <a:srgbClr val="292934"/>
                </a:solidFill>
                <a:latin typeface="Arial"/>
                <a:cs typeface="Arial"/>
                <a:sym typeface="Arial"/>
              </a:rPr>
              <a:t>PPO fluor 2 g/L</a:t>
            </a:r>
          </a:p>
        </p:txBody>
      </p:sp>
    </p:spTree>
    <p:extLst>
      <p:ext uri="{BB962C8B-B14F-4D97-AF65-F5344CB8AC3E}">
        <p14:creationId xmlns:p14="http://schemas.microsoft.com/office/powerpoint/2010/main" val="1976002677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355" y="197924"/>
            <a:ext cx="8354053" cy="1032864"/>
          </a:xfrm>
        </p:spPr>
        <p:txBody>
          <a:bodyPr>
            <a:normAutofit/>
          </a:bodyPr>
          <a:lstStyle/>
          <a:p>
            <a:r>
              <a:rPr lang="en-US" i="1" dirty="0"/>
              <a:t>Antineutrinos – Geo and Reactor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57D169-628F-3448-9DD2-13919596FC1A}"/>
              </a:ext>
            </a:extLst>
          </p:cNvPr>
          <p:cNvSpPr txBox="1"/>
          <p:nvPr/>
        </p:nvSpPr>
        <p:spPr>
          <a:xfrm>
            <a:off x="5251975" y="5023866"/>
            <a:ext cx="3289471" cy="163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11" dirty="0"/>
              <a:t>In 6 months, a SNO+ measurement of Δm</a:t>
            </a:r>
            <a:r>
              <a:rPr lang="en-US" sz="2011" baseline="30000" dirty="0"/>
              <a:t>2</a:t>
            </a:r>
            <a:r>
              <a:rPr lang="en-US" sz="2011" dirty="0"/>
              <a:t> from reactor antineutrinos</a:t>
            </a:r>
            <a:r>
              <a:rPr lang="en-US" sz="2011" baseline="30000" dirty="0"/>
              <a:t> </a:t>
            </a:r>
            <a:r>
              <a:rPr lang="en-US" sz="2011" dirty="0"/>
              <a:t> achieves statistical uncertainty ±0.7e-5 eV</a:t>
            </a:r>
            <a:r>
              <a:rPr lang="en-US" sz="2011" baseline="30000" dirty="0"/>
              <a:t>2</a:t>
            </a:r>
          </a:p>
        </p:txBody>
      </p:sp>
      <p:pic>
        <p:nvPicPr>
          <p:cNvPr id="5" name="Picture 4" descr="A close up of a logo&#13;&#10;&#13;&#10;Description automatically generated">
            <a:extLst>
              <a:ext uri="{FF2B5EF4-FFF2-40B4-BE49-F238E27FC236}">
                <a16:creationId xmlns:a16="http://schemas.microsoft.com/office/drawing/2014/main" id="{9B6362FA-8149-7D49-9C8F-8E00E927B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278" y="1607075"/>
            <a:ext cx="3280767" cy="15225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97211AC-BD7C-954C-B221-A439F00568D1}"/>
              </a:ext>
            </a:extLst>
          </p:cNvPr>
          <p:cNvSpPr txBox="1"/>
          <p:nvPr/>
        </p:nvSpPr>
        <p:spPr>
          <a:xfrm>
            <a:off x="690784" y="7318191"/>
            <a:ext cx="184731" cy="3304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547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EFB81F6-AD34-7A49-85BC-51C1257AD88B}"/>
              </a:ext>
            </a:extLst>
          </p:cNvPr>
          <p:cNvGrpSpPr/>
          <p:nvPr/>
        </p:nvGrpSpPr>
        <p:grpSpPr>
          <a:xfrm>
            <a:off x="5080799" y="1547066"/>
            <a:ext cx="4515284" cy="5116240"/>
            <a:chOff x="6569113" y="1790255"/>
            <a:chExt cx="5837943" cy="6614937"/>
          </a:xfrm>
        </p:grpSpPr>
        <p:pic>
          <p:nvPicPr>
            <p:cNvPr id="12" name="Screen Shot 2018-06-13 at 11.50.04 PM.png" descr="Screen Shot 2018-06-13 at 11.50.04 PM.png">
              <a:extLst>
                <a:ext uri="{FF2B5EF4-FFF2-40B4-BE49-F238E27FC236}">
                  <a16:creationId xmlns:a16="http://schemas.microsoft.com/office/drawing/2014/main" id="{D13F3AF4-8F31-3449-86D0-2216164C92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69113" y="1790255"/>
              <a:ext cx="5837943" cy="3306508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3" name="Screen Shot 2018-06-13 at 11.50.11 PM.png" descr="Screen Shot 2018-06-13 at 11.50.11 PM.png">
              <a:extLst>
                <a:ext uri="{FF2B5EF4-FFF2-40B4-BE49-F238E27FC236}">
                  <a16:creationId xmlns:a16="http://schemas.microsoft.com/office/drawing/2014/main" id="{3E2AA4C8-67D8-EA46-B72C-0428905902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69114" y="5052287"/>
              <a:ext cx="5837942" cy="3352905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674CF2E-3927-AF4E-9D07-0A93A46CC8D6}"/>
              </a:ext>
            </a:extLst>
          </p:cNvPr>
          <p:cNvSpPr txBox="1"/>
          <p:nvPr/>
        </p:nvSpPr>
        <p:spPr>
          <a:xfrm>
            <a:off x="200278" y="3552038"/>
            <a:ext cx="2996333" cy="4256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66" dirty="0">
                <a:solidFill>
                  <a:srgbClr val="7030A0"/>
                </a:solidFill>
              </a:rPr>
              <a:t>Geo Neutrinos in SNO+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4CB1A68-0548-A646-8E34-D18D70B79D74}"/>
                  </a:ext>
                </a:extLst>
              </p:cNvPr>
              <p:cNvSpPr txBox="1"/>
              <p:nvPr/>
            </p:nvSpPr>
            <p:spPr>
              <a:xfrm>
                <a:off x="5697525" y="989094"/>
                <a:ext cx="4193199" cy="570990"/>
              </a:xfrm>
              <a:prstGeom prst="rect">
                <a:avLst/>
              </a:prstGeom>
              <a:noFill/>
              <a:ln>
                <a:solidFill>
                  <a:srgbClr val="7030A0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547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±0.7×</m:t>
                    </m:r>
                    <m:sSup>
                      <m:sSupPr>
                        <m:ctrlPr>
                          <a:rPr lang="en-US" sz="1547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547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547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1547" dirty="0">
                    <a:solidFill>
                      <a:srgbClr val="7030A0"/>
                    </a:solidFill>
                  </a:rPr>
                  <a:t> eV</a:t>
                </a:r>
                <a:r>
                  <a:rPr lang="en-US" sz="1547" baseline="30000" dirty="0">
                    <a:solidFill>
                      <a:srgbClr val="7030A0"/>
                    </a:solidFill>
                  </a:rPr>
                  <a:t>2</a:t>
                </a:r>
                <a:r>
                  <a:rPr lang="en-US" sz="1547" dirty="0">
                    <a:solidFill>
                      <a:srgbClr val="7030A0"/>
                    </a:solidFill>
                  </a:rPr>
                  <a:t> precision possible with 6-months</a:t>
                </a:r>
              </a:p>
              <a:p>
                <a:r>
                  <a:rPr lang="en-US" sz="1547" dirty="0">
                    <a:solidFill>
                      <a:srgbClr val="7030A0"/>
                    </a:solidFill>
                  </a:rPr>
                  <a:t>of SNO+ data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4CB1A68-0548-A646-8E34-D18D70B79D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7525" y="989094"/>
                <a:ext cx="4193199" cy="570990"/>
              </a:xfrm>
              <a:prstGeom prst="rect">
                <a:avLst/>
              </a:prstGeom>
              <a:blipFill>
                <a:blip r:embed="rId5"/>
                <a:stretch>
                  <a:fillRect l="-904" t="-2128" b="-10638"/>
                </a:stretch>
              </a:blipFill>
              <a:ln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 descr="A close up of a map&#10;&#10;Description automatically generated">
            <a:extLst>
              <a:ext uri="{FF2B5EF4-FFF2-40B4-BE49-F238E27FC236}">
                <a16:creationId xmlns:a16="http://schemas.microsoft.com/office/drawing/2014/main" id="{4860B3DA-0E20-204F-A055-2227B0D355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876" y="3960557"/>
            <a:ext cx="4723175" cy="320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99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61" name="Group 13">
            <a:extLst>
              <a:ext uri="{FF2B5EF4-FFF2-40B4-BE49-F238E27FC236}">
                <a16:creationId xmlns:a16="http://schemas.microsoft.com/office/drawing/2014/main" id="{6F2F3221-7C8D-AD46-B6E5-AC1D4E46ACE3}"/>
              </a:ext>
            </a:extLst>
          </p:cNvPr>
          <p:cNvGrpSpPr>
            <a:grpSpLocks/>
          </p:cNvGrpSpPr>
          <p:nvPr/>
        </p:nvGrpSpPr>
        <p:grpSpPr bwMode="auto">
          <a:xfrm>
            <a:off x="0" y="120440"/>
            <a:ext cx="10054717" cy="7537660"/>
            <a:chOff x="0" y="0"/>
            <a:chExt cx="8189" cy="6138"/>
          </a:xfrm>
        </p:grpSpPr>
        <p:sp>
          <p:nvSpPr>
            <p:cNvPr id="27649" name="AutoShape 1">
              <a:extLst>
                <a:ext uri="{FF2B5EF4-FFF2-40B4-BE49-F238E27FC236}">
                  <a16:creationId xmlns:a16="http://schemas.microsoft.com/office/drawing/2014/main" id="{3CF450C3-E065-8F45-BDC2-3AB7477FD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" y="1645"/>
              <a:ext cx="7392" cy="449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gradFill rotWithShape="0">
              <a:gsLst>
                <a:gs pos="0">
                  <a:srgbClr val="000066"/>
                </a:gs>
                <a:gs pos="100000">
                  <a:srgbClr val="000099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defTabSz="707197" fontAlgn="base">
                <a:spcBef>
                  <a:spcPct val="0"/>
                </a:spcBef>
                <a:spcAft>
                  <a:spcPct val="0"/>
                </a:spcAft>
              </a:pPr>
              <a:endParaRPr lang="en-US" sz="2630" b="1">
                <a:solidFill>
                  <a:srgbClr val="FFFFFF"/>
                </a:solidFill>
                <a:latin typeface="Arial" panose="020B0604020202020204" pitchFamily="34" charset="0"/>
                <a:ea typeface="ヒラギノ角ゴ ProN W6" panose="020B0300000000000000" pitchFamily="34" charset="-128"/>
                <a:sym typeface="Arial" panose="020B0604020202020204" pitchFamily="34" charset="0"/>
              </a:endParaRPr>
            </a:p>
          </p:txBody>
        </p:sp>
        <p:sp>
          <p:nvSpPr>
            <p:cNvPr id="27650" name="AutoShape 2">
              <a:extLst>
                <a:ext uri="{FF2B5EF4-FFF2-40B4-BE49-F238E27FC236}">
                  <a16:creationId xmlns:a16="http://schemas.microsoft.com/office/drawing/2014/main" id="{E87A903D-581C-2342-8904-AA6FD6544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645"/>
              <a:ext cx="793" cy="449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000066"/>
                </a:gs>
                <a:gs pos="100000">
                  <a:srgbClr val="00009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defTabSz="707197" fontAlgn="base">
                <a:spcBef>
                  <a:spcPct val="0"/>
                </a:spcBef>
                <a:spcAft>
                  <a:spcPct val="0"/>
                </a:spcAft>
              </a:pPr>
              <a:endParaRPr lang="en-US" sz="2630" b="1">
                <a:solidFill>
                  <a:srgbClr val="FFFFFF"/>
                </a:solidFill>
                <a:latin typeface="Arial" panose="020B0604020202020204" pitchFamily="34" charset="0"/>
                <a:ea typeface="ヒラギノ角ゴ ProN W6" panose="020B0300000000000000" pitchFamily="34" charset="-128"/>
                <a:sym typeface="Arial" panose="020B0604020202020204" pitchFamily="34" charset="0"/>
              </a:endParaRPr>
            </a:p>
          </p:txBody>
        </p:sp>
        <p:grpSp>
          <p:nvGrpSpPr>
            <p:cNvPr id="27660" name="Group 12">
              <a:extLst>
                <a:ext uri="{FF2B5EF4-FFF2-40B4-BE49-F238E27FC236}">
                  <a16:creationId xmlns:a16="http://schemas.microsoft.com/office/drawing/2014/main" id="{024D50EA-824D-334A-8398-754FF1DBFC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0"/>
              <a:ext cx="8189" cy="6138"/>
              <a:chOff x="0" y="0"/>
              <a:chExt cx="8189" cy="6138"/>
            </a:xfrm>
          </p:grpSpPr>
          <p:sp>
            <p:nvSpPr>
              <p:cNvPr id="27651" name="AutoShape 3">
                <a:extLst>
                  <a:ext uri="{FF2B5EF4-FFF2-40B4-BE49-F238E27FC236}">
                    <a16:creationId xmlns:a16="http://schemas.microsoft.com/office/drawing/2014/main" id="{614FF41A-1AF3-C34D-8BC0-853BBA7C6A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4" y="0"/>
                <a:ext cx="18" cy="98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close/>
                    <a:moveTo>
                      <a:pt x="21600" y="0"/>
                    </a:moveTo>
                  </a:path>
                </a:pathLst>
              </a:custGeom>
              <a:gradFill rotWithShape="0">
                <a:gsLst>
                  <a:gs pos="0">
                    <a:srgbClr val="000066"/>
                  </a:gs>
                  <a:gs pos="100000">
                    <a:srgbClr val="000099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defTabSz="70719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630" b="1">
                  <a:solidFill>
                    <a:srgbClr val="FFFFFF"/>
                  </a:solidFill>
                  <a:latin typeface="Arial" panose="020B0604020202020204" pitchFamily="34" charset="0"/>
                  <a:ea typeface="ヒラギノ角ゴ ProN W6" panose="020B0300000000000000" pitchFamily="34" charset="-128"/>
                  <a:sym typeface="Arial" panose="020B0604020202020204" pitchFamily="34" charset="0"/>
                </a:endParaRPr>
              </a:p>
            </p:txBody>
          </p:sp>
          <p:sp>
            <p:nvSpPr>
              <p:cNvPr id="27652" name="AutoShape 4">
                <a:extLst>
                  <a:ext uri="{FF2B5EF4-FFF2-40B4-BE49-F238E27FC236}">
                    <a16:creationId xmlns:a16="http://schemas.microsoft.com/office/drawing/2014/main" id="{5DB2C7DB-DAE7-E643-8C72-2461B0989A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4" y="2302"/>
                <a:ext cx="18" cy="383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lnTo>
                      <a:pt x="0" y="21600"/>
                    </a:lnTo>
                    <a:close/>
                    <a:moveTo>
                      <a:pt x="0" y="21600"/>
                    </a:moveTo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000066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defTabSz="70719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630" b="1">
                  <a:solidFill>
                    <a:srgbClr val="FFFFFF"/>
                  </a:solidFill>
                  <a:latin typeface="Arial" panose="020B0604020202020204" pitchFamily="34" charset="0"/>
                  <a:ea typeface="ヒラギノ角ゴ ProN W6" panose="020B0300000000000000" pitchFamily="34" charset="-128"/>
                  <a:sym typeface="Arial" panose="020B0604020202020204" pitchFamily="34" charset="0"/>
                </a:endParaRPr>
              </a:p>
            </p:txBody>
          </p:sp>
          <p:sp>
            <p:nvSpPr>
              <p:cNvPr id="27653" name="AutoShape 5">
                <a:extLst>
                  <a:ext uri="{FF2B5EF4-FFF2-40B4-BE49-F238E27FC236}">
                    <a16:creationId xmlns:a16="http://schemas.microsoft.com/office/drawing/2014/main" id="{11AEE55F-C425-B349-B4E4-531ADECD4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9" y="1636"/>
                <a:ext cx="6740" cy="1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close/>
                    <a:moveTo>
                      <a:pt x="21600" y="0"/>
                    </a:moveTo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000066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defTabSz="70719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630" b="1">
                  <a:solidFill>
                    <a:srgbClr val="FFFFFF"/>
                  </a:solidFill>
                  <a:latin typeface="Arial" panose="020B0604020202020204" pitchFamily="34" charset="0"/>
                  <a:ea typeface="ヒラギノ角ゴ ProN W6" panose="020B0300000000000000" pitchFamily="34" charset="-128"/>
                  <a:sym typeface="Arial" panose="020B0604020202020204" pitchFamily="34" charset="0"/>
                </a:endParaRPr>
              </a:p>
            </p:txBody>
          </p:sp>
          <p:sp>
            <p:nvSpPr>
              <p:cNvPr id="27654" name="AutoShape 6">
                <a:extLst>
                  <a:ext uri="{FF2B5EF4-FFF2-40B4-BE49-F238E27FC236}">
                    <a16:creationId xmlns:a16="http://schemas.microsoft.com/office/drawing/2014/main" id="{A7C78B39-F192-1C47-A850-6A1DEC237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4" y="1944"/>
                <a:ext cx="18" cy="3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lnTo>
                      <a:pt x="0" y="21600"/>
                    </a:lnTo>
                    <a:close/>
                    <a:moveTo>
                      <a:pt x="0" y="21600"/>
                    </a:moveTo>
                  </a:path>
                </a:pathLst>
              </a:custGeom>
              <a:gradFill rotWithShape="0">
                <a:gsLst>
                  <a:gs pos="0">
                    <a:srgbClr val="0066FF"/>
                  </a:gs>
                  <a:gs pos="100000">
                    <a:srgbClr val="000099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defTabSz="70719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630" b="1">
                  <a:solidFill>
                    <a:srgbClr val="FFFFFF"/>
                  </a:solidFill>
                  <a:latin typeface="Arial" panose="020B0604020202020204" pitchFamily="34" charset="0"/>
                  <a:ea typeface="ヒラギノ角ゴ ProN W6" panose="020B0300000000000000" pitchFamily="34" charset="-128"/>
                  <a:sym typeface="Arial" panose="020B0604020202020204" pitchFamily="34" charset="0"/>
                </a:endParaRPr>
              </a:p>
            </p:txBody>
          </p:sp>
          <p:sp>
            <p:nvSpPr>
              <p:cNvPr id="27655" name="AutoShape 7">
                <a:extLst>
                  <a:ext uri="{FF2B5EF4-FFF2-40B4-BE49-F238E27FC236}">
                    <a16:creationId xmlns:a16="http://schemas.microsoft.com/office/drawing/2014/main" id="{776C1C75-5DB2-5C48-8A79-2158833F9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4" y="988"/>
                <a:ext cx="18" cy="3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close/>
                    <a:moveTo>
                      <a:pt x="21600" y="0"/>
                    </a:moveTo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defTabSz="70719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630" b="1">
                  <a:solidFill>
                    <a:srgbClr val="FFFFFF"/>
                  </a:solidFill>
                  <a:latin typeface="Arial" panose="020B0604020202020204" pitchFamily="34" charset="0"/>
                  <a:ea typeface="ヒラギノ角ゴ ProN W6" panose="020B0300000000000000" pitchFamily="34" charset="-128"/>
                  <a:sym typeface="Arial" panose="020B0604020202020204" pitchFamily="34" charset="0"/>
                </a:endParaRPr>
              </a:p>
            </p:txBody>
          </p:sp>
          <p:sp>
            <p:nvSpPr>
              <p:cNvPr id="27656" name="AutoShape 8">
                <a:extLst>
                  <a:ext uri="{FF2B5EF4-FFF2-40B4-BE49-F238E27FC236}">
                    <a16:creationId xmlns:a16="http://schemas.microsoft.com/office/drawing/2014/main" id="{99A0F82E-4566-D048-B959-14C0D6DF90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4" y="1346"/>
                <a:ext cx="18" cy="59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</a:path>
                </a:pathLst>
              </a:custGeom>
              <a:gradFill rotWithShape="0">
                <a:gsLst>
                  <a:gs pos="0">
                    <a:srgbClr val="0066FF"/>
                  </a:gs>
                  <a:gs pos="50000">
                    <a:srgbClr val="FFFFCC"/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defTabSz="70719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630" b="1">
                  <a:solidFill>
                    <a:srgbClr val="FFFFFF"/>
                  </a:solidFill>
                  <a:latin typeface="Arial" panose="020B0604020202020204" pitchFamily="34" charset="0"/>
                  <a:ea typeface="ヒラギノ角ゴ ProN W6" panose="020B0300000000000000" pitchFamily="34" charset="-128"/>
                  <a:sym typeface="Arial" panose="020B0604020202020204" pitchFamily="34" charset="0"/>
                </a:endParaRPr>
              </a:p>
            </p:txBody>
          </p:sp>
          <p:sp>
            <p:nvSpPr>
              <p:cNvPr id="27657" name="AutoShape 9">
                <a:extLst>
                  <a:ext uri="{FF2B5EF4-FFF2-40B4-BE49-F238E27FC236}">
                    <a16:creationId xmlns:a16="http://schemas.microsoft.com/office/drawing/2014/main" id="{3B829054-6198-344D-AAD6-4FC5370D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1636"/>
                <a:ext cx="499" cy="1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</a:path>
                </a:pathLst>
              </a:custGeom>
              <a:gradFill rotWithShape="0">
                <a:gsLst>
                  <a:gs pos="0">
                    <a:srgbClr val="000099"/>
                  </a:gs>
                  <a:gs pos="100000">
                    <a:srgbClr val="0066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defTabSz="70719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630" b="1">
                  <a:solidFill>
                    <a:srgbClr val="FFFFFF"/>
                  </a:solidFill>
                  <a:latin typeface="Arial" panose="020B0604020202020204" pitchFamily="34" charset="0"/>
                  <a:ea typeface="ヒラギノ角ゴ ProN W6" panose="020B0300000000000000" pitchFamily="34" charset="-128"/>
                  <a:sym typeface="Arial" panose="020B0604020202020204" pitchFamily="34" charset="0"/>
                </a:endParaRPr>
              </a:p>
            </p:txBody>
          </p:sp>
          <p:sp>
            <p:nvSpPr>
              <p:cNvPr id="27658" name="AutoShape 10">
                <a:extLst>
                  <a:ext uri="{FF2B5EF4-FFF2-40B4-BE49-F238E27FC236}">
                    <a16:creationId xmlns:a16="http://schemas.microsoft.com/office/drawing/2014/main" id="{1CC68EEA-1B53-BB4B-9819-425CC2CE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0" y="1636"/>
                <a:ext cx="359" cy="1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close/>
                    <a:moveTo>
                      <a:pt x="21600" y="0"/>
                    </a:moveTo>
                  </a:path>
                </a:pathLst>
              </a:custGeom>
              <a:gradFill rotWithShape="0">
                <a:gsLst>
                  <a:gs pos="0">
                    <a:srgbClr val="0066FF"/>
                  </a:gs>
                  <a:gs pos="100000">
                    <a:srgbClr val="000099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defTabSz="70719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630" b="1">
                  <a:solidFill>
                    <a:srgbClr val="FFFFFF"/>
                  </a:solidFill>
                  <a:latin typeface="Arial" panose="020B0604020202020204" pitchFamily="34" charset="0"/>
                  <a:ea typeface="ヒラギノ角ゴ ProN W6" panose="020B0300000000000000" pitchFamily="34" charset="-128"/>
                  <a:sym typeface="Arial" panose="020B0604020202020204" pitchFamily="34" charset="0"/>
                </a:endParaRPr>
              </a:p>
            </p:txBody>
          </p:sp>
          <p:sp>
            <p:nvSpPr>
              <p:cNvPr id="27659" name="AutoShape 11">
                <a:extLst>
                  <a:ext uri="{FF2B5EF4-FFF2-40B4-BE49-F238E27FC236}">
                    <a16:creationId xmlns:a16="http://schemas.microsoft.com/office/drawing/2014/main" id="{BE85A9FA-1024-544F-8848-374C348F72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" y="1636"/>
                <a:ext cx="595" cy="1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</a:path>
                </a:pathLst>
              </a:custGeom>
              <a:gradFill rotWithShape="0">
                <a:gsLst>
                  <a:gs pos="0">
                    <a:srgbClr val="0066FF"/>
                  </a:gs>
                  <a:gs pos="50000">
                    <a:srgbClr val="FFFFCC"/>
                  </a:gs>
                  <a:gs pos="100000">
                    <a:srgbClr val="0066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defTabSz="70719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630" b="1">
                  <a:solidFill>
                    <a:srgbClr val="FFFFFF"/>
                  </a:solidFill>
                  <a:latin typeface="Arial" panose="020B0604020202020204" pitchFamily="34" charset="0"/>
                  <a:ea typeface="ヒラギノ角ゴ ProN W6" panose="020B0300000000000000" pitchFamily="34" charset="-128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7662" name="Rectangle 14">
            <a:extLst>
              <a:ext uri="{FF2B5EF4-FFF2-40B4-BE49-F238E27FC236}">
                <a16:creationId xmlns:a16="http://schemas.microsoft.com/office/drawing/2014/main" id="{FE80E2AA-CF60-8D40-A189-9D936D6304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68896" y="408979"/>
            <a:ext cx="8300145" cy="1655118"/>
          </a:xfrm>
          <a:ln/>
        </p:spPr>
        <p:txBody>
          <a:bodyPr vert="horz" wrap="square" lIns="50800" tIns="50800" rIns="128610" bIns="50800" numCol="1" anchor="ctr" anchorCtr="0" compatLnSpc="1">
            <a:prstTxWarp prst="textNoShape">
              <a:avLst/>
            </a:prstTxWarp>
          </a:bodyPr>
          <a:lstStyle/>
          <a:p>
            <a:pPr marL="44200"/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SNO+ Physics Program</a:t>
            </a:r>
          </a:p>
        </p:txBody>
      </p:sp>
      <p:sp>
        <p:nvSpPr>
          <p:cNvPr id="27663" name="Rectangle 15">
            <a:extLst>
              <a:ext uri="{FF2B5EF4-FFF2-40B4-BE49-F238E27FC236}">
                <a16:creationId xmlns:a16="http://schemas.microsoft.com/office/drawing/2014/main" id="{07C1976A-B0D9-1140-BC93-6F41C5A90E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68896" y="2096755"/>
            <a:ext cx="8300145" cy="5594003"/>
          </a:xfrm>
          <a:ln/>
        </p:spPr>
        <p:txBody>
          <a:bodyPr vert="horz" wrap="square" lIns="50800" tIns="50800" rIns="128610" bIns="5080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endParaRPr lang="en-US" alt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search for </a:t>
            </a:r>
            <a:r>
              <a:rPr lang="en-US" altLang="en-US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neutrinoless</a:t>
            </a:r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double beta decay</a:t>
            </a:r>
          </a:p>
          <a:p>
            <a:pPr>
              <a:lnSpc>
                <a:spcPct val="90000"/>
              </a:lnSpc>
            </a:pPr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neutrino physics</a:t>
            </a:r>
          </a:p>
          <a:p>
            <a:pPr marL="605292" lvl="1">
              <a:lnSpc>
                <a:spcPct val="90000"/>
              </a:lnSpc>
            </a:pPr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solar neutrinos</a:t>
            </a:r>
          </a:p>
          <a:p>
            <a:pPr marL="605292" lvl="1">
              <a:lnSpc>
                <a:spcPct val="90000"/>
              </a:lnSpc>
            </a:pPr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geo antineutrinos</a:t>
            </a:r>
          </a:p>
          <a:p>
            <a:pPr marL="605292" lvl="1">
              <a:lnSpc>
                <a:spcPct val="90000"/>
              </a:lnSpc>
            </a:pPr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reactor antineutrinos</a:t>
            </a:r>
          </a:p>
          <a:p>
            <a:pPr marL="605292" lvl="1">
              <a:lnSpc>
                <a:spcPct val="90000"/>
              </a:lnSpc>
            </a:pPr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supernova neutrinos</a:t>
            </a:r>
          </a:p>
        </p:txBody>
      </p:sp>
      <p:grpSp>
        <p:nvGrpSpPr>
          <p:cNvPr id="27671" name="Group 23">
            <a:extLst>
              <a:ext uri="{FF2B5EF4-FFF2-40B4-BE49-F238E27FC236}">
                <a16:creationId xmlns:a16="http://schemas.microsoft.com/office/drawing/2014/main" id="{E5F4F1FB-B5FA-EB4F-99AC-EF40FC880BA2}"/>
              </a:ext>
            </a:extLst>
          </p:cNvPr>
          <p:cNvGrpSpPr>
            <a:grpSpLocks/>
          </p:cNvGrpSpPr>
          <p:nvPr/>
        </p:nvGrpSpPr>
        <p:grpSpPr bwMode="auto">
          <a:xfrm>
            <a:off x="1068214" y="2697659"/>
            <a:ext cx="8950896" cy="4197958"/>
            <a:chOff x="0" y="0"/>
            <a:chExt cx="7290" cy="3419"/>
          </a:xfrm>
        </p:grpSpPr>
        <p:grpSp>
          <p:nvGrpSpPr>
            <p:cNvPr id="27667" name="Group 19">
              <a:extLst>
                <a:ext uri="{FF2B5EF4-FFF2-40B4-BE49-F238E27FC236}">
                  <a16:creationId xmlns:a16="http://schemas.microsoft.com/office/drawing/2014/main" id="{4E309BDC-EE56-CF4A-9075-2B6AFB9F35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9" y="1032"/>
              <a:ext cx="3029" cy="1872"/>
              <a:chOff x="0" y="0"/>
              <a:chExt cx="3029" cy="1872"/>
            </a:xfrm>
          </p:grpSpPr>
          <p:pic>
            <p:nvPicPr>
              <p:cNvPr id="27664" name="Picture 16">
                <a:extLst>
                  <a:ext uri="{FF2B5EF4-FFF2-40B4-BE49-F238E27FC236}">
                    <a16:creationId xmlns:a16="http://schemas.microsoft.com/office/drawing/2014/main" id="{2514F061-900F-AF47-BBFF-06229428921C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68" cy="9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665" name="Picture 17">
                <a:extLst>
                  <a:ext uri="{FF2B5EF4-FFF2-40B4-BE49-F238E27FC236}">
                    <a16:creationId xmlns:a16="http://schemas.microsoft.com/office/drawing/2014/main" id="{27B6D9FE-1B5A-D848-B936-45EAA32A2A0A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8" y="452"/>
                <a:ext cx="968" cy="9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666" name="Picture 18">
                <a:extLst>
                  <a:ext uri="{FF2B5EF4-FFF2-40B4-BE49-F238E27FC236}">
                    <a16:creationId xmlns:a16="http://schemas.microsoft.com/office/drawing/2014/main" id="{2EB74D0D-9262-F64A-913C-5FD939D5A25C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61" y="904"/>
                <a:ext cx="968" cy="9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7668" name="Picture 20">
              <a:extLst>
                <a:ext uri="{FF2B5EF4-FFF2-40B4-BE49-F238E27FC236}">
                  <a16:creationId xmlns:a16="http://schemas.microsoft.com/office/drawing/2014/main" id="{384F5E73-CD29-DA45-9097-D92803BBFA08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5" y="496"/>
              <a:ext cx="2061" cy="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69" name="Rectangle 21">
              <a:extLst>
                <a:ext uri="{FF2B5EF4-FFF2-40B4-BE49-F238E27FC236}">
                  <a16:creationId xmlns:a16="http://schemas.microsoft.com/office/drawing/2014/main" id="{5874D79D-2CCB-C94E-9F9D-E4637F4E5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7290" cy="3419"/>
            </a:xfrm>
            <a:prstGeom prst="rect">
              <a:avLst/>
            </a:prstGeom>
            <a:noFill/>
            <a:ln w="25400" cap="flat">
              <a:solidFill>
                <a:srgbClr val="FFFF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defTabSz="707197" fontAlgn="base">
                <a:spcBef>
                  <a:spcPct val="0"/>
                </a:spcBef>
                <a:spcAft>
                  <a:spcPct val="0"/>
                </a:spcAft>
              </a:pPr>
              <a:endParaRPr lang="en-US" sz="2630" b="1">
                <a:solidFill>
                  <a:srgbClr val="FFFFFF"/>
                </a:solidFill>
                <a:latin typeface="Arial" panose="020B0604020202020204" pitchFamily="34" charset="0"/>
                <a:ea typeface="ヒラギノ角ゴ ProN W6" panose="020B0300000000000000" pitchFamily="34" charset="-128"/>
                <a:sym typeface="Arial" panose="020B0604020202020204" pitchFamily="34" charset="0"/>
              </a:endParaRPr>
            </a:p>
          </p:txBody>
        </p:sp>
        <p:sp>
          <p:nvSpPr>
            <p:cNvPr id="27670" name="Rectangle 22">
              <a:extLst>
                <a:ext uri="{FF2B5EF4-FFF2-40B4-BE49-F238E27FC236}">
                  <a16:creationId xmlns:a16="http://schemas.microsoft.com/office/drawing/2014/main" id="{9C71D5D9-56C3-6D42-83C3-89351AAEE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2979"/>
              <a:ext cx="252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54957" bIns="0">
              <a:spAutoFit/>
            </a:bodyPr>
            <a:lstStyle>
              <a:lvl1pPr marL="69850"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54022" defTabSz="707197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630" dirty="0">
                  <a:solidFill>
                    <a:srgbClr val="FFFF00"/>
                  </a:solidFill>
                  <a:latin typeface="Tahoma" panose="020B0604030504040204" pitchFamily="34" charset="0"/>
                  <a:ea typeface="ヒラギノ角ゴ ProN W6" panose="020B0300000000000000" pitchFamily="34" charset="-128"/>
                  <a:cs typeface="Tahoma" panose="020B0604030504040204" pitchFamily="34" charset="0"/>
                  <a:sym typeface="Tahoma" panose="020B0604030504040204" pitchFamily="34" charset="0"/>
                </a:rPr>
                <a:t>SNO+ Physics Goals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587658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SNO+ Detect Neutrinos?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neutrinos must first interact to produce a detectable charged particle</a:t>
            </a:r>
          </a:p>
          <a:p>
            <a:r>
              <a:rPr lang="en-US" dirty="0"/>
              <a:t>possible targets in ordinary matter:</a:t>
            </a:r>
          </a:p>
          <a:p>
            <a:pPr lvl="1"/>
            <a:r>
              <a:rPr lang="en-US" dirty="0"/>
              <a:t>electrons</a:t>
            </a:r>
          </a:p>
          <a:p>
            <a:pPr lvl="1"/>
            <a:r>
              <a:rPr lang="en-US" dirty="0"/>
              <a:t>atomic nuclei</a:t>
            </a:r>
          </a:p>
          <a:p>
            <a:pPr lvl="2"/>
            <a:r>
              <a:rPr lang="en-US" dirty="0"/>
              <a:t>composed of nucleons (protons and neutrons)</a:t>
            </a:r>
          </a:p>
          <a:p>
            <a:pPr lvl="3"/>
            <a:r>
              <a:rPr lang="en-US" dirty="0"/>
              <a:t>composed of quarks</a:t>
            </a:r>
          </a:p>
          <a:p>
            <a:pPr lvl="3"/>
            <a:endParaRPr lang="en-US" dirty="0"/>
          </a:p>
          <a:p>
            <a:r>
              <a:rPr lang="en-US" dirty="0"/>
              <a:t>neutrinos only undergo the weak interaction</a:t>
            </a:r>
          </a:p>
          <a:p>
            <a:pPr marL="0" indent="0">
              <a:buNone/>
            </a:pPr>
            <a:r>
              <a:rPr lang="en-US" dirty="0"/>
              <a:t>   CC: </a:t>
            </a:r>
          </a:p>
          <a:p>
            <a:pPr marL="0" indent="0">
              <a:buNone/>
            </a:pPr>
            <a:r>
              <a:rPr lang="en-US" dirty="0"/>
              <a:t>   NC: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666" y="2673755"/>
            <a:ext cx="2061883" cy="2347375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570822" y="5524551"/>
          <a:ext cx="2206776" cy="515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3" name="Equation" r:id="rId4" imgW="977900" imgH="228600" progId="Equation.DSMT4">
                  <p:embed/>
                </p:oleObj>
              </mc:Choice>
              <mc:Fallback>
                <p:oleObj name="Equation" r:id="rId4" imgW="977900" imgH="228600" progId="Equation.DSMT4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70822" y="5524551"/>
                        <a:ext cx="2206776" cy="5158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572113" y="6048780"/>
          <a:ext cx="2259211" cy="4408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4" name="Equation" r:id="rId6" imgW="1041400" imgH="203200" progId="Equation.DSMT4">
                  <p:embed/>
                </p:oleObj>
              </mc:Choice>
              <mc:Fallback>
                <p:oleObj name="Equation" r:id="rId6" imgW="1041400" imgH="203200" progId="Equation.DSMT4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72113" y="6048780"/>
                        <a:ext cx="2259211" cy="4408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Arrow Connector 10"/>
          <p:cNvCxnSpPr/>
          <p:nvPr/>
        </p:nvCxnSpPr>
        <p:spPr>
          <a:xfrm flipH="1" flipV="1">
            <a:off x="3795507" y="5800393"/>
            <a:ext cx="1684789" cy="7071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80301" y="6364238"/>
            <a:ext cx="3432222" cy="372379"/>
          </a:xfrm>
          <a:prstGeom prst="rect">
            <a:avLst/>
          </a:prstGeom>
          <a:noFill/>
        </p:spPr>
        <p:txBody>
          <a:bodyPr wrap="none" lIns="100552" tIns="50277" rIns="100552" bIns="50277" rtlCol="0">
            <a:spAutoFit/>
          </a:bodyPr>
          <a:lstStyle/>
          <a:p>
            <a:pPr defTabSz="502739"/>
            <a:r>
              <a:rPr lang="en-US" sz="1760" i="1" dirty="0">
                <a:solidFill>
                  <a:prstClr val="black"/>
                </a:solidFill>
                <a:latin typeface="Arial"/>
              </a:rPr>
              <a:t>Y has +1 charge compared to X</a:t>
            </a:r>
          </a:p>
        </p:txBody>
      </p:sp>
    </p:spTree>
    <p:extLst>
      <p:ext uri="{BB962C8B-B14F-4D97-AF65-F5344CB8AC3E}">
        <p14:creationId xmlns:p14="http://schemas.microsoft.com/office/powerpoint/2010/main" val="994778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Neutrino-Electron Scattering</a:t>
            </a:r>
          </a:p>
        </p:txBody>
      </p:sp>
      <p:sp>
        <p:nvSpPr>
          <p:cNvPr id="5" name="Rectangle 5"/>
          <p:cNvSpPr>
            <a:spLocks/>
          </p:cNvSpPr>
          <p:nvPr/>
        </p:nvSpPr>
        <p:spPr bwMode="auto">
          <a:xfrm>
            <a:off x="321425" y="6219627"/>
            <a:ext cx="459996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9464" bIns="0">
            <a:spAutoFit/>
          </a:bodyPr>
          <a:lstStyle/>
          <a:p>
            <a:pPr marL="48990" algn="ctr" defTabSz="1002854"/>
            <a:r>
              <a:rPr lang="en-US" sz="2970" dirty="0">
                <a:solidFill>
                  <a:srgbClr val="0033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e</a:t>
            </a:r>
            <a:r>
              <a:rPr lang="en-US" sz="2970" baseline="30000" dirty="0">
                <a:solidFill>
                  <a:srgbClr val="0033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−</a:t>
            </a:r>
          </a:p>
        </p:txBody>
      </p:sp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691270" y="3576839"/>
            <a:ext cx="3392499" cy="2750344"/>
            <a:chOff x="0" y="0"/>
            <a:chExt cx="2762" cy="2240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0" y="0"/>
              <a:ext cx="1381" cy="599"/>
            </a:xfrm>
            <a:prstGeom prst="line">
              <a:avLst/>
            </a:prstGeom>
            <a:noFill/>
            <a:ln w="12700" cap="flat">
              <a:solidFill>
                <a:srgbClr val="1C1C34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defTabSz="1002854"/>
              <a:endParaRPr lang="en-US" sz="1980">
                <a:solidFill>
                  <a:srgbClr val="292934"/>
                </a:solidFill>
                <a:latin typeface="Arial"/>
              </a:endParaRPr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 rot="10800000" flipH="1">
              <a:off x="1381" y="1"/>
              <a:ext cx="1381" cy="599"/>
            </a:xfrm>
            <a:prstGeom prst="line">
              <a:avLst/>
            </a:prstGeom>
            <a:noFill/>
            <a:ln w="12700" cap="flat">
              <a:solidFill>
                <a:srgbClr val="1C1C34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defTabSz="1002854"/>
              <a:endParaRPr lang="en-US" sz="1980">
                <a:solidFill>
                  <a:srgbClr val="292934"/>
                </a:solidFill>
                <a:latin typeface="Arial"/>
              </a:endParaRPr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1381" y="1639"/>
              <a:ext cx="1381" cy="601"/>
            </a:xfrm>
            <a:prstGeom prst="line">
              <a:avLst/>
            </a:prstGeom>
            <a:noFill/>
            <a:ln w="12700" cap="flat">
              <a:solidFill>
                <a:srgbClr val="1C1C34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defTabSz="1002854"/>
              <a:endParaRPr lang="en-US" sz="1980">
                <a:solidFill>
                  <a:srgbClr val="292934"/>
                </a:solidFill>
                <a:latin typeface="Arial"/>
              </a:endParaRPr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 rot="10800000" flipH="1">
              <a:off x="0" y="1639"/>
              <a:ext cx="1381" cy="601"/>
            </a:xfrm>
            <a:prstGeom prst="line">
              <a:avLst/>
            </a:prstGeom>
            <a:noFill/>
            <a:ln w="12700" cap="flat">
              <a:solidFill>
                <a:srgbClr val="1C1C34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defTabSz="1002854"/>
              <a:endParaRPr lang="en-US" sz="1980">
                <a:solidFill>
                  <a:srgbClr val="292934"/>
                </a:solidFill>
                <a:latin typeface="Arial"/>
              </a:endParaRPr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1381" y="600"/>
              <a:ext cx="1" cy="1039"/>
            </a:xfrm>
            <a:prstGeom prst="line">
              <a:avLst/>
            </a:prstGeom>
            <a:noFill/>
            <a:ln w="12700" cap="flat">
              <a:solidFill>
                <a:srgbClr val="1C1C34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defTabSz="1002854"/>
              <a:endParaRPr lang="en-US" sz="1980">
                <a:solidFill>
                  <a:srgbClr val="292934"/>
                </a:solidFill>
                <a:latin typeface="Arial"/>
              </a:endParaRPr>
            </a:p>
          </p:txBody>
        </p:sp>
      </p:grpSp>
      <p:sp>
        <p:nvSpPr>
          <p:cNvPr id="12" name="Rectangle 12"/>
          <p:cNvSpPr>
            <a:spLocks/>
          </p:cNvSpPr>
          <p:nvPr/>
        </p:nvSpPr>
        <p:spPr bwMode="auto">
          <a:xfrm>
            <a:off x="2439652" y="4742000"/>
            <a:ext cx="472819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9464" bIns="0">
            <a:spAutoFit/>
          </a:bodyPr>
          <a:lstStyle/>
          <a:p>
            <a:pPr marL="48990" algn="ctr" defTabSz="1002854"/>
            <a:r>
              <a:rPr lang="en-US" sz="2970" dirty="0">
                <a:solidFill>
                  <a:srgbClr val="FF33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Z</a:t>
            </a:r>
            <a:r>
              <a:rPr lang="en-US" sz="2970" baseline="30000" dirty="0">
                <a:solidFill>
                  <a:srgbClr val="FF33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0</a:t>
            </a:r>
          </a:p>
        </p:txBody>
      </p:sp>
      <p:sp>
        <p:nvSpPr>
          <p:cNvPr id="13" name="Rectangle 13"/>
          <p:cNvSpPr>
            <a:spLocks/>
          </p:cNvSpPr>
          <p:nvPr/>
        </p:nvSpPr>
        <p:spPr bwMode="auto">
          <a:xfrm>
            <a:off x="4006405" y="3500661"/>
            <a:ext cx="825479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9464" bIns="0">
            <a:spAutoFit/>
          </a:bodyPr>
          <a:lstStyle/>
          <a:p>
            <a:pPr marL="48990" algn="ctr" defTabSz="1002854"/>
            <a:r>
              <a:rPr lang="en-US" sz="2970" dirty="0" err="1">
                <a:solidFill>
                  <a:srgbClr val="003300"/>
                </a:solidFill>
                <a:latin typeface="Symbol" charset="0"/>
                <a:ea typeface="ＭＳ Ｐゴシック" charset="0"/>
                <a:cs typeface="Symbol" charset="0"/>
                <a:sym typeface="Symbol" charset="0"/>
              </a:rPr>
              <a:t>ν</a:t>
            </a:r>
            <a:r>
              <a:rPr lang="en-US" sz="2970" baseline="-22000" dirty="0" err="1">
                <a:solidFill>
                  <a:srgbClr val="0033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e,</a:t>
            </a:r>
            <a:r>
              <a:rPr lang="en-US" sz="2970" baseline="-22000" dirty="0" err="1">
                <a:solidFill>
                  <a:srgbClr val="003300"/>
                </a:solidFill>
                <a:latin typeface="Symbol" charset="0"/>
                <a:ea typeface="ＭＳ Ｐゴシック" charset="0"/>
                <a:cs typeface="Symbol" charset="0"/>
                <a:sym typeface="Symbol" charset="0"/>
              </a:rPr>
              <a:t>μ</a:t>
            </a:r>
            <a:r>
              <a:rPr lang="en-US" sz="2970" baseline="-22000" dirty="0" err="1">
                <a:solidFill>
                  <a:srgbClr val="0033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,</a:t>
            </a:r>
            <a:r>
              <a:rPr lang="en-US" sz="2970" baseline="-22000" dirty="0" err="1">
                <a:solidFill>
                  <a:srgbClr val="003300"/>
                </a:solidFill>
                <a:latin typeface="Symbol" charset="0"/>
                <a:ea typeface="ＭＳ Ｐゴシック" charset="0"/>
                <a:cs typeface="Symbol" charset="0"/>
                <a:sym typeface="Symbol" charset="0"/>
              </a:rPr>
              <a:t>τ</a:t>
            </a:r>
            <a:endParaRPr lang="en-US" sz="2970" baseline="-22000" dirty="0">
              <a:solidFill>
                <a:srgbClr val="003300"/>
              </a:solidFill>
              <a:latin typeface="Symbol" charset="0"/>
              <a:ea typeface="ＭＳ Ｐゴシック" charset="0"/>
              <a:cs typeface="Symbol" charset="0"/>
              <a:sym typeface="Symbol" charset="0"/>
            </a:endParaRPr>
          </a:p>
        </p:txBody>
      </p:sp>
      <p:sp>
        <p:nvSpPr>
          <p:cNvPr id="14" name="Rectangle 14"/>
          <p:cNvSpPr>
            <a:spLocks/>
          </p:cNvSpPr>
          <p:nvPr/>
        </p:nvSpPr>
        <p:spPr bwMode="auto">
          <a:xfrm>
            <a:off x="4049592" y="6220620"/>
            <a:ext cx="459996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9464" bIns="0">
            <a:spAutoFit/>
          </a:bodyPr>
          <a:lstStyle/>
          <a:p>
            <a:pPr marL="48990" algn="ctr" defTabSz="1002854"/>
            <a:r>
              <a:rPr lang="en-US" sz="2970" dirty="0">
                <a:solidFill>
                  <a:srgbClr val="0033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e</a:t>
            </a:r>
            <a:r>
              <a:rPr lang="en-US" sz="2970" baseline="30000" dirty="0">
                <a:solidFill>
                  <a:srgbClr val="0033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−</a:t>
            </a:r>
          </a:p>
        </p:txBody>
      </p:sp>
      <p:sp>
        <p:nvSpPr>
          <p:cNvPr id="15" name="Rectangle 15"/>
          <p:cNvSpPr>
            <a:spLocks/>
          </p:cNvSpPr>
          <p:nvPr/>
        </p:nvSpPr>
        <p:spPr bwMode="auto">
          <a:xfrm>
            <a:off x="330151" y="3501889"/>
            <a:ext cx="825479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9464" bIns="0">
            <a:spAutoFit/>
          </a:bodyPr>
          <a:lstStyle/>
          <a:p>
            <a:pPr marL="48990" algn="ctr" defTabSz="1002854"/>
            <a:r>
              <a:rPr lang="en-US" sz="2970" dirty="0" err="1">
                <a:solidFill>
                  <a:srgbClr val="003300"/>
                </a:solidFill>
                <a:latin typeface="Symbol" charset="0"/>
                <a:ea typeface="ＭＳ Ｐゴシック" charset="0"/>
                <a:cs typeface="Symbol" charset="0"/>
                <a:sym typeface="Symbol" charset="0"/>
              </a:rPr>
              <a:t>ν</a:t>
            </a:r>
            <a:r>
              <a:rPr lang="en-US" sz="2970" baseline="-22000" dirty="0" err="1">
                <a:solidFill>
                  <a:srgbClr val="0033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e,</a:t>
            </a:r>
            <a:r>
              <a:rPr lang="en-US" sz="2970" baseline="-22000" dirty="0" err="1">
                <a:solidFill>
                  <a:srgbClr val="003300"/>
                </a:solidFill>
                <a:latin typeface="Symbol" charset="0"/>
                <a:ea typeface="ＭＳ Ｐゴシック" charset="0"/>
                <a:cs typeface="Symbol" charset="0"/>
                <a:sym typeface="Symbol" charset="0"/>
              </a:rPr>
              <a:t>μ</a:t>
            </a:r>
            <a:r>
              <a:rPr lang="en-US" sz="2970" baseline="-22000" dirty="0" err="1">
                <a:solidFill>
                  <a:srgbClr val="0033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,</a:t>
            </a:r>
            <a:r>
              <a:rPr lang="en-US" sz="2970" baseline="-22000" dirty="0" err="1">
                <a:solidFill>
                  <a:srgbClr val="003300"/>
                </a:solidFill>
                <a:latin typeface="Symbol" charset="0"/>
                <a:ea typeface="ＭＳ Ｐゴシック" charset="0"/>
                <a:cs typeface="Symbol" charset="0"/>
                <a:sym typeface="Symbol" charset="0"/>
              </a:rPr>
              <a:t>τ</a:t>
            </a:r>
            <a:endParaRPr lang="en-US" sz="2970" baseline="-22000" dirty="0">
              <a:solidFill>
                <a:srgbClr val="003300"/>
              </a:solidFill>
              <a:latin typeface="Symbol" charset="0"/>
              <a:ea typeface="ＭＳ Ｐゴシック" charset="0"/>
              <a:cs typeface="Symbol" charset="0"/>
              <a:sym typeface="Symbol" charset="0"/>
            </a:endParaRPr>
          </a:p>
        </p:txBody>
      </p:sp>
      <p:sp>
        <p:nvSpPr>
          <p:cNvPr id="16" name="Rectangle 16"/>
          <p:cNvSpPr>
            <a:spLocks/>
          </p:cNvSpPr>
          <p:nvPr/>
        </p:nvSpPr>
        <p:spPr bwMode="auto">
          <a:xfrm>
            <a:off x="7457391" y="4745683"/>
            <a:ext cx="607471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9464" bIns="0">
            <a:spAutoFit/>
          </a:bodyPr>
          <a:lstStyle/>
          <a:p>
            <a:pPr marL="48990" algn="ctr" defTabSz="1002854"/>
            <a:r>
              <a:rPr lang="en-US" sz="2970">
                <a:solidFill>
                  <a:srgbClr val="FF33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W</a:t>
            </a:r>
            <a:r>
              <a:rPr lang="en-US" sz="2970" baseline="30000">
                <a:solidFill>
                  <a:srgbClr val="FF33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+</a:t>
            </a:r>
          </a:p>
        </p:txBody>
      </p:sp>
      <p:sp>
        <p:nvSpPr>
          <p:cNvPr id="17" name="Rectangle 17"/>
          <p:cNvSpPr>
            <a:spLocks/>
          </p:cNvSpPr>
          <p:nvPr/>
        </p:nvSpPr>
        <p:spPr bwMode="auto">
          <a:xfrm>
            <a:off x="9048424" y="6220620"/>
            <a:ext cx="424729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9464" bIns="0">
            <a:spAutoFit/>
          </a:bodyPr>
          <a:lstStyle/>
          <a:p>
            <a:pPr marL="48990" algn="ctr" defTabSz="1002854"/>
            <a:r>
              <a:rPr lang="en-US" sz="2970" dirty="0" err="1">
                <a:solidFill>
                  <a:srgbClr val="003300"/>
                </a:solidFill>
                <a:latin typeface="Symbol" charset="0"/>
                <a:ea typeface="ＭＳ Ｐゴシック" charset="0"/>
                <a:cs typeface="Symbol" charset="0"/>
                <a:sym typeface="Symbol" charset="0"/>
              </a:rPr>
              <a:t>ν</a:t>
            </a:r>
            <a:r>
              <a:rPr lang="en-US" sz="2970" baseline="-22000" dirty="0" err="1">
                <a:solidFill>
                  <a:srgbClr val="0033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e</a:t>
            </a:r>
            <a:endParaRPr lang="en-US" sz="2970" baseline="-22000" dirty="0">
              <a:solidFill>
                <a:srgbClr val="003300"/>
              </a:solidFill>
              <a:latin typeface="Arial Bold" charset="0"/>
              <a:ea typeface="ＭＳ Ｐゴシック" charset="0"/>
              <a:cs typeface="Arial Bold" charset="0"/>
              <a:sym typeface="Arial Bold" charset="0"/>
            </a:endParaRPr>
          </a:p>
        </p:txBody>
      </p:sp>
      <p:sp>
        <p:nvSpPr>
          <p:cNvPr id="18" name="Rectangle 18"/>
          <p:cNvSpPr>
            <a:spLocks/>
          </p:cNvSpPr>
          <p:nvPr/>
        </p:nvSpPr>
        <p:spPr bwMode="auto">
          <a:xfrm>
            <a:off x="8974254" y="3500100"/>
            <a:ext cx="459996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9464" bIns="0">
            <a:spAutoFit/>
          </a:bodyPr>
          <a:lstStyle/>
          <a:p>
            <a:pPr marL="48990" algn="ctr" defTabSz="1002854"/>
            <a:r>
              <a:rPr lang="en-US" sz="2970" dirty="0">
                <a:solidFill>
                  <a:srgbClr val="0033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e</a:t>
            </a:r>
            <a:r>
              <a:rPr lang="en-US" sz="2970" baseline="30000" dirty="0">
                <a:solidFill>
                  <a:srgbClr val="0033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−</a:t>
            </a:r>
          </a:p>
        </p:txBody>
      </p:sp>
      <p:sp>
        <p:nvSpPr>
          <p:cNvPr id="19" name="Rectangle 19"/>
          <p:cNvSpPr>
            <a:spLocks/>
          </p:cNvSpPr>
          <p:nvPr/>
        </p:nvSpPr>
        <p:spPr bwMode="auto">
          <a:xfrm>
            <a:off x="5407423" y="3501889"/>
            <a:ext cx="424729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9464" bIns="0">
            <a:spAutoFit/>
          </a:bodyPr>
          <a:lstStyle/>
          <a:p>
            <a:pPr marL="48990" algn="ctr" defTabSz="1002854"/>
            <a:r>
              <a:rPr lang="en-US" sz="2970" dirty="0" err="1">
                <a:solidFill>
                  <a:srgbClr val="003300"/>
                </a:solidFill>
                <a:latin typeface="Symbol" charset="0"/>
                <a:ea typeface="ＭＳ Ｐゴシック" charset="0"/>
                <a:cs typeface="Symbol" charset="0"/>
                <a:sym typeface="Symbol" charset="0"/>
              </a:rPr>
              <a:t>ν</a:t>
            </a:r>
            <a:r>
              <a:rPr lang="en-US" sz="2970" baseline="-22000" dirty="0" err="1">
                <a:solidFill>
                  <a:srgbClr val="0033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e</a:t>
            </a:r>
            <a:endParaRPr lang="en-US" sz="2970" baseline="-22000" dirty="0">
              <a:solidFill>
                <a:srgbClr val="003300"/>
              </a:solidFill>
              <a:latin typeface="Arial Bold" charset="0"/>
              <a:ea typeface="ＭＳ Ｐゴシック" charset="0"/>
              <a:cs typeface="Arial Bold" charset="0"/>
              <a:sym typeface="Arial Bold" charset="0"/>
            </a:endParaRPr>
          </a:p>
        </p:txBody>
      </p:sp>
      <p:sp>
        <p:nvSpPr>
          <p:cNvPr id="20" name="Rectangle 20"/>
          <p:cNvSpPr>
            <a:spLocks/>
          </p:cNvSpPr>
          <p:nvPr/>
        </p:nvSpPr>
        <p:spPr bwMode="auto">
          <a:xfrm>
            <a:off x="5325817" y="6219627"/>
            <a:ext cx="459996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9464" bIns="0">
            <a:spAutoFit/>
          </a:bodyPr>
          <a:lstStyle/>
          <a:p>
            <a:pPr marL="48990" algn="ctr" defTabSz="1002854"/>
            <a:r>
              <a:rPr lang="en-US" sz="2970" dirty="0">
                <a:solidFill>
                  <a:srgbClr val="0033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e</a:t>
            </a:r>
            <a:r>
              <a:rPr lang="en-US" sz="2970" baseline="30000" dirty="0">
                <a:solidFill>
                  <a:srgbClr val="003300"/>
                </a:solidFill>
                <a:latin typeface="Arial Bold" charset="0"/>
                <a:ea typeface="ＭＳ Ｐゴシック" charset="0"/>
                <a:cs typeface="Arial Bold" charset="0"/>
                <a:sym typeface="Arial Bold" charset="0"/>
              </a:rPr>
              <a:t>−</a:t>
            </a:r>
          </a:p>
        </p:txBody>
      </p:sp>
      <p:grpSp>
        <p:nvGrpSpPr>
          <p:cNvPr id="21" name="Group 26"/>
          <p:cNvGrpSpPr>
            <a:grpSpLocks/>
          </p:cNvGrpSpPr>
          <p:nvPr/>
        </p:nvGrpSpPr>
        <p:grpSpPr bwMode="auto">
          <a:xfrm>
            <a:off x="5681180" y="3576839"/>
            <a:ext cx="3392499" cy="2750344"/>
            <a:chOff x="0" y="0"/>
            <a:chExt cx="2762" cy="2240"/>
          </a:xfrm>
        </p:grpSpPr>
        <p:sp>
          <p:nvSpPr>
            <p:cNvPr id="22" name="Line 21"/>
            <p:cNvSpPr>
              <a:spLocks noChangeShapeType="1"/>
            </p:cNvSpPr>
            <p:nvPr/>
          </p:nvSpPr>
          <p:spPr bwMode="auto">
            <a:xfrm>
              <a:off x="0" y="0"/>
              <a:ext cx="1381" cy="599"/>
            </a:xfrm>
            <a:prstGeom prst="line">
              <a:avLst/>
            </a:prstGeom>
            <a:noFill/>
            <a:ln w="12700" cap="flat">
              <a:solidFill>
                <a:srgbClr val="1C1C34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defTabSz="1002854"/>
              <a:endParaRPr lang="en-US" sz="1980">
                <a:solidFill>
                  <a:srgbClr val="292934"/>
                </a:solidFill>
                <a:latin typeface="Arial"/>
              </a:endParaRPr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 rot="10800000" flipH="1">
              <a:off x="1381" y="1"/>
              <a:ext cx="1381" cy="599"/>
            </a:xfrm>
            <a:prstGeom prst="line">
              <a:avLst/>
            </a:prstGeom>
            <a:noFill/>
            <a:ln w="12700" cap="flat">
              <a:solidFill>
                <a:srgbClr val="1C1C34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defTabSz="1002854"/>
              <a:endParaRPr lang="en-US" sz="1980">
                <a:solidFill>
                  <a:srgbClr val="292934"/>
                </a:solidFill>
                <a:latin typeface="Arial"/>
              </a:endParaRPr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>
              <a:off x="1381" y="1639"/>
              <a:ext cx="1381" cy="601"/>
            </a:xfrm>
            <a:prstGeom prst="line">
              <a:avLst/>
            </a:prstGeom>
            <a:noFill/>
            <a:ln w="12700" cap="flat">
              <a:solidFill>
                <a:srgbClr val="1C1C34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defTabSz="1002854"/>
              <a:endParaRPr lang="en-US" sz="1980">
                <a:solidFill>
                  <a:srgbClr val="292934"/>
                </a:solidFill>
                <a:latin typeface="Arial"/>
              </a:endParaRPr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 rot="10800000" flipH="1">
              <a:off x="0" y="1639"/>
              <a:ext cx="1381" cy="601"/>
            </a:xfrm>
            <a:prstGeom prst="line">
              <a:avLst/>
            </a:prstGeom>
            <a:noFill/>
            <a:ln w="12700" cap="flat">
              <a:solidFill>
                <a:srgbClr val="1C1C34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defTabSz="1002854"/>
              <a:endParaRPr lang="en-US" sz="1980">
                <a:solidFill>
                  <a:srgbClr val="292934"/>
                </a:solidFill>
                <a:latin typeface="Arial"/>
              </a:endParaRPr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1381" y="600"/>
              <a:ext cx="1" cy="1039"/>
            </a:xfrm>
            <a:prstGeom prst="line">
              <a:avLst/>
            </a:prstGeom>
            <a:noFill/>
            <a:ln w="12700" cap="flat">
              <a:solidFill>
                <a:srgbClr val="1C1C34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defTabSz="1002854"/>
              <a:endParaRPr lang="en-US" sz="1980">
                <a:solidFill>
                  <a:srgbClr val="292934"/>
                </a:solidFill>
                <a:latin typeface="Arial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832384" y="6887171"/>
            <a:ext cx="8214877" cy="406235"/>
          </a:xfrm>
          <a:prstGeom prst="rect">
            <a:avLst/>
          </a:prstGeom>
          <a:noFill/>
        </p:spPr>
        <p:txBody>
          <a:bodyPr wrap="none" lIns="100552" tIns="50277" rIns="100552" bIns="50277" rtlCol="0">
            <a:spAutoFit/>
          </a:bodyPr>
          <a:lstStyle/>
          <a:p>
            <a:pPr defTabSz="502739"/>
            <a:r>
              <a:rPr lang="en-US" sz="1980" dirty="0">
                <a:solidFill>
                  <a:srgbClr val="4A66AC"/>
                </a:solidFill>
                <a:latin typeface="Arial"/>
              </a:rPr>
              <a:t>Neutral-Current scattering                            Charged-Current Scattering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E9F31AB-0034-964C-918C-DD8DB25F5197}"/>
                  </a:ext>
                </a:extLst>
              </p:cNvPr>
              <p:cNvSpPr txBox="1"/>
              <p:nvPr/>
            </p:nvSpPr>
            <p:spPr>
              <a:xfrm>
                <a:off x="330151" y="1774154"/>
                <a:ext cx="8741072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  <a:p>
                <a:endParaRPr lang="en-US" sz="2800" dirty="0"/>
              </a:p>
              <a:p>
                <a:r>
                  <a:rPr lang="en-US" sz="2800" i="1" dirty="0">
                    <a:solidFill>
                      <a:srgbClr val="7030A0"/>
                    </a:solidFill>
                  </a:rPr>
                  <a:t>recoiling electrons make scintillation light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E9F31AB-0034-964C-918C-DD8DB25F51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151" y="1774154"/>
                <a:ext cx="8741072" cy="1384995"/>
              </a:xfrm>
              <a:prstGeom prst="rect">
                <a:avLst/>
              </a:prstGeom>
              <a:blipFill>
                <a:blip r:embed="rId2"/>
                <a:stretch>
                  <a:fillRect l="-1451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>
            <a:extLst>
              <a:ext uri="{FF2B5EF4-FFF2-40B4-BE49-F238E27FC236}">
                <a16:creationId xmlns:a16="http://schemas.microsoft.com/office/drawing/2014/main" id="{34BE9E84-32ED-DA4D-9026-83C975C7C15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8281263" y="3037383"/>
            <a:ext cx="1689100" cy="11938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848FC66-33ED-164D-8A68-900C5049F16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3452129" y="5765440"/>
            <a:ext cx="1689100" cy="119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093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Does SNO+ Detect Antineutrinos?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antineutrinos must first interact to produce a detectable charged particle</a:t>
            </a:r>
          </a:p>
          <a:p>
            <a:r>
              <a:rPr lang="en-US" dirty="0"/>
              <a:t>possible targets in ordinary matter:</a:t>
            </a:r>
          </a:p>
          <a:p>
            <a:pPr lvl="1"/>
            <a:r>
              <a:rPr lang="en-US" dirty="0"/>
              <a:t>electrons</a:t>
            </a:r>
          </a:p>
          <a:p>
            <a:pPr lvl="1"/>
            <a:r>
              <a:rPr lang="en-US" dirty="0"/>
              <a:t>atomic nuclei</a:t>
            </a:r>
          </a:p>
          <a:p>
            <a:pPr lvl="2"/>
            <a:r>
              <a:rPr lang="en-US" dirty="0"/>
              <a:t>composed of nucleons (protons and neutrons)</a:t>
            </a:r>
          </a:p>
          <a:p>
            <a:pPr lvl="3"/>
            <a:r>
              <a:rPr lang="en-US" dirty="0"/>
              <a:t>composed of quarks</a:t>
            </a:r>
          </a:p>
          <a:p>
            <a:pPr lvl="3"/>
            <a:endParaRPr lang="en-US" dirty="0"/>
          </a:p>
          <a:p>
            <a:r>
              <a:rPr lang="en-US" dirty="0"/>
              <a:t>antineutrinos only undergo the weak interaction</a:t>
            </a:r>
          </a:p>
          <a:p>
            <a:pPr marL="0" indent="0">
              <a:buNone/>
            </a:pPr>
            <a:r>
              <a:rPr lang="en-US" dirty="0"/>
              <a:t>   CC: </a:t>
            </a:r>
          </a:p>
          <a:p>
            <a:pPr marL="0" indent="0">
              <a:buNone/>
            </a:pPr>
            <a:r>
              <a:rPr lang="en-US" dirty="0"/>
              <a:t>   NC: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666" y="2673755"/>
            <a:ext cx="2061883" cy="2347375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3795507" y="5800393"/>
            <a:ext cx="1684789" cy="7071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80301" y="6364238"/>
            <a:ext cx="3363292" cy="372379"/>
          </a:xfrm>
          <a:prstGeom prst="rect">
            <a:avLst/>
          </a:prstGeom>
          <a:noFill/>
        </p:spPr>
        <p:txBody>
          <a:bodyPr wrap="none" lIns="100552" tIns="50277" rIns="100552" bIns="50277" rtlCol="0">
            <a:spAutoFit/>
          </a:bodyPr>
          <a:lstStyle/>
          <a:p>
            <a:pPr defTabSz="502739"/>
            <a:r>
              <a:rPr lang="en-US" sz="1760" i="1" dirty="0">
                <a:solidFill>
                  <a:prstClr val="black"/>
                </a:solidFill>
                <a:latin typeface="Arial"/>
              </a:rPr>
              <a:t>Y has –1 charge compared to 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0BE2514-D8C3-4746-BED6-EF62D0B61541}"/>
                  </a:ext>
                </a:extLst>
              </p:cNvPr>
              <p:cNvSpPr/>
              <p:nvPr/>
            </p:nvSpPr>
            <p:spPr>
              <a:xfrm>
                <a:off x="1486586" y="6040530"/>
                <a:ext cx="229101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0BE2514-D8C3-4746-BED6-EF62D0B615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6586" y="6040530"/>
                <a:ext cx="2291012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3A231237-0A53-C344-823B-895BAE3941FB}"/>
                  </a:ext>
                </a:extLst>
              </p:cNvPr>
              <p:cNvSpPr/>
              <p:nvPr/>
            </p:nvSpPr>
            <p:spPr>
              <a:xfrm>
                <a:off x="1486586" y="5558730"/>
                <a:ext cx="208069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3A231237-0A53-C344-823B-895BAE3941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6586" y="5558730"/>
                <a:ext cx="2080698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8535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F028A40-EFD0-6443-B9B9-A9A52A09C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713" y="3749866"/>
            <a:ext cx="5321300" cy="1308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0FB228D-2B0F-584F-A854-7E4EBBDB225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1938445" y="3656248"/>
            <a:ext cx="1689100" cy="1193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Inverse Beta Decay (on protons)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charged-current weak interaction of anti-electron neutrinos on protons</a:t>
            </a:r>
          </a:p>
          <a:p>
            <a:pPr lvl="1"/>
            <a:r>
              <a:rPr lang="en-US" dirty="0"/>
              <a:t>this is how neutrinos were first detected by                             </a:t>
            </a:r>
            <a:r>
              <a:rPr lang="en-US" dirty="0" err="1"/>
              <a:t>Reines</a:t>
            </a:r>
            <a:r>
              <a:rPr lang="en-US" dirty="0"/>
              <a:t> and Cowan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4A137A-9366-1A40-8BB4-8FD45F118D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0856" y="2305581"/>
            <a:ext cx="3562228" cy="27072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DB9F4B-5DB6-6944-89BB-519C331812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9693" y="448129"/>
            <a:ext cx="2845579" cy="44994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2436D1F-29EB-CA4B-8E70-2014B0648E3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4741756" y="4109213"/>
            <a:ext cx="1689100" cy="11938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A03BD9E-F973-8F4F-9B8B-E2E3B8793162}"/>
              </a:ext>
            </a:extLst>
          </p:cNvPr>
          <p:cNvSpPr txBox="1"/>
          <p:nvPr/>
        </p:nvSpPr>
        <p:spPr>
          <a:xfrm>
            <a:off x="502920" y="5389372"/>
            <a:ext cx="94901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the positron makes a prompt scintillation signal</a:t>
            </a:r>
          </a:p>
          <a:p>
            <a:r>
              <a:rPr lang="en-US" dirty="0"/>
              <a:t>- the neutron takes ~0.2 </a:t>
            </a:r>
            <a:r>
              <a:rPr lang="en-US" dirty="0" err="1"/>
              <a:t>ms</a:t>
            </a:r>
            <a:r>
              <a:rPr lang="en-US" dirty="0"/>
              <a:t> to bounce around and then get captured (by a proton)</a:t>
            </a:r>
          </a:p>
          <a:p>
            <a:r>
              <a:rPr lang="en-US" dirty="0"/>
              <a:t>	- releasing a 2.2 MeV gamma ray that makes a delayed signal</a:t>
            </a:r>
          </a:p>
          <a:p>
            <a:endParaRPr lang="en-US" dirty="0"/>
          </a:p>
          <a:p>
            <a:r>
              <a:rPr lang="en-US" dirty="0"/>
              <a:t>The inverse beta decay </a:t>
            </a:r>
            <a:r>
              <a:rPr lang="en-US" b="1" dirty="0"/>
              <a:t>delayed coincidence signal</a:t>
            </a:r>
            <a:r>
              <a:rPr lang="en-US" dirty="0"/>
              <a:t> is very distinctive in a </a:t>
            </a:r>
            <a:r>
              <a:rPr lang="en-US" dirty="0">
                <a:solidFill>
                  <a:srgbClr val="7030A0"/>
                </a:solidFill>
              </a:rPr>
              <a:t>liquid scintillator detector </a:t>
            </a:r>
            <a:r>
              <a:rPr lang="en-US" dirty="0"/>
              <a:t>which has lots of hydrogen (protons) in the organic molecule.</a:t>
            </a:r>
          </a:p>
        </p:txBody>
      </p:sp>
    </p:spTree>
    <p:extLst>
      <p:ext uri="{BB962C8B-B14F-4D97-AF65-F5344CB8AC3E}">
        <p14:creationId xmlns:p14="http://schemas.microsoft.com/office/powerpoint/2010/main" val="37893108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322697" y="2215843"/>
            <a:ext cx="7923232" cy="390723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7869" indent="0">
              <a:buNone/>
              <a:defRPr sz="3400"/>
            </a:pPr>
            <a:r>
              <a:rPr lang="en-US" sz="2800" dirty="0">
                <a:solidFill>
                  <a:srgbClr val="FF0000"/>
                </a:solidFill>
              </a:rPr>
              <a:t>Neutrino Physics at Lower Energy</a:t>
            </a:r>
            <a:endParaRPr sz="1800" dirty="0">
              <a:solidFill>
                <a:srgbClr val="FF0000"/>
              </a:solidFill>
            </a:endParaRPr>
          </a:p>
          <a:p>
            <a:pPr marL="309884" indent="-272015">
              <a:defRPr sz="3400"/>
            </a:pPr>
            <a:endParaRPr sz="1800" dirty="0"/>
          </a:p>
          <a:p>
            <a:pPr marL="309884" indent="-272015">
              <a:defRPr sz="3400"/>
            </a:pPr>
            <a:r>
              <a:rPr sz="2400" dirty="0"/>
              <a:t>study solar neutrinos at lower energies than SNO</a:t>
            </a:r>
          </a:p>
          <a:p>
            <a:pPr marL="309884" indent="-272015">
              <a:defRPr sz="3400"/>
            </a:pPr>
            <a:r>
              <a:rPr sz="2400" dirty="0"/>
              <a:t>detect geo </a:t>
            </a:r>
            <a:r>
              <a:rPr lang="en-US" sz="2400" dirty="0"/>
              <a:t>anti</a:t>
            </a:r>
            <a:r>
              <a:rPr sz="2400" dirty="0"/>
              <a:t>neutrinos – Earth’s “neutrino glow” produced by natural radioactivity in the crust and mantle</a:t>
            </a:r>
            <a:endParaRPr lang="en-US" sz="2400" dirty="0"/>
          </a:p>
          <a:p>
            <a:pPr marL="309884" indent="-272015">
              <a:defRPr sz="3400"/>
            </a:pPr>
            <a:r>
              <a:rPr lang="en-CA" sz="2400" dirty="0"/>
              <a:t>measure antineutrino oscillations from nearby nuclear reactors (Bruce, Pickering, Darlington)</a:t>
            </a:r>
          </a:p>
          <a:p>
            <a:pPr marL="309884" indent="-272015">
              <a:defRPr sz="3400"/>
            </a:pPr>
            <a:r>
              <a:rPr lang="en-CA" sz="2400" dirty="0"/>
              <a:t>supernova neutrino watch</a:t>
            </a:r>
            <a:endParaRPr sz="2400" dirty="0"/>
          </a:p>
        </p:txBody>
      </p:sp>
      <p:pic>
        <p:nvPicPr>
          <p:cNvPr id="134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94" y="202820"/>
            <a:ext cx="3218149" cy="1551981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Content Placeholder 2"/>
          <p:cNvSpPr txBox="1"/>
          <p:nvPr/>
        </p:nvSpPr>
        <p:spPr>
          <a:xfrm>
            <a:off x="321568" y="6067410"/>
            <a:ext cx="9412235" cy="13951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795" tIns="38795" rIns="38795" bIns="38795">
            <a:spAutoFit/>
          </a:bodyPr>
          <a:lstStyle/>
          <a:p>
            <a:pPr marL="309837" indent="-271972" defTabSz="350238">
              <a:spcBef>
                <a:spcPts val="773"/>
              </a:spcBef>
              <a:buSzPct val="100000"/>
              <a:buFont typeface="Arial"/>
              <a:buChar char="•"/>
              <a:defRPr sz="3400" b="0">
                <a:latin typeface="Arial"/>
                <a:ea typeface="Arial"/>
                <a:cs typeface="Arial"/>
                <a:sym typeface="Arial"/>
              </a:defRPr>
            </a:pPr>
            <a:r>
              <a:rPr sz="2630" dirty="0"/>
              <a:t>probe the </a:t>
            </a:r>
            <a:r>
              <a:rPr sz="2630" u="sng" dirty="0"/>
              <a:t>matter-antimatter nature</a:t>
            </a:r>
            <a:r>
              <a:rPr sz="2630" dirty="0"/>
              <a:t> of neutrinos using tellurium dissolved in the liquid scintillator</a:t>
            </a:r>
            <a:endParaRPr lang="en-US" sz="2630" dirty="0"/>
          </a:p>
          <a:p>
            <a:pPr marL="37865" defTabSz="350238">
              <a:spcBef>
                <a:spcPts val="773"/>
              </a:spcBef>
              <a:buSzPct val="100000"/>
              <a:defRPr sz="3400" b="0">
                <a:latin typeface="Arial"/>
                <a:ea typeface="Arial"/>
                <a:cs typeface="Arial"/>
                <a:sym typeface="Arial"/>
              </a:defRPr>
            </a:pPr>
            <a:r>
              <a:rPr lang="en-CA" sz="2630" dirty="0"/>
              <a:t>	</a:t>
            </a:r>
            <a:r>
              <a:rPr sz="2630" dirty="0"/>
              <a:t>➝ search for </a:t>
            </a:r>
            <a:r>
              <a:rPr sz="2630" dirty="0" err="1"/>
              <a:t>neutrinoless</a:t>
            </a:r>
            <a:r>
              <a:rPr sz="2630" dirty="0"/>
              <a:t> double beta decay</a:t>
            </a:r>
          </a:p>
        </p:txBody>
      </p:sp>
      <p:pic>
        <p:nvPicPr>
          <p:cNvPr id="138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9605" y="6508098"/>
            <a:ext cx="1152136" cy="115213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Picture 3" descr="A picture containing light&#10;&#10;Description automatically generated">
            <a:extLst>
              <a:ext uri="{FF2B5EF4-FFF2-40B4-BE49-F238E27FC236}">
                <a16:creationId xmlns:a16="http://schemas.microsoft.com/office/drawing/2014/main" id="{07BE75BC-E179-5946-9BC8-B727B3938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2319" y="35249"/>
            <a:ext cx="4023423" cy="2678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861384"/>
      </p:ext>
    </p:extLst>
  </p:cSld>
  <p:clrMapOvr>
    <a:masterClrMapping/>
  </p:clrMapOvr>
</p:sld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B8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D8F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7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7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5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6.xml><?xml version="1.0" encoding="utf-8"?>
<a:theme xmlns:a="http://schemas.openxmlformats.org/drawingml/2006/main" name="Shimmer">
  <a:themeElements>
    <a:clrScheme name="">
      <a:dk1>
        <a:srgbClr val="808080"/>
      </a:dk1>
      <a:lt1>
        <a:srgbClr val="FFFFFF"/>
      </a:lt1>
      <a:dk2>
        <a:srgbClr val="000066"/>
      </a:dk2>
      <a:lt2>
        <a:srgbClr val="000000"/>
      </a:lt2>
      <a:accent1>
        <a:srgbClr val="66CCFF"/>
      </a:accent1>
      <a:accent2>
        <a:srgbClr val="333399"/>
      </a:accent2>
      <a:accent3>
        <a:srgbClr val="AAAAB8"/>
      </a:accent3>
      <a:accent4>
        <a:srgbClr val="DADADA"/>
      </a:accent4>
      <a:accent5>
        <a:srgbClr val="B8E2FF"/>
      </a:accent5>
      <a:accent6>
        <a:srgbClr val="2D2D8A"/>
      </a:accent6>
      <a:hlink>
        <a:srgbClr val="009999"/>
      </a:hlink>
      <a:folHlink>
        <a:srgbClr val="99CC00"/>
      </a:folHlink>
    </a:clrScheme>
    <a:fontScheme name="Shimmer">
      <a:majorFont>
        <a:latin typeface="Tahoma"/>
        <a:ea typeface="ヒラギノ角ゴ ProN W6"/>
        <a:cs typeface=""/>
      </a:majorFont>
      <a:minorFont>
        <a:latin typeface="Tahoma"/>
        <a:ea typeface="ヒラギノ角ゴ ProN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6CCFF"/>
        </a:solidFill>
        <a:ln w="952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34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anose="020B0604020202020204" pitchFamily="34" charset="0"/>
            <a:ea typeface="ヒラギノ角ゴ ProN W6" panose="020B0300000000000000" pitchFamily="34" charset="-128"/>
            <a:sym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6CCFF"/>
        </a:solidFill>
        <a:ln w="952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34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anose="020B0604020202020204" pitchFamily="34" charset="0"/>
            <a:ea typeface="ヒラギノ角ゴ ProN W6" panose="020B0300000000000000" pitchFamily="34" charset="-128"/>
            <a:sym typeface="Arial" panose="020B0604020202020204" pitchFamily="34" charset="0"/>
          </a:defRPr>
        </a:defPPr>
      </a:lstStyle>
    </a:lnDef>
  </a:objectDefaults>
  <a:extraClrSchemeLst>
    <a:extraClrScheme>
      <a:clrScheme name="Shimm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A7A7A7"/>
      </a:dk2>
      <a:lt2>
        <a:srgbClr val="535353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FF00FF"/>
      </a:folHlink>
    </a:clrScheme>
    <a:fontScheme name="Clarity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rotWithShape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6425" cap="flat">
          <a:solidFill>
            <a:schemeClr val="accent1"/>
          </a:solidFill>
          <a:prstDash val="solid"/>
          <a:round/>
        </a:ln>
        <a:effectLst>
          <a:outerShdw blurRad="38100" dist="25400" dir="2700000" rotWithShape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1964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92934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6425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1964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92934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8.xml><?xml version="1.0" encoding="utf-8"?>
<a:theme xmlns:a="http://schemas.openxmlformats.org/drawingml/2006/main" name="5_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Clarity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18029</TotalTime>
  <Words>1538</Words>
  <Application>Microsoft Macintosh PowerPoint</Application>
  <PresentationFormat>Custom</PresentationFormat>
  <Paragraphs>264</Paragraphs>
  <Slides>30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21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61" baseType="lpstr">
      <vt:lpstr>Arial</vt:lpstr>
      <vt:lpstr>Arial Bold</vt:lpstr>
      <vt:lpstr>Calibri</vt:lpstr>
      <vt:lpstr>Calibri Light</vt:lpstr>
      <vt:lpstr>Cambria Math</vt:lpstr>
      <vt:lpstr>Franklin Gothic Book</vt:lpstr>
      <vt:lpstr>Gill Sans</vt:lpstr>
      <vt:lpstr>Gill Sans Light</vt:lpstr>
      <vt:lpstr>Gill Sans MT</vt:lpstr>
      <vt:lpstr>Helvetica</vt:lpstr>
      <vt:lpstr>Helvetica Light</vt:lpstr>
      <vt:lpstr>Helvetica Neue</vt:lpstr>
      <vt:lpstr>Helvetica Neue Light</vt:lpstr>
      <vt:lpstr>Helvetica Neue Medium</vt:lpstr>
      <vt:lpstr>Helvetica Neue Thin</vt:lpstr>
      <vt:lpstr>Hoefler Text</vt:lpstr>
      <vt:lpstr>Perpetua</vt:lpstr>
      <vt:lpstr>Symbol</vt:lpstr>
      <vt:lpstr>Tahoma</vt:lpstr>
      <vt:lpstr>Times New Roman</vt:lpstr>
      <vt:lpstr>Wingdings</vt:lpstr>
      <vt:lpstr>Office Theme</vt:lpstr>
      <vt:lpstr>1_Office Theme</vt:lpstr>
      <vt:lpstr>2_Default Design</vt:lpstr>
      <vt:lpstr>1_White</vt:lpstr>
      <vt:lpstr>Gallery</vt:lpstr>
      <vt:lpstr>Shimmer</vt:lpstr>
      <vt:lpstr>Clarity</vt:lpstr>
      <vt:lpstr>5_Clarity</vt:lpstr>
      <vt:lpstr>1_Clarity</vt:lpstr>
      <vt:lpstr>Equation</vt:lpstr>
      <vt:lpstr>PowerPoint Presentation</vt:lpstr>
      <vt:lpstr>PowerPoint Presentation</vt:lpstr>
      <vt:lpstr>Liquid Scintillator for Neutrino Detection</vt:lpstr>
      <vt:lpstr>SNO+ Physics Program</vt:lpstr>
      <vt:lpstr>How Does SNO+ Detect Neutrinos?</vt:lpstr>
      <vt:lpstr>Neutrino-Electron Scattering</vt:lpstr>
      <vt:lpstr>How Does SNO+ Detect Antineutrinos?</vt:lpstr>
      <vt:lpstr>Inverse Beta Decay (on protons)</vt:lpstr>
      <vt:lpstr>PowerPoint Presentation</vt:lpstr>
      <vt:lpstr>PowerPoint Presentation</vt:lpstr>
      <vt:lpstr>PowerPoint Presentation</vt:lpstr>
      <vt:lpstr>Standard Model Leptons</vt:lpstr>
      <vt:lpstr>Neutrino Mass</vt:lpstr>
      <vt:lpstr>Are Neutrinos Majorana Fermions?</vt:lpstr>
      <vt:lpstr>Are Neutrinos Majorana Fermions?</vt:lpstr>
      <vt:lpstr>Answer: Chirality and the Weak Interaction</vt:lpstr>
      <vt:lpstr>How to Search for 0νββ?</vt:lpstr>
      <vt:lpstr>PowerPoint Presentation</vt:lpstr>
      <vt:lpstr>Tellurium for Double Beta Decay</vt:lpstr>
      <vt:lpstr>Synthesis</vt:lpstr>
      <vt:lpstr>TelluriC ACID Purification       Te-DIOL Synthesis</vt:lpstr>
      <vt:lpstr>PowerPoint Presentation</vt:lpstr>
      <vt:lpstr>PowerPoint Presentation</vt:lpstr>
      <vt:lpstr>Liquid Scintillator Purification Plant</vt:lpstr>
      <vt:lpstr>PowerPoint Presentation</vt:lpstr>
      <vt:lpstr>SNO+ Current Status</vt:lpstr>
      <vt:lpstr>SNO+ Current Activities</vt:lpstr>
      <vt:lpstr>PowerPoint Presentation</vt:lpstr>
      <vt:lpstr>Solar Neutrinos</vt:lpstr>
      <vt:lpstr>Antineutrinos – Geo and Reactor</vt:lpstr>
    </vt:vector>
  </TitlesOfParts>
  <Company>Princeton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Tellurium Preparation for the SNO+ Neutrinoless Double Beta Decay Search</dc:title>
  <dc:creator>Alex Wright</dc:creator>
  <cp:lastModifiedBy>Mark Chen</cp:lastModifiedBy>
  <cp:revision>256</cp:revision>
  <cp:lastPrinted>2016-03-07T00:05:35Z</cp:lastPrinted>
  <dcterms:created xsi:type="dcterms:W3CDTF">2017-03-07T02:23:19Z</dcterms:created>
  <dcterms:modified xsi:type="dcterms:W3CDTF">2021-05-06T16:32:58Z</dcterms:modified>
</cp:coreProperties>
</file>