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5"/>
  </p:notesMasterIdLst>
  <p:handoutMasterIdLst>
    <p:handoutMasterId r:id="rId76"/>
  </p:handoutMasterIdLst>
  <p:sldIdLst>
    <p:sldId id="325" r:id="rId5"/>
    <p:sldId id="426" r:id="rId6"/>
    <p:sldId id="422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423" r:id="rId15"/>
    <p:sldId id="351" r:id="rId16"/>
    <p:sldId id="352" r:id="rId17"/>
    <p:sldId id="353" r:id="rId18"/>
    <p:sldId id="354" r:id="rId19"/>
    <p:sldId id="355" r:id="rId20"/>
    <p:sldId id="424" r:id="rId21"/>
    <p:sldId id="357" r:id="rId22"/>
    <p:sldId id="358" r:id="rId23"/>
    <p:sldId id="359" r:id="rId24"/>
    <p:sldId id="360" r:id="rId25"/>
    <p:sldId id="378" r:id="rId26"/>
    <p:sldId id="425" r:id="rId27"/>
    <p:sldId id="361" r:id="rId28"/>
    <p:sldId id="362" r:id="rId29"/>
    <p:sldId id="363" r:id="rId30"/>
    <p:sldId id="406" r:id="rId31"/>
    <p:sldId id="407" r:id="rId32"/>
    <p:sldId id="408" r:id="rId33"/>
    <p:sldId id="409" r:id="rId34"/>
    <p:sldId id="411" r:id="rId35"/>
    <p:sldId id="421" r:id="rId36"/>
    <p:sldId id="412" r:id="rId37"/>
    <p:sldId id="374" r:id="rId38"/>
    <p:sldId id="375" r:id="rId39"/>
    <p:sldId id="376" r:id="rId40"/>
    <p:sldId id="413" r:id="rId41"/>
    <p:sldId id="414" r:id="rId42"/>
    <p:sldId id="420" r:id="rId43"/>
    <p:sldId id="381" r:id="rId44"/>
    <p:sldId id="382" r:id="rId45"/>
    <p:sldId id="383" r:id="rId46"/>
    <p:sldId id="384" r:id="rId47"/>
    <p:sldId id="385" r:id="rId48"/>
    <p:sldId id="386" r:id="rId49"/>
    <p:sldId id="387" r:id="rId50"/>
    <p:sldId id="388" r:id="rId51"/>
    <p:sldId id="389" r:id="rId52"/>
    <p:sldId id="390" r:id="rId53"/>
    <p:sldId id="391" r:id="rId54"/>
    <p:sldId id="392" r:id="rId55"/>
    <p:sldId id="393" r:id="rId56"/>
    <p:sldId id="394" r:id="rId57"/>
    <p:sldId id="379" r:id="rId58"/>
    <p:sldId id="380" r:id="rId59"/>
    <p:sldId id="415" r:id="rId60"/>
    <p:sldId id="395" r:id="rId61"/>
    <p:sldId id="396" r:id="rId62"/>
    <p:sldId id="397" r:id="rId63"/>
    <p:sldId id="416" r:id="rId64"/>
    <p:sldId id="398" r:id="rId65"/>
    <p:sldId id="399" r:id="rId66"/>
    <p:sldId id="400" r:id="rId67"/>
    <p:sldId id="401" r:id="rId68"/>
    <p:sldId id="402" r:id="rId69"/>
    <p:sldId id="417" r:id="rId70"/>
    <p:sldId id="418" r:id="rId71"/>
    <p:sldId id="419" r:id="rId72"/>
    <p:sldId id="410" r:id="rId73"/>
    <p:sldId id="289" r:id="rId7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2D5C7B8-0B24-407B-A892-F6A4F3AD79D8}">
          <p14:sldIdLst>
            <p14:sldId id="325"/>
          </p14:sldIdLst>
        </p14:section>
        <p14:section name="Summary Section" id="{E63C054B-C682-4C66-946C-D997932578C2}">
          <p14:sldIdLst>
            <p14:sldId id="426"/>
          </p14:sldIdLst>
        </p14:section>
        <p14:section name="Intro" id="{FD3CF090-CB0F-4503-A56E-96F797B6DBFC}">
          <p14:sldIdLst>
            <p14:sldId id="422"/>
            <p14:sldId id="344"/>
            <p14:sldId id="345"/>
            <p14:sldId id="346"/>
            <p14:sldId id="347"/>
            <p14:sldId id="348"/>
            <p14:sldId id="349"/>
            <p14:sldId id="350"/>
          </p14:sldIdLst>
        </p14:section>
        <p14:section name="Solar Capture" id="{5E9DCED2-803E-46C5-A056-E94918473C55}">
          <p14:sldIdLst>
            <p14:sldId id="423"/>
            <p14:sldId id="351"/>
            <p14:sldId id="352"/>
            <p14:sldId id="353"/>
            <p14:sldId id="354"/>
            <p14:sldId id="355"/>
          </p14:sldIdLst>
        </p14:section>
        <p14:section name="GAMBIT" id="{5BE0937B-A7AB-4315-BA42-94ADAC84AA6A}">
          <p14:sldIdLst>
            <p14:sldId id="424"/>
            <p14:sldId id="357"/>
            <p14:sldId id="358"/>
            <p14:sldId id="359"/>
            <p14:sldId id="360"/>
            <p14:sldId id="378"/>
          </p14:sldIdLst>
        </p14:section>
        <p14:section name="Results" id="{82FC97CD-84BA-486B-A4A6-0E569099EBF2}">
          <p14:sldIdLst>
            <p14:sldId id="425"/>
            <p14:sldId id="361"/>
            <p14:sldId id="362"/>
            <p14:sldId id="363"/>
            <p14:sldId id="406"/>
            <p14:sldId id="407"/>
            <p14:sldId id="408"/>
            <p14:sldId id="409"/>
            <p14:sldId id="411"/>
          </p14:sldIdLst>
        </p14:section>
        <p14:section name="Conclusions" id="{FAD981D6-7179-4167-99F3-2584765172BC}">
          <p14:sldIdLst>
            <p14:sldId id="421"/>
            <p14:sldId id="412"/>
            <p14:sldId id="374"/>
            <p14:sldId id="375"/>
            <p14:sldId id="376"/>
            <p14:sldId id="413"/>
            <p14:sldId id="414"/>
          </p14:sldIdLst>
        </p14:section>
        <p14:section name="Backup Slides" id="{049D6721-4489-4C07-8A19-579521DB9789}">
          <p14:sldIdLst>
            <p14:sldId id="420"/>
            <p14:sldId id="381"/>
            <p14:sldId id="382"/>
            <p14:sldId id="383"/>
            <p14:sldId id="384"/>
            <p14:sldId id="385"/>
            <p14:sldId id="386"/>
            <p14:sldId id="387"/>
            <p14:sldId id="388"/>
            <p14:sldId id="389"/>
            <p14:sldId id="390"/>
            <p14:sldId id="391"/>
            <p14:sldId id="392"/>
            <p14:sldId id="393"/>
            <p14:sldId id="394"/>
            <p14:sldId id="379"/>
            <p14:sldId id="380"/>
            <p14:sldId id="415"/>
            <p14:sldId id="395"/>
            <p14:sldId id="396"/>
            <p14:sldId id="397"/>
            <p14:sldId id="416"/>
            <p14:sldId id="398"/>
            <p14:sldId id="399"/>
            <p14:sldId id="400"/>
            <p14:sldId id="401"/>
            <p14:sldId id="402"/>
            <p14:sldId id="417"/>
            <p14:sldId id="418"/>
            <p14:sldId id="419"/>
            <p14:sldId id="410"/>
            <p14:sldId id="28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E91175-6FE6-F42E-C11F-BFEEB4BBA009}" name="Neal Avis Kozar" initials="NAK" userId="Neal Avis Koza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A9AC"/>
    <a:srgbClr val="EBEBEC"/>
    <a:srgbClr val="FABD0F"/>
    <a:srgbClr val="B4C0CC"/>
    <a:srgbClr val="788CA3"/>
    <a:srgbClr val="3C5979"/>
    <a:srgbClr val="212121"/>
    <a:srgbClr val="002451"/>
    <a:srgbClr val="B90E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23DEB2-1785-491C-BBEC-4FCBBE5293C5}" v="5" dt="2022-08-11T05:00:24.226"/>
    <p1510:client id="{911221B5-0D9A-411C-81C9-CE2713969F4B}" v="7" dt="2022-08-11T12:19:23.0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55" autoAdjust="0"/>
    <p:restoredTop sz="85969" autoAdjust="0"/>
  </p:normalViewPr>
  <p:slideViewPr>
    <p:cSldViewPr snapToGrid="0" snapToObjects="1">
      <p:cViewPr varScale="1">
        <p:scale>
          <a:sx n="80" d="100"/>
          <a:sy n="80" d="100"/>
        </p:scale>
        <p:origin x="483" y="48"/>
      </p:cViewPr>
      <p:guideLst/>
    </p:cSldViewPr>
  </p:slideViewPr>
  <p:outlineViewPr>
    <p:cViewPr>
      <p:scale>
        <a:sx n="33" d="100"/>
        <a:sy n="33" d="100"/>
      </p:scale>
      <p:origin x="0" y="-1340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26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microsoft.com/office/2015/10/relationships/revisionInfo" Target="revisionInfo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notesMaster" Target="notesMasters/notesMaster1.xml"/><Relationship Id="rId83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viewProps" Target="viewProps.xml"/><Relationship Id="rId8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al Avis Kozar" userId="8586d6ed-a36d-4117-a2eb-8a0cc40027b9" providerId="ADAL" clId="{911221B5-0D9A-411C-81C9-CE2713969F4B}"/>
    <pc:docChg chg="undo custSel modSld">
      <pc:chgData name="Neal Avis Kozar" userId="8586d6ed-a36d-4117-a2eb-8a0cc40027b9" providerId="ADAL" clId="{911221B5-0D9A-411C-81C9-CE2713969F4B}" dt="2022-08-11T12:18:44.495" v="20" actId="20577"/>
      <pc:docMkLst>
        <pc:docMk/>
      </pc:docMkLst>
      <pc:sldChg chg="addSp modSp">
        <pc:chgData name="Neal Avis Kozar" userId="8586d6ed-a36d-4117-a2eb-8a0cc40027b9" providerId="ADAL" clId="{911221B5-0D9A-411C-81C9-CE2713969F4B}" dt="2022-08-10T12:28:35.505" v="0"/>
        <pc:sldMkLst>
          <pc:docMk/>
          <pc:sldMk cId="2793308711" sldId="407"/>
        </pc:sldMkLst>
        <pc:picChg chg="add mod">
          <ac:chgData name="Neal Avis Kozar" userId="8586d6ed-a36d-4117-a2eb-8a0cc40027b9" providerId="ADAL" clId="{911221B5-0D9A-411C-81C9-CE2713969F4B}" dt="2022-08-10T12:28:35.505" v="0"/>
          <ac:picMkLst>
            <pc:docMk/>
            <pc:sldMk cId="2793308711" sldId="407"/>
            <ac:picMk id="9" creationId="{53672082-832F-7190-147E-C53E88307ED0}"/>
          </ac:picMkLst>
        </pc:picChg>
        <pc:picChg chg="add mod">
          <ac:chgData name="Neal Avis Kozar" userId="8586d6ed-a36d-4117-a2eb-8a0cc40027b9" providerId="ADAL" clId="{911221B5-0D9A-411C-81C9-CE2713969F4B}" dt="2022-08-10T12:28:35.505" v="0"/>
          <ac:picMkLst>
            <pc:docMk/>
            <pc:sldMk cId="2793308711" sldId="407"/>
            <ac:picMk id="10" creationId="{717D257C-8F68-8FC8-CEAA-244A111504CD}"/>
          </ac:picMkLst>
        </pc:picChg>
      </pc:sldChg>
      <pc:sldChg chg="addSp modSp">
        <pc:chgData name="Neal Avis Kozar" userId="8586d6ed-a36d-4117-a2eb-8a0cc40027b9" providerId="ADAL" clId="{911221B5-0D9A-411C-81C9-CE2713969F4B}" dt="2022-08-10T12:28:37.744" v="1"/>
        <pc:sldMkLst>
          <pc:docMk/>
          <pc:sldMk cId="1972442478" sldId="408"/>
        </pc:sldMkLst>
        <pc:picChg chg="add mod">
          <ac:chgData name="Neal Avis Kozar" userId="8586d6ed-a36d-4117-a2eb-8a0cc40027b9" providerId="ADAL" clId="{911221B5-0D9A-411C-81C9-CE2713969F4B}" dt="2022-08-10T12:28:37.744" v="1"/>
          <ac:picMkLst>
            <pc:docMk/>
            <pc:sldMk cId="1972442478" sldId="408"/>
            <ac:picMk id="8" creationId="{586CA52A-ABB8-4071-65F6-A8B050D59673}"/>
          </ac:picMkLst>
        </pc:picChg>
        <pc:picChg chg="add mod">
          <ac:chgData name="Neal Avis Kozar" userId="8586d6ed-a36d-4117-a2eb-8a0cc40027b9" providerId="ADAL" clId="{911221B5-0D9A-411C-81C9-CE2713969F4B}" dt="2022-08-10T12:28:37.744" v="1"/>
          <ac:picMkLst>
            <pc:docMk/>
            <pc:sldMk cId="1972442478" sldId="408"/>
            <ac:picMk id="12" creationId="{4260D139-4512-08B8-4B98-DC2689B225CD}"/>
          </ac:picMkLst>
        </pc:picChg>
      </pc:sldChg>
      <pc:sldChg chg="addSp delSp modSp mod">
        <pc:chgData name="Neal Avis Kozar" userId="8586d6ed-a36d-4117-a2eb-8a0cc40027b9" providerId="ADAL" clId="{911221B5-0D9A-411C-81C9-CE2713969F4B}" dt="2022-08-10T12:29:43.897" v="9" actId="1076"/>
        <pc:sldMkLst>
          <pc:docMk/>
          <pc:sldMk cId="3661917068" sldId="409"/>
        </pc:sldMkLst>
        <pc:spChg chg="mod">
          <ac:chgData name="Neal Avis Kozar" userId="8586d6ed-a36d-4117-a2eb-8a0cc40027b9" providerId="ADAL" clId="{911221B5-0D9A-411C-81C9-CE2713969F4B}" dt="2022-08-10T12:29:36.374" v="8" actId="1076"/>
          <ac:spMkLst>
            <pc:docMk/>
            <pc:sldMk cId="3661917068" sldId="409"/>
            <ac:spMk id="12" creationId="{95495DAF-0945-439D-9EE6-92E8D65DFDDD}"/>
          </ac:spMkLst>
        </pc:spChg>
        <pc:spChg chg="mod">
          <ac:chgData name="Neal Avis Kozar" userId="8586d6ed-a36d-4117-a2eb-8a0cc40027b9" providerId="ADAL" clId="{911221B5-0D9A-411C-81C9-CE2713969F4B}" dt="2022-08-10T12:29:43.897" v="9" actId="1076"/>
          <ac:spMkLst>
            <pc:docMk/>
            <pc:sldMk cId="3661917068" sldId="409"/>
            <ac:spMk id="13" creationId="{434E4405-14F9-648A-0C88-76685FDE9080}"/>
          </ac:spMkLst>
        </pc:spChg>
        <pc:picChg chg="mod">
          <ac:chgData name="Neal Avis Kozar" userId="8586d6ed-a36d-4117-a2eb-8a0cc40027b9" providerId="ADAL" clId="{911221B5-0D9A-411C-81C9-CE2713969F4B}" dt="2022-08-10T12:29:17.974" v="5" actId="1076"/>
          <ac:picMkLst>
            <pc:docMk/>
            <pc:sldMk cId="3661917068" sldId="409"/>
            <ac:picMk id="5" creationId="{0715359C-6095-8533-3203-58821034B803}"/>
          </ac:picMkLst>
        </pc:picChg>
        <pc:picChg chg="mod">
          <ac:chgData name="Neal Avis Kozar" userId="8586d6ed-a36d-4117-a2eb-8a0cc40027b9" providerId="ADAL" clId="{911221B5-0D9A-411C-81C9-CE2713969F4B}" dt="2022-08-10T12:29:32.848" v="7" actId="1076"/>
          <ac:picMkLst>
            <pc:docMk/>
            <pc:sldMk cId="3661917068" sldId="409"/>
            <ac:picMk id="8" creationId="{0E8E85EE-C67D-8303-C936-7D755FDF6DFB}"/>
          </ac:picMkLst>
        </pc:picChg>
        <pc:picChg chg="add mod">
          <ac:chgData name="Neal Avis Kozar" userId="8586d6ed-a36d-4117-a2eb-8a0cc40027b9" providerId="ADAL" clId="{911221B5-0D9A-411C-81C9-CE2713969F4B}" dt="2022-08-10T12:28:39.573" v="2"/>
          <ac:picMkLst>
            <pc:docMk/>
            <pc:sldMk cId="3661917068" sldId="409"/>
            <ac:picMk id="9" creationId="{81EB2D24-E399-0401-2E80-CC6454DEBA8F}"/>
          </ac:picMkLst>
        </pc:picChg>
        <pc:picChg chg="add mod">
          <ac:chgData name="Neal Avis Kozar" userId="8586d6ed-a36d-4117-a2eb-8a0cc40027b9" providerId="ADAL" clId="{911221B5-0D9A-411C-81C9-CE2713969F4B}" dt="2022-08-10T12:28:39.573" v="2"/>
          <ac:picMkLst>
            <pc:docMk/>
            <pc:sldMk cId="3661917068" sldId="409"/>
            <ac:picMk id="10" creationId="{7F201428-619C-741C-0B86-B01CD8EE3FA2}"/>
          </ac:picMkLst>
        </pc:picChg>
        <pc:picChg chg="del">
          <ac:chgData name="Neal Avis Kozar" userId="8586d6ed-a36d-4117-a2eb-8a0cc40027b9" providerId="ADAL" clId="{911221B5-0D9A-411C-81C9-CE2713969F4B}" dt="2022-08-10T12:28:58.918" v="3" actId="478"/>
          <ac:picMkLst>
            <pc:docMk/>
            <pc:sldMk cId="3661917068" sldId="409"/>
            <ac:picMk id="11" creationId="{034181B4-5118-12AF-8F00-A5E83DA07675}"/>
          </ac:picMkLst>
        </pc:picChg>
        <pc:picChg chg="add mod">
          <ac:chgData name="Neal Avis Kozar" userId="8586d6ed-a36d-4117-a2eb-8a0cc40027b9" providerId="ADAL" clId="{911221B5-0D9A-411C-81C9-CE2713969F4B}" dt="2022-08-10T12:28:59.250" v="4"/>
          <ac:picMkLst>
            <pc:docMk/>
            <pc:sldMk cId="3661917068" sldId="409"/>
            <ac:picMk id="14" creationId="{D5287F1A-9FFC-FDEA-1E62-4F841D65B4F3}"/>
          </ac:picMkLst>
        </pc:picChg>
      </pc:sldChg>
      <pc:sldChg chg="modSp mod">
        <pc:chgData name="Neal Avis Kozar" userId="8586d6ed-a36d-4117-a2eb-8a0cc40027b9" providerId="ADAL" clId="{911221B5-0D9A-411C-81C9-CE2713969F4B}" dt="2022-08-11T12:18:44.495" v="20" actId="20577"/>
        <pc:sldMkLst>
          <pc:docMk/>
          <pc:sldMk cId="3536343352" sldId="412"/>
        </pc:sldMkLst>
        <pc:spChg chg="mod">
          <ac:chgData name="Neal Avis Kozar" userId="8586d6ed-a36d-4117-a2eb-8a0cc40027b9" providerId="ADAL" clId="{911221B5-0D9A-411C-81C9-CE2713969F4B}" dt="2022-08-11T12:18:44.495" v="20" actId="20577"/>
          <ac:spMkLst>
            <pc:docMk/>
            <pc:sldMk cId="3536343352" sldId="412"/>
            <ac:spMk id="3" creationId="{84011406-6CDF-2EF1-3A48-22F211FAFB2E}"/>
          </ac:spMkLst>
        </pc:spChg>
      </pc:sldChg>
    </pc:docChg>
  </pc:docChgLst>
  <pc:docChgLst>
    <pc:chgData name="Neal Avis Kozar" userId="8586d6ed-a36d-4117-a2eb-8a0cc40027b9" providerId="ADAL" clId="{6923DEB2-1785-491C-BBEC-4FCBBE5293C5}"/>
    <pc:docChg chg="undo redo custSel addSld delSld modSld sldOrd modMainMaster addSection delSection modSection modNotesMaster modHandout">
      <pc:chgData name="Neal Avis Kozar" userId="8586d6ed-a36d-4117-a2eb-8a0cc40027b9" providerId="ADAL" clId="{6923DEB2-1785-491C-BBEC-4FCBBE5293C5}" dt="2022-08-11T05:00:08.181" v="2410" actId="20577"/>
      <pc:docMkLst>
        <pc:docMk/>
      </pc:docMkLst>
      <pc:sldChg chg="del mod modShow">
        <pc:chgData name="Neal Avis Kozar" userId="8586d6ed-a36d-4117-a2eb-8a0cc40027b9" providerId="ADAL" clId="{6923DEB2-1785-491C-BBEC-4FCBBE5293C5}" dt="2022-08-08T01:56:26.871" v="342" actId="2696"/>
        <pc:sldMkLst>
          <pc:docMk/>
          <pc:sldMk cId="3857328446" sldId="316"/>
        </pc:sldMkLst>
      </pc:sldChg>
      <pc:sldChg chg="del mod modShow">
        <pc:chgData name="Neal Avis Kozar" userId="8586d6ed-a36d-4117-a2eb-8a0cc40027b9" providerId="ADAL" clId="{6923DEB2-1785-491C-BBEC-4FCBBE5293C5}" dt="2022-08-08T01:56:26.871" v="342" actId="2696"/>
        <pc:sldMkLst>
          <pc:docMk/>
          <pc:sldMk cId="2557967965" sldId="323"/>
        </pc:sldMkLst>
      </pc:sldChg>
      <pc:sldChg chg="modSp mod">
        <pc:chgData name="Neal Avis Kozar" userId="8586d6ed-a36d-4117-a2eb-8a0cc40027b9" providerId="ADAL" clId="{6923DEB2-1785-491C-BBEC-4FCBBE5293C5}" dt="2022-08-09T01:06:58.322" v="1828" actId="20577"/>
        <pc:sldMkLst>
          <pc:docMk/>
          <pc:sldMk cId="2782339739" sldId="325"/>
        </pc:sldMkLst>
        <pc:spChg chg="mod">
          <ac:chgData name="Neal Avis Kozar" userId="8586d6ed-a36d-4117-a2eb-8a0cc40027b9" providerId="ADAL" clId="{6923DEB2-1785-491C-BBEC-4FCBBE5293C5}" dt="2022-08-07T08:36:37.886" v="7"/>
          <ac:spMkLst>
            <pc:docMk/>
            <pc:sldMk cId="2782339739" sldId="325"/>
            <ac:spMk id="2" creationId="{4764FD92-B381-0343-90F5-7E7C24033BAD}"/>
          </ac:spMkLst>
        </pc:spChg>
        <pc:spChg chg="mod">
          <ac:chgData name="Neal Avis Kozar" userId="8586d6ed-a36d-4117-a2eb-8a0cc40027b9" providerId="ADAL" clId="{6923DEB2-1785-491C-BBEC-4FCBBE5293C5}" dt="2022-08-09T01:06:58.322" v="1828" actId="20577"/>
          <ac:spMkLst>
            <pc:docMk/>
            <pc:sldMk cId="2782339739" sldId="325"/>
            <ac:spMk id="3" creationId="{5A4FAF5F-8D52-274A-8B4D-B90D0C892371}"/>
          </ac:spMkLst>
        </pc:spChg>
        <pc:spChg chg="mod">
          <ac:chgData name="Neal Avis Kozar" userId="8586d6ed-a36d-4117-a2eb-8a0cc40027b9" providerId="ADAL" clId="{6923DEB2-1785-491C-BBEC-4FCBBE5293C5}" dt="2022-08-07T08:39:26.078" v="72" actId="20577"/>
          <ac:spMkLst>
            <pc:docMk/>
            <pc:sldMk cId="2782339739" sldId="325"/>
            <ac:spMk id="4" creationId="{BE68920F-5895-4747-8AE1-389F822AC191}"/>
          </ac:spMkLst>
        </pc:spChg>
      </pc:sldChg>
      <pc:sldChg chg="del mod modShow">
        <pc:chgData name="Neal Avis Kozar" userId="8586d6ed-a36d-4117-a2eb-8a0cc40027b9" providerId="ADAL" clId="{6923DEB2-1785-491C-BBEC-4FCBBE5293C5}" dt="2022-08-08T01:56:26.871" v="342" actId="2696"/>
        <pc:sldMkLst>
          <pc:docMk/>
          <pc:sldMk cId="422194399" sldId="326"/>
        </pc:sldMkLst>
      </pc:sldChg>
      <pc:sldChg chg="del mod modShow">
        <pc:chgData name="Neal Avis Kozar" userId="8586d6ed-a36d-4117-a2eb-8a0cc40027b9" providerId="ADAL" clId="{6923DEB2-1785-491C-BBEC-4FCBBE5293C5}" dt="2022-08-08T01:56:26.871" v="342" actId="2696"/>
        <pc:sldMkLst>
          <pc:docMk/>
          <pc:sldMk cId="4122908231" sldId="327"/>
        </pc:sldMkLst>
      </pc:sldChg>
      <pc:sldChg chg="del mod modShow">
        <pc:chgData name="Neal Avis Kozar" userId="8586d6ed-a36d-4117-a2eb-8a0cc40027b9" providerId="ADAL" clId="{6923DEB2-1785-491C-BBEC-4FCBBE5293C5}" dt="2022-08-08T01:56:26.871" v="342" actId="2696"/>
        <pc:sldMkLst>
          <pc:docMk/>
          <pc:sldMk cId="3575264011" sldId="333"/>
        </pc:sldMkLst>
      </pc:sldChg>
      <pc:sldChg chg="del mod modShow">
        <pc:chgData name="Neal Avis Kozar" userId="8586d6ed-a36d-4117-a2eb-8a0cc40027b9" providerId="ADAL" clId="{6923DEB2-1785-491C-BBEC-4FCBBE5293C5}" dt="2022-08-08T01:56:26.871" v="342" actId="2696"/>
        <pc:sldMkLst>
          <pc:docMk/>
          <pc:sldMk cId="1161448638" sldId="336"/>
        </pc:sldMkLst>
      </pc:sldChg>
      <pc:sldChg chg="del mod modShow">
        <pc:chgData name="Neal Avis Kozar" userId="8586d6ed-a36d-4117-a2eb-8a0cc40027b9" providerId="ADAL" clId="{6923DEB2-1785-491C-BBEC-4FCBBE5293C5}" dt="2022-08-08T01:56:26.871" v="342" actId="2696"/>
        <pc:sldMkLst>
          <pc:docMk/>
          <pc:sldMk cId="2481339422" sldId="339"/>
        </pc:sldMkLst>
      </pc:sldChg>
      <pc:sldChg chg="del mod modShow">
        <pc:chgData name="Neal Avis Kozar" userId="8586d6ed-a36d-4117-a2eb-8a0cc40027b9" providerId="ADAL" clId="{6923DEB2-1785-491C-BBEC-4FCBBE5293C5}" dt="2022-08-08T01:56:26.871" v="342" actId="2696"/>
        <pc:sldMkLst>
          <pc:docMk/>
          <pc:sldMk cId="705071987" sldId="340"/>
        </pc:sldMkLst>
      </pc:sldChg>
      <pc:sldChg chg="del mod modShow">
        <pc:chgData name="Neal Avis Kozar" userId="8586d6ed-a36d-4117-a2eb-8a0cc40027b9" providerId="ADAL" clId="{6923DEB2-1785-491C-BBEC-4FCBBE5293C5}" dt="2022-08-08T01:56:26.871" v="342" actId="2696"/>
        <pc:sldMkLst>
          <pc:docMk/>
          <pc:sldMk cId="2746028261" sldId="341"/>
        </pc:sldMkLst>
      </pc:sldChg>
      <pc:sldChg chg="addSp modSp add del mod modShow chgLayout">
        <pc:chgData name="Neal Avis Kozar" userId="8586d6ed-a36d-4117-a2eb-8a0cc40027b9" providerId="ADAL" clId="{6923DEB2-1785-491C-BBEC-4FCBBE5293C5}" dt="2022-08-07T08:49:07.135" v="90" actId="2696"/>
        <pc:sldMkLst>
          <pc:docMk/>
          <pc:sldMk cId="1979158814" sldId="342"/>
        </pc:sldMkLst>
        <pc:spChg chg="mod ord">
          <ac:chgData name="Neal Avis Kozar" userId="8586d6ed-a36d-4117-a2eb-8a0cc40027b9" providerId="ADAL" clId="{6923DEB2-1785-491C-BBEC-4FCBBE5293C5}" dt="2022-08-07T08:48:52.064" v="89" actId="27636"/>
          <ac:spMkLst>
            <pc:docMk/>
            <pc:sldMk cId="1979158814" sldId="342"/>
            <ac:spMk id="2" creationId="{9DFA4BB7-D6D9-324A-FD55-FA28B232D772}"/>
          </ac:spMkLst>
        </pc:spChg>
        <pc:spChg chg="mod ord">
          <ac:chgData name="Neal Avis Kozar" userId="8586d6ed-a36d-4117-a2eb-8a0cc40027b9" providerId="ADAL" clId="{6923DEB2-1785-491C-BBEC-4FCBBE5293C5}" dt="2022-08-07T08:48:52.047" v="88" actId="700"/>
          <ac:spMkLst>
            <pc:docMk/>
            <pc:sldMk cId="1979158814" sldId="342"/>
            <ac:spMk id="3" creationId="{9ED4CB16-2425-562C-2CA8-DC28E7DBCA94}"/>
          </ac:spMkLst>
        </pc:spChg>
        <pc:spChg chg="add mod ord">
          <ac:chgData name="Neal Avis Kozar" userId="8586d6ed-a36d-4117-a2eb-8a0cc40027b9" providerId="ADAL" clId="{6923DEB2-1785-491C-BBEC-4FCBBE5293C5}" dt="2022-08-07T08:48:52.047" v="88" actId="700"/>
          <ac:spMkLst>
            <pc:docMk/>
            <pc:sldMk cId="1979158814" sldId="342"/>
            <ac:spMk id="4" creationId="{C653840E-7135-6924-6BC1-8CD0ED4C45FB}"/>
          </ac:spMkLst>
        </pc:spChg>
      </pc:sldChg>
      <pc:sldChg chg="modSp add del mod chgLayout">
        <pc:chgData name="Neal Avis Kozar" userId="8586d6ed-a36d-4117-a2eb-8a0cc40027b9" providerId="ADAL" clId="{6923DEB2-1785-491C-BBEC-4FCBBE5293C5}" dt="2022-08-08T02:40:11.398" v="867" actId="47"/>
        <pc:sldMkLst>
          <pc:docMk/>
          <pc:sldMk cId="222408175" sldId="343"/>
        </pc:sldMkLst>
        <pc:spChg chg="mod ord">
          <ac:chgData name="Neal Avis Kozar" userId="8586d6ed-a36d-4117-a2eb-8a0cc40027b9" providerId="ADAL" clId="{6923DEB2-1785-491C-BBEC-4FCBBE5293C5}" dt="2022-08-07T08:48:44.472" v="87" actId="700"/>
          <ac:spMkLst>
            <pc:docMk/>
            <pc:sldMk cId="222408175" sldId="343"/>
            <ac:spMk id="2" creationId="{77314B9C-41F5-4727-ACF5-B186A5F51C99}"/>
          </ac:spMkLst>
        </pc:spChg>
        <pc:spChg chg="mod ord">
          <ac:chgData name="Neal Avis Kozar" userId="8586d6ed-a36d-4117-a2eb-8a0cc40027b9" providerId="ADAL" clId="{6923DEB2-1785-491C-BBEC-4FCBBE5293C5}" dt="2022-08-07T08:48:44.472" v="87" actId="700"/>
          <ac:spMkLst>
            <pc:docMk/>
            <pc:sldMk cId="222408175" sldId="343"/>
            <ac:spMk id="3" creationId="{8FE48694-4536-4F23-BD23-54DDCBEA48C5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11T01:56:43.149" v="1998"/>
        <pc:sldMkLst>
          <pc:docMk/>
          <pc:sldMk cId="3030085154" sldId="344"/>
        </pc:sldMkLst>
        <pc:spChg chg="mod ord">
          <ac:chgData name="Neal Avis Kozar" userId="8586d6ed-a36d-4117-a2eb-8a0cc40027b9" providerId="ADAL" clId="{6923DEB2-1785-491C-BBEC-4FCBBE5293C5}" dt="2022-08-07T08:49:21.135" v="91" actId="700"/>
          <ac:spMkLst>
            <pc:docMk/>
            <pc:sldMk cId="3030085154" sldId="344"/>
            <ac:spMk id="2" creationId="{E7A8934C-0CD1-443F-801F-876FB773C7A9}"/>
          </ac:spMkLst>
        </pc:spChg>
        <pc:spChg chg="mod ord">
          <ac:chgData name="Neal Avis Kozar" userId="8586d6ed-a36d-4117-a2eb-8a0cc40027b9" providerId="ADAL" clId="{6923DEB2-1785-491C-BBEC-4FCBBE5293C5}" dt="2022-08-07T08:49:21.135" v="91" actId="700"/>
          <ac:spMkLst>
            <pc:docMk/>
            <pc:sldMk cId="3030085154" sldId="344"/>
            <ac:spMk id="3" creationId="{1EF90372-8E46-4AC6-B13F-56F79F9ADFB4}"/>
          </ac:spMkLst>
        </pc:spChg>
        <pc:spChg chg="mod">
          <ac:chgData name="Neal Avis Kozar" userId="8586d6ed-a36d-4117-a2eb-8a0cc40027b9" providerId="ADAL" clId="{6923DEB2-1785-491C-BBEC-4FCBBE5293C5}" dt="2022-08-09T01:07:51.232" v="1829" actId="1076"/>
          <ac:spMkLst>
            <pc:docMk/>
            <pc:sldMk cId="3030085154" sldId="344"/>
            <ac:spMk id="5" creationId="{CBBA0F99-E198-427F-9359-5A3EA314054B}"/>
          </ac:spMkLst>
        </pc:spChg>
        <pc:picChg chg="mod">
          <ac:chgData name="Neal Avis Kozar" userId="8586d6ed-a36d-4117-a2eb-8a0cc40027b9" providerId="ADAL" clId="{6923DEB2-1785-491C-BBEC-4FCBBE5293C5}" dt="2022-08-08T02:08:42.259" v="416" actId="1076"/>
          <ac:picMkLst>
            <pc:docMk/>
            <pc:sldMk cId="3030085154" sldId="344"/>
            <ac:picMk id="6" creationId="{D7BA998C-3464-4603-85A4-55DBBAAA91A0}"/>
          </ac:picMkLst>
        </pc:picChg>
        <pc:inkChg chg="add del">
          <ac:chgData name="Neal Avis Kozar" userId="8586d6ed-a36d-4117-a2eb-8a0cc40027b9" providerId="ADAL" clId="{6923DEB2-1785-491C-BBEC-4FCBBE5293C5}" dt="2022-08-11T01:56:43.149" v="1998"/>
          <ac:inkMkLst>
            <pc:docMk/>
            <pc:sldMk cId="3030085154" sldId="344"/>
            <ac:inkMk id="4" creationId="{AE6230CB-AB3F-0494-8173-16B469005E91}"/>
          </ac:inkMkLst>
        </pc:inkChg>
      </pc:sldChg>
      <pc:sldChg chg="modSp add mod chgLayout">
        <pc:chgData name="Neal Avis Kozar" userId="8586d6ed-a36d-4117-a2eb-8a0cc40027b9" providerId="ADAL" clId="{6923DEB2-1785-491C-BBEC-4FCBBE5293C5}" dt="2022-08-08T02:08:53.147" v="418" actId="1076"/>
        <pc:sldMkLst>
          <pc:docMk/>
          <pc:sldMk cId="283154139" sldId="345"/>
        </pc:sldMkLst>
        <pc:spChg chg="mod ord">
          <ac:chgData name="Neal Avis Kozar" userId="8586d6ed-a36d-4117-a2eb-8a0cc40027b9" providerId="ADAL" clId="{6923DEB2-1785-491C-BBEC-4FCBBE5293C5}" dt="2022-08-07T08:49:21.135" v="91" actId="700"/>
          <ac:spMkLst>
            <pc:docMk/>
            <pc:sldMk cId="283154139" sldId="345"/>
            <ac:spMk id="2" creationId="{09826334-BA4A-4C9F-B866-2EF0DD08443B}"/>
          </ac:spMkLst>
        </pc:spChg>
        <pc:spChg chg="mod ord">
          <ac:chgData name="Neal Avis Kozar" userId="8586d6ed-a36d-4117-a2eb-8a0cc40027b9" providerId="ADAL" clId="{6923DEB2-1785-491C-BBEC-4FCBBE5293C5}" dt="2022-08-08T02:08:50.173" v="417" actId="14100"/>
          <ac:spMkLst>
            <pc:docMk/>
            <pc:sldMk cId="283154139" sldId="345"/>
            <ac:spMk id="3" creationId="{8BBCEDA4-8B8E-4B86-9D80-6ACB7D6B015F}"/>
          </ac:spMkLst>
        </pc:spChg>
        <pc:picChg chg="mod">
          <ac:chgData name="Neal Avis Kozar" userId="8586d6ed-a36d-4117-a2eb-8a0cc40027b9" providerId="ADAL" clId="{6923DEB2-1785-491C-BBEC-4FCBBE5293C5}" dt="2022-08-08T02:08:53.147" v="418" actId="1076"/>
          <ac:picMkLst>
            <pc:docMk/>
            <pc:sldMk cId="283154139" sldId="345"/>
            <ac:picMk id="6" creationId="{E2E0CF9A-CD5C-4CA1-921E-6ECD36ACF7CC}"/>
          </ac:picMkLst>
        </pc:picChg>
      </pc:sldChg>
      <pc:sldChg chg="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4212062993" sldId="346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212062993" sldId="346"/>
            <ac:spMk id="2" creationId="{091435B9-CDEA-46BB-BA6F-0C215E871868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212062993" sldId="346"/>
            <ac:spMk id="3" creationId="{EC2B1DF7-77B5-476C-8E87-2341B23E52E8}"/>
          </ac:spMkLst>
        </pc:spChg>
      </pc:sldChg>
      <pc:sldChg chg="modSp add mod chgLayout">
        <pc:chgData name="Neal Avis Kozar" userId="8586d6ed-a36d-4117-a2eb-8a0cc40027b9" providerId="ADAL" clId="{6923DEB2-1785-491C-BBEC-4FCBBE5293C5}" dt="2022-08-08T03:02:42.358" v="1037" actId="313"/>
        <pc:sldMkLst>
          <pc:docMk/>
          <pc:sldMk cId="3682456088" sldId="347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682456088" sldId="347"/>
            <ac:spMk id="2" creationId="{41A17638-D1B4-495D-8033-10103E0A203D}"/>
          </ac:spMkLst>
        </pc:spChg>
        <pc:spChg chg="mod ord">
          <ac:chgData name="Neal Avis Kozar" userId="8586d6ed-a36d-4117-a2eb-8a0cc40027b9" providerId="ADAL" clId="{6923DEB2-1785-491C-BBEC-4FCBBE5293C5}" dt="2022-08-08T03:02:42.358" v="1037" actId="313"/>
          <ac:spMkLst>
            <pc:docMk/>
            <pc:sldMk cId="3682456088" sldId="347"/>
            <ac:spMk id="3" creationId="{4E8BBA3A-EC76-4679-B70D-12DA3D7F171A}"/>
          </ac:spMkLst>
        </pc:spChg>
        <pc:spChg chg="mod">
          <ac:chgData name="Neal Avis Kozar" userId="8586d6ed-a36d-4117-a2eb-8a0cc40027b9" providerId="ADAL" clId="{6923DEB2-1785-491C-BBEC-4FCBBE5293C5}" dt="2022-08-08T02:09:24.492" v="420" actId="1076"/>
          <ac:spMkLst>
            <pc:docMk/>
            <pc:sldMk cId="3682456088" sldId="347"/>
            <ac:spMk id="4" creationId="{78AB1C18-3B89-4385-B0BF-C332A82F90D9}"/>
          </ac:spMkLst>
        </pc:spChg>
        <pc:spChg chg="mod">
          <ac:chgData name="Neal Avis Kozar" userId="8586d6ed-a36d-4117-a2eb-8a0cc40027b9" providerId="ADAL" clId="{6923DEB2-1785-491C-BBEC-4FCBBE5293C5}" dt="2022-08-08T02:09:24.492" v="420" actId="1076"/>
          <ac:spMkLst>
            <pc:docMk/>
            <pc:sldMk cId="3682456088" sldId="347"/>
            <ac:spMk id="5" creationId="{A4758FCD-0CDC-4FCB-B5C6-B05F1C3D5B2A}"/>
          </ac:spMkLst>
        </pc:spChg>
        <pc:spChg chg="mod">
          <ac:chgData name="Neal Avis Kozar" userId="8586d6ed-a36d-4117-a2eb-8a0cc40027b9" providerId="ADAL" clId="{6923DEB2-1785-491C-BBEC-4FCBBE5293C5}" dt="2022-08-08T02:09:24.492" v="420" actId="1076"/>
          <ac:spMkLst>
            <pc:docMk/>
            <pc:sldMk cId="3682456088" sldId="347"/>
            <ac:spMk id="6" creationId="{1286F36E-8981-41E5-9DBC-E2A3B0C7D1AC}"/>
          </ac:spMkLst>
        </pc:spChg>
        <pc:picChg chg="mod">
          <ac:chgData name="Neal Avis Kozar" userId="8586d6ed-a36d-4117-a2eb-8a0cc40027b9" providerId="ADAL" clId="{6923DEB2-1785-491C-BBEC-4FCBBE5293C5}" dt="2022-08-08T02:09:31.465" v="423" actId="1076"/>
          <ac:picMkLst>
            <pc:docMk/>
            <pc:sldMk cId="3682456088" sldId="347"/>
            <ac:picMk id="8" creationId="{A5C61D94-5FBD-4A21-AEFB-419021043700}"/>
          </ac:picMkLst>
        </pc:picChg>
      </pc:sldChg>
      <pc:sldChg chg="modSp add mod chgLayout">
        <pc:chgData name="Neal Avis Kozar" userId="8586d6ed-a36d-4117-a2eb-8a0cc40027b9" providerId="ADAL" clId="{6923DEB2-1785-491C-BBEC-4FCBBE5293C5}" dt="2022-08-08T02:10:07.094" v="427" actId="14100"/>
        <pc:sldMkLst>
          <pc:docMk/>
          <pc:sldMk cId="3481501388" sldId="348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481501388" sldId="348"/>
            <ac:spMk id="2" creationId="{FA2CB4D5-2BD0-400D-8EC7-493F476BF608}"/>
          </ac:spMkLst>
        </pc:spChg>
        <pc:spChg chg="mod ord">
          <ac:chgData name="Neal Avis Kozar" userId="8586d6ed-a36d-4117-a2eb-8a0cc40027b9" providerId="ADAL" clId="{6923DEB2-1785-491C-BBEC-4FCBBE5293C5}" dt="2022-08-08T02:09:54.282" v="424" actId="14100"/>
          <ac:spMkLst>
            <pc:docMk/>
            <pc:sldMk cId="3481501388" sldId="348"/>
            <ac:spMk id="3" creationId="{00AB1A43-0E47-4124-8C42-D125B4ADDDC6}"/>
          </ac:spMkLst>
        </pc:spChg>
        <pc:picChg chg="mod">
          <ac:chgData name="Neal Avis Kozar" userId="8586d6ed-a36d-4117-a2eb-8a0cc40027b9" providerId="ADAL" clId="{6923DEB2-1785-491C-BBEC-4FCBBE5293C5}" dt="2022-08-08T02:10:07.094" v="427" actId="14100"/>
          <ac:picMkLst>
            <pc:docMk/>
            <pc:sldMk cId="3481501388" sldId="348"/>
            <ac:picMk id="7" creationId="{AA7E0E0A-8BDA-4ADB-81DE-26B49AA8F365}"/>
          </ac:picMkLst>
        </pc:picChg>
        <pc:picChg chg="mod">
          <ac:chgData name="Neal Avis Kozar" userId="8586d6ed-a36d-4117-a2eb-8a0cc40027b9" providerId="ADAL" clId="{6923DEB2-1785-491C-BBEC-4FCBBE5293C5}" dt="2022-08-08T02:09:58.591" v="425" actId="1076"/>
          <ac:picMkLst>
            <pc:docMk/>
            <pc:sldMk cId="3481501388" sldId="348"/>
            <ac:picMk id="8" creationId="{1904FED0-B2D4-4F0E-B28B-F03BDD7B5403}"/>
          </ac:picMkLst>
        </pc:picChg>
        <pc:picChg chg="mod">
          <ac:chgData name="Neal Avis Kozar" userId="8586d6ed-a36d-4117-a2eb-8a0cc40027b9" providerId="ADAL" clId="{6923DEB2-1785-491C-BBEC-4FCBBE5293C5}" dt="2022-08-08T02:09:58.591" v="425" actId="1076"/>
          <ac:picMkLst>
            <pc:docMk/>
            <pc:sldMk cId="3481501388" sldId="348"/>
            <ac:picMk id="10" creationId="{C74BA7A6-B50E-4FA8-BE0A-91F8787C4AC9}"/>
          </ac:picMkLst>
        </pc:picChg>
      </pc:sldChg>
      <pc:sldChg chg="modSp add mod chgLayout">
        <pc:chgData name="Neal Avis Kozar" userId="8586d6ed-a36d-4117-a2eb-8a0cc40027b9" providerId="ADAL" clId="{6923DEB2-1785-491C-BBEC-4FCBBE5293C5}" dt="2022-08-08T03:02:58.481" v="1039" actId="313"/>
        <pc:sldMkLst>
          <pc:docMk/>
          <pc:sldMk cId="3803328407" sldId="349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803328407" sldId="349"/>
            <ac:spMk id="2" creationId="{07539FF6-1486-4380-9785-24B88CF49A07}"/>
          </ac:spMkLst>
        </pc:spChg>
        <pc:spChg chg="mod ord">
          <ac:chgData name="Neal Avis Kozar" userId="8586d6ed-a36d-4117-a2eb-8a0cc40027b9" providerId="ADAL" clId="{6923DEB2-1785-491C-BBEC-4FCBBE5293C5}" dt="2022-08-08T03:02:58.481" v="1039" actId="313"/>
          <ac:spMkLst>
            <pc:docMk/>
            <pc:sldMk cId="3803328407" sldId="349"/>
            <ac:spMk id="3" creationId="{CF60A19D-1D14-4F69-9FA5-31DC08188D30}"/>
          </ac:spMkLst>
        </pc:spChg>
        <pc:picChg chg="mod">
          <ac:chgData name="Neal Avis Kozar" userId="8586d6ed-a36d-4117-a2eb-8a0cc40027b9" providerId="ADAL" clId="{6923DEB2-1785-491C-BBEC-4FCBBE5293C5}" dt="2022-08-08T02:10:16.893" v="428" actId="1076"/>
          <ac:picMkLst>
            <pc:docMk/>
            <pc:sldMk cId="3803328407" sldId="349"/>
            <ac:picMk id="4" creationId="{80C8CEE8-DE50-49B6-8853-43D99C3271DD}"/>
          </ac:picMkLst>
        </pc:picChg>
        <pc:picChg chg="mod">
          <ac:chgData name="Neal Avis Kozar" userId="8586d6ed-a36d-4117-a2eb-8a0cc40027b9" providerId="ADAL" clId="{6923DEB2-1785-491C-BBEC-4FCBBE5293C5}" dt="2022-08-08T02:07:54.734" v="407" actId="1076"/>
          <ac:picMkLst>
            <pc:docMk/>
            <pc:sldMk cId="3803328407" sldId="349"/>
            <ac:picMk id="5" creationId="{CE2A344A-03DA-4669-BFD8-E9C45B2CC6B9}"/>
          </ac:picMkLst>
        </pc:picChg>
        <pc:picChg chg="mod">
          <ac:chgData name="Neal Avis Kozar" userId="8586d6ed-a36d-4117-a2eb-8a0cc40027b9" providerId="ADAL" clId="{6923DEB2-1785-491C-BBEC-4FCBBE5293C5}" dt="2022-08-08T02:08:00.400" v="409" actId="1076"/>
          <ac:picMkLst>
            <pc:docMk/>
            <pc:sldMk cId="3803328407" sldId="349"/>
            <ac:picMk id="6" creationId="{B476C3E4-1BB5-475A-A99B-1CF87B7BFB89}"/>
          </ac:picMkLst>
        </pc:picChg>
        <pc:picChg chg="mod">
          <ac:chgData name="Neal Avis Kozar" userId="8586d6ed-a36d-4117-a2eb-8a0cc40027b9" providerId="ADAL" clId="{6923DEB2-1785-491C-BBEC-4FCBBE5293C5}" dt="2022-08-08T02:08:26.225" v="415" actId="1076"/>
          <ac:picMkLst>
            <pc:docMk/>
            <pc:sldMk cId="3803328407" sldId="349"/>
            <ac:picMk id="7" creationId="{9AD99ED0-EB39-42AF-8140-D362CEED3194}"/>
          </ac:picMkLst>
        </pc:picChg>
        <pc:picChg chg="mod">
          <ac:chgData name="Neal Avis Kozar" userId="8586d6ed-a36d-4117-a2eb-8a0cc40027b9" providerId="ADAL" clId="{6923DEB2-1785-491C-BBEC-4FCBBE5293C5}" dt="2022-08-08T02:07:56.641" v="408" actId="1076"/>
          <ac:picMkLst>
            <pc:docMk/>
            <pc:sldMk cId="3803328407" sldId="349"/>
            <ac:picMk id="8" creationId="{9961A0D8-97E7-4A2C-A5B3-BF6FECB795D4}"/>
          </ac:picMkLst>
        </pc:picChg>
      </pc:sldChg>
      <pc:sldChg chg="modSp add mod chgLayout">
        <pc:chgData name="Neal Avis Kozar" userId="8586d6ed-a36d-4117-a2eb-8a0cc40027b9" providerId="ADAL" clId="{6923DEB2-1785-491C-BBEC-4FCBBE5293C5}" dt="2022-08-08T02:07:01.922" v="400" actId="1076"/>
        <pc:sldMkLst>
          <pc:docMk/>
          <pc:sldMk cId="3037175280" sldId="350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037175280" sldId="350"/>
            <ac:spMk id="2" creationId="{2EF0DB54-24E6-47EB-BAD1-7695ED7E19A2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037175280" sldId="350"/>
            <ac:spMk id="3" creationId="{2A340618-5702-49CC-ABC4-FED2B96DE30B}"/>
          </ac:spMkLst>
        </pc:spChg>
        <pc:picChg chg="mod">
          <ac:chgData name="Neal Avis Kozar" userId="8586d6ed-a36d-4117-a2eb-8a0cc40027b9" providerId="ADAL" clId="{6923DEB2-1785-491C-BBEC-4FCBBE5293C5}" dt="2022-08-08T02:07:01.922" v="400" actId="1076"/>
          <ac:picMkLst>
            <pc:docMk/>
            <pc:sldMk cId="3037175280" sldId="350"/>
            <ac:picMk id="5" creationId="{61454C09-ADD7-497F-80B7-F28E818A55D8}"/>
          </ac:picMkLst>
        </pc:picChg>
        <pc:picChg chg="mod">
          <ac:chgData name="Neal Avis Kozar" userId="8586d6ed-a36d-4117-a2eb-8a0cc40027b9" providerId="ADAL" clId="{6923DEB2-1785-491C-BBEC-4FCBBE5293C5}" dt="2022-08-08T02:07:01.922" v="400" actId="1076"/>
          <ac:picMkLst>
            <pc:docMk/>
            <pc:sldMk cId="3037175280" sldId="350"/>
            <ac:picMk id="6" creationId="{F0455DB9-7DD2-4578-A4BE-A8BEE7F62BD3}"/>
          </ac:picMkLst>
        </pc:picChg>
        <pc:picChg chg="mod">
          <ac:chgData name="Neal Avis Kozar" userId="8586d6ed-a36d-4117-a2eb-8a0cc40027b9" providerId="ADAL" clId="{6923DEB2-1785-491C-BBEC-4FCBBE5293C5}" dt="2022-08-08T02:06:30.659" v="395" actId="1076"/>
          <ac:picMkLst>
            <pc:docMk/>
            <pc:sldMk cId="3037175280" sldId="350"/>
            <ac:picMk id="9" creationId="{F18F8D65-349F-4298-BF7A-5E4777CC24BF}"/>
          </ac:picMkLst>
        </pc:picChg>
        <pc:picChg chg="mod">
          <ac:chgData name="Neal Avis Kozar" userId="8586d6ed-a36d-4117-a2eb-8a0cc40027b9" providerId="ADAL" clId="{6923DEB2-1785-491C-BBEC-4FCBBE5293C5}" dt="2022-08-08T02:07:01.922" v="400" actId="1076"/>
          <ac:picMkLst>
            <pc:docMk/>
            <pc:sldMk cId="3037175280" sldId="350"/>
            <ac:picMk id="10" creationId="{32F2C2C1-0982-4BE2-A535-D3B77D599C06}"/>
          </ac:picMkLst>
        </pc:picChg>
        <pc:picChg chg="mod">
          <ac:chgData name="Neal Avis Kozar" userId="8586d6ed-a36d-4117-a2eb-8a0cc40027b9" providerId="ADAL" clId="{6923DEB2-1785-491C-BBEC-4FCBBE5293C5}" dt="2022-08-08T02:07:01.922" v="400" actId="1076"/>
          <ac:picMkLst>
            <pc:docMk/>
            <pc:sldMk cId="3037175280" sldId="350"/>
            <ac:picMk id="12" creationId="{D622B238-6706-4CAA-B4D1-483AF4C2C8B2}"/>
          </ac:picMkLst>
        </pc:picChg>
        <pc:picChg chg="mod">
          <ac:chgData name="Neal Avis Kozar" userId="8586d6ed-a36d-4117-a2eb-8a0cc40027b9" providerId="ADAL" clId="{6923DEB2-1785-491C-BBEC-4FCBBE5293C5}" dt="2022-08-08T02:07:01.922" v="400" actId="1076"/>
          <ac:picMkLst>
            <pc:docMk/>
            <pc:sldMk cId="3037175280" sldId="350"/>
            <ac:picMk id="14" creationId="{505B1CBA-7A7C-4063-B1E4-164910E04161}"/>
          </ac:picMkLst>
        </pc:picChg>
        <pc:picChg chg="mod">
          <ac:chgData name="Neal Avis Kozar" userId="8586d6ed-a36d-4117-a2eb-8a0cc40027b9" providerId="ADAL" clId="{6923DEB2-1785-491C-BBEC-4FCBBE5293C5}" dt="2022-08-08T02:07:01.922" v="400" actId="1076"/>
          <ac:picMkLst>
            <pc:docMk/>
            <pc:sldMk cId="3037175280" sldId="350"/>
            <ac:picMk id="16" creationId="{7DC09DB1-EA4C-4AFD-A51A-47F5B1CC6E1E}"/>
          </ac:picMkLst>
        </pc:picChg>
      </pc:sldChg>
      <pc:sldChg chg="modSp add mod chgLayout">
        <pc:chgData name="Neal Avis Kozar" userId="8586d6ed-a36d-4117-a2eb-8a0cc40027b9" providerId="ADAL" clId="{6923DEB2-1785-491C-BBEC-4FCBBE5293C5}" dt="2022-08-08T02:05:08.267" v="394" actId="1076"/>
        <pc:sldMkLst>
          <pc:docMk/>
          <pc:sldMk cId="2898238317" sldId="351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898238317" sldId="351"/>
            <ac:spMk id="2" creationId="{49A4B7DF-8D82-4E3D-BC5F-9689F7C0CE5E}"/>
          </ac:spMkLst>
        </pc:spChg>
        <pc:spChg chg="mod ord">
          <ac:chgData name="Neal Avis Kozar" userId="8586d6ed-a36d-4117-a2eb-8a0cc40027b9" providerId="ADAL" clId="{6923DEB2-1785-491C-BBEC-4FCBBE5293C5}" dt="2022-08-08T02:05:05.496" v="393" actId="14100"/>
          <ac:spMkLst>
            <pc:docMk/>
            <pc:sldMk cId="2898238317" sldId="351"/>
            <ac:spMk id="3" creationId="{F1F50DC5-1BA9-48F0-892C-6B426881A986}"/>
          </ac:spMkLst>
        </pc:spChg>
        <pc:picChg chg="mod">
          <ac:chgData name="Neal Avis Kozar" userId="8586d6ed-a36d-4117-a2eb-8a0cc40027b9" providerId="ADAL" clId="{6923DEB2-1785-491C-BBEC-4FCBBE5293C5}" dt="2022-08-08T02:04:43.915" v="392" actId="1076"/>
          <ac:picMkLst>
            <pc:docMk/>
            <pc:sldMk cId="2898238317" sldId="351"/>
            <ac:picMk id="6" creationId="{165CEC25-8419-4483-8CE9-66A822F0257B}"/>
          </ac:picMkLst>
        </pc:picChg>
        <pc:picChg chg="mod">
          <ac:chgData name="Neal Avis Kozar" userId="8586d6ed-a36d-4117-a2eb-8a0cc40027b9" providerId="ADAL" clId="{6923DEB2-1785-491C-BBEC-4FCBBE5293C5}" dt="2022-08-08T02:05:08.267" v="394" actId="1076"/>
          <ac:picMkLst>
            <pc:docMk/>
            <pc:sldMk cId="2898238317" sldId="351"/>
            <ac:picMk id="7" creationId="{149D82CA-887C-4884-B390-F2DC01004040}"/>
          </ac:picMkLst>
        </pc:picChg>
      </pc:sldChg>
      <pc:sldChg chg="modSp add mod chgLayout">
        <pc:chgData name="Neal Avis Kozar" userId="8586d6ed-a36d-4117-a2eb-8a0cc40027b9" providerId="ADAL" clId="{6923DEB2-1785-491C-BBEC-4FCBBE5293C5}" dt="2022-08-08T02:04:24.095" v="389" actId="1076"/>
        <pc:sldMkLst>
          <pc:docMk/>
          <pc:sldMk cId="851978706" sldId="352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851978706" sldId="352"/>
            <ac:spMk id="2" creationId="{86BC2C05-AB3D-4753-9C75-006C2D28A8C8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851978706" sldId="352"/>
            <ac:spMk id="3" creationId="{8B56CE5E-2206-460F-8FDC-3A15C13E945B}"/>
          </ac:spMkLst>
        </pc:spChg>
        <pc:picChg chg="mod">
          <ac:chgData name="Neal Avis Kozar" userId="8586d6ed-a36d-4117-a2eb-8a0cc40027b9" providerId="ADAL" clId="{6923DEB2-1785-491C-BBEC-4FCBBE5293C5}" dt="2022-08-08T02:04:21.853" v="388" actId="1076"/>
          <ac:picMkLst>
            <pc:docMk/>
            <pc:sldMk cId="851978706" sldId="352"/>
            <ac:picMk id="6" creationId="{6860D573-22DB-428A-9C64-2DC8AED44A42}"/>
          </ac:picMkLst>
        </pc:picChg>
        <pc:picChg chg="mod">
          <ac:chgData name="Neal Avis Kozar" userId="8586d6ed-a36d-4117-a2eb-8a0cc40027b9" providerId="ADAL" clId="{6923DEB2-1785-491C-BBEC-4FCBBE5293C5}" dt="2022-08-08T02:04:24.095" v="389" actId="1076"/>
          <ac:picMkLst>
            <pc:docMk/>
            <pc:sldMk cId="851978706" sldId="352"/>
            <ac:picMk id="8" creationId="{792445C4-B8CD-41F2-A760-354408BFC424}"/>
          </ac:picMkLst>
        </pc:picChg>
      </pc:sldChg>
      <pc:sldChg chg="modSp add mod chgLayout modNotesTx">
        <pc:chgData name="Neal Avis Kozar" userId="8586d6ed-a36d-4117-a2eb-8a0cc40027b9" providerId="ADAL" clId="{6923DEB2-1785-491C-BBEC-4FCBBE5293C5}" dt="2022-08-11T04:33:56.283" v="2023" actId="20577"/>
        <pc:sldMkLst>
          <pc:docMk/>
          <pc:sldMk cId="1231203994" sldId="353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231203994" sldId="353"/>
            <ac:spMk id="2" creationId="{9B7EED34-6420-47D1-B80B-612642E969D2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231203994" sldId="353"/>
            <ac:spMk id="3" creationId="{5F2CA14E-9C1C-4D15-9211-3F419511061B}"/>
          </ac:spMkLst>
        </pc:spChg>
        <pc:picChg chg="mod">
          <ac:chgData name="Neal Avis Kozar" userId="8586d6ed-a36d-4117-a2eb-8a0cc40027b9" providerId="ADAL" clId="{6923DEB2-1785-491C-BBEC-4FCBBE5293C5}" dt="2022-08-08T02:04:07.824" v="383" actId="1076"/>
          <ac:picMkLst>
            <pc:docMk/>
            <pc:sldMk cId="1231203994" sldId="353"/>
            <ac:picMk id="5" creationId="{DC5E4A95-3914-4639-8B50-A46863BCC706}"/>
          </ac:picMkLst>
        </pc:picChg>
        <pc:picChg chg="mod">
          <ac:chgData name="Neal Avis Kozar" userId="8586d6ed-a36d-4117-a2eb-8a0cc40027b9" providerId="ADAL" clId="{6923DEB2-1785-491C-BBEC-4FCBBE5293C5}" dt="2022-08-08T02:04:14.504" v="386" actId="1076"/>
          <ac:picMkLst>
            <pc:docMk/>
            <pc:sldMk cId="1231203994" sldId="353"/>
            <ac:picMk id="9" creationId="{1683EB3B-C26C-487E-B869-E56CF4AB38BE}"/>
          </ac:picMkLst>
        </pc:picChg>
        <pc:picChg chg="mod">
          <ac:chgData name="Neal Avis Kozar" userId="8586d6ed-a36d-4117-a2eb-8a0cc40027b9" providerId="ADAL" clId="{6923DEB2-1785-491C-BBEC-4FCBBE5293C5}" dt="2022-08-08T02:04:12.706" v="385" actId="1076"/>
          <ac:picMkLst>
            <pc:docMk/>
            <pc:sldMk cId="1231203994" sldId="353"/>
            <ac:picMk id="11" creationId="{D9BA920A-B8FE-4A0F-8A38-89EB7931ECB6}"/>
          </ac:picMkLst>
        </pc:picChg>
      </pc:sldChg>
      <pc:sldChg chg="modSp add mod chgLayout">
        <pc:chgData name="Neal Avis Kozar" userId="8586d6ed-a36d-4117-a2eb-8a0cc40027b9" providerId="ADAL" clId="{6923DEB2-1785-491C-BBEC-4FCBBE5293C5}" dt="2022-08-08T03:03:36.879" v="1051" actId="20577"/>
        <pc:sldMkLst>
          <pc:docMk/>
          <pc:sldMk cId="2697386182" sldId="354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697386182" sldId="354"/>
            <ac:spMk id="2" creationId="{570AEB60-66D5-4FBE-BA57-37849A59424C}"/>
          </ac:spMkLst>
        </pc:spChg>
        <pc:spChg chg="mod ord">
          <ac:chgData name="Neal Avis Kozar" userId="8586d6ed-a36d-4117-a2eb-8a0cc40027b9" providerId="ADAL" clId="{6923DEB2-1785-491C-BBEC-4FCBBE5293C5}" dt="2022-08-08T03:03:36.879" v="1051" actId="20577"/>
          <ac:spMkLst>
            <pc:docMk/>
            <pc:sldMk cId="2697386182" sldId="354"/>
            <ac:spMk id="3" creationId="{9058ADD9-09BC-4525-A9F7-B4B666239502}"/>
          </ac:spMkLst>
        </pc:spChg>
      </pc:sldChg>
      <pc:sldChg chg="modSp add mod chgLayout">
        <pc:chgData name="Neal Avis Kozar" userId="8586d6ed-a36d-4117-a2eb-8a0cc40027b9" providerId="ADAL" clId="{6923DEB2-1785-491C-BBEC-4FCBBE5293C5}" dt="2022-08-08T03:04:32.295" v="1064" actId="313"/>
        <pc:sldMkLst>
          <pc:docMk/>
          <pc:sldMk cId="1014834262" sldId="355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014834262" sldId="355"/>
            <ac:spMk id="2" creationId="{48EA18F9-C5CC-448A-858E-956473BDD5AF}"/>
          </ac:spMkLst>
        </pc:spChg>
        <pc:spChg chg="mod ord">
          <ac:chgData name="Neal Avis Kozar" userId="8586d6ed-a36d-4117-a2eb-8a0cc40027b9" providerId="ADAL" clId="{6923DEB2-1785-491C-BBEC-4FCBBE5293C5}" dt="2022-08-08T03:04:32.295" v="1064" actId="313"/>
          <ac:spMkLst>
            <pc:docMk/>
            <pc:sldMk cId="1014834262" sldId="355"/>
            <ac:spMk id="3" creationId="{1D37137B-B691-481B-8534-F114B74AE29F}"/>
          </ac:spMkLst>
        </pc:spChg>
      </pc:sldChg>
      <pc:sldChg chg="modSp add del mod chgLayout">
        <pc:chgData name="Neal Avis Kozar" userId="8586d6ed-a36d-4117-a2eb-8a0cc40027b9" providerId="ADAL" clId="{6923DEB2-1785-491C-BBEC-4FCBBE5293C5}" dt="2022-08-08T02:39:46.587" v="866" actId="47"/>
        <pc:sldMkLst>
          <pc:docMk/>
          <pc:sldMk cId="1026598662" sldId="356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026598662" sldId="356"/>
            <ac:spMk id="2" creationId="{26DA640C-8C4E-42FB-AFDC-D464DF5A73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026598662" sldId="356"/>
            <ac:spMk id="3" creationId="{7C5CE7ED-E61F-4A58-86EE-39F75FFEE78B}"/>
          </ac:spMkLst>
        </pc:spChg>
      </pc:sldChg>
      <pc:sldChg chg="modSp add mod chgLayout">
        <pc:chgData name="Neal Avis Kozar" userId="8586d6ed-a36d-4117-a2eb-8a0cc40027b9" providerId="ADAL" clId="{6923DEB2-1785-491C-BBEC-4FCBBE5293C5}" dt="2022-08-11T01:57:03.116" v="1999" actId="14100"/>
        <pc:sldMkLst>
          <pc:docMk/>
          <pc:sldMk cId="2733981402" sldId="357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733981402" sldId="357"/>
            <ac:spMk id="2" creationId="{75ABF96E-750C-4821-B759-08F81F546BAD}"/>
          </ac:spMkLst>
        </pc:spChg>
        <pc:spChg chg="mod ord">
          <ac:chgData name="Neal Avis Kozar" userId="8586d6ed-a36d-4117-a2eb-8a0cc40027b9" providerId="ADAL" clId="{6923DEB2-1785-491C-BBEC-4FCBBE5293C5}" dt="2022-08-11T01:57:03.116" v="1999" actId="14100"/>
          <ac:spMkLst>
            <pc:docMk/>
            <pc:sldMk cId="2733981402" sldId="357"/>
            <ac:spMk id="3" creationId="{A297A4D4-74C3-49BD-8477-5D6D0F61B5F6}"/>
          </ac:spMkLst>
        </pc:spChg>
        <pc:picChg chg="mod">
          <ac:chgData name="Neal Avis Kozar" userId="8586d6ed-a36d-4117-a2eb-8a0cc40027b9" providerId="ADAL" clId="{6923DEB2-1785-491C-BBEC-4FCBBE5293C5}" dt="2022-08-08T02:03:07.662" v="380" actId="1076"/>
          <ac:picMkLst>
            <pc:docMk/>
            <pc:sldMk cId="2733981402" sldId="357"/>
            <ac:picMk id="6" creationId="{FE8DD796-A916-4AC7-A65E-D104E1B995E2}"/>
          </ac:picMkLst>
        </pc:picChg>
      </pc:sldChg>
      <pc:sldChg chg="modSp add mod chgLayout modNotesTx">
        <pc:chgData name="Neal Avis Kozar" userId="8586d6ed-a36d-4117-a2eb-8a0cc40027b9" providerId="ADAL" clId="{6923DEB2-1785-491C-BBEC-4FCBBE5293C5}" dt="2022-08-11T04:39:24.461" v="2024" actId="20577"/>
        <pc:sldMkLst>
          <pc:docMk/>
          <pc:sldMk cId="111228631" sldId="358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11228631" sldId="358"/>
            <ac:spMk id="2" creationId="{AF2B4D44-F65E-4345-A126-A753DFF5A0D5}"/>
          </ac:spMkLst>
        </pc:spChg>
        <pc:spChg chg="mod ord">
          <ac:chgData name="Neal Avis Kozar" userId="8586d6ed-a36d-4117-a2eb-8a0cc40027b9" providerId="ADAL" clId="{6923DEB2-1785-491C-BBEC-4FCBBE5293C5}" dt="2022-08-08T03:05:29.355" v="1072" actId="313"/>
          <ac:spMkLst>
            <pc:docMk/>
            <pc:sldMk cId="111228631" sldId="358"/>
            <ac:spMk id="3" creationId="{56FD8560-E30B-4942-85AA-DA4D86A8F94A}"/>
          </ac:spMkLst>
        </pc:spChg>
        <pc:spChg chg="mod">
          <ac:chgData name="Neal Avis Kozar" userId="8586d6ed-a36d-4117-a2eb-8a0cc40027b9" providerId="ADAL" clId="{6923DEB2-1785-491C-BBEC-4FCBBE5293C5}" dt="2022-08-08T03:05:43.429" v="1075" actId="313"/>
          <ac:spMkLst>
            <pc:docMk/>
            <pc:sldMk cId="111228631" sldId="358"/>
            <ac:spMk id="6" creationId="{A16BE1F7-3311-410B-8CE9-B020E292E88F}"/>
          </ac:spMkLst>
        </pc:spChg>
        <pc:picChg chg="mod">
          <ac:chgData name="Neal Avis Kozar" userId="8586d6ed-a36d-4117-a2eb-8a0cc40027b9" providerId="ADAL" clId="{6923DEB2-1785-491C-BBEC-4FCBBE5293C5}" dt="2022-08-11T01:57:45.451" v="2001" actId="1076"/>
          <ac:picMkLst>
            <pc:docMk/>
            <pc:sldMk cId="111228631" sldId="358"/>
            <ac:picMk id="5" creationId="{992331FC-F58A-43CE-89A1-898BE16929F7}"/>
          </ac:picMkLst>
        </pc:picChg>
      </pc:sldChg>
      <pc:sldChg chg="addSp modSp add mod modClrScheme chgLayout">
        <pc:chgData name="Neal Avis Kozar" userId="8586d6ed-a36d-4117-a2eb-8a0cc40027b9" providerId="ADAL" clId="{6923DEB2-1785-491C-BBEC-4FCBBE5293C5}" dt="2022-08-08T03:07:20.167" v="1091" actId="313"/>
        <pc:sldMkLst>
          <pc:docMk/>
          <pc:sldMk cId="66833080" sldId="359"/>
        </pc:sldMkLst>
        <pc:spChg chg="mod ord">
          <ac:chgData name="Neal Avis Kozar" userId="8586d6ed-a36d-4117-a2eb-8a0cc40027b9" providerId="ADAL" clId="{6923DEB2-1785-491C-BBEC-4FCBBE5293C5}" dt="2022-08-08T02:02:40.095" v="376" actId="700"/>
          <ac:spMkLst>
            <pc:docMk/>
            <pc:sldMk cId="66833080" sldId="359"/>
            <ac:spMk id="2" creationId="{AF2B4D44-F65E-4345-A126-A753DFF5A0D5}"/>
          </ac:spMkLst>
        </pc:spChg>
        <pc:spChg chg="mod ord">
          <ac:chgData name="Neal Avis Kozar" userId="8586d6ed-a36d-4117-a2eb-8a0cc40027b9" providerId="ADAL" clId="{6923DEB2-1785-491C-BBEC-4FCBBE5293C5}" dt="2022-08-08T03:07:20.167" v="1091" actId="313"/>
          <ac:spMkLst>
            <pc:docMk/>
            <pc:sldMk cId="66833080" sldId="359"/>
            <ac:spMk id="3" creationId="{56FD8560-E30B-4942-85AA-DA4D86A8F94A}"/>
          </ac:spMkLst>
        </pc:spChg>
        <pc:spChg chg="add mod ord">
          <ac:chgData name="Neal Avis Kozar" userId="8586d6ed-a36d-4117-a2eb-8a0cc40027b9" providerId="ADAL" clId="{6923DEB2-1785-491C-BBEC-4FCBBE5293C5}" dt="2022-08-08T02:02:50.207" v="379"/>
          <ac:spMkLst>
            <pc:docMk/>
            <pc:sldMk cId="66833080" sldId="359"/>
            <ac:spMk id="4" creationId="{906708B0-8612-2047-FFD0-0E11E06FE3DF}"/>
          </ac:spMkLst>
        </pc:spChg>
      </pc:sldChg>
      <pc:sldChg chg="addSp modSp add mod addCm delCm chgLayout">
        <pc:chgData name="Neal Avis Kozar" userId="8586d6ed-a36d-4117-a2eb-8a0cc40027b9" providerId="ADAL" clId="{6923DEB2-1785-491C-BBEC-4FCBBE5293C5}" dt="2022-08-09T03:08:27.099" v="1995" actId="1076"/>
        <pc:sldMkLst>
          <pc:docMk/>
          <pc:sldMk cId="374858370" sldId="360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74858370" sldId="360"/>
            <ac:spMk id="2" creationId="{964AE20C-B8F2-42E7-2CCF-D629502AD157}"/>
          </ac:spMkLst>
        </pc:spChg>
        <pc:spChg chg="mod ord">
          <ac:chgData name="Neal Avis Kozar" userId="8586d6ed-a36d-4117-a2eb-8a0cc40027b9" providerId="ADAL" clId="{6923DEB2-1785-491C-BBEC-4FCBBE5293C5}" dt="2022-08-09T03:08:21.238" v="1992" actId="14100"/>
          <ac:spMkLst>
            <pc:docMk/>
            <pc:sldMk cId="374858370" sldId="360"/>
            <ac:spMk id="3" creationId="{E9D2ADE5-50DA-E4DD-9FC7-81041488AD23}"/>
          </ac:spMkLst>
        </pc:spChg>
        <pc:picChg chg="add mod">
          <ac:chgData name="Neal Avis Kozar" userId="8586d6ed-a36d-4117-a2eb-8a0cc40027b9" providerId="ADAL" clId="{6923DEB2-1785-491C-BBEC-4FCBBE5293C5}" dt="2022-08-09T03:08:03.574" v="1987" actId="1076"/>
          <ac:picMkLst>
            <pc:docMk/>
            <pc:sldMk cId="374858370" sldId="360"/>
            <ac:picMk id="5" creationId="{6892B4F2-BE8D-F4EB-6462-B49E3A0FBE3E}"/>
          </ac:picMkLst>
        </pc:picChg>
        <pc:picChg chg="add mod">
          <ac:chgData name="Neal Avis Kozar" userId="8586d6ed-a36d-4117-a2eb-8a0cc40027b9" providerId="ADAL" clId="{6923DEB2-1785-491C-BBEC-4FCBBE5293C5}" dt="2022-08-09T03:08:11.516" v="1988" actId="1076"/>
          <ac:picMkLst>
            <pc:docMk/>
            <pc:sldMk cId="374858370" sldId="360"/>
            <ac:picMk id="7" creationId="{C7819119-A947-0CD4-546D-BC3E58B6E9F8}"/>
          </ac:picMkLst>
        </pc:picChg>
        <pc:picChg chg="add mod">
          <ac:chgData name="Neal Avis Kozar" userId="8586d6ed-a36d-4117-a2eb-8a0cc40027b9" providerId="ADAL" clId="{6923DEB2-1785-491C-BBEC-4FCBBE5293C5}" dt="2022-08-09T03:08:27.099" v="1995" actId="1076"/>
          <ac:picMkLst>
            <pc:docMk/>
            <pc:sldMk cId="374858370" sldId="360"/>
            <ac:picMk id="9" creationId="{A9CCDC3F-0C12-2840-7C65-8C766BCEEF67}"/>
          </ac:picMkLst>
        </pc:picChg>
      </pc:sldChg>
      <pc:sldChg chg="modSp add del mod chgLayout">
        <pc:chgData name="Neal Avis Kozar" userId="8586d6ed-a36d-4117-a2eb-8a0cc40027b9" providerId="ADAL" clId="{6923DEB2-1785-491C-BBEC-4FCBBE5293C5}" dt="2022-08-09T01:23:27.779" v="1875" actId="2696"/>
        <pc:sldMkLst>
          <pc:docMk/>
          <pc:sldMk cId="2722982828" sldId="361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722982828" sldId="361"/>
            <ac:spMk id="2" creationId="{7370F75A-C56F-4840-8D0D-6429C81E4D50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722982828" sldId="361"/>
            <ac:spMk id="3" creationId="{DEEABB21-A14A-4851-8BB9-ABDC70724C47}"/>
          </ac:spMkLst>
        </pc:spChg>
        <pc:picChg chg="mod">
          <ac:chgData name="Neal Avis Kozar" userId="8586d6ed-a36d-4117-a2eb-8a0cc40027b9" providerId="ADAL" clId="{6923DEB2-1785-491C-BBEC-4FCBBE5293C5}" dt="2022-08-08T01:59:54.839" v="365" actId="1076"/>
          <ac:picMkLst>
            <pc:docMk/>
            <pc:sldMk cId="2722982828" sldId="361"/>
            <ac:picMk id="5" creationId="{C88AF266-ABD1-4D21-A7EC-35AC51E978D9}"/>
          </ac:picMkLst>
        </pc:picChg>
        <pc:picChg chg="mod">
          <ac:chgData name="Neal Avis Kozar" userId="8586d6ed-a36d-4117-a2eb-8a0cc40027b9" providerId="ADAL" clId="{6923DEB2-1785-491C-BBEC-4FCBBE5293C5}" dt="2022-08-08T01:59:54.839" v="365" actId="1076"/>
          <ac:picMkLst>
            <pc:docMk/>
            <pc:sldMk cId="2722982828" sldId="361"/>
            <ac:picMk id="7" creationId="{5AB86EB2-5A15-47CC-A7B8-079CB873213F}"/>
          </ac:picMkLst>
        </pc:picChg>
      </pc:sldChg>
      <pc:sldChg chg="add">
        <pc:chgData name="Neal Avis Kozar" userId="8586d6ed-a36d-4117-a2eb-8a0cc40027b9" providerId="ADAL" clId="{6923DEB2-1785-491C-BBEC-4FCBBE5293C5}" dt="2022-08-09T01:33:09.735" v="1917"/>
        <pc:sldMkLst>
          <pc:docMk/>
          <pc:sldMk cId="3203878691" sldId="361"/>
        </pc:sldMkLst>
      </pc:sldChg>
      <pc:sldChg chg="modSp add del mod">
        <pc:chgData name="Neal Avis Kozar" userId="8586d6ed-a36d-4117-a2eb-8a0cc40027b9" providerId="ADAL" clId="{6923DEB2-1785-491C-BBEC-4FCBBE5293C5}" dt="2022-08-09T01:33:06.798" v="1916" actId="2696"/>
        <pc:sldMkLst>
          <pc:docMk/>
          <pc:sldMk cId="3882916558" sldId="361"/>
        </pc:sldMkLst>
        <pc:spChg chg="mod">
          <ac:chgData name="Neal Avis Kozar" userId="8586d6ed-a36d-4117-a2eb-8a0cc40027b9" providerId="ADAL" clId="{6923DEB2-1785-491C-BBEC-4FCBBE5293C5}" dt="2022-08-09T01:31:29.348" v="1904" actId="20577"/>
          <ac:spMkLst>
            <pc:docMk/>
            <pc:sldMk cId="3882916558" sldId="361"/>
            <ac:spMk id="3" creationId="{DEEABB21-A14A-4851-8BB9-ABDC70724C47}"/>
          </ac:spMkLst>
        </pc:spChg>
      </pc:sldChg>
      <pc:sldChg chg="modSp add del mod chgLayout">
        <pc:chgData name="Neal Avis Kozar" userId="8586d6ed-a36d-4117-a2eb-8a0cc40027b9" providerId="ADAL" clId="{6923DEB2-1785-491C-BBEC-4FCBBE5293C5}" dt="2022-08-09T01:23:27.779" v="1875" actId="2696"/>
        <pc:sldMkLst>
          <pc:docMk/>
          <pc:sldMk cId="247256141" sldId="362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47256141" sldId="362"/>
            <ac:spMk id="2" creationId="{7370F75A-C56F-4840-8D0D-6429C81E4D50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47256141" sldId="362"/>
            <ac:spMk id="3" creationId="{DEEABB21-A14A-4851-8BB9-ABDC70724C47}"/>
          </ac:spMkLst>
        </pc:spChg>
        <pc:picChg chg="mod">
          <ac:chgData name="Neal Avis Kozar" userId="8586d6ed-a36d-4117-a2eb-8a0cc40027b9" providerId="ADAL" clId="{6923DEB2-1785-491C-BBEC-4FCBBE5293C5}" dt="2022-08-08T01:59:49.349" v="364" actId="1076"/>
          <ac:picMkLst>
            <pc:docMk/>
            <pc:sldMk cId="247256141" sldId="362"/>
            <ac:picMk id="6" creationId="{952F7B88-035D-48EA-964B-0B31E4BAC817}"/>
          </ac:picMkLst>
        </pc:picChg>
        <pc:picChg chg="mod">
          <ac:chgData name="Neal Avis Kozar" userId="8586d6ed-a36d-4117-a2eb-8a0cc40027b9" providerId="ADAL" clId="{6923DEB2-1785-491C-BBEC-4FCBBE5293C5}" dt="2022-08-08T01:59:49.349" v="364" actId="1076"/>
          <ac:picMkLst>
            <pc:docMk/>
            <pc:sldMk cId="247256141" sldId="362"/>
            <ac:picMk id="9" creationId="{96A7ABF4-8319-49F8-845F-D800C7E25D2F}"/>
          </ac:picMkLst>
        </pc:picChg>
      </pc:sldChg>
      <pc:sldChg chg="add del">
        <pc:chgData name="Neal Avis Kozar" userId="8586d6ed-a36d-4117-a2eb-8a0cc40027b9" providerId="ADAL" clId="{6923DEB2-1785-491C-BBEC-4FCBBE5293C5}" dt="2022-08-09T01:33:06.798" v="1916" actId="2696"/>
        <pc:sldMkLst>
          <pc:docMk/>
          <pc:sldMk cId="3833980711" sldId="362"/>
        </pc:sldMkLst>
      </pc:sldChg>
      <pc:sldChg chg="add">
        <pc:chgData name="Neal Avis Kozar" userId="8586d6ed-a36d-4117-a2eb-8a0cc40027b9" providerId="ADAL" clId="{6923DEB2-1785-491C-BBEC-4FCBBE5293C5}" dt="2022-08-09T01:33:09.735" v="1917"/>
        <pc:sldMkLst>
          <pc:docMk/>
          <pc:sldMk cId="3998097215" sldId="362"/>
        </pc:sldMkLst>
      </pc:sldChg>
      <pc:sldChg chg="modSp add mod addCm delCm chgLayout modNotesTx">
        <pc:chgData name="Neal Avis Kozar" userId="8586d6ed-a36d-4117-a2eb-8a0cc40027b9" providerId="ADAL" clId="{6923DEB2-1785-491C-BBEC-4FCBBE5293C5}" dt="2022-08-11T04:52:40.367" v="2090" actId="20577"/>
        <pc:sldMkLst>
          <pc:docMk/>
          <pc:sldMk cId="1330798704" sldId="363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330798704" sldId="363"/>
            <ac:spMk id="2" creationId="{B2929F30-DAD2-42A1-901E-E72B15B89EA5}"/>
          </ac:spMkLst>
        </pc:spChg>
        <pc:spChg chg="mod ord">
          <ac:chgData name="Neal Avis Kozar" userId="8586d6ed-a36d-4117-a2eb-8a0cc40027b9" providerId="ADAL" clId="{6923DEB2-1785-491C-BBEC-4FCBBE5293C5}" dt="2022-08-11T04:48:33.627" v="2028" actId="20577"/>
          <ac:spMkLst>
            <pc:docMk/>
            <pc:sldMk cId="1330798704" sldId="363"/>
            <ac:spMk id="3" creationId="{EF9F6B89-0052-4CD2-A2B2-11D6993F156D}"/>
          </ac:spMkLst>
        </pc:spChg>
        <pc:picChg chg="mod">
          <ac:chgData name="Neal Avis Kozar" userId="8586d6ed-a36d-4117-a2eb-8a0cc40027b9" providerId="ADAL" clId="{6923DEB2-1785-491C-BBEC-4FCBBE5293C5}" dt="2022-08-08T01:58:07.550" v="343" actId="1076"/>
          <ac:picMkLst>
            <pc:docMk/>
            <pc:sldMk cId="1330798704" sldId="363"/>
            <ac:picMk id="5" creationId="{36C87610-3E0E-4E13-B03D-2F6D19681F00}"/>
          </ac:picMkLst>
        </pc:picChg>
      </pc:sldChg>
      <pc:sldChg chg="modSp add del mod modShow chgLayout">
        <pc:chgData name="Neal Avis Kozar" userId="8586d6ed-a36d-4117-a2eb-8a0cc40027b9" providerId="ADAL" clId="{6923DEB2-1785-491C-BBEC-4FCBBE5293C5}" dt="2022-08-07T23:46:15.878" v="289" actId="47"/>
        <pc:sldMkLst>
          <pc:docMk/>
          <pc:sldMk cId="43613474" sldId="364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3613474" sldId="364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3613474" sldId="364"/>
            <ac:spMk id="3" creationId="{F7CC2C74-A2DC-40CB-ADEC-DE9F91F66A94}"/>
          </ac:spMkLst>
        </pc:spChg>
      </pc:sldChg>
      <pc:sldChg chg="modSp add del mod modShow chgLayout">
        <pc:chgData name="Neal Avis Kozar" userId="8586d6ed-a36d-4117-a2eb-8a0cc40027b9" providerId="ADAL" clId="{6923DEB2-1785-491C-BBEC-4FCBBE5293C5}" dt="2022-08-07T23:48:01.693" v="290" actId="2696"/>
        <pc:sldMkLst>
          <pc:docMk/>
          <pc:sldMk cId="3539754027" sldId="365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539754027" sldId="365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539754027" sldId="365"/>
            <ac:spMk id="3" creationId="{F7CC2C74-A2DC-40CB-ADEC-DE9F91F66A94}"/>
          </ac:spMkLst>
        </pc:spChg>
      </pc:sldChg>
      <pc:sldChg chg="modSp add del mod modShow chgLayout">
        <pc:chgData name="Neal Avis Kozar" userId="8586d6ed-a36d-4117-a2eb-8a0cc40027b9" providerId="ADAL" clId="{6923DEB2-1785-491C-BBEC-4FCBBE5293C5}" dt="2022-08-07T23:48:03.890" v="291" actId="47"/>
        <pc:sldMkLst>
          <pc:docMk/>
          <pc:sldMk cId="470056749" sldId="366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70056749" sldId="366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70056749" sldId="366"/>
            <ac:spMk id="3" creationId="{F7CC2C74-A2DC-40CB-ADEC-DE9F91F66A94}"/>
          </ac:spMkLst>
        </pc:spChg>
      </pc:sldChg>
      <pc:sldChg chg="modSp add del mod modShow chgLayout">
        <pc:chgData name="Neal Avis Kozar" userId="8586d6ed-a36d-4117-a2eb-8a0cc40027b9" providerId="ADAL" clId="{6923DEB2-1785-491C-BBEC-4FCBBE5293C5}" dt="2022-08-07T23:48:05.351" v="292" actId="47"/>
        <pc:sldMkLst>
          <pc:docMk/>
          <pc:sldMk cId="2379053935" sldId="367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79053935" sldId="367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79053935" sldId="367"/>
            <ac:spMk id="3" creationId="{F7CC2C74-A2DC-40CB-ADEC-DE9F91F66A94}"/>
          </ac:spMkLst>
        </pc:spChg>
      </pc:sldChg>
      <pc:sldChg chg="modSp add del mod chgLayout">
        <pc:chgData name="Neal Avis Kozar" userId="8586d6ed-a36d-4117-a2eb-8a0cc40027b9" providerId="ADAL" clId="{6923DEB2-1785-491C-BBEC-4FCBBE5293C5}" dt="2022-08-07T23:48:10.905" v="293" actId="47"/>
        <pc:sldMkLst>
          <pc:docMk/>
          <pc:sldMk cId="3565813146" sldId="368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565813146" sldId="368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565813146" sldId="368"/>
            <ac:spMk id="3" creationId="{F7CC2C74-A2DC-40CB-ADEC-DE9F91F66A94}"/>
          </ac:spMkLst>
        </pc:spChg>
      </pc:sldChg>
      <pc:sldChg chg="modSp add del mod chgLayout">
        <pc:chgData name="Neal Avis Kozar" userId="8586d6ed-a36d-4117-a2eb-8a0cc40027b9" providerId="ADAL" clId="{6923DEB2-1785-491C-BBEC-4FCBBE5293C5}" dt="2022-08-07T23:48:12.784" v="294" actId="47"/>
        <pc:sldMkLst>
          <pc:docMk/>
          <pc:sldMk cId="669182478" sldId="369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669182478" sldId="369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669182478" sldId="369"/>
            <ac:spMk id="3" creationId="{F7CC2C74-A2DC-40CB-ADEC-DE9F91F66A94}"/>
          </ac:spMkLst>
        </pc:spChg>
      </pc:sldChg>
      <pc:sldChg chg="modSp add del mod modShow chgLayout">
        <pc:chgData name="Neal Avis Kozar" userId="8586d6ed-a36d-4117-a2eb-8a0cc40027b9" providerId="ADAL" clId="{6923DEB2-1785-491C-BBEC-4FCBBE5293C5}" dt="2022-08-08T01:53:13.332" v="340" actId="2696"/>
        <pc:sldMkLst>
          <pc:docMk/>
          <pc:sldMk cId="3046215653" sldId="370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046215653" sldId="370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046215653" sldId="370"/>
            <ac:spMk id="3" creationId="{F7CC2C74-A2DC-40CB-ADEC-DE9F91F66A94}"/>
          </ac:spMkLst>
        </pc:spChg>
      </pc:sldChg>
      <pc:sldChg chg="modSp add del mod chgLayout">
        <pc:chgData name="Neal Avis Kozar" userId="8586d6ed-a36d-4117-a2eb-8a0cc40027b9" providerId="ADAL" clId="{6923DEB2-1785-491C-BBEC-4FCBBE5293C5}" dt="2022-08-07T23:49:29.461" v="306" actId="47"/>
        <pc:sldMkLst>
          <pc:docMk/>
          <pc:sldMk cId="1189975498" sldId="371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189975498" sldId="371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189975498" sldId="371"/>
            <ac:spMk id="3" creationId="{F7CC2C74-A2DC-40CB-ADEC-DE9F91F66A94}"/>
          </ac:spMkLst>
        </pc:spChg>
      </pc:sldChg>
      <pc:sldChg chg="modSp add del mod modShow chgLayout">
        <pc:chgData name="Neal Avis Kozar" userId="8586d6ed-a36d-4117-a2eb-8a0cc40027b9" providerId="ADAL" clId="{6923DEB2-1785-491C-BBEC-4FCBBE5293C5}" dt="2022-08-08T02:39:29.246" v="864" actId="47"/>
        <pc:sldMkLst>
          <pc:docMk/>
          <pc:sldMk cId="341620482" sldId="372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41620482" sldId="372"/>
            <ac:spMk id="2" creationId="{935D6D31-EFFE-4B4E-BE5D-959880049058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41620482" sldId="372"/>
            <ac:spMk id="3" creationId="{F8121451-5264-4693-BC77-42CFD40E168D}"/>
          </ac:spMkLst>
        </pc:spChg>
      </pc:sldChg>
      <pc:sldChg chg="modSp add del mod modShow chgLayout">
        <pc:chgData name="Neal Avis Kozar" userId="8586d6ed-a36d-4117-a2eb-8a0cc40027b9" providerId="ADAL" clId="{6923DEB2-1785-491C-BBEC-4FCBBE5293C5}" dt="2022-08-08T02:39:30.521" v="865" actId="47"/>
        <pc:sldMkLst>
          <pc:docMk/>
          <pc:sldMk cId="3459501501" sldId="373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459501501" sldId="373"/>
            <ac:spMk id="2" creationId="{E6914975-39CC-4743-B118-B70FDB06A346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459501501" sldId="373"/>
            <ac:spMk id="3" creationId="{E2AC9A3B-3900-4B9C-BA0B-356B46977A37}"/>
          </ac:spMkLst>
        </pc:spChg>
      </pc:sldChg>
      <pc:sldChg chg="modSp add mod chgLayout">
        <pc:chgData name="Neal Avis Kozar" userId="8586d6ed-a36d-4117-a2eb-8a0cc40027b9" providerId="ADAL" clId="{6923DEB2-1785-491C-BBEC-4FCBBE5293C5}" dt="2022-08-08T03:16:49.456" v="1253" actId="21"/>
        <pc:sldMkLst>
          <pc:docMk/>
          <pc:sldMk cId="4238452631" sldId="374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238452631" sldId="374"/>
            <ac:spMk id="2" creationId="{1AE14A96-9AD6-4CE2-B6E1-1FA01918E884}"/>
          </ac:spMkLst>
        </pc:spChg>
        <pc:spChg chg="mod ord">
          <ac:chgData name="Neal Avis Kozar" userId="8586d6ed-a36d-4117-a2eb-8a0cc40027b9" providerId="ADAL" clId="{6923DEB2-1785-491C-BBEC-4FCBBE5293C5}" dt="2022-08-08T03:16:49.456" v="1253" actId="21"/>
          <ac:spMkLst>
            <pc:docMk/>
            <pc:sldMk cId="4238452631" sldId="374"/>
            <ac:spMk id="3" creationId="{C522C11A-4B86-4859-A914-A9A6DDEC89C0}"/>
          </ac:spMkLst>
        </pc:spChg>
      </pc:sldChg>
      <pc:sldChg chg="modSp add mod chgLayout">
        <pc:chgData name="Neal Avis Kozar" userId="8586d6ed-a36d-4117-a2eb-8a0cc40027b9" providerId="ADAL" clId="{6923DEB2-1785-491C-BBEC-4FCBBE5293C5}" dt="2022-08-08T03:17:10.769" v="1258" actId="20577"/>
        <pc:sldMkLst>
          <pc:docMk/>
          <pc:sldMk cId="3073419436" sldId="375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073419436" sldId="375"/>
            <ac:spMk id="2" creationId="{1AE14A96-9AD6-4CE2-B6E1-1FA01918E884}"/>
          </ac:spMkLst>
        </pc:spChg>
        <pc:spChg chg="mod ord">
          <ac:chgData name="Neal Avis Kozar" userId="8586d6ed-a36d-4117-a2eb-8a0cc40027b9" providerId="ADAL" clId="{6923DEB2-1785-491C-BBEC-4FCBBE5293C5}" dt="2022-08-08T03:17:10.769" v="1258" actId="20577"/>
          <ac:spMkLst>
            <pc:docMk/>
            <pc:sldMk cId="3073419436" sldId="375"/>
            <ac:spMk id="3" creationId="{C522C11A-4B86-4859-A914-A9A6DDEC89C0}"/>
          </ac:spMkLst>
        </pc:spChg>
      </pc:sldChg>
      <pc:sldChg chg="modSp add mod chgLayout">
        <pc:chgData name="Neal Avis Kozar" userId="8586d6ed-a36d-4117-a2eb-8a0cc40027b9" providerId="ADAL" clId="{6923DEB2-1785-491C-BBEC-4FCBBE5293C5}" dt="2022-08-08T03:18:00.678" v="1268" actId="20577"/>
        <pc:sldMkLst>
          <pc:docMk/>
          <pc:sldMk cId="275061552" sldId="376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75061552" sldId="376"/>
            <ac:spMk id="2" creationId="{1AE14A96-9AD6-4CE2-B6E1-1FA01918E884}"/>
          </ac:spMkLst>
        </pc:spChg>
        <pc:spChg chg="mod ord">
          <ac:chgData name="Neal Avis Kozar" userId="8586d6ed-a36d-4117-a2eb-8a0cc40027b9" providerId="ADAL" clId="{6923DEB2-1785-491C-BBEC-4FCBBE5293C5}" dt="2022-08-08T03:18:00.678" v="1268" actId="20577"/>
          <ac:spMkLst>
            <pc:docMk/>
            <pc:sldMk cId="275061552" sldId="376"/>
            <ac:spMk id="3" creationId="{C522C11A-4B86-4859-A914-A9A6DDEC89C0}"/>
          </ac:spMkLst>
        </pc:spChg>
      </pc:sldChg>
      <pc:sldChg chg="modSp add del mod chgLayout">
        <pc:chgData name="Neal Avis Kozar" userId="8586d6ed-a36d-4117-a2eb-8a0cc40027b9" providerId="ADAL" clId="{6923DEB2-1785-491C-BBEC-4FCBBE5293C5}" dt="2022-08-08T02:40:21.568" v="868" actId="47"/>
        <pc:sldMkLst>
          <pc:docMk/>
          <pc:sldMk cId="1043779717" sldId="377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043779717" sldId="377"/>
            <ac:spMk id="2" creationId="{D235E509-B872-464B-8C2C-C6CCF6E9EBEB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043779717" sldId="377"/>
            <ac:spMk id="3" creationId="{989266E5-9CD5-4863-9A70-809F353FEE1B}"/>
          </ac:spMkLst>
        </pc:spChg>
      </pc:sldChg>
      <pc:sldChg chg="modSp add del mod ord chgLayout">
        <pc:chgData name="Neal Avis Kozar" userId="8586d6ed-a36d-4117-a2eb-8a0cc40027b9" providerId="ADAL" clId="{6923DEB2-1785-491C-BBEC-4FCBBE5293C5}" dt="2022-08-09T01:22:55.029" v="1873" actId="2696"/>
        <pc:sldMkLst>
          <pc:docMk/>
          <pc:sldMk cId="456200317" sldId="378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56200317" sldId="378"/>
            <ac:spMk id="2" creationId="{F2A59470-6FAD-4E71-BED2-671077D80B44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56200317" sldId="378"/>
            <ac:spMk id="3" creationId="{FAE9F6D4-70CC-46B7-90E0-AA01ACFDA7AC}"/>
          </ac:spMkLst>
        </pc:spChg>
      </pc:sldChg>
      <pc:sldChg chg="addSp modSp add mod modNotesTx">
        <pc:chgData name="Neal Avis Kozar" userId="8586d6ed-a36d-4117-a2eb-8a0cc40027b9" providerId="ADAL" clId="{6923DEB2-1785-491C-BBEC-4FCBBE5293C5}" dt="2022-08-09T02:03:20.979" v="1954"/>
        <pc:sldMkLst>
          <pc:docMk/>
          <pc:sldMk cId="2794381381" sldId="378"/>
        </pc:sldMkLst>
        <pc:spChg chg="add mod">
          <ac:chgData name="Neal Avis Kozar" userId="8586d6ed-a36d-4117-a2eb-8a0cc40027b9" providerId="ADAL" clId="{6923DEB2-1785-491C-BBEC-4FCBBE5293C5}" dt="2022-08-09T01:32:15.332" v="1915" actId="1076"/>
          <ac:spMkLst>
            <pc:docMk/>
            <pc:sldMk cId="2794381381" sldId="378"/>
            <ac:spMk id="8" creationId="{16816951-B527-6062-870B-E018DAB3E712}"/>
          </ac:spMkLst>
        </pc:spChg>
        <pc:picChg chg="mod">
          <ac:chgData name="Neal Avis Kozar" userId="8586d6ed-a36d-4117-a2eb-8a0cc40027b9" providerId="ADAL" clId="{6923DEB2-1785-491C-BBEC-4FCBBE5293C5}" dt="2022-08-09T01:32:12.276" v="1914" actId="1076"/>
          <ac:picMkLst>
            <pc:docMk/>
            <pc:sldMk cId="2794381381" sldId="378"/>
            <ac:picMk id="9" creationId="{D45E03E2-214B-4729-BC2B-1B3E7A8B4829}"/>
          </ac:picMkLst>
        </pc:picChg>
        <pc:picChg chg="mod">
          <ac:chgData name="Neal Avis Kozar" userId="8586d6ed-a36d-4117-a2eb-8a0cc40027b9" providerId="ADAL" clId="{6923DEB2-1785-491C-BBEC-4FCBBE5293C5}" dt="2022-08-09T01:32:12.276" v="1914" actId="1076"/>
          <ac:picMkLst>
            <pc:docMk/>
            <pc:sldMk cId="2794381381" sldId="378"/>
            <ac:picMk id="11" creationId="{FEC6E150-84D3-49DA-88AF-0762B252DB0A}"/>
          </ac:picMkLst>
        </pc:picChg>
        <pc:picChg chg="mod">
          <ac:chgData name="Neal Avis Kozar" userId="8586d6ed-a36d-4117-a2eb-8a0cc40027b9" providerId="ADAL" clId="{6923DEB2-1785-491C-BBEC-4FCBBE5293C5}" dt="2022-08-09T01:32:12.276" v="1914" actId="1076"/>
          <ac:picMkLst>
            <pc:docMk/>
            <pc:sldMk cId="2794381381" sldId="378"/>
            <ac:picMk id="13" creationId="{956421F4-D1F7-43CB-9F4D-41E05FB6B8A9}"/>
          </ac:picMkLst>
        </pc:picChg>
        <pc:picChg chg="mod">
          <ac:chgData name="Neal Avis Kozar" userId="8586d6ed-a36d-4117-a2eb-8a0cc40027b9" providerId="ADAL" clId="{6923DEB2-1785-491C-BBEC-4FCBBE5293C5}" dt="2022-08-09T01:32:12.276" v="1914" actId="1076"/>
          <ac:picMkLst>
            <pc:docMk/>
            <pc:sldMk cId="2794381381" sldId="378"/>
            <ac:picMk id="15" creationId="{802F293F-A45B-4E14-A584-DF491E10D928}"/>
          </ac:picMkLst>
        </pc:picChg>
      </pc:sldChg>
      <pc:sldChg chg="add del">
        <pc:chgData name="Neal Avis Kozar" userId="8586d6ed-a36d-4117-a2eb-8a0cc40027b9" providerId="ADAL" clId="{6923DEB2-1785-491C-BBEC-4FCBBE5293C5}" dt="2022-08-09T01:23:58.909" v="1877" actId="2696"/>
        <pc:sldMkLst>
          <pc:docMk/>
          <pc:sldMk cId="3390516731" sldId="378"/>
        </pc:sldMkLst>
      </pc:sldChg>
      <pc:sldChg chg="modSp add mod ord chgLayout">
        <pc:chgData name="Neal Avis Kozar" userId="8586d6ed-a36d-4117-a2eb-8a0cc40027b9" providerId="ADAL" clId="{6923DEB2-1785-491C-BBEC-4FCBBE5293C5}" dt="2022-08-08T04:06:00.311" v="1492"/>
        <pc:sldMkLst>
          <pc:docMk/>
          <pc:sldMk cId="3275431463" sldId="379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275431463" sldId="379"/>
            <ac:spMk id="2" creationId="{34628652-1E18-4014-A0B0-1A22EFC65CF2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275431463" sldId="379"/>
            <ac:spMk id="3" creationId="{7E09B333-FC45-46FE-9AD2-8C7DDC6DEFE2}"/>
          </ac:spMkLst>
        </pc:spChg>
        <pc:picChg chg="mod">
          <ac:chgData name="Neal Avis Kozar" userId="8586d6ed-a36d-4117-a2eb-8a0cc40027b9" providerId="ADAL" clId="{6923DEB2-1785-491C-BBEC-4FCBBE5293C5}" dt="2022-08-08T03:05:16.983" v="1071" actId="1076"/>
          <ac:picMkLst>
            <pc:docMk/>
            <pc:sldMk cId="3275431463" sldId="379"/>
            <ac:picMk id="8" creationId="{6A5030A3-6B85-4ECC-9397-F7C9BA188F2E}"/>
          </ac:picMkLst>
        </pc:picChg>
      </pc:sldChg>
      <pc:sldChg chg="modSp add mod ord chgLayout">
        <pc:chgData name="Neal Avis Kozar" userId="8586d6ed-a36d-4117-a2eb-8a0cc40027b9" providerId="ADAL" clId="{6923DEB2-1785-491C-BBEC-4FCBBE5293C5}" dt="2022-08-08T04:06:00.311" v="1492"/>
        <pc:sldMkLst>
          <pc:docMk/>
          <pc:sldMk cId="1082593957" sldId="380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082593957" sldId="380"/>
            <ac:spMk id="2" creationId="{34628652-1E18-4014-A0B0-1A22EFC65CF2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082593957" sldId="380"/>
            <ac:spMk id="3" creationId="{7E09B333-FC45-46FE-9AD2-8C7DDC6DEFE2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4091814123" sldId="381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091814123" sldId="381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091814123" sldId="381"/>
            <ac:spMk id="3" creationId="{2851252D-0B17-62F4-CB9E-1C97D0B6DD22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4091814123" sldId="381"/>
            <ac:spMk id="7" creationId="{997D2FD9-DF92-4564-944E-3078E0EF7902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2332158104" sldId="382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32158104" sldId="382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32158104" sldId="382"/>
            <ac:spMk id="3" creationId="{472719C6-C4FA-92BC-8D1F-AF8B0DFDBE95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32158104" sldId="382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629252081" sldId="383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629252081" sldId="383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629252081" sldId="383"/>
            <ac:spMk id="3" creationId="{4678C43E-230D-CE0C-1346-3725552E85B1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629252081" sldId="383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238552234" sldId="384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8552234" sldId="384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8552234" sldId="384"/>
            <ac:spMk id="3" creationId="{B24925DD-361F-2455-3D9B-C53B107D2069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8552234" sldId="384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678642468" sldId="385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678642468" sldId="385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678642468" sldId="385"/>
            <ac:spMk id="3" creationId="{2910FD4E-3A0F-811E-99A3-6987CE612FE8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678642468" sldId="385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3580008058" sldId="386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580008058" sldId="386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580008058" sldId="386"/>
            <ac:spMk id="3" creationId="{56C44DF8-76F2-8D93-40F9-482321FD2D2B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580008058" sldId="386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925913828" sldId="387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925913828" sldId="387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925913828" sldId="387"/>
            <ac:spMk id="3" creationId="{9206589E-EAC9-9FD1-CAEA-61EF4AE53B84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925913828" sldId="387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1459445555" sldId="388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459445555" sldId="388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459445555" sldId="388"/>
            <ac:spMk id="3" creationId="{FA8F4E37-FE12-E33F-0744-875BD0D43E35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459445555" sldId="388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2458688421" sldId="389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458688421" sldId="389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458688421" sldId="389"/>
            <ac:spMk id="3" creationId="{1068BD09-F805-E32E-0B53-ED695E4334D7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458688421" sldId="389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1075019260" sldId="390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075019260" sldId="390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075019260" sldId="390"/>
            <ac:spMk id="3" creationId="{78F583A4-2C85-5FAF-2280-342BEC6C89D8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075019260" sldId="390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19796584" sldId="391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9796584" sldId="391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9796584" sldId="391"/>
            <ac:spMk id="3" creationId="{17B1BF38-6887-7873-ED72-64C6C89B6242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9796584" sldId="391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2300213134" sldId="392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00213134" sldId="392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00213134" sldId="392"/>
            <ac:spMk id="3" creationId="{25CBE8F2-E7DE-F736-9A0D-40DB14AF770F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00213134" sldId="392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1432284213" sldId="393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432284213" sldId="393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432284213" sldId="393"/>
            <ac:spMk id="3" creationId="{3ADF59C2-82C2-9222-D68C-1AD496D230EB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432284213" sldId="393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7T08:51:31.648" v="92" actId="700"/>
        <pc:sldMkLst>
          <pc:docMk/>
          <pc:sldMk cId="2112097466" sldId="394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112097466" sldId="394"/>
            <ac:spMk id="2" creationId="{4137B27E-F09E-4A7C-99AB-98A8C42E5882}"/>
          </ac:spMkLst>
        </pc:spChg>
        <pc:spChg chg="add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112097466" sldId="394"/>
            <ac:spMk id="3" creationId="{2091B2B2-E95C-7D5A-F448-E33534A21E0E}"/>
          </ac:spMkLst>
        </pc:spChg>
        <pc:spChg chg="del 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112097466" sldId="394"/>
            <ac:spMk id="6" creationId="{F0E032E9-83DC-4449-B2A3-E992D508F16C}"/>
          </ac:spMkLst>
        </pc:spChg>
      </pc:sldChg>
      <pc:sldChg chg="addSp delSp modSp add mod chgLayout">
        <pc:chgData name="Neal Avis Kozar" userId="8586d6ed-a36d-4117-a2eb-8a0cc40027b9" providerId="ADAL" clId="{6923DEB2-1785-491C-BBEC-4FCBBE5293C5}" dt="2022-08-08T03:49:54.904" v="1324" actId="1076"/>
        <pc:sldMkLst>
          <pc:docMk/>
          <pc:sldMk cId="1194901981" sldId="395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194901981" sldId="395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1194901981" sldId="395"/>
            <ac:spMk id="3" creationId="{F7CC2C74-A2DC-40CB-ADEC-DE9F91F66A94}"/>
          </ac:spMkLst>
        </pc:spChg>
        <pc:picChg chg="add mod">
          <ac:chgData name="Neal Avis Kozar" userId="8586d6ed-a36d-4117-a2eb-8a0cc40027b9" providerId="ADAL" clId="{6923DEB2-1785-491C-BBEC-4FCBBE5293C5}" dt="2022-08-08T03:49:54.904" v="1324" actId="1076"/>
          <ac:picMkLst>
            <pc:docMk/>
            <pc:sldMk cId="1194901981" sldId="395"/>
            <ac:picMk id="5" creationId="{53C2D907-6F07-8BF0-F778-41974098F451}"/>
          </ac:picMkLst>
        </pc:picChg>
        <pc:picChg chg="del">
          <ac:chgData name="Neal Avis Kozar" userId="8586d6ed-a36d-4117-a2eb-8a0cc40027b9" providerId="ADAL" clId="{6923DEB2-1785-491C-BBEC-4FCBBE5293C5}" dt="2022-08-08T03:49:15.379" v="1314" actId="478"/>
          <ac:picMkLst>
            <pc:docMk/>
            <pc:sldMk cId="1194901981" sldId="395"/>
            <ac:picMk id="6" creationId="{DF6D4B4E-8636-40A1-9B82-01541FC0C347}"/>
          </ac:picMkLst>
        </pc:picChg>
        <pc:picChg chg="del">
          <ac:chgData name="Neal Avis Kozar" userId="8586d6ed-a36d-4117-a2eb-8a0cc40027b9" providerId="ADAL" clId="{6923DEB2-1785-491C-BBEC-4FCBBE5293C5}" dt="2022-08-08T03:49:15.379" v="1314" actId="478"/>
          <ac:picMkLst>
            <pc:docMk/>
            <pc:sldMk cId="1194901981" sldId="395"/>
            <ac:picMk id="8" creationId="{EAF77345-0B18-4646-8604-9AC91B46ECA4}"/>
          </ac:picMkLst>
        </pc:picChg>
        <pc:picChg chg="add mod">
          <ac:chgData name="Neal Avis Kozar" userId="8586d6ed-a36d-4117-a2eb-8a0cc40027b9" providerId="ADAL" clId="{6923DEB2-1785-491C-BBEC-4FCBBE5293C5}" dt="2022-08-08T03:49:54.904" v="1324" actId="1076"/>
          <ac:picMkLst>
            <pc:docMk/>
            <pc:sldMk cId="1194901981" sldId="395"/>
            <ac:picMk id="9" creationId="{AE271E04-8F96-4284-CE88-1805194D26A5}"/>
          </ac:picMkLst>
        </pc:picChg>
      </pc:sldChg>
      <pc:sldChg chg="addSp delSp modSp add mod chgLayout">
        <pc:chgData name="Neal Avis Kozar" userId="8586d6ed-a36d-4117-a2eb-8a0cc40027b9" providerId="ADAL" clId="{6923DEB2-1785-491C-BBEC-4FCBBE5293C5}" dt="2022-08-08T03:50:56.998" v="1336" actId="1076"/>
        <pc:sldMkLst>
          <pc:docMk/>
          <pc:sldMk cId="2772396133" sldId="396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772396133" sldId="396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772396133" sldId="396"/>
            <ac:spMk id="3" creationId="{F7CC2C74-A2DC-40CB-ADEC-DE9F91F66A94}"/>
          </ac:spMkLst>
        </pc:spChg>
        <pc:picChg chg="del">
          <ac:chgData name="Neal Avis Kozar" userId="8586d6ed-a36d-4117-a2eb-8a0cc40027b9" providerId="ADAL" clId="{6923DEB2-1785-491C-BBEC-4FCBBE5293C5}" dt="2022-08-08T03:49:58.292" v="1325" actId="478"/>
          <ac:picMkLst>
            <pc:docMk/>
            <pc:sldMk cId="2772396133" sldId="396"/>
            <ac:picMk id="5" creationId="{545BAB7C-5A1D-4828-B8F8-0C5999D7DA9E}"/>
          </ac:picMkLst>
        </pc:picChg>
        <pc:picChg chg="add mod">
          <ac:chgData name="Neal Avis Kozar" userId="8586d6ed-a36d-4117-a2eb-8a0cc40027b9" providerId="ADAL" clId="{6923DEB2-1785-491C-BBEC-4FCBBE5293C5}" dt="2022-08-08T03:50:56.998" v="1336" actId="1076"/>
          <ac:picMkLst>
            <pc:docMk/>
            <pc:sldMk cId="2772396133" sldId="396"/>
            <ac:picMk id="6" creationId="{1F7723B8-CF02-D88D-0E38-E6C4397E15B0}"/>
          </ac:picMkLst>
        </pc:picChg>
        <pc:picChg chg="add mod">
          <ac:chgData name="Neal Avis Kozar" userId="8586d6ed-a36d-4117-a2eb-8a0cc40027b9" providerId="ADAL" clId="{6923DEB2-1785-491C-BBEC-4FCBBE5293C5}" dt="2022-08-08T03:50:46.967" v="1335" actId="14100"/>
          <ac:picMkLst>
            <pc:docMk/>
            <pc:sldMk cId="2772396133" sldId="396"/>
            <ac:picMk id="8" creationId="{EE6C20D4-DF64-39B4-9442-2A6668A2D205}"/>
          </ac:picMkLst>
        </pc:picChg>
        <pc:picChg chg="del">
          <ac:chgData name="Neal Avis Kozar" userId="8586d6ed-a36d-4117-a2eb-8a0cc40027b9" providerId="ADAL" clId="{6923DEB2-1785-491C-BBEC-4FCBBE5293C5}" dt="2022-08-08T03:49:58.292" v="1325" actId="478"/>
          <ac:picMkLst>
            <pc:docMk/>
            <pc:sldMk cId="2772396133" sldId="396"/>
            <ac:picMk id="9" creationId="{834BC026-49C9-4121-8D36-7A3EF531BDE7}"/>
          </ac:picMkLst>
        </pc:picChg>
      </pc:sldChg>
      <pc:sldChg chg="addSp delSp modSp add mod chgLayout">
        <pc:chgData name="Neal Avis Kozar" userId="8586d6ed-a36d-4117-a2eb-8a0cc40027b9" providerId="ADAL" clId="{6923DEB2-1785-491C-BBEC-4FCBBE5293C5}" dt="2022-08-08T03:52:45.546" v="1351" actId="1076"/>
        <pc:sldMkLst>
          <pc:docMk/>
          <pc:sldMk cId="2954614393" sldId="397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954614393" sldId="397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954614393" sldId="397"/>
            <ac:spMk id="3" creationId="{F7CC2C74-A2DC-40CB-ADEC-DE9F91F66A94}"/>
          </ac:spMkLst>
        </pc:spChg>
        <pc:picChg chg="del">
          <ac:chgData name="Neal Avis Kozar" userId="8586d6ed-a36d-4117-a2eb-8a0cc40027b9" providerId="ADAL" clId="{6923DEB2-1785-491C-BBEC-4FCBBE5293C5}" dt="2022-08-08T03:51:51.447" v="1337" actId="478"/>
          <ac:picMkLst>
            <pc:docMk/>
            <pc:sldMk cId="2954614393" sldId="397"/>
            <ac:picMk id="5" creationId="{3028572D-D1B6-49D0-BD59-14A1F41D21C8}"/>
          </ac:picMkLst>
        </pc:picChg>
        <pc:picChg chg="add mod">
          <ac:chgData name="Neal Avis Kozar" userId="8586d6ed-a36d-4117-a2eb-8a0cc40027b9" providerId="ADAL" clId="{6923DEB2-1785-491C-BBEC-4FCBBE5293C5}" dt="2022-08-08T03:52:45.546" v="1351" actId="1076"/>
          <ac:picMkLst>
            <pc:docMk/>
            <pc:sldMk cId="2954614393" sldId="397"/>
            <ac:picMk id="6" creationId="{BEDF2B61-6FB2-BA8A-7CCC-236326DDFC2F}"/>
          </ac:picMkLst>
        </pc:picChg>
        <pc:picChg chg="add mod">
          <ac:chgData name="Neal Avis Kozar" userId="8586d6ed-a36d-4117-a2eb-8a0cc40027b9" providerId="ADAL" clId="{6923DEB2-1785-491C-BBEC-4FCBBE5293C5}" dt="2022-08-08T03:52:45.546" v="1351" actId="1076"/>
          <ac:picMkLst>
            <pc:docMk/>
            <pc:sldMk cId="2954614393" sldId="397"/>
            <ac:picMk id="8" creationId="{363B0E6A-60AC-D799-30A4-2DE755CC9DAC}"/>
          </ac:picMkLst>
        </pc:picChg>
        <pc:picChg chg="del">
          <ac:chgData name="Neal Avis Kozar" userId="8586d6ed-a36d-4117-a2eb-8a0cc40027b9" providerId="ADAL" clId="{6923DEB2-1785-491C-BBEC-4FCBBE5293C5}" dt="2022-08-08T03:51:51.447" v="1337" actId="478"/>
          <ac:picMkLst>
            <pc:docMk/>
            <pc:sldMk cId="2954614393" sldId="397"/>
            <ac:picMk id="9" creationId="{423040A6-38B2-4A66-9040-87C659A18B62}"/>
          </ac:picMkLst>
        </pc:picChg>
      </pc:sldChg>
      <pc:sldChg chg="addSp delSp modSp add mod chgLayout">
        <pc:chgData name="Neal Avis Kozar" userId="8586d6ed-a36d-4117-a2eb-8a0cc40027b9" providerId="ADAL" clId="{6923DEB2-1785-491C-BBEC-4FCBBE5293C5}" dt="2022-08-08T03:54:01.085" v="1362" actId="1076"/>
        <pc:sldMkLst>
          <pc:docMk/>
          <pc:sldMk cId="362048440" sldId="398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62048440" sldId="398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62048440" sldId="398"/>
            <ac:spMk id="3" creationId="{F7CC2C74-A2DC-40CB-ADEC-DE9F91F66A94}"/>
          </ac:spMkLst>
        </pc:spChg>
        <pc:picChg chg="add mod">
          <ac:chgData name="Neal Avis Kozar" userId="8586d6ed-a36d-4117-a2eb-8a0cc40027b9" providerId="ADAL" clId="{6923DEB2-1785-491C-BBEC-4FCBBE5293C5}" dt="2022-08-08T03:54:01.085" v="1362" actId="1076"/>
          <ac:picMkLst>
            <pc:docMk/>
            <pc:sldMk cId="362048440" sldId="398"/>
            <ac:picMk id="5" creationId="{BD26BF0E-D579-E835-E581-4D8E85401815}"/>
          </ac:picMkLst>
        </pc:picChg>
        <pc:picChg chg="del">
          <ac:chgData name="Neal Avis Kozar" userId="8586d6ed-a36d-4117-a2eb-8a0cc40027b9" providerId="ADAL" clId="{6923DEB2-1785-491C-BBEC-4FCBBE5293C5}" dt="2022-08-08T03:53:02.725" v="1352" actId="478"/>
          <ac:picMkLst>
            <pc:docMk/>
            <pc:sldMk cId="362048440" sldId="398"/>
            <ac:picMk id="6" creationId="{8BA48530-18D4-48F4-B86A-A415F1CBEE7F}"/>
          </ac:picMkLst>
        </pc:picChg>
        <pc:picChg chg="del">
          <ac:chgData name="Neal Avis Kozar" userId="8586d6ed-a36d-4117-a2eb-8a0cc40027b9" providerId="ADAL" clId="{6923DEB2-1785-491C-BBEC-4FCBBE5293C5}" dt="2022-08-08T03:53:03.702" v="1353" actId="478"/>
          <ac:picMkLst>
            <pc:docMk/>
            <pc:sldMk cId="362048440" sldId="398"/>
            <ac:picMk id="8" creationId="{657B0A11-EF22-4D4C-9C50-174C2D73BF19}"/>
          </ac:picMkLst>
        </pc:picChg>
        <pc:picChg chg="add mod">
          <ac:chgData name="Neal Avis Kozar" userId="8586d6ed-a36d-4117-a2eb-8a0cc40027b9" providerId="ADAL" clId="{6923DEB2-1785-491C-BBEC-4FCBBE5293C5}" dt="2022-08-08T03:54:01.085" v="1362" actId="1076"/>
          <ac:picMkLst>
            <pc:docMk/>
            <pc:sldMk cId="362048440" sldId="398"/>
            <ac:picMk id="9" creationId="{DEC59387-C227-1DBC-DD19-8A8D8B2E5954}"/>
          </ac:picMkLst>
        </pc:picChg>
      </pc:sldChg>
      <pc:sldChg chg="addSp delSp modSp add mod chgLayout">
        <pc:chgData name="Neal Avis Kozar" userId="8586d6ed-a36d-4117-a2eb-8a0cc40027b9" providerId="ADAL" clId="{6923DEB2-1785-491C-BBEC-4FCBBE5293C5}" dt="2022-08-08T03:57:22.591" v="1401" actId="1076"/>
        <pc:sldMkLst>
          <pc:docMk/>
          <pc:sldMk cId="2193930778" sldId="399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193930778" sldId="399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193930778" sldId="399"/>
            <ac:spMk id="3" creationId="{F7CC2C74-A2DC-40CB-ADEC-DE9F91F66A94}"/>
          </ac:spMkLst>
        </pc:spChg>
        <pc:picChg chg="del">
          <ac:chgData name="Neal Avis Kozar" userId="8586d6ed-a36d-4117-a2eb-8a0cc40027b9" providerId="ADAL" clId="{6923DEB2-1785-491C-BBEC-4FCBBE5293C5}" dt="2022-08-08T03:56:20.827" v="1384" actId="478"/>
          <ac:picMkLst>
            <pc:docMk/>
            <pc:sldMk cId="2193930778" sldId="399"/>
            <ac:picMk id="5" creationId="{2BE0EC0F-9BE3-4AFC-AFC6-94D990AF4BA0}"/>
          </ac:picMkLst>
        </pc:picChg>
        <pc:picChg chg="add mod">
          <ac:chgData name="Neal Avis Kozar" userId="8586d6ed-a36d-4117-a2eb-8a0cc40027b9" providerId="ADAL" clId="{6923DEB2-1785-491C-BBEC-4FCBBE5293C5}" dt="2022-08-08T03:57:22.591" v="1401" actId="1076"/>
          <ac:picMkLst>
            <pc:docMk/>
            <pc:sldMk cId="2193930778" sldId="399"/>
            <ac:picMk id="6" creationId="{9FA0BA15-F458-B757-420D-D2375B7EA5AF}"/>
          </ac:picMkLst>
        </pc:picChg>
        <pc:picChg chg="add mod">
          <ac:chgData name="Neal Avis Kozar" userId="8586d6ed-a36d-4117-a2eb-8a0cc40027b9" providerId="ADAL" clId="{6923DEB2-1785-491C-BBEC-4FCBBE5293C5}" dt="2022-08-08T03:57:16.719" v="1399" actId="14100"/>
          <ac:picMkLst>
            <pc:docMk/>
            <pc:sldMk cId="2193930778" sldId="399"/>
            <ac:picMk id="8" creationId="{12B8A5AC-9368-C416-8CEA-14A893A16401}"/>
          </ac:picMkLst>
        </pc:picChg>
        <pc:picChg chg="del">
          <ac:chgData name="Neal Avis Kozar" userId="8586d6ed-a36d-4117-a2eb-8a0cc40027b9" providerId="ADAL" clId="{6923DEB2-1785-491C-BBEC-4FCBBE5293C5}" dt="2022-08-08T03:56:21.269" v="1385" actId="478"/>
          <ac:picMkLst>
            <pc:docMk/>
            <pc:sldMk cId="2193930778" sldId="399"/>
            <ac:picMk id="9" creationId="{06869EDF-DC40-44D1-9BDA-9908E0A2E45F}"/>
          </ac:picMkLst>
        </pc:picChg>
      </pc:sldChg>
      <pc:sldChg chg="addSp delSp modSp add mod chgLayout">
        <pc:chgData name="Neal Avis Kozar" userId="8586d6ed-a36d-4117-a2eb-8a0cc40027b9" providerId="ADAL" clId="{6923DEB2-1785-491C-BBEC-4FCBBE5293C5}" dt="2022-08-08T03:58:27.401" v="1416" actId="1076"/>
        <pc:sldMkLst>
          <pc:docMk/>
          <pc:sldMk cId="3153494883" sldId="400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153494883" sldId="400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153494883" sldId="400"/>
            <ac:spMk id="3" creationId="{F7CC2C74-A2DC-40CB-ADEC-DE9F91F66A94}"/>
          </ac:spMkLst>
        </pc:spChg>
        <pc:picChg chg="del">
          <ac:chgData name="Neal Avis Kozar" userId="8586d6ed-a36d-4117-a2eb-8a0cc40027b9" providerId="ADAL" clId="{6923DEB2-1785-491C-BBEC-4FCBBE5293C5}" dt="2022-08-08T03:57:44.530" v="1402" actId="478"/>
          <ac:picMkLst>
            <pc:docMk/>
            <pc:sldMk cId="3153494883" sldId="400"/>
            <ac:picMk id="5" creationId="{593CF84A-DE90-4C2B-AB19-7342E54CA143}"/>
          </ac:picMkLst>
        </pc:picChg>
        <pc:picChg chg="add mod">
          <ac:chgData name="Neal Avis Kozar" userId="8586d6ed-a36d-4117-a2eb-8a0cc40027b9" providerId="ADAL" clId="{6923DEB2-1785-491C-BBEC-4FCBBE5293C5}" dt="2022-08-08T03:58:24.289" v="1415" actId="1076"/>
          <ac:picMkLst>
            <pc:docMk/>
            <pc:sldMk cId="3153494883" sldId="400"/>
            <ac:picMk id="6" creationId="{3095F27E-5427-0A6E-A948-F06CB5C462FB}"/>
          </ac:picMkLst>
        </pc:picChg>
        <pc:picChg chg="add mod">
          <ac:chgData name="Neal Avis Kozar" userId="8586d6ed-a36d-4117-a2eb-8a0cc40027b9" providerId="ADAL" clId="{6923DEB2-1785-491C-BBEC-4FCBBE5293C5}" dt="2022-08-08T03:58:27.401" v="1416" actId="1076"/>
          <ac:picMkLst>
            <pc:docMk/>
            <pc:sldMk cId="3153494883" sldId="400"/>
            <ac:picMk id="8" creationId="{DDA6A1C0-BEC4-1FA5-90F2-89258EB56540}"/>
          </ac:picMkLst>
        </pc:picChg>
        <pc:picChg chg="del">
          <ac:chgData name="Neal Avis Kozar" userId="8586d6ed-a36d-4117-a2eb-8a0cc40027b9" providerId="ADAL" clId="{6923DEB2-1785-491C-BBEC-4FCBBE5293C5}" dt="2022-08-08T03:57:44.530" v="1402" actId="478"/>
          <ac:picMkLst>
            <pc:docMk/>
            <pc:sldMk cId="3153494883" sldId="400"/>
            <ac:picMk id="9" creationId="{C82E8424-EFAC-4A74-B35E-C06C8FCDCF85}"/>
          </ac:picMkLst>
        </pc:picChg>
      </pc:sldChg>
      <pc:sldChg chg="addSp delSp modSp add mod chgLayout">
        <pc:chgData name="Neal Avis Kozar" userId="8586d6ed-a36d-4117-a2eb-8a0cc40027b9" providerId="ADAL" clId="{6923DEB2-1785-491C-BBEC-4FCBBE5293C5}" dt="2022-08-08T03:59:22.414" v="1427" actId="1076"/>
        <pc:sldMkLst>
          <pc:docMk/>
          <pc:sldMk cId="3700414212" sldId="401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700414212" sldId="401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3700414212" sldId="401"/>
            <ac:spMk id="3" creationId="{F7CC2C74-A2DC-40CB-ADEC-DE9F91F66A94}"/>
          </ac:spMkLst>
        </pc:spChg>
        <pc:picChg chg="add mod">
          <ac:chgData name="Neal Avis Kozar" userId="8586d6ed-a36d-4117-a2eb-8a0cc40027b9" providerId="ADAL" clId="{6923DEB2-1785-491C-BBEC-4FCBBE5293C5}" dt="2022-08-08T03:59:22.414" v="1427" actId="1076"/>
          <ac:picMkLst>
            <pc:docMk/>
            <pc:sldMk cId="3700414212" sldId="401"/>
            <ac:picMk id="5" creationId="{99117CDC-B261-9AD8-5144-5A7374A864E3}"/>
          </ac:picMkLst>
        </pc:picChg>
        <pc:picChg chg="del">
          <ac:chgData name="Neal Avis Kozar" userId="8586d6ed-a36d-4117-a2eb-8a0cc40027b9" providerId="ADAL" clId="{6923DEB2-1785-491C-BBEC-4FCBBE5293C5}" dt="2022-08-08T03:58:42.139" v="1417" actId="478"/>
          <ac:picMkLst>
            <pc:docMk/>
            <pc:sldMk cId="3700414212" sldId="401"/>
            <ac:picMk id="6" creationId="{5AF3A372-B534-4C61-B9A8-CBCF99D38993}"/>
          </ac:picMkLst>
        </pc:picChg>
        <pc:picChg chg="del">
          <ac:chgData name="Neal Avis Kozar" userId="8586d6ed-a36d-4117-a2eb-8a0cc40027b9" providerId="ADAL" clId="{6923DEB2-1785-491C-BBEC-4FCBBE5293C5}" dt="2022-08-08T03:58:42.139" v="1417" actId="478"/>
          <ac:picMkLst>
            <pc:docMk/>
            <pc:sldMk cId="3700414212" sldId="401"/>
            <ac:picMk id="8" creationId="{D90FE670-8D98-4C02-AF14-9213D8BE2DD1}"/>
          </ac:picMkLst>
        </pc:picChg>
        <pc:picChg chg="add mod">
          <ac:chgData name="Neal Avis Kozar" userId="8586d6ed-a36d-4117-a2eb-8a0cc40027b9" providerId="ADAL" clId="{6923DEB2-1785-491C-BBEC-4FCBBE5293C5}" dt="2022-08-08T03:59:22.414" v="1427" actId="1076"/>
          <ac:picMkLst>
            <pc:docMk/>
            <pc:sldMk cId="3700414212" sldId="401"/>
            <ac:picMk id="9" creationId="{A56A33FF-6C7C-9D3B-B7EA-34F2EAD63522}"/>
          </ac:picMkLst>
        </pc:picChg>
      </pc:sldChg>
      <pc:sldChg chg="addSp delSp modSp add mod chgLayout">
        <pc:chgData name="Neal Avis Kozar" userId="8586d6ed-a36d-4117-a2eb-8a0cc40027b9" providerId="ADAL" clId="{6923DEB2-1785-491C-BBEC-4FCBBE5293C5}" dt="2022-08-08T04:01:28.188" v="1439" actId="1076"/>
        <pc:sldMkLst>
          <pc:docMk/>
          <pc:sldMk cId="2812092204" sldId="402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812092204" sldId="402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812092204" sldId="402"/>
            <ac:spMk id="3" creationId="{F7CC2C74-A2DC-40CB-ADEC-DE9F91F66A94}"/>
          </ac:spMkLst>
        </pc:spChg>
        <pc:picChg chg="del">
          <ac:chgData name="Neal Avis Kozar" userId="8586d6ed-a36d-4117-a2eb-8a0cc40027b9" providerId="ADAL" clId="{6923DEB2-1785-491C-BBEC-4FCBBE5293C5}" dt="2022-08-08T03:59:44.357" v="1429" actId="478"/>
          <ac:picMkLst>
            <pc:docMk/>
            <pc:sldMk cId="2812092204" sldId="402"/>
            <ac:picMk id="5" creationId="{921FD840-D6FE-45D9-BEAF-7A6F3FD66519}"/>
          </ac:picMkLst>
        </pc:picChg>
        <pc:picChg chg="add mod">
          <ac:chgData name="Neal Avis Kozar" userId="8586d6ed-a36d-4117-a2eb-8a0cc40027b9" providerId="ADAL" clId="{6923DEB2-1785-491C-BBEC-4FCBBE5293C5}" dt="2022-08-08T04:01:24.919" v="1438" actId="14100"/>
          <ac:picMkLst>
            <pc:docMk/>
            <pc:sldMk cId="2812092204" sldId="402"/>
            <ac:picMk id="6" creationId="{5E36B6BD-716A-3AC2-96D9-3D4D70220592}"/>
          </ac:picMkLst>
        </pc:picChg>
        <pc:picChg chg="add mod">
          <ac:chgData name="Neal Avis Kozar" userId="8586d6ed-a36d-4117-a2eb-8a0cc40027b9" providerId="ADAL" clId="{6923DEB2-1785-491C-BBEC-4FCBBE5293C5}" dt="2022-08-08T04:01:28.188" v="1439" actId="1076"/>
          <ac:picMkLst>
            <pc:docMk/>
            <pc:sldMk cId="2812092204" sldId="402"/>
            <ac:picMk id="8" creationId="{B897AE75-2D48-03C9-F8D6-29738327DB5A}"/>
          </ac:picMkLst>
        </pc:picChg>
        <pc:picChg chg="del">
          <ac:chgData name="Neal Avis Kozar" userId="8586d6ed-a36d-4117-a2eb-8a0cc40027b9" providerId="ADAL" clId="{6923DEB2-1785-491C-BBEC-4FCBBE5293C5}" dt="2022-08-08T03:59:44.880" v="1430" actId="478"/>
          <ac:picMkLst>
            <pc:docMk/>
            <pc:sldMk cId="2812092204" sldId="402"/>
            <ac:picMk id="9" creationId="{8C074ED7-D0EC-4CDD-8260-A4DD146F9493}"/>
          </ac:picMkLst>
        </pc:picChg>
      </pc:sldChg>
      <pc:sldChg chg="modSp add del mod chgLayout">
        <pc:chgData name="Neal Avis Kozar" userId="8586d6ed-a36d-4117-a2eb-8a0cc40027b9" providerId="ADAL" clId="{6923DEB2-1785-491C-BBEC-4FCBBE5293C5}" dt="2022-08-08T03:59:41.033" v="1428" actId="47"/>
        <pc:sldMkLst>
          <pc:docMk/>
          <pc:sldMk cId="2331731076" sldId="403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31731076" sldId="403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2331731076" sldId="403"/>
            <ac:spMk id="3" creationId="{F7CC2C74-A2DC-40CB-ADEC-DE9F91F66A94}"/>
          </ac:spMkLst>
        </pc:spChg>
      </pc:sldChg>
      <pc:sldChg chg="modSp add del mod chgLayout">
        <pc:chgData name="Neal Avis Kozar" userId="8586d6ed-a36d-4117-a2eb-8a0cc40027b9" providerId="ADAL" clId="{6923DEB2-1785-491C-BBEC-4FCBBE5293C5}" dt="2022-08-08T01:55:31.817" v="341" actId="2696"/>
        <pc:sldMkLst>
          <pc:docMk/>
          <pc:sldMk cId="593594414" sldId="404"/>
        </pc:sldMkLst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593594414" sldId="404"/>
            <ac:spMk id="2" creationId="{1F1E1605-B413-44A6-8DB5-3A434B9A85BE}"/>
          </ac:spMkLst>
        </pc:spChg>
        <pc:spChg chg="mod ord">
          <ac:chgData name="Neal Avis Kozar" userId="8586d6ed-a36d-4117-a2eb-8a0cc40027b9" providerId="ADAL" clId="{6923DEB2-1785-491C-BBEC-4FCBBE5293C5}" dt="2022-08-07T08:51:31.648" v="92" actId="700"/>
          <ac:spMkLst>
            <pc:docMk/>
            <pc:sldMk cId="593594414" sldId="404"/>
            <ac:spMk id="3" creationId="{F7CC2C74-A2DC-40CB-ADEC-DE9F91F66A94}"/>
          </ac:spMkLst>
        </pc:spChg>
      </pc:sldChg>
      <pc:sldChg chg="new del">
        <pc:chgData name="Neal Avis Kozar" userId="8586d6ed-a36d-4117-a2eb-8a0cc40027b9" providerId="ADAL" clId="{6923DEB2-1785-491C-BBEC-4FCBBE5293C5}" dt="2022-08-07T08:41:37.133" v="76" actId="2696"/>
        <pc:sldMkLst>
          <pc:docMk/>
          <pc:sldMk cId="1065085725" sldId="405"/>
        </pc:sldMkLst>
      </pc:sldChg>
      <pc:sldChg chg="new del">
        <pc:chgData name="Neal Avis Kozar" userId="8586d6ed-a36d-4117-a2eb-8a0cc40027b9" providerId="ADAL" clId="{6923DEB2-1785-491C-BBEC-4FCBBE5293C5}" dt="2022-08-07T08:48:23.619" v="78" actId="2696"/>
        <pc:sldMkLst>
          <pc:docMk/>
          <pc:sldMk cId="1671568695" sldId="405"/>
        </pc:sldMkLst>
      </pc:sldChg>
      <pc:sldChg chg="addSp delSp modSp new del mod">
        <pc:chgData name="Neal Avis Kozar" userId="8586d6ed-a36d-4117-a2eb-8a0cc40027b9" providerId="ADAL" clId="{6923DEB2-1785-491C-BBEC-4FCBBE5293C5}" dt="2022-08-07T23:36:12.518" v="272" actId="2696"/>
        <pc:sldMkLst>
          <pc:docMk/>
          <pc:sldMk cId="2691086841" sldId="405"/>
        </pc:sldMkLst>
        <pc:spChg chg="mod">
          <ac:chgData name="Neal Avis Kozar" userId="8586d6ed-a36d-4117-a2eb-8a0cc40027b9" providerId="ADAL" clId="{6923DEB2-1785-491C-BBEC-4FCBBE5293C5}" dt="2022-08-07T22:49:29.339" v="201" actId="20577"/>
          <ac:spMkLst>
            <pc:docMk/>
            <pc:sldMk cId="2691086841" sldId="405"/>
            <ac:spMk id="2" creationId="{408968F1-12D7-449A-F232-7CC1105E7089}"/>
          </ac:spMkLst>
        </pc:spChg>
        <pc:spChg chg="mod">
          <ac:chgData name="Neal Avis Kozar" userId="8586d6ed-a36d-4117-a2eb-8a0cc40027b9" providerId="ADAL" clId="{6923DEB2-1785-491C-BBEC-4FCBBE5293C5}" dt="2022-08-07T22:49:37.907" v="202" actId="20577"/>
          <ac:spMkLst>
            <pc:docMk/>
            <pc:sldMk cId="2691086841" sldId="405"/>
            <ac:spMk id="3" creationId="{8F40E172-54AC-6C0B-9398-556C7FCAFEFE}"/>
          </ac:spMkLst>
        </pc:spChg>
        <pc:graphicFrameChg chg="add del mod">
          <ac:chgData name="Neal Avis Kozar" userId="8586d6ed-a36d-4117-a2eb-8a0cc40027b9" providerId="ADAL" clId="{6923DEB2-1785-491C-BBEC-4FCBBE5293C5}" dt="2022-08-07T08:55:52.659" v="118" actId="478"/>
          <ac:graphicFrameMkLst>
            <pc:docMk/>
            <pc:sldMk cId="2691086841" sldId="405"/>
            <ac:graphicFrameMk id="4" creationId="{006E0013-0F1F-6A72-BE75-1D993A6D54D6}"/>
          </ac:graphicFrameMkLst>
        </pc:graphicFrameChg>
        <pc:graphicFrameChg chg="add del mod">
          <ac:chgData name="Neal Avis Kozar" userId="8586d6ed-a36d-4117-a2eb-8a0cc40027b9" providerId="ADAL" clId="{6923DEB2-1785-491C-BBEC-4FCBBE5293C5}" dt="2022-08-07T08:58:16.757" v="121" actId="478"/>
          <ac:graphicFrameMkLst>
            <pc:docMk/>
            <pc:sldMk cId="2691086841" sldId="405"/>
            <ac:graphicFrameMk id="5" creationId="{EC8A22AA-131D-8719-07DC-4BE756EF0318}"/>
          </ac:graphicFrameMkLst>
        </pc:graphicFrameChg>
        <pc:picChg chg="add mod">
          <ac:chgData name="Neal Avis Kozar" userId="8586d6ed-a36d-4117-a2eb-8a0cc40027b9" providerId="ADAL" clId="{6923DEB2-1785-491C-BBEC-4FCBBE5293C5}" dt="2022-08-07T09:00:05.379" v="128" actId="1076"/>
          <ac:picMkLst>
            <pc:docMk/>
            <pc:sldMk cId="2691086841" sldId="405"/>
            <ac:picMk id="7" creationId="{BA100966-2F19-1E74-3649-1CD7BD10B8F0}"/>
          </ac:picMkLst>
        </pc:picChg>
      </pc:sldChg>
      <pc:sldChg chg="addSp delSp modSp add mod ord modShow">
        <pc:chgData name="Neal Avis Kozar" userId="8586d6ed-a36d-4117-a2eb-8a0cc40027b9" providerId="ADAL" clId="{6923DEB2-1785-491C-BBEC-4FCBBE5293C5}" dt="2022-08-09T01:34:53.985" v="1928" actId="1076"/>
        <pc:sldMkLst>
          <pc:docMk/>
          <pc:sldMk cId="2027113500" sldId="406"/>
        </pc:sldMkLst>
        <pc:spChg chg="mod">
          <ac:chgData name="Neal Avis Kozar" userId="8586d6ed-a36d-4117-a2eb-8a0cc40027b9" providerId="ADAL" clId="{6923DEB2-1785-491C-BBEC-4FCBBE5293C5}" dt="2022-08-08T02:14:13.715" v="430" actId="20577"/>
          <ac:spMkLst>
            <pc:docMk/>
            <pc:sldMk cId="2027113500" sldId="406"/>
            <ac:spMk id="3" creationId="{F7CC2C74-A2DC-40CB-ADEC-DE9F91F66A94}"/>
          </ac:spMkLst>
        </pc:spChg>
        <pc:spChg chg="add mod">
          <ac:chgData name="Neal Avis Kozar" userId="8586d6ed-a36d-4117-a2eb-8a0cc40027b9" providerId="ADAL" clId="{6923DEB2-1785-491C-BBEC-4FCBBE5293C5}" dt="2022-08-08T02:28:20.478" v="528" actId="1076"/>
          <ac:spMkLst>
            <pc:docMk/>
            <pc:sldMk cId="2027113500" sldId="406"/>
            <ac:spMk id="10" creationId="{67CAD256-315A-589C-F1FC-7994F3D580D8}"/>
          </ac:spMkLst>
        </pc:spChg>
        <pc:spChg chg="add mod">
          <ac:chgData name="Neal Avis Kozar" userId="8586d6ed-a36d-4117-a2eb-8a0cc40027b9" providerId="ADAL" clId="{6923DEB2-1785-491C-BBEC-4FCBBE5293C5}" dt="2022-08-08T02:28:26.461" v="530" actId="1076"/>
          <ac:spMkLst>
            <pc:docMk/>
            <pc:sldMk cId="2027113500" sldId="406"/>
            <ac:spMk id="11" creationId="{4D70F970-5AA2-6783-7EBA-1D0C2FC88AFD}"/>
          </ac:spMkLst>
        </pc:spChg>
        <pc:picChg chg="del">
          <ac:chgData name="Neal Avis Kozar" userId="8586d6ed-a36d-4117-a2eb-8a0cc40027b9" providerId="ADAL" clId="{6923DEB2-1785-491C-BBEC-4FCBBE5293C5}" dt="2022-08-07T22:35:27.936" v="132" actId="478"/>
          <ac:picMkLst>
            <pc:docMk/>
            <pc:sldMk cId="2027113500" sldId="406"/>
            <ac:picMk id="5" creationId="{2E510999-EA29-4EC9-9C5B-887BB681BD21}"/>
          </ac:picMkLst>
        </pc:picChg>
        <pc:picChg chg="add mod">
          <ac:chgData name="Neal Avis Kozar" userId="8586d6ed-a36d-4117-a2eb-8a0cc40027b9" providerId="ADAL" clId="{6923DEB2-1785-491C-BBEC-4FCBBE5293C5}" dt="2022-08-08T02:28:20.478" v="528" actId="1076"/>
          <ac:picMkLst>
            <pc:docMk/>
            <pc:sldMk cId="2027113500" sldId="406"/>
            <ac:picMk id="6" creationId="{FC1111E1-DAD6-3CDE-5ADF-1D02207F6E2F}"/>
          </ac:picMkLst>
        </pc:picChg>
        <pc:picChg chg="del">
          <ac:chgData name="Neal Avis Kozar" userId="8586d6ed-a36d-4117-a2eb-8a0cc40027b9" providerId="ADAL" clId="{6923DEB2-1785-491C-BBEC-4FCBBE5293C5}" dt="2022-08-07T22:35:29.368" v="133" actId="478"/>
          <ac:picMkLst>
            <pc:docMk/>
            <pc:sldMk cId="2027113500" sldId="406"/>
            <ac:picMk id="7" creationId="{DBA9956C-4C8A-4384-9AEC-833AB47FE244}"/>
          </ac:picMkLst>
        </pc:picChg>
        <pc:picChg chg="add mod">
          <ac:chgData name="Neal Avis Kozar" userId="8586d6ed-a36d-4117-a2eb-8a0cc40027b9" providerId="ADAL" clId="{6923DEB2-1785-491C-BBEC-4FCBBE5293C5}" dt="2022-08-09T01:34:49.231" v="1927" actId="1076"/>
          <ac:picMkLst>
            <pc:docMk/>
            <pc:sldMk cId="2027113500" sldId="406"/>
            <ac:picMk id="8" creationId="{AD1FD4F3-1779-5F28-9855-7A26D9F8F90C}"/>
          </ac:picMkLst>
        </pc:picChg>
        <pc:picChg chg="add mod">
          <ac:chgData name="Neal Avis Kozar" userId="8586d6ed-a36d-4117-a2eb-8a0cc40027b9" providerId="ADAL" clId="{6923DEB2-1785-491C-BBEC-4FCBBE5293C5}" dt="2022-08-08T02:28:20.478" v="528" actId="1076"/>
          <ac:picMkLst>
            <pc:docMk/>
            <pc:sldMk cId="2027113500" sldId="406"/>
            <ac:picMk id="9" creationId="{8BB17747-A517-0C7B-7AFE-19BE13B46B5F}"/>
          </ac:picMkLst>
        </pc:picChg>
        <pc:picChg chg="add del mod">
          <ac:chgData name="Neal Avis Kozar" userId="8586d6ed-a36d-4117-a2eb-8a0cc40027b9" providerId="ADAL" clId="{6923DEB2-1785-491C-BBEC-4FCBBE5293C5}" dt="2022-08-09T01:34:24.223" v="1920" actId="478"/>
          <ac:picMkLst>
            <pc:docMk/>
            <pc:sldMk cId="2027113500" sldId="406"/>
            <ac:picMk id="12" creationId="{3585DEDC-741B-F5BD-43FA-8866C56FA6DC}"/>
          </ac:picMkLst>
        </pc:picChg>
        <pc:picChg chg="add del mod">
          <ac:chgData name="Neal Avis Kozar" userId="8586d6ed-a36d-4117-a2eb-8a0cc40027b9" providerId="ADAL" clId="{6923DEB2-1785-491C-BBEC-4FCBBE5293C5}" dt="2022-08-09T01:34:24.223" v="1920" actId="478"/>
          <ac:picMkLst>
            <pc:docMk/>
            <pc:sldMk cId="2027113500" sldId="406"/>
            <ac:picMk id="13" creationId="{361F81B8-3AB6-C454-CF72-578BE9BF921B}"/>
          </ac:picMkLst>
        </pc:picChg>
        <pc:picChg chg="add mod">
          <ac:chgData name="Neal Avis Kozar" userId="8586d6ed-a36d-4117-a2eb-8a0cc40027b9" providerId="ADAL" clId="{6923DEB2-1785-491C-BBEC-4FCBBE5293C5}" dt="2022-08-09T01:34:53.985" v="1928" actId="1076"/>
          <ac:picMkLst>
            <pc:docMk/>
            <pc:sldMk cId="2027113500" sldId="406"/>
            <ac:picMk id="14" creationId="{77645A45-AF3E-B6DF-B92A-41F542841F30}"/>
          </ac:picMkLst>
        </pc:picChg>
      </pc:sldChg>
      <pc:sldChg chg="addSp delSp modSp add del mod">
        <pc:chgData name="Neal Avis Kozar" userId="8586d6ed-a36d-4117-a2eb-8a0cc40027b9" providerId="ADAL" clId="{6923DEB2-1785-491C-BBEC-4FCBBE5293C5}" dt="2022-08-07T22:48:29.694" v="185" actId="2696"/>
        <pc:sldMkLst>
          <pc:docMk/>
          <pc:sldMk cId="1053818220" sldId="407"/>
        </pc:sldMkLst>
        <pc:picChg chg="del">
          <ac:chgData name="Neal Avis Kozar" userId="8586d6ed-a36d-4117-a2eb-8a0cc40027b9" providerId="ADAL" clId="{6923DEB2-1785-491C-BBEC-4FCBBE5293C5}" dt="2022-08-07T22:38:20.692" v="149" actId="478"/>
          <ac:picMkLst>
            <pc:docMk/>
            <pc:sldMk cId="1053818220" sldId="407"/>
            <ac:picMk id="5" creationId="{C93506CD-7CDA-4482-8E6F-06F11AB6C251}"/>
          </ac:picMkLst>
        </pc:picChg>
        <pc:picChg chg="add del mod">
          <ac:chgData name="Neal Avis Kozar" userId="8586d6ed-a36d-4117-a2eb-8a0cc40027b9" providerId="ADAL" clId="{6923DEB2-1785-491C-BBEC-4FCBBE5293C5}" dt="2022-08-07T22:43:33.630" v="169" actId="478"/>
          <ac:picMkLst>
            <pc:docMk/>
            <pc:sldMk cId="1053818220" sldId="407"/>
            <ac:picMk id="6" creationId="{DD97997F-F4F1-492E-9F1B-CC5B6641EDBF}"/>
          </ac:picMkLst>
        </pc:picChg>
        <pc:picChg chg="del">
          <ac:chgData name="Neal Avis Kozar" userId="8586d6ed-a36d-4117-a2eb-8a0cc40027b9" providerId="ADAL" clId="{6923DEB2-1785-491C-BBEC-4FCBBE5293C5}" dt="2022-08-07T22:38:22.093" v="150" actId="478"/>
          <ac:picMkLst>
            <pc:docMk/>
            <pc:sldMk cId="1053818220" sldId="407"/>
            <ac:picMk id="7" creationId="{25B2F5F8-BF5B-416C-B2CA-42287295006B}"/>
          </ac:picMkLst>
        </pc:picChg>
        <pc:picChg chg="add del mod">
          <ac:chgData name="Neal Avis Kozar" userId="8586d6ed-a36d-4117-a2eb-8a0cc40027b9" providerId="ADAL" clId="{6923DEB2-1785-491C-BBEC-4FCBBE5293C5}" dt="2022-08-07T22:43:34.293" v="170" actId="478"/>
          <ac:picMkLst>
            <pc:docMk/>
            <pc:sldMk cId="1053818220" sldId="407"/>
            <ac:picMk id="9" creationId="{0BDD9C6F-3805-20A7-06A6-DBD866E19897}"/>
          </ac:picMkLst>
        </pc:picChg>
        <pc:picChg chg="add del mod">
          <ac:chgData name="Neal Avis Kozar" userId="8586d6ed-a36d-4117-a2eb-8a0cc40027b9" providerId="ADAL" clId="{6923DEB2-1785-491C-BBEC-4FCBBE5293C5}" dt="2022-08-07T22:43:35.150" v="171" actId="478"/>
          <ac:picMkLst>
            <pc:docMk/>
            <pc:sldMk cId="1053818220" sldId="407"/>
            <ac:picMk id="11" creationId="{D8CE5AF5-A569-E21F-8FED-A0ED6E39300C}"/>
          </ac:picMkLst>
        </pc:picChg>
        <pc:picChg chg="add del mod">
          <ac:chgData name="Neal Avis Kozar" userId="8586d6ed-a36d-4117-a2eb-8a0cc40027b9" providerId="ADAL" clId="{6923DEB2-1785-491C-BBEC-4FCBBE5293C5}" dt="2022-08-07T22:47:19.115" v="181" actId="478"/>
          <ac:picMkLst>
            <pc:docMk/>
            <pc:sldMk cId="1053818220" sldId="407"/>
            <ac:picMk id="13" creationId="{FF4C7359-9CD6-52FA-AB33-579FF191671F}"/>
          </ac:picMkLst>
        </pc:picChg>
        <pc:picChg chg="add del mod">
          <ac:chgData name="Neal Avis Kozar" userId="8586d6ed-a36d-4117-a2eb-8a0cc40027b9" providerId="ADAL" clId="{6923DEB2-1785-491C-BBEC-4FCBBE5293C5}" dt="2022-08-07T22:47:18.663" v="180" actId="478"/>
          <ac:picMkLst>
            <pc:docMk/>
            <pc:sldMk cId="1053818220" sldId="407"/>
            <ac:picMk id="15" creationId="{E678354F-A284-0A30-FC06-E8652331C6ED}"/>
          </ac:picMkLst>
        </pc:picChg>
      </pc:sldChg>
      <pc:sldChg chg="addSp delSp modSp add mod modShow modNotesTx">
        <pc:chgData name="Neal Avis Kozar" userId="8586d6ed-a36d-4117-a2eb-8a0cc40027b9" providerId="ADAL" clId="{6923DEB2-1785-491C-BBEC-4FCBBE5293C5}" dt="2022-08-11T04:53:18.813" v="2144" actId="20577"/>
        <pc:sldMkLst>
          <pc:docMk/>
          <pc:sldMk cId="2793308711" sldId="407"/>
        </pc:sldMkLst>
        <pc:spChg chg="mod">
          <ac:chgData name="Neal Avis Kozar" userId="8586d6ed-a36d-4117-a2eb-8a0cc40027b9" providerId="ADAL" clId="{6923DEB2-1785-491C-BBEC-4FCBBE5293C5}" dt="2022-08-08T02:15:39.732" v="451" actId="20577"/>
          <ac:spMkLst>
            <pc:docMk/>
            <pc:sldMk cId="2793308711" sldId="407"/>
            <ac:spMk id="3" creationId="{F7CC2C74-A2DC-40CB-ADEC-DE9F91F66A94}"/>
          </ac:spMkLst>
        </pc:spChg>
        <pc:spChg chg="add mod">
          <ac:chgData name="Neal Avis Kozar" userId="8586d6ed-a36d-4117-a2eb-8a0cc40027b9" providerId="ADAL" clId="{6923DEB2-1785-491C-BBEC-4FCBBE5293C5}" dt="2022-08-08T02:17:12.365" v="474" actId="1076"/>
          <ac:spMkLst>
            <pc:docMk/>
            <pc:sldMk cId="2793308711" sldId="407"/>
            <ac:spMk id="13" creationId="{CA64A13B-1A23-3001-3642-0A2B06A41B8D}"/>
          </ac:spMkLst>
        </pc:spChg>
        <pc:spChg chg="add mod">
          <ac:chgData name="Neal Avis Kozar" userId="8586d6ed-a36d-4117-a2eb-8a0cc40027b9" providerId="ADAL" clId="{6923DEB2-1785-491C-BBEC-4FCBBE5293C5}" dt="2022-08-08T02:17:16.449" v="476" actId="1076"/>
          <ac:spMkLst>
            <pc:docMk/>
            <pc:sldMk cId="2793308711" sldId="407"/>
            <ac:spMk id="14" creationId="{9FD53F15-919C-3245-0052-4E2DD1CE685E}"/>
          </ac:spMkLst>
        </pc:spChg>
        <pc:picChg chg="del">
          <ac:chgData name="Neal Avis Kozar" userId="8586d6ed-a36d-4117-a2eb-8a0cc40027b9" providerId="ADAL" clId="{6923DEB2-1785-491C-BBEC-4FCBBE5293C5}" dt="2022-08-07T23:08:09.019" v="212" actId="478"/>
          <ac:picMkLst>
            <pc:docMk/>
            <pc:sldMk cId="2793308711" sldId="407"/>
            <ac:picMk id="5" creationId="{C93506CD-7CDA-4482-8E6F-06F11AB6C251}"/>
          </ac:picMkLst>
        </pc:picChg>
        <pc:picChg chg="add mod">
          <ac:chgData name="Neal Avis Kozar" userId="8586d6ed-a36d-4117-a2eb-8a0cc40027b9" providerId="ADAL" clId="{6923DEB2-1785-491C-BBEC-4FCBBE5293C5}" dt="2022-08-08T02:17:05.723" v="472" actId="1076"/>
          <ac:picMkLst>
            <pc:docMk/>
            <pc:sldMk cId="2793308711" sldId="407"/>
            <ac:picMk id="6" creationId="{993BC16B-DC3B-1C98-D44B-E803ED86B253}"/>
          </ac:picMkLst>
        </pc:picChg>
        <pc:picChg chg="del">
          <ac:chgData name="Neal Avis Kozar" userId="8586d6ed-a36d-4117-a2eb-8a0cc40027b9" providerId="ADAL" clId="{6923DEB2-1785-491C-BBEC-4FCBBE5293C5}" dt="2022-08-07T23:08:09.586" v="213" actId="478"/>
          <ac:picMkLst>
            <pc:docMk/>
            <pc:sldMk cId="2793308711" sldId="407"/>
            <ac:picMk id="7" creationId="{25B2F5F8-BF5B-416C-B2CA-42287295006B}"/>
          </ac:picMkLst>
        </pc:picChg>
        <pc:picChg chg="add del mod">
          <ac:chgData name="Neal Avis Kozar" userId="8586d6ed-a36d-4117-a2eb-8a0cc40027b9" providerId="ADAL" clId="{6923DEB2-1785-491C-BBEC-4FCBBE5293C5}" dt="2022-08-07T23:34:22.682" v="266" actId="478"/>
          <ac:picMkLst>
            <pc:docMk/>
            <pc:sldMk cId="2793308711" sldId="407"/>
            <ac:picMk id="9" creationId="{1A6F0DF1-0FCE-65A6-EBD9-1E0FDF171879}"/>
          </ac:picMkLst>
        </pc:picChg>
        <pc:picChg chg="add del mod">
          <ac:chgData name="Neal Avis Kozar" userId="8586d6ed-a36d-4117-a2eb-8a0cc40027b9" providerId="ADAL" clId="{6923DEB2-1785-491C-BBEC-4FCBBE5293C5}" dt="2022-08-09T01:35:49.534" v="1938" actId="478"/>
          <ac:picMkLst>
            <pc:docMk/>
            <pc:sldMk cId="2793308711" sldId="407"/>
            <ac:picMk id="9" creationId="{4C2650F9-4CCE-FE28-B67A-1BBB082C572D}"/>
          </ac:picMkLst>
        </pc:picChg>
        <pc:picChg chg="add del mod">
          <ac:chgData name="Neal Avis Kozar" userId="8586d6ed-a36d-4117-a2eb-8a0cc40027b9" providerId="ADAL" clId="{6923DEB2-1785-491C-BBEC-4FCBBE5293C5}" dt="2022-08-09T01:35:11.292" v="1931" actId="478"/>
          <ac:picMkLst>
            <pc:docMk/>
            <pc:sldMk cId="2793308711" sldId="407"/>
            <ac:picMk id="10" creationId="{FAF468FE-C199-8F2D-B76F-EE8788690D22}"/>
          </ac:picMkLst>
        </pc:picChg>
        <pc:picChg chg="add mod">
          <ac:chgData name="Neal Avis Kozar" userId="8586d6ed-a36d-4117-a2eb-8a0cc40027b9" providerId="ADAL" clId="{6923DEB2-1785-491C-BBEC-4FCBBE5293C5}" dt="2022-08-08T02:17:05.723" v="472" actId="1076"/>
          <ac:picMkLst>
            <pc:docMk/>
            <pc:sldMk cId="2793308711" sldId="407"/>
            <ac:picMk id="11" creationId="{40B24153-0648-55AC-54BA-00E27BBBE9FE}"/>
          </ac:picMkLst>
        </pc:picChg>
        <pc:picChg chg="add mod">
          <ac:chgData name="Neal Avis Kozar" userId="8586d6ed-a36d-4117-a2eb-8a0cc40027b9" providerId="ADAL" clId="{6923DEB2-1785-491C-BBEC-4FCBBE5293C5}" dt="2022-08-08T02:17:05.723" v="472" actId="1076"/>
          <ac:picMkLst>
            <pc:docMk/>
            <pc:sldMk cId="2793308711" sldId="407"/>
            <ac:picMk id="12" creationId="{484C5FDE-8595-34BC-1ED1-645E6423D9EF}"/>
          </ac:picMkLst>
        </pc:picChg>
        <pc:picChg chg="add del mod">
          <ac:chgData name="Neal Avis Kozar" userId="8586d6ed-a36d-4117-a2eb-8a0cc40027b9" providerId="ADAL" clId="{6923DEB2-1785-491C-BBEC-4FCBBE5293C5}" dt="2022-08-09T01:35:11.292" v="1931" actId="478"/>
          <ac:picMkLst>
            <pc:docMk/>
            <pc:sldMk cId="2793308711" sldId="407"/>
            <ac:picMk id="15" creationId="{F09CD8DE-FDF4-A4B2-FD03-06911CDD12D0}"/>
          </ac:picMkLst>
        </pc:picChg>
        <pc:picChg chg="add del mod">
          <ac:chgData name="Neal Avis Kozar" userId="8586d6ed-a36d-4117-a2eb-8a0cc40027b9" providerId="ADAL" clId="{6923DEB2-1785-491C-BBEC-4FCBBE5293C5}" dt="2022-08-09T01:35:49.534" v="1938" actId="478"/>
          <ac:picMkLst>
            <pc:docMk/>
            <pc:sldMk cId="2793308711" sldId="407"/>
            <ac:picMk id="16" creationId="{C0A3DDAD-CAA8-874D-5511-B2352BFF3A36}"/>
          </ac:picMkLst>
        </pc:picChg>
      </pc:sldChg>
      <pc:sldChg chg="addSp delSp modSp add mod">
        <pc:chgData name="Neal Avis Kozar" userId="8586d6ed-a36d-4117-a2eb-8a0cc40027b9" providerId="ADAL" clId="{6923DEB2-1785-491C-BBEC-4FCBBE5293C5}" dt="2022-08-08T02:28:40.451" v="533" actId="1076"/>
        <pc:sldMkLst>
          <pc:docMk/>
          <pc:sldMk cId="1972442478" sldId="408"/>
        </pc:sldMkLst>
        <pc:spChg chg="mod">
          <ac:chgData name="Neal Avis Kozar" userId="8586d6ed-a36d-4117-a2eb-8a0cc40027b9" providerId="ADAL" clId="{6923DEB2-1785-491C-BBEC-4FCBBE5293C5}" dt="2022-08-08T02:20:30.616" v="496" actId="20577"/>
          <ac:spMkLst>
            <pc:docMk/>
            <pc:sldMk cId="1972442478" sldId="408"/>
            <ac:spMk id="3" creationId="{F7CC2C74-A2DC-40CB-ADEC-DE9F91F66A94}"/>
          </ac:spMkLst>
        </pc:spChg>
        <pc:spChg chg="add mod">
          <ac:chgData name="Neal Avis Kozar" userId="8586d6ed-a36d-4117-a2eb-8a0cc40027b9" providerId="ADAL" clId="{6923DEB2-1785-491C-BBEC-4FCBBE5293C5}" dt="2022-08-08T02:28:35.267" v="531"/>
          <ac:spMkLst>
            <pc:docMk/>
            <pc:sldMk cId="1972442478" sldId="408"/>
            <ac:spMk id="10" creationId="{A2E662BF-8128-0C3C-685E-55B9327A078A}"/>
          </ac:spMkLst>
        </pc:spChg>
        <pc:spChg chg="add mod">
          <ac:chgData name="Neal Avis Kozar" userId="8586d6ed-a36d-4117-a2eb-8a0cc40027b9" providerId="ADAL" clId="{6923DEB2-1785-491C-BBEC-4FCBBE5293C5}" dt="2022-08-08T02:28:40.451" v="533" actId="1076"/>
          <ac:spMkLst>
            <pc:docMk/>
            <pc:sldMk cId="1972442478" sldId="408"/>
            <ac:spMk id="11" creationId="{5B439969-19BB-4D33-B040-6B6D738F3D6C}"/>
          </ac:spMkLst>
        </pc:spChg>
        <pc:picChg chg="add mod">
          <ac:chgData name="Neal Avis Kozar" userId="8586d6ed-a36d-4117-a2eb-8a0cc40027b9" providerId="ADAL" clId="{6923DEB2-1785-491C-BBEC-4FCBBE5293C5}" dt="2022-08-08T02:28:01.320" v="526" actId="1076"/>
          <ac:picMkLst>
            <pc:docMk/>
            <pc:sldMk cId="1972442478" sldId="408"/>
            <ac:picMk id="5" creationId="{DB9E1963-E959-CE8A-F297-FD7139CCDBB6}"/>
          </ac:picMkLst>
        </pc:picChg>
        <pc:picChg chg="del">
          <ac:chgData name="Neal Avis Kozar" userId="8586d6ed-a36d-4117-a2eb-8a0cc40027b9" providerId="ADAL" clId="{6923DEB2-1785-491C-BBEC-4FCBBE5293C5}" dt="2022-08-07T23:12:12.409" v="224" actId="478"/>
          <ac:picMkLst>
            <pc:docMk/>
            <pc:sldMk cId="1972442478" sldId="408"/>
            <ac:picMk id="6" creationId="{4CEFC757-FADD-4A24-B8DF-87645A521674}"/>
          </ac:picMkLst>
        </pc:picChg>
        <pc:picChg chg="del">
          <ac:chgData name="Neal Avis Kozar" userId="8586d6ed-a36d-4117-a2eb-8a0cc40027b9" providerId="ADAL" clId="{6923DEB2-1785-491C-BBEC-4FCBBE5293C5}" dt="2022-08-07T23:12:12.409" v="224" actId="478"/>
          <ac:picMkLst>
            <pc:docMk/>
            <pc:sldMk cId="1972442478" sldId="408"/>
            <ac:picMk id="8" creationId="{0359F51A-404C-450D-A03B-02B167012D8E}"/>
          </ac:picMkLst>
        </pc:picChg>
        <pc:picChg chg="add mod">
          <ac:chgData name="Neal Avis Kozar" userId="8586d6ed-a36d-4117-a2eb-8a0cc40027b9" providerId="ADAL" clId="{6923DEB2-1785-491C-BBEC-4FCBBE5293C5}" dt="2022-08-08T02:28:01.320" v="526" actId="1076"/>
          <ac:picMkLst>
            <pc:docMk/>
            <pc:sldMk cId="1972442478" sldId="408"/>
            <ac:picMk id="9" creationId="{1A2FBD37-C11C-8BF0-9DF1-847D894E10DC}"/>
          </ac:picMkLst>
        </pc:picChg>
      </pc:sldChg>
      <pc:sldChg chg="addSp delSp modSp add mod">
        <pc:chgData name="Neal Avis Kozar" userId="8586d6ed-a36d-4117-a2eb-8a0cc40027b9" providerId="ADAL" clId="{6923DEB2-1785-491C-BBEC-4FCBBE5293C5}" dt="2022-08-08T02:28:50.990" v="537" actId="1076"/>
        <pc:sldMkLst>
          <pc:docMk/>
          <pc:sldMk cId="3661917068" sldId="409"/>
        </pc:sldMkLst>
        <pc:spChg chg="mod">
          <ac:chgData name="Neal Avis Kozar" userId="8586d6ed-a36d-4117-a2eb-8a0cc40027b9" providerId="ADAL" clId="{6923DEB2-1785-491C-BBEC-4FCBBE5293C5}" dt="2022-08-08T02:26:13.997" v="504" actId="20577"/>
          <ac:spMkLst>
            <pc:docMk/>
            <pc:sldMk cId="3661917068" sldId="409"/>
            <ac:spMk id="3" creationId="{F7CC2C74-A2DC-40CB-ADEC-DE9F91F66A94}"/>
          </ac:spMkLst>
        </pc:spChg>
        <pc:spChg chg="add mod">
          <ac:chgData name="Neal Avis Kozar" userId="8586d6ed-a36d-4117-a2eb-8a0cc40027b9" providerId="ADAL" clId="{6923DEB2-1785-491C-BBEC-4FCBBE5293C5}" dt="2022-08-08T02:28:46.520" v="535" actId="1076"/>
          <ac:spMkLst>
            <pc:docMk/>
            <pc:sldMk cId="3661917068" sldId="409"/>
            <ac:spMk id="12" creationId="{95495DAF-0945-439D-9EE6-92E8D65DFDDD}"/>
          </ac:spMkLst>
        </pc:spChg>
        <pc:spChg chg="add mod">
          <ac:chgData name="Neal Avis Kozar" userId="8586d6ed-a36d-4117-a2eb-8a0cc40027b9" providerId="ADAL" clId="{6923DEB2-1785-491C-BBEC-4FCBBE5293C5}" dt="2022-08-08T02:28:50.990" v="537" actId="1076"/>
          <ac:spMkLst>
            <pc:docMk/>
            <pc:sldMk cId="3661917068" sldId="409"/>
            <ac:spMk id="13" creationId="{434E4405-14F9-648A-0C88-76685FDE9080}"/>
          </ac:spMkLst>
        </pc:spChg>
        <pc:picChg chg="add mod">
          <ac:chgData name="Neal Avis Kozar" userId="8586d6ed-a36d-4117-a2eb-8a0cc40027b9" providerId="ADAL" clId="{6923DEB2-1785-491C-BBEC-4FCBBE5293C5}" dt="2022-08-08T02:27:17.875" v="522" actId="1076"/>
          <ac:picMkLst>
            <pc:docMk/>
            <pc:sldMk cId="3661917068" sldId="409"/>
            <ac:picMk id="5" creationId="{0715359C-6095-8533-3203-58821034B803}"/>
          </ac:picMkLst>
        </pc:picChg>
        <pc:picChg chg="del">
          <ac:chgData name="Neal Avis Kozar" userId="8586d6ed-a36d-4117-a2eb-8a0cc40027b9" providerId="ADAL" clId="{6923DEB2-1785-491C-BBEC-4FCBBE5293C5}" dt="2022-08-07T23:31:31.127" v="253" actId="478"/>
          <ac:picMkLst>
            <pc:docMk/>
            <pc:sldMk cId="3661917068" sldId="409"/>
            <ac:picMk id="6" creationId="{13905298-D0EB-4DBA-BF2C-2EF655A76595}"/>
          </ac:picMkLst>
        </pc:picChg>
        <pc:picChg chg="add mod">
          <ac:chgData name="Neal Avis Kozar" userId="8586d6ed-a36d-4117-a2eb-8a0cc40027b9" providerId="ADAL" clId="{6923DEB2-1785-491C-BBEC-4FCBBE5293C5}" dt="2022-08-08T02:27:25.808" v="524" actId="1076"/>
          <ac:picMkLst>
            <pc:docMk/>
            <pc:sldMk cId="3661917068" sldId="409"/>
            <ac:picMk id="8" creationId="{0E8E85EE-C67D-8303-C936-7D755FDF6DFB}"/>
          </ac:picMkLst>
        </pc:picChg>
        <pc:picChg chg="del">
          <ac:chgData name="Neal Avis Kozar" userId="8586d6ed-a36d-4117-a2eb-8a0cc40027b9" providerId="ADAL" clId="{6923DEB2-1785-491C-BBEC-4FCBBE5293C5}" dt="2022-08-07T23:31:31.715" v="254" actId="478"/>
          <ac:picMkLst>
            <pc:docMk/>
            <pc:sldMk cId="3661917068" sldId="409"/>
            <ac:picMk id="9" creationId="{24075691-23E0-4DC2-B036-996FC66FFD80}"/>
          </ac:picMkLst>
        </pc:picChg>
        <pc:picChg chg="add mod">
          <ac:chgData name="Neal Avis Kozar" userId="8586d6ed-a36d-4117-a2eb-8a0cc40027b9" providerId="ADAL" clId="{6923DEB2-1785-491C-BBEC-4FCBBE5293C5}" dt="2022-08-08T02:27:22.627" v="523" actId="1076"/>
          <ac:picMkLst>
            <pc:docMk/>
            <pc:sldMk cId="3661917068" sldId="409"/>
            <ac:picMk id="11" creationId="{034181B4-5118-12AF-8F00-A5E83DA07675}"/>
          </ac:picMkLst>
        </pc:picChg>
      </pc:sldChg>
      <pc:sldChg chg="addSp delSp modSp add del mod modShow addCm delCm">
        <pc:chgData name="Neal Avis Kozar" userId="8586d6ed-a36d-4117-a2eb-8a0cc40027b9" providerId="ADAL" clId="{6923DEB2-1785-491C-BBEC-4FCBBE5293C5}" dt="2022-08-09T02:42:36.287" v="1955" actId="2696"/>
        <pc:sldMkLst>
          <pc:docMk/>
          <pc:sldMk cId="1134326686" sldId="410"/>
        </pc:sldMkLst>
        <pc:spChg chg="mod">
          <ac:chgData name="Neal Avis Kozar" userId="8586d6ed-a36d-4117-a2eb-8a0cc40027b9" providerId="ADAL" clId="{6923DEB2-1785-491C-BBEC-4FCBBE5293C5}" dt="2022-08-07T23:36:32.250" v="277" actId="20577"/>
          <ac:spMkLst>
            <pc:docMk/>
            <pc:sldMk cId="1134326686" sldId="410"/>
            <ac:spMk id="3" creationId="{F7CC2C74-A2DC-40CB-ADEC-DE9F91F66A94}"/>
          </ac:spMkLst>
        </pc:spChg>
        <pc:picChg chg="del">
          <ac:chgData name="Neal Avis Kozar" userId="8586d6ed-a36d-4117-a2eb-8a0cc40027b9" providerId="ADAL" clId="{6923DEB2-1785-491C-BBEC-4FCBBE5293C5}" dt="2022-08-07T23:36:29.320" v="275" actId="478"/>
          <ac:picMkLst>
            <pc:docMk/>
            <pc:sldMk cId="1134326686" sldId="410"/>
            <ac:picMk id="5" creationId="{229FDD4D-BD63-4282-BE15-BE78E9DF46E2}"/>
          </ac:picMkLst>
        </pc:picChg>
        <pc:picChg chg="add mod">
          <ac:chgData name="Neal Avis Kozar" userId="8586d6ed-a36d-4117-a2eb-8a0cc40027b9" providerId="ADAL" clId="{6923DEB2-1785-491C-BBEC-4FCBBE5293C5}" dt="2022-08-08T02:35:14.567" v="715" actId="1076"/>
          <ac:picMkLst>
            <pc:docMk/>
            <pc:sldMk cId="1134326686" sldId="410"/>
            <ac:picMk id="6" creationId="{8837B9A2-185D-101B-F134-8DB42235116C}"/>
          </ac:picMkLst>
        </pc:picChg>
        <pc:picChg chg="del">
          <ac:chgData name="Neal Avis Kozar" userId="8586d6ed-a36d-4117-a2eb-8a0cc40027b9" providerId="ADAL" clId="{6923DEB2-1785-491C-BBEC-4FCBBE5293C5}" dt="2022-08-07T23:36:29.841" v="276" actId="478"/>
          <ac:picMkLst>
            <pc:docMk/>
            <pc:sldMk cId="1134326686" sldId="410"/>
            <ac:picMk id="7" creationId="{45AD01E4-A908-41F1-A44E-28E85011EA88}"/>
          </ac:picMkLst>
        </pc:picChg>
        <pc:picChg chg="add mod">
          <ac:chgData name="Neal Avis Kozar" userId="8586d6ed-a36d-4117-a2eb-8a0cc40027b9" providerId="ADAL" clId="{6923DEB2-1785-491C-BBEC-4FCBBE5293C5}" dt="2022-08-08T02:35:14.567" v="715" actId="1076"/>
          <ac:picMkLst>
            <pc:docMk/>
            <pc:sldMk cId="1134326686" sldId="410"/>
            <ac:picMk id="9" creationId="{0CA0D19F-F861-BB8A-539B-41C221EE9F64}"/>
          </ac:picMkLst>
        </pc:picChg>
      </pc:sldChg>
      <pc:sldChg chg="add">
        <pc:chgData name="Neal Avis Kozar" userId="8586d6ed-a36d-4117-a2eb-8a0cc40027b9" providerId="ADAL" clId="{6923DEB2-1785-491C-BBEC-4FCBBE5293C5}" dt="2022-08-09T02:43:00.922" v="1956"/>
        <pc:sldMkLst>
          <pc:docMk/>
          <pc:sldMk cId="3278990898" sldId="410"/>
        </pc:sldMkLst>
      </pc:sldChg>
      <pc:sldChg chg="addSp delSp modSp add mod ord modNotesTx">
        <pc:chgData name="Neal Avis Kozar" userId="8586d6ed-a36d-4117-a2eb-8a0cc40027b9" providerId="ADAL" clId="{6923DEB2-1785-491C-BBEC-4FCBBE5293C5}" dt="2022-08-11T04:53:46.542" v="2191" actId="20577"/>
        <pc:sldMkLst>
          <pc:docMk/>
          <pc:sldMk cId="1317063074" sldId="411"/>
        </pc:sldMkLst>
        <pc:spChg chg="mod">
          <ac:chgData name="Neal Avis Kozar" userId="8586d6ed-a36d-4117-a2eb-8a0cc40027b9" providerId="ADAL" clId="{6923DEB2-1785-491C-BBEC-4FCBBE5293C5}" dt="2022-08-08T02:34:16.647" v="711" actId="58"/>
          <ac:spMkLst>
            <pc:docMk/>
            <pc:sldMk cId="1317063074" sldId="411"/>
            <ac:spMk id="2" creationId="{1F1E1605-B413-44A6-8DB5-3A434B9A85BE}"/>
          </ac:spMkLst>
        </pc:spChg>
        <pc:spChg chg="mod">
          <ac:chgData name="Neal Avis Kozar" userId="8586d6ed-a36d-4117-a2eb-8a0cc40027b9" providerId="ADAL" clId="{6923DEB2-1785-491C-BBEC-4FCBBE5293C5}" dt="2022-08-08T02:32:52.261" v="668" actId="20577"/>
          <ac:spMkLst>
            <pc:docMk/>
            <pc:sldMk cId="1317063074" sldId="411"/>
            <ac:spMk id="3" creationId="{F7CC2C74-A2DC-40CB-ADEC-DE9F91F66A94}"/>
          </ac:spMkLst>
        </pc:spChg>
        <pc:picChg chg="del">
          <ac:chgData name="Neal Avis Kozar" userId="8586d6ed-a36d-4117-a2eb-8a0cc40027b9" providerId="ADAL" clId="{6923DEB2-1785-491C-BBEC-4FCBBE5293C5}" dt="2022-08-07T23:43:31.486" v="285" actId="478"/>
          <ac:picMkLst>
            <pc:docMk/>
            <pc:sldMk cId="1317063074" sldId="411"/>
            <ac:picMk id="5" creationId="{0715359C-6095-8533-3203-58821034B803}"/>
          </ac:picMkLst>
        </pc:picChg>
        <pc:picChg chg="add mod">
          <ac:chgData name="Neal Avis Kozar" userId="8586d6ed-a36d-4117-a2eb-8a0cc40027b9" providerId="ADAL" clId="{6923DEB2-1785-491C-BBEC-4FCBBE5293C5}" dt="2022-08-08T02:31:01.756" v="557" actId="1076"/>
          <ac:picMkLst>
            <pc:docMk/>
            <pc:sldMk cId="1317063074" sldId="411"/>
            <ac:picMk id="6" creationId="{5B4E8F78-E261-3184-60DB-229F7D5D6C74}"/>
          </ac:picMkLst>
        </pc:picChg>
        <pc:picChg chg="add del mod">
          <ac:chgData name="Neal Avis Kozar" userId="8586d6ed-a36d-4117-a2eb-8a0cc40027b9" providerId="ADAL" clId="{6923DEB2-1785-491C-BBEC-4FCBBE5293C5}" dt="2022-08-09T01:35:56.996" v="1940" actId="478"/>
          <ac:picMkLst>
            <pc:docMk/>
            <pc:sldMk cId="1317063074" sldId="411"/>
            <ac:picMk id="7" creationId="{70903B74-CF6D-D670-83F5-195B3AA24CC2}"/>
          </ac:picMkLst>
        </pc:picChg>
        <pc:picChg chg="del">
          <ac:chgData name="Neal Avis Kozar" userId="8586d6ed-a36d-4117-a2eb-8a0cc40027b9" providerId="ADAL" clId="{6923DEB2-1785-491C-BBEC-4FCBBE5293C5}" dt="2022-08-07T23:43:31.973" v="286" actId="478"/>
          <ac:picMkLst>
            <pc:docMk/>
            <pc:sldMk cId="1317063074" sldId="411"/>
            <ac:picMk id="8" creationId="{0E8E85EE-C67D-8303-C936-7D755FDF6DFB}"/>
          </ac:picMkLst>
        </pc:picChg>
        <pc:picChg chg="add mod">
          <ac:chgData name="Neal Avis Kozar" userId="8586d6ed-a36d-4117-a2eb-8a0cc40027b9" providerId="ADAL" clId="{6923DEB2-1785-491C-BBEC-4FCBBE5293C5}" dt="2022-08-09T01:36:14.154" v="1947" actId="1076"/>
          <ac:picMkLst>
            <pc:docMk/>
            <pc:sldMk cId="1317063074" sldId="411"/>
            <ac:picMk id="8" creationId="{EECEB51C-8BB7-801F-A2E9-7A68B8445228}"/>
          </ac:picMkLst>
        </pc:picChg>
        <pc:picChg chg="add mod">
          <ac:chgData name="Neal Avis Kozar" userId="8586d6ed-a36d-4117-a2eb-8a0cc40027b9" providerId="ADAL" clId="{6923DEB2-1785-491C-BBEC-4FCBBE5293C5}" dt="2022-08-08T02:31:01.756" v="557" actId="1076"/>
          <ac:picMkLst>
            <pc:docMk/>
            <pc:sldMk cId="1317063074" sldId="411"/>
            <ac:picMk id="9" creationId="{87DEA3E3-11CF-48D4-70F5-7F38C3DEDBFC}"/>
          </ac:picMkLst>
        </pc:picChg>
        <pc:picChg chg="add mod">
          <ac:chgData name="Neal Avis Kozar" userId="8586d6ed-a36d-4117-a2eb-8a0cc40027b9" providerId="ADAL" clId="{6923DEB2-1785-491C-BBEC-4FCBBE5293C5}" dt="2022-08-09T01:36:21.894" v="1950" actId="1076"/>
          <ac:picMkLst>
            <pc:docMk/>
            <pc:sldMk cId="1317063074" sldId="411"/>
            <ac:picMk id="10" creationId="{51892AA7-1EAC-8A3D-E23B-D66EFB34D78D}"/>
          </ac:picMkLst>
        </pc:picChg>
        <pc:picChg chg="del">
          <ac:chgData name="Neal Avis Kozar" userId="8586d6ed-a36d-4117-a2eb-8a0cc40027b9" providerId="ADAL" clId="{6923DEB2-1785-491C-BBEC-4FCBBE5293C5}" dt="2022-08-07T23:43:33.948" v="287" actId="478"/>
          <ac:picMkLst>
            <pc:docMk/>
            <pc:sldMk cId="1317063074" sldId="411"/>
            <ac:picMk id="11" creationId="{034181B4-5118-12AF-8F00-A5E83DA07675}"/>
          </ac:picMkLst>
        </pc:picChg>
        <pc:picChg chg="add del mod">
          <ac:chgData name="Neal Avis Kozar" userId="8586d6ed-a36d-4117-a2eb-8a0cc40027b9" providerId="ADAL" clId="{6923DEB2-1785-491C-BBEC-4FCBBE5293C5}" dt="2022-08-09T01:35:56.996" v="1940" actId="478"/>
          <ac:picMkLst>
            <pc:docMk/>
            <pc:sldMk cId="1317063074" sldId="411"/>
            <ac:picMk id="11" creationId="{E3FFCC23-6E51-D8D8-1CAA-9317972F4D12}"/>
          </ac:picMkLst>
        </pc:picChg>
        <pc:picChg chg="add mod">
          <ac:chgData name="Neal Avis Kozar" userId="8586d6ed-a36d-4117-a2eb-8a0cc40027b9" providerId="ADAL" clId="{6923DEB2-1785-491C-BBEC-4FCBBE5293C5}" dt="2022-08-08T02:31:06.869" v="558" actId="1076"/>
          <ac:picMkLst>
            <pc:docMk/>
            <pc:sldMk cId="1317063074" sldId="411"/>
            <ac:picMk id="12" creationId="{23EAAC14-257A-1863-BF22-BF23FA8A8445}"/>
          </ac:picMkLst>
        </pc:picChg>
      </pc:sldChg>
      <pc:sldChg chg="modSp new mod modNotesTx">
        <pc:chgData name="Neal Avis Kozar" userId="8586d6ed-a36d-4117-a2eb-8a0cc40027b9" providerId="ADAL" clId="{6923DEB2-1785-491C-BBEC-4FCBBE5293C5}" dt="2022-08-11T05:00:08.181" v="2410" actId="20577"/>
        <pc:sldMkLst>
          <pc:docMk/>
          <pc:sldMk cId="3536343352" sldId="412"/>
        </pc:sldMkLst>
        <pc:spChg chg="mod">
          <ac:chgData name="Neal Avis Kozar" userId="8586d6ed-a36d-4117-a2eb-8a0cc40027b9" providerId="ADAL" clId="{6923DEB2-1785-491C-BBEC-4FCBBE5293C5}" dt="2022-08-07T23:49:49.283" v="320" actId="20577"/>
          <ac:spMkLst>
            <pc:docMk/>
            <pc:sldMk cId="3536343352" sldId="412"/>
            <ac:spMk id="2" creationId="{3B79A3B2-7D6B-0D43-8EC4-D3B02BED3ED2}"/>
          </ac:spMkLst>
        </pc:spChg>
        <pc:spChg chg="mod">
          <ac:chgData name="Neal Avis Kozar" userId="8586d6ed-a36d-4117-a2eb-8a0cc40027b9" providerId="ADAL" clId="{6923DEB2-1785-491C-BBEC-4FCBBE5293C5}" dt="2022-08-11T05:00:08.181" v="2410" actId="20577"/>
          <ac:spMkLst>
            <pc:docMk/>
            <pc:sldMk cId="3536343352" sldId="412"/>
            <ac:spMk id="3" creationId="{84011406-6CDF-2EF1-3A48-22F211FAFB2E}"/>
          </ac:spMkLst>
        </pc:spChg>
      </pc:sldChg>
      <pc:sldChg chg="modSp add mod">
        <pc:chgData name="Neal Avis Kozar" userId="8586d6ed-a36d-4117-a2eb-8a0cc40027b9" providerId="ADAL" clId="{6923DEB2-1785-491C-BBEC-4FCBBE5293C5}" dt="2022-08-09T01:31:21.658" v="1902" actId="20577"/>
        <pc:sldMkLst>
          <pc:docMk/>
          <pc:sldMk cId="1354452085" sldId="413"/>
        </pc:sldMkLst>
        <pc:spChg chg="mod">
          <ac:chgData name="Neal Avis Kozar" userId="8586d6ed-a36d-4117-a2eb-8a0cc40027b9" providerId="ADAL" clId="{6923DEB2-1785-491C-BBEC-4FCBBE5293C5}" dt="2022-08-09T01:31:21.658" v="1902" actId="20577"/>
          <ac:spMkLst>
            <pc:docMk/>
            <pc:sldMk cId="1354452085" sldId="413"/>
            <ac:spMk id="3" creationId="{C522C11A-4B86-4859-A914-A9A6DDEC89C0}"/>
          </ac:spMkLst>
        </pc:spChg>
      </pc:sldChg>
      <pc:sldChg chg="delSp new mod chgLayout">
        <pc:chgData name="Neal Avis Kozar" userId="8586d6ed-a36d-4117-a2eb-8a0cc40027b9" providerId="ADAL" clId="{6923DEB2-1785-491C-BBEC-4FCBBE5293C5}" dt="2022-08-08T03:18:41.758" v="1274" actId="700"/>
        <pc:sldMkLst>
          <pc:docMk/>
          <pc:sldMk cId="3602151707" sldId="414"/>
        </pc:sldMkLst>
        <pc:spChg chg="del">
          <ac:chgData name="Neal Avis Kozar" userId="8586d6ed-a36d-4117-a2eb-8a0cc40027b9" providerId="ADAL" clId="{6923DEB2-1785-491C-BBEC-4FCBBE5293C5}" dt="2022-08-08T03:18:41.758" v="1274" actId="700"/>
          <ac:spMkLst>
            <pc:docMk/>
            <pc:sldMk cId="3602151707" sldId="414"/>
            <ac:spMk id="2" creationId="{7D7BCA7C-B8B8-FFD5-7624-C7FE1DA2DFEC}"/>
          </ac:spMkLst>
        </pc:spChg>
        <pc:spChg chg="del">
          <ac:chgData name="Neal Avis Kozar" userId="8586d6ed-a36d-4117-a2eb-8a0cc40027b9" providerId="ADAL" clId="{6923DEB2-1785-491C-BBEC-4FCBBE5293C5}" dt="2022-08-08T03:18:41.758" v="1274" actId="700"/>
          <ac:spMkLst>
            <pc:docMk/>
            <pc:sldMk cId="3602151707" sldId="414"/>
            <ac:spMk id="3" creationId="{630B0D3B-58C7-917B-1DB5-442FF5ED6E71}"/>
          </ac:spMkLst>
        </pc:spChg>
      </pc:sldChg>
      <pc:sldChg chg="addSp delSp modSp new mod">
        <pc:chgData name="Neal Avis Kozar" userId="8586d6ed-a36d-4117-a2eb-8a0cc40027b9" providerId="ADAL" clId="{6923DEB2-1785-491C-BBEC-4FCBBE5293C5}" dt="2022-08-08T03:43:11.731" v="1313" actId="1076"/>
        <pc:sldMkLst>
          <pc:docMk/>
          <pc:sldMk cId="3066539514" sldId="415"/>
        </pc:sldMkLst>
        <pc:spChg chg="mod">
          <ac:chgData name="Neal Avis Kozar" userId="8586d6ed-a36d-4117-a2eb-8a0cc40027b9" providerId="ADAL" clId="{6923DEB2-1785-491C-BBEC-4FCBBE5293C5}" dt="2022-08-08T03:42:05.428" v="1301" actId="20577"/>
          <ac:spMkLst>
            <pc:docMk/>
            <pc:sldMk cId="3066539514" sldId="415"/>
            <ac:spMk id="2" creationId="{EDD84F3E-29C9-8623-A2AE-1921158ACC39}"/>
          </ac:spMkLst>
        </pc:spChg>
        <pc:picChg chg="add del mod">
          <ac:chgData name="Neal Avis Kozar" userId="8586d6ed-a36d-4117-a2eb-8a0cc40027b9" providerId="ADAL" clId="{6923DEB2-1785-491C-BBEC-4FCBBE5293C5}" dt="2022-08-08T03:42:59.187" v="1306" actId="478"/>
          <ac:picMkLst>
            <pc:docMk/>
            <pc:sldMk cId="3066539514" sldId="415"/>
            <ac:picMk id="5" creationId="{460C9BD9-EB7C-7336-9DD3-28939B343167}"/>
          </ac:picMkLst>
        </pc:picChg>
        <pc:picChg chg="add mod">
          <ac:chgData name="Neal Avis Kozar" userId="8586d6ed-a36d-4117-a2eb-8a0cc40027b9" providerId="ADAL" clId="{6923DEB2-1785-491C-BBEC-4FCBBE5293C5}" dt="2022-08-08T03:43:11.731" v="1313" actId="1076"/>
          <ac:picMkLst>
            <pc:docMk/>
            <pc:sldMk cId="3066539514" sldId="415"/>
            <ac:picMk id="7" creationId="{D34F6F55-E533-139A-DF45-4E634C0DDA94}"/>
          </ac:picMkLst>
        </pc:picChg>
      </pc:sldChg>
      <pc:sldChg chg="addSp delSp modSp add mod">
        <pc:chgData name="Neal Avis Kozar" userId="8586d6ed-a36d-4117-a2eb-8a0cc40027b9" providerId="ADAL" clId="{6923DEB2-1785-491C-BBEC-4FCBBE5293C5}" dt="2022-08-08T03:55:37.933" v="1383" actId="1076"/>
        <pc:sldMkLst>
          <pc:docMk/>
          <pc:sldMk cId="2035379405" sldId="416"/>
        </pc:sldMkLst>
        <pc:spChg chg="mod">
          <ac:chgData name="Neal Avis Kozar" userId="8586d6ed-a36d-4117-a2eb-8a0cc40027b9" providerId="ADAL" clId="{6923DEB2-1785-491C-BBEC-4FCBBE5293C5}" dt="2022-08-08T03:54:13.167" v="1365" actId="20577"/>
          <ac:spMkLst>
            <pc:docMk/>
            <pc:sldMk cId="2035379405" sldId="416"/>
            <ac:spMk id="2" creationId="{1F1E1605-B413-44A6-8DB5-3A434B9A85BE}"/>
          </ac:spMkLst>
        </pc:spChg>
        <pc:spChg chg="mod">
          <ac:chgData name="Neal Avis Kozar" userId="8586d6ed-a36d-4117-a2eb-8a0cc40027b9" providerId="ADAL" clId="{6923DEB2-1785-491C-BBEC-4FCBBE5293C5}" dt="2022-08-08T03:54:19.474" v="1369" actId="20577"/>
          <ac:spMkLst>
            <pc:docMk/>
            <pc:sldMk cId="2035379405" sldId="416"/>
            <ac:spMk id="3" creationId="{F7CC2C74-A2DC-40CB-ADEC-DE9F91F66A94}"/>
          </ac:spMkLst>
        </pc:spChg>
        <pc:picChg chg="add del mod">
          <ac:chgData name="Neal Avis Kozar" userId="8586d6ed-a36d-4117-a2eb-8a0cc40027b9" providerId="ADAL" clId="{6923DEB2-1785-491C-BBEC-4FCBBE5293C5}" dt="2022-08-08T03:54:44" v="1374" actId="478"/>
          <ac:picMkLst>
            <pc:docMk/>
            <pc:sldMk cId="2035379405" sldId="416"/>
            <ac:picMk id="5" creationId="{CBE364A8-5552-C12E-3481-3A4CFC4381FE}"/>
          </ac:picMkLst>
        </pc:picChg>
        <pc:picChg chg="del">
          <ac:chgData name="Neal Avis Kozar" userId="8586d6ed-a36d-4117-a2eb-8a0cc40027b9" providerId="ADAL" clId="{6923DEB2-1785-491C-BBEC-4FCBBE5293C5}" dt="2022-08-08T03:54:25.019" v="1370" actId="478"/>
          <ac:picMkLst>
            <pc:docMk/>
            <pc:sldMk cId="2035379405" sldId="416"/>
            <ac:picMk id="6" creationId="{BEDF2B61-6FB2-BA8A-7CCC-236326DDFC2F}"/>
          </ac:picMkLst>
        </pc:picChg>
        <pc:picChg chg="del">
          <ac:chgData name="Neal Avis Kozar" userId="8586d6ed-a36d-4117-a2eb-8a0cc40027b9" providerId="ADAL" clId="{6923DEB2-1785-491C-BBEC-4FCBBE5293C5}" dt="2022-08-08T03:54:25.531" v="1371" actId="478"/>
          <ac:picMkLst>
            <pc:docMk/>
            <pc:sldMk cId="2035379405" sldId="416"/>
            <ac:picMk id="8" creationId="{363B0E6A-60AC-D799-30A4-2DE755CC9DAC}"/>
          </ac:picMkLst>
        </pc:picChg>
        <pc:picChg chg="add mod">
          <ac:chgData name="Neal Avis Kozar" userId="8586d6ed-a36d-4117-a2eb-8a0cc40027b9" providerId="ADAL" clId="{6923DEB2-1785-491C-BBEC-4FCBBE5293C5}" dt="2022-08-08T03:55:37.933" v="1383" actId="1076"/>
          <ac:picMkLst>
            <pc:docMk/>
            <pc:sldMk cId="2035379405" sldId="416"/>
            <ac:picMk id="9" creationId="{14B29019-6FB2-135E-B432-51DD764D481C}"/>
          </ac:picMkLst>
        </pc:picChg>
        <pc:picChg chg="add mod">
          <ac:chgData name="Neal Avis Kozar" userId="8586d6ed-a36d-4117-a2eb-8a0cc40027b9" providerId="ADAL" clId="{6923DEB2-1785-491C-BBEC-4FCBBE5293C5}" dt="2022-08-08T03:55:37.933" v="1383" actId="1076"/>
          <ac:picMkLst>
            <pc:docMk/>
            <pc:sldMk cId="2035379405" sldId="416"/>
            <ac:picMk id="11" creationId="{B3310D0E-A633-D485-8491-A989266E11C6}"/>
          </ac:picMkLst>
        </pc:picChg>
      </pc:sldChg>
      <pc:sldChg chg="addSp delSp modSp add mod">
        <pc:chgData name="Neal Avis Kozar" userId="8586d6ed-a36d-4117-a2eb-8a0cc40027b9" providerId="ADAL" clId="{6923DEB2-1785-491C-BBEC-4FCBBE5293C5}" dt="2022-08-08T04:03:06.324" v="1470" actId="1076"/>
        <pc:sldMkLst>
          <pc:docMk/>
          <pc:sldMk cId="2792561455" sldId="417"/>
        </pc:sldMkLst>
        <pc:spChg chg="mod">
          <ac:chgData name="Neal Avis Kozar" userId="8586d6ed-a36d-4117-a2eb-8a0cc40027b9" providerId="ADAL" clId="{6923DEB2-1785-491C-BBEC-4FCBBE5293C5}" dt="2022-08-08T04:01:52.407" v="1442" actId="20577"/>
          <ac:spMkLst>
            <pc:docMk/>
            <pc:sldMk cId="2792561455" sldId="417"/>
            <ac:spMk id="2" creationId="{1F1E1605-B413-44A6-8DB5-3A434B9A85BE}"/>
          </ac:spMkLst>
        </pc:spChg>
        <pc:spChg chg="mod">
          <ac:chgData name="Neal Avis Kozar" userId="8586d6ed-a36d-4117-a2eb-8a0cc40027b9" providerId="ADAL" clId="{6923DEB2-1785-491C-BBEC-4FCBBE5293C5}" dt="2022-08-08T04:01:55.912" v="1444" actId="20577"/>
          <ac:spMkLst>
            <pc:docMk/>
            <pc:sldMk cId="2792561455" sldId="417"/>
            <ac:spMk id="3" creationId="{F7CC2C74-A2DC-40CB-ADEC-DE9F91F66A94}"/>
          </ac:spMkLst>
        </pc:spChg>
        <pc:picChg chg="add mod">
          <ac:chgData name="Neal Avis Kozar" userId="8586d6ed-a36d-4117-a2eb-8a0cc40027b9" providerId="ADAL" clId="{6923DEB2-1785-491C-BBEC-4FCBBE5293C5}" dt="2022-08-08T04:03:06.324" v="1470" actId="1076"/>
          <ac:picMkLst>
            <pc:docMk/>
            <pc:sldMk cId="2792561455" sldId="417"/>
            <ac:picMk id="5" creationId="{2EAFFB39-16CB-2FF5-F9CC-F0FCC2DF21DF}"/>
          </ac:picMkLst>
        </pc:picChg>
        <pc:picChg chg="del">
          <ac:chgData name="Neal Avis Kozar" userId="8586d6ed-a36d-4117-a2eb-8a0cc40027b9" providerId="ADAL" clId="{6923DEB2-1785-491C-BBEC-4FCBBE5293C5}" dt="2022-08-08T04:01:58.296" v="1445" actId="478"/>
          <ac:picMkLst>
            <pc:docMk/>
            <pc:sldMk cId="2792561455" sldId="417"/>
            <ac:picMk id="6" creationId="{5E36B6BD-716A-3AC2-96D9-3D4D70220592}"/>
          </ac:picMkLst>
        </pc:picChg>
        <pc:picChg chg="del">
          <ac:chgData name="Neal Avis Kozar" userId="8586d6ed-a36d-4117-a2eb-8a0cc40027b9" providerId="ADAL" clId="{6923DEB2-1785-491C-BBEC-4FCBBE5293C5}" dt="2022-08-08T04:01:58.296" v="1445" actId="478"/>
          <ac:picMkLst>
            <pc:docMk/>
            <pc:sldMk cId="2792561455" sldId="417"/>
            <ac:picMk id="8" creationId="{B897AE75-2D48-03C9-F8D6-29738327DB5A}"/>
          </ac:picMkLst>
        </pc:picChg>
        <pc:picChg chg="add mod">
          <ac:chgData name="Neal Avis Kozar" userId="8586d6ed-a36d-4117-a2eb-8a0cc40027b9" providerId="ADAL" clId="{6923DEB2-1785-491C-BBEC-4FCBBE5293C5}" dt="2022-08-08T04:03:06.324" v="1470" actId="1076"/>
          <ac:picMkLst>
            <pc:docMk/>
            <pc:sldMk cId="2792561455" sldId="417"/>
            <ac:picMk id="9" creationId="{80B65CCC-BF1E-0205-28AC-FEE4E640C12E}"/>
          </ac:picMkLst>
        </pc:picChg>
      </pc:sldChg>
      <pc:sldChg chg="addSp delSp modSp add mod">
        <pc:chgData name="Neal Avis Kozar" userId="8586d6ed-a36d-4117-a2eb-8a0cc40027b9" providerId="ADAL" clId="{6923DEB2-1785-491C-BBEC-4FCBBE5293C5}" dt="2022-08-08T04:04:12.709" v="1483" actId="1076"/>
        <pc:sldMkLst>
          <pc:docMk/>
          <pc:sldMk cId="3136049532" sldId="418"/>
        </pc:sldMkLst>
        <pc:spChg chg="mod">
          <ac:chgData name="Neal Avis Kozar" userId="8586d6ed-a36d-4117-a2eb-8a0cc40027b9" providerId="ADAL" clId="{6923DEB2-1785-491C-BBEC-4FCBBE5293C5}" dt="2022-08-08T04:02:07.467" v="1449" actId="20577"/>
          <ac:spMkLst>
            <pc:docMk/>
            <pc:sldMk cId="3136049532" sldId="418"/>
            <ac:spMk id="2" creationId="{1F1E1605-B413-44A6-8DB5-3A434B9A85BE}"/>
          </ac:spMkLst>
        </pc:spChg>
        <pc:spChg chg="mod">
          <ac:chgData name="Neal Avis Kozar" userId="8586d6ed-a36d-4117-a2eb-8a0cc40027b9" providerId="ADAL" clId="{6923DEB2-1785-491C-BBEC-4FCBBE5293C5}" dt="2022-08-08T04:02:09.965" v="1451" actId="20577"/>
          <ac:spMkLst>
            <pc:docMk/>
            <pc:sldMk cId="3136049532" sldId="418"/>
            <ac:spMk id="3" creationId="{F7CC2C74-A2DC-40CB-ADEC-DE9F91F66A94}"/>
          </ac:spMkLst>
        </pc:spChg>
        <pc:picChg chg="add del mod">
          <ac:chgData name="Neal Avis Kozar" userId="8586d6ed-a36d-4117-a2eb-8a0cc40027b9" providerId="ADAL" clId="{6923DEB2-1785-491C-BBEC-4FCBBE5293C5}" dt="2022-08-08T04:03:57.384" v="1475" actId="478"/>
          <ac:picMkLst>
            <pc:docMk/>
            <pc:sldMk cId="3136049532" sldId="418"/>
            <ac:picMk id="5" creationId="{2E08C766-36E9-54B5-AE46-FC83BDB927BC}"/>
          </ac:picMkLst>
        </pc:picChg>
        <pc:picChg chg="add mod">
          <ac:chgData name="Neal Avis Kozar" userId="8586d6ed-a36d-4117-a2eb-8a0cc40027b9" providerId="ADAL" clId="{6923DEB2-1785-491C-BBEC-4FCBBE5293C5}" dt="2022-08-08T04:04:12.709" v="1483" actId="1076"/>
          <ac:picMkLst>
            <pc:docMk/>
            <pc:sldMk cId="3136049532" sldId="418"/>
            <ac:picMk id="7" creationId="{5CF388BF-FB87-9E85-3E16-172CAF53A92B}"/>
          </ac:picMkLst>
        </pc:picChg>
        <pc:picChg chg="add mod">
          <ac:chgData name="Neal Avis Kozar" userId="8586d6ed-a36d-4117-a2eb-8a0cc40027b9" providerId="ADAL" clId="{6923DEB2-1785-491C-BBEC-4FCBBE5293C5}" dt="2022-08-08T04:04:12.709" v="1483" actId="1076"/>
          <ac:picMkLst>
            <pc:docMk/>
            <pc:sldMk cId="3136049532" sldId="418"/>
            <ac:picMk id="9" creationId="{502A1252-8784-1FD0-E1EC-2DEF1FACB1C8}"/>
          </ac:picMkLst>
        </pc:picChg>
      </pc:sldChg>
      <pc:sldChg chg="addSp modSp add mod">
        <pc:chgData name="Neal Avis Kozar" userId="8586d6ed-a36d-4117-a2eb-8a0cc40027b9" providerId="ADAL" clId="{6923DEB2-1785-491C-BBEC-4FCBBE5293C5}" dt="2022-08-08T04:05:00.764" v="1490" actId="1076"/>
        <pc:sldMkLst>
          <pc:docMk/>
          <pc:sldMk cId="1369367621" sldId="419"/>
        </pc:sldMkLst>
        <pc:spChg chg="mod">
          <ac:chgData name="Neal Avis Kozar" userId="8586d6ed-a36d-4117-a2eb-8a0cc40027b9" providerId="ADAL" clId="{6923DEB2-1785-491C-BBEC-4FCBBE5293C5}" dt="2022-08-08T04:02:13.178" v="1453" actId="20577"/>
          <ac:spMkLst>
            <pc:docMk/>
            <pc:sldMk cId="1369367621" sldId="419"/>
            <ac:spMk id="2" creationId="{1F1E1605-B413-44A6-8DB5-3A434B9A85BE}"/>
          </ac:spMkLst>
        </pc:spChg>
        <pc:spChg chg="mod">
          <ac:chgData name="Neal Avis Kozar" userId="8586d6ed-a36d-4117-a2eb-8a0cc40027b9" providerId="ADAL" clId="{6923DEB2-1785-491C-BBEC-4FCBBE5293C5}" dt="2022-08-08T04:02:16.030" v="1455" actId="20577"/>
          <ac:spMkLst>
            <pc:docMk/>
            <pc:sldMk cId="1369367621" sldId="419"/>
            <ac:spMk id="3" creationId="{F7CC2C74-A2DC-40CB-ADEC-DE9F91F66A94}"/>
          </ac:spMkLst>
        </pc:spChg>
        <pc:picChg chg="add mod">
          <ac:chgData name="Neal Avis Kozar" userId="8586d6ed-a36d-4117-a2eb-8a0cc40027b9" providerId="ADAL" clId="{6923DEB2-1785-491C-BBEC-4FCBBE5293C5}" dt="2022-08-08T04:05:00.764" v="1490" actId="1076"/>
          <ac:picMkLst>
            <pc:docMk/>
            <pc:sldMk cId="1369367621" sldId="419"/>
            <ac:picMk id="5" creationId="{1DDAF6AA-CCE7-30E9-7077-ACC617BF590E}"/>
          </ac:picMkLst>
        </pc:picChg>
        <pc:picChg chg="add mod">
          <ac:chgData name="Neal Avis Kozar" userId="8586d6ed-a36d-4117-a2eb-8a0cc40027b9" providerId="ADAL" clId="{6923DEB2-1785-491C-BBEC-4FCBBE5293C5}" dt="2022-08-08T04:05:00.764" v="1490" actId="1076"/>
          <ac:picMkLst>
            <pc:docMk/>
            <pc:sldMk cId="1369367621" sldId="419"/>
            <ac:picMk id="7" creationId="{60E1C450-91BB-129F-8CF5-0E0870F328CA}"/>
          </ac:picMkLst>
        </pc:picChg>
      </pc:sldChg>
      <pc:sldChg chg="modSp new mod ord">
        <pc:chgData name="Neal Avis Kozar" userId="8586d6ed-a36d-4117-a2eb-8a0cc40027b9" providerId="ADAL" clId="{6923DEB2-1785-491C-BBEC-4FCBBE5293C5}" dt="2022-08-08T04:34:24.620" v="1689" actId="6549"/>
        <pc:sldMkLst>
          <pc:docMk/>
          <pc:sldMk cId="2244838852" sldId="420"/>
        </pc:sldMkLst>
        <pc:spChg chg="mod">
          <ac:chgData name="Neal Avis Kozar" userId="8586d6ed-a36d-4117-a2eb-8a0cc40027b9" providerId="ADAL" clId="{6923DEB2-1785-491C-BBEC-4FCBBE5293C5}" dt="2022-08-08T04:07:06.728" v="1532" actId="20577"/>
          <ac:spMkLst>
            <pc:docMk/>
            <pc:sldMk cId="2244838852" sldId="420"/>
            <ac:spMk id="2" creationId="{6F2CDB46-1563-D118-DE49-5715974B396C}"/>
          </ac:spMkLst>
        </pc:spChg>
        <pc:spChg chg="mod">
          <ac:chgData name="Neal Avis Kozar" userId="8586d6ed-a36d-4117-a2eb-8a0cc40027b9" providerId="ADAL" clId="{6923DEB2-1785-491C-BBEC-4FCBBE5293C5}" dt="2022-08-08T04:34:24.620" v="1689" actId="6549"/>
          <ac:spMkLst>
            <pc:docMk/>
            <pc:sldMk cId="2244838852" sldId="420"/>
            <ac:spMk id="4" creationId="{E94974AE-29EC-5D95-0FF3-8DB3C14C93E9}"/>
          </ac:spMkLst>
        </pc:spChg>
      </pc:sldChg>
      <pc:sldChg chg="delSp modSp new mod ord">
        <pc:chgData name="Neal Avis Kozar" userId="8586d6ed-a36d-4117-a2eb-8a0cc40027b9" providerId="ADAL" clId="{6923DEB2-1785-491C-BBEC-4FCBBE5293C5}" dt="2022-08-09T01:18:19.960" v="1862" actId="478"/>
        <pc:sldMkLst>
          <pc:docMk/>
          <pc:sldMk cId="1916519796" sldId="421"/>
        </pc:sldMkLst>
        <pc:spChg chg="mod">
          <ac:chgData name="Neal Avis Kozar" userId="8586d6ed-a36d-4117-a2eb-8a0cc40027b9" providerId="ADAL" clId="{6923DEB2-1785-491C-BBEC-4FCBBE5293C5}" dt="2022-08-08T04:08:07.202" v="1555" actId="20577"/>
          <ac:spMkLst>
            <pc:docMk/>
            <pc:sldMk cId="1916519796" sldId="421"/>
            <ac:spMk id="2" creationId="{17799598-AA04-12D3-FA0C-4780E2233946}"/>
          </ac:spMkLst>
        </pc:spChg>
        <pc:spChg chg="mod">
          <ac:chgData name="Neal Avis Kozar" userId="8586d6ed-a36d-4117-a2eb-8a0cc40027b9" providerId="ADAL" clId="{6923DEB2-1785-491C-BBEC-4FCBBE5293C5}" dt="2022-08-08T04:18:54.856" v="1587" actId="6549"/>
          <ac:spMkLst>
            <pc:docMk/>
            <pc:sldMk cId="1916519796" sldId="421"/>
            <ac:spMk id="4" creationId="{85E5FBDE-C1C3-2E3A-6A58-9C64975BAB4A}"/>
          </ac:spMkLst>
        </pc:spChg>
        <pc:spChg chg="del mod">
          <ac:chgData name="Neal Avis Kozar" userId="8586d6ed-a36d-4117-a2eb-8a0cc40027b9" providerId="ADAL" clId="{6923DEB2-1785-491C-BBEC-4FCBBE5293C5}" dt="2022-08-09T01:18:19.960" v="1862" actId="478"/>
          <ac:spMkLst>
            <pc:docMk/>
            <pc:sldMk cId="1916519796" sldId="421"/>
            <ac:spMk id="5" creationId="{01354B77-A722-3354-807D-D16EEC28E06B}"/>
          </ac:spMkLst>
        </pc:spChg>
      </pc:sldChg>
      <pc:sldChg chg="delSp modSp new mod ord">
        <pc:chgData name="Neal Avis Kozar" userId="8586d6ed-a36d-4117-a2eb-8a0cc40027b9" providerId="ADAL" clId="{6923DEB2-1785-491C-BBEC-4FCBBE5293C5}" dt="2022-08-09T01:19:19.829" v="1870" actId="478"/>
        <pc:sldMkLst>
          <pc:docMk/>
          <pc:sldMk cId="115614164" sldId="422"/>
        </pc:sldMkLst>
        <pc:spChg chg="mod">
          <ac:chgData name="Neal Avis Kozar" userId="8586d6ed-a36d-4117-a2eb-8a0cc40027b9" providerId="ADAL" clId="{6923DEB2-1785-491C-BBEC-4FCBBE5293C5}" dt="2022-08-08T04:19:17.552" v="1610" actId="20577"/>
          <ac:spMkLst>
            <pc:docMk/>
            <pc:sldMk cId="115614164" sldId="422"/>
            <ac:spMk id="2" creationId="{D65C51BE-A6B6-5D3D-0278-3F4B315F72A2}"/>
          </ac:spMkLst>
        </pc:spChg>
        <pc:spChg chg="mod">
          <ac:chgData name="Neal Avis Kozar" userId="8586d6ed-a36d-4117-a2eb-8a0cc40027b9" providerId="ADAL" clId="{6923DEB2-1785-491C-BBEC-4FCBBE5293C5}" dt="2022-08-08T04:19:02.383" v="1588" actId="6549"/>
          <ac:spMkLst>
            <pc:docMk/>
            <pc:sldMk cId="115614164" sldId="422"/>
            <ac:spMk id="4" creationId="{D29AEA32-CC72-D092-AB32-323EF524C457}"/>
          </ac:spMkLst>
        </pc:spChg>
        <pc:spChg chg="del mod">
          <ac:chgData name="Neal Avis Kozar" userId="8586d6ed-a36d-4117-a2eb-8a0cc40027b9" providerId="ADAL" clId="{6923DEB2-1785-491C-BBEC-4FCBBE5293C5}" dt="2022-08-09T01:19:19.829" v="1870" actId="478"/>
          <ac:spMkLst>
            <pc:docMk/>
            <pc:sldMk cId="115614164" sldId="422"/>
            <ac:spMk id="5" creationId="{29E4F0C6-7D05-CE13-E5FC-9547EF255E9E}"/>
          </ac:spMkLst>
        </pc:spChg>
      </pc:sldChg>
      <pc:sldChg chg="addSp delSp modSp new del mod chgLayout">
        <pc:chgData name="Neal Avis Kozar" userId="8586d6ed-a36d-4117-a2eb-8a0cc40027b9" providerId="ADAL" clId="{6923DEB2-1785-491C-BBEC-4FCBBE5293C5}" dt="2022-08-08T04:18:42.192" v="1584" actId="2696"/>
        <pc:sldMkLst>
          <pc:docMk/>
          <pc:sldMk cId="1703273807" sldId="423"/>
        </pc:sldMkLst>
        <pc:spChg chg="del">
          <ac:chgData name="Neal Avis Kozar" userId="8586d6ed-a36d-4117-a2eb-8a0cc40027b9" providerId="ADAL" clId="{6923DEB2-1785-491C-BBEC-4FCBBE5293C5}" dt="2022-08-08T04:18:18.022" v="1572" actId="700"/>
          <ac:spMkLst>
            <pc:docMk/>
            <pc:sldMk cId="1703273807" sldId="423"/>
            <ac:spMk id="2" creationId="{FF6A0A22-A73E-62D8-36BF-17CBD63920E0}"/>
          </ac:spMkLst>
        </pc:spChg>
        <pc:spChg chg="add mod ord">
          <ac:chgData name="Neal Avis Kozar" userId="8586d6ed-a36d-4117-a2eb-8a0cc40027b9" providerId="ADAL" clId="{6923DEB2-1785-491C-BBEC-4FCBBE5293C5}" dt="2022-08-08T04:18:31.654" v="1583" actId="20577"/>
          <ac:spMkLst>
            <pc:docMk/>
            <pc:sldMk cId="1703273807" sldId="423"/>
            <ac:spMk id="3" creationId="{4CBE70A0-5B75-9041-0E77-965FEA6D6194}"/>
          </ac:spMkLst>
        </pc:spChg>
      </pc:sldChg>
      <pc:sldChg chg="new del">
        <pc:chgData name="Neal Avis Kozar" userId="8586d6ed-a36d-4117-a2eb-8a0cc40027b9" providerId="ADAL" clId="{6923DEB2-1785-491C-BBEC-4FCBBE5293C5}" dt="2022-08-08T04:18:50.501" v="1586" actId="2696"/>
        <pc:sldMkLst>
          <pc:docMk/>
          <pc:sldMk cId="2765088202" sldId="423"/>
        </pc:sldMkLst>
      </pc:sldChg>
      <pc:sldChg chg="addSp delSp modSp new mod ord chgLayout">
        <pc:chgData name="Neal Avis Kozar" userId="8586d6ed-a36d-4117-a2eb-8a0cc40027b9" providerId="ADAL" clId="{6923DEB2-1785-491C-BBEC-4FCBBE5293C5}" dt="2022-08-09T01:19:06.236" v="1868" actId="478"/>
        <pc:sldMkLst>
          <pc:docMk/>
          <pc:sldMk cId="3264441962" sldId="423"/>
        </pc:sldMkLst>
        <pc:spChg chg="del mod">
          <ac:chgData name="Neal Avis Kozar" userId="8586d6ed-a36d-4117-a2eb-8a0cc40027b9" providerId="ADAL" clId="{6923DEB2-1785-491C-BBEC-4FCBBE5293C5}" dt="2022-08-09T01:19:06.236" v="1868" actId="478"/>
          <ac:spMkLst>
            <pc:docMk/>
            <pc:sldMk cId="3264441962" sldId="423"/>
            <ac:spMk id="2" creationId="{204E24D6-7BCE-DF22-BB73-EF452227FF4F}"/>
          </ac:spMkLst>
        </pc:spChg>
        <pc:spChg chg="del">
          <ac:chgData name="Neal Avis Kozar" userId="8586d6ed-a36d-4117-a2eb-8a0cc40027b9" providerId="ADAL" clId="{6923DEB2-1785-491C-BBEC-4FCBBE5293C5}" dt="2022-08-08T04:20:30.985" v="1618" actId="700"/>
          <ac:spMkLst>
            <pc:docMk/>
            <pc:sldMk cId="3264441962" sldId="423"/>
            <ac:spMk id="2" creationId="{C86E170F-BB54-D5F3-A6B6-D66B068C6DEF}"/>
          </ac:spMkLst>
        </pc:spChg>
        <pc:spChg chg="del">
          <ac:chgData name="Neal Avis Kozar" userId="8586d6ed-a36d-4117-a2eb-8a0cc40027b9" providerId="ADAL" clId="{6923DEB2-1785-491C-BBEC-4FCBBE5293C5}" dt="2022-08-08T04:20:30.985" v="1618" actId="700"/>
          <ac:spMkLst>
            <pc:docMk/>
            <pc:sldMk cId="3264441962" sldId="423"/>
            <ac:spMk id="3" creationId="{7823FEE8-F230-5DF3-27FE-9320EB1CCE32}"/>
          </ac:spMkLst>
        </pc:spChg>
        <pc:spChg chg="add del mod ord">
          <ac:chgData name="Neal Avis Kozar" userId="8586d6ed-a36d-4117-a2eb-8a0cc40027b9" providerId="ADAL" clId="{6923DEB2-1785-491C-BBEC-4FCBBE5293C5}" dt="2022-08-08T04:20:34.831" v="1619" actId="700"/>
          <ac:spMkLst>
            <pc:docMk/>
            <pc:sldMk cId="3264441962" sldId="423"/>
            <ac:spMk id="4" creationId="{B6C83B02-B4F4-50E9-051D-D32ECF587D7C}"/>
          </ac:spMkLst>
        </pc:spChg>
        <pc:spChg chg="add del mod ord">
          <ac:chgData name="Neal Avis Kozar" userId="8586d6ed-a36d-4117-a2eb-8a0cc40027b9" providerId="ADAL" clId="{6923DEB2-1785-491C-BBEC-4FCBBE5293C5}" dt="2022-08-08T04:20:34.831" v="1619" actId="700"/>
          <ac:spMkLst>
            <pc:docMk/>
            <pc:sldMk cId="3264441962" sldId="423"/>
            <ac:spMk id="5" creationId="{1C5CC9CD-4150-3277-CE98-6089A7C42F08}"/>
          </ac:spMkLst>
        </pc:spChg>
        <pc:spChg chg="add mod ord">
          <ac:chgData name="Neal Avis Kozar" userId="8586d6ed-a36d-4117-a2eb-8a0cc40027b9" providerId="ADAL" clId="{6923DEB2-1785-491C-BBEC-4FCBBE5293C5}" dt="2022-08-08T04:20:46.519" v="1640" actId="20577"/>
          <ac:spMkLst>
            <pc:docMk/>
            <pc:sldMk cId="3264441962" sldId="423"/>
            <ac:spMk id="6" creationId="{9171C15B-E95A-0CA0-CE18-506CB33926FE}"/>
          </ac:spMkLst>
        </pc:spChg>
        <pc:spChg chg="add mod ord">
          <ac:chgData name="Neal Avis Kozar" userId="8586d6ed-a36d-4117-a2eb-8a0cc40027b9" providerId="ADAL" clId="{6923DEB2-1785-491C-BBEC-4FCBBE5293C5}" dt="2022-08-08T04:20:34.831" v="1619" actId="700"/>
          <ac:spMkLst>
            <pc:docMk/>
            <pc:sldMk cId="3264441962" sldId="423"/>
            <ac:spMk id="7" creationId="{F5E02538-4C04-B246-2F05-78EA96F51446}"/>
          </ac:spMkLst>
        </pc:spChg>
      </pc:sldChg>
      <pc:sldChg chg="new del ord">
        <pc:chgData name="Neal Avis Kozar" userId="8586d6ed-a36d-4117-a2eb-8a0cc40027b9" providerId="ADAL" clId="{6923DEB2-1785-491C-BBEC-4FCBBE5293C5}" dt="2022-08-08T04:20:15.540" v="1614" actId="2696"/>
        <pc:sldMkLst>
          <pc:docMk/>
          <pc:sldMk cId="3996193353" sldId="423"/>
        </pc:sldMkLst>
      </pc:sldChg>
      <pc:sldChg chg="addSp delSp modSp new mod ord chgLayout">
        <pc:chgData name="Neal Avis Kozar" userId="8586d6ed-a36d-4117-a2eb-8a0cc40027b9" providerId="ADAL" clId="{6923DEB2-1785-491C-BBEC-4FCBBE5293C5}" dt="2022-08-09T01:18:53.170" v="1866" actId="478"/>
        <pc:sldMkLst>
          <pc:docMk/>
          <pc:sldMk cId="2267582409" sldId="424"/>
        </pc:sldMkLst>
        <pc:spChg chg="del mod">
          <ac:chgData name="Neal Avis Kozar" userId="8586d6ed-a36d-4117-a2eb-8a0cc40027b9" providerId="ADAL" clId="{6923DEB2-1785-491C-BBEC-4FCBBE5293C5}" dt="2022-08-09T01:18:53.170" v="1866" actId="478"/>
          <ac:spMkLst>
            <pc:docMk/>
            <pc:sldMk cId="2267582409" sldId="424"/>
            <ac:spMk id="2" creationId="{04E742FB-0CF0-F6AF-2481-5B822C3E157A}"/>
          </ac:spMkLst>
        </pc:spChg>
        <pc:spChg chg="del mod ord">
          <ac:chgData name="Neal Avis Kozar" userId="8586d6ed-a36d-4117-a2eb-8a0cc40027b9" providerId="ADAL" clId="{6923DEB2-1785-491C-BBEC-4FCBBE5293C5}" dt="2022-08-08T04:21:18.183" v="1644" actId="700"/>
          <ac:spMkLst>
            <pc:docMk/>
            <pc:sldMk cId="2267582409" sldId="424"/>
            <ac:spMk id="2" creationId="{2CB31296-C931-FC0D-4F1C-9871722A3192}"/>
          </ac:spMkLst>
        </pc:spChg>
        <pc:spChg chg="del mod ord">
          <ac:chgData name="Neal Avis Kozar" userId="8586d6ed-a36d-4117-a2eb-8a0cc40027b9" providerId="ADAL" clId="{6923DEB2-1785-491C-BBEC-4FCBBE5293C5}" dt="2022-08-08T04:21:18.183" v="1644" actId="700"/>
          <ac:spMkLst>
            <pc:docMk/>
            <pc:sldMk cId="2267582409" sldId="424"/>
            <ac:spMk id="3" creationId="{FE808DF0-A945-77C5-CA63-F083D6E92542}"/>
          </ac:spMkLst>
        </pc:spChg>
        <pc:spChg chg="add mod ord">
          <ac:chgData name="Neal Avis Kozar" userId="8586d6ed-a36d-4117-a2eb-8a0cc40027b9" providerId="ADAL" clId="{6923DEB2-1785-491C-BBEC-4FCBBE5293C5}" dt="2022-08-08T04:21:21.200" v="1650" actId="20577"/>
          <ac:spMkLst>
            <pc:docMk/>
            <pc:sldMk cId="2267582409" sldId="424"/>
            <ac:spMk id="4" creationId="{D2009541-727C-DF92-9B53-A7B7963B9EB8}"/>
          </ac:spMkLst>
        </pc:spChg>
        <pc:spChg chg="add mod ord">
          <ac:chgData name="Neal Avis Kozar" userId="8586d6ed-a36d-4117-a2eb-8a0cc40027b9" providerId="ADAL" clId="{6923DEB2-1785-491C-BBEC-4FCBBE5293C5}" dt="2022-08-08T04:21:18.183" v="1644" actId="700"/>
          <ac:spMkLst>
            <pc:docMk/>
            <pc:sldMk cId="2267582409" sldId="424"/>
            <ac:spMk id="5" creationId="{AD657932-1A64-A64F-9DCA-B814A49FFA88}"/>
          </ac:spMkLst>
        </pc:spChg>
      </pc:sldChg>
      <pc:sldChg chg="delSp modSp new mod ord">
        <pc:chgData name="Neal Avis Kozar" userId="8586d6ed-a36d-4117-a2eb-8a0cc40027b9" providerId="ADAL" clId="{6923DEB2-1785-491C-BBEC-4FCBBE5293C5}" dt="2022-08-09T01:18:35.796" v="1864" actId="478"/>
        <pc:sldMkLst>
          <pc:docMk/>
          <pc:sldMk cId="334497394" sldId="425"/>
        </pc:sldMkLst>
        <pc:spChg chg="mod">
          <ac:chgData name="Neal Avis Kozar" userId="8586d6ed-a36d-4117-a2eb-8a0cc40027b9" providerId="ADAL" clId="{6923DEB2-1785-491C-BBEC-4FCBBE5293C5}" dt="2022-08-08T04:22:38.723" v="1672" actId="20577"/>
          <ac:spMkLst>
            <pc:docMk/>
            <pc:sldMk cId="334497394" sldId="425"/>
            <ac:spMk id="2" creationId="{7EAA509E-8314-DC05-5DD0-554B0B5F92E4}"/>
          </ac:spMkLst>
        </pc:spChg>
        <pc:spChg chg="mod">
          <ac:chgData name="Neal Avis Kozar" userId="8586d6ed-a36d-4117-a2eb-8a0cc40027b9" providerId="ADAL" clId="{6923DEB2-1785-491C-BBEC-4FCBBE5293C5}" dt="2022-08-08T04:34:16.734" v="1688" actId="6549"/>
          <ac:spMkLst>
            <pc:docMk/>
            <pc:sldMk cId="334497394" sldId="425"/>
            <ac:spMk id="4" creationId="{888E26A8-3A11-A14F-2FFE-C9DE8AFEACC4}"/>
          </ac:spMkLst>
        </pc:spChg>
        <pc:spChg chg="del mod">
          <ac:chgData name="Neal Avis Kozar" userId="8586d6ed-a36d-4117-a2eb-8a0cc40027b9" providerId="ADAL" clId="{6923DEB2-1785-491C-BBEC-4FCBBE5293C5}" dt="2022-08-09T01:18:35.796" v="1864" actId="478"/>
          <ac:spMkLst>
            <pc:docMk/>
            <pc:sldMk cId="334497394" sldId="425"/>
            <ac:spMk id="5" creationId="{D92E66C9-BE56-9462-6CE7-639BA6B9C90C}"/>
          </ac:spMkLst>
        </pc:spChg>
      </pc:sldChg>
      <pc:sldChg chg="addSp delSp modSp new mod">
        <pc:chgData name="Neal Avis Kozar" userId="8586d6ed-a36d-4117-a2eb-8a0cc40027b9" providerId="ADAL" clId="{6923DEB2-1785-491C-BBEC-4FCBBE5293C5}" dt="2022-08-09T01:19:25.368" v="1872" actId="478"/>
        <pc:sldMkLst>
          <pc:docMk/>
          <pc:sldMk cId="2911810190" sldId="426"/>
        </pc:sldMkLst>
        <pc:spChg chg="mod">
          <ac:chgData name="Neal Avis Kozar" userId="8586d6ed-a36d-4117-a2eb-8a0cc40027b9" providerId="ADAL" clId="{6923DEB2-1785-491C-BBEC-4FCBBE5293C5}" dt="2022-08-08T04:25:55.053" v="1685" actId="20577"/>
          <ac:spMkLst>
            <pc:docMk/>
            <pc:sldMk cId="2911810190" sldId="426"/>
            <ac:spMk id="2" creationId="{C04BE434-8B7B-D4A3-1244-F82BC84072AB}"/>
          </ac:spMkLst>
        </pc:spChg>
        <pc:spChg chg="del mod">
          <ac:chgData name="Neal Avis Kozar" userId="8586d6ed-a36d-4117-a2eb-8a0cc40027b9" providerId="ADAL" clId="{6923DEB2-1785-491C-BBEC-4FCBBE5293C5}" dt="2022-08-09T01:19:25.368" v="1872" actId="478"/>
          <ac:spMkLst>
            <pc:docMk/>
            <pc:sldMk cId="2911810190" sldId="426"/>
            <ac:spMk id="3" creationId="{A20FA871-7ABB-B698-05C2-11364777EC4B}"/>
          </ac:spMkLst>
        </pc:spChg>
        <pc:spChg chg="mod">
          <ac:chgData name="Neal Avis Kozar" userId="8586d6ed-a36d-4117-a2eb-8a0cc40027b9" providerId="ADAL" clId="{6923DEB2-1785-491C-BBEC-4FCBBE5293C5}" dt="2022-08-08T04:33:55.503" v="1687" actId="6549"/>
          <ac:spMkLst>
            <pc:docMk/>
            <pc:sldMk cId="2911810190" sldId="426"/>
            <ac:spMk id="4" creationId="{EC78A869-64A2-61CE-9465-3A58C2832818}"/>
          </ac:spMkLst>
        </pc:spChg>
        <pc:graphicFrameChg chg="add modGraphic">
          <ac:chgData name="Neal Avis Kozar" userId="8586d6ed-a36d-4117-a2eb-8a0cc40027b9" providerId="ADAL" clId="{6923DEB2-1785-491C-BBEC-4FCBBE5293C5}" dt="2022-08-08T04:25:46.401" v="1673" actId="27022"/>
          <ac:graphicFrameMkLst>
            <pc:docMk/>
            <pc:sldMk cId="2911810190" sldId="426"/>
            <ac:graphicFrameMk id="6" creationId="{0DF6B9C9-6541-6E02-A5C4-0E93718E1E4A}"/>
          </ac:graphicFrameMkLst>
        </pc:graphicFrameChg>
      </pc:sldChg>
      <pc:sldMasterChg chg="addSp modSp mod addSldLayout modSldLayout">
        <pc:chgData name="Neal Avis Kozar" userId="8586d6ed-a36d-4117-a2eb-8a0cc40027b9" providerId="ADAL" clId="{6923DEB2-1785-491C-BBEC-4FCBBE5293C5}" dt="2022-08-09T01:17:03.880" v="1860" actId="478"/>
        <pc:sldMasterMkLst>
          <pc:docMk/>
          <pc:sldMasterMk cId="2921470179" sldId="2147483648"/>
        </pc:sldMasterMkLst>
        <pc:spChg chg="add mod">
          <ac:chgData name="Neal Avis Kozar" userId="8586d6ed-a36d-4117-a2eb-8a0cc40027b9" providerId="ADAL" clId="{6923DEB2-1785-491C-BBEC-4FCBBE5293C5}" dt="2022-08-09T01:13:54.935" v="1843" actId="20577"/>
          <ac:spMkLst>
            <pc:docMk/>
            <pc:sldMasterMk cId="2921470179" sldId="2147483648"/>
            <ac:spMk id="4" creationId="{174B5525-1335-2EFE-9070-5489B04EEB85}"/>
          </ac:spMkLst>
        </pc:spChg>
        <pc:sldLayoutChg chg="addSp delSp modSp mod">
          <pc:chgData name="Neal Avis Kozar" userId="8586d6ed-a36d-4117-a2eb-8a0cc40027b9" providerId="ADAL" clId="{6923DEB2-1785-491C-BBEC-4FCBBE5293C5}" dt="2022-08-09T01:15:34.521" v="1857"/>
          <pc:sldLayoutMkLst>
            <pc:docMk/>
            <pc:sldMasterMk cId="2921470179" sldId="2147483648"/>
            <pc:sldLayoutMk cId="3540822203" sldId="2147483687"/>
          </pc:sldLayoutMkLst>
          <pc:spChg chg="add del mod">
            <ac:chgData name="Neal Avis Kozar" userId="8586d6ed-a36d-4117-a2eb-8a0cc40027b9" providerId="ADAL" clId="{6923DEB2-1785-491C-BBEC-4FCBBE5293C5}" dt="2022-08-09T01:15:08.319" v="1846"/>
            <ac:spMkLst>
              <pc:docMk/>
              <pc:sldMasterMk cId="2921470179" sldId="2147483648"/>
              <pc:sldLayoutMk cId="3540822203" sldId="2147483687"/>
              <ac:spMk id="3" creationId="{26A7254F-AF0D-19C5-FECE-8CC547F2A28B}"/>
            </ac:spMkLst>
          </pc:spChg>
          <pc:spChg chg="add mod">
            <ac:chgData name="Neal Avis Kozar" userId="8586d6ed-a36d-4117-a2eb-8a0cc40027b9" providerId="ADAL" clId="{6923DEB2-1785-491C-BBEC-4FCBBE5293C5}" dt="2022-08-09T01:15:34.521" v="1857"/>
            <ac:spMkLst>
              <pc:docMk/>
              <pc:sldMasterMk cId="2921470179" sldId="2147483648"/>
              <pc:sldLayoutMk cId="3540822203" sldId="2147483687"/>
              <ac:spMk id="6" creationId="{ED370B03-8CFC-8500-89AD-D28E09525FF5}"/>
            </ac:spMkLst>
          </pc:spChg>
        </pc:sldLayoutChg>
        <pc:sldLayoutChg chg="addSp modSp">
          <pc:chgData name="Neal Avis Kozar" userId="8586d6ed-a36d-4117-a2eb-8a0cc40027b9" providerId="ADAL" clId="{6923DEB2-1785-491C-BBEC-4FCBBE5293C5}" dt="2022-08-09T01:15:23.296" v="1848"/>
          <pc:sldLayoutMkLst>
            <pc:docMk/>
            <pc:sldMasterMk cId="2921470179" sldId="2147483648"/>
            <pc:sldLayoutMk cId="1774644089" sldId="2147483688"/>
          </pc:sldLayoutMkLst>
          <pc:spChg chg="add mod">
            <ac:chgData name="Neal Avis Kozar" userId="8586d6ed-a36d-4117-a2eb-8a0cc40027b9" providerId="ADAL" clId="{6923DEB2-1785-491C-BBEC-4FCBBE5293C5}" dt="2022-08-09T01:15:23.296" v="1848"/>
            <ac:spMkLst>
              <pc:docMk/>
              <pc:sldMasterMk cId="2921470179" sldId="2147483648"/>
              <pc:sldLayoutMk cId="1774644089" sldId="2147483688"/>
              <ac:spMk id="9" creationId="{759FB57B-F30B-3D0C-8F4D-CDE8BE1A4750}"/>
            </ac:spMkLst>
          </pc:spChg>
        </pc:sldLayoutChg>
        <pc:sldLayoutChg chg="addSp modSp">
          <pc:chgData name="Neal Avis Kozar" userId="8586d6ed-a36d-4117-a2eb-8a0cc40027b9" providerId="ADAL" clId="{6923DEB2-1785-491C-BBEC-4FCBBE5293C5}" dt="2022-08-09T01:15:28.830" v="1851"/>
          <pc:sldLayoutMkLst>
            <pc:docMk/>
            <pc:sldMasterMk cId="2921470179" sldId="2147483648"/>
            <pc:sldLayoutMk cId="490063208" sldId="2147483689"/>
          </pc:sldLayoutMkLst>
          <pc:spChg chg="add mod">
            <ac:chgData name="Neal Avis Kozar" userId="8586d6ed-a36d-4117-a2eb-8a0cc40027b9" providerId="ADAL" clId="{6923DEB2-1785-491C-BBEC-4FCBBE5293C5}" dt="2022-08-09T01:15:28.830" v="1851"/>
            <ac:spMkLst>
              <pc:docMk/>
              <pc:sldMasterMk cId="2921470179" sldId="2147483648"/>
              <pc:sldLayoutMk cId="490063208" sldId="2147483689"/>
              <ac:spMk id="10" creationId="{8D197592-6EC3-93C4-11FA-C5B99A10D5B8}"/>
            </ac:spMkLst>
          </pc:spChg>
        </pc:sldLayoutChg>
        <pc:sldLayoutChg chg="addSp modSp">
          <pc:chgData name="Neal Avis Kozar" userId="8586d6ed-a36d-4117-a2eb-8a0cc40027b9" providerId="ADAL" clId="{6923DEB2-1785-491C-BBEC-4FCBBE5293C5}" dt="2022-08-09T01:15:30.446" v="1853"/>
          <pc:sldLayoutMkLst>
            <pc:docMk/>
            <pc:sldMasterMk cId="2921470179" sldId="2147483648"/>
            <pc:sldLayoutMk cId="1928950316" sldId="2147483693"/>
          </pc:sldLayoutMkLst>
          <pc:spChg chg="add mod">
            <ac:chgData name="Neal Avis Kozar" userId="8586d6ed-a36d-4117-a2eb-8a0cc40027b9" providerId="ADAL" clId="{6923DEB2-1785-491C-BBEC-4FCBBE5293C5}" dt="2022-08-09T01:15:30.446" v="1853"/>
            <ac:spMkLst>
              <pc:docMk/>
              <pc:sldMasterMk cId="2921470179" sldId="2147483648"/>
              <pc:sldLayoutMk cId="1928950316" sldId="2147483693"/>
              <ac:spMk id="10" creationId="{1AB7DA20-A483-8478-A8AB-95016E1CD12B}"/>
            </ac:spMkLst>
          </pc:spChg>
        </pc:sldLayoutChg>
        <pc:sldLayoutChg chg="addSp modSp">
          <pc:chgData name="Neal Avis Kozar" userId="8586d6ed-a36d-4117-a2eb-8a0cc40027b9" providerId="ADAL" clId="{6923DEB2-1785-491C-BBEC-4FCBBE5293C5}" dt="2022-08-09T01:15:31.420" v="1854"/>
          <pc:sldLayoutMkLst>
            <pc:docMk/>
            <pc:sldMasterMk cId="2921470179" sldId="2147483648"/>
            <pc:sldLayoutMk cId="1633064026" sldId="2147483694"/>
          </pc:sldLayoutMkLst>
          <pc:spChg chg="add mod">
            <ac:chgData name="Neal Avis Kozar" userId="8586d6ed-a36d-4117-a2eb-8a0cc40027b9" providerId="ADAL" clId="{6923DEB2-1785-491C-BBEC-4FCBBE5293C5}" dt="2022-08-09T01:15:31.420" v="1854"/>
            <ac:spMkLst>
              <pc:docMk/>
              <pc:sldMasterMk cId="2921470179" sldId="2147483648"/>
              <pc:sldLayoutMk cId="1633064026" sldId="2147483694"/>
              <ac:spMk id="10" creationId="{59E82502-F7C6-E16D-A2EB-EB422B3E119C}"/>
            </ac:spMkLst>
          </pc:spChg>
        </pc:sldLayoutChg>
        <pc:sldLayoutChg chg="addSp modSp">
          <pc:chgData name="Neal Avis Kozar" userId="8586d6ed-a36d-4117-a2eb-8a0cc40027b9" providerId="ADAL" clId="{6923DEB2-1785-491C-BBEC-4FCBBE5293C5}" dt="2022-08-09T01:15:27.789" v="1850"/>
          <pc:sldLayoutMkLst>
            <pc:docMk/>
            <pc:sldMasterMk cId="2921470179" sldId="2147483648"/>
            <pc:sldLayoutMk cId="1502890076" sldId="2147483695"/>
          </pc:sldLayoutMkLst>
          <pc:spChg chg="add mod">
            <ac:chgData name="Neal Avis Kozar" userId="8586d6ed-a36d-4117-a2eb-8a0cc40027b9" providerId="ADAL" clId="{6923DEB2-1785-491C-BBEC-4FCBBE5293C5}" dt="2022-08-09T01:15:27.789" v="1850"/>
            <ac:spMkLst>
              <pc:docMk/>
              <pc:sldMasterMk cId="2921470179" sldId="2147483648"/>
              <pc:sldLayoutMk cId="1502890076" sldId="2147483695"/>
              <ac:spMk id="7" creationId="{50EAAE45-3170-F202-3590-1887D6FFB148}"/>
            </ac:spMkLst>
          </pc:spChg>
        </pc:sldLayoutChg>
        <pc:sldLayoutChg chg="addSp modSp">
          <pc:chgData name="Neal Avis Kozar" userId="8586d6ed-a36d-4117-a2eb-8a0cc40027b9" providerId="ADAL" clId="{6923DEB2-1785-491C-BBEC-4FCBBE5293C5}" dt="2022-08-09T01:15:29.557" v="1852"/>
          <pc:sldLayoutMkLst>
            <pc:docMk/>
            <pc:sldMasterMk cId="2921470179" sldId="2147483648"/>
            <pc:sldLayoutMk cId="371225664" sldId="2147483696"/>
          </pc:sldLayoutMkLst>
          <pc:spChg chg="add mod">
            <ac:chgData name="Neal Avis Kozar" userId="8586d6ed-a36d-4117-a2eb-8a0cc40027b9" providerId="ADAL" clId="{6923DEB2-1785-491C-BBEC-4FCBBE5293C5}" dt="2022-08-09T01:15:29.557" v="1852"/>
            <ac:spMkLst>
              <pc:docMk/>
              <pc:sldMasterMk cId="2921470179" sldId="2147483648"/>
              <pc:sldLayoutMk cId="371225664" sldId="2147483696"/>
              <ac:spMk id="10" creationId="{71892F93-2988-4EB6-8B8E-483A76D77612}"/>
            </ac:spMkLst>
          </pc:spChg>
        </pc:sldLayoutChg>
        <pc:sldLayoutChg chg="addSp modSp">
          <pc:chgData name="Neal Avis Kozar" userId="8586d6ed-a36d-4117-a2eb-8a0cc40027b9" providerId="ADAL" clId="{6923DEB2-1785-491C-BBEC-4FCBBE5293C5}" dt="2022-08-09T01:15:25.894" v="1849"/>
          <pc:sldLayoutMkLst>
            <pc:docMk/>
            <pc:sldMasterMk cId="2921470179" sldId="2147483648"/>
            <pc:sldLayoutMk cId="3505137725" sldId="2147483703"/>
          </pc:sldLayoutMkLst>
          <pc:spChg chg="add mod">
            <ac:chgData name="Neal Avis Kozar" userId="8586d6ed-a36d-4117-a2eb-8a0cc40027b9" providerId="ADAL" clId="{6923DEB2-1785-491C-BBEC-4FCBBE5293C5}" dt="2022-08-09T01:15:25.894" v="1849"/>
            <ac:spMkLst>
              <pc:docMk/>
              <pc:sldMasterMk cId="2921470179" sldId="2147483648"/>
              <pc:sldLayoutMk cId="3505137725" sldId="2147483703"/>
              <ac:spMk id="6" creationId="{AF4820CE-1046-973D-114D-CA5B9CFB496A}"/>
            </ac:spMkLst>
          </pc:spChg>
        </pc:sldLayoutChg>
        <pc:sldLayoutChg chg="addSp modSp">
          <pc:chgData name="Neal Avis Kozar" userId="8586d6ed-a36d-4117-a2eb-8a0cc40027b9" providerId="ADAL" clId="{6923DEB2-1785-491C-BBEC-4FCBBE5293C5}" dt="2022-08-09T01:15:32.388" v="1855"/>
          <pc:sldLayoutMkLst>
            <pc:docMk/>
            <pc:sldMasterMk cId="2921470179" sldId="2147483648"/>
            <pc:sldLayoutMk cId="1054578795" sldId="2147483704"/>
          </pc:sldLayoutMkLst>
          <pc:spChg chg="add mod">
            <ac:chgData name="Neal Avis Kozar" userId="8586d6ed-a36d-4117-a2eb-8a0cc40027b9" providerId="ADAL" clId="{6923DEB2-1785-491C-BBEC-4FCBBE5293C5}" dt="2022-08-09T01:15:32.388" v="1855"/>
            <ac:spMkLst>
              <pc:docMk/>
              <pc:sldMasterMk cId="2921470179" sldId="2147483648"/>
              <pc:sldLayoutMk cId="1054578795" sldId="2147483704"/>
              <ac:spMk id="8" creationId="{8446338F-A19E-9B71-BC71-75CC08F2719B}"/>
            </ac:spMkLst>
          </pc:spChg>
        </pc:sldLayoutChg>
        <pc:sldLayoutChg chg="addSp modSp">
          <pc:chgData name="Neal Avis Kozar" userId="8586d6ed-a36d-4117-a2eb-8a0cc40027b9" providerId="ADAL" clId="{6923DEB2-1785-491C-BBEC-4FCBBE5293C5}" dt="2022-08-09T01:15:33.422" v="1856"/>
          <pc:sldLayoutMkLst>
            <pc:docMk/>
            <pc:sldMasterMk cId="2921470179" sldId="2147483648"/>
            <pc:sldLayoutMk cId="2562375358" sldId="2147483705"/>
          </pc:sldLayoutMkLst>
          <pc:spChg chg="add mod">
            <ac:chgData name="Neal Avis Kozar" userId="8586d6ed-a36d-4117-a2eb-8a0cc40027b9" providerId="ADAL" clId="{6923DEB2-1785-491C-BBEC-4FCBBE5293C5}" dt="2022-08-09T01:15:33.422" v="1856"/>
            <ac:spMkLst>
              <pc:docMk/>
              <pc:sldMasterMk cId="2921470179" sldId="2147483648"/>
              <pc:sldLayoutMk cId="2562375358" sldId="2147483705"/>
              <ac:spMk id="5" creationId="{B5D8CC97-AEE9-B0C5-ADC8-C13DD0EBB51A}"/>
            </ac:spMkLst>
          </pc:spChg>
        </pc:sldLayoutChg>
        <pc:sldLayoutChg chg="addSp modSp">
          <pc:chgData name="Neal Avis Kozar" userId="8586d6ed-a36d-4117-a2eb-8a0cc40027b9" providerId="ADAL" clId="{6923DEB2-1785-491C-BBEC-4FCBBE5293C5}" dt="2022-08-09T01:15:19.999" v="1847"/>
          <pc:sldLayoutMkLst>
            <pc:docMk/>
            <pc:sldMasterMk cId="2921470179" sldId="2147483648"/>
            <pc:sldLayoutMk cId="3114510358" sldId="2147483706"/>
          </pc:sldLayoutMkLst>
          <pc:spChg chg="add mod">
            <ac:chgData name="Neal Avis Kozar" userId="8586d6ed-a36d-4117-a2eb-8a0cc40027b9" providerId="ADAL" clId="{6923DEB2-1785-491C-BBEC-4FCBBE5293C5}" dt="2022-08-09T01:15:19.999" v="1847"/>
            <ac:spMkLst>
              <pc:docMk/>
              <pc:sldMasterMk cId="2921470179" sldId="2147483648"/>
              <pc:sldLayoutMk cId="3114510358" sldId="2147483706"/>
              <ac:spMk id="6" creationId="{51B2D8DC-1B94-CD8A-08B3-26736B1AE1A4}"/>
            </ac:spMkLst>
          </pc:spChg>
        </pc:sldLayoutChg>
        <pc:sldLayoutChg chg="delSp modSp add mod">
          <pc:chgData name="Neal Avis Kozar" userId="8586d6ed-a36d-4117-a2eb-8a0cc40027b9" providerId="ADAL" clId="{6923DEB2-1785-491C-BBEC-4FCBBE5293C5}" dt="2022-08-09T01:16:59.443" v="1859" actId="478"/>
          <pc:sldLayoutMkLst>
            <pc:docMk/>
            <pc:sldMasterMk cId="2921470179" sldId="2147483648"/>
            <pc:sldLayoutMk cId="2837692597" sldId="2147483707"/>
          </pc:sldLayoutMkLst>
          <pc:spChg chg="del">
            <ac:chgData name="Neal Avis Kozar" userId="8586d6ed-a36d-4117-a2eb-8a0cc40027b9" providerId="ADAL" clId="{6923DEB2-1785-491C-BBEC-4FCBBE5293C5}" dt="2022-08-09T01:16:59.443" v="1859" actId="478"/>
            <ac:spMkLst>
              <pc:docMk/>
              <pc:sldMasterMk cId="2921470179" sldId="2147483648"/>
              <pc:sldLayoutMk cId="2837692597" sldId="2147483707"/>
              <ac:spMk id="4" creationId="{1052453F-93F8-72B7-4AEA-1BAD5AF3BF81}"/>
            </ac:spMkLst>
          </pc:spChg>
          <pc:spChg chg="del">
            <ac:chgData name="Neal Avis Kozar" userId="8586d6ed-a36d-4117-a2eb-8a0cc40027b9" providerId="ADAL" clId="{6923DEB2-1785-491C-BBEC-4FCBBE5293C5}" dt="2022-08-09T01:16:59.443" v="1859" actId="478"/>
            <ac:spMkLst>
              <pc:docMk/>
              <pc:sldMasterMk cId="2921470179" sldId="2147483648"/>
              <pc:sldLayoutMk cId="2837692597" sldId="2147483707"/>
              <ac:spMk id="5" creationId="{0EAFAD9C-8376-7033-37CB-24F42F461A67}"/>
            </ac:spMkLst>
          </pc:spChg>
          <pc:spChg chg="del mod">
            <ac:chgData name="Neal Avis Kozar" userId="8586d6ed-a36d-4117-a2eb-8a0cc40027b9" providerId="ADAL" clId="{6923DEB2-1785-491C-BBEC-4FCBBE5293C5}" dt="2022-08-09T01:16:59.443" v="1859" actId="478"/>
            <ac:spMkLst>
              <pc:docMk/>
              <pc:sldMasterMk cId="2921470179" sldId="2147483648"/>
              <pc:sldLayoutMk cId="2837692597" sldId="2147483707"/>
              <ac:spMk id="6" creationId="{C2BDD06D-F297-B09D-43C1-8643D049D169}"/>
            </ac:spMkLst>
          </pc:spChg>
        </pc:sldLayoutChg>
        <pc:sldLayoutChg chg="delSp add mod replId">
          <pc:chgData name="Neal Avis Kozar" userId="8586d6ed-a36d-4117-a2eb-8a0cc40027b9" providerId="ADAL" clId="{6923DEB2-1785-491C-BBEC-4FCBBE5293C5}" dt="2022-08-09T01:17:03.880" v="1860" actId="478"/>
          <pc:sldLayoutMkLst>
            <pc:docMk/>
            <pc:sldMasterMk cId="2921470179" sldId="2147483648"/>
            <pc:sldLayoutMk cId="3717928507" sldId="2147483708"/>
          </pc:sldLayoutMkLst>
          <pc:spChg chg="del">
            <ac:chgData name="Neal Avis Kozar" userId="8586d6ed-a36d-4117-a2eb-8a0cc40027b9" providerId="ADAL" clId="{6923DEB2-1785-491C-BBEC-4FCBBE5293C5}" dt="2022-08-09T01:17:03.880" v="1860" actId="478"/>
            <ac:spMkLst>
              <pc:docMk/>
              <pc:sldMasterMk cId="2921470179" sldId="2147483648"/>
              <pc:sldLayoutMk cId="3717928507" sldId="2147483708"/>
              <ac:spMk id="4" creationId="{BE9858F9-4AC0-D696-FD17-8144CDEA5DDF}"/>
            </ac:spMkLst>
          </pc:spChg>
          <pc:spChg chg="del">
            <ac:chgData name="Neal Avis Kozar" userId="8586d6ed-a36d-4117-a2eb-8a0cc40027b9" providerId="ADAL" clId="{6923DEB2-1785-491C-BBEC-4FCBBE5293C5}" dt="2022-08-09T01:17:03.880" v="1860" actId="478"/>
            <ac:spMkLst>
              <pc:docMk/>
              <pc:sldMasterMk cId="2921470179" sldId="2147483648"/>
              <pc:sldLayoutMk cId="3717928507" sldId="2147483708"/>
              <ac:spMk id="5" creationId="{BE069360-866E-7F56-065F-4B39AED79C7E}"/>
            </ac:spMkLst>
          </pc:spChg>
          <pc:spChg chg="del">
            <ac:chgData name="Neal Avis Kozar" userId="8586d6ed-a36d-4117-a2eb-8a0cc40027b9" providerId="ADAL" clId="{6923DEB2-1785-491C-BBEC-4FCBBE5293C5}" dt="2022-08-09T01:17:03.880" v="1860" actId="478"/>
            <ac:spMkLst>
              <pc:docMk/>
              <pc:sldMasterMk cId="2921470179" sldId="2147483648"/>
              <pc:sldLayoutMk cId="3717928507" sldId="2147483708"/>
              <ac:spMk id="6" creationId="{153B576D-C609-2410-90B4-0A297D963C9D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F59-D545-AAD9-B47ADC4F736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F59-D545-AAD9-B47ADC4F736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F59-D545-AAD9-B47ADC4F736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F59-D545-AAD9-B47ADC4F736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F59-D545-AAD9-B47ADC4F73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058634352219098E-2"/>
          <c:y val="3.8938053097345132E-2"/>
          <c:w val="0.94788273129556178"/>
          <c:h val="0.778888718556198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96-5843-ACB9-1A24B77F9CB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96-5843-ACB9-1A24B77F9CB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496-5843-ACB9-1A24B77F9CB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3.2</c:v>
                </c:pt>
                <c:pt idx="1">
                  <c:v>3</c:v>
                </c:pt>
                <c:pt idx="2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496-5843-ACB9-1A24B77F9C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13782015"/>
        <c:axId val="1113821359"/>
      </c:barChart>
      <c:catAx>
        <c:axId val="111378201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13821359"/>
        <c:crosses val="autoZero"/>
        <c:auto val="1"/>
        <c:lblAlgn val="ctr"/>
        <c:lblOffset val="100"/>
        <c:noMultiLvlLbl val="0"/>
      </c:catAx>
      <c:valAx>
        <c:axId val="111382135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accent4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13782015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9.8525448358090323E-2"/>
          <c:y val="0.8532249124709701"/>
          <c:w val="0.80590523156888072"/>
          <c:h val="9.47807280386685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854CC67-1E9B-4C4E-B5D1-7D7729F5F8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EE74E3-15AF-CB4E-A155-EB0F5B59EF9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8728A25-1BAA-A74E-AC84-5453BCE91025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8721A-5977-B143-8AB1-2715B11440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C52D89-0639-B248-B2AE-D88CCFDEC9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38F83FD-F661-8C46-B7DE-28696DF123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186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14A1A44-ACB7-774B-9A64-64B42C3402D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C64D6FF-E85B-FF4F-B2E6-59386CDF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18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705.07920" TargetMode="External"/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US" dirty="0"/>
              <a:t>The range of masses that DM could be is rather large</a:t>
            </a:r>
          </a:p>
          <a:p>
            <a:pPr defTabSz="966612">
              <a:defRPr/>
            </a:pPr>
            <a:r>
              <a:rPr lang="en-US" dirty="0"/>
              <a:t>No alternative to gravitational interaction detected as of yet – large parameter space to 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0307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>
                <a:effectLst/>
              </a:rPr>
              <a:t>Evaporation doesn’t matter for DM heavier than ~4 GeV (</a:t>
            </a:r>
            <a:r>
              <a:rPr lang="en-CA" dirty="0">
                <a:effectLst/>
                <a:latin typeface="Arial" panose="020B0604020202020204" pitchFamily="34" charset="0"/>
              </a:rPr>
              <a:t>Busoni et. al. 2017 </a:t>
            </a:r>
            <a:r>
              <a:rPr lang="en-CA" dirty="0">
                <a:effectLst/>
              </a:rPr>
              <a:t>https://arxiv.org/pdf/1703.07784.pdf)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8801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0435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Abundances tabulated radially</a:t>
            </a:r>
          </a:p>
          <a:p>
            <a:r>
              <a:rPr lang="en-CA"/>
              <a:t>We use the GSS09ph solar model in scans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1120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GAMBIT can evaluate the steps to calculate quantities that compare with experimental data</a:t>
            </a:r>
          </a:p>
          <a:p>
            <a:r>
              <a:rPr lang="en-CA"/>
              <a:t>Scanners control the parameter space search</a:t>
            </a:r>
          </a:p>
          <a:p>
            <a:r>
              <a:rPr lang="en-CA"/>
              <a:t>External code can be called as a backend to bolster GAMBIT’s capabilities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23591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6 interior strings have higher quantum efficiency DOMs + 7 surrounding strings make up </a:t>
            </a:r>
            <a:r>
              <a:rPr lang="en-CA" dirty="0" err="1"/>
              <a:t>deepcore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14191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39937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Mutation: create a new vector using 3 random points and scaling factor</a:t>
            </a:r>
          </a:p>
          <a:p>
            <a:r>
              <a:rPr lang="en-CA" dirty="0"/>
              <a:t>Crossover: mix the original point’s and new vector’s components</a:t>
            </a:r>
          </a:p>
          <a:p>
            <a:r>
              <a:rPr lang="en-CA" dirty="0"/>
              <a:t>Selection: pick either the vector or original point (vector chosen on tie breaks)</a:t>
            </a:r>
          </a:p>
          <a:p>
            <a:endParaRPr lang="en-CA" dirty="0"/>
          </a:p>
          <a:p>
            <a:r>
              <a:rPr lang="en-CA" dirty="0"/>
              <a:t>diver:</a:t>
            </a:r>
          </a:p>
          <a:p>
            <a:r>
              <a:rPr lang="en-CA" dirty="0"/>
              <a:t>      plugin: diver</a:t>
            </a:r>
          </a:p>
          <a:p>
            <a:r>
              <a:rPr lang="en-CA" dirty="0"/>
              <a:t>      like: </a:t>
            </a:r>
            <a:r>
              <a:rPr lang="en-CA" dirty="0" err="1"/>
              <a:t>LogLike</a:t>
            </a:r>
            <a:endParaRPr lang="en-CA" dirty="0"/>
          </a:p>
          <a:p>
            <a:r>
              <a:rPr lang="en-CA" dirty="0"/>
              <a:t>      NP: 10000</a:t>
            </a:r>
          </a:p>
          <a:p>
            <a:r>
              <a:rPr lang="en-CA" dirty="0"/>
              <a:t>      </a:t>
            </a:r>
            <a:r>
              <a:rPr lang="en-CA" dirty="0" err="1"/>
              <a:t>covthresh</a:t>
            </a:r>
            <a:r>
              <a:rPr lang="en-CA" dirty="0"/>
              <a:t>: 0.001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350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Generally we see either SI type interactions or SD type interactions</a:t>
            </a:r>
          </a:p>
          <a:p>
            <a:endParaRPr lang="en-CA"/>
          </a:p>
          <a:p>
            <a:r>
              <a:rPr lang="en-CA"/>
              <a:t>Halo parameters used:</a:t>
            </a:r>
          </a:p>
          <a:p>
            <a:r>
              <a:rPr lang="en-CA" b="0">
                <a:solidFill>
                  <a:srgbClr val="BBBBBB"/>
                </a:solidFill>
                <a:effectLst/>
                <a:latin typeface="Consolas" panose="020B0609020204030204" pitchFamily="49" charset="0"/>
              </a:rPr>
              <a:t>rho_0 </a:t>
            </a:r>
            <a:r>
              <a:rPr lang="en-CA" b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CA" b="0">
                <a:solidFill>
                  <a:srgbClr val="BBBBBB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CA" b="0">
                <a:solidFill>
                  <a:srgbClr val="F97E72"/>
                </a:solidFill>
                <a:effectLst/>
                <a:latin typeface="Consolas" panose="020B0609020204030204" pitchFamily="49" charset="0"/>
              </a:rPr>
              <a:t>0.4d0</a:t>
            </a:r>
          </a:p>
          <a:p>
            <a:r>
              <a:rPr lang="en-CA" b="0" err="1">
                <a:solidFill>
                  <a:srgbClr val="BBBBBB"/>
                </a:solidFill>
                <a:effectLst/>
                <a:latin typeface="Consolas" panose="020B0609020204030204" pitchFamily="49" charset="0"/>
              </a:rPr>
              <a:t>rot_vel</a:t>
            </a:r>
            <a:r>
              <a:rPr lang="en-CA" b="0">
                <a:solidFill>
                  <a:srgbClr val="BBBBBB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CA" b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CA" b="0">
                <a:solidFill>
                  <a:srgbClr val="BBBBBB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CA" b="0">
                <a:solidFill>
                  <a:srgbClr val="F97E72"/>
                </a:solidFill>
                <a:effectLst/>
                <a:latin typeface="Consolas" panose="020B0609020204030204" pitchFamily="49" charset="0"/>
              </a:rPr>
              <a:t>235.d0</a:t>
            </a:r>
          </a:p>
          <a:p>
            <a:r>
              <a:rPr lang="en-CA" b="0">
                <a:solidFill>
                  <a:srgbClr val="BBBBBB"/>
                </a:solidFill>
                <a:effectLst/>
                <a:latin typeface="Consolas" panose="020B0609020204030204" pitchFamily="49" charset="0"/>
              </a:rPr>
              <a:t>dispersion </a:t>
            </a:r>
            <a:r>
              <a:rPr lang="en-CA" b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CA" b="0">
                <a:solidFill>
                  <a:srgbClr val="BBBBBB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CA" b="0">
                <a:solidFill>
                  <a:srgbClr val="F97E72"/>
                </a:solidFill>
                <a:effectLst/>
                <a:latin typeface="Consolas" panose="020B0609020204030204" pitchFamily="49" charset="0"/>
              </a:rPr>
              <a:t>235.d0</a:t>
            </a:r>
          </a:p>
          <a:p>
            <a:r>
              <a:rPr lang="en-CA" b="0" err="1">
                <a:solidFill>
                  <a:srgbClr val="BBBBBB"/>
                </a:solidFill>
                <a:effectLst/>
                <a:latin typeface="Consolas" panose="020B0609020204030204" pitchFamily="49" charset="0"/>
              </a:rPr>
              <a:t>esc_vel</a:t>
            </a:r>
            <a:r>
              <a:rPr lang="en-CA" b="0">
                <a:solidFill>
                  <a:srgbClr val="BBBBBB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CA" b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CA" b="0">
                <a:solidFill>
                  <a:srgbClr val="BBBBBB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CA" b="0">
                <a:solidFill>
                  <a:srgbClr val="F97E72"/>
                </a:solidFill>
                <a:effectLst/>
                <a:latin typeface="Consolas" panose="020B0609020204030204" pitchFamily="49" charset="0"/>
              </a:rPr>
              <a:t>550.d0</a:t>
            </a:r>
          </a:p>
          <a:p>
            <a:r>
              <a:rPr lang="en-CA" b="0">
                <a:solidFill>
                  <a:srgbClr val="F97E72"/>
                </a:solidFill>
                <a:effectLst/>
                <a:latin typeface="Consolas" panose="020B0609020204030204" pitchFamily="49" charset="0"/>
              </a:rPr>
              <a:t>(Comparisons used gs98 older solar model, apparently what Catena used)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3388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C10 is a spin dependent type with preference for nitrogen at higher masses</a:t>
            </a:r>
          </a:p>
          <a:p>
            <a:r>
              <a:rPr lang="en-CA"/>
              <a:t>C11 is a spin independent type with preference for iron and oxygen (an has overall capture rates rivalling c4!)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97738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Halo: gaussian priors from measurements</a:t>
            </a:r>
          </a:p>
          <a:p>
            <a:r>
              <a:rPr lang="en-CA" dirty="0"/>
              <a:t>DM: log-flat priors</a:t>
            </a:r>
          </a:p>
          <a:p>
            <a:r>
              <a:rPr lang="en-CA" dirty="0"/>
              <a:t>Density degenerate with the mass (so we just fix density)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9897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Searches can be categorized into DD, ID, and collider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17537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bb channel sees regular DD exclusion bounds</a:t>
            </a:r>
          </a:p>
          <a:p>
            <a:r>
              <a:rPr lang="en-CA"/>
              <a:t>Low mass: sensitivity limited by recoil energies</a:t>
            </a:r>
          </a:p>
          <a:p>
            <a:r>
              <a:rPr lang="en-CA"/>
              <a:t>High mass: limited by number density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27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98807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We see that </a:t>
            </a:r>
            <a:r>
              <a:rPr lang="en-CA" dirty="0" err="1"/>
              <a:t>IceCube</a:t>
            </a:r>
            <a:r>
              <a:rPr lang="en-CA" dirty="0"/>
              <a:t> not as sensitive to softer annihilation channels</a:t>
            </a:r>
          </a:p>
          <a:p>
            <a:r>
              <a:rPr lang="en-CA" dirty="0"/>
              <a:t>(WIP </a:t>
            </a:r>
            <a:r>
              <a:rPr lang="en-CA" dirty="0" err="1"/>
              <a:t>IceCube</a:t>
            </a:r>
            <a:r>
              <a:rPr lang="en-CA" dirty="0"/>
              <a:t> gets some improvement in the bb channel)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24234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WW channel sees </a:t>
            </a:r>
            <a:r>
              <a:rPr lang="en-CA" dirty="0" err="1"/>
              <a:t>IceCube</a:t>
            </a:r>
            <a:r>
              <a:rPr lang="en-CA" dirty="0"/>
              <a:t> contribution in SD case!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29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35424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Harder channel causes </a:t>
            </a:r>
            <a:r>
              <a:rPr lang="en-CA" dirty="0" err="1"/>
              <a:t>IceCube</a:t>
            </a:r>
            <a:r>
              <a:rPr lang="en-CA" dirty="0"/>
              <a:t> to contribute more (better high energy sensitivity)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02299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See similarities to the Spin-dependent case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31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43786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EFT DM (GAMBIT 2021, https://arxiv.org/pdf/2106.02056.pdf)</a:t>
            </a:r>
          </a:p>
          <a:p>
            <a:r>
              <a:rPr lang="en-CA" dirty="0"/>
              <a:t>Also see Christopher Chang’s “</a:t>
            </a:r>
            <a:r>
              <a:rPr lang="en-CA" dirty="0">
                <a:effectLst/>
                <a:latin typeface="Arial" panose="020B0604020202020204" pitchFamily="34" charset="0"/>
              </a:rPr>
              <a:t>Global fits of s-channel simplified models for dark matter with GAMBIT” next at DM13 (Chernoff)</a:t>
            </a:r>
          </a:p>
          <a:p>
            <a:r>
              <a:rPr lang="en-CA" dirty="0">
                <a:effectLst/>
                <a:latin typeface="Arial" panose="020B0604020202020204" pitchFamily="34" charset="0"/>
              </a:rPr>
              <a:t>And see Csaba </a:t>
            </a:r>
            <a:r>
              <a:rPr lang="en-CA" dirty="0" err="1">
                <a:effectLst/>
                <a:latin typeface="Arial" panose="020B0604020202020204" pitchFamily="34" charset="0"/>
              </a:rPr>
              <a:t>Balazs</a:t>
            </a:r>
            <a:r>
              <a:rPr lang="en-CA" dirty="0">
                <a:effectLst/>
                <a:latin typeface="Arial" panose="020B0604020202020204" pitchFamily="34" charset="0"/>
              </a:rPr>
              <a:t>’ “GAMBIT update” next at Particle Physics 1 (1102)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633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40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03304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41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45994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42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33088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43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7291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>
                <a:effectLst/>
              </a:rPr>
              <a:t>Direct searches are described as either SD or SI</a:t>
            </a:r>
          </a:p>
          <a:p>
            <a:r>
              <a:rPr lang="pt-BR">
                <a:effectLst/>
              </a:rPr>
              <a:t>SI recieves an A^2 enchancement, making xenon a good target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47034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44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56098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45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11414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46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39700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47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8093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48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144039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49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31831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50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65857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51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37450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52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264044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Capt’n is trustworthy based on previous results from Catena (barring model choices)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53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1966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>
                <a:effectLst/>
              </a:rPr>
              <a:t>The toy model from Fitzpatrick is used to demonstrate that an EFT helps in detection of WIMPs at galactic velocities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65465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err="1"/>
              <a:t>Capt’n</a:t>
            </a:r>
            <a:r>
              <a:rPr lang="en-CA" dirty="0"/>
              <a:t> is a backend that calculates capture rates</a:t>
            </a:r>
          </a:p>
          <a:p>
            <a:r>
              <a:rPr lang="en-CA" dirty="0"/>
              <a:t>It is used in the tree that calculates the IC79 likelihoods</a:t>
            </a:r>
          </a:p>
          <a:p>
            <a:pPr defTabSz="966612">
              <a:defRPr/>
            </a:pPr>
            <a:r>
              <a:rPr lang="en-US" sz="1300" dirty="0"/>
              <a:t>[14] GAMBIT Dark Matter Workgroup: T. </a:t>
            </a:r>
            <a:r>
              <a:rPr lang="en-US" sz="1300" dirty="0" err="1"/>
              <a:t>Bringmann</a:t>
            </a:r>
            <a:r>
              <a:rPr lang="en-US" sz="1300" dirty="0"/>
              <a:t> </a:t>
            </a:r>
            <a:r>
              <a:rPr lang="en-US" sz="1300" i="1" dirty="0"/>
              <a:t>et. al., </a:t>
            </a:r>
            <a:r>
              <a:rPr lang="en-US" sz="1300" i="1" dirty="0" err="1"/>
              <a:t>DarkBit</a:t>
            </a:r>
            <a:r>
              <a:rPr lang="en-US" sz="1300" i="1" dirty="0"/>
              <a:t>: A GAMBIT module for computing dark matter observables and likelihoods, Eur. Phys. J. C</a:t>
            </a:r>
            <a:r>
              <a:rPr lang="en-US" sz="1300" dirty="0"/>
              <a:t> </a:t>
            </a:r>
            <a:r>
              <a:rPr lang="en-US" sz="1300" b="1" dirty="0"/>
              <a:t>77</a:t>
            </a:r>
            <a:r>
              <a:rPr lang="en-US" sz="1300" dirty="0"/>
              <a:t> (2017) 831, [</a:t>
            </a:r>
            <a:r>
              <a:rPr lang="en-US" sz="1300" dirty="0">
                <a:hlinkClick r:id="rId3"/>
              </a:rPr>
              <a:t>arXiv:1705.07920</a:t>
            </a:r>
            <a:r>
              <a:rPr lang="en-US" sz="1300" dirty="0"/>
              <a:t>].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54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310368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The same couplings are used by </a:t>
            </a:r>
            <a:r>
              <a:rPr lang="en-CA" err="1"/>
              <a:t>DDCalc</a:t>
            </a:r>
            <a:r>
              <a:rPr lang="en-CA"/>
              <a:t> for DD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55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194898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57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901215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58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40050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59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66409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60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228981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61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915349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62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107943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C10 is an example of the SD type of interaction with WW contribution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63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398963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64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1358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Hermitian operators that obey Galilean invariance </a:t>
            </a:r>
          </a:p>
          <a:p>
            <a:r>
              <a:rPr lang="en-CA"/>
              <a:t>Linearly independent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958303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65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217741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66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726492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67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990537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68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966648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The nuisance parameters showed no preference, just reflected the gaussian priors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69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4998935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299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We eliminate O2 for linearity in velocity</a:t>
            </a: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135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>
                <a:effectLst/>
              </a:rPr>
              <a:t>Sum factors into DM and nuclear response functions</a:t>
            </a:r>
          </a:p>
          <a:p>
            <a:r>
              <a:rPr lang="en-CA">
                <a:effectLst/>
              </a:rPr>
              <a:t>DM functions depend on the couplings</a:t>
            </a:r>
          </a:p>
          <a:p>
            <a:r>
              <a:rPr lang="en-CA">
                <a:effectLst/>
              </a:rPr>
              <a:t>Nuclear functions are fit from Catena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3529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CA" b="0">
                <a:solidFill>
                  <a:srgbClr val="FE4450"/>
                </a:solidFill>
                <a:effectLst/>
                <a:latin typeface="Consolas" panose="020B0609020204030204" pitchFamily="49" charset="0"/>
              </a:rPr>
              <a:t>Capture rate is integrated over Sun’s volume and DM halo velocities</a:t>
            </a:r>
          </a:p>
          <a:p>
            <a:pPr defTabSz="966612">
              <a:defRPr/>
            </a:pPr>
            <a:r>
              <a:rPr lang="en-CA" b="0">
                <a:solidFill>
                  <a:srgbClr val="FE4450"/>
                </a:solidFill>
                <a:effectLst/>
                <a:latin typeface="Consolas" panose="020B0609020204030204" pitchFamily="49" charset="0"/>
              </a:rPr>
              <a:t>Omega integrates over recoil energy of interaction</a:t>
            </a:r>
            <a:endParaRPr lang="en-CA" b="0">
              <a:solidFill>
                <a:srgbClr val="BBBBBB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3607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>
                <a:effectLst/>
              </a:rPr>
              <a:t>erf: gravitational enhancement</a:t>
            </a:r>
          </a:p>
          <a:p>
            <a:r>
              <a:rPr lang="en-CA">
                <a:effectLst/>
              </a:rPr>
              <a:t>Stitching not correct, we are stitching optically thin and thick regimes</a:t>
            </a:r>
          </a:p>
          <a:p>
            <a:r>
              <a:rPr lang="en-CA"/>
              <a:t>At the masses we work with </a:t>
            </a:r>
            <a:r>
              <a:rPr lang="en-CA" err="1"/>
              <a:t>C_max</a:t>
            </a:r>
            <a:r>
              <a:rPr lang="en-CA"/>
              <a:t> ~ 10^29 s^-1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617D8-A972-46D3-9945-1960BDC75C8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2665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22C951-416A-1442-8F3A-220C4BD0C557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E908B9-9AF8-094E-B6F0-BA0132A3F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4" y="838200"/>
            <a:ext cx="10891875" cy="228456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 b="1" i="0" spc="100" baseline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59C2B5-FD32-5E49-900B-B13AFC4BAF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24" y="3238578"/>
            <a:ext cx="10891875" cy="53873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000" b="1" i="0" spc="50" baseline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94D79B-4955-544D-9341-1E1E443C43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4800" y="4728727"/>
            <a:ext cx="10891875" cy="389812"/>
          </a:xfrm>
        </p:spPr>
        <p:txBody>
          <a:bodyPr anchor="b" anchorCtr="0"/>
          <a:lstStyle>
            <a:lvl1pPr marL="0" indent="0">
              <a:buNone/>
              <a:defRPr sz="1400" b="1" i="0" spc="200" baseline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 dirty="0"/>
              <a:t>MONTH XX, YEAR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9E08A7-EA70-124E-8872-8417C96B1F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485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p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C090CA8-4E6C-A247-8781-98EB368F5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558188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6" name="Content Placeholder 6">
            <a:extLst>
              <a:ext uri="{FF2B5EF4-FFF2-40B4-BE49-F238E27FC236}">
                <a16:creationId xmlns:a16="http://schemas.microsoft.com/office/drawing/2014/main" id="{DADEF27F-CC03-834D-A185-0B73C517815E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306299516"/>
              </p:ext>
            </p:extLst>
          </p:nvPr>
        </p:nvGraphicFramePr>
        <p:xfrm>
          <a:off x="685800" y="1444486"/>
          <a:ext cx="10810875" cy="402336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714391">
                  <a:extLst>
                    <a:ext uri="{9D8B030D-6E8A-4147-A177-3AD203B41FA5}">
                      <a16:colId xmlns:a16="http://schemas.microsoft.com/office/drawing/2014/main" val="941155809"/>
                    </a:ext>
                  </a:extLst>
                </a:gridCol>
                <a:gridCol w="1837992">
                  <a:extLst>
                    <a:ext uri="{9D8B030D-6E8A-4147-A177-3AD203B41FA5}">
                      <a16:colId xmlns:a16="http://schemas.microsoft.com/office/drawing/2014/main" val="3853484078"/>
                    </a:ext>
                  </a:extLst>
                </a:gridCol>
                <a:gridCol w="5258492">
                  <a:extLst>
                    <a:ext uri="{9D8B030D-6E8A-4147-A177-3AD203B41FA5}">
                      <a16:colId xmlns:a16="http://schemas.microsoft.com/office/drawing/2014/main" val="3777659007"/>
                    </a:ext>
                  </a:extLst>
                </a:gridCol>
              </a:tblGrid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Category</a:t>
                      </a:r>
                      <a:endParaRPr lang="en-CA" sz="12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Cost</a:t>
                      </a:r>
                      <a:endParaRPr lang="en-CA" sz="12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Notes</a:t>
                      </a:r>
                      <a:endParaRPr lang="en-CA" sz="12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858711"/>
                  </a:ext>
                </a:extLst>
              </a:tr>
              <a:tr h="347472">
                <a:tc gridSpan="3"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Sub-category</a:t>
                      </a:r>
                      <a:endParaRPr lang="en-CA" sz="12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73504128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66197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consectetur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adipiscing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elit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sed do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eiusmod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tempor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incididunt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labore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et dolore magna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aliqua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827410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644667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97999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896557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12513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5721934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221844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dirty="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6667249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1BA6A98D-D7C9-C54D-B1A1-2379FDD940C0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AF0C0F4-B79E-C142-876B-CAF4DC28D4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446338F-A19E-9B71-BC71-75CC08F2719B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54578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C090CA8-4E6C-A247-8781-98EB368F5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558188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8FE1ED-0847-6343-923F-4D0E80C160C3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CCB990-D12A-C94E-B892-1D2B93711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D8CC97-AEE9-B0C5-ADC8-C13DD0EBB51A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23753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– one column (no logo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5241A-FE81-E045-A53F-CCB1ECEF6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5" y="557498"/>
            <a:ext cx="10897200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B1D494-1163-FD4D-87D9-F88FDD1418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10897090" cy="48771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DD00A5-8BC9-AE46-B8D3-B7FEC311C25B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370B03-8CFC-8500-89AD-D28E09525FF5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408222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2FE736-7B03-5844-9CB9-94A54F70B1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865528" y="1676113"/>
            <a:ext cx="4460944" cy="332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96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AFDE6-A4E1-2926-4D0E-E48A5648C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74DF99-7E50-D506-AC6B-93C64BA1A3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7692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AE83-FFDB-F8B3-A71F-3F200197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C81B3-F03C-FBBB-6E8E-0C5ABEDE1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7928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paragraph / quot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B1D494-1163-FD4D-87D9-F88FDD14180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515533" y="838200"/>
            <a:ext cx="9160934" cy="4191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tabLst/>
              <a:defRPr sz="2200" b="1" i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D39231-8104-2C4D-B887-C76C49B4B755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0E5017-6E1C-5D4E-A493-781F6C08DC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4820CE-1046-973D-114D-CA5B9CFB496A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5137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– one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5241A-FE81-E045-A53F-CCB1ECEF6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5" y="557498"/>
            <a:ext cx="10897200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B1D494-1163-FD4D-87D9-F88FDD1418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10897090" cy="40770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DD00A5-8BC9-AE46-B8D3-B7FEC311C25B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24F25A-A643-A844-91A9-2D5B56DB8E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B2D8DC-1B94-CD8A-08B3-26736B1AE1A4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145103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–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92A029-F549-3740-BF04-29AC6D613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558188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4710339-FCEB-864A-BE99-139C449C30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5267815" cy="40770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0E677D-56A4-5F4D-AB35-5014A471F121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28860" y="1295076"/>
            <a:ext cx="5267815" cy="40770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79E0C7-49D7-D441-8459-298913F18B51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13AD3E-8D13-2849-9D68-E72414870E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9FB57B-F30B-3D0C-8F4D-CDE8BE1A4750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74644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92A029-F549-3740-BF04-29AC6D613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558188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1DB2C69-F649-2E41-A435-292B23F4B6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5267815" cy="40770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62C3FF-FCAB-DB45-A58D-0BD8642C952C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7F8819-A836-B049-8514-1DE0A7FC7E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EAAE45-3170-F202-3590-1887D6FFB148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02890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all-out box –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A14FC-D5E3-E847-A5CB-16350B11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558188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A88CE5-A779-0641-85F6-BEC2C1831B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5267815" cy="40770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5711D0-D8F4-4A49-9587-EDE19A5ED6DB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971143-3B60-194D-8E74-314C97087656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3DD7EF-F45E-B74D-ADF0-34EBA7EC49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7C48E1BB-06F0-0B44-BA97-6B860B59B8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24600" y="1447800"/>
            <a:ext cx="5170199" cy="2560124"/>
          </a:xfrm>
          <a:prstGeom prst="roundRect">
            <a:avLst>
              <a:gd name="adj" fmla="val 193"/>
            </a:avLst>
          </a:prstGeom>
          <a:solidFill>
            <a:schemeClr val="bg1"/>
          </a:solidFill>
          <a:ln w="12700">
            <a:noFill/>
          </a:ln>
        </p:spPr>
        <p:txBody>
          <a:bodyPr wrap="square" lIns="457200" tIns="457200" rIns="457200" bIns="457200" anchor="t" anchorCtr="0">
            <a:spAutoFit/>
          </a:bodyPr>
          <a:lstStyle>
            <a:lvl1pPr marL="0" indent="0">
              <a:lnSpc>
                <a:spcPts val="2560"/>
              </a:lnSpc>
              <a:spcBef>
                <a:spcPts val="0"/>
              </a:spcBef>
              <a:spcAft>
                <a:spcPts val="0"/>
              </a:spcAft>
              <a:buNone/>
              <a:defRPr b="1" i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magna at </a:t>
            </a:r>
            <a:r>
              <a:rPr lang="en-US" dirty="0" err="1"/>
              <a:t>neque</a:t>
            </a:r>
            <a:r>
              <a:rPr lang="en-US" dirty="0"/>
              <a:t> convallis, id vestibulum nisi </a:t>
            </a:r>
            <a:r>
              <a:rPr lang="en-US" dirty="0" err="1"/>
              <a:t>vulputate</a:t>
            </a:r>
            <a:r>
              <a:rPr lang="en-US" dirty="0"/>
              <a:t>. Sed fermentum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197592-6EC3-93C4-11FA-C5B99A10D5B8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90063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hart – 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658BCE2-55D5-C94F-999B-0811A86B3A9E}"/>
              </a:ext>
            </a:extLst>
          </p:cNvPr>
          <p:cNvSpPr/>
          <p:nvPr userDrawn="1"/>
        </p:nvSpPr>
        <p:spPr>
          <a:xfrm>
            <a:off x="6324600" y="1447801"/>
            <a:ext cx="5172075" cy="39242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E927F1-A53E-1649-9F0B-A5C21EDB2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558188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6A36056-8BCF-FE40-937E-16F129FFB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5267815" cy="40770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DB83B9-54B8-CE4C-BAB4-1E541FC8585F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CFD8AC7-9F5E-B349-82F2-2056430DCC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892F93-2988-4EB6-8B8E-483A76D77612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1225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hart – pie char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CE927F1-A53E-1649-9F0B-A5C21EDB2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558188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6A36056-8BCF-FE40-937E-16F129FFB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5267815" cy="40770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2934EA-4202-FA4A-8735-8624E708DC61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98C9206-C980-F841-B47C-3AB7C0D813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140C1D0-ECAF-7945-8694-02BB6AA575E9}"/>
              </a:ext>
            </a:extLst>
          </p:cNvPr>
          <p:cNvSpPr/>
          <p:nvPr userDrawn="1"/>
        </p:nvSpPr>
        <p:spPr>
          <a:xfrm>
            <a:off x="6324600" y="1447801"/>
            <a:ext cx="5172075" cy="39242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Content Placeholder 6">
            <a:extLst>
              <a:ext uri="{FF2B5EF4-FFF2-40B4-BE49-F238E27FC236}">
                <a16:creationId xmlns:a16="http://schemas.microsoft.com/office/drawing/2014/main" id="{E7BCD9BC-2BB9-FA4C-BC63-5596B430E149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294380861"/>
              </p:ext>
            </p:extLst>
          </p:nvPr>
        </p:nvGraphicFramePr>
        <p:xfrm>
          <a:off x="6818370" y="1560556"/>
          <a:ext cx="4184534" cy="3062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5E732A7-6ACC-C04B-80D5-267CD7E3BD0D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324600" y="4630183"/>
            <a:ext cx="5172075" cy="58456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i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rgbClr val="21212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rgbClr val="21212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rgbClr val="21212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rgbClr val="21212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/>
            </a:lvl6pPr>
            <a:lvl7pPr marL="1828800" indent="-228600">
              <a:defRPr/>
            </a:lvl7pPr>
            <a:lvl8pPr marL="2057400" indent="-228600">
              <a:defRPr/>
            </a:lvl8pPr>
          </a:lstStyle>
          <a:p>
            <a:pPr lvl="0"/>
            <a:r>
              <a:rPr lang="en-US" dirty="0"/>
              <a:t>Chart Title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B7DA20-A483-8478-A8AB-95016E1CD12B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28950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hart – bar graph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B6E3C6B-6AB0-AB44-A85B-B71A1009024C}"/>
              </a:ext>
            </a:extLst>
          </p:cNvPr>
          <p:cNvSpPr/>
          <p:nvPr userDrawn="1"/>
        </p:nvSpPr>
        <p:spPr>
          <a:xfrm>
            <a:off x="6324600" y="1447801"/>
            <a:ext cx="5172075" cy="39242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C25F553-0922-294E-BC11-D3EF8C608DF4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324600" y="4630183"/>
            <a:ext cx="5172075" cy="58456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i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rgbClr val="21212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rgbClr val="21212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rgbClr val="21212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rgbClr val="21212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/>
            </a:lvl6pPr>
            <a:lvl7pPr marL="1828800" indent="-228600">
              <a:defRPr/>
            </a:lvl7pPr>
            <a:lvl8pPr marL="2057400" indent="-228600">
              <a:defRPr/>
            </a:lvl8pPr>
          </a:lstStyle>
          <a:p>
            <a:pPr lvl="0"/>
            <a:r>
              <a:rPr lang="en-US" dirty="0"/>
              <a:t>Chart Title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C090CA8-4E6C-A247-8781-98EB368F5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558188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C85DD65-9689-3241-AEB0-955F1D7709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5267815" cy="40770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91DF19-0856-944E-B0D6-691ADEBEBE73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0C85EA-DE95-BA49-86AD-D6F494686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graphicFrame>
        <p:nvGraphicFramePr>
          <p:cNvPr id="16" name="Content Placeholder 5">
            <a:extLst>
              <a:ext uri="{FF2B5EF4-FFF2-40B4-BE49-F238E27FC236}">
                <a16:creationId xmlns:a16="http://schemas.microsoft.com/office/drawing/2014/main" id="{CAECDAE9-41E9-7C4F-BFA4-669B142A29B7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817266442"/>
              </p:ext>
            </p:extLst>
          </p:nvPr>
        </p:nvGraphicFramePr>
        <p:xfrm>
          <a:off x="6884988" y="1605608"/>
          <a:ext cx="4051299" cy="3110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59E82502-F7C6-E16D-A2EB-EB422B3E119C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33064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B3BC-6B9E-CB4D-9108-631CA69A8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843" y="1289137"/>
            <a:ext cx="10897832" cy="47352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8A628D-071D-1D45-B08E-140D1CE66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843" y="611925"/>
            <a:ext cx="10897832" cy="6431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4B5525-1335-2EFE-9070-5489B04EEB85}"/>
              </a:ext>
            </a:extLst>
          </p:cNvPr>
          <p:cNvSpPr txBox="1"/>
          <p:nvPr userDrawn="1"/>
        </p:nvSpPr>
        <p:spPr>
          <a:xfrm>
            <a:off x="185351" y="6406978"/>
            <a:ext cx="93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67A0D7-A651-457E-918F-A2D1489A6DF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147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3" r:id="rId2"/>
    <p:sldLayoutId id="2147483706" r:id="rId3"/>
    <p:sldLayoutId id="2147483688" r:id="rId4"/>
    <p:sldLayoutId id="2147483695" r:id="rId5"/>
    <p:sldLayoutId id="2147483689" r:id="rId6"/>
    <p:sldLayoutId id="2147483696" r:id="rId7"/>
    <p:sldLayoutId id="2147483693" r:id="rId8"/>
    <p:sldLayoutId id="2147483694" r:id="rId9"/>
    <p:sldLayoutId id="2147483704" r:id="rId10"/>
    <p:sldLayoutId id="2147483705" r:id="rId11"/>
    <p:sldLayoutId id="2147483687" r:id="rId12"/>
    <p:sldLayoutId id="2147483655" r:id="rId13"/>
    <p:sldLayoutId id="2147483707" r:id="rId14"/>
    <p:sldLayoutId id="2147483708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b="1" i="0" kern="1200">
          <a:solidFill>
            <a:schemeClr val="tx1"/>
          </a:solidFill>
          <a:latin typeface="Open Sans Semibold" panose="020B0606030504020204" pitchFamily="34" charset="0"/>
          <a:ea typeface="Open Sans Semibold" panose="020B0606030504020204" pitchFamily="34" charset="0"/>
          <a:cs typeface="Open Sans Semibold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685800" indent="-225425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System Font Regular"/>
        <a:buChar char="⁃"/>
        <a:tabLst/>
        <a:defRPr sz="16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914400" indent="-225425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143000" marR="0" indent="-228600" algn="l" defTabSz="914400" rtl="0" eaLnBrk="1" fontAlgn="auto" latinLnBrk="0" hangingPunct="1">
        <a:lnSpc>
          <a:spcPct val="15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•"/>
        <a:tabLst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371600" indent="-225425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16002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8288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20574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432" userDrawn="1">
          <p15:clr>
            <a:srgbClr val="F26B43"/>
          </p15:clr>
        </p15:guide>
        <p15:guide id="5" orient="horz" pos="3600" userDrawn="1">
          <p15:clr>
            <a:srgbClr val="F26B43"/>
          </p15:clr>
        </p15:guide>
        <p15:guide id="6" orient="horz" pos="4104" userDrawn="1">
          <p15:clr>
            <a:srgbClr val="F26B43"/>
          </p15:clr>
        </p15:guide>
        <p15:guide id="7" orient="horz" pos="3816" userDrawn="1">
          <p15:clr>
            <a:srgbClr val="F26B43"/>
          </p15:clr>
        </p15:guide>
        <p15:guide id="8" pos="3696" userDrawn="1">
          <p15:clr>
            <a:srgbClr val="F26B43"/>
          </p15:clr>
        </p15:guide>
        <p15:guide id="9" pos="3984" userDrawn="1">
          <p15:clr>
            <a:srgbClr val="F26B43"/>
          </p15:clr>
        </p15:guide>
        <p15:guide id="10" pos="7242" userDrawn="1">
          <p15:clr>
            <a:srgbClr val="F26B43"/>
          </p15:clr>
        </p15:guide>
        <p15:guide id="11" orient="horz" pos="3384" userDrawn="1">
          <p15:clr>
            <a:srgbClr val="F26B43"/>
          </p15:clr>
        </p15:guide>
        <p15:guide id="12" orient="horz" pos="3888" userDrawn="1">
          <p15:clr>
            <a:srgbClr val="F26B43"/>
          </p15:clr>
        </p15:guide>
        <p15:guide id="13" orient="horz" pos="3216" userDrawn="1">
          <p15:clr>
            <a:srgbClr val="F26B43"/>
          </p15:clr>
        </p15:guide>
        <p15:guide id="14" orient="horz" pos="432" userDrawn="1">
          <p15:clr>
            <a:srgbClr val="F26B43"/>
          </p15:clr>
        </p15:guide>
        <p15:guide id="15" orient="horz" pos="912" userDrawn="1">
          <p15:clr>
            <a:srgbClr val="F26B43"/>
          </p15:clr>
        </p15:guide>
        <p15:guide id="16" orient="horz" pos="10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11" Type="http://schemas.openxmlformats.org/officeDocument/2006/relationships/slide" Target="slide32.xml"/><Relationship Id="rId5" Type="http://schemas.openxmlformats.org/officeDocument/2006/relationships/image" Target="../media/image6.png"/><Relationship Id="rId10" Type="http://schemas.openxmlformats.org/officeDocument/2006/relationships/slide" Target="slide23.xml"/><Relationship Id="rId4" Type="http://schemas.openxmlformats.org/officeDocument/2006/relationships/image" Target="../media/image5.png"/><Relationship Id="rId9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450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520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aronvincent/captngen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arxiv.org/pdf/2106.02056.pdf" TargetMode="External"/><Relationship Id="rId4" Type="http://schemas.openxmlformats.org/officeDocument/2006/relationships/hyperlink" Target="https://gambit.hepforge.org/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505.07464" TargetMode="External"/><Relationship Id="rId3" Type="http://schemas.openxmlformats.org/officeDocument/2006/relationships/hyperlink" Target="http://arxiv.org/abs/1203.3542" TargetMode="External"/><Relationship Id="rId7" Type="http://schemas.openxmlformats.org/officeDocument/2006/relationships/hyperlink" Target="https://arxiv.org/abs/1907.05785" TargetMode="External"/><Relationship Id="rId2" Type="http://schemas.openxmlformats.org/officeDocument/2006/relationships/hyperlink" Target="http://arxiv.org/abs/1903.03026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arxiv.org/abs/1605.06502" TargetMode="External"/><Relationship Id="rId5" Type="http://schemas.openxmlformats.org/officeDocument/2006/relationships/hyperlink" Target="https://arxiv.org/abs/1311.2074" TargetMode="External"/><Relationship Id="rId4" Type="http://schemas.openxmlformats.org/officeDocument/2006/relationships/hyperlink" Target="http://arxiv.org/abs/1505.03117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1705.08103" TargetMode="External"/><Relationship Id="rId3" Type="http://schemas.openxmlformats.org/officeDocument/2006/relationships/hyperlink" Target="https://arxiv.org/abs/2004.14888" TargetMode="External"/><Relationship Id="rId7" Type="http://schemas.openxmlformats.org/officeDocument/2006/relationships/hyperlink" Target="http://arxiv.org/abs/1109.6096" TargetMode="External"/><Relationship Id="rId2" Type="http://schemas.openxmlformats.org/officeDocument/2006/relationships/hyperlink" Target="http://arxiv.org/abs/2012.09176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arxiv.org/abs/1207.0810" TargetMode="External"/><Relationship Id="rId5" Type="http://schemas.openxmlformats.org/officeDocument/2006/relationships/hyperlink" Target="http://arxiv.org/abs/1705.07908" TargetMode="External"/><Relationship Id="rId4" Type="http://schemas.openxmlformats.org/officeDocument/2006/relationships/hyperlink" Target="http://arxiv.org/abs/2105.06810" TargetMode="External"/><Relationship Id="rId9" Type="http://schemas.openxmlformats.org/officeDocument/2006/relationships/hyperlink" Target="http://arxiv.org/abs/1608.07648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1802.07198" TargetMode="External"/><Relationship Id="rId3" Type="http://schemas.openxmlformats.org/officeDocument/2006/relationships/hyperlink" Target="http://arxiv.org/abs/1607.07400" TargetMode="External"/><Relationship Id="rId7" Type="http://schemas.openxmlformats.org/officeDocument/2006/relationships/hyperlink" Target="http://arxiv.org/abs/1509.02448" TargetMode="External"/><Relationship Id="rId2" Type="http://schemas.openxmlformats.org/officeDocument/2006/relationships/hyperlink" Target="http://arxiv.org/abs/1805.12562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arxiv.org/abs/1509.01515" TargetMode="External"/><Relationship Id="rId5" Type="http://schemas.openxmlformats.org/officeDocument/2006/relationships/hyperlink" Target="http://arxiv.org/abs/1702.07666" TargetMode="External"/><Relationship Id="rId4" Type="http://schemas.openxmlformats.org/officeDocument/2006/relationships/hyperlink" Target="http://arxiv.org/abs/1708.06917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5227/contributions/4785656/attachments/2418159/4138553/Dark_Ghosts_2022.pdf" TargetMode="External"/><Relationship Id="rId2" Type="http://schemas.openxmlformats.org/officeDocument/2006/relationships/hyperlink" Target="https://indico.cern.ch/event/1075227/contributions/4785678/attachments/2418554/4139369/ANTARES_DarkGhosts22_CPoire.pdf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arxiv.org/abs/1501.03729" TargetMode="External"/><Relationship Id="rId4" Type="http://schemas.openxmlformats.org/officeDocument/2006/relationships/hyperlink" Target="http://arxiv.org/abs/1705.07959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8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9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9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9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3.png"/><Relationship Id="rId5" Type="http://schemas.openxmlformats.org/officeDocument/2006/relationships/image" Target="../media/image86.png"/><Relationship Id="rId4" Type="http://schemas.openxmlformats.org/officeDocument/2006/relationships/image" Target="../media/image10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7.png"/><Relationship Id="rId5" Type="http://schemas.openxmlformats.org/officeDocument/2006/relationships/image" Target="../media/image94.png"/><Relationship Id="rId4" Type="http://schemas.openxmlformats.org/officeDocument/2006/relationships/image" Target="../media/image10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1.png"/><Relationship Id="rId5" Type="http://schemas.openxmlformats.org/officeDocument/2006/relationships/image" Target="../media/image98.png"/><Relationship Id="rId4" Type="http://schemas.openxmlformats.org/officeDocument/2006/relationships/image" Target="../media/image10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5.png"/><Relationship Id="rId5" Type="http://schemas.openxmlformats.org/officeDocument/2006/relationships/image" Target="../media/image102.png"/><Relationship Id="rId4" Type="http://schemas.openxmlformats.org/officeDocument/2006/relationships/image" Target="../media/image11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9.png"/><Relationship Id="rId5" Type="http://schemas.openxmlformats.org/officeDocument/2006/relationships/image" Target="../media/image106.png"/><Relationship Id="rId4" Type="http://schemas.openxmlformats.org/officeDocument/2006/relationships/image" Target="../media/image11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3.png"/><Relationship Id="rId5" Type="http://schemas.openxmlformats.org/officeDocument/2006/relationships/image" Target="../media/image110.png"/><Relationship Id="rId4" Type="http://schemas.openxmlformats.org/officeDocument/2006/relationships/image" Target="../media/image118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9.png"/><Relationship Id="rId5" Type="http://schemas.openxmlformats.org/officeDocument/2006/relationships/image" Target="../media/image114.png"/><Relationship Id="rId4" Type="http://schemas.openxmlformats.org/officeDocument/2006/relationships/image" Target="../media/image12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3.png"/><Relationship Id="rId5" Type="http://schemas.openxmlformats.org/officeDocument/2006/relationships/image" Target="../media/image120.png"/><Relationship Id="rId4" Type="http://schemas.openxmlformats.org/officeDocument/2006/relationships/image" Target="../media/image12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FD92-B381-0343-90F5-7E7C24033B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Global fit of Non-relativistic Effective Operator Dark Matter using Solar Neutrinos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4FAF5F-8D52-274A-8B4D-B90D0C8923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Neal Avis Kozar</a:t>
            </a:r>
          </a:p>
          <a:p>
            <a:r>
              <a:rPr lang="nl-NL" sz="1600" dirty="0"/>
              <a:t>Aaron Vincent</a:t>
            </a:r>
          </a:p>
          <a:p>
            <a:r>
              <a:rPr lang="nl-NL" sz="1200" dirty="0"/>
              <a:t>Work with Aaron Vincent, Pat Scott, and help from the GAMBIT collaboration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68920F-5895-4747-8AE1-389F822AC1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3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AUGUST 11, 2022</a:t>
            </a:r>
            <a:r>
              <a:rPr lang="en-US" sz="1300" dirty="0"/>
              <a:t>										</a:t>
            </a:r>
            <a:r>
              <a:rPr lang="en-US" sz="1300" b="1" dirty="0" err="1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TeVPA</a:t>
            </a:r>
            <a:endParaRPr lang="en-US" sz="1300" b="1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339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0DB54-24E6-47EB-BAD1-7695ED7E1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Cross Section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40618-5702-49CC-ABC4-FED2B96DE3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Cross section becomes a large sum over response functions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Effective Cross section</a:t>
            </a:r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454C09-ADD7-497F-80B7-F28E818A55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3" y="1905358"/>
            <a:ext cx="3250918" cy="4912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8F8D65-349F-4298-BF7A-5E4777CC24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22" y="4947376"/>
            <a:ext cx="1576093" cy="6526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455DB9-7DD2-4578-A4BE-A8BEE7F62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124" y="2507035"/>
            <a:ext cx="5856847" cy="6642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F2C2C1-0982-4BE2-A535-D3B77D599C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571" y="3171240"/>
            <a:ext cx="5690229" cy="6694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22B238-6706-4CAA-B4D1-483AF4C2C8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571" y="3835445"/>
            <a:ext cx="6514977" cy="6694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05B1CBA-7A7C-4063-B1E4-164910E041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571" y="4504884"/>
            <a:ext cx="5778240" cy="574510"/>
          </a:xfrm>
          <a:prstGeom prst="rect">
            <a:avLst/>
          </a:prstGeom>
        </p:spPr>
      </p:pic>
      <p:pic>
        <p:nvPicPr>
          <p:cNvPr id="16" name="Picture 15" descr="Shape&#10;&#10;Description automatically generated with medium confidence">
            <a:extLst>
              <a:ext uri="{FF2B5EF4-FFF2-40B4-BE49-F238E27FC236}">
                <a16:creationId xmlns:a16="http://schemas.microsoft.com/office/drawing/2014/main" id="{7DC09DB1-EA4C-4AFD-A51A-47F5B1CC6E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571" y="5074160"/>
            <a:ext cx="3146362" cy="66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175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71C15B-E95A-0CA0-CE18-506CB33926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Solar Capture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F5E02538-4C04-B246-2F05-78EA96F514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4441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4B7DF-8D82-4E3D-BC5F-9689F7C0C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Capture Process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50DC5-1BA9-48F0-892C-6B426881A9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6475979" cy="4077024"/>
          </a:xfrm>
        </p:spPr>
        <p:txBody>
          <a:bodyPr/>
          <a:lstStyle/>
          <a:p>
            <a:r>
              <a:rPr lang="en-US" dirty="0"/>
              <a:t>Dark matter is captured when it scatters to below the local escape velocity in the Sun</a:t>
            </a:r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9D82CA-887C-4884-B390-F2DC010040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04" y="2936062"/>
            <a:ext cx="4874452" cy="7335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5CEC25-8419-4483-8CE9-66A822F02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4091557"/>
            <a:ext cx="8230090" cy="897698"/>
          </a:xfrm>
          <a:prstGeom prst="rect">
            <a:avLst/>
          </a:prstGeom>
        </p:spPr>
      </p:pic>
      <p:sp>
        <p:nvSpPr>
          <p:cNvPr id="4" name="Sun 3">
            <a:extLst>
              <a:ext uri="{FF2B5EF4-FFF2-40B4-BE49-F238E27FC236}">
                <a16:creationId xmlns:a16="http://schemas.microsoft.com/office/drawing/2014/main" id="{ADE06D97-3555-4355-842B-A83EC1AF2FD7}"/>
              </a:ext>
            </a:extLst>
          </p:cNvPr>
          <p:cNvSpPr/>
          <p:nvPr/>
        </p:nvSpPr>
        <p:spPr>
          <a:xfrm>
            <a:off x="7962901" y="-1022257"/>
            <a:ext cx="8699500" cy="8699500"/>
          </a:xfrm>
          <a:prstGeom prst="sun">
            <a:avLst>
              <a:gd name="adj" fmla="val 21777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5150AF3-1334-4F76-A011-830E01C6EE82}"/>
              </a:ext>
            </a:extLst>
          </p:cNvPr>
          <p:cNvSpPr/>
          <p:nvPr/>
        </p:nvSpPr>
        <p:spPr>
          <a:xfrm>
            <a:off x="10990036" y="2004878"/>
            <a:ext cx="2645229" cy="2645229"/>
          </a:xfrm>
          <a:prstGeom prst="ellips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3E440C-DD25-42E0-A586-27DAF655829A}"/>
              </a:ext>
            </a:extLst>
          </p:cNvPr>
          <p:cNvCxnSpPr>
            <a:cxnSpLocks/>
            <a:endCxn id="14" idx="2"/>
          </p:cNvCxnSpPr>
          <p:nvPr/>
        </p:nvCxnSpPr>
        <p:spPr>
          <a:xfrm>
            <a:off x="8082166" y="816133"/>
            <a:ext cx="2907870" cy="2511360"/>
          </a:xfrm>
          <a:prstGeom prst="straightConnector1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1A5BF9B-2B06-4EED-992B-ABB017ACBF7F}"/>
              </a:ext>
            </a:extLst>
          </p:cNvPr>
          <p:cNvCxnSpPr>
            <a:cxnSpLocks/>
          </p:cNvCxnSpPr>
          <p:nvPr/>
        </p:nvCxnSpPr>
        <p:spPr>
          <a:xfrm>
            <a:off x="10988795" y="3340359"/>
            <a:ext cx="81976" cy="761378"/>
          </a:xfrm>
          <a:prstGeom prst="straightConnector1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6A4C5D52-F7D0-4F95-BB9E-352D9BEB12B6}"/>
              </a:ext>
            </a:extLst>
          </p:cNvPr>
          <p:cNvSpPr/>
          <p:nvPr/>
        </p:nvSpPr>
        <p:spPr>
          <a:xfrm>
            <a:off x="10929570" y="2658286"/>
            <a:ext cx="848460" cy="848460"/>
          </a:xfrm>
          <a:prstGeom prst="ellipse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SM</a:t>
            </a:r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1A9C1266-08A2-4D01-8785-0D43ADEB12CD}"/>
              </a:ext>
            </a:extLst>
          </p:cNvPr>
          <p:cNvSpPr/>
          <p:nvPr/>
        </p:nvSpPr>
        <p:spPr>
          <a:xfrm>
            <a:off x="7419226" y="107350"/>
            <a:ext cx="1325880" cy="1325879"/>
          </a:xfrm>
          <a:prstGeom prst="star5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DM</a:t>
            </a:r>
          </a:p>
        </p:txBody>
      </p:sp>
    </p:spTree>
    <p:extLst>
      <p:ext uri="{BB962C8B-B14F-4D97-AF65-F5344CB8AC3E}">
        <p14:creationId xmlns:p14="http://schemas.microsoft.com/office/powerpoint/2010/main" val="289823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48148E-6 L 0.23854 0.359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27" y="179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" dur="1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9" presetClass="path" presetSubtype="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04284 -0.0127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-64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pat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854 0.35949 C 0.23854 0.25301 0.28698 0.16644 0.34688 0.16644 C 0.4069 0.16644 0.4556 0.25301 0.4556 0.35949 C 0.4556 0.46621 0.4069 0.55232 0.34688 0.55232 C 0.28698 0.55232 0.23854 0.46621 0.23854 0.35949 Z " pathEditMode="relative" rAng="16200000" ptsTypes="AAAAA">
                                      <p:cBhvr>
                                        <p:cTn id="17" dur="5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46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8" grpId="0" animBg="1"/>
      <p:bldP spid="8" grpId="1" animBg="1"/>
      <p:bldP spid="8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C2C05-AB3D-4753-9C75-006C2D28A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Geometric Limit	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6CE5E-2206-460F-8FDC-3A15C13E94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The Sun has a hard limit of dark matter capture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We take minimum of the limit and capture rate</a:t>
            </a:r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60D573-22DB-428A-9C64-2DC8AED44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3247357"/>
            <a:ext cx="9767233" cy="844769"/>
          </a:xfrm>
          <a:prstGeom prst="rect">
            <a:avLst/>
          </a:prstGeom>
        </p:spPr>
      </p:pic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792445C4-B8CD-41F2-A760-354408BFC4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2086309"/>
            <a:ext cx="4978262" cy="65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78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EED34-6420-47D1-B80B-612642E96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Annihilation in the Sun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CA14E-9C1C-4D15-9211-3F419511061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The number density of dark matter is given by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At steady state, the annihilation rate only depends on the capture:</a:t>
            </a:r>
          </a:p>
          <a:p>
            <a:endParaRPr lang="en-US"/>
          </a:p>
          <a:p>
            <a:r>
              <a:rPr lang="en-US"/>
              <a:t>The final neutrino flux is found from branching ratios</a:t>
            </a:r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5E4A95-3914-4639-8B50-A46863BCC7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824" y="1934398"/>
            <a:ext cx="4546473" cy="6566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83EB3B-C26C-487E-B869-E56CF4AB38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952" y="3412271"/>
            <a:ext cx="3161603" cy="3795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BA920A-B8FE-4A0F-8A38-89EB7931EC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012" y="4412296"/>
            <a:ext cx="3736094" cy="95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203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AEB60-66D5-4FBE-BA57-37849A594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Applications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8ADD9-09BC-4525-A9F7-B4B6662395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/>
              <a:t>The same calculation in other stars can be performed</a:t>
            </a:r>
          </a:p>
          <a:p>
            <a:pPr lvl="1"/>
            <a:r>
              <a:rPr lang="en-CA" dirty="0"/>
              <a:t>There is current work to integrate with </a:t>
            </a:r>
            <a:r>
              <a:rPr lang="en-CA" dirty="0" err="1"/>
              <a:t>DarkMESA</a:t>
            </a:r>
            <a:endParaRPr lang="en-CA" dirty="0"/>
          </a:p>
          <a:p>
            <a:endParaRPr lang="en-CA" dirty="0"/>
          </a:p>
          <a:p>
            <a:r>
              <a:rPr lang="en-CA" dirty="0"/>
              <a:t>Can look at other phenomena like</a:t>
            </a:r>
          </a:p>
          <a:p>
            <a:pPr lvl="1"/>
            <a:r>
              <a:rPr lang="en-CA" dirty="0"/>
              <a:t>Energy transport [4,5]</a:t>
            </a:r>
          </a:p>
          <a:p>
            <a:pPr lvl="1"/>
            <a:r>
              <a:rPr lang="en-CA" dirty="0"/>
              <a:t>Modified main sequence lifetimes [6]</a:t>
            </a:r>
          </a:p>
          <a:p>
            <a:pPr lvl="1"/>
            <a:r>
              <a:rPr lang="en-CA" dirty="0"/>
              <a:t>Triggering thermonuclear explosions in stellar remnants [7-9] </a:t>
            </a:r>
            <a:endParaRPr lang="en-CA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97386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A18F9-C5CC-448A-858E-956473BDD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General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7137B-B691-481B-8534-F114B74AE29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Capt’n [10] was designed for capture rate calculations</a:t>
            </a:r>
          </a:p>
          <a:p>
            <a:pPr lvl="1"/>
            <a:r>
              <a:rPr lang="en-US" dirty="0"/>
              <a:t>As standalone</a:t>
            </a:r>
          </a:p>
          <a:p>
            <a:pPr lvl="1"/>
            <a:r>
              <a:rPr lang="en-US" dirty="0"/>
              <a:t>GAMBIT backend</a:t>
            </a:r>
          </a:p>
          <a:p>
            <a:pPr lvl="1"/>
            <a:r>
              <a:rPr lang="en-US" dirty="0" err="1"/>
              <a:t>DarkMESA</a:t>
            </a:r>
            <a:r>
              <a:rPr lang="en-US" dirty="0"/>
              <a:t> companion</a:t>
            </a:r>
          </a:p>
          <a:p>
            <a:endParaRPr lang="en-US" dirty="0"/>
          </a:p>
          <a:p>
            <a:r>
              <a:rPr lang="en-US" dirty="0"/>
              <a:t>Capt’n uses several parameters to calculate the DM capture rate in s</a:t>
            </a:r>
            <a:r>
              <a:rPr lang="en-US" baseline="30000" dirty="0"/>
              <a:t>-1</a:t>
            </a:r>
          </a:p>
          <a:p>
            <a:pPr lvl="1"/>
            <a:r>
              <a:rPr lang="en-US" dirty="0"/>
              <a:t>Solar model including isotopic abundances</a:t>
            </a:r>
          </a:p>
          <a:p>
            <a:pPr lvl="1"/>
            <a:r>
              <a:rPr lang="en-US" dirty="0"/>
              <a:t>Dark matter halo parameters</a:t>
            </a:r>
          </a:p>
          <a:p>
            <a:pPr lvl="1"/>
            <a:r>
              <a:rPr lang="en-US" dirty="0"/>
              <a:t>Interaction model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14834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009541-727C-DF92-9B53-A7B7963B9E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GAMBIT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D657932-1A64-A64F-9DCA-B814A49FFA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75824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BF96E-750C-4821-B759-08F81F546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GAMBIT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7A4D4-74C3-49BD-8477-5D6D0F61B5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6" y="1295076"/>
            <a:ext cx="4744142" cy="4077024"/>
          </a:xfrm>
        </p:spPr>
        <p:txBody>
          <a:bodyPr>
            <a:normAutofit/>
          </a:bodyPr>
          <a:lstStyle/>
          <a:p>
            <a:r>
              <a:rPr lang="en-US" dirty="0"/>
              <a:t>GAMBIT [11] combines many separate branches of physics to perform global scans of novel physics using existing experimental data</a:t>
            </a:r>
          </a:p>
          <a:p>
            <a:r>
              <a:rPr lang="en-US" dirty="0"/>
              <a:t>Modular design to promote contributions</a:t>
            </a:r>
          </a:p>
          <a:p>
            <a:r>
              <a:rPr lang="en-CA" dirty="0"/>
              <a:t>Global scans can pick out signals of new physics before single experiments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FE8DD796-A916-4AC7-A65E-D104E1B995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6"/>
          <a:stretch/>
        </p:blipFill>
        <p:spPr>
          <a:xfrm>
            <a:off x="5751700" y="1261447"/>
            <a:ext cx="6115596" cy="430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981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B4D44-F65E-4345-A126-A753DFF5A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IceCube Neutrino Observatory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D8560-E30B-4942-85AA-DA4D86A8F9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6273966" cy="4077024"/>
          </a:xfrm>
        </p:spPr>
        <p:txBody>
          <a:bodyPr>
            <a:normAutofit fontScale="85000" lnSpcReduction="10000"/>
          </a:bodyPr>
          <a:lstStyle/>
          <a:p>
            <a:r>
              <a:rPr lang="en-CA" dirty="0"/>
              <a:t>For the 79-string run, </a:t>
            </a:r>
            <a:r>
              <a:rPr lang="en-CA" dirty="0" err="1"/>
              <a:t>IceCube’s</a:t>
            </a:r>
            <a:r>
              <a:rPr lang="en-CA" dirty="0"/>
              <a:t> [12] digital optical modules were arranged as:</a:t>
            </a:r>
          </a:p>
          <a:p>
            <a:pPr lvl="1"/>
            <a:r>
              <a:rPr lang="en-CA" dirty="0"/>
              <a:t>73 strings with 125 m horizontal spacing and 17 m vertical spacing</a:t>
            </a:r>
          </a:p>
          <a:p>
            <a:pPr lvl="1"/>
            <a:r>
              <a:rPr lang="en-CA" dirty="0"/>
              <a:t>6 strings with less than 75 m horizontal spacing and 7 m vertical spacing in the </a:t>
            </a:r>
            <a:r>
              <a:rPr lang="en-CA" dirty="0" err="1"/>
              <a:t>DeepCore</a:t>
            </a:r>
            <a:r>
              <a:rPr lang="en-CA" dirty="0"/>
              <a:t> [13]</a:t>
            </a:r>
          </a:p>
          <a:p>
            <a:r>
              <a:rPr lang="en-CA" dirty="0"/>
              <a:t>The data is broken into three independent streams, of two varieties:</a:t>
            </a:r>
          </a:p>
          <a:p>
            <a:pPr lvl="1"/>
            <a:r>
              <a:rPr lang="en-CA" dirty="0"/>
              <a:t>Low energy: exterior strings act as muon veto for the central array (Summer Low and Winter Low)</a:t>
            </a:r>
          </a:p>
          <a:p>
            <a:pPr lvl="1"/>
            <a:r>
              <a:rPr lang="en-CA" dirty="0"/>
              <a:t>Higher energy: no restrictions (Winter High)</a:t>
            </a:r>
          </a:p>
          <a:p>
            <a:r>
              <a:rPr lang="en-CA" dirty="0" err="1"/>
              <a:t>IceCube</a:t>
            </a:r>
            <a:r>
              <a:rPr lang="en-CA" dirty="0"/>
              <a:t> performs better at higher-energy neutrino detection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2331FC-F58A-43CE-89A1-898BE1692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4087" y="1598950"/>
            <a:ext cx="5547913" cy="388353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16BE1F7-3311-410B-8CE9-B020E292E88F}"/>
              </a:ext>
            </a:extLst>
          </p:cNvPr>
          <p:cNvSpPr txBox="1">
            <a:spLocks/>
          </p:cNvSpPr>
          <p:nvPr/>
        </p:nvSpPr>
        <p:spPr>
          <a:xfrm>
            <a:off x="11440669" y="5261537"/>
            <a:ext cx="496441" cy="481840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[14]</a:t>
            </a:r>
          </a:p>
        </p:txBody>
      </p:sp>
    </p:spTree>
    <p:extLst>
      <p:ext uri="{BB962C8B-B14F-4D97-AF65-F5344CB8AC3E}">
        <p14:creationId xmlns:p14="http://schemas.microsoft.com/office/powerpoint/2010/main" val="111228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BE434-8B7B-D4A3-1244-F82BC8407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Talk Summary</a:t>
            </a:r>
          </a:p>
        </p:txBody>
      </p:sp>
      <mc:AlternateContent xmlns:mc="http://schemas.openxmlformats.org/markup-compatibility/2006">
        <mc:Choice xmlns:psuz="http://schemas.microsoft.com/office/powerpoint/2016/summaryzoom" Requires="psuz">
          <p:graphicFrame>
            <p:nvGraphicFramePr>
              <p:cNvPr id="6" name="Summary Zoom 5">
                <a:extLst>
                  <a:ext uri="{FF2B5EF4-FFF2-40B4-BE49-F238E27FC236}">
                    <a16:creationId xmlns:a16="http://schemas.microsoft.com/office/drawing/2014/main" id="{0DF6B9C9-6541-6E02-A5C4-0E93718E1E4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61358174"/>
                  </p:ext>
                </p:extLst>
              </p:nvPr>
            </p:nvGraphicFramePr>
            <p:xfrm>
              <a:off x="598488" y="1289050"/>
              <a:ext cx="10898187" cy="4735513"/>
            </p:xfrm>
            <a:graphic>
              <a:graphicData uri="http://schemas.microsoft.com/office/powerpoint/2016/summaryzoom">
                <psuz:summaryZm>
                  <psuz:summaryZmObj sectionId="{FD3CF090-CB0F-4503-A56E-96F797B6DBFC}">
                    <psuz:zmPr id="{E764F690-E276-47F6-9F02-75340EA036D3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22304" y="467385"/>
                          <a:ext cx="3269456" cy="183906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5E9DCED2-803E-46C5-A056-E94918473C55}">
                    <psuz:zmPr id="{2DA5F9FA-5A75-4D3C-ABA3-6D3A4EAE73CF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3814365" y="467385"/>
                          <a:ext cx="3269456" cy="183906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5BE0937B-A7AB-4315-BA42-94ADAC84AA6A}">
                    <psuz:zmPr id="{48001E13-A75C-4D36-8CD7-AF33396F730B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7206426" y="467385"/>
                          <a:ext cx="3269456" cy="183906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82FC97CD-84BA-486B-A4A6-0E569099EBF2}">
                    <psuz:zmPr id="{E1DD8717-CF75-44F5-ACE1-4D860C287753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22304" y="2429059"/>
                          <a:ext cx="3269456" cy="183906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FAD981D6-7179-4167-99F3-2584765172BC}">
                    <psuz:zmPr id="{5FDD3FC4-C47F-4494-A61F-05858DA3CB9A}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3814365" y="2429059"/>
                          <a:ext cx="3269456" cy="183906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gridLayout/>
                </psuz:summaryZm>
              </a:graphicData>
            </a:graphic>
          </p:graphicFrame>
        </mc:Choice>
        <mc:Fallback>
          <p:grpSp>
            <p:nvGrpSpPr>
              <p:cNvPr id="6" name="Summary Zoom 5">
                <a:extLst>
                  <a:ext uri="{FF2B5EF4-FFF2-40B4-BE49-F238E27FC236}">
                    <a16:creationId xmlns:a16="http://schemas.microsoft.com/office/drawing/2014/main" id="{0DF6B9C9-6541-6E02-A5C4-0E93718E1E4A}"/>
                  </a:ext>
                </a:extLst>
              </p:cNvPr>
              <p:cNvGrpSpPr>
                <a:grpSpLocks noGrp="1" noUngrp="1" noRot="1" noChangeAspect="1" noMove="1" noResize="1"/>
              </p:cNvGrpSpPr>
              <p:nvPr/>
            </p:nvGrpSpPr>
            <p:grpSpPr>
              <a:xfrm>
                <a:off x="598488" y="1289050"/>
                <a:ext cx="10898187" cy="4735513"/>
                <a:chOff x="598488" y="1289050"/>
                <a:chExt cx="10898187" cy="4735513"/>
              </a:xfrm>
            </p:grpSpPr>
            <p:pic>
              <p:nvPicPr>
                <p:cNvPr id="3" name="Picture 3">
                  <a:hlinkClick r:id="rId7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20792" y="1756435"/>
                  <a:ext cx="3269456" cy="1839069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4" name="Picture 4">
                  <a:hlinkClick r:id="rId8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412853" y="1756435"/>
                  <a:ext cx="3269456" cy="1839069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5" name="Picture 5">
                  <a:hlinkClick r:id="rId9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804914" y="1756435"/>
                  <a:ext cx="3269456" cy="1839069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7" name="Picture 7">
                  <a:hlinkClick r:id="rId10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20792" y="3718109"/>
                  <a:ext cx="3269456" cy="1839069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8" name="Picture 8">
                  <a:hlinkClick r:id="rId11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412853" y="3718109"/>
                  <a:ext cx="3269456" cy="1839069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</p:grpSp>
        </mc:Fallback>
      </mc:AlternateContent>
    </p:spTree>
    <p:extLst>
      <p:ext uri="{BB962C8B-B14F-4D97-AF65-F5344CB8AC3E}">
        <p14:creationId xmlns:p14="http://schemas.microsoft.com/office/powerpoint/2010/main" val="2911810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B4D44-F65E-4345-A126-A753DFF5A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Direct Detection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D8560-E30B-4942-85AA-DA4D86A8F94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Eight direct detection experiments were included:</a:t>
            </a:r>
          </a:p>
          <a:p>
            <a:pPr lvl="1"/>
            <a:r>
              <a:rPr lang="en-CA" dirty="0"/>
              <a:t>LUX 2016 [15]</a:t>
            </a:r>
            <a:endParaRPr lang="en-CA" b="1" dirty="0">
              <a:highlight>
                <a:srgbClr val="FFFF00"/>
              </a:highlight>
            </a:endParaRPr>
          </a:p>
          <a:p>
            <a:pPr lvl="1"/>
            <a:r>
              <a:rPr lang="en-CA" dirty="0"/>
              <a:t>XENON1T 2018 [16]</a:t>
            </a:r>
          </a:p>
          <a:p>
            <a:pPr lvl="1"/>
            <a:r>
              <a:rPr lang="en-CA" dirty="0" err="1"/>
              <a:t>PandaX</a:t>
            </a:r>
            <a:r>
              <a:rPr lang="en-CA" dirty="0"/>
              <a:t>-II 2016 [17] and 2017 [18]</a:t>
            </a:r>
          </a:p>
          <a:p>
            <a:pPr lvl="1"/>
            <a:r>
              <a:rPr lang="en-CA" dirty="0"/>
              <a:t>PICO-60 2017 [19]</a:t>
            </a:r>
          </a:p>
          <a:p>
            <a:pPr lvl="1"/>
            <a:r>
              <a:rPr lang="en-CA" dirty="0"/>
              <a:t>CRESST-II [20]</a:t>
            </a:r>
          </a:p>
          <a:p>
            <a:pPr lvl="1"/>
            <a:r>
              <a:rPr lang="en-CA" dirty="0" err="1"/>
              <a:t>CDMSlite</a:t>
            </a:r>
            <a:r>
              <a:rPr lang="en-CA" dirty="0"/>
              <a:t> [21]</a:t>
            </a:r>
          </a:p>
          <a:p>
            <a:pPr lvl="1"/>
            <a:r>
              <a:rPr lang="en-CA" dirty="0"/>
              <a:t>DarkSide-50 [22]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6708B0-8612-2047-FFD0-0E11E06FE3DF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CA" dirty="0"/>
              <a:t>These are:</a:t>
            </a:r>
          </a:p>
          <a:p>
            <a:pPr lvl="1"/>
            <a:r>
              <a:rPr lang="en-CA" dirty="0"/>
              <a:t>Dual-phase time projection chambers (LUX, XENON1T, </a:t>
            </a:r>
            <a:r>
              <a:rPr lang="en-CA" dirty="0" err="1"/>
              <a:t>PandaX</a:t>
            </a:r>
            <a:r>
              <a:rPr lang="en-CA" dirty="0"/>
              <a:t>-II, and DarkSide-50)</a:t>
            </a:r>
          </a:p>
          <a:p>
            <a:pPr lvl="1"/>
            <a:r>
              <a:rPr lang="en-CA" dirty="0"/>
              <a:t>Super-heated fluorine (PICO-60)</a:t>
            </a:r>
          </a:p>
          <a:p>
            <a:pPr lvl="1"/>
            <a:r>
              <a:rPr lang="en-CA" dirty="0"/>
              <a:t>Cryogenic crystal detectors (CRESST-II and </a:t>
            </a:r>
            <a:r>
              <a:rPr lang="en-CA" dirty="0" err="1"/>
              <a:t>CDMSlite</a:t>
            </a:r>
            <a:r>
              <a:rPr lang="en-CA" dirty="0"/>
              <a:t>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8330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AE20C-B8F2-42E7-2CCF-D629502AD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Added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2ADE5-50DA-E4DD-9FC7-81041488AD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6819789" cy="4077024"/>
          </a:xfrm>
        </p:spPr>
        <p:txBody>
          <a:bodyPr/>
          <a:lstStyle/>
          <a:p>
            <a:r>
              <a:rPr lang="en-CA" dirty="0"/>
              <a:t>Two extra experiments were included in a post processing run</a:t>
            </a:r>
          </a:p>
          <a:p>
            <a:pPr lvl="1"/>
            <a:r>
              <a:rPr lang="en-CA" dirty="0"/>
              <a:t>ANTARES from Dark Ghosts 2022 presented by Chiara </a:t>
            </a:r>
            <a:r>
              <a:rPr lang="en-CA" dirty="0" err="1"/>
              <a:t>Poirè</a:t>
            </a:r>
            <a:r>
              <a:rPr lang="en-CA" dirty="0"/>
              <a:t> [23] </a:t>
            </a:r>
          </a:p>
          <a:p>
            <a:pPr lvl="1"/>
            <a:r>
              <a:rPr lang="en-CA" dirty="0" err="1"/>
              <a:t>IceCube</a:t>
            </a:r>
            <a:r>
              <a:rPr lang="en-CA" dirty="0"/>
              <a:t> Update from Dark Ghosts 2022 presented by Stephan Meighen-Berger [24]</a:t>
            </a:r>
          </a:p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92B4F2-BE8D-F4EB-6462-B49E3A0FB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9374" y="3122665"/>
            <a:ext cx="4356964" cy="26122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819119-A947-0CD4-546D-BC3E58B6E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9373" y="801733"/>
            <a:ext cx="4356963" cy="2246267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A9CCDC3F-0C12-2840-7C65-8C766BCEEF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4803" y="3428999"/>
            <a:ext cx="3324025" cy="328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58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59470-6FAD-4E71-BED2-671077D80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Scanning with Diver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9F6D4-70CC-46B7-90E0-AA01ACFDA7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Diver is a differential evolution scanner in GAMBIT</a:t>
            </a:r>
          </a:p>
          <a:p>
            <a:r>
              <a:rPr lang="en-CA" dirty="0"/>
              <a:t>It can rapidly map likelihood contours</a:t>
            </a:r>
          </a:p>
          <a:p>
            <a:r>
              <a:rPr lang="en-CA" dirty="0"/>
              <a:t>But cannot give posteriors</a:t>
            </a:r>
          </a:p>
          <a:p>
            <a:r>
              <a:rPr lang="en-US" dirty="0"/>
              <a:t>Differential evolution occurs in three steps</a:t>
            </a:r>
          </a:p>
          <a:p>
            <a:pPr lvl="1"/>
            <a:r>
              <a:rPr lang="en-US" dirty="0"/>
              <a:t>Mutation</a:t>
            </a:r>
          </a:p>
          <a:p>
            <a:pPr lvl="1"/>
            <a:r>
              <a:rPr lang="en-US" dirty="0"/>
              <a:t>Crossover</a:t>
            </a:r>
          </a:p>
          <a:p>
            <a:pPr lvl="1"/>
            <a:r>
              <a:rPr lang="en-US" dirty="0"/>
              <a:t>Selection</a:t>
            </a:r>
          </a:p>
          <a:p>
            <a:endParaRPr lang="en-C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45E03E2-214B-4729-BC2B-1B3E7A8B48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42" y="1762371"/>
            <a:ext cx="3136394" cy="20697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C6E150-84D3-49DA-88AF-0762B252DB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76"/>
          <a:stretch/>
        </p:blipFill>
        <p:spPr>
          <a:xfrm>
            <a:off x="8279936" y="1762370"/>
            <a:ext cx="3135600" cy="20697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6421F4-D1F7-43CB-9F4D-41E05FB6B8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144" y="3832124"/>
            <a:ext cx="3136395" cy="20697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2F293F-A45B-4E14-A584-DF491E10D9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9141" y="3832124"/>
            <a:ext cx="3136395" cy="206975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6816951-B527-6062-870B-E018DAB3E712}"/>
              </a:ext>
            </a:extLst>
          </p:cNvPr>
          <p:cNvSpPr txBox="1">
            <a:spLocks/>
          </p:cNvSpPr>
          <p:nvPr/>
        </p:nvSpPr>
        <p:spPr>
          <a:xfrm>
            <a:off x="11364097" y="5609076"/>
            <a:ext cx="496441" cy="481840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[25]</a:t>
            </a:r>
          </a:p>
        </p:txBody>
      </p:sp>
    </p:spTree>
    <p:extLst>
      <p:ext uri="{BB962C8B-B14F-4D97-AF65-F5344CB8AC3E}">
        <p14:creationId xmlns:p14="http://schemas.microsoft.com/office/powerpoint/2010/main" val="27943813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A509E-8314-DC05-5DD0-554B0B5F92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Results and Scans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AF57F-DA18-080E-2219-D1EEA1E356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4973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0F75A-C56F-4840-8D0D-6429C81E4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Capture Rates c</a:t>
            </a:r>
            <a:r>
              <a:rPr lang="en-US" baseline="-25000" dirty="0"/>
              <a:t>1</a:t>
            </a:r>
            <a:r>
              <a:rPr lang="en-US" dirty="0"/>
              <a:t> and c</a:t>
            </a:r>
            <a:r>
              <a:rPr lang="en-US" baseline="-25000" dirty="0"/>
              <a:t>4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ABB21-A14A-4851-8BB9-ABDC70724C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Capt’n can return capture rates per isotopic contribution</a:t>
            </a:r>
          </a:p>
          <a:p>
            <a:r>
              <a:rPr lang="en-US" dirty="0"/>
              <a:t>Capt’n shows accuracy around ~5% of the previous Catena and Schwabe [26]</a:t>
            </a:r>
          </a:p>
          <a:p>
            <a:endParaRPr lang="en-US" dirty="0"/>
          </a:p>
          <a:p>
            <a:endParaRPr lang="en-CA" dirty="0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C88AF266-ABD1-4D21-A7EC-35AC51E978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" b="890"/>
          <a:stretch/>
        </p:blipFill>
        <p:spPr>
          <a:xfrm>
            <a:off x="1150257" y="2303948"/>
            <a:ext cx="4390836" cy="3529421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5AB86EB2-5A15-47CC-A7B8-079CB87321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0" b="875"/>
          <a:stretch/>
        </p:blipFill>
        <p:spPr>
          <a:xfrm>
            <a:off x="6660341" y="2305754"/>
            <a:ext cx="4390836" cy="354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8786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0F75A-C56F-4840-8D0D-6429C81E4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Capture Rates c</a:t>
            </a:r>
            <a:r>
              <a:rPr lang="en-US" baseline="-25000" dirty="0"/>
              <a:t>10</a:t>
            </a:r>
            <a:r>
              <a:rPr lang="en-US" dirty="0"/>
              <a:t> and c</a:t>
            </a:r>
            <a:r>
              <a:rPr lang="en-US" baseline="-25000" dirty="0"/>
              <a:t>11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ABB21-A14A-4851-8BB9-ABDC70724C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Certain isotopes dominate depending on coupling</a:t>
            </a:r>
          </a:p>
          <a:p>
            <a:endParaRPr lang="en-CA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952F7B88-035D-48EA-964B-0B31E4BAC8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"/>
          <a:stretch/>
        </p:blipFill>
        <p:spPr>
          <a:xfrm>
            <a:off x="714375" y="1975804"/>
            <a:ext cx="4803254" cy="3902997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96A7ABF4-8319-49F8-845F-D800C7E25D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4"/>
          <a:stretch/>
        </p:blipFill>
        <p:spPr>
          <a:xfrm>
            <a:off x="6096000" y="1975804"/>
            <a:ext cx="4803254" cy="390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0972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29F30-DAD2-42A1-901E-E72B15B89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GAMBIT Scan Parameters</a:t>
            </a:r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9F6B89-0052-4CD2-A2B2-11D6993F156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CA" dirty="0"/>
                  <a:t>The halo parameters are shared between all GAMBIT scans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These scans are presented as profiled likelihoods with 90% C.L.</a:t>
                </a:r>
              </a:p>
              <a:p>
                <a:r>
                  <a:rPr lang="en-US" dirty="0"/>
                  <a:t>All scans have 2 decay channel versions: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9F6B89-0052-4CD2-A2B2-11D6993F15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224" b="-134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36C87610-3E0E-4E13-B03D-2F6D19681F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7671" y="1908320"/>
            <a:ext cx="5299191" cy="232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7987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 dirty="0"/>
                  <a:t>Spin-Independent and Spin-Dependent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 dirty="0"/>
                  <a:t> Channel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C2C74-A2DC-40CB-ADEC-DE9F91F66A9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bottom quark annihilation channel for c</a:t>
            </a:r>
            <a:r>
              <a:rPr lang="en-US" baseline="-25000" dirty="0"/>
              <a:t>1</a:t>
            </a:r>
            <a:r>
              <a:rPr lang="en-US" dirty="0"/>
              <a:t> (left) and c</a:t>
            </a:r>
            <a:r>
              <a:rPr lang="en-US" baseline="-25000" dirty="0"/>
              <a:t>4</a:t>
            </a:r>
            <a:r>
              <a:rPr lang="en-US" dirty="0"/>
              <a:t> (right)</a:t>
            </a:r>
          </a:p>
          <a:p>
            <a:r>
              <a:rPr lang="en-US" dirty="0"/>
              <a:t>Dominated by leading direct detection experiments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1111E1-DAD6-3CDE-5ADF-1D02207F6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9923" y="2260239"/>
            <a:ext cx="5472492" cy="37716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B17747-A517-0C7B-7AFE-19BE13B46B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825" y="2260239"/>
            <a:ext cx="5533027" cy="37716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CAD256-315A-589C-F1FC-7994F3D580D8}"/>
              </a:ext>
            </a:extLst>
          </p:cNvPr>
          <p:cNvSpPr txBox="1"/>
          <p:nvPr/>
        </p:nvSpPr>
        <p:spPr>
          <a:xfrm>
            <a:off x="3558412" y="5018952"/>
            <a:ext cx="128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Preliminary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70F970-5AA2-6783-7EBA-1D0C2FC88AFD}"/>
              </a:ext>
            </a:extLst>
          </p:cNvPr>
          <p:cNvSpPr txBox="1"/>
          <p:nvPr/>
        </p:nvSpPr>
        <p:spPr>
          <a:xfrm>
            <a:off x="9227596" y="5018952"/>
            <a:ext cx="128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Preliminary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1FD4F3-1779-5F28-9855-7A26D9F8F9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56" y="6140901"/>
            <a:ext cx="1830171" cy="409230"/>
          </a:xfrm>
          <a:prstGeom prst="rect">
            <a:avLst/>
          </a:prstGeom>
        </p:spPr>
      </p:pic>
      <p:pic>
        <p:nvPicPr>
          <p:cNvPr id="14" name="Picture 13" descr="Shape&#10;&#10;Description automatically generated with medium confidence">
            <a:extLst>
              <a:ext uri="{FF2B5EF4-FFF2-40B4-BE49-F238E27FC236}">
                <a16:creationId xmlns:a16="http://schemas.microsoft.com/office/drawing/2014/main" id="{77645A45-AF3E-B6DF-B92A-41F542841F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68" y="6142215"/>
            <a:ext cx="1441358" cy="43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135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/>
                  <a:t>Spin-Independent and Spin-Dependent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/>
                  <a:t> Channel Breakdown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C2C74-A2DC-40CB-ADEC-DE9F91F66A9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bottom quark annihilation channel for c</a:t>
            </a:r>
            <a:r>
              <a:rPr lang="en-US" baseline="-25000" dirty="0"/>
              <a:t>1</a:t>
            </a:r>
            <a:r>
              <a:rPr lang="en-US" dirty="0"/>
              <a:t> (left) and c</a:t>
            </a:r>
            <a:r>
              <a:rPr lang="en-US" baseline="-25000" dirty="0"/>
              <a:t>4</a:t>
            </a:r>
            <a:r>
              <a:rPr lang="en-US" dirty="0"/>
              <a:t> (right)</a:t>
            </a:r>
          </a:p>
          <a:p>
            <a:r>
              <a:rPr lang="en-US" dirty="0"/>
              <a:t>Lead by XENON1T in spin-independent, and PICO-60 in spin-dependent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3BC16B-DC3B-1C98-D44B-E803ED86B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40921"/>
            <a:ext cx="4915885" cy="3329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B24153-0648-55AC-54BA-00E27BBBE9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4153" y="2440921"/>
            <a:ext cx="4795335" cy="32569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4C5FDE-8595-34BC-1ED1-645E6423D9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9551" y="2756252"/>
            <a:ext cx="2176839" cy="24517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A64A13B-1A23-3001-3642-0A2B06A41B8D}"/>
              </a:ext>
            </a:extLst>
          </p:cNvPr>
          <p:cNvSpPr txBox="1"/>
          <p:nvPr/>
        </p:nvSpPr>
        <p:spPr>
          <a:xfrm>
            <a:off x="2723167" y="4827599"/>
            <a:ext cx="128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Preliminary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D53F15-919C-3245-0052-4E2DD1CE685E}"/>
              </a:ext>
            </a:extLst>
          </p:cNvPr>
          <p:cNvSpPr txBox="1"/>
          <p:nvPr/>
        </p:nvSpPr>
        <p:spPr>
          <a:xfrm>
            <a:off x="7658363" y="4827599"/>
            <a:ext cx="128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Preliminary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672082-832F-7190-147E-C53E88307E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56" y="6140901"/>
            <a:ext cx="1830171" cy="409230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7D257C-8F68-8FC8-CEAA-244A111504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68" y="6142215"/>
            <a:ext cx="1441358" cy="43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3087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/>
                  <a:t>Spin-Independent and Spin-Dependent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/>
                  <a:t> Channel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456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C2C74-A2DC-40CB-ADEC-DE9F91F66A9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W boson annihilation channel for c</a:t>
            </a:r>
            <a:r>
              <a:rPr lang="en-US" baseline="-25000" dirty="0"/>
              <a:t>1</a:t>
            </a:r>
            <a:r>
              <a:rPr lang="en-US" dirty="0"/>
              <a:t> (left) and c</a:t>
            </a:r>
            <a:r>
              <a:rPr lang="en-US" baseline="-25000" dirty="0"/>
              <a:t>4</a:t>
            </a:r>
            <a:r>
              <a:rPr lang="en-US" dirty="0"/>
              <a:t> (right)</a:t>
            </a:r>
          </a:p>
          <a:p>
            <a:r>
              <a:rPr lang="en-US" dirty="0"/>
              <a:t>Spin-dependent channel receives solar neutrino contribution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E1963-E959-CE8A-F297-FD7139CCDB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845" y="2363756"/>
            <a:ext cx="5380941" cy="36463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2FBD37-C11C-8BF0-9DF1-847D894E10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734" y="2317871"/>
            <a:ext cx="5380941" cy="36922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E662BF-8128-0C3C-685E-55B9327A078A}"/>
              </a:ext>
            </a:extLst>
          </p:cNvPr>
          <p:cNvSpPr txBox="1"/>
          <p:nvPr/>
        </p:nvSpPr>
        <p:spPr>
          <a:xfrm>
            <a:off x="9227596" y="5018952"/>
            <a:ext cx="128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Preliminary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39969-19BB-4D33-B040-6B6D738F3D6C}"/>
              </a:ext>
            </a:extLst>
          </p:cNvPr>
          <p:cNvSpPr txBox="1"/>
          <p:nvPr/>
        </p:nvSpPr>
        <p:spPr>
          <a:xfrm>
            <a:off x="3584592" y="5018952"/>
            <a:ext cx="128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Preliminary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6CA52A-ABB8-4071-65F6-A8B050D596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56" y="6140901"/>
            <a:ext cx="1830171" cy="409230"/>
          </a:xfrm>
          <a:prstGeom prst="rect">
            <a:avLst/>
          </a:prstGeom>
        </p:spPr>
      </p:pic>
      <p:pic>
        <p:nvPicPr>
          <p:cNvPr id="12" name="Picture 11" descr="Shape&#10;&#10;Description automatically generated with medium confidence">
            <a:extLst>
              <a:ext uri="{FF2B5EF4-FFF2-40B4-BE49-F238E27FC236}">
                <a16:creationId xmlns:a16="http://schemas.microsoft.com/office/drawing/2014/main" id="{4260D139-4512-08B8-4B98-DC2689B225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68" y="6142215"/>
            <a:ext cx="1441358" cy="43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42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C51BE-A6B6-5D3D-0278-3F4B315F7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8D8A5F-A57F-B439-937E-94E5297312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6141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/>
                  <a:t>Spin-Independent and Spin-Dependent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/>
                  <a:t> Channel Breakdown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4563" b="-5339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C2C74-A2DC-40CB-ADEC-DE9F91F66A9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W boson annihilation channel for c</a:t>
            </a:r>
            <a:r>
              <a:rPr lang="en-US" baseline="-25000" dirty="0"/>
              <a:t>1</a:t>
            </a:r>
            <a:r>
              <a:rPr lang="en-US" dirty="0"/>
              <a:t> (left) and c</a:t>
            </a:r>
            <a:r>
              <a:rPr lang="en-US" baseline="-25000" dirty="0"/>
              <a:t>4</a:t>
            </a:r>
            <a:r>
              <a:rPr lang="en-US" dirty="0"/>
              <a:t> (right)</a:t>
            </a:r>
          </a:p>
          <a:p>
            <a:r>
              <a:rPr lang="en-US" dirty="0" err="1"/>
              <a:t>IceCube</a:t>
            </a:r>
            <a:r>
              <a:rPr lang="en-US" dirty="0"/>
              <a:t> out-competes in spin-dependent dark matter detection around ~500 GeV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15359C-6095-8533-3203-58821034B8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80" y="2475325"/>
            <a:ext cx="4795568" cy="32805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8E85EE-C67D-8303-C936-7D755FDF6D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3889" y="2475324"/>
            <a:ext cx="4867729" cy="32805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495DAF-0945-439D-9EE6-92E8D65DFDDD}"/>
              </a:ext>
            </a:extLst>
          </p:cNvPr>
          <p:cNvSpPr txBox="1"/>
          <p:nvPr/>
        </p:nvSpPr>
        <p:spPr>
          <a:xfrm>
            <a:off x="7598450" y="4918113"/>
            <a:ext cx="128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Preliminary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4E4405-14F9-648A-0C88-76685FDE9080}"/>
              </a:ext>
            </a:extLst>
          </p:cNvPr>
          <p:cNvSpPr txBox="1"/>
          <p:nvPr/>
        </p:nvSpPr>
        <p:spPr>
          <a:xfrm>
            <a:off x="2595033" y="4869774"/>
            <a:ext cx="128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Preliminary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EB2D24-E399-0401-2E80-CC6454DEBA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56" y="6140901"/>
            <a:ext cx="1830171" cy="409230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7F201428-619C-741C-0B86-B01CD8EE3F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68" y="6142215"/>
            <a:ext cx="1441358" cy="4348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287F1A-9FFC-FDEA-1E62-4F841D65B4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89551" y="2756252"/>
            <a:ext cx="2176839" cy="245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9170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E1605-B413-44A6-8DB5-3A434B9A8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</a:t>
            </a:r>
            <a:r>
              <a:rPr lang="en-CA" baseline="-25000" dirty="0"/>
              <a:t>10</a:t>
            </a:r>
            <a:r>
              <a:rPr lang="en-CA" dirty="0"/>
              <a:t> Coupling Experiment Breakdown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C2C74-A2DC-40CB-ADEC-DE9F91F66A9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W boson (right) and bottom quark annihilation channels for c</a:t>
            </a:r>
            <a:r>
              <a:rPr lang="en-US" baseline="-25000" dirty="0"/>
              <a:t>10</a:t>
            </a:r>
            <a:endParaRPr lang="en-US" dirty="0"/>
          </a:p>
          <a:p>
            <a:r>
              <a:rPr lang="en-US" dirty="0"/>
              <a:t>W boson channel sees contribution from solar neutrinos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4E8F78-E261-3184-60DB-229F7D5D6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49" y="2725503"/>
            <a:ext cx="4788333" cy="33081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DEA3E3-11CF-48D4-70F5-7F38C3DEDB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765" y="2725626"/>
            <a:ext cx="4794731" cy="33080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EAAC14-257A-1863-BF22-BF23FA8A84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5247" y="3138668"/>
            <a:ext cx="2277204" cy="21486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CEB51C-8BB7-801F-A2E9-7A68B84452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253" y="6107324"/>
            <a:ext cx="1794138" cy="574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892AA7-1EAC-8A3D-E23B-D66EFB34D7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416" y="6300502"/>
            <a:ext cx="5238444" cy="31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630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99598-AA04-12D3-FA0C-4780E2233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Conclusions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B55933-80B0-F380-0383-2C1C6E9A89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65197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9A3B2-7D6B-0D43-8EC4-D3B02BED3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11406-6CDF-2EF1-3A48-22F211FAFB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Capt’n</a:t>
            </a:r>
            <a:r>
              <a:rPr lang="en-US" dirty="0"/>
              <a:t> open to public and has already seen use by </a:t>
            </a:r>
            <a:r>
              <a:rPr lang="en-US" dirty="0">
                <a:hlinkClick r:id="rId4"/>
              </a:rPr>
              <a:t>GAMBIT</a:t>
            </a:r>
            <a:r>
              <a:rPr lang="en-US" dirty="0"/>
              <a:t> community </a:t>
            </a:r>
            <a:r>
              <a:rPr lang="en-US" dirty="0">
                <a:hlinkClick r:id="rId5"/>
              </a:rPr>
              <a:t>(2106.02056)</a:t>
            </a:r>
            <a:endParaRPr lang="en-US" dirty="0"/>
          </a:p>
          <a:p>
            <a:r>
              <a:rPr lang="en-US" dirty="0"/>
              <a:t>Need accurate modeling of </a:t>
            </a:r>
            <a:r>
              <a:rPr lang="en-US" i="1" dirty="0"/>
              <a:t>all isotopes</a:t>
            </a:r>
            <a:r>
              <a:rPr lang="en-US" dirty="0"/>
              <a:t> in the Sun for accurate capture rates!</a:t>
            </a:r>
          </a:p>
          <a:p>
            <a:r>
              <a:rPr lang="en-US" dirty="0"/>
              <a:t>This is some of the first set of global constraints on non-relativistic effective operator dark matter from direct detection experiments in addition to solar neutrinos</a:t>
            </a:r>
          </a:p>
          <a:p>
            <a:r>
              <a:rPr lang="en-US" dirty="0" err="1"/>
              <a:t>IceCube</a:t>
            </a:r>
            <a:r>
              <a:rPr lang="en-US" dirty="0"/>
              <a:t> solar neutrinos can assist with spin-dependent direct detection searches</a:t>
            </a:r>
          </a:p>
          <a:p>
            <a:r>
              <a:rPr lang="en-US" dirty="0"/>
              <a:t>Whenever new data is added to GAMBIT this work can be re-run with trivial modifications to improve constraints</a:t>
            </a:r>
            <a:endParaRPr lang="en-CA" dirty="0"/>
          </a:p>
          <a:p>
            <a:r>
              <a:rPr lang="en-CA" dirty="0"/>
              <a:t>This work is currently being modified for use in a Supernova scattering search lead by Christopher Cappiello</a:t>
            </a:r>
          </a:p>
        </p:txBody>
      </p:sp>
    </p:spTree>
    <p:extLst>
      <p:ext uri="{BB962C8B-B14F-4D97-AF65-F5344CB8AC3E}">
        <p14:creationId xmlns:p14="http://schemas.microsoft.com/office/powerpoint/2010/main" val="35363433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14A96-9AD6-4CE2-B6E1-1FA01918E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2C11A-4B86-4859-A914-A9A6DDEC89C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CA" sz="1200" dirty="0"/>
              <a:t>[1] </a:t>
            </a:r>
            <a:r>
              <a:rPr lang="en-US" sz="1200" dirty="0"/>
              <a:t>M. Schumann, </a:t>
            </a:r>
            <a:r>
              <a:rPr lang="en-US" sz="1200" i="1" dirty="0"/>
              <a:t>Direct Detection of WIMP Dark Matter: Concepts and Status, J. Phys. G</a:t>
            </a:r>
            <a:r>
              <a:rPr lang="en-US" sz="1200" dirty="0"/>
              <a:t> </a:t>
            </a:r>
            <a:r>
              <a:rPr lang="en-US" sz="1200" b="1" dirty="0"/>
              <a:t>46</a:t>
            </a:r>
            <a:r>
              <a:rPr lang="en-US" sz="1200" dirty="0"/>
              <a:t> (2019) 103003, [</a:t>
            </a:r>
            <a:r>
              <a:rPr lang="en-US" sz="1200" dirty="0">
                <a:hlinkClick r:id="rId2"/>
              </a:rPr>
              <a:t>arXiv:1903.03026</a:t>
            </a:r>
            <a:r>
              <a:rPr lang="en-US" sz="1200" dirty="0"/>
              <a:t>].</a:t>
            </a:r>
          </a:p>
          <a:p>
            <a:r>
              <a:rPr lang="en-US" sz="1200" dirty="0"/>
              <a:t>[2] A. L. Fitzpatrick, W. </a:t>
            </a:r>
            <a:r>
              <a:rPr lang="en-US" sz="1200" dirty="0" err="1"/>
              <a:t>Haxton</a:t>
            </a:r>
            <a:r>
              <a:rPr lang="en-US" sz="1200" dirty="0"/>
              <a:t>, E. Katz, N. Lubbers, and Y. Xu, </a:t>
            </a:r>
            <a:r>
              <a:rPr lang="en-US" sz="1200" i="1" dirty="0"/>
              <a:t>The Effective Field Theory of Dark Matter Direct Detection, JCAP</a:t>
            </a:r>
            <a:r>
              <a:rPr lang="en-US" sz="1200" dirty="0"/>
              <a:t> </a:t>
            </a:r>
            <a:r>
              <a:rPr lang="en-US" sz="1200" b="1" dirty="0"/>
              <a:t>02</a:t>
            </a:r>
            <a:r>
              <a:rPr lang="en-US" sz="1200" dirty="0"/>
              <a:t> (2013) 004, [</a:t>
            </a:r>
            <a:r>
              <a:rPr lang="en-US" sz="1200" dirty="0">
                <a:hlinkClick r:id="rId3"/>
              </a:rPr>
              <a:t>arXiv:1203.3542</a:t>
            </a:r>
            <a:r>
              <a:rPr lang="en-US" sz="1200" dirty="0"/>
              <a:t>].</a:t>
            </a:r>
          </a:p>
          <a:p>
            <a:r>
              <a:rPr lang="en-US" sz="1200" dirty="0"/>
              <a:t>[3] J. B. Dent, L. M. Krauss, J. L. Newstead, and S. Sabharwal, </a:t>
            </a:r>
            <a:r>
              <a:rPr lang="en-US" sz="1200" i="1" dirty="0"/>
              <a:t>General analysis of direct dark matter detection: From microphysics to observational signatures, Phys. Rev. D</a:t>
            </a:r>
            <a:r>
              <a:rPr lang="en-US" sz="1200" dirty="0"/>
              <a:t> </a:t>
            </a:r>
            <a:r>
              <a:rPr lang="en-US" sz="1200" b="1" dirty="0"/>
              <a:t>92</a:t>
            </a:r>
            <a:r>
              <a:rPr lang="en-US" sz="1200" dirty="0"/>
              <a:t> (2015) 063515, [</a:t>
            </a:r>
            <a:r>
              <a:rPr lang="en-US" sz="1200" dirty="0">
                <a:hlinkClick r:id="rId4"/>
              </a:rPr>
              <a:t>arXiv:1505.03117</a:t>
            </a:r>
            <a:r>
              <a:rPr lang="en-US" sz="1200" dirty="0"/>
              <a:t>].</a:t>
            </a:r>
          </a:p>
          <a:p>
            <a:r>
              <a:rPr lang="en-US" sz="1200" dirty="0"/>
              <a:t>[4] </a:t>
            </a:r>
            <a:r>
              <a:rPr lang="en-CA" sz="1200" dirty="0"/>
              <a:t>A. C. Vincent and P. Scott, </a:t>
            </a:r>
            <a:r>
              <a:rPr lang="en-CA" sz="1200" i="1" dirty="0"/>
              <a:t>Thermal conduction by dark matter with velocity and momentum-dependent cross-sections, JCAP</a:t>
            </a:r>
            <a:r>
              <a:rPr lang="en-CA" sz="1200" dirty="0"/>
              <a:t> </a:t>
            </a:r>
            <a:r>
              <a:rPr lang="en-CA" sz="1200" b="1" dirty="0"/>
              <a:t>04</a:t>
            </a:r>
            <a:r>
              <a:rPr lang="en-CA" sz="1200" dirty="0"/>
              <a:t> (2014) 019, [</a:t>
            </a:r>
            <a:r>
              <a:rPr lang="en-CA" sz="1200" dirty="0">
                <a:hlinkClick r:id="rId5"/>
              </a:rPr>
              <a:t>arXiv:1311.2074</a:t>
            </a:r>
            <a:r>
              <a:rPr lang="en-CA" sz="1200" dirty="0"/>
              <a:t>].</a:t>
            </a:r>
            <a:endParaRPr lang="en-US" sz="1200" dirty="0"/>
          </a:p>
          <a:p>
            <a:r>
              <a:rPr lang="en-US" sz="1200" dirty="0"/>
              <a:t>[5] </a:t>
            </a:r>
            <a:r>
              <a:rPr lang="en-CA" sz="1200" dirty="0"/>
              <a:t>A. C. Vincent, P. Scott, and A. </a:t>
            </a:r>
            <a:r>
              <a:rPr lang="en-CA" sz="1200" dirty="0" err="1"/>
              <a:t>Serenelli</a:t>
            </a:r>
            <a:r>
              <a:rPr lang="en-CA" sz="1200" dirty="0"/>
              <a:t>, </a:t>
            </a:r>
            <a:r>
              <a:rPr lang="en-CA" sz="1200" i="1" dirty="0"/>
              <a:t>Updated constraints on velocity and momentum-dependent asymmetric dark matter, JCAP</a:t>
            </a:r>
            <a:r>
              <a:rPr lang="en-CA" sz="1200" dirty="0"/>
              <a:t> </a:t>
            </a:r>
            <a:r>
              <a:rPr lang="en-CA" sz="1200" b="1" dirty="0"/>
              <a:t>11</a:t>
            </a:r>
            <a:r>
              <a:rPr lang="en-CA" sz="1200" dirty="0"/>
              <a:t> (2016) 007, [</a:t>
            </a:r>
            <a:r>
              <a:rPr lang="en-CA" sz="1200" dirty="0">
                <a:hlinkClick r:id="rId6"/>
              </a:rPr>
              <a:t>arXiv:1605.06502</a:t>
            </a:r>
            <a:r>
              <a:rPr lang="en-CA" sz="1200" dirty="0"/>
              <a:t>].</a:t>
            </a:r>
            <a:endParaRPr lang="en-US" sz="1200" dirty="0"/>
          </a:p>
          <a:p>
            <a:r>
              <a:rPr lang="en-US" sz="1200" dirty="0"/>
              <a:t>[6] </a:t>
            </a:r>
            <a:r>
              <a:rPr lang="en-CA" sz="1200" dirty="0"/>
              <a:t>J. Lopes and I. Lopes, </a:t>
            </a:r>
            <a:r>
              <a:rPr lang="en-CA" sz="1200" i="1" dirty="0"/>
              <a:t>Asymmetric Dark Matter Imprint on Low-mass Main-sequence Stars in the Milky Way Nuclear Star Cluster, </a:t>
            </a:r>
            <a:r>
              <a:rPr lang="en-CA" sz="1200" i="1" dirty="0" err="1"/>
              <a:t>Astrophys</a:t>
            </a:r>
            <a:r>
              <a:rPr lang="en-CA" sz="1200" i="1" dirty="0"/>
              <a:t>. J.</a:t>
            </a:r>
            <a:r>
              <a:rPr lang="en-CA" sz="1200" dirty="0"/>
              <a:t> </a:t>
            </a:r>
            <a:r>
              <a:rPr lang="en-CA" sz="1200" b="1" dirty="0"/>
              <a:t>879</a:t>
            </a:r>
            <a:r>
              <a:rPr lang="en-CA" sz="1200" dirty="0"/>
              <a:t> (2019) 50, [</a:t>
            </a:r>
            <a:r>
              <a:rPr lang="en-CA" sz="1200" dirty="0">
                <a:hlinkClick r:id="rId7"/>
              </a:rPr>
              <a:t>arXiv:1907.05785</a:t>
            </a:r>
            <a:r>
              <a:rPr lang="en-CA" sz="1200" dirty="0"/>
              <a:t>].</a:t>
            </a:r>
          </a:p>
          <a:p>
            <a:r>
              <a:rPr lang="en-US" sz="1200" dirty="0"/>
              <a:t>[7] J. Bramante, </a:t>
            </a:r>
            <a:r>
              <a:rPr lang="en-US" sz="1200" i="1" dirty="0"/>
              <a:t>Dark matter ignition of type </a:t>
            </a:r>
            <a:r>
              <a:rPr lang="en-US" sz="1200" i="1" dirty="0" err="1"/>
              <a:t>Ia</a:t>
            </a:r>
            <a:r>
              <a:rPr lang="en-US" sz="1200" i="1" dirty="0"/>
              <a:t> supernovae, Phys. Rev. Lett.</a:t>
            </a:r>
            <a:r>
              <a:rPr lang="en-US" sz="1200" dirty="0"/>
              <a:t> </a:t>
            </a:r>
            <a:r>
              <a:rPr lang="en-US" sz="1200" b="1" dirty="0"/>
              <a:t>115</a:t>
            </a:r>
            <a:r>
              <a:rPr lang="en-US" sz="1200" dirty="0"/>
              <a:t> (2015) 141301, [</a:t>
            </a:r>
            <a:r>
              <a:rPr lang="en-US" sz="1200" dirty="0">
                <a:hlinkClick r:id="rId8"/>
              </a:rPr>
              <a:t>arXiv:1505.07464</a:t>
            </a:r>
            <a:r>
              <a:rPr lang="en-US" sz="1200" dirty="0"/>
              <a:t>].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384526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14A96-9AD6-4CE2-B6E1-1FA01918E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2C11A-4B86-4859-A914-A9A6DDEC89C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200" dirty="0"/>
              <a:t>[8] J. F. Acevedo, J. Bramante, A. Goodman, J. Kopp, and T. </a:t>
            </a:r>
            <a:r>
              <a:rPr lang="en-US" sz="1200" dirty="0" err="1"/>
              <a:t>Opferkuch</a:t>
            </a:r>
            <a:r>
              <a:rPr lang="en-US" sz="1200" dirty="0"/>
              <a:t>, </a:t>
            </a:r>
            <a:r>
              <a:rPr lang="en-US" sz="1200" i="1" dirty="0"/>
              <a:t>Dark Matter, Destroyer of Worlds: Neutrino, Thermal, and Existential Signatures from Black Holes in the Sun and Earth, JCAP </a:t>
            </a:r>
            <a:r>
              <a:rPr lang="en-US" sz="1200" b="1" dirty="0"/>
              <a:t>04</a:t>
            </a:r>
            <a:r>
              <a:rPr lang="en-US" sz="1200" dirty="0"/>
              <a:t> (2021) 026, [</a:t>
            </a:r>
            <a:r>
              <a:rPr lang="en-US" sz="1200" dirty="0">
                <a:hlinkClick r:id="rId2"/>
              </a:rPr>
              <a:t>arXiv:2012.09176</a:t>
            </a:r>
            <a:r>
              <a:rPr lang="en-US" sz="1200" dirty="0"/>
              <a:t>].</a:t>
            </a:r>
          </a:p>
          <a:p>
            <a:r>
              <a:rPr lang="en-US" sz="1200" dirty="0"/>
              <a:t>[9] </a:t>
            </a:r>
            <a:r>
              <a:rPr lang="en-CA" sz="1200" dirty="0"/>
              <a:t>N. F. Bell, G. Busoni, S. Robles, and M. </a:t>
            </a:r>
            <a:r>
              <a:rPr lang="en-CA" sz="1200" dirty="0" err="1"/>
              <a:t>Virgato</a:t>
            </a:r>
            <a:r>
              <a:rPr lang="en-CA" sz="1200" dirty="0"/>
              <a:t>, </a:t>
            </a:r>
            <a:r>
              <a:rPr lang="en-CA" sz="1200" i="1" dirty="0"/>
              <a:t>Improved Treatment of Dark Matter Capture in Neutron Stars, JCAP</a:t>
            </a:r>
            <a:r>
              <a:rPr lang="en-CA" sz="1200" dirty="0"/>
              <a:t> </a:t>
            </a:r>
            <a:r>
              <a:rPr lang="en-CA" sz="1200" b="1" dirty="0"/>
              <a:t>09</a:t>
            </a:r>
            <a:r>
              <a:rPr lang="en-CA" sz="1200" dirty="0"/>
              <a:t> (2020) 028, [</a:t>
            </a:r>
            <a:r>
              <a:rPr lang="en-CA" sz="1200" dirty="0">
                <a:hlinkClick r:id="rId3"/>
              </a:rPr>
              <a:t>arXiv:2004.14888</a:t>
            </a:r>
            <a:r>
              <a:rPr lang="en-CA" sz="1200" dirty="0"/>
              <a:t>].</a:t>
            </a:r>
            <a:endParaRPr lang="en-US" sz="1200" dirty="0"/>
          </a:p>
          <a:p>
            <a:r>
              <a:rPr lang="en-US" sz="1200" dirty="0"/>
              <a:t>[10] N. Avis Kozar, A. Caddell, L. Fraser-Leach, P. Scott, and A. C. Vincent, Capt’n General: A generalized stellar dark matter capture and heat transport code, in Tools for High Energy Physics and Cosmology (2021) [</a:t>
            </a:r>
            <a:r>
              <a:rPr lang="en-US" sz="1200" dirty="0">
                <a:hlinkClick r:id="rId4"/>
              </a:rPr>
              <a:t>arXiv:2105.06810</a:t>
            </a:r>
            <a:r>
              <a:rPr lang="en-US" sz="1200" dirty="0"/>
              <a:t>].</a:t>
            </a:r>
          </a:p>
          <a:p>
            <a:r>
              <a:rPr lang="en-US" sz="1200" dirty="0"/>
              <a:t>[11] GAMBIT: P. </a:t>
            </a:r>
            <a:r>
              <a:rPr lang="en-US" sz="1200" dirty="0" err="1"/>
              <a:t>Athron</a:t>
            </a:r>
            <a:r>
              <a:rPr lang="en-US" sz="1200" dirty="0"/>
              <a:t> </a:t>
            </a:r>
            <a:r>
              <a:rPr lang="en-US" sz="1200" i="1" dirty="0"/>
              <a:t>et. al., GAMBIT: The Global and Modular Beyond-the-Standard-Model Inference Tool, Eur. Phys. J. C</a:t>
            </a:r>
            <a:r>
              <a:rPr lang="en-US" sz="1200" dirty="0"/>
              <a:t> </a:t>
            </a:r>
            <a:r>
              <a:rPr lang="en-US" sz="1200" b="1" dirty="0"/>
              <a:t>77</a:t>
            </a:r>
            <a:r>
              <a:rPr lang="en-US" sz="1200" dirty="0"/>
              <a:t> (2017) 784, [</a:t>
            </a:r>
            <a:r>
              <a:rPr lang="en-US" sz="1200" dirty="0">
                <a:hlinkClick r:id="rId5"/>
              </a:rPr>
              <a:t>arXiv:1705.07908</a:t>
            </a:r>
            <a:r>
              <a:rPr lang="en-US" sz="1200" dirty="0"/>
              <a:t>]. [Addendum: </a:t>
            </a:r>
            <a:r>
              <a:rPr lang="en-US" sz="1200" dirty="0" err="1"/>
              <a:t>Eur.Phys.J.C</a:t>
            </a:r>
            <a:r>
              <a:rPr lang="en-US" sz="1200" dirty="0"/>
              <a:t> 78, 98 (2018)].</a:t>
            </a:r>
          </a:p>
          <a:p>
            <a:r>
              <a:rPr lang="en-US" sz="1200" dirty="0"/>
              <a:t>[12] </a:t>
            </a:r>
            <a:r>
              <a:rPr lang="en-US" sz="1200" dirty="0" err="1"/>
              <a:t>IceCube</a:t>
            </a:r>
            <a:r>
              <a:rPr lang="en-US" sz="1200" dirty="0"/>
              <a:t>: P. Scott </a:t>
            </a:r>
            <a:r>
              <a:rPr lang="en-US" sz="1200" i="1" dirty="0"/>
              <a:t>et. al., Use of event-level neutrino telescope data in global fits for theories of new physics, JCAP </a:t>
            </a:r>
            <a:r>
              <a:rPr lang="en-US" sz="1200" b="1" dirty="0"/>
              <a:t>11</a:t>
            </a:r>
            <a:r>
              <a:rPr lang="en-US" sz="1200" dirty="0"/>
              <a:t> (2012) 057, [</a:t>
            </a:r>
            <a:r>
              <a:rPr lang="en-US" sz="1200" dirty="0">
                <a:hlinkClick r:id="rId6"/>
              </a:rPr>
              <a:t>arXiv:1207.0810</a:t>
            </a:r>
            <a:r>
              <a:rPr lang="en-US" sz="1200" dirty="0"/>
              <a:t>].</a:t>
            </a:r>
          </a:p>
          <a:p>
            <a:r>
              <a:rPr lang="en-US" sz="1200" dirty="0"/>
              <a:t>[13] </a:t>
            </a:r>
            <a:r>
              <a:rPr lang="en-US" sz="1200" dirty="0" err="1"/>
              <a:t>IceCube</a:t>
            </a:r>
            <a:r>
              <a:rPr lang="en-US" sz="1200" dirty="0"/>
              <a:t>: R. Abbasi </a:t>
            </a:r>
            <a:r>
              <a:rPr lang="en-US" sz="1200" i="1" dirty="0"/>
              <a:t>et. al., The Design and Performance of </a:t>
            </a:r>
            <a:r>
              <a:rPr lang="en-US" sz="1200" i="1" dirty="0" err="1"/>
              <a:t>IceCube</a:t>
            </a:r>
            <a:r>
              <a:rPr lang="en-US" sz="1200" i="1" dirty="0"/>
              <a:t> </a:t>
            </a:r>
            <a:r>
              <a:rPr lang="en-US" sz="1200" i="1" dirty="0" err="1"/>
              <a:t>DeepCore</a:t>
            </a:r>
            <a:r>
              <a:rPr lang="en-US" sz="1200" i="1" dirty="0"/>
              <a:t>, </a:t>
            </a:r>
            <a:r>
              <a:rPr lang="en-US" sz="1200" i="1" dirty="0" err="1"/>
              <a:t>Astropart</a:t>
            </a:r>
            <a:r>
              <a:rPr lang="en-US" sz="1200" i="1" dirty="0"/>
              <a:t>. Phys.</a:t>
            </a:r>
            <a:r>
              <a:rPr lang="en-US" sz="1200" dirty="0"/>
              <a:t> </a:t>
            </a:r>
            <a:r>
              <a:rPr lang="en-US" sz="1200" b="1" dirty="0"/>
              <a:t>35</a:t>
            </a:r>
            <a:r>
              <a:rPr lang="en-US" sz="1200" dirty="0"/>
              <a:t> (2012) 615–624, [</a:t>
            </a:r>
            <a:r>
              <a:rPr lang="en-US" sz="1200" dirty="0">
                <a:hlinkClick r:id="rId7"/>
              </a:rPr>
              <a:t>arXiv:1109.6096</a:t>
            </a:r>
            <a:r>
              <a:rPr lang="en-US" sz="1200" dirty="0"/>
              <a:t>].</a:t>
            </a:r>
          </a:p>
          <a:p>
            <a:r>
              <a:rPr lang="en-US" sz="1200" dirty="0"/>
              <a:t>[14] </a:t>
            </a:r>
            <a:r>
              <a:rPr lang="en-US" sz="1200" dirty="0" err="1"/>
              <a:t>IceCube</a:t>
            </a:r>
            <a:r>
              <a:rPr lang="en-US" sz="1200" dirty="0"/>
              <a:t>: M. G. </a:t>
            </a:r>
            <a:r>
              <a:rPr lang="en-US" sz="1200" dirty="0" err="1"/>
              <a:t>Aartsen</a:t>
            </a:r>
            <a:r>
              <a:rPr lang="en-US" sz="1200" dirty="0"/>
              <a:t> </a:t>
            </a:r>
            <a:r>
              <a:rPr lang="en-US" sz="1200" i="1" dirty="0"/>
              <a:t>et. al., Search for Neutrinos from Dark Matter Self-Annihilations in the center of the Milky Way with 3 years of </a:t>
            </a:r>
            <a:r>
              <a:rPr lang="en-US" sz="1200" i="1" dirty="0" err="1"/>
              <a:t>IceCube</a:t>
            </a:r>
            <a:r>
              <a:rPr lang="en-US" sz="1200" i="1" dirty="0"/>
              <a:t>/</a:t>
            </a:r>
            <a:r>
              <a:rPr lang="en-US" sz="1200" i="1" dirty="0" err="1"/>
              <a:t>DeepCore</a:t>
            </a:r>
            <a:r>
              <a:rPr lang="en-US" sz="1200" i="1" dirty="0"/>
              <a:t>, Eur. Phys. J. C</a:t>
            </a:r>
            <a:r>
              <a:rPr lang="en-US" sz="1200" dirty="0"/>
              <a:t> 77 (2017) 627, [</a:t>
            </a:r>
            <a:r>
              <a:rPr lang="en-US" sz="1200" dirty="0">
                <a:hlinkClick r:id="rId8"/>
              </a:rPr>
              <a:t>arXiv:1705.08103</a:t>
            </a:r>
            <a:r>
              <a:rPr lang="en-US" sz="1200" dirty="0"/>
              <a:t>].</a:t>
            </a:r>
          </a:p>
          <a:p>
            <a:r>
              <a:rPr lang="en-US" sz="1200" dirty="0"/>
              <a:t>[15] LUX: D. S. </a:t>
            </a:r>
            <a:r>
              <a:rPr lang="en-US" sz="1200" dirty="0" err="1"/>
              <a:t>Akerib</a:t>
            </a:r>
            <a:r>
              <a:rPr lang="en-US" sz="1200" dirty="0"/>
              <a:t> </a:t>
            </a:r>
            <a:r>
              <a:rPr lang="en-US" sz="1200" i="1" dirty="0"/>
              <a:t>et. al., Results from a search for dark matter in the complete LUX exposure, Phys. Rev. Lett.</a:t>
            </a:r>
            <a:r>
              <a:rPr lang="en-US" sz="1200" dirty="0"/>
              <a:t> </a:t>
            </a:r>
            <a:r>
              <a:rPr lang="en-US" sz="1200" b="1" dirty="0"/>
              <a:t>118</a:t>
            </a:r>
            <a:r>
              <a:rPr lang="en-US" sz="1200" dirty="0"/>
              <a:t> (2017) 021303, [</a:t>
            </a:r>
            <a:r>
              <a:rPr lang="en-US" sz="1200" dirty="0">
                <a:hlinkClick r:id="rId9"/>
              </a:rPr>
              <a:t>arXiv:1608.07648</a:t>
            </a:r>
            <a:r>
              <a:rPr lang="en-US" sz="1200" dirty="0"/>
              <a:t>].</a:t>
            </a:r>
          </a:p>
        </p:txBody>
      </p:sp>
    </p:spTree>
    <p:extLst>
      <p:ext uri="{BB962C8B-B14F-4D97-AF65-F5344CB8AC3E}">
        <p14:creationId xmlns:p14="http://schemas.microsoft.com/office/powerpoint/2010/main" val="30734194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14A96-9AD6-4CE2-B6E1-1FA01918E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2C11A-4B86-4859-A914-A9A6DDEC89C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200" dirty="0"/>
              <a:t>[16] XENON: E. </a:t>
            </a:r>
            <a:r>
              <a:rPr lang="en-US" sz="1200" dirty="0" err="1"/>
              <a:t>Aprile</a:t>
            </a:r>
            <a:r>
              <a:rPr lang="en-US" sz="1200" dirty="0"/>
              <a:t> </a:t>
            </a:r>
            <a:r>
              <a:rPr lang="en-US" sz="1200" i="1" dirty="0"/>
              <a:t>et. al., Dark Matter Search Results from a One Ton-Year Exposure of XENON1T, Phys. Rev. Lett.</a:t>
            </a:r>
            <a:r>
              <a:rPr lang="en-US" sz="1200" dirty="0"/>
              <a:t> </a:t>
            </a:r>
            <a:r>
              <a:rPr lang="en-US" sz="1200" b="1" dirty="0"/>
              <a:t>121</a:t>
            </a:r>
            <a:r>
              <a:rPr lang="en-US" sz="1200" dirty="0"/>
              <a:t> (2018) 111302, [</a:t>
            </a:r>
            <a:r>
              <a:rPr lang="en-US" sz="1200" dirty="0">
                <a:hlinkClick r:id="rId2"/>
              </a:rPr>
              <a:t>arXiv:1805.12562</a:t>
            </a:r>
            <a:r>
              <a:rPr lang="en-US" sz="1200" dirty="0"/>
              <a:t>].</a:t>
            </a:r>
          </a:p>
          <a:p>
            <a:r>
              <a:rPr lang="en-US" sz="1200" dirty="0"/>
              <a:t>[17] </a:t>
            </a:r>
            <a:r>
              <a:rPr lang="en-US" sz="1200" dirty="0" err="1"/>
              <a:t>PandaX</a:t>
            </a:r>
            <a:r>
              <a:rPr lang="en-US" sz="1200" dirty="0"/>
              <a:t>-II: A. Tan </a:t>
            </a:r>
            <a:r>
              <a:rPr lang="en-US" sz="1200" i="1" dirty="0"/>
              <a:t>et. al., Dark Matter Results from First 98.7 Days of Data from the </a:t>
            </a:r>
            <a:r>
              <a:rPr lang="en-US" sz="1200" i="1" dirty="0" err="1"/>
              <a:t>PandaX</a:t>
            </a:r>
            <a:r>
              <a:rPr lang="en-US" sz="1200" i="1" dirty="0"/>
              <a:t>-II Experiment, Phys. Rev. Lett.</a:t>
            </a:r>
            <a:r>
              <a:rPr lang="en-US" sz="1200" dirty="0"/>
              <a:t> </a:t>
            </a:r>
            <a:r>
              <a:rPr lang="en-US" sz="1200" b="1" dirty="0"/>
              <a:t>117</a:t>
            </a:r>
            <a:r>
              <a:rPr lang="en-US" sz="1200" dirty="0"/>
              <a:t> (2016) 121303, [</a:t>
            </a:r>
            <a:r>
              <a:rPr lang="en-US" sz="1200" dirty="0">
                <a:hlinkClick r:id="rId3"/>
              </a:rPr>
              <a:t>arXiv:1607.07400</a:t>
            </a:r>
            <a:r>
              <a:rPr lang="en-US" sz="1200" dirty="0"/>
              <a:t>].</a:t>
            </a:r>
          </a:p>
          <a:p>
            <a:r>
              <a:rPr lang="en-US" sz="1200" dirty="0"/>
              <a:t>[18] </a:t>
            </a:r>
            <a:r>
              <a:rPr lang="en-US" sz="1200" dirty="0" err="1"/>
              <a:t>PandaX</a:t>
            </a:r>
            <a:r>
              <a:rPr lang="en-US" sz="1200" dirty="0"/>
              <a:t>-II: X. Cui </a:t>
            </a:r>
            <a:r>
              <a:rPr lang="en-US" sz="1200" i="1" dirty="0"/>
              <a:t>et. al., Dark Matter Results From 54-Ton-Day Exposure of </a:t>
            </a:r>
            <a:r>
              <a:rPr lang="en-US" sz="1200" i="1" dirty="0" err="1"/>
              <a:t>PandaX</a:t>
            </a:r>
            <a:r>
              <a:rPr lang="en-US" sz="1200" i="1" dirty="0"/>
              <a:t>-II Experiment, Phys. Rev. Lett.</a:t>
            </a:r>
            <a:r>
              <a:rPr lang="en-US" sz="1200" dirty="0"/>
              <a:t> </a:t>
            </a:r>
            <a:r>
              <a:rPr lang="en-US" sz="1200" b="1" dirty="0"/>
              <a:t>119</a:t>
            </a:r>
            <a:r>
              <a:rPr lang="en-US" sz="1200" dirty="0"/>
              <a:t> (2017) 181302, [</a:t>
            </a:r>
            <a:r>
              <a:rPr lang="en-US" sz="1200" dirty="0">
                <a:hlinkClick r:id="rId4"/>
              </a:rPr>
              <a:t>arXiv:1708.06917</a:t>
            </a:r>
            <a:r>
              <a:rPr lang="en-US" sz="1200" dirty="0"/>
              <a:t>].</a:t>
            </a:r>
          </a:p>
          <a:p>
            <a:r>
              <a:rPr lang="en-US" sz="1200" dirty="0"/>
              <a:t>[19] PICO: C. Amole </a:t>
            </a:r>
            <a:r>
              <a:rPr lang="en-US" sz="1200" i="1" dirty="0"/>
              <a:t>et. al., Dark Matter Search Results from the PICO-60 C3F8 Bubble Chamber, Phys. Rev. Lett.</a:t>
            </a:r>
            <a:r>
              <a:rPr lang="en-US" sz="1200" dirty="0"/>
              <a:t> </a:t>
            </a:r>
            <a:r>
              <a:rPr lang="en-US" sz="1200" b="1" dirty="0"/>
              <a:t>118</a:t>
            </a:r>
            <a:r>
              <a:rPr lang="en-US" sz="1200" dirty="0"/>
              <a:t> (2017) 251301, [</a:t>
            </a:r>
            <a:r>
              <a:rPr lang="en-US" sz="1200" dirty="0">
                <a:hlinkClick r:id="rId5"/>
              </a:rPr>
              <a:t>arXiv:1702.07666</a:t>
            </a:r>
            <a:r>
              <a:rPr lang="en-US" sz="1200" dirty="0"/>
              <a:t>].</a:t>
            </a:r>
          </a:p>
          <a:p>
            <a:r>
              <a:rPr lang="en-US" sz="1200" dirty="0"/>
              <a:t>[20] CRESST: G. </a:t>
            </a:r>
            <a:r>
              <a:rPr lang="en-US" sz="1200" dirty="0" err="1"/>
              <a:t>Angloher</a:t>
            </a:r>
            <a:r>
              <a:rPr lang="en-US" sz="1200" dirty="0"/>
              <a:t> </a:t>
            </a:r>
            <a:r>
              <a:rPr lang="en-US" sz="1200" i="1" dirty="0"/>
              <a:t>et. al., Results on light dark matter particles with a low-threshold CRESST-II detector, Eur. Phys. J. C</a:t>
            </a:r>
            <a:r>
              <a:rPr lang="en-US" sz="1200" dirty="0"/>
              <a:t> 76 (2016) 25, [</a:t>
            </a:r>
            <a:r>
              <a:rPr lang="en-US" sz="1200" dirty="0">
                <a:hlinkClick r:id="rId6"/>
              </a:rPr>
              <a:t>arXiv:1509.01515</a:t>
            </a:r>
            <a:r>
              <a:rPr lang="en-US" sz="1200" dirty="0"/>
              <a:t>].</a:t>
            </a:r>
          </a:p>
          <a:p>
            <a:r>
              <a:rPr lang="en-US" sz="1200" dirty="0"/>
              <a:t>[21] </a:t>
            </a:r>
            <a:r>
              <a:rPr lang="en-US" sz="1200" dirty="0" err="1"/>
              <a:t>SuperCDMS</a:t>
            </a:r>
            <a:r>
              <a:rPr lang="en-US" sz="1200" dirty="0"/>
              <a:t>: R. Agnese </a:t>
            </a:r>
            <a:r>
              <a:rPr lang="en-US" sz="1200" i="1" dirty="0"/>
              <a:t>et. al., New Results from the Search for Low-Mass Weakly Interacting Massive Particles with the CDMS Low Ionization Threshold Experiment, Phys. Rev. Lett.</a:t>
            </a:r>
            <a:r>
              <a:rPr lang="en-US" sz="1200" dirty="0"/>
              <a:t> </a:t>
            </a:r>
            <a:r>
              <a:rPr lang="en-US" sz="1200" b="1" dirty="0"/>
              <a:t>116</a:t>
            </a:r>
            <a:r>
              <a:rPr lang="en-US" sz="1200" dirty="0"/>
              <a:t> (2016) 071301, [</a:t>
            </a:r>
            <a:r>
              <a:rPr lang="en-US" sz="1200" dirty="0">
                <a:hlinkClick r:id="rId7"/>
              </a:rPr>
              <a:t>arXiv:1509.02448</a:t>
            </a:r>
            <a:r>
              <a:rPr lang="en-US" sz="1200" dirty="0"/>
              <a:t>].</a:t>
            </a:r>
          </a:p>
          <a:p>
            <a:r>
              <a:rPr lang="en-US" sz="1200" dirty="0"/>
              <a:t>[22] </a:t>
            </a:r>
            <a:r>
              <a:rPr lang="en-US" sz="1200" dirty="0" err="1"/>
              <a:t>DarkSide</a:t>
            </a:r>
            <a:r>
              <a:rPr lang="en-US" sz="1200" dirty="0"/>
              <a:t>: P. Agnes </a:t>
            </a:r>
            <a:r>
              <a:rPr lang="en-US" sz="1200" i="1" dirty="0"/>
              <a:t>et. al., DarkSide-50 532-day Dark Matter Search with Low-Radioactivity Argon, Phys. Rev. D</a:t>
            </a:r>
            <a:r>
              <a:rPr lang="en-US" sz="1200" dirty="0"/>
              <a:t> </a:t>
            </a:r>
            <a:r>
              <a:rPr lang="en-US" sz="1200" b="1" dirty="0"/>
              <a:t>98</a:t>
            </a:r>
            <a:r>
              <a:rPr lang="en-US" sz="1200" dirty="0"/>
              <a:t> (2018) 102006, [</a:t>
            </a:r>
            <a:r>
              <a:rPr lang="en-US" sz="1200" dirty="0">
                <a:hlinkClick r:id="rId8"/>
              </a:rPr>
              <a:t>arXiv:1802.07198</a:t>
            </a:r>
            <a:r>
              <a:rPr lang="en-US" sz="1200" dirty="0"/>
              <a:t>].</a:t>
            </a:r>
          </a:p>
        </p:txBody>
      </p:sp>
    </p:spTree>
    <p:extLst>
      <p:ext uri="{BB962C8B-B14F-4D97-AF65-F5344CB8AC3E}">
        <p14:creationId xmlns:p14="http://schemas.microsoft.com/office/powerpoint/2010/main" val="2750615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14A96-9AD6-4CE2-B6E1-1FA01918E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2C11A-4B86-4859-A914-A9A6DDEC89C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200" dirty="0"/>
              <a:t>[23] ANTARES: C. </a:t>
            </a:r>
            <a:r>
              <a:rPr lang="en-US" sz="1200" dirty="0" err="1"/>
              <a:t>Poirè</a:t>
            </a:r>
            <a:r>
              <a:rPr lang="en-US" sz="1200" dirty="0"/>
              <a:t>, </a:t>
            </a:r>
            <a:r>
              <a:rPr lang="en-CA" sz="1200" i="1" dirty="0"/>
              <a:t>Limits for Dark Matter annihilation in the Sun with ANTARES neutrino telescope</a:t>
            </a:r>
            <a:r>
              <a:rPr lang="en-US" sz="1200" i="1" dirty="0"/>
              <a:t>, Dark Ghosts</a:t>
            </a:r>
            <a:r>
              <a:rPr lang="en-US" sz="1200" dirty="0"/>
              <a:t> 2022, [</a:t>
            </a:r>
            <a:r>
              <a:rPr lang="en-US" sz="1200" dirty="0">
                <a:hlinkClick r:id="rId2"/>
              </a:rPr>
              <a:t>PDF</a:t>
            </a:r>
            <a:r>
              <a:rPr lang="en-US" sz="1200" dirty="0"/>
              <a:t>]</a:t>
            </a:r>
          </a:p>
          <a:p>
            <a:r>
              <a:rPr lang="en-US" sz="1200" dirty="0"/>
              <a:t>[24] </a:t>
            </a:r>
            <a:r>
              <a:rPr lang="en-US" sz="1200" dirty="0" err="1"/>
              <a:t>IceCube</a:t>
            </a:r>
            <a:r>
              <a:rPr lang="en-US" sz="1200" dirty="0"/>
              <a:t>: S. Meighen-Berger, </a:t>
            </a:r>
            <a:r>
              <a:rPr lang="en-CA" sz="1200" i="1" dirty="0"/>
              <a:t>Dark Matter Searches with </a:t>
            </a:r>
            <a:r>
              <a:rPr lang="en-CA" sz="1200" i="1" dirty="0" err="1"/>
              <a:t>IceCube</a:t>
            </a:r>
            <a:r>
              <a:rPr lang="en-US" sz="1200" i="1" dirty="0"/>
              <a:t>, Dark Ghosts</a:t>
            </a:r>
            <a:r>
              <a:rPr lang="en-US" sz="1200" dirty="0"/>
              <a:t> 2022, [</a:t>
            </a:r>
            <a:r>
              <a:rPr lang="en-US" sz="1200" dirty="0">
                <a:hlinkClick r:id="rId3"/>
              </a:rPr>
              <a:t>PDF</a:t>
            </a:r>
            <a:r>
              <a:rPr lang="en-US" sz="1200" dirty="0"/>
              <a:t>]</a:t>
            </a:r>
          </a:p>
          <a:p>
            <a:r>
              <a:rPr lang="en-CA" sz="1200" dirty="0"/>
              <a:t>[25] GAMBIT: G. D. Martinez, J. McKay, </a:t>
            </a:r>
            <a:r>
              <a:rPr lang="en-CA" sz="1200" i="1" dirty="0"/>
              <a:t>et</a:t>
            </a:r>
            <a:r>
              <a:rPr lang="en-CA" sz="1200" dirty="0"/>
              <a:t>. </a:t>
            </a:r>
            <a:r>
              <a:rPr lang="en-CA" sz="1200" i="1" dirty="0"/>
              <a:t>al</a:t>
            </a:r>
            <a:r>
              <a:rPr lang="en-CA" sz="1200" dirty="0"/>
              <a:t>., </a:t>
            </a:r>
            <a:r>
              <a:rPr lang="en-CA" sz="1200" i="1" dirty="0"/>
              <a:t>Comparison of statistical sampling methods with </a:t>
            </a:r>
            <a:r>
              <a:rPr lang="en-CA" sz="1200" i="1" dirty="0" err="1"/>
              <a:t>ScannerBit</a:t>
            </a:r>
            <a:r>
              <a:rPr lang="en-CA" sz="1200" i="1" dirty="0"/>
              <a:t>, the GAMBIT scanning module</a:t>
            </a:r>
            <a:r>
              <a:rPr lang="en-CA" sz="1200" dirty="0"/>
              <a:t>, </a:t>
            </a:r>
            <a:r>
              <a:rPr lang="en-CA" sz="1200" i="1" dirty="0"/>
              <a:t>Eur</a:t>
            </a:r>
            <a:r>
              <a:rPr lang="en-CA" sz="1200" dirty="0"/>
              <a:t>. </a:t>
            </a:r>
            <a:r>
              <a:rPr lang="en-CA" sz="1200" i="1" dirty="0"/>
              <a:t>Phys</a:t>
            </a:r>
            <a:r>
              <a:rPr lang="en-CA" sz="1200" dirty="0"/>
              <a:t>.</a:t>
            </a:r>
            <a:r>
              <a:rPr lang="en-CA" sz="1200" i="1" dirty="0"/>
              <a:t> J</a:t>
            </a:r>
            <a:r>
              <a:rPr lang="en-CA" sz="1200" dirty="0"/>
              <a:t>. C 77 (2017) 761, [</a:t>
            </a:r>
            <a:r>
              <a:rPr lang="en-CA" sz="1200" dirty="0">
                <a:hlinkClick r:id="rId4"/>
              </a:rPr>
              <a:t>arXiv:1705.07959</a:t>
            </a:r>
            <a:r>
              <a:rPr lang="en-CA" sz="1200" dirty="0"/>
              <a:t>].</a:t>
            </a:r>
            <a:endParaRPr lang="en-US" sz="1200" dirty="0"/>
          </a:p>
          <a:p>
            <a:r>
              <a:rPr lang="en-US" sz="1200" dirty="0"/>
              <a:t>[26] </a:t>
            </a:r>
            <a:r>
              <a:rPr lang="en-US" sz="1200" i="1" dirty="0"/>
              <a:t>R. Catena and B. Schwabe, Form factors for dark matter capture by the Sun in effective theories, JCAP</a:t>
            </a:r>
            <a:r>
              <a:rPr lang="en-US" sz="1200" dirty="0"/>
              <a:t> </a:t>
            </a:r>
            <a:r>
              <a:rPr lang="en-US" sz="1200" b="1" dirty="0"/>
              <a:t>04</a:t>
            </a:r>
            <a:r>
              <a:rPr lang="en-US" sz="1200" dirty="0"/>
              <a:t> (2015) 042, [</a:t>
            </a:r>
            <a:r>
              <a:rPr lang="en-US" sz="1200" dirty="0">
                <a:hlinkClick r:id="rId5"/>
              </a:rPr>
              <a:t>arXiv:1501.03729</a:t>
            </a:r>
            <a:r>
              <a:rPr lang="en-US" sz="1200" dirty="0"/>
              <a:t>].</a:t>
            </a:r>
          </a:p>
        </p:txBody>
      </p:sp>
    </p:spTree>
    <p:extLst>
      <p:ext uri="{BB962C8B-B14F-4D97-AF65-F5344CB8AC3E}">
        <p14:creationId xmlns:p14="http://schemas.microsoft.com/office/powerpoint/2010/main" val="13544520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1517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CDB46-1563-D118-DE49-5715974B39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Backup Slides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4C8DC4-40D9-BD18-4377-F47F18014D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D8F6DF-5DA2-F4E5-51FC-1BABBB6E9A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B608AC0B-826D-48B8-B477-476FF0E42360}" type="slidenum">
              <a:rPr lang="en-CA" smtClean="0"/>
              <a:t>39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44838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8934C-0CD1-443F-801F-876FB773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Dark Matter Candidates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90372-8E46-4AC6-B13F-56F79F9ADFB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Dark matter is known to interact gravitationally</a:t>
            </a:r>
          </a:p>
          <a:p>
            <a:r>
              <a:rPr lang="en-US"/>
              <a:t>Otherwise the parameter space is open to search</a:t>
            </a:r>
          </a:p>
          <a:p>
            <a:r>
              <a:rPr lang="en-US"/>
              <a:t>This work focuses on the WIMP</a:t>
            </a:r>
          </a:p>
          <a:p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BA998C-3464-4603-85A4-55DBBAAA91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922" y="2863366"/>
            <a:ext cx="9316727" cy="2847066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BBA0F99-E198-427F-9359-5A3EA314054B}"/>
              </a:ext>
            </a:extLst>
          </p:cNvPr>
          <p:cNvSpPr txBox="1">
            <a:spLocks/>
          </p:cNvSpPr>
          <p:nvPr/>
        </p:nvSpPr>
        <p:spPr>
          <a:xfrm>
            <a:off x="10475637" y="4731649"/>
            <a:ext cx="496441" cy="4818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30300851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1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1252D-0B17-62F4-CB9E-1C97D0B6DD2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5" name="Picture 1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C4C529E1-7B9C-489A-8605-9C4C387293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5" r="1"/>
          <a:stretch/>
        </p:blipFill>
        <p:spPr>
          <a:xfrm>
            <a:off x="3726426" y="1845734"/>
            <a:ext cx="4768645" cy="440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8141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3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719C6-C4FA-92BC-8D1F-AF8B0DFDBE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2CE2758E-72E1-4D68-A1AE-4DC399FC6A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5"/>
          <a:stretch/>
        </p:blipFill>
        <p:spPr>
          <a:xfrm>
            <a:off x="3746090" y="1845734"/>
            <a:ext cx="4719484" cy="441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581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4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8C43E-230D-CE0C-1346-3725552E85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088C9390-272D-4B56-B0D2-CE46E0464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484" y="1845734"/>
            <a:ext cx="4787032" cy="445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2520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5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925DD-361F-2455-3D9B-C53B107D20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DB945DE4-7259-4B42-A676-7D5D1E002D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9"/>
          <a:stretch/>
        </p:blipFill>
        <p:spPr>
          <a:xfrm>
            <a:off x="3726426" y="1845734"/>
            <a:ext cx="4774182" cy="442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522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6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0FD4E-3A0F-811E-99A3-6987CE612FE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E3E0FC78-E0E5-4F79-94B4-3EFD5B7352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6"/>
          <a:stretch/>
        </p:blipFill>
        <p:spPr>
          <a:xfrm>
            <a:off x="3755924" y="1845734"/>
            <a:ext cx="4699818" cy="439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424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7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44DF8-76F2-8D93-40F9-482321FD2D2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0B5F5A51-94D6-4B17-AD74-ABB3E730A7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8"/>
          <a:stretch/>
        </p:blipFill>
        <p:spPr>
          <a:xfrm>
            <a:off x="3805084" y="1845734"/>
            <a:ext cx="4678491" cy="440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0080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8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6589E-EAC9-9FD1-CAEA-61EF4AE53B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2E25475B-C74B-4799-9457-CACD9B3611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9" r="-1"/>
          <a:stretch/>
        </p:blipFill>
        <p:spPr>
          <a:xfrm>
            <a:off x="3736258" y="1845734"/>
            <a:ext cx="4744685" cy="438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9138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9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F4E37-FE12-E33F-0744-875BD0D43E3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06071EB0-3653-4DD2-A5BE-0A5D8F4FB1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3"/>
          <a:stretch/>
        </p:blipFill>
        <p:spPr>
          <a:xfrm>
            <a:off x="3755922" y="1845734"/>
            <a:ext cx="4705385" cy="441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4455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10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8BD09-F805-E32E-0B53-ED695E4334D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AA050325-EE68-4209-BB8D-3F78042375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5"/>
          <a:stretch/>
        </p:blipFill>
        <p:spPr>
          <a:xfrm>
            <a:off x="3746090" y="1845734"/>
            <a:ext cx="4732924" cy="444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884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11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583A4-2C85-5FAF-2280-342BEC6C89D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7892DCBA-3411-4DA6-B452-C36500856A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8" r="-1"/>
          <a:stretch/>
        </p:blipFill>
        <p:spPr>
          <a:xfrm>
            <a:off x="3696929" y="1845734"/>
            <a:ext cx="4827639" cy="446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019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26334-BA4A-4C9F-B866-2EF0DD084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Search Types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CEDA4-8B8E-4B86-9D80-6ACB7D6B01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4134146" cy="4077024"/>
          </a:xfrm>
        </p:spPr>
        <p:txBody>
          <a:bodyPr/>
          <a:lstStyle/>
          <a:p>
            <a:r>
              <a:rPr lang="en-US" dirty="0"/>
              <a:t>Indirect detection, direct detection, collider searches</a:t>
            </a:r>
          </a:p>
          <a:p>
            <a:r>
              <a:rPr lang="en-CA" dirty="0"/>
              <a:t>Each are independent detection methods</a:t>
            </a:r>
          </a:p>
          <a:p>
            <a:r>
              <a:rPr lang="en-CA" dirty="0"/>
              <a:t>Solar neutrinos act as a compliment to direct detection</a:t>
            </a:r>
            <a:endParaRPr lang="en-US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E2E0CF9A-CD5C-4CA1-921E-6ECD36ACF7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86"/>
          <a:stretch/>
        </p:blipFill>
        <p:spPr>
          <a:xfrm>
            <a:off x="4868663" y="1418941"/>
            <a:ext cx="7207656" cy="402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541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12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1BF38-6887-7873-ED72-64C6C89B624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F6C34785-2B50-40DC-9549-4E2B5DF0A1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4"/>
          <a:stretch/>
        </p:blipFill>
        <p:spPr>
          <a:xfrm>
            <a:off x="3746090" y="1845734"/>
            <a:ext cx="4728105" cy="443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5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13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BE8F2-E7DE-F736-9A0D-40DB14AF77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2C455BB4-BE58-4863-8174-B9C3E8BEA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484" y="1845734"/>
            <a:ext cx="4787032" cy="445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2131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14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F59C2-82C2-9222-D68C-1AD496D230E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8ACE1ABA-BBE5-4589-8C26-475813A515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3"/>
          <a:stretch/>
        </p:blipFill>
        <p:spPr>
          <a:xfrm>
            <a:off x="3716594" y="1845734"/>
            <a:ext cx="4777168" cy="447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2842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7B27E-F09E-4A7C-99AB-98A8C42E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Capt’n Comparisons c</a:t>
            </a:r>
            <a:r>
              <a:rPr lang="en-US" baseline="-25000" dirty="0"/>
              <a:t>15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1B2B2-E95C-7D5A-F448-E33534A21E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B5D7D1E6-D4ED-4798-BABB-A05DAC024F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2"/>
          <a:stretch/>
        </p:blipFill>
        <p:spPr>
          <a:xfrm>
            <a:off x="3755922" y="1845734"/>
            <a:ext cx="4709621" cy="441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09746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A5030A3-6B85-4ECC-9397-F7C9BA188F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066" y="1825625"/>
            <a:ext cx="6365734" cy="44917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628652-1E18-4014-A0B0-1A22EFC65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GAMBIT-Capt’n Dependency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09B333-FC45-46FE-9AD2-8C7DDC6DEF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Capt’n acts as a backend of </a:t>
            </a:r>
            <a:r>
              <a:rPr lang="en-US" dirty="0" err="1"/>
              <a:t>DarkBit</a:t>
            </a:r>
            <a:endParaRPr lang="en-US" dirty="0"/>
          </a:p>
          <a:p>
            <a:r>
              <a:rPr lang="en-US" dirty="0"/>
              <a:t>It is used to calculate the capture rate for GAMBIT</a:t>
            </a:r>
          </a:p>
          <a:p>
            <a:endParaRPr lang="en-CA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E817A57-AE95-47A6-8CAD-61F7C98B9D90}"/>
              </a:ext>
            </a:extLst>
          </p:cNvPr>
          <p:cNvSpPr/>
          <p:nvPr/>
        </p:nvSpPr>
        <p:spPr>
          <a:xfrm>
            <a:off x="6882116" y="2448228"/>
            <a:ext cx="1155582" cy="391361"/>
          </a:xfrm>
          <a:prstGeom prst="roundRect">
            <a:avLst>
              <a:gd name="adj" fmla="val 28125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9C07A94-5AE0-44DF-B9B5-C861AE37F1A0}"/>
              </a:ext>
            </a:extLst>
          </p:cNvPr>
          <p:cNvSpPr/>
          <p:nvPr/>
        </p:nvSpPr>
        <p:spPr>
          <a:xfrm>
            <a:off x="6801024" y="3019077"/>
            <a:ext cx="1236674" cy="391361"/>
          </a:xfrm>
          <a:prstGeom prst="roundRect">
            <a:avLst>
              <a:gd name="adj" fmla="val 28125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54314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8652-1E18-4014-A0B0-1A22EFC65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GAMBIT Direct Detection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09B333-FC45-46FE-9AD2-8C7DDC6DEF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err="1"/>
              <a:t>DDCalc</a:t>
            </a:r>
            <a:r>
              <a:rPr lang="en-US"/>
              <a:t> acts to translate the couplings to cross sections for the DD experiments</a:t>
            </a:r>
            <a:endParaRPr lang="en-CA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56B21E0-4355-475F-AE8A-BE2F110C8A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42732"/>
            <a:ext cx="12192000" cy="2110246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A55F369-BDD7-4A0D-8CF9-4DE6B166864B}"/>
              </a:ext>
            </a:extLst>
          </p:cNvPr>
          <p:cNvSpPr/>
          <p:nvPr/>
        </p:nvSpPr>
        <p:spPr>
          <a:xfrm>
            <a:off x="4589050" y="3250491"/>
            <a:ext cx="986689" cy="376416"/>
          </a:xfrm>
          <a:prstGeom prst="roundRect">
            <a:avLst>
              <a:gd name="adj" fmla="val 28125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4AA1087-602A-4417-8462-10AA0A4DBB14}"/>
              </a:ext>
            </a:extLst>
          </p:cNvPr>
          <p:cNvSpPr/>
          <p:nvPr/>
        </p:nvSpPr>
        <p:spPr>
          <a:xfrm>
            <a:off x="1302812" y="2704369"/>
            <a:ext cx="1313848" cy="376416"/>
          </a:xfrm>
          <a:prstGeom prst="roundRect">
            <a:avLst>
              <a:gd name="adj" fmla="val 28125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259395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84F3E-29C9-8623-A2AE-1921158AC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All Coupling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6D040-1F13-F303-CC96-94C9758CE89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4F6F55-E533-139A-DF45-4E634C0DD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8241" y="1295076"/>
            <a:ext cx="8720518" cy="434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53951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3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3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53C2D907-6F07-8BF0-F778-41974098F4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016" y="2087188"/>
            <a:ext cx="4510316" cy="31099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271E04-8F96-4284-CE88-1805194D26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1107" y="2093495"/>
            <a:ext cx="7248048" cy="310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9019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5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5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1F7723B8-CF02-D88D-0E38-E6C4397E15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392" y="2154102"/>
            <a:ext cx="4503723" cy="31097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6C20D4-DF64-39B4-9442-2A6668A2D2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1405" y="2153653"/>
            <a:ext cx="7260203" cy="309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3961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6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6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EDF2B61-6FB2-BA8A-7CCC-236326DDFC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323" y="2224167"/>
            <a:ext cx="4564182" cy="31479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3B0E6A-60AC-D799-30A4-2DE755CC9D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2446" y="2211291"/>
            <a:ext cx="7409553" cy="316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614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435B9-CDEA-46BB-BA6F-0C215E87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Direct Detection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B1DF7-77B5-476C-8E87-2341B23E52E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/>
              <a:t>The goal is to detect the recoil of nuclei from dark matter interactions</a:t>
            </a:r>
          </a:p>
          <a:p>
            <a:r>
              <a:rPr lang="en-CA"/>
              <a:t>Parametrized into two cases:</a:t>
            </a:r>
          </a:p>
          <a:p>
            <a:pPr lvl="1"/>
            <a:r>
              <a:rPr lang="en-CA"/>
              <a:t>Spin-dependent, coupling to the overall spin of nuclei</a:t>
            </a:r>
          </a:p>
          <a:p>
            <a:pPr lvl="1"/>
            <a:r>
              <a:rPr lang="en-CA"/>
              <a:t>Spin-independent, which receives a coupling enhancement for higher mass nuclei</a:t>
            </a:r>
          </a:p>
        </p:txBody>
      </p:sp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59B57280-C036-4E67-A594-8178D0837A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795" y="3511803"/>
            <a:ext cx="2679894" cy="102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06299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 dirty="0"/>
                  <a:t>c</a:t>
                </a:r>
                <a:r>
                  <a:rPr lang="en-CA" baseline="-25000" dirty="0"/>
                  <a:t>7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 dirty="0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 dirty="0"/>
                  <a:t>c</a:t>
                </a:r>
                <a:r>
                  <a:rPr lang="en-CA" baseline="-25000" dirty="0"/>
                  <a:t>7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14B29019-6FB2-135E-B432-51DD764D48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221" y="2019224"/>
            <a:ext cx="4544168" cy="31597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310D0E-A633-D485-8491-A989266E11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8528" y="2038452"/>
            <a:ext cx="7383472" cy="314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37940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8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8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D26BF0E-D579-E835-E581-4D8E854018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192" y="2245889"/>
            <a:ext cx="4505049" cy="31007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C59387-C227-1DBC-DD19-8A8D8B2E5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4669" y="2220473"/>
            <a:ext cx="7288139" cy="312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4844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9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9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9FA0BA15-F458-B757-420D-D2375B7EA5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86" y="2066500"/>
            <a:ext cx="4558934" cy="31547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B8A5AC-9368-C416-8CEA-14A893A164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9518" y="2098560"/>
            <a:ext cx="7348156" cy="312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93077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10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 b="0"/>
                  <a:t>c</a:t>
                </a:r>
                <a:r>
                  <a:rPr lang="en-CA" b="0" baseline="-25000"/>
                  <a:t>10</a:t>
                </a:r>
                <a:r>
                  <a:rPr lang="en-CA" b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095F27E-5427-0A6E-A948-F06CB5C462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349" y="2248132"/>
            <a:ext cx="4526566" cy="31239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A6A1C0-BEC4-1FA5-90F2-89258EB565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1514" y="2221955"/>
            <a:ext cx="7338137" cy="313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9488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11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11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9117CDC-B261-9AD8-5144-5A7374A864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647" y="2397895"/>
            <a:ext cx="4433322" cy="30845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6A33FF-6C7C-9D3B-B7EA-34F2EAD635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1668" y="2397894"/>
            <a:ext cx="7199465" cy="308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41421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 dirty="0"/>
                  <a:t>c</a:t>
                </a:r>
                <a:r>
                  <a:rPr lang="en-CA" baseline="-25000" dirty="0"/>
                  <a:t>12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 dirty="0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/>
                  <a:t>c</a:t>
                </a:r>
                <a:r>
                  <a:rPr lang="en-CA" baseline="-25000"/>
                  <a:t>12</a:t>
                </a:r>
                <a:r>
                  <a:rPr lang="en-CA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5E36B6BD-716A-3AC2-96D9-3D4D702205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69" y="2451019"/>
            <a:ext cx="4523652" cy="3135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97AE75-2D48-03C9-F8D6-29738327DB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1299" y="2421321"/>
            <a:ext cx="7358132" cy="314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09220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 dirty="0"/>
                  <a:t>c</a:t>
                </a:r>
                <a:r>
                  <a:rPr lang="en-CA" baseline="-25000" dirty="0"/>
                  <a:t>13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 dirty="0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 dirty="0"/>
                  <a:t>c</a:t>
                </a:r>
                <a:r>
                  <a:rPr lang="en-CA" baseline="-25000" dirty="0"/>
                  <a:t>13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EAFFB39-16CB-2FF5-F9CC-F0FCC2DF21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95" y="2439654"/>
            <a:ext cx="4566745" cy="31232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B65CCC-BF1E-0205-28AC-FEE4E640C1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1935" y="2439654"/>
            <a:ext cx="7223759" cy="312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56145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 dirty="0"/>
                  <a:t>c</a:t>
                </a:r>
                <a:r>
                  <a:rPr lang="en-CA" baseline="-25000" dirty="0"/>
                  <a:t>14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 dirty="0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 dirty="0"/>
                  <a:t>c</a:t>
                </a:r>
                <a:r>
                  <a:rPr lang="en-CA" baseline="-25000" dirty="0"/>
                  <a:t>14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CF388BF-FB87-9E85-3E16-172CAF53A9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4908" y="2320425"/>
            <a:ext cx="7194548" cy="31178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2A1252-8784-1FD0-E1EC-2DEF1FACB1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250" y="2352174"/>
            <a:ext cx="450215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04953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CA" dirty="0"/>
                  <a:t>c</a:t>
                </a:r>
                <a:r>
                  <a:rPr lang="en-CA" baseline="-25000" dirty="0"/>
                  <a:t>15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CA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A" dirty="0"/>
                  <a:t> Channels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1E1605-B413-44A6-8DB5-3A434B9A85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007" t="-135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CA" dirty="0"/>
                  <a:t>c</a:t>
                </a:r>
                <a:r>
                  <a:rPr lang="en-CA" baseline="-25000" dirty="0"/>
                  <a:t>15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/>
                  <a:t> left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right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CC2C74-A2DC-40CB-ADEC-DE9F91F66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4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DDAF6AA-CCE7-30E9-7077-ACC617BF59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84" y="2164099"/>
            <a:ext cx="4552672" cy="32080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E1C450-91BB-129F-8CF5-0E0870F328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0441" y="2164099"/>
            <a:ext cx="7312449" cy="319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36762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E1605-B413-44A6-8DB5-3A434B9A8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Nuisance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C2C74-A2DC-40CB-ADEC-DE9F91F66A9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nuisance parameters showed no preference</a:t>
            </a:r>
          </a:p>
          <a:p>
            <a:endParaRPr lang="en-C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37B9A2-185D-101B-F134-8DB422351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247" y="1939376"/>
            <a:ext cx="5449373" cy="39256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A0D19F-F861-BB8A-539B-41C221EE9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1380" y="1939376"/>
            <a:ext cx="5441035" cy="392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90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17638-D1B4-495D-8033-10103E0A2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Advantages of an Effective Field Theory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BBA3A-EC76-4679-B70D-12DA3D7F17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6201464" cy="4077024"/>
          </a:xfrm>
        </p:spPr>
        <p:txBody>
          <a:bodyPr/>
          <a:lstStyle/>
          <a:p>
            <a:r>
              <a:rPr lang="en-US" dirty="0"/>
              <a:t>High-energy theory parametrization</a:t>
            </a:r>
          </a:p>
          <a:p>
            <a:r>
              <a:rPr lang="en-CA" dirty="0"/>
              <a:t>Fitzpatrick et. al. [2] describe a toy model dark matter effective field theory</a:t>
            </a:r>
          </a:p>
          <a:p>
            <a:r>
              <a:rPr lang="en-CA" dirty="0"/>
              <a:t>Dark matter substructure can be ignored at galactic halo velocities</a:t>
            </a:r>
          </a:p>
          <a:p>
            <a:endParaRPr lang="en-CA" dirty="0"/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78AB1C18-3B89-4385-B0BF-C332A82F90D9}"/>
              </a:ext>
            </a:extLst>
          </p:cNvPr>
          <p:cNvSpPr/>
          <p:nvPr/>
        </p:nvSpPr>
        <p:spPr>
          <a:xfrm>
            <a:off x="7686031" y="1557456"/>
            <a:ext cx="3960469" cy="3960465"/>
          </a:xfrm>
          <a:prstGeom prst="star5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DM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4758FCD-0CDC-4FCB-B5C6-B05F1C3D5B2A}"/>
              </a:ext>
            </a:extLst>
          </p:cNvPr>
          <p:cNvSpPr/>
          <p:nvPr/>
        </p:nvSpPr>
        <p:spPr>
          <a:xfrm>
            <a:off x="8439751" y="2793771"/>
            <a:ext cx="901700" cy="901700"/>
          </a:xfrm>
          <a:prstGeom prst="ellipse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5400000" scaled="1"/>
            <a:tileRect/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286F36E-8981-41E5-9DBC-E2A3B0C7D1AC}"/>
              </a:ext>
            </a:extLst>
          </p:cNvPr>
          <p:cNvSpPr/>
          <p:nvPr/>
        </p:nvSpPr>
        <p:spPr>
          <a:xfrm>
            <a:off x="10052651" y="3988054"/>
            <a:ext cx="901700" cy="901700"/>
          </a:xfrm>
          <a:prstGeom prst="ellipse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5400000" scaled="1"/>
            <a:tileRect/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C61D94-5FBD-4A21-AEFB-4190210437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696" y="3569727"/>
            <a:ext cx="2068909" cy="25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5608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5381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CB4D5-2BD0-400D-8EC7-493F476BF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Hermitian Operators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B1A43-0E47-4124-8C42-D125B4ADDD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4283435" cy="4077024"/>
          </a:xfrm>
        </p:spPr>
        <p:txBody>
          <a:bodyPr/>
          <a:lstStyle/>
          <a:p>
            <a:r>
              <a:rPr lang="en-US" dirty="0"/>
              <a:t>The general case of a dark matter scattering interaction is considered</a:t>
            </a:r>
          </a:p>
          <a:p>
            <a:r>
              <a:rPr lang="en-US" dirty="0"/>
              <a:t>The Hermitian operators that govern the interaction are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A7E0E0A-8BDA-4ADB-81DE-26B49AA8F3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68"/>
          <a:stretch/>
        </p:blipFill>
        <p:spPr>
          <a:xfrm>
            <a:off x="5309681" y="1435554"/>
            <a:ext cx="6882319" cy="38393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04FED0-B2D4-4F0E-B28B-F03BDD7B54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75" y="3150601"/>
            <a:ext cx="4681004" cy="372274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C74BA7A6-B50E-4FA8-BE0A-91F8787C4A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049" y="4002500"/>
            <a:ext cx="2512857" cy="37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501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9FF6-1486-4380-9785-24B88CF49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Non-Relativistic Effective Operators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0A19D-1D14-4F69-9FA5-31DC08188D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295076"/>
            <a:ext cx="3972415" cy="4077024"/>
          </a:xfrm>
        </p:spPr>
        <p:txBody>
          <a:bodyPr/>
          <a:lstStyle/>
          <a:p>
            <a:r>
              <a:rPr lang="en-CA" dirty="0"/>
              <a:t>Spin-independent:</a:t>
            </a:r>
          </a:p>
          <a:p>
            <a:r>
              <a:rPr lang="en-CA" dirty="0"/>
              <a:t>Spin-dependent:</a:t>
            </a:r>
          </a:p>
          <a:p>
            <a:r>
              <a:rPr lang="en-CA" dirty="0"/>
              <a:t>Novel interactions, such as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Acts as </a:t>
            </a:r>
            <a:r>
              <a:rPr lang="en-US" dirty="0"/>
              <a:t>leading contributor to higher-energy theories [3]:</a:t>
            </a:r>
          </a:p>
          <a:p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C8CEE8-DE50-49B6-8853-43D99C327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5659" y="1249717"/>
            <a:ext cx="6766342" cy="38012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2A344A-03DA-4669-BFD8-E9C45B2CC6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548" y="1933332"/>
            <a:ext cx="1344017" cy="3005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76C3E4-1BB5-475A-A99B-1CF87B7BFB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677" y="2833336"/>
            <a:ext cx="1567063" cy="5014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D99ED0-EB39-42AF-8140-D362CEED31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85" y="4200593"/>
            <a:ext cx="4750586" cy="282367"/>
          </a:xfrm>
          <a:prstGeom prst="rect">
            <a:avLst/>
          </a:prstGeom>
        </p:spPr>
      </p:pic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9961A0D8-97E7-4A2C-A5B3-BF6FECB795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333" y="1391496"/>
            <a:ext cx="1014032" cy="30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328407"/>
      </p:ext>
    </p:extLst>
  </p:cSld>
  <p:clrMapOvr>
    <a:masterClrMapping/>
  </p:clrMapOvr>
</p:sld>
</file>

<file path=ppt/theme/theme1.xml><?xml version="1.0" encoding="utf-8"?>
<a:theme xmlns:a="http://schemas.openxmlformats.org/drawingml/2006/main" name="Queen's University Presentation">
  <a:themeElements>
    <a:clrScheme name="Custom 16">
      <a:dk1>
        <a:srgbClr val="000000"/>
      </a:dk1>
      <a:lt1>
        <a:srgbClr val="EBEBEC"/>
      </a:lt1>
      <a:dk2>
        <a:srgbClr val="B90D30"/>
      </a:dk2>
      <a:lt2>
        <a:srgbClr val="FFFFFF"/>
      </a:lt2>
      <a:accent1>
        <a:srgbClr val="002452"/>
      </a:accent1>
      <a:accent2>
        <a:srgbClr val="1A4771"/>
      </a:accent2>
      <a:accent3>
        <a:srgbClr val="4D7091"/>
      </a:accent3>
      <a:accent4>
        <a:srgbClr val="8099B1"/>
      </a:accent4>
      <a:accent5>
        <a:srgbClr val="B3C2D0"/>
      </a:accent5>
      <a:accent6>
        <a:srgbClr val="CCD6E0"/>
      </a:accent6>
      <a:hlink>
        <a:srgbClr val="335B81"/>
      </a:hlink>
      <a:folHlink>
        <a:srgbClr val="00245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eens-powerpoint-template-neutral-external-2022-04.pptx" id="{709E1EB5-A69C-463D-A5C7-6678B5153CE7}" vid="{B72FDF84-65C7-4191-BB9E-ACCE7A388D7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5F7E0128C3A5429EC19392EC944ECD" ma:contentTypeVersion="13" ma:contentTypeDescription="Create a new document." ma:contentTypeScope="" ma:versionID="28fe65a4259e20b7796300285bb10a38">
  <xsd:schema xmlns:xsd="http://www.w3.org/2001/XMLSchema" xmlns:xs="http://www.w3.org/2001/XMLSchema" xmlns:p="http://schemas.microsoft.com/office/2006/metadata/properties" xmlns:ns2="5e5da622-d03b-44d5-8258-2a090d027dba" xmlns:ns3="2a008c20-89da-4e85-ad7f-29602c14038c" targetNamespace="http://schemas.microsoft.com/office/2006/metadata/properties" ma:root="true" ma:fieldsID="4e2ddb2d7fe33c76d35773110ce747e6" ns2:_="" ns3:_="">
    <xsd:import namespace="5e5da622-d03b-44d5-8258-2a090d027dba"/>
    <xsd:import namespace="2a008c20-89da-4e85-ad7f-29602c1403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5da622-d03b-44d5-8258-2a090d027d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bd2e69d-a885-47d9-a849-8bc90acf94c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008c20-89da-4e85-ad7f-29602c14038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0486d584-1209-4e23-b6db-207f344022dc}" ma:internalName="TaxCatchAll" ma:showField="CatchAllData" ma:web="2a008c20-89da-4e85-ad7f-29602c1403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5da622-d03b-44d5-8258-2a090d027dba">
      <Terms xmlns="http://schemas.microsoft.com/office/infopath/2007/PartnerControls"/>
    </lcf76f155ced4ddcb4097134ff3c332f>
    <TaxCatchAll xmlns="2a008c20-89da-4e85-ad7f-29602c14038c" xsi:nil="true"/>
  </documentManagement>
</p:properties>
</file>

<file path=customXml/itemProps1.xml><?xml version="1.0" encoding="utf-8"?>
<ds:datastoreItem xmlns:ds="http://schemas.openxmlformats.org/officeDocument/2006/customXml" ds:itemID="{EB36BE92-0593-475A-B8D0-E401C1B763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e5da622-d03b-44d5-8258-2a090d027dba"/>
    <ds:schemaRef ds:uri="2a008c20-89da-4e85-ad7f-29602c1403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E81BC4-925A-4B49-A6EF-ADFCA9D540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F2E5A3-F13C-4E95-B68F-B21C9B2B9569}">
  <ds:schemaRefs>
    <ds:schemaRef ds:uri="5e5da622-d03b-44d5-8258-2a090d027dba"/>
    <ds:schemaRef ds:uri="http://purl.org/dc/elements/1.1/"/>
    <ds:schemaRef ds:uri="http://purl.org/dc/terms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2a008c20-89da-4e85-ad7f-29602c14038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Queens-powerpoint-template-neutral-external-2022-04</Template>
  <TotalTime>840</TotalTime>
  <Words>3303</Words>
  <Application>Microsoft Office PowerPoint</Application>
  <PresentationFormat>Widescreen</PresentationFormat>
  <Paragraphs>377</Paragraphs>
  <Slides>70</Slides>
  <Notes>55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8" baseType="lpstr">
      <vt:lpstr>Arial</vt:lpstr>
      <vt:lpstr>Calibri</vt:lpstr>
      <vt:lpstr>Cambria Math</vt:lpstr>
      <vt:lpstr>Consolas</vt:lpstr>
      <vt:lpstr>Open Sans</vt:lpstr>
      <vt:lpstr>Open Sans Semibold</vt:lpstr>
      <vt:lpstr>System Font Regular</vt:lpstr>
      <vt:lpstr>Queen's University Presentation</vt:lpstr>
      <vt:lpstr>Global fit of Non-relativistic Effective Operator Dark Matter using Solar Neutrinos</vt:lpstr>
      <vt:lpstr>Talk Summary</vt:lpstr>
      <vt:lpstr>Introduction</vt:lpstr>
      <vt:lpstr>Dark Matter Candidates</vt:lpstr>
      <vt:lpstr>Search Types</vt:lpstr>
      <vt:lpstr>Direct Detection</vt:lpstr>
      <vt:lpstr>Advantages of an Effective Field Theory</vt:lpstr>
      <vt:lpstr>Hermitian Operators</vt:lpstr>
      <vt:lpstr>Non-Relativistic Effective Operators</vt:lpstr>
      <vt:lpstr>Cross Section</vt:lpstr>
      <vt:lpstr>Solar Capture</vt:lpstr>
      <vt:lpstr>Capture Process</vt:lpstr>
      <vt:lpstr>Geometric Limit </vt:lpstr>
      <vt:lpstr>Annihilation in the Sun</vt:lpstr>
      <vt:lpstr>Other Applications</vt:lpstr>
      <vt:lpstr>Capt’n General</vt:lpstr>
      <vt:lpstr>GAMBIT</vt:lpstr>
      <vt:lpstr>GAMBIT</vt:lpstr>
      <vt:lpstr>IceCube Neutrino Observatory</vt:lpstr>
      <vt:lpstr>Direct Detection Experiments</vt:lpstr>
      <vt:lpstr>Added Experiments</vt:lpstr>
      <vt:lpstr>Scanning with Diver</vt:lpstr>
      <vt:lpstr>Results and Scans</vt:lpstr>
      <vt:lpstr>Capt’n Capture Rates c1 and c4</vt:lpstr>
      <vt:lpstr>Capt’n Capture Rates c10 and c11</vt:lpstr>
      <vt:lpstr>GAMBIT Scan Parameters</vt:lpstr>
      <vt:lpstr>Spin-Independent and Spin-Dependent bb ̅ Channel</vt:lpstr>
      <vt:lpstr>Spin-Independent and Spin-Dependent bb ̅ Channel Breakdown</vt:lpstr>
      <vt:lpstr>Spin-Independent and Spin-Dependent W^+ W^- Channel</vt:lpstr>
      <vt:lpstr>Spin-Independent and Spin-Dependent W^+ W^- Channel Breakdown</vt:lpstr>
      <vt:lpstr>C10 Coupling Experiment Breakdown</vt:lpstr>
      <vt:lpstr>Conclusions</vt:lpstr>
      <vt:lpstr>Conclusions</vt:lpstr>
      <vt:lpstr>Thank You</vt:lpstr>
      <vt:lpstr>Thank You</vt:lpstr>
      <vt:lpstr>Thank You</vt:lpstr>
      <vt:lpstr>Thank You</vt:lpstr>
      <vt:lpstr>PowerPoint Presentation</vt:lpstr>
      <vt:lpstr>Backup Slides</vt:lpstr>
      <vt:lpstr>Capt’n Comparisons c1</vt:lpstr>
      <vt:lpstr>Capt’n Comparisons c3</vt:lpstr>
      <vt:lpstr>Capt’n Comparisons c4</vt:lpstr>
      <vt:lpstr>Capt’n Comparisons c5</vt:lpstr>
      <vt:lpstr>Capt’n Comparisons c6</vt:lpstr>
      <vt:lpstr>Capt’n Comparisons c7</vt:lpstr>
      <vt:lpstr>Capt’n Comparisons c8</vt:lpstr>
      <vt:lpstr>Capt’n Comparisons c9</vt:lpstr>
      <vt:lpstr>Capt’n Comparisons c10</vt:lpstr>
      <vt:lpstr>Capt’n Comparisons c11</vt:lpstr>
      <vt:lpstr>Capt’n Comparisons c12</vt:lpstr>
      <vt:lpstr>Capt’n Comparisons c13</vt:lpstr>
      <vt:lpstr>Capt’n Comparisons c14</vt:lpstr>
      <vt:lpstr>Capt’n Comparisons c15</vt:lpstr>
      <vt:lpstr>GAMBIT-Capt’n Dependency</vt:lpstr>
      <vt:lpstr>GAMBIT Direct Detection</vt:lpstr>
      <vt:lpstr>All Coupling Parameters</vt:lpstr>
      <vt:lpstr>c3 bb ̅ and W^+ W^- Channels</vt:lpstr>
      <vt:lpstr>c5 bb ̅ and W^+ W^- Channels</vt:lpstr>
      <vt:lpstr>c6 bb ̅ and W^+ W^- Channels</vt:lpstr>
      <vt:lpstr>c7 bb ̅ and W^+ W^- Channels</vt:lpstr>
      <vt:lpstr>c8 bb ̅ and W^+ W^- Channels</vt:lpstr>
      <vt:lpstr>c9 bb ̅ and W^+ W^- Channels</vt:lpstr>
      <vt:lpstr>c10 bb ̅ and W^+ W^- Channels</vt:lpstr>
      <vt:lpstr>c11 bb ̅ and W^+ W^- Channels</vt:lpstr>
      <vt:lpstr>c12 bb ̅ and W^+ W^- Channels</vt:lpstr>
      <vt:lpstr>c13 bb ̅ and W^+ W^- Channels</vt:lpstr>
      <vt:lpstr>c14 bb ̅ and W^+ W^- Channels</vt:lpstr>
      <vt:lpstr>c15 bb ̅ and W^+ W^- Channels</vt:lpstr>
      <vt:lpstr>Nuisance Parameters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Neutral External Presentation Title Page</dc:title>
  <dc:creator>Neal Avis Kozar</dc:creator>
  <cp:lastModifiedBy>Neal Avis Kozar</cp:lastModifiedBy>
  <cp:revision>1</cp:revision>
  <dcterms:created xsi:type="dcterms:W3CDTF">2022-08-07T08:34:40Z</dcterms:created>
  <dcterms:modified xsi:type="dcterms:W3CDTF">2022-08-11T12:19:27Z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0x010100D15F7E0128C3A5429EC19392EC944ECD</vt:lpwstr>
  </property>
</Properties>
</file>