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1"/>
  </p:notesMasterIdLst>
  <p:sldIdLst>
    <p:sldId id="262" r:id="rId2"/>
    <p:sldId id="317" r:id="rId3"/>
    <p:sldId id="322" r:id="rId4"/>
    <p:sldId id="265" r:id="rId5"/>
    <p:sldId id="266" r:id="rId6"/>
    <p:sldId id="316" r:id="rId7"/>
    <p:sldId id="315" r:id="rId8"/>
    <p:sldId id="270" r:id="rId9"/>
    <p:sldId id="271" r:id="rId10"/>
    <p:sldId id="314" r:id="rId11"/>
    <p:sldId id="321" r:id="rId12"/>
    <p:sldId id="323" r:id="rId13"/>
    <p:sldId id="324" r:id="rId14"/>
    <p:sldId id="320" r:id="rId15"/>
    <p:sldId id="318" r:id="rId16"/>
    <p:sldId id="267" r:id="rId17"/>
    <p:sldId id="279" r:id="rId18"/>
    <p:sldId id="280" r:id="rId19"/>
    <p:sldId id="32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8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Brose" userId="ae6174195046cb28" providerId="LiveId" clId="{075AAA5D-EED8-400B-B1E0-5CD9D4F93D0D}"/>
  </pc:docChgLst>
  <pc:docChgLst>
    <pc:chgData name="Robert Brose" userId="ae6174195046cb28" providerId="LiveId" clId="{088AB018-99CC-4997-995E-55DEFD83A408}"/>
    <pc:docChg chg="undo redo custSel addSld modSld sldOrd">
      <pc:chgData name="Robert Brose" userId="ae6174195046cb28" providerId="LiveId" clId="{088AB018-99CC-4997-995E-55DEFD83A408}" dt="2022-08-04T11:32:32.670" v="2173"/>
      <pc:docMkLst>
        <pc:docMk/>
      </pc:docMkLst>
      <pc:sldChg chg="modSp">
        <pc:chgData name="Robert Brose" userId="ae6174195046cb28" providerId="LiveId" clId="{088AB018-99CC-4997-995E-55DEFD83A408}" dt="2022-08-02T07:56:08.514" v="28" actId="20577"/>
        <pc:sldMkLst>
          <pc:docMk/>
          <pc:sldMk cId="3861234653" sldId="262"/>
        </pc:sldMkLst>
        <pc:spChg chg="mod">
          <ac:chgData name="Robert Brose" userId="ae6174195046cb28" providerId="LiveId" clId="{088AB018-99CC-4997-995E-55DEFD83A408}" dt="2022-08-02T07:54:45.506" v="16" actId="20577"/>
          <ac:spMkLst>
            <pc:docMk/>
            <pc:sldMk cId="3861234653" sldId="262"/>
            <ac:spMk id="3" creationId="{7413BEFB-691C-4FAB-89DC-DB6071E0AE3B}"/>
          </ac:spMkLst>
        </pc:spChg>
        <pc:spChg chg="mod">
          <ac:chgData name="Robert Brose" userId="ae6174195046cb28" providerId="LiveId" clId="{088AB018-99CC-4997-995E-55DEFD83A408}" dt="2022-08-02T07:56:08.514" v="28" actId="20577"/>
          <ac:spMkLst>
            <pc:docMk/>
            <pc:sldMk cId="3861234653" sldId="262"/>
            <ac:spMk id="4" creationId="{00000000-0000-0000-0000-000000000000}"/>
          </ac:spMkLst>
        </pc:spChg>
      </pc:sldChg>
      <pc:sldChg chg="addSp delSp modSp">
        <pc:chgData name="Robert Brose" userId="ae6174195046cb28" providerId="LiveId" clId="{088AB018-99CC-4997-995E-55DEFD83A408}" dt="2022-08-04T11:32:32.670" v="2173"/>
        <pc:sldMkLst>
          <pc:docMk/>
          <pc:sldMk cId="3101078251" sldId="265"/>
        </pc:sldMkLst>
        <pc:spChg chg="mod">
          <ac:chgData name="Robert Brose" userId="ae6174195046cb28" providerId="LiveId" clId="{088AB018-99CC-4997-995E-55DEFD83A408}" dt="2022-08-02T07:56:37.704" v="40"/>
          <ac:spMkLst>
            <pc:docMk/>
            <pc:sldMk cId="3101078251" sldId="265"/>
            <ac:spMk id="3" creationId="{71D84DBB-DDB4-4BEC-A659-7D1FE713ABBC}"/>
          </ac:spMkLst>
        </pc:spChg>
        <pc:spChg chg="del">
          <ac:chgData name="Robert Brose" userId="ae6174195046cb28" providerId="LiveId" clId="{088AB018-99CC-4997-995E-55DEFD83A408}" dt="2022-08-04T11:32:12.576" v="2172" actId="478"/>
          <ac:spMkLst>
            <pc:docMk/>
            <pc:sldMk cId="3101078251" sldId="265"/>
            <ac:spMk id="5" creationId="{670E2B54-925F-417D-9106-E5077FCDAC62}"/>
          </ac:spMkLst>
        </pc:spChg>
        <pc:spChg chg="add">
          <ac:chgData name="Robert Brose" userId="ae6174195046cb28" providerId="LiveId" clId="{088AB018-99CC-4997-995E-55DEFD83A408}" dt="2022-08-04T11:32:32.670" v="2173"/>
          <ac:spMkLst>
            <pc:docMk/>
            <pc:sldMk cId="3101078251" sldId="265"/>
            <ac:spMk id="27" creationId="{E99C9D37-0FA8-45CC-B39B-E8242AEF4E44}"/>
          </ac:spMkLst>
        </pc:spChg>
      </pc:sldChg>
      <pc:sldChg chg="modSp">
        <pc:chgData name="Robert Brose" userId="ae6174195046cb28" providerId="LiveId" clId="{088AB018-99CC-4997-995E-55DEFD83A408}" dt="2022-08-02T07:56:40.924" v="41"/>
        <pc:sldMkLst>
          <pc:docMk/>
          <pc:sldMk cId="2053220034" sldId="266"/>
        </pc:sldMkLst>
        <pc:spChg chg="mod">
          <ac:chgData name="Robert Brose" userId="ae6174195046cb28" providerId="LiveId" clId="{088AB018-99CC-4997-995E-55DEFD83A408}" dt="2022-08-02T07:56:40.924" v="41"/>
          <ac:spMkLst>
            <pc:docMk/>
            <pc:sldMk cId="2053220034" sldId="266"/>
            <ac:spMk id="6" creationId="{08F5218A-A65E-4553-B30B-956F1163CF91}"/>
          </ac:spMkLst>
        </pc:spChg>
      </pc:sldChg>
      <pc:sldChg chg="modSp">
        <pc:chgData name="Robert Brose" userId="ae6174195046cb28" providerId="LiveId" clId="{088AB018-99CC-4997-995E-55DEFD83A408}" dt="2022-08-04T09:20:23.062" v="2150" actId="207"/>
        <pc:sldMkLst>
          <pc:docMk/>
          <pc:sldMk cId="83540929" sldId="267"/>
        </pc:sldMkLst>
        <pc:spChg chg="mod">
          <ac:chgData name="Robert Brose" userId="ae6174195046cb28" providerId="LiveId" clId="{088AB018-99CC-4997-995E-55DEFD83A408}" dt="2022-08-02T07:57:08.224" v="49" actId="207"/>
          <ac:spMkLst>
            <pc:docMk/>
            <pc:sldMk cId="83540929" sldId="267"/>
            <ac:spMk id="5" creationId="{56CE0A5E-8266-48D5-8057-0634C6B96ECD}"/>
          </ac:spMkLst>
        </pc:spChg>
        <pc:spChg chg="mod">
          <ac:chgData name="Robert Brose" userId="ae6174195046cb28" providerId="LiveId" clId="{088AB018-99CC-4997-995E-55DEFD83A408}" dt="2022-08-04T09:20:23.062" v="2150" actId="207"/>
          <ac:spMkLst>
            <pc:docMk/>
            <pc:sldMk cId="83540929" sldId="267"/>
            <ac:spMk id="7" creationId="{F2152F0C-8147-4DCB-A8AE-2D465A9C650B}"/>
          </ac:spMkLst>
        </pc:spChg>
      </pc:sldChg>
      <pc:sldChg chg="addSp modSp modAnim">
        <pc:chgData name="Robert Brose" userId="ae6174195046cb28" providerId="LiveId" clId="{088AB018-99CC-4997-995E-55DEFD83A408}" dt="2022-08-04T09:03:54.509" v="1926"/>
        <pc:sldMkLst>
          <pc:docMk/>
          <pc:sldMk cId="2964569578" sldId="270"/>
        </pc:sldMkLst>
        <pc:spChg chg="add mod">
          <ac:chgData name="Robert Brose" userId="ae6174195046cb28" providerId="LiveId" clId="{088AB018-99CC-4997-995E-55DEFD83A408}" dt="2022-08-04T08:49:54.671" v="1763" actId="14100"/>
          <ac:spMkLst>
            <pc:docMk/>
            <pc:sldMk cId="2964569578" sldId="270"/>
            <ac:spMk id="2" creationId="{82CBE365-2040-4CB6-8055-164A7E26A79E}"/>
          </ac:spMkLst>
        </pc:spChg>
        <pc:spChg chg="mod">
          <ac:chgData name="Robert Brose" userId="ae6174195046cb28" providerId="LiveId" clId="{088AB018-99CC-4997-995E-55DEFD83A408}" dt="2022-08-02T07:56:48.746" v="43"/>
          <ac:spMkLst>
            <pc:docMk/>
            <pc:sldMk cId="2964569578" sldId="270"/>
            <ac:spMk id="4" creationId="{09B63600-FB4D-47AB-B6B9-E0AE419806B6}"/>
          </ac:spMkLst>
        </pc:spChg>
        <pc:cxnChg chg="add mod">
          <ac:chgData name="Robert Brose" userId="ae6174195046cb28" providerId="LiveId" clId="{088AB018-99CC-4997-995E-55DEFD83A408}" dt="2022-08-04T08:49:54.671" v="1763" actId="14100"/>
          <ac:cxnSpMkLst>
            <pc:docMk/>
            <pc:sldMk cId="2964569578" sldId="270"/>
            <ac:cxnSpMk id="6" creationId="{1455B1AF-C0A2-4C4F-ADFD-E28B5078B5B7}"/>
          </ac:cxnSpMkLst>
        </pc:cxnChg>
      </pc:sldChg>
      <pc:sldChg chg="modSp">
        <pc:chgData name="Robert Brose" userId="ae6174195046cb28" providerId="LiveId" clId="{088AB018-99CC-4997-995E-55DEFD83A408}" dt="2022-08-02T09:37:16.996" v="325" actId="6549"/>
        <pc:sldMkLst>
          <pc:docMk/>
          <pc:sldMk cId="4216895621" sldId="271"/>
        </pc:sldMkLst>
        <pc:spChg chg="mod">
          <ac:chgData name="Robert Brose" userId="ae6174195046cb28" providerId="LiveId" clId="{088AB018-99CC-4997-995E-55DEFD83A408}" dt="2022-08-02T07:56:52.260" v="44" actId="6549"/>
          <ac:spMkLst>
            <pc:docMk/>
            <pc:sldMk cId="4216895621" sldId="271"/>
            <ac:spMk id="6" creationId="{FF2FE899-11BB-42DD-A442-392C956B1673}"/>
          </ac:spMkLst>
        </pc:spChg>
        <pc:spChg chg="mod">
          <ac:chgData name="Robert Brose" userId="ae6174195046cb28" providerId="LiveId" clId="{088AB018-99CC-4997-995E-55DEFD83A408}" dt="2022-08-02T09:37:16.996" v="325" actId="6549"/>
          <ac:spMkLst>
            <pc:docMk/>
            <pc:sldMk cId="4216895621" sldId="271"/>
            <ac:spMk id="19" creationId="{BD00C89B-C706-475A-A1DA-29DDF9B9FB25}"/>
          </ac:spMkLst>
        </pc:spChg>
      </pc:sldChg>
      <pc:sldChg chg="modSp">
        <pc:chgData name="Robert Brose" userId="ae6174195046cb28" providerId="LiveId" clId="{088AB018-99CC-4997-995E-55DEFD83A408}" dt="2022-08-03T09:19:23.168" v="1569" actId="20577"/>
        <pc:sldMkLst>
          <pc:docMk/>
          <pc:sldMk cId="2757789339" sldId="279"/>
        </pc:sldMkLst>
        <pc:spChg chg="mod">
          <ac:chgData name="Robert Brose" userId="ae6174195046cb28" providerId="LiveId" clId="{088AB018-99CC-4997-995E-55DEFD83A408}" dt="2022-08-03T09:19:23.168" v="1569" actId="20577"/>
          <ac:spMkLst>
            <pc:docMk/>
            <pc:sldMk cId="2757789339" sldId="279"/>
            <ac:spMk id="3" creationId="{358DE65E-D9BA-4AC3-AF58-21ECDDBBB0D0}"/>
          </ac:spMkLst>
        </pc:spChg>
        <pc:spChg chg="mod">
          <ac:chgData name="Robert Brose" userId="ae6174195046cb28" providerId="LiveId" clId="{088AB018-99CC-4997-995E-55DEFD83A408}" dt="2022-08-02T07:57:11.524" v="50" actId="20577"/>
          <ac:spMkLst>
            <pc:docMk/>
            <pc:sldMk cId="2757789339" sldId="279"/>
            <ac:spMk id="5" creationId="{79EA8CDF-69D1-41BF-8DB9-70851EFAA4EC}"/>
          </ac:spMkLst>
        </pc:spChg>
      </pc:sldChg>
      <pc:sldChg chg="addSp modSp modAnim">
        <pc:chgData name="Robert Brose" userId="ae6174195046cb28" providerId="LiveId" clId="{088AB018-99CC-4997-995E-55DEFD83A408}" dt="2022-08-04T09:06:30.313" v="1972" actId="207"/>
        <pc:sldMkLst>
          <pc:docMk/>
          <pc:sldMk cId="2227326593" sldId="314"/>
        </pc:sldMkLst>
        <pc:spChg chg="mod">
          <ac:chgData name="Robert Brose" userId="ae6174195046cb28" providerId="LiveId" clId="{088AB018-99CC-4997-995E-55DEFD83A408}" dt="2022-08-02T07:56:55.013" v="45" actId="207"/>
          <ac:spMkLst>
            <pc:docMk/>
            <pc:sldMk cId="2227326593" sldId="314"/>
            <ac:spMk id="2" creationId="{03004EE2-AF5D-48DF-84CB-39018B5D0D8C}"/>
          </ac:spMkLst>
        </pc:spChg>
        <pc:spChg chg="mod">
          <ac:chgData name="Robert Brose" userId="ae6174195046cb28" providerId="LiveId" clId="{088AB018-99CC-4997-995E-55DEFD83A408}" dt="2022-08-04T08:48:38.352" v="1735" actId="20577"/>
          <ac:spMkLst>
            <pc:docMk/>
            <pc:sldMk cId="2227326593" sldId="314"/>
            <ac:spMk id="3" creationId="{6F45260C-6C2F-49CE-B03B-2D4EC27A5431}"/>
          </ac:spMkLst>
        </pc:spChg>
        <pc:spChg chg="add mod">
          <ac:chgData name="Robert Brose" userId="ae6174195046cb28" providerId="LiveId" clId="{088AB018-99CC-4997-995E-55DEFD83A408}" dt="2022-08-04T09:06:30.313" v="1972" actId="207"/>
          <ac:spMkLst>
            <pc:docMk/>
            <pc:sldMk cId="2227326593" sldId="314"/>
            <ac:spMk id="15" creationId="{6BD242C1-1A55-4317-ADE7-7E1CF8D4BFC8}"/>
          </ac:spMkLst>
        </pc:spChg>
      </pc:sldChg>
      <pc:sldChg chg="modSp">
        <pc:chgData name="Robert Brose" userId="ae6174195046cb28" providerId="LiveId" clId="{088AB018-99CC-4997-995E-55DEFD83A408}" dt="2022-08-02T07:56:45.669" v="42"/>
        <pc:sldMkLst>
          <pc:docMk/>
          <pc:sldMk cId="3669749803" sldId="316"/>
        </pc:sldMkLst>
        <pc:spChg chg="mod">
          <ac:chgData name="Robert Brose" userId="ae6174195046cb28" providerId="LiveId" clId="{088AB018-99CC-4997-995E-55DEFD83A408}" dt="2022-08-02T07:56:45.669" v="42"/>
          <ac:spMkLst>
            <pc:docMk/>
            <pc:sldMk cId="3669749803" sldId="316"/>
            <ac:spMk id="2" creationId="{36B9F0F7-460E-49D9-9888-40E1237BCBA0}"/>
          </ac:spMkLst>
        </pc:spChg>
      </pc:sldChg>
      <pc:sldChg chg="modSp">
        <pc:chgData name="Robert Brose" userId="ae6174195046cb28" providerId="LiveId" clId="{088AB018-99CC-4997-995E-55DEFD83A408}" dt="2022-08-04T08:43:02.017" v="1601" actId="20577"/>
        <pc:sldMkLst>
          <pc:docMk/>
          <pc:sldMk cId="3308442884" sldId="317"/>
        </pc:sldMkLst>
        <pc:spChg chg="mod">
          <ac:chgData name="Robert Brose" userId="ae6174195046cb28" providerId="LiveId" clId="{088AB018-99CC-4997-995E-55DEFD83A408}" dt="2022-08-02T08:22:21.302" v="64" actId="20577"/>
          <ac:spMkLst>
            <pc:docMk/>
            <pc:sldMk cId="3308442884" sldId="317"/>
            <ac:spMk id="4" creationId="{00000000-0000-0000-0000-000000000000}"/>
          </ac:spMkLst>
        </pc:spChg>
        <pc:spChg chg="mod">
          <ac:chgData name="Robert Brose" userId="ae6174195046cb28" providerId="LiveId" clId="{088AB018-99CC-4997-995E-55DEFD83A408}" dt="2022-08-04T08:43:02.017" v="1601" actId="20577"/>
          <ac:spMkLst>
            <pc:docMk/>
            <pc:sldMk cId="3308442884" sldId="317"/>
            <ac:spMk id="6" creationId="{9401DB14-424B-4E22-BE9D-40B0C53C0A2C}"/>
          </ac:spMkLst>
        </pc:spChg>
        <pc:spChg chg="mod">
          <ac:chgData name="Robert Brose" userId="ae6174195046cb28" providerId="LiveId" clId="{088AB018-99CC-4997-995E-55DEFD83A408}" dt="2022-08-02T07:56:31.964" v="39" actId="20577"/>
          <ac:spMkLst>
            <pc:docMk/>
            <pc:sldMk cId="3308442884" sldId="317"/>
            <ac:spMk id="7" creationId="{2A798FF1-4C52-4B57-B83D-85AFD11D4BEE}"/>
          </ac:spMkLst>
        </pc:spChg>
      </pc:sldChg>
      <pc:sldChg chg="addSp delSp modSp modAnim">
        <pc:chgData name="Robert Brose" userId="ae6174195046cb28" providerId="LiveId" clId="{088AB018-99CC-4997-995E-55DEFD83A408}" dt="2022-08-04T09:20:27.808" v="2151" actId="207"/>
        <pc:sldMkLst>
          <pc:docMk/>
          <pc:sldMk cId="3222413410" sldId="318"/>
        </pc:sldMkLst>
        <pc:spChg chg="mod">
          <ac:chgData name="Robert Brose" userId="ae6174195046cb28" providerId="LiveId" clId="{088AB018-99CC-4997-995E-55DEFD83A408}" dt="2022-08-03T08:36:31.925" v="1146" actId="6549"/>
          <ac:spMkLst>
            <pc:docMk/>
            <pc:sldMk cId="3222413410" sldId="318"/>
            <ac:spMk id="4" creationId="{50BD69B0-FA55-42FD-B107-4E22E675897D}"/>
          </ac:spMkLst>
        </pc:spChg>
        <pc:spChg chg="mod">
          <ac:chgData name="Robert Brose" userId="ae6174195046cb28" providerId="LiveId" clId="{088AB018-99CC-4997-995E-55DEFD83A408}" dt="2022-08-02T07:57:05.874" v="48" actId="207"/>
          <ac:spMkLst>
            <pc:docMk/>
            <pc:sldMk cId="3222413410" sldId="318"/>
            <ac:spMk id="5" creationId="{56CE0A5E-8266-48D5-8057-0634C6B96ECD}"/>
          </ac:spMkLst>
        </pc:spChg>
        <pc:spChg chg="mod ord">
          <ac:chgData name="Robert Brose" userId="ae6174195046cb28" providerId="LiveId" clId="{088AB018-99CC-4997-995E-55DEFD83A408}" dt="2022-08-03T08:37:06.434" v="1156" actId="167"/>
          <ac:spMkLst>
            <pc:docMk/>
            <pc:sldMk cId="3222413410" sldId="318"/>
            <ac:spMk id="7" creationId="{F2152F0C-8147-4DCB-A8AE-2D465A9C650B}"/>
          </ac:spMkLst>
        </pc:spChg>
        <pc:spChg chg="mod">
          <ac:chgData name="Robert Brose" userId="ae6174195046cb28" providerId="LiveId" clId="{088AB018-99CC-4997-995E-55DEFD83A408}" dt="2022-08-03T08:47:06.916" v="1162" actId="1076"/>
          <ac:spMkLst>
            <pc:docMk/>
            <pc:sldMk cId="3222413410" sldId="318"/>
            <ac:spMk id="9" creationId="{870C2503-F682-4B8C-B780-183AFD25966E}"/>
          </ac:spMkLst>
        </pc:spChg>
        <pc:spChg chg="mod">
          <ac:chgData name="Robert Brose" userId="ae6174195046cb28" providerId="LiveId" clId="{088AB018-99CC-4997-995E-55DEFD83A408}" dt="2022-08-03T08:47:11.826" v="1164" actId="1076"/>
          <ac:spMkLst>
            <pc:docMk/>
            <pc:sldMk cId="3222413410" sldId="318"/>
            <ac:spMk id="10" creationId="{9A7F7461-A284-49E3-9FB2-90FC88CFC211}"/>
          </ac:spMkLst>
        </pc:spChg>
        <pc:spChg chg="del">
          <ac:chgData name="Robert Brose" userId="ae6174195046cb28" providerId="LiveId" clId="{088AB018-99CC-4997-995E-55DEFD83A408}" dt="2022-08-03T08:47:01.086" v="1161" actId="478"/>
          <ac:spMkLst>
            <pc:docMk/>
            <pc:sldMk cId="3222413410" sldId="318"/>
            <ac:spMk id="11" creationId="{32F2418D-E365-4202-9FAD-451E450B1D02}"/>
          </ac:spMkLst>
        </pc:spChg>
        <pc:spChg chg="del">
          <ac:chgData name="Robert Brose" userId="ae6174195046cb28" providerId="LiveId" clId="{088AB018-99CC-4997-995E-55DEFD83A408}" dt="2022-08-03T08:47:01.086" v="1161" actId="478"/>
          <ac:spMkLst>
            <pc:docMk/>
            <pc:sldMk cId="3222413410" sldId="318"/>
            <ac:spMk id="12" creationId="{277C3EBC-2095-4490-9252-989649150094}"/>
          </ac:spMkLst>
        </pc:spChg>
        <pc:spChg chg="del">
          <ac:chgData name="Robert Brose" userId="ae6174195046cb28" providerId="LiveId" clId="{088AB018-99CC-4997-995E-55DEFD83A408}" dt="2022-08-03T08:36:11.516" v="1143" actId="478"/>
          <ac:spMkLst>
            <pc:docMk/>
            <pc:sldMk cId="3222413410" sldId="318"/>
            <ac:spMk id="13" creationId="{405E45B0-A8A5-4771-8CFC-AF903E3CD73C}"/>
          </ac:spMkLst>
        </pc:spChg>
        <pc:spChg chg="del">
          <ac:chgData name="Robert Brose" userId="ae6174195046cb28" providerId="LiveId" clId="{088AB018-99CC-4997-995E-55DEFD83A408}" dt="2022-08-03T08:36:11.516" v="1143" actId="478"/>
          <ac:spMkLst>
            <pc:docMk/>
            <pc:sldMk cId="3222413410" sldId="318"/>
            <ac:spMk id="14" creationId="{B33FF712-5031-4F8E-BC14-E584CFA367A1}"/>
          </ac:spMkLst>
        </pc:spChg>
        <pc:spChg chg="del">
          <ac:chgData name="Robert Brose" userId="ae6174195046cb28" providerId="LiveId" clId="{088AB018-99CC-4997-995E-55DEFD83A408}" dt="2022-08-03T08:36:11.516" v="1143" actId="478"/>
          <ac:spMkLst>
            <pc:docMk/>
            <pc:sldMk cId="3222413410" sldId="318"/>
            <ac:spMk id="15" creationId="{5D9C6148-77FB-4F2D-9198-AC2C8ED5D807}"/>
          </ac:spMkLst>
        </pc:spChg>
        <pc:spChg chg="del">
          <ac:chgData name="Robert Brose" userId="ae6174195046cb28" providerId="LiveId" clId="{088AB018-99CC-4997-995E-55DEFD83A408}" dt="2022-08-03T08:36:11.516" v="1143" actId="478"/>
          <ac:spMkLst>
            <pc:docMk/>
            <pc:sldMk cId="3222413410" sldId="318"/>
            <ac:spMk id="16" creationId="{C52FD688-7A61-439B-8569-6AB0483954AF}"/>
          </ac:spMkLst>
        </pc:spChg>
        <pc:spChg chg="mod">
          <ac:chgData name="Robert Brose" userId="ae6174195046cb28" providerId="LiveId" clId="{088AB018-99CC-4997-995E-55DEFD83A408}" dt="2022-08-03T08:37:00.883" v="1155" actId="14100"/>
          <ac:spMkLst>
            <pc:docMk/>
            <pc:sldMk cId="3222413410" sldId="318"/>
            <ac:spMk id="17" creationId="{D1DD8DC2-08AA-4B83-9779-7D05F85D7DB1}"/>
          </ac:spMkLst>
        </pc:spChg>
        <pc:spChg chg="mod">
          <ac:chgData name="Robert Brose" userId="ae6174195046cb28" providerId="LiveId" clId="{088AB018-99CC-4997-995E-55DEFD83A408}" dt="2022-08-03T08:37:11.455" v="1158" actId="1076"/>
          <ac:spMkLst>
            <pc:docMk/>
            <pc:sldMk cId="3222413410" sldId="318"/>
            <ac:spMk id="19" creationId="{4C53DD2F-13FA-4C36-8D04-53CD7065B19B}"/>
          </ac:spMkLst>
        </pc:spChg>
        <pc:spChg chg="del">
          <ac:chgData name="Robert Brose" userId="ae6174195046cb28" providerId="LiveId" clId="{088AB018-99CC-4997-995E-55DEFD83A408}" dt="2022-08-03T08:36:11.516" v="1143" actId="478"/>
          <ac:spMkLst>
            <pc:docMk/>
            <pc:sldMk cId="3222413410" sldId="318"/>
            <ac:spMk id="20" creationId="{CBA18E63-6A11-49B9-AA6A-53DFFB9182DE}"/>
          </ac:spMkLst>
        </pc:spChg>
        <pc:spChg chg="mod">
          <ac:chgData name="Robert Brose" userId="ae6174195046cb28" providerId="LiveId" clId="{088AB018-99CC-4997-995E-55DEFD83A408}" dt="2022-08-03T08:37:17.855" v="1160" actId="1076"/>
          <ac:spMkLst>
            <pc:docMk/>
            <pc:sldMk cId="3222413410" sldId="318"/>
            <ac:spMk id="23" creationId="{1BB08157-88F5-4870-BC86-E09DCEAE07FC}"/>
          </ac:spMkLst>
        </pc:spChg>
        <pc:spChg chg="del">
          <ac:chgData name="Robert Brose" userId="ae6174195046cb28" providerId="LiveId" clId="{088AB018-99CC-4997-995E-55DEFD83A408}" dt="2022-08-03T08:47:01.086" v="1161" actId="478"/>
          <ac:spMkLst>
            <pc:docMk/>
            <pc:sldMk cId="3222413410" sldId="318"/>
            <ac:spMk id="25" creationId="{690852A9-9D9F-4436-97A8-4A79C50BE21C}"/>
          </ac:spMkLst>
        </pc:spChg>
        <pc:spChg chg="add mod">
          <ac:chgData name="Robert Brose" userId="ae6174195046cb28" providerId="LiveId" clId="{088AB018-99CC-4997-995E-55DEFD83A408}" dt="2022-08-04T09:20:27.808" v="2151" actId="207"/>
          <ac:spMkLst>
            <pc:docMk/>
            <pc:sldMk cId="3222413410" sldId="318"/>
            <ac:spMk id="25" creationId="{512589DE-B5AD-49F7-A1D3-F0C4BA9F8B34}"/>
          </ac:spMkLst>
        </pc:spChg>
        <pc:spChg chg="del">
          <ac:chgData name="Robert Brose" userId="ae6174195046cb28" providerId="LiveId" clId="{088AB018-99CC-4997-995E-55DEFD83A408}" dt="2022-08-03T08:47:08.356" v="1163" actId="478"/>
          <ac:spMkLst>
            <pc:docMk/>
            <pc:sldMk cId="3222413410" sldId="318"/>
            <ac:spMk id="26" creationId="{5CE0DB7F-26A9-4B1A-B343-A6210058D73B}"/>
          </ac:spMkLst>
        </pc:spChg>
        <pc:spChg chg="add mod">
          <ac:chgData name="Robert Brose" userId="ae6174195046cb28" providerId="LiveId" clId="{088AB018-99CC-4997-995E-55DEFD83A408}" dt="2022-08-04T09:17:11.130" v="2059" actId="20577"/>
          <ac:spMkLst>
            <pc:docMk/>
            <pc:sldMk cId="3222413410" sldId="318"/>
            <ac:spMk id="29" creationId="{51883E1B-2C25-4C4D-86C3-DF9BE7565993}"/>
          </ac:spMkLst>
        </pc:spChg>
        <pc:spChg chg="add mod">
          <ac:chgData name="Robert Brose" userId="ae6174195046cb28" providerId="LiveId" clId="{088AB018-99CC-4997-995E-55DEFD83A408}" dt="2022-08-03T09:07:26.878" v="1287" actId="20577"/>
          <ac:spMkLst>
            <pc:docMk/>
            <pc:sldMk cId="3222413410" sldId="318"/>
            <ac:spMk id="30" creationId="{3EAF51E7-B4E8-4F22-84C9-B8FEF1D1E2FA}"/>
          </ac:spMkLst>
        </pc:spChg>
        <pc:grpChg chg="add mod">
          <ac:chgData name="Robert Brose" userId="ae6174195046cb28" providerId="LiveId" clId="{088AB018-99CC-4997-995E-55DEFD83A408}" dt="2022-08-03T08:51:47.101" v="1268" actId="164"/>
          <ac:grpSpMkLst>
            <pc:docMk/>
            <pc:sldMk cId="3222413410" sldId="318"/>
            <ac:grpSpMk id="31" creationId="{F4C4022E-8F61-470C-89D7-A64C254C0869}"/>
          </ac:grpSpMkLst>
        </pc:grpChg>
        <pc:picChg chg="ord">
          <ac:chgData name="Robert Brose" userId="ae6174195046cb28" providerId="LiveId" clId="{088AB018-99CC-4997-995E-55DEFD83A408}" dt="2022-08-03T08:37:14.504" v="1159" actId="167"/>
          <ac:picMkLst>
            <pc:docMk/>
            <pc:sldMk cId="3222413410" sldId="318"/>
            <ac:picMk id="3" creationId="{A0F15B9C-5766-487D-889E-361265A856CF}"/>
          </ac:picMkLst>
        </pc:picChg>
        <pc:picChg chg="del">
          <ac:chgData name="Robert Brose" userId="ae6174195046cb28" providerId="LiveId" clId="{088AB018-99CC-4997-995E-55DEFD83A408}" dt="2022-08-03T08:36:00.686" v="1142" actId="478"/>
          <ac:picMkLst>
            <pc:docMk/>
            <pc:sldMk cId="3222413410" sldId="318"/>
            <ac:picMk id="8" creationId="{2F2DA88B-FF19-4129-8A1B-6C141EF50F99}"/>
          </ac:picMkLst>
        </pc:picChg>
        <pc:picChg chg="add mod">
          <ac:chgData name="Robert Brose" userId="ae6174195046cb28" providerId="LiveId" clId="{088AB018-99CC-4997-995E-55DEFD83A408}" dt="2022-08-03T08:51:47.101" v="1268" actId="164"/>
          <ac:picMkLst>
            <pc:docMk/>
            <pc:sldMk cId="3222413410" sldId="318"/>
            <ac:picMk id="18" creationId="{AD3D6A4D-3795-45A6-80BD-847D39416FBF}"/>
          </ac:picMkLst>
        </pc:picChg>
      </pc:sldChg>
      <pc:sldChg chg="addSp modSp modAnim">
        <pc:chgData name="Robert Brose" userId="ae6174195046cb28" providerId="LiveId" clId="{088AB018-99CC-4997-995E-55DEFD83A408}" dt="2022-08-04T09:08:28.898" v="2042" actId="1076"/>
        <pc:sldMkLst>
          <pc:docMk/>
          <pc:sldMk cId="1161224207" sldId="320"/>
        </pc:sldMkLst>
        <pc:spChg chg="mod">
          <ac:chgData name="Robert Brose" userId="ae6174195046cb28" providerId="LiveId" clId="{088AB018-99CC-4997-995E-55DEFD83A408}" dt="2022-08-02T07:57:00.024" v="47" actId="1076"/>
          <ac:spMkLst>
            <pc:docMk/>
            <pc:sldMk cId="1161224207" sldId="320"/>
            <ac:spMk id="2" creationId="{03004EE2-AF5D-48DF-84CB-39018B5D0D8C}"/>
          </ac:spMkLst>
        </pc:spChg>
        <pc:spChg chg="mod">
          <ac:chgData name="Robert Brose" userId="ae6174195046cb28" providerId="LiveId" clId="{088AB018-99CC-4997-995E-55DEFD83A408}" dt="2022-08-04T08:49:17.621" v="1758" actId="20577"/>
          <ac:spMkLst>
            <pc:docMk/>
            <pc:sldMk cId="1161224207" sldId="320"/>
            <ac:spMk id="3" creationId="{6F45260C-6C2F-49CE-B03B-2D4EC27A5431}"/>
          </ac:spMkLst>
        </pc:spChg>
        <pc:spChg chg="add mod">
          <ac:chgData name="Robert Brose" userId="ae6174195046cb28" providerId="LiveId" clId="{088AB018-99CC-4997-995E-55DEFD83A408}" dt="2022-08-04T09:08:28.898" v="2042" actId="1076"/>
          <ac:spMkLst>
            <pc:docMk/>
            <pc:sldMk cId="1161224207" sldId="320"/>
            <ac:spMk id="23" creationId="{2602C2C9-A8CF-44E4-A5A8-8DABA1960328}"/>
          </ac:spMkLst>
        </pc:spChg>
      </pc:sldChg>
      <pc:sldChg chg="addSp modSp modAnim">
        <pc:chgData name="Robert Brose" userId="ae6174195046cb28" providerId="LiveId" clId="{088AB018-99CC-4997-995E-55DEFD83A408}" dt="2022-08-04T09:06:23.572" v="1971" actId="207"/>
        <pc:sldMkLst>
          <pc:docMk/>
          <pc:sldMk cId="2898571963" sldId="321"/>
        </pc:sldMkLst>
        <pc:spChg chg="mod">
          <ac:chgData name="Robert Brose" userId="ae6174195046cb28" providerId="LiveId" clId="{088AB018-99CC-4997-995E-55DEFD83A408}" dt="2022-08-02T07:56:57.388" v="46" actId="207"/>
          <ac:spMkLst>
            <pc:docMk/>
            <pc:sldMk cId="2898571963" sldId="321"/>
            <ac:spMk id="2" creationId="{03004EE2-AF5D-48DF-84CB-39018B5D0D8C}"/>
          </ac:spMkLst>
        </pc:spChg>
        <pc:spChg chg="mod">
          <ac:chgData name="Robert Brose" userId="ae6174195046cb28" providerId="LiveId" clId="{088AB018-99CC-4997-995E-55DEFD83A408}" dt="2022-08-04T08:48:55.192" v="1749" actId="20577"/>
          <ac:spMkLst>
            <pc:docMk/>
            <pc:sldMk cId="2898571963" sldId="321"/>
            <ac:spMk id="3" creationId="{6F45260C-6C2F-49CE-B03B-2D4EC27A5431}"/>
          </ac:spMkLst>
        </pc:spChg>
        <pc:spChg chg="add mod">
          <ac:chgData name="Robert Brose" userId="ae6174195046cb28" providerId="LiveId" clId="{088AB018-99CC-4997-995E-55DEFD83A408}" dt="2022-08-04T09:06:23.572" v="1971" actId="207"/>
          <ac:spMkLst>
            <pc:docMk/>
            <pc:sldMk cId="2898571963" sldId="321"/>
            <ac:spMk id="20" creationId="{8689D45A-A5C8-446F-A920-00B76308FEA0}"/>
          </ac:spMkLst>
        </pc:spChg>
      </pc:sldChg>
      <pc:sldChg chg="addSp delSp modSp add delAnim modAnim">
        <pc:chgData name="Robert Brose" userId="ae6174195046cb28" providerId="LiveId" clId="{088AB018-99CC-4997-995E-55DEFD83A408}" dt="2022-08-04T08:26:03.682" v="1579" actId="14100"/>
        <pc:sldMkLst>
          <pc:docMk/>
          <pc:sldMk cId="473809456" sldId="322"/>
        </pc:sldMkLst>
        <pc:spChg chg="mod">
          <ac:chgData name="Robert Brose" userId="ae6174195046cb28" providerId="LiveId" clId="{088AB018-99CC-4997-995E-55DEFD83A408}" dt="2022-08-02T08:22:31.151" v="77" actId="20577"/>
          <ac:spMkLst>
            <pc:docMk/>
            <pc:sldMk cId="473809456" sldId="322"/>
            <ac:spMk id="4" creationId="{00000000-0000-0000-0000-000000000000}"/>
          </ac:spMkLst>
        </pc:spChg>
        <pc:spChg chg="mod">
          <ac:chgData name="Robert Brose" userId="ae6174195046cb28" providerId="LiveId" clId="{088AB018-99CC-4997-995E-55DEFD83A408}" dt="2022-08-02T08:22:41.541" v="104" actId="20577"/>
          <ac:spMkLst>
            <pc:docMk/>
            <pc:sldMk cId="473809456" sldId="322"/>
            <ac:spMk id="6" creationId="{9401DB14-424B-4E22-BE9D-40B0C53C0A2C}"/>
          </ac:spMkLst>
        </pc:spChg>
        <pc:spChg chg="mod">
          <ac:chgData name="Robert Brose" userId="ae6174195046cb28" providerId="LiveId" clId="{088AB018-99CC-4997-995E-55DEFD83A408}" dt="2022-08-02T09:11:27.979" v="195" actId="1076"/>
          <ac:spMkLst>
            <pc:docMk/>
            <pc:sldMk cId="473809456" sldId="322"/>
            <ac:spMk id="13" creationId="{79147A2A-AC36-454D-84F7-F6F4F132B030}"/>
          </ac:spMkLst>
        </pc:spChg>
        <pc:spChg chg="del">
          <ac:chgData name="Robert Brose" userId="ae6174195046cb28" providerId="LiveId" clId="{088AB018-99CC-4997-995E-55DEFD83A408}" dt="2022-08-02T08:22:54.431" v="106" actId="478"/>
          <ac:spMkLst>
            <pc:docMk/>
            <pc:sldMk cId="473809456" sldId="322"/>
            <ac:spMk id="17" creationId="{575BA4C3-A1D9-41F9-92BC-EE8DD2429F3C}"/>
          </ac:spMkLst>
        </pc:spChg>
        <pc:spChg chg="del">
          <ac:chgData name="Robert Brose" userId="ae6174195046cb28" providerId="LiveId" clId="{088AB018-99CC-4997-995E-55DEFD83A408}" dt="2022-08-02T08:22:48.372" v="105" actId="478"/>
          <ac:spMkLst>
            <pc:docMk/>
            <pc:sldMk cId="473809456" sldId="322"/>
            <ac:spMk id="19" creationId="{DFFD06EC-0F24-46B6-8EA5-E3EB1F032FF7}"/>
          </ac:spMkLst>
        </pc:spChg>
        <pc:spChg chg="add mod">
          <ac:chgData name="Robert Brose" userId="ae6174195046cb28" providerId="LiveId" clId="{088AB018-99CC-4997-995E-55DEFD83A408}" dt="2022-08-02T09:24:57.377" v="259" actId="20577"/>
          <ac:spMkLst>
            <pc:docMk/>
            <pc:sldMk cId="473809456" sldId="322"/>
            <ac:spMk id="20" creationId="{3676D85F-A941-4899-9BD8-EC22E7479946}"/>
          </ac:spMkLst>
        </pc:spChg>
        <pc:spChg chg="add mod">
          <ac:chgData name="Robert Brose" userId="ae6174195046cb28" providerId="LiveId" clId="{088AB018-99CC-4997-995E-55DEFD83A408}" dt="2022-08-02T09:26:20.086" v="265" actId="1076"/>
          <ac:spMkLst>
            <pc:docMk/>
            <pc:sldMk cId="473809456" sldId="322"/>
            <ac:spMk id="21" creationId="{7FA7A9C0-3589-4BF1-983B-9D09811E7812}"/>
          </ac:spMkLst>
        </pc:spChg>
        <pc:spChg chg="add mod">
          <ac:chgData name="Robert Brose" userId="ae6174195046cb28" providerId="LiveId" clId="{088AB018-99CC-4997-995E-55DEFD83A408}" dt="2022-08-02T09:26:26.846" v="267" actId="1076"/>
          <ac:spMkLst>
            <pc:docMk/>
            <pc:sldMk cId="473809456" sldId="322"/>
            <ac:spMk id="22" creationId="{DDB3C36A-5E5A-4340-8E31-F9EBA92060A9}"/>
          </ac:spMkLst>
        </pc:spChg>
        <pc:spChg chg="add mod">
          <ac:chgData name="Robert Brose" userId="ae6174195046cb28" providerId="LiveId" clId="{088AB018-99CC-4997-995E-55DEFD83A408}" dt="2022-08-02T09:31:20.631" v="304" actId="122"/>
          <ac:spMkLst>
            <pc:docMk/>
            <pc:sldMk cId="473809456" sldId="322"/>
            <ac:spMk id="28" creationId="{3842D5C3-1BD4-467D-92A5-46DAEF8C28CE}"/>
          </ac:spMkLst>
        </pc:spChg>
        <pc:grpChg chg="add mod">
          <ac:chgData name="Robert Brose" userId="ae6174195046cb28" providerId="LiveId" clId="{088AB018-99CC-4997-995E-55DEFD83A408}" dt="2022-08-02T09:11:27.979" v="195" actId="1076"/>
          <ac:grpSpMkLst>
            <pc:docMk/>
            <pc:sldMk cId="473809456" sldId="322"/>
            <ac:grpSpMk id="2" creationId="{297E0044-6129-4077-9107-63F872B8214B}"/>
          </ac:grpSpMkLst>
        </pc:grpChg>
        <pc:grpChg chg="add mod">
          <ac:chgData name="Robert Brose" userId="ae6174195046cb28" providerId="LiveId" clId="{088AB018-99CC-4997-995E-55DEFD83A408}" dt="2022-08-02T09:12:16.348" v="208" actId="1076"/>
          <ac:grpSpMkLst>
            <pc:docMk/>
            <pc:sldMk cId="473809456" sldId="322"/>
            <ac:grpSpMk id="16" creationId="{2F271031-1C92-4BF0-BF94-4B7591C807EC}"/>
          </ac:grpSpMkLst>
        </pc:grpChg>
        <pc:picChg chg="del">
          <ac:chgData name="Robert Brose" userId="ae6174195046cb28" providerId="LiveId" clId="{088AB018-99CC-4997-995E-55DEFD83A408}" dt="2022-08-02T08:22:54.431" v="106" actId="478"/>
          <ac:picMkLst>
            <pc:docMk/>
            <pc:sldMk cId="473809456" sldId="322"/>
            <ac:picMk id="5" creationId="{DDE78085-E3CA-48BD-9CB6-BA301454230B}"/>
          </ac:picMkLst>
        </pc:picChg>
        <pc:picChg chg="add mod ord">
          <ac:chgData name="Robert Brose" userId="ae6174195046cb28" providerId="LiveId" clId="{088AB018-99CC-4997-995E-55DEFD83A408}" dt="2022-08-02T09:12:14.703" v="207" actId="164"/>
          <ac:picMkLst>
            <pc:docMk/>
            <pc:sldMk cId="473809456" sldId="322"/>
            <ac:picMk id="8" creationId="{5466F468-ACA3-4CE6-8044-018BD3FE8F5E}"/>
          </ac:picMkLst>
        </pc:picChg>
        <pc:picChg chg="add mod">
          <ac:chgData name="Robert Brose" userId="ae6174195046cb28" providerId="LiveId" clId="{088AB018-99CC-4997-995E-55DEFD83A408}" dt="2022-08-02T09:12:14.703" v="207" actId="164"/>
          <ac:picMkLst>
            <pc:docMk/>
            <pc:sldMk cId="473809456" sldId="322"/>
            <ac:picMk id="10" creationId="{EE4A271D-AE5B-4493-A6C6-CADEFF134C7E}"/>
          </ac:picMkLst>
        </pc:picChg>
        <pc:picChg chg="mod">
          <ac:chgData name="Robert Brose" userId="ae6174195046cb28" providerId="LiveId" clId="{088AB018-99CC-4997-995E-55DEFD83A408}" dt="2022-08-02T08:59:05.059" v="120" actId="164"/>
          <ac:picMkLst>
            <pc:docMk/>
            <pc:sldMk cId="473809456" sldId="322"/>
            <ac:picMk id="12" creationId="{47C6497E-261F-4432-89F2-CE90649A7007}"/>
          </ac:picMkLst>
        </pc:picChg>
        <pc:picChg chg="add mod ord">
          <ac:chgData name="Robert Brose" userId="ae6174195046cb28" providerId="LiveId" clId="{088AB018-99CC-4997-995E-55DEFD83A408}" dt="2022-08-02T08:59:05.059" v="120" actId="164"/>
          <ac:picMkLst>
            <pc:docMk/>
            <pc:sldMk cId="473809456" sldId="322"/>
            <ac:picMk id="14" creationId="{2652EB90-A14F-4852-B22A-E5F0551439C3}"/>
          </ac:picMkLst>
        </pc:picChg>
        <pc:picChg chg="del">
          <ac:chgData name="Robert Brose" userId="ae6174195046cb28" providerId="LiveId" clId="{088AB018-99CC-4997-995E-55DEFD83A408}" dt="2022-08-02T08:22:54.431" v="106" actId="478"/>
          <ac:picMkLst>
            <pc:docMk/>
            <pc:sldMk cId="473809456" sldId="322"/>
            <ac:picMk id="15" creationId="{57C157AA-620C-4F07-B9D1-DED2DB4FAFC2}"/>
          </ac:picMkLst>
        </pc:picChg>
        <pc:cxnChg chg="add mod">
          <ac:chgData name="Robert Brose" userId="ae6174195046cb28" providerId="LiveId" clId="{088AB018-99CC-4997-995E-55DEFD83A408}" dt="2022-08-04T08:26:03.682" v="1579" actId="14100"/>
          <ac:cxnSpMkLst>
            <pc:docMk/>
            <pc:sldMk cId="473809456" sldId="322"/>
            <ac:cxnSpMk id="23" creationId="{730A6E29-676E-4D52-BCE4-46D78EA42C21}"/>
          </ac:cxnSpMkLst>
        </pc:cxnChg>
        <pc:cxnChg chg="add mod">
          <ac:chgData name="Robert Brose" userId="ae6174195046cb28" providerId="LiveId" clId="{088AB018-99CC-4997-995E-55DEFD83A408}" dt="2022-08-02T09:26:45.775" v="270" actId="1582"/>
          <ac:cxnSpMkLst>
            <pc:docMk/>
            <pc:sldMk cId="473809456" sldId="322"/>
            <ac:cxnSpMk id="24" creationId="{60B31482-B16F-4403-9D10-D77D7344A6C3}"/>
          </ac:cxnSpMkLst>
        </pc:cxnChg>
        <pc:cxnChg chg="add mod">
          <ac:chgData name="Robert Brose" userId="ae6174195046cb28" providerId="LiveId" clId="{088AB018-99CC-4997-995E-55DEFD83A408}" dt="2022-08-02T09:26:52.371" v="273" actId="14100"/>
          <ac:cxnSpMkLst>
            <pc:docMk/>
            <pc:sldMk cId="473809456" sldId="322"/>
            <ac:cxnSpMk id="25" creationId="{21063026-7728-4F6E-80DD-6DC1BEF6D0E0}"/>
          </ac:cxnSpMkLst>
        </pc:cxnChg>
        <pc:cxnChg chg="add mod">
          <ac:chgData name="Robert Brose" userId="ae6174195046cb28" providerId="LiveId" clId="{088AB018-99CC-4997-995E-55DEFD83A408}" dt="2022-08-04T08:25:38.310" v="1578" actId="14100"/>
          <ac:cxnSpMkLst>
            <pc:docMk/>
            <pc:sldMk cId="473809456" sldId="322"/>
            <ac:cxnSpMk id="26" creationId="{1513C91E-A20D-4217-92CF-07CF79C40A05}"/>
          </ac:cxnSpMkLst>
        </pc:cxnChg>
      </pc:sldChg>
      <pc:sldChg chg="addSp delSp modSp add ord delAnim modAnim">
        <pc:chgData name="Robert Brose" userId="ae6174195046cb28" providerId="LiveId" clId="{088AB018-99CC-4997-995E-55DEFD83A408}" dt="2022-08-04T09:21:15.148" v="2152" actId="207"/>
        <pc:sldMkLst>
          <pc:docMk/>
          <pc:sldMk cId="2789645497" sldId="323"/>
        </pc:sldMkLst>
        <pc:spChg chg="mod">
          <ac:chgData name="Robert Brose" userId="ae6174195046cb28" providerId="LiveId" clId="{088AB018-99CC-4997-995E-55DEFD83A408}" dt="2022-08-04T08:49:07.091" v="1753" actId="207"/>
          <ac:spMkLst>
            <pc:docMk/>
            <pc:sldMk cId="2789645497" sldId="323"/>
            <ac:spMk id="3" creationId="{6F45260C-6C2F-49CE-B03B-2D4EC27A5431}"/>
          </ac:spMkLst>
        </pc:spChg>
        <pc:spChg chg="add mod">
          <ac:chgData name="Robert Brose" userId="ae6174195046cb28" providerId="LiveId" clId="{088AB018-99CC-4997-995E-55DEFD83A408}" dt="2022-08-04T09:21:15.148" v="2152" actId="207"/>
          <ac:spMkLst>
            <pc:docMk/>
            <pc:sldMk cId="2789645497" sldId="323"/>
            <ac:spMk id="13" creationId="{5AE6E050-162A-41AD-91B1-11BB6A8D4BE3}"/>
          </ac:spMkLst>
        </pc:spChg>
        <pc:spChg chg="add mod">
          <ac:chgData name="Robert Brose" userId="ae6174195046cb28" providerId="LiveId" clId="{088AB018-99CC-4997-995E-55DEFD83A408}" dt="2022-08-02T10:02:20.970" v="836" actId="1076"/>
          <ac:spMkLst>
            <pc:docMk/>
            <pc:sldMk cId="2789645497" sldId="323"/>
            <ac:spMk id="15" creationId="{BAD34362-7D5E-4292-98F3-B1DEE19E5D71}"/>
          </ac:spMkLst>
        </pc:spChg>
        <pc:spChg chg="mod">
          <ac:chgData name="Robert Brose" userId="ae6174195046cb28" providerId="LiveId" clId="{088AB018-99CC-4997-995E-55DEFD83A408}" dt="2022-08-04T09:01:28.997" v="1885" actId="1076"/>
          <ac:spMkLst>
            <pc:docMk/>
            <pc:sldMk cId="2789645497" sldId="323"/>
            <ac:spMk id="19" creationId="{753D17AB-C74D-492F-87DB-9298394C03FD}"/>
          </ac:spMkLst>
        </pc:spChg>
        <pc:spChg chg="del">
          <ac:chgData name="Robert Brose" userId="ae6174195046cb28" providerId="LiveId" clId="{088AB018-99CC-4997-995E-55DEFD83A408}" dt="2022-08-02T09:43:41.411" v="329" actId="478"/>
          <ac:spMkLst>
            <pc:docMk/>
            <pc:sldMk cId="2789645497" sldId="323"/>
            <ac:spMk id="22" creationId="{5257037C-528A-4BBC-89DD-0CCADC3C7153}"/>
          </ac:spMkLst>
        </pc:spChg>
        <pc:grpChg chg="del">
          <ac:chgData name="Robert Brose" userId="ae6174195046cb28" providerId="LiveId" clId="{088AB018-99CC-4997-995E-55DEFD83A408}" dt="2022-08-02T09:43:38.941" v="328" actId="478"/>
          <ac:grpSpMkLst>
            <pc:docMk/>
            <pc:sldMk cId="2789645497" sldId="323"/>
            <ac:grpSpMk id="6" creationId="{225CB4D4-1260-406E-A178-88A992144CCC}"/>
          </ac:grpSpMkLst>
        </pc:grpChg>
        <pc:cxnChg chg="del">
          <ac:chgData name="Robert Brose" userId="ae6174195046cb28" providerId="LiveId" clId="{088AB018-99CC-4997-995E-55DEFD83A408}" dt="2022-08-02T09:43:37.202" v="327" actId="478"/>
          <ac:cxnSpMkLst>
            <pc:docMk/>
            <pc:sldMk cId="2789645497" sldId="323"/>
            <ac:cxnSpMk id="25" creationId="{095C2975-9DFA-43FF-9C85-8E96E74F8C50}"/>
          </ac:cxnSpMkLst>
        </pc:cxnChg>
        <pc:cxnChg chg="del">
          <ac:chgData name="Robert Brose" userId="ae6174195046cb28" providerId="LiveId" clId="{088AB018-99CC-4997-995E-55DEFD83A408}" dt="2022-08-02T09:43:37.202" v="327" actId="478"/>
          <ac:cxnSpMkLst>
            <pc:docMk/>
            <pc:sldMk cId="2789645497" sldId="323"/>
            <ac:cxnSpMk id="26" creationId="{99EFFB39-61D7-4C47-B151-11A36FF4B228}"/>
          </ac:cxnSpMkLst>
        </pc:cxnChg>
      </pc:sldChg>
      <pc:sldChg chg="addSp delSp modSp add delAnim modAnim">
        <pc:chgData name="Robert Brose" userId="ae6174195046cb28" providerId="LiveId" clId="{088AB018-99CC-4997-995E-55DEFD83A408}" dt="2022-08-04T09:21:50.803" v="2171" actId="20577"/>
        <pc:sldMkLst>
          <pc:docMk/>
          <pc:sldMk cId="3015847806" sldId="324"/>
        </pc:sldMkLst>
        <pc:spChg chg="mod">
          <ac:chgData name="Robert Brose" userId="ae6174195046cb28" providerId="LiveId" clId="{088AB018-99CC-4997-995E-55DEFD83A408}" dt="2022-08-04T08:49:02.112" v="1751" actId="20577"/>
          <ac:spMkLst>
            <pc:docMk/>
            <pc:sldMk cId="3015847806" sldId="324"/>
            <ac:spMk id="3" creationId="{6F45260C-6C2F-49CE-B03B-2D4EC27A5431}"/>
          </ac:spMkLst>
        </pc:spChg>
        <pc:spChg chg="del">
          <ac:chgData name="Robert Brose" userId="ae6174195046cb28" providerId="LiveId" clId="{088AB018-99CC-4997-995E-55DEFD83A408}" dt="2022-08-02T11:59:54.462" v="1034" actId="478"/>
          <ac:spMkLst>
            <pc:docMk/>
            <pc:sldMk cId="3015847806" sldId="324"/>
            <ac:spMk id="5" creationId="{CC579B95-BF00-4CFA-BE92-397D15336B30}"/>
          </ac:spMkLst>
        </pc:spChg>
        <pc:spChg chg="del">
          <ac:chgData name="Robert Brose" userId="ae6174195046cb28" providerId="LiveId" clId="{088AB018-99CC-4997-995E-55DEFD83A408}" dt="2022-08-02T11:59:55.912" v="1035" actId="478"/>
          <ac:spMkLst>
            <pc:docMk/>
            <pc:sldMk cId="3015847806" sldId="324"/>
            <ac:spMk id="9" creationId="{B7BA9F63-A1DF-4484-A513-F4114EC91E0B}"/>
          </ac:spMkLst>
        </pc:spChg>
        <pc:spChg chg="del">
          <ac:chgData name="Robert Brose" userId="ae6174195046cb28" providerId="LiveId" clId="{088AB018-99CC-4997-995E-55DEFD83A408}" dt="2022-08-02T11:59:57.902" v="1036" actId="478"/>
          <ac:spMkLst>
            <pc:docMk/>
            <pc:sldMk cId="3015847806" sldId="324"/>
            <ac:spMk id="12" creationId="{4D79D640-4F2F-4031-BCC1-436D85931C70}"/>
          </ac:spMkLst>
        </pc:spChg>
        <pc:spChg chg="add del mod">
          <ac:chgData name="Robert Brose" userId="ae6174195046cb28" providerId="LiveId" clId="{088AB018-99CC-4997-995E-55DEFD83A408}" dt="2022-08-02T12:01:14.861" v="1054" actId="478"/>
          <ac:spMkLst>
            <pc:docMk/>
            <pc:sldMk cId="3015847806" sldId="324"/>
            <ac:spMk id="16" creationId="{4DF24C9D-34E1-4F6F-8088-E06F9FDABE90}"/>
          </ac:spMkLst>
        </pc:spChg>
        <pc:spChg chg="add mod">
          <ac:chgData name="Robert Brose" userId="ae6174195046cb28" providerId="LiveId" clId="{088AB018-99CC-4997-995E-55DEFD83A408}" dt="2022-08-04T09:02:48.880" v="1902" actId="6549"/>
          <ac:spMkLst>
            <pc:docMk/>
            <pc:sldMk cId="3015847806" sldId="324"/>
            <ac:spMk id="17" creationId="{88A0B56D-83BB-426E-961C-FE1743B74366}"/>
          </ac:spMkLst>
        </pc:spChg>
        <pc:spChg chg="del">
          <ac:chgData name="Robert Brose" userId="ae6174195046cb28" providerId="LiveId" clId="{088AB018-99CC-4997-995E-55DEFD83A408}" dt="2022-08-02T12:02:41.860" v="1121" actId="478"/>
          <ac:spMkLst>
            <pc:docMk/>
            <pc:sldMk cId="3015847806" sldId="324"/>
            <ac:spMk id="19" creationId="{753D17AB-C74D-492F-87DB-9298394C03FD}"/>
          </ac:spMkLst>
        </pc:spChg>
        <pc:spChg chg="add mod">
          <ac:chgData name="Robert Brose" userId="ae6174195046cb28" providerId="LiveId" clId="{088AB018-99CC-4997-995E-55DEFD83A408}" dt="2022-08-04T09:21:50.803" v="2171" actId="20577"/>
          <ac:spMkLst>
            <pc:docMk/>
            <pc:sldMk cId="3015847806" sldId="324"/>
            <ac:spMk id="19" creationId="{B24A9FB3-DE7D-4B0C-83F1-F556B3E53025}"/>
          </ac:spMkLst>
        </pc:spChg>
        <pc:spChg chg="add del mod">
          <ac:chgData name="Robert Brose" userId="ae6174195046cb28" providerId="LiveId" clId="{088AB018-99CC-4997-995E-55DEFD83A408}" dt="2022-08-02T12:01:10.871" v="1053" actId="478"/>
          <ac:spMkLst>
            <pc:docMk/>
            <pc:sldMk cId="3015847806" sldId="324"/>
            <ac:spMk id="23" creationId="{BD786EC5-611B-415D-A281-D25BD2BF7891}"/>
          </ac:spMkLst>
        </pc:spChg>
        <pc:spChg chg="add mod">
          <ac:chgData name="Robert Brose" userId="ae6174195046cb28" providerId="LiveId" clId="{088AB018-99CC-4997-995E-55DEFD83A408}" dt="2022-08-02T12:02:10.690" v="1115" actId="1076"/>
          <ac:spMkLst>
            <pc:docMk/>
            <pc:sldMk cId="3015847806" sldId="324"/>
            <ac:spMk id="27" creationId="{17BF0598-FBC3-41EE-9E5F-6A0A1ED641C1}"/>
          </ac:spMkLst>
        </pc:spChg>
        <pc:grpChg chg="mod">
          <ac:chgData name="Robert Brose" userId="ae6174195046cb28" providerId="LiveId" clId="{088AB018-99CC-4997-995E-55DEFD83A408}" dt="2022-08-02T12:00:16.922" v="1041" actId="1076"/>
          <ac:grpSpMkLst>
            <pc:docMk/>
            <pc:sldMk cId="3015847806" sldId="324"/>
            <ac:grpSpMk id="6" creationId="{225CB4D4-1260-406E-A178-88A992144CCC}"/>
          </ac:grpSpMkLst>
        </pc:grpChg>
        <pc:picChg chg="mod modCrop">
          <ac:chgData name="Robert Brose" userId="ae6174195046cb28" providerId="LiveId" clId="{088AB018-99CC-4997-995E-55DEFD83A408}" dt="2022-08-02T11:59:42.492" v="1033" actId="732"/>
          <ac:picMkLst>
            <pc:docMk/>
            <pc:sldMk cId="3015847806" sldId="324"/>
            <ac:picMk id="10" creationId="{05F21545-2A83-4227-993A-9E40FA559B80}"/>
          </ac:picMkLst>
        </pc:picChg>
        <pc:cxnChg chg="add mod">
          <ac:chgData name="Robert Brose" userId="ae6174195046cb28" providerId="LiveId" clId="{088AB018-99CC-4997-995E-55DEFD83A408}" dt="2022-08-04T09:02:45.720" v="1901" actId="20577"/>
          <ac:cxnSpMkLst>
            <pc:docMk/>
            <pc:sldMk cId="3015847806" sldId="324"/>
            <ac:cxnSpMk id="21" creationId="{133D53F3-D955-4755-9665-EE02D51A9375}"/>
          </ac:cxnSpMkLst>
        </pc:cxnChg>
        <pc:cxnChg chg="del">
          <ac:chgData name="Robert Brose" userId="ae6174195046cb28" providerId="LiveId" clId="{088AB018-99CC-4997-995E-55DEFD83A408}" dt="2022-08-02T12:00:08.202" v="1039" actId="478"/>
          <ac:cxnSpMkLst>
            <pc:docMk/>
            <pc:sldMk cId="3015847806" sldId="324"/>
            <ac:cxnSpMk id="25" creationId="{095C2975-9DFA-43FF-9C85-8E96E74F8C50}"/>
          </ac:cxnSpMkLst>
        </pc:cxnChg>
        <pc:cxnChg chg="mod">
          <ac:chgData name="Robert Brose" userId="ae6174195046cb28" providerId="LiveId" clId="{088AB018-99CC-4997-995E-55DEFD83A408}" dt="2022-08-02T12:00:19.842" v="1042" actId="14100"/>
          <ac:cxnSpMkLst>
            <pc:docMk/>
            <pc:sldMk cId="3015847806" sldId="324"/>
            <ac:cxnSpMk id="26" creationId="{99EFFB39-61D7-4C47-B151-11A36FF4B228}"/>
          </ac:cxnSpMkLst>
        </pc:cxnChg>
        <pc:cxnChg chg="add mod">
          <ac:chgData name="Robert Brose" userId="ae6174195046cb28" providerId="LiveId" clId="{088AB018-99CC-4997-995E-55DEFD83A408}" dt="2022-08-02T12:02:33.500" v="1120" actId="14100"/>
          <ac:cxnSpMkLst>
            <pc:docMk/>
            <pc:sldMk cId="3015847806" sldId="324"/>
            <ac:cxnSpMk id="28" creationId="{21253D16-621F-44AE-89E6-4878E73B8D44}"/>
          </ac:cxnSpMkLst>
        </pc:cxnChg>
      </pc:sldChg>
      <pc:sldChg chg="addSp delSp modSp add ord modAnim">
        <pc:chgData name="Robert Brose" userId="ae6174195046cb28" providerId="LiveId" clId="{088AB018-99CC-4997-995E-55DEFD83A408}" dt="2022-08-04T09:08:53.892" v="2043"/>
        <pc:sldMkLst>
          <pc:docMk/>
          <pc:sldMk cId="2944215869" sldId="325"/>
        </pc:sldMkLst>
        <pc:spChg chg="mod">
          <ac:chgData name="Robert Brose" userId="ae6174195046cb28" providerId="LiveId" clId="{088AB018-99CC-4997-995E-55DEFD83A408}" dt="2022-08-03T09:09:59.016" v="1335" actId="20577"/>
          <ac:spMkLst>
            <pc:docMk/>
            <pc:sldMk cId="2944215869" sldId="325"/>
            <ac:spMk id="4" creationId="{50BD69B0-FA55-42FD-B107-4E22E675897D}"/>
          </ac:spMkLst>
        </pc:spChg>
        <pc:spChg chg="mod">
          <ac:chgData name="Robert Brose" userId="ae6174195046cb28" providerId="LiveId" clId="{088AB018-99CC-4997-995E-55DEFD83A408}" dt="2022-08-03T09:14:01.681" v="1489" actId="20577"/>
          <ac:spMkLst>
            <pc:docMk/>
            <pc:sldMk cId="2944215869" sldId="325"/>
            <ac:spMk id="7" creationId="{F2152F0C-8147-4DCB-A8AE-2D465A9C650B}"/>
          </ac:spMkLst>
        </pc:spChg>
        <pc:spChg chg="del">
          <ac:chgData name="Robert Brose" userId="ae6174195046cb28" providerId="LiveId" clId="{088AB018-99CC-4997-995E-55DEFD83A408}" dt="2022-08-03T08:56:26.098" v="1272" actId="478"/>
          <ac:spMkLst>
            <pc:docMk/>
            <pc:sldMk cId="2944215869" sldId="325"/>
            <ac:spMk id="9" creationId="{870C2503-F682-4B8C-B780-183AFD25966E}"/>
          </ac:spMkLst>
        </pc:spChg>
        <pc:spChg chg="del">
          <ac:chgData name="Robert Brose" userId="ae6174195046cb28" providerId="LiveId" clId="{088AB018-99CC-4997-995E-55DEFD83A408}" dt="2022-08-03T08:56:26.098" v="1272" actId="478"/>
          <ac:spMkLst>
            <pc:docMk/>
            <pc:sldMk cId="2944215869" sldId="325"/>
            <ac:spMk id="10" creationId="{9A7F7461-A284-49E3-9FB2-90FC88CFC211}"/>
          </ac:spMkLst>
        </pc:spChg>
        <pc:spChg chg="del">
          <ac:chgData name="Robert Brose" userId="ae6174195046cb28" providerId="LiveId" clId="{088AB018-99CC-4997-995E-55DEFD83A408}" dt="2022-08-03T08:56:23.158" v="1271" actId="478"/>
          <ac:spMkLst>
            <pc:docMk/>
            <pc:sldMk cId="2944215869" sldId="325"/>
            <ac:spMk id="11" creationId="{32F2418D-E365-4202-9FAD-451E450B1D02}"/>
          </ac:spMkLst>
        </pc:spChg>
        <pc:spChg chg="del">
          <ac:chgData name="Robert Brose" userId="ae6174195046cb28" providerId="LiveId" clId="{088AB018-99CC-4997-995E-55DEFD83A408}" dt="2022-08-03T08:56:23.158" v="1271" actId="478"/>
          <ac:spMkLst>
            <pc:docMk/>
            <pc:sldMk cId="2944215869" sldId="325"/>
            <ac:spMk id="12" creationId="{277C3EBC-2095-4490-9252-989649150094}"/>
          </ac:spMkLst>
        </pc:spChg>
        <pc:spChg chg="mod">
          <ac:chgData name="Robert Brose" userId="ae6174195046cb28" providerId="LiveId" clId="{088AB018-99CC-4997-995E-55DEFD83A408}" dt="2022-08-03T09:08:17.547" v="1289" actId="164"/>
          <ac:spMkLst>
            <pc:docMk/>
            <pc:sldMk cId="2944215869" sldId="325"/>
            <ac:spMk id="13" creationId="{405E45B0-A8A5-4771-8CFC-AF903E3CD73C}"/>
          </ac:spMkLst>
        </pc:spChg>
        <pc:spChg chg="mod">
          <ac:chgData name="Robert Brose" userId="ae6174195046cb28" providerId="LiveId" clId="{088AB018-99CC-4997-995E-55DEFD83A408}" dt="2022-08-03T09:08:17.547" v="1289" actId="164"/>
          <ac:spMkLst>
            <pc:docMk/>
            <pc:sldMk cId="2944215869" sldId="325"/>
            <ac:spMk id="14" creationId="{B33FF712-5031-4F8E-BC14-E584CFA367A1}"/>
          </ac:spMkLst>
        </pc:spChg>
        <pc:spChg chg="mod">
          <ac:chgData name="Robert Brose" userId="ae6174195046cb28" providerId="LiveId" clId="{088AB018-99CC-4997-995E-55DEFD83A408}" dt="2022-08-03T09:08:17.547" v="1289" actId="164"/>
          <ac:spMkLst>
            <pc:docMk/>
            <pc:sldMk cId="2944215869" sldId="325"/>
            <ac:spMk id="15" creationId="{5D9C6148-77FB-4F2D-9198-AC2C8ED5D807}"/>
          </ac:spMkLst>
        </pc:spChg>
        <pc:spChg chg="mod">
          <ac:chgData name="Robert Brose" userId="ae6174195046cb28" providerId="LiveId" clId="{088AB018-99CC-4997-995E-55DEFD83A408}" dt="2022-08-03T09:08:17.547" v="1289" actId="164"/>
          <ac:spMkLst>
            <pc:docMk/>
            <pc:sldMk cId="2944215869" sldId="325"/>
            <ac:spMk id="16" creationId="{C52FD688-7A61-439B-8569-6AB0483954AF}"/>
          </ac:spMkLst>
        </pc:spChg>
        <pc:spChg chg="del mod">
          <ac:chgData name="Robert Brose" userId="ae6174195046cb28" providerId="LiveId" clId="{088AB018-99CC-4997-995E-55DEFD83A408}" dt="2022-08-03T09:09:24.556" v="1295" actId="478"/>
          <ac:spMkLst>
            <pc:docMk/>
            <pc:sldMk cId="2944215869" sldId="325"/>
            <ac:spMk id="17" creationId="{D1DD8DC2-08AA-4B83-9779-7D05F85D7DB1}"/>
          </ac:spMkLst>
        </pc:spChg>
        <pc:spChg chg="del">
          <ac:chgData name="Robert Brose" userId="ae6174195046cb28" providerId="LiveId" clId="{088AB018-99CC-4997-995E-55DEFD83A408}" dt="2022-08-03T08:56:55.908" v="1276" actId="478"/>
          <ac:spMkLst>
            <pc:docMk/>
            <pc:sldMk cId="2944215869" sldId="325"/>
            <ac:spMk id="19" creationId="{4C53DD2F-13FA-4C36-8D04-53CD7065B19B}"/>
          </ac:spMkLst>
        </pc:spChg>
        <pc:spChg chg="mod">
          <ac:chgData name="Robert Brose" userId="ae6174195046cb28" providerId="LiveId" clId="{088AB018-99CC-4997-995E-55DEFD83A408}" dt="2022-08-03T09:09:42.476" v="1311" actId="1076"/>
          <ac:spMkLst>
            <pc:docMk/>
            <pc:sldMk cId="2944215869" sldId="325"/>
            <ac:spMk id="20" creationId="{CBA18E63-6A11-49B9-AA6A-53DFFB9182DE}"/>
          </ac:spMkLst>
        </pc:spChg>
        <pc:spChg chg="del">
          <ac:chgData name="Robert Brose" userId="ae6174195046cb28" providerId="LiveId" clId="{088AB018-99CC-4997-995E-55DEFD83A408}" dt="2022-08-03T08:56:23.158" v="1271" actId="478"/>
          <ac:spMkLst>
            <pc:docMk/>
            <pc:sldMk cId="2944215869" sldId="325"/>
            <ac:spMk id="21" creationId="{22F5C468-23CE-4B09-9894-94C0CA7297AF}"/>
          </ac:spMkLst>
        </pc:spChg>
        <pc:spChg chg="del">
          <ac:chgData name="Robert Brose" userId="ae6174195046cb28" providerId="LiveId" clId="{088AB018-99CC-4997-995E-55DEFD83A408}" dt="2022-08-03T08:56:23.158" v="1271" actId="478"/>
          <ac:spMkLst>
            <pc:docMk/>
            <pc:sldMk cId="2944215869" sldId="325"/>
            <ac:spMk id="22" creationId="{8E7D0E70-6F25-4513-90C1-5C199BB275D1}"/>
          </ac:spMkLst>
        </pc:spChg>
        <pc:spChg chg="del">
          <ac:chgData name="Robert Brose" userId="ae6174195046cb28" providerId="LiveId" clId="{088AB018-99CC-4997-995E-55DEFD83A408}" dt="2022-08-03T08:56:23.158" v="1271" actId="478"/>
          <ac:spMkLst>
            <pc:docMk/>
            <pc:sldMk cId="2944215869" sldId="325"/>
            <ac:spMk id="23" creationId="{1BB08157-88F5-4870-BC86-E09DCEAE07FC}"/>
          </ac:spMkLst>
        </pc:spChg>
        <pc:spChg chg="del">
          <ac:chgData name="Robert Brose" userId="ae6174195046cb28" providerId="LiveId" clId="{088AB018-99CC-4997-995E-55DEFD83A408}" dt="2022-08-03T08:56:23.158" v="1271" actId="478"/>
          <ac:spMkLst>
            <pc:docMk/>
            <pc:sldMk cId="2944215869" sldId="325"/>
            <ac:spMk id="24" creationId="{ADE240C7-76A9-45F2-AC15-D3AF570FFCEC}"/>
          </ac:spMkLst>
        </pc:spChg>
        <pc:spChg chg="del">
          <ac:chgData name="Robert Brose" userId="ae6174195046cb28" providerId="LiveId" clId="{088AB018-99CC-4997-995E-55DEFD83A408}" dt="2022-08-03T08:56:23.158" v="1271" actId="478"/>
          <ac:spMkLst>
            <pc:docMk/>
            <pc:sldMk cId="2944215869" sldId="325"/>
            <ac:spMk id="25" creationId="{690852A9-9D9F-4436-97A8-4A79C50BE21C}"/>
          </ac:spMkLst>
        </pc:spChg>
        <pc:spChg chg="del">
          <ac:chgData name="Robert Brose" userId="ae6174195046cb28" providerId="LiveId" clId="{088AB018-99CC-4997-995E-55DEFD83A408}" dt="2022-08-03T08:56:23.158" v="1271" actId="478"/>
          <ac:spMkLst>
            <pc:docMk/>
            <pc:sldMk cId="2944215869" sldId="325"/>
            <ac:spMk id="26" creationId="{5CE0DB7F-26A9-4B1A-B343-A6210058D73B}"/>
          </ac:spMkLst>
        </pc:spChg>
        <pc:spChg chg="del">
          <ac:chgData name="Robert Brose" userId="ae6174195046cb28" providerId="LiveId" clId="{088AB018-99CC-4997-995E-55DEFD83A408}" dt="2022-08-03T08:56:23.158" v="1271" actId="478"/>
          <ac:spMkLst>
            <pc:docMk/>
            <pc:sldMk cId="2944215869" sldId="325"/>
            <ac:spMk id="27" creationId="{7D42361F-D0E7-4DBD-AE06-2E04D4313307}"/>
          </ac:spMkLst>
        </pc:spChg>
        <pc:spChg chg="del">
          <ac:chgData name="Robert Brose" userId="ae6174195046cb28" providerId="LiveId" clId="{088AB018-99CC-4997-995E-55DEFD83A408}" dt="2022-08-03T08:56:23.158" v="1271" actId="478"/>
          <ac:spMkLst>
            <pc:docMk/>
            <pc:sldMk cId="2944215869" sldId="325"/>
            <ac:spMk id="28" creationId="{AE91B15A-82A6-4B7A-AAFA-06559EBF19CC}"/>
          </ac:spMkLst>
        </pc:spChg>
        <pc:spChg chg="add del mod">
          <ac:chgData name="Robert Brose" userId="ae6174195046cb28" providerId="LiveId" clId="{088AB018-99CC-4997-995E-55DEFD83A408}" dt="2022-08-03T09:14:14.632" v="1494" actId="478"/>
          <ac:spMkLst>
            <pc:docMk/>
            <pc:sldMk cId="2944215869" sldId="325"/>
            <ac:spMk id="30" creationId="{4E0F8C37-D45D-4E8C-B32A-8A567C0E39F4}"/>
          </ac:spMkLst>
        </pc:spChg>
        <pc:spChg chg="add mod">
          <ac:chgData name="Robert Brose" userId="ae6174195046cb28" providerId="LiveId" clId="{088AB018-99CC-4997-995E-55DEFD83A408}" dt="2022-08-03T09:20:02.187" v="1572" actId="1076"/>
          <ac:spMkLst>
            <pc:docMk/>
            <pc:sldMk cId="2944215869" sldId="325"/>
            <ac:spMk id="31" creationId="{6F5584FA-FF91-4046-B038-4F083AF8DA67}"/>
          </ac:spMkLst>
        </pc:spChg>
        <pc:grpChg chg="add mod">
          <ac:chgData name="Robert Brose" userId="ae6174195046cb28" providerId="LiveId" clId="{088AB018-99CC-4997-995E-55DEFD83A408}" dt="2022-08-03T09:09:21.767" v="1294" actId="1076"/>
          <ac:grpSpMkLst>
            <pc:docMk/>
            <pc:sldMk cId="2944215869" sldId="325"/>
            <ac:grpSpMk id="29" creationId="{6A433D3A-4017-4549-8EC0-188B69D0B8DD}"/>
          </ac:grpSpMkLst>
        </pc:grpChg>
        <pc:picChg chg="del">
          <ac:chgData name="Robert Brose" userId="ae6174195046cb28" providerId="LiveId" clId="{088AB018-99CC-4997-995E-55DEFD83A408}" dt="2022-08-03T08:56:10.109" v="1270" actId="478"/>
          <ac:picMkLst>
            <pc:docMk/>
            <pc:sldMk cId="2944215869" sldId="325"/>
            <ac:picMk id="3" creationId="{A0F15B9C-5766-487D-889E-361265A856CF}"/>
          </ac:picMkLst>
        </pc:picChg>
        <pc:picChg chg="mod">
          <ac:chgData name="Robert Brose" userId="ae6174195046cb28" providerId="LiveId" clId="{088AB018-99CC-4997-995E-55DEFD83A408}" dt="2022-08-03T09:08:17.547" v="1289" actId="164"/>
          <ac:picMkLst>
            <pc:docMk/>
            <pc:sldMk cId="2944215869" sldId="325"/>
            <ac:picMk id="8" creationId="{2F2DA88B-FF19-4129-8A1B-6C141EF50F99}"/>
          </ac:picMkLst>
        </pc:picChg>
        <pc:picChg chg="add mod">
          <ac:chgData name="Robert Brose" userId="ae6174195046cb28" providerId="LiveId" clId="{088AB018-99CC-4997-995E-55DEFD83A408}" dt="2022-08-03T09:19:55.428" v="1571" actId="14100"/>
          <ac:picMkLst>
            <pc:docMk/>
            <pc:sldMk cId="2944215869" sldId="325"/>
            <ac:picMk id="18" creationId="{4C629EFC-6D3C-4272-B6E6-C09B7AE525FE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2-02T20:37:04.7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97 416,'-6'3'105,"5"-3"-55,4 0-45,3-1-33,20-6-205,-16 1 142,-1 0 40,9-7 34,11-7 71,-15 12-56,4 1-23,1 0 0,-1 1 0,7 0 25,31-6-5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24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248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249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250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60C0502-FDF3-4C6D-AF75-3E4828785642}" type="slidenum">
              <a:rPr lang="en-GB" sz="1400" b="0" strike="noStrike" spc="-1">
                <a:latin typeface="Times New Roman"/>
              </a:rPr>
              <a:t>‹Nr.›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F0A2EF2-74CE-4925-81F6-AFE4047D2DD7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25-29 October 2021 </a:t>
            </a:r>
            <a:endParaRPr lang="en-GB" spc="-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8ADE7E4-6553-493F-88B9-8A0532565E9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25-29 October 2021 </a:t>
            </a:r>
            <a:endParaRPr lang="en-GB" spc="-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DE84B45-D971-427B-A342-F44CDF2C9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74" y="579761"/>
            <a:ext cx="6949513" cy="379252"/>
          </a:xfrm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177B3C75-81E4-470A-8E02-9C05A95589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9474" y="198935"/>
            <a:ext cx="694951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3200"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051" y="349610"/>
            <a:ext cx="11137900" cy="185400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050" y="2335014"/>
            <a:ext cx="11137900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6120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474" y="579761"/>
            <a:ext cx="6949513" cy="379252"/>
          </a:xfrm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19474" y="198935"/>
            <a:ext cx="694951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3200"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dirty="0"/>
              <a:t>Mastertextformat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98D1F74-1EB3-4FDA-8720-80876F004C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25-29 October 2021 </a:t>
            </a:r>
            <a:endParaRPr lang="en-GB" spc="-1" dirty="0"/>
          </a:p>
        </p:txBody>
      </p:sp>
    </p:spTree>
    <p:extLst>
      <p:ext uri="{BB962C8B-B14F-4D97-AF65-F5344CB8AC3E}">
        <p14:creationId xmlns:p14="http://schemas.microsoft.com/office/powerpoint/2010/main" val="3560822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936000" y="1332000"/>
            <a:ext cx="5766840" cy="2852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936000" y="5256000"/>
            <a:ext cx="5766840" cy="842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34897F6-9D4A-4E48-93F5-41095D65521B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25-29 October 2021 </a:t>
            </a:r>
            <a:endParaRPr lang="en-GB" spc="-1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F7AC2AD-1642-4C66-91F3-434EAE324735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7BA5213-C0A4-41F4-954B-FC91BABE6800}" type="slidenum">
              <a:rPr lang="en-GB" sz="1800" b="0" strike="noStrike" spc="-1" smtClean="0">
                <a:solidFill>
                  <a:srgbClr val="46638B"/>
                </a:solidFill>
                <a:latin typeface="Arial"/>
              </a:rPr>
              <a:t>‹Nr.›</a:t>
            </a:fld>
            <a:endParaRPr lang="en-GB" sz="1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8038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79" y="1332000"/>
            <a:ext cx="8238685" cy="192218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6000" b="1" strike="noStrike" spc="-1">
                <a:solidFill>
                  <a:srgbClr val="46638B"/>
                </a:solidFill>
                <a:latin typeface="Arial"/>
              </a:rPr>
              <a:t>Click to edit Master title style</a:t>
            </a:r>
            <a:endParaRPr lang="en-US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ftr"/>
          </p:nvPr>
        </p:nvSpPr>
        <p:spPr>
          <a:xfrm>
            <a:off x="0" y="6493320"/>
            <a:ext cx="8470965" cy="36468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latin typeface="+mn-lt"/>
              </a:defRPr>
            </a:lvl1pPr>
          </a:lstStyle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25-29 October 2021 </a:t>
            </a:r>
            <a:endParaRPr lang="en-GB" spc="-1" dirty="0"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09480" y="3254188"/>
            <a:ext cx="8238685" cy="23276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000" b="0" strike="noStrike" spc="-1" dirty="0">
                <a:solidFill>
                  <a:srgbClr val="48525A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 dirty="0">
                <a:solidFill>
                  <a:srgbClr val="48525A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>
                <a:solidFill>
                  <a:srgbClr val="48525A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 dirty="0">
                <a:solidFill>
                  <a:srgbClr val="48525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48525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48525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48525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29" r:id="rId3"/>
    <p:sldLayoutId id="2147483731" r:id="rId4"/>
    <p:sldLayoutId id="2147483732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ui.adsabs.harvard.edu/link_gateway/2022MNRAS.510.2920A/doi:10.1093/mnras/stab3550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ui.adsabs.harvard.edu/link_gateway/2020A&amp;A...634A..59B/doi:10.1051/0004-6361/201936567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i.adsabs.harvard.edu/link_gateway/2021A&amp;A...654A.139B/doi:10.1051/0004-6361/202141194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hyperlink" Target="https://ui.adsabs.harvard.edu/link_gateway/2010A&amp;A...516A..62A/doi:10.1051/0004-6361/200913916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hyperlink" Target="https://ui.adsabs.harvard.edu/link_gateway/2021MNRAS.502.1026D/doi:10.1093/mnras/staa3896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image" Target="../media/image70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i.adsabs.harvard.edu/link_gateway/2022A&amp;A...661A.128D/doi:10.1051/0004-6361/20214274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i.adsabs.harvard.edu/link_gateway/2002ApJ...565..280M/doi:10.1086/324402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13BEFB-691C-4FAB-89DC-DB6071E0A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5966" y="1970197"/>
            <a:ext cx="9931539" cy="2385671"/>
          </a:xfrm>
        </p:spPr>
        <p:txBody>
          <a:bodyPr>
            <a:normAutofit fontScale="92500" lnSpcReduction="10000"/>
          </a:bodyPr>
          <a:lstStyle/>
          <a:p>
            <a:r>
              <a:rPr lang="en-US" sz="6600" dirty="0"/>
              <a:t>The formation of </a:t>
            </a:r>
            <a:r>
              <a:rPr lang="el-GR" sz="6600" dirty="0"/>
              <a:t>γ</a:t>
            </a:r>
            <a:r>
              <a:rPr lang="en-US" sz="6600" dirty="0"/>
              <a:t>-ray halos around SNRs through particle escape 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4294967295"/>
          </p:nvPr>
        </p:nvSpPr>
        <p:spPr>
          <a:xfrm>
            <a:off x="897250" y="5477251"/>
            <a:ext cx="5966575" cy="7000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Robert Brose, M. Pohl, I. </a:t>
            </a:r>
            <a:r>
              <a:rPr lang="en-US" sz="1600" dirty="0" err="1"/>
              <a:t>Sushch</a:t>
            </a:r>
            <a:endParaRPr lang="en-US" sz="1600" dirty="0"/>
          </a:p>
          <a:p>
            <a:pPr marL="0" indent="0">
              <a:buNone/>
            </a:pPr>
            <a:r>
              <a:rPr lang="en-US" sz="1600" dirty="0" err="1"/>
              <a:t>TeVPa</a:t>
            </a:r>
            <a:r>
              <a:rPr lang="en-US" sz="1600" dirty="0"/>
              <a:t>, 8-12 August 2022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D3ABDE2-B04C-4DDE-831A-4F849DD3A0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417622"/>
            <a:ext cx="5009493" cy="103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FF171CB-7793-4752-B036-09BFAD19B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4" y="1547236"/>
            <a:ext cx="5615684" cy="4211762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004EE2-AF5D-48DF-84CB-39018B5D0D8C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F45260C-6C2F-49CE-B03B-2D4EC27A5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Spectral evolution: very young SNRs</a:t>
            </a:r>
            <a:br>
              <a:rPr lang="en-US" sz="2400" b="1" dirty="0"/>
            </a:br>
            <a:r>
              <a:rPr lang="en-US" sz="2400" b="1" dirty="0"/>
              <a:t>&lt;1000 </a:t>
            </a:r>
            <a:r>
              <a:rPr lang="en-US" sz="2400" b="1" dirty="0" err="1"/>
              <a:t>yrs</a:t>
            </a:r>
            <a:endParaRPr lang="en-US" sz="2400" b="1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BEDC97-0246-4ECA-9177-C9DDC92B93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de-DE" sz="3600" dirty="0">
                <a:solidFill>
                  <a:schemeClr val="tx2"/>
                </a:solidFill>
              </a:rPr>
              <a:t>Gamma-</a:t>
            </a:r>
            <a:r>
              <a:rPr lang="de-DE" sz="3600" dirty="0" err="1">
                <a:solidFill>
                  <a:schemeClr val="tx2"/>
                </a:solidFill>
              </a:rPr>
              <a:t>ray</a:t>
            </a:r>
            <a:r>
              <a:rPr lang="de-DE" sz="3600" dirty="0">
                <a:solidFill>
                  <a:schemeClr val="tx2"/>
                </a:solidFill>
              </a:rPr>
              <a:t> </a:t>
            </a:r>
            <a:r>
              <a:rPr lang="de-DE" sz="3600" dirty="0" err="1">
                <a:solidFill>
                  <a:schemeClr val="tx2"/>
                </a:solidFill>
              </a:rPr>
              <a:t>spectra</a:t>
            </a:r>
            <a:endParaRPr lang="de-DE" sz="36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B5D359-E67E-440E-9B2F-44FB6129F541}"/>
              </a:ext>
            </a:extLst>
          </p:cNvPr>
          <p:cNvSpPr txBox="1"/>
          <p:nvPr/>
        </p:nvSpPr>
        <p:spPr>
          <a:xfrm>
            <a:off x="116533" y="5758998"/>
            <a:ext cx="493761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Figure</a:t>
            </a:r>
            <a:r>
              <a:rPr lang="en-US" sz="1600" b="1" dirty="0"/>
              <a:t>: Gamma-ray flux from various SNRs (Funk, </a:t>
            </a:r>
            <a:r>
              <a:rPr lang="en-US" sz="1600" b="1" dirty="0" err="1"/>
              <a:t>TeVPa</a:t>
            </a:r>
            <a:r>
              <a:rPr lang="en-US" sz="1600" b="1" dirty="0"/>
              <a:t> 2011)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225CB4D4-1260-406E-A178-88A992144CCC}"/>
              </a:ext>
            </a:extLst>
          </p:cNvPr>
          <p:cNvGrpSpPr/>
          <p:nvPr/>
        </p:nvGrpSpPr>
        <p:grpSpPr>
          <a:xfrm>
            <a:off x="6400800" y="1066800"/>
            <a:ext cx="5791200" cy="5791200"/>
            <a:chOff x="6400800" y="1066800"/>
            <a:chExt cx="5791200" cy="5791200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5F21545-2A83-4227-993A-9E40FA559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0800" y="1066800"/>
              <a:ext cx="5791200" cy="5791200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CC579B95-BF00-4CFA-BE92-397D15336B30}"/>
                </a:ext>
              </a:extLst>
            </p:cNvPr>
            <p:cNvSpPr txBox="1"/>
            <p:nvPr/>
          </p:nvSpPr>
          <p:spPr>
            <a:xfrm>
              <a:off x="7277099" y="3429000"/>
              <a:ext cx="923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300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B7BA9F63-A1DF-4484-A513-F4114EC91E0B}"/>
                </a:ext>
              </a:extLst>
            </p:cNvPr>
            <p:cNvSpPr txBox="1"/>
            <p:nvPr/>
          </p:nvSpPr>
          <p:spPr>
            <a:xfrm>
              <a:off x="9620249" y="3413641"/>
              <a:ext cx="1152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1,000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814AA401-7C8A-47E1-B418-C32862D06C85}"/>
                </a:ext>
              </a:extLst>
            </p:cNvPr>
            <p:cNvSpPr txBox="1"/>
            <p:nvPr/>
          </p:nvSpPr>
          <p:spPr>
            <a:xfrm>
              <a:off x="7235373" y="6051386"/>
              <a:ext cx="1152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2,000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4D79D640-4F2F-4031-BCC1-436D85931C70}"/>
                </a:ext>
              </a:extLst>
            </p:cNvPr>
            <p:cNvSpPr txBox="1"/>
            <p:nvPr/>
          </p:nvSpPr>
          <p:spPr>
            <a:xfrm>
              <a:off x="9734549" y="6024832"/>
              <a:ext cx="1266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10,000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7CB7B703-ABA6-4011-A4BC-5F286D33FD3F}"/>
              </a:ext>
            </a:extLst>
          </p:cNvPr>
          <p:cNvSpPr/>
          <p:nvPr/>
        </p:nvSpPr>
        <p:spPr>
          <a:xfrm>
            <a:off x="1266825" y="2381250"/>
            <a:ext cx="371475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05498144-D113-488E-B7A8-C0EF32338CE3}"/>
              </a:ext>
            </a:extLst>
          </p:cNvPr>
          <p:cNvCxnSpPr>
            <a:cxnSpLocks/>
          </p:cNvCxnSpPr>
          <p:nvPr/>
        </p:nvCxnSpPr>
        <p:spPr>
          <a:xfrm>
            <a:off x="1952625" y="4267200"/>
            <a:ext cx="2552700" cy="27622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035001A5-221F-42D7-A95D-A5E4CC24F682}"/>
              </a:ext>
            </a:extLst>
          </p:cNvPr>
          <p:cNvCxnSpPr/>
          <p:nvPr/>
        </p:nvCxnSpPr>
        <p:spPr>
          <a:xfrm flipV="1">
            <a:off x="4600575" y="2505075"/>
            <a:ext cx="3705225" cy="18859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46311CB5-0BEB-42EA-9CFC-C4617F11AFB6}"/>
              </a:ext>
            </a:extLst>
          </p:cNvPr>
          <p:cNvCxnSpPr>
            <a:cxnSpLocks/>
          </p:cNvCxnSpPr>
          <p:nvPr/>
        </p:nvCxnSpPr>
        <p:spPr>
          <a:xfrm flipV="1">
            <a:off x="4619625" y="2238548"/>
            <a:ext cx="6153150" cy="22322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5257037C-528A-4BBC-89DD-0CCADC3C7153}"/>
                  </a:ext>
                </a:extLst>
              </p:cNvPr>
              <p:cNvSpPr txBox="1"/>
              <p:nvPr/>
            </p:nvSpPr>
            <p:spPr>
              <a:xfrm>
                <a:off x="5381625" y="4267200"/>
                <a:ext cx="8001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5257037C-528A-4BBC-89DD-0CCADC3C7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1625" y="4267200"/>
                <a:ext cx="80010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feld 12">
            <a:extLst>
              <a:ext uri="{FF2B5EF4-FFF2-40B4-BE49-F238E27FC236}">
                <a16:creationId xmlns:a16="http://schemas.microsoft.com/office/drawing/2014/main" id="{0050C36E-B947-4D4E-A354-7A7991C177B8}"/>
              </a:ext>
            </a:extLst>
          </p:cNvPr>
          <p:cNvSpPr txBox="1"/>
          <p:nvPr/>
        </p:nvSpPr>
        <p:spPr>
          <a:xfrm>
            <a:off x="419474" y="1745238"/>
            <a:ext cx="49793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Observation: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80BFE3A-DBF9-41A0-AF76-69E283042966}"/>
              </a:ext>
            </a:extLst>
          </p:cNvPr>
          <p:cNvSpPr txBox="1"/>
          <p:nvPr/>
        </p:nvSpPr>
        <p:spPr>
          <a:xfrm>
            <a:off x="7235373" y="306105"/>
            <a:ext cx="420967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 b="1" dirty="0">
              <a:solidFill>
                <a:schemeClr val="accent2"/>
              </a:solidFill>
            </a:endParaRPr>
          </a:p>
          <a:p>
            <a:r>
              <a:rPr lang="en-US" sz="2400" b="1" dirty="0">
                <a:solidFill>
                  <a:schemeClr val="accent2"/>
                </a:solidFill>
              </a:rPr>
              <a:t>Model prediction: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BD242C1-1A55-4317-ADE7-7E1CF8D4BFC8}"/>
              </a:ext>
            </a:extLst>
          </p:cNvPr>
          <p:cNvSpPr txBox="1"/>
          <p:nvPr/>
        </p:nvSpPr>
        <p:spPr>
          <a:xfrm>
            <a:off x="7277099" y="3694922"/>
            <a:ext cx="460077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Sizable hadronic component for very-young SNRs!</a:t>
            </a:r>
          </a:p>
        </p:txBody>
      </p:sp>
    </p:spTree>
    <p:extLst>
      <p:ext uri="{BB962C8B-B14F-4D97-AF65-F5344CB8AC3E}">
        <p14:creationId xmlns:p14="http://schemas.microsoft.com/office/powerpoint/2010/main" val="222732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FF171CB-7793-4752-B036-09BFAD19B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4" y="1547236"/>
            <a:ext cx="5615684" cy="4211762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004EE2-AF5D-48DF-84CB-39018B5D0D8C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F45260C-6C2F-49CE-B03B-2D4EC27A5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Spectral evolution: young SNRs</a:t>
            </a:r>
            <a:br>
              <a:rPr lang="en-US" sz="2400" b="1" dirty="0"/>
            </a:br>
            <a:r>
              <a:rPr lang="en-US" sz="2400" b="1" dirty="0"/>
              <a:t>1000-3000 </a:t>
            </a:r>
            <a:r>
              <a:rPr lang="en-US" sz="2400" b="1" dirty="0" err="1"/>
              <a:t>yrs</a:t>
            </a:r>
            <a:endParaRPr lang="en-US" sz="2400" b="1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BEDC97-0246-4ECA-9177-C9DDC92B93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de-DE" sz="3600" dirty="0">
                <a:solidFill>
                  <a:schemeClr val="tx2"/>
                </a:solidFill>
              </a:rPr>
              <a:t>Gamma-</a:t>
            </a:r>
            <a:r>
              <a:rPr lang="de-DE" sz="3600" dirty="0" err="1">
                <a:solidFill>
                  <a:schemeClr val="tx2"/>
                </a:solidFill>
              </a:rPr>
              <a:t>ray</a:t>
            </a:r>
            <a:r>
              <a:rPr lang="de-DE" sz="3600" dirty="0">
                <a:solidFill>
                  <a:schemeClr val="tx2"/>
                </a:solidFill>
              </a:rPr>
              <a:t> </a:t>
            </a:r>
            <a:r>
              <a:rPr lang="de-DE" sz="3600" dirty="0" err="1">
                <a:solidFill>
                  <a:schemeClr val="tx2"/>
                </a:solidFill>
              </a:rPr>
              <a:t>spectra</a:t>
            </a:r>
            <a:endParaRPr lang="de-DE" sz="36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B5D359-E67E-440E-9B2F-44FB6129F541}"/>
              </a:ext>
            </a:extLst>
          </p:cNvPr>
          <p:cNvSpPr txBox="1"/>
          <p:nvPr/>
        </p:nvSpPr>
        <p:spPr>
          <a:xfrm>
            <a:off x="116533" y="5758998"/>
            <a:ext cx="493761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Figure</a:t>
            </a:r>
            <a:r>
              <a:rPr lang="en-US" sz="1600" b="1" dirty="0"/>
              <a:t>: Gamma-ray flux from various SNRs (Funk, </a:t>
            </a:r>
            <a:r>
              <a:rPr lang="en-US" sz="1600" b="1" dirty="0" err="1"/>
              <a:t>TeVPa</a:t>
            </a:r>
            <a:r>
              <a:rPr lang="en-US" sz="1600" b="1" dirty="0"/>
              <a:t> 2011)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225CB4D4-1260-406E-A178-88A992144CCC}"/>
              </a:ext>
            </a:extLst>
          </p:cNvPr>
          <p:cNvGrpSpPr/>
          <p:nvPr/>
        </p:nvGrpSpPr>
        <p:grpSpPr>
          <a:xfrm>
            <a:off x="6400800" y="1066800"/>
            <a:ext cx="5791200" cy="5791200"/>
            <a:chOff x="6400800" y="1066800"/>
            <a:chExt cx="5791200" cy="5791200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5F21545-2A83-4227-993A-9E40FA559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0800" y="1066800"/>
              <a:ext cx="5791200" cy="5791200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CC579B95-BF00-4CFA-BE92-397D15336B30}"/>
                </a:ext>
              </a:extLst>
            </p:cNvPr>
            <p:cNvSpPr txBox="1"/>
            <p:nvPr/>
          </p:nvSpPr>
          <p:spPr>
            <a:xfrm>
              <a:off x="7277099" y="3429000"/>
              <a:ext cx="923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300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B7BA9F63-A1DF-4484-A513-F4114EC91E0B}"/>
                </a:ext>
              </a:extLst>
            </p:cNvPr>
            <p:cNvSpPr txBox="1"/>
            <p:nvPr/>
          </p:nvSpPr>
          <p:spPr>
            <a:xfrm>
              <a:off x="9620249" y="3413641"/>
              <a:ext cx="1152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1,000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814AA401-7C8A-47E1-B418-C32862D06C85}"/>
                </a:ext>
              </a:extLst>
            </p:cNvPr>
            <p:cNvSpPr txBox="1"/>
            <p:nvPr/>
          </p:nvSpPr>
          <p:spPr>
            <a:xfrm>
              <a:off x="7235373" y="6051386"/>
              <a:ext cx="1152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2,000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4D79D640-4F2F-4031-BCC1-436D85931C70}"/>
                </a:ext>
              </a:extLst>
            </p:cNvPr>
            <p:cNvSpPr txBox="1"/>
            <p:nvPr/>
          </p:nvSpPr>
          <p:spPr>
            <a:xfrm>
              <a:off x="9734549" y="6024832"/>
              <a:ext cx="1266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10,000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7CB7B703-ABA6-4011-A4BC-5F286D33FD3F}"/>
              </a:ext>
            </a:extLst>
          </p:cNvPr>
          <p:cNvSpPr/>
          <p:nvPr/>
        </p:nvSpPr>
        <p:spPr>
          <a:xfrm>
            <a:off x="1266825" y="2381250"/>
            <a:ext cx="371475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5257037C-528A-4BBC-89DD-0CCADC3C7153}"/>
                  </a:ext>
                </a:extLst>
              </p:cNvPr>
              <p:cNvSpPr txBox="1"/>
              <p:nvPr/>
            </p:nvSpPr>
            <p:spPr>
              <a:xfrm>
                <a:off x="5381625" y="4267200"/>
                <a:ext cx="1081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5257037C-528A-4BBC-89DD-0CCADC3C7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1625" y="4267200"/>
                <a:ext cx="108108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A21991AF-6280-4981-988E-285DF1DA93BF}"/>
              </a:ext>
            </a:extLst>
          </p:cNvPr>
          <p:cNvCxnSpPr/>
          <p:nvPr/>
        </p:nvCxnSpPr>
        <p:spPr>
          <a:xfrm flipV="1">
            <a:off x="1809750" y="3514725"/>
            <a:ext cx="2000250" cy="8763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095C2975-9DFA-43FF-9C85-8E96E74F8C50}"/>
              </a:ext>
            </a:extLst>
          </p:cNvPr>
          <p:cNvCxnSpPr>
            <a:cxnSpLocks/>
          </p:cNvCxnSpPr>
          <p:nvPr/>
        </p:nvCxnSpPr>
        <p:spPr>
          <a:xfrm flipV="1">
            <a:off x="3829050" y="1447626"/>
            <a:ext cx="7553325" cy="20758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99EFFB39-61D7-4C47-B151-11A36FF4B228}"/>
              </a:ext>
            </a:extLst>
          </p:cNvPr>
          <p:cNvCxnSpPr>
            <a:cxnSpLocks/>
          </p:cNvCxnSpPr>
          <p:nvPr/>
        </p:nvCxnSpPr>
        <p:spPr>
          <a:xfrm>
            <a:off x="3848100" y="3603250"/>
            <a:ext cx="5076825" cy="4447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9AD8D290-A5C4-4503-97FA-68194087DAA8}"/>
              </a:ext>
            </a:extLst>
          </p:cNvPr>
          <p:cNvSpPr txBox="1"/>
          <p:nvPr/>
        </p:nvSpPr>
        <p:spPr>
          <a:xfrm>
            <a:off x="419474" y="1745238"/>
            <a:ext cx="49793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Observation: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53D17AB-C74D-492F-87DB-9298394C03FD}"/>
              </a:ext>
            </a:extLst>
          </p:cNvPr>
          <p:cNvSpPr txBox="1"/>
          <p:nvPr/>
        </p:nvSpPr>
        <p:spPr>
          <a:xfrm>
            <a:off x="7235373" y="306105"/>
            <a:ext cx="420967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 b="1" dirty="0">
              <a:solidFill>
                <a:schemeClr val="accent2"/>
              </a:solidFill>
            </a:endParaRPr>
          </a:p>
          <a:p>
            <a:r>
              <a:rPr lang="en-US" sz="2400" b="1" dirty="0">
                <a:solidFill>
                  <a:schemeClr val="accent2"/>
                </a:solidFill>
              </a:rPr>
              <a:t>Model prediction: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689D45A-A5C8-446F-A920-00B76308FEA0}"/>
              </a:ext>
            </a:extLst>
          </p:cNvPr>
          <p:cNvSpPr txBox="1"/>
          <p:nvPr/>
        </p:nvSpPr>
        <p:spPr>
          <a:xfrm>
            <a:off x="7168064" y="4330636"/>
            <a:ext cx="460077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IC-emission might dominate in young SNRs!</a:t>
            </a:r>
          </a:p>
          <a:p>
            <a:r>
              <a:rPr lang="en-US" sz="2400" b="1" dirty="0">
                <a:solidFill>
                  <a:schemeClr val="accent2"/>
                </a:solidFill>
              </a:rPr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289857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FF171CB-7793-4752-B036-09BFAD19B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4" y="1547236"/>
            <a:ext cx="5615684" cy="4211762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004EE2-AF5D-48DF-84CB-39018B5D0D8C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F45260C-6C2F-49CE-B03B-2D4EC27A5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Spectral evolution: young SNRs</a:t>
            </a:r>
            <a:br>
              <a:rPr lang="en-US" sz="2400" b="1" dirty="0"/>
            </a:br>
            <a:r>
              <a:rPr lang="en-US" sz="2400" b="1" dirty="0"/>
              <a:t>1000-3000 </a:t>
            </a:r>
            <a:r>
              <a:rPr lang="en-US" sz="2400" b="1" dirty="0" err="1"/>
              <a:t>yrs</a:t>
            </a:r>
            <a:endParaRPr lang="en-US" sz="2400" b="1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BEDC97-0246-4ECA-9177-C9DDC92B93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de-DE" sz="3600" dirty="0">
                <a:solidFill>
                  <a:schemeClr val="tx2"/>
                </a:solidFill>
              </a:rPr>
              <a:t>Gamma-</a:t>
            </a:r>
            <a:r>
              <a:rPr lang="de-DE" sz="3600" dirty="0" err="1">
                <a:solidFill>
                  <a:schemeClr val="tx2"/>
                </a:solidFill>
              </a:rPr>
              <a:t>ray</a:t>
            </a:r>
            <a:r>
              <a:rPr lang="de-DE" sz="3600" dirty="0">
                <a:solidFill>
                  <a:schemeClr val="tx2"/>
                </a:solidFill>
              </a:rPr>
              <a:t> </a:t>
            </a:r>
            <a:r>
              <a:rPr lang="de-DE" sz="3600" dirty="0" err="1">
                <a:solidFill>
                  <a:schemeClr val="tx2"/>
                </a:solidFill>
              </a:rPr>
              <a:t>spectra</a:t>
            </a:r>
            <a:endParaRPr lang="de-DE" sz="36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B5D359-E67E-440E-9B2F-44FB6129F541}"/>
              </a:ext>
            </a:extLst>
          </p:cNvPr>
          <p:cNvSpPr txBox="1"/>
          <p:nvPr/>
        </p:nvSpPr>
        <p:spPr>
          <a:xfrm>
            <a:off x="116533" y="5758998"/>
            <a:ext cx="493761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Figure</a:t>
            </a:r>
            <a:r>
              <a:rPr lang="en-US" sz="1600" b="1" dirty="0"/>
              <a:t>: Gamma-ray flux from various SNRs (Funk, </a:t>
            </a:r>
            <a:r>
              <a:rPr lang="en-US" sz="1600" b="1" dirty="0" err="1"/>
              <a:t>TeVPa</a:t>
            </a:r>
            <a:r>
              <a:rPr lang="en-US" sz="1600" b="1" dirty="0"/>
              <a:t> 2011)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CB7B703-ABA6-4011-A4BC-5F286D33FD3F}"/>
              </a:ext>
            </a:extLst>
          </p:cNvPr>
          <p:cNvSpPr/>
          <p:nvPr/>
        </p:nvSpPr>
        <p:spPr>
          <a:xfrm>
            <a:off x="1266825" y="2381250"/>
            <a:ext cx="371475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A21991AF-6280-4981-988E-285DF1DA93BF}"/>
              </a:ext>
            </a:extLst>
          </p:cNvPr>
          <p:cNvCxnSpPr/>
          <p:nvPr/>
        </p:nvCxnSpPr>
        <p:spPr>
          <a:xfrm flipV="1">
            <a:off x="1809750" y="3514725"/>
            <a:ext cx="2000250" cy="8763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9AD8D290-A5C4-4503-97FA-68194087DAA8}"/>
              </a:ext>
            </a:extLst>
          </p:cNvPr>
          <p:cNvSpPr txBox="1"/>
          <p:nvPr/>
        </p:nvSpPr>
        <p:spPr>
          <a:xfrm>
            <a:off x="419474" y="1745238"/>
            <a:ext cx="49793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Observation: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53D17AB-C74D-492F-87DB-9298394C03FD}"/>
              </a:ext>
            </a:extLst>
          </p:cNvPr>
          <p:cNvSpPr txBox="1"/>
          <p:nvPr/>
        </p:nvSpPr>
        <p:spPr>
          <a:xfrm>
            <a:off x="6951307" y="431310"/>
            <a:ext cx="450307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Why are only leptonic SNRs detected in this age-range: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Selection effects!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5AE6E050-162A-41AD-91B1-11BB6A8D4BE3}"/>
                  </a:ext>
                </a:extLst>
              </p:cNvPr>
              <p:cNvSpPr txBox="1"/>
              <p:nvPr/>
            </p:nvSpPr>
            <p:spPr>
              <a:xfrm>
                <a:off x="6500814" y="1927053"/>
                <a:ext cx="5271712" cy="473995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𝑡𝑎𝑟𝑔𝑒𝑡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pPr algn="ctr"/>
                <a:endParaRPr lang="en-US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𝑆𝑁𝑅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𝑆𝑁𝑅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𝑡𝑎𝑟𝑔𝑒𝑡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∝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𝑓𝑜𝑟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𝐼𝐶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𝑓𝑜𝑟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𝑃𝐷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0" dirty="0"/>
              </a:p>
              <a:p>
                <a:pPr algn="ctr"/>
                <a:br>
                  <a:rPr lang="en-US" b="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𝑷𝑫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  <m:sup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p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𝑰𝑪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n-US" b="1" i="1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p>
                          <m:f>
                            <m:f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num>
                            <m:den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b="1" dirty="0"/>
              </a:p>
              <a:p>
                <a:pPr algn="ctr"/>
                <a:endParaRPr lang="en-US" b="1" dirty="0"/>
              </a:p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BUT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𝑠h𝑜𝑐𝑘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dirty="0"/>
                  <a:t> </a:t>
                </a:r>
              </a:p>
              <a:p>
                <a:pPr algn="ctr"/>
                <a:endParaRPr lang="en-US" b="1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algn="ctr"/>
                <a:r>
                  <a:rPr lang="en-US" b="1" dirty="0">
                    <a:sym typeface="Wingdings" panose="05000000000000000000" pitchFamily="2" charset="2"/>
                  </a:rPr>
                  <a:t></a:t>
                </a:r>
                <a:r>
                  <a:rPr lang="en-US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SNRs in dilute environments accelerate longer, thus reach a brighter peak IC-emission!</a:t>
                </a:r>
                <a:endParaRPr lang="en-US" b="1" dirty="0">
                  <a:solidFill>
                    <a:srgbClr val="FF0000"/>
                  </a:solidFill>
                </a:endParaRPr>
              </a:p>
              <a:p>
                <a:pPr algn="ctr"/>
                <a:endParaRPr lang="en-US" b="0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5AE6E050-162A-41AD-91B1-11BB6A8D4B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0814" y="1927053"/>
                <a:ext cx="5271712" cy="4739952"/>
              </a:xfrm>
              <a:prstGeom prst="rect">
                <a:avLst/>
              </a:prstGeom>
              <a:blipFill>
                <a:blip r:embed="rId3"/>
                <a:stretch>
                  <a:fillRect l="-1156" r="-1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feld 14">
            <a:extLst>
              <a:ext uri="{FF2B5EF4-FFF2-40B4-BE49-F238E27FC236}">
                <a16:creationId xmlns:a16="http://schemas.microsoft.com/office/drawing/2014/main" id="{BAD34362-7D5E-4292-98F3-B1DEE19E5D71}"/>
              </a:ext>
            </a:extLst>
          </p:cNvPr>
          <p:cNvSpPr txBox="1"/>
          <p:nvPr/>
        </p:nvSpPr>
        <p:spPr>
          <a:xfrm>
            <a:off x="9979830" y="2536553"/>
            <a:ext cx="1890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Sedov</a:t>
            </a:r>
            <a:r>
              <a:rPr lang="en-US" dirty="0"/>
              <a:t>-solution)</a:t>
            </a:r>
          </a:p>
        </p:txBody>
      </p:sp>
    </p:spTree>
    <p:extLst>
      <p:ext uri="{BB962C8B-B14F-4D97-AF65-F5344CB8AC3E}">
        <p14:creationId xmlns:p14="http://schemas.microsoft.com/office/powerpoint/2010/main" val="278964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FF171CB-7793-4752-B036-09BFAD19B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4" y="1547236"/>
            <a:ext cx="5615684" cy="4211762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004EE2-AF5D-48DF-84CB-39018B5D0D8C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F45260C-6C2F-49CE-B03B-2D4EC27A5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Spectral evolution: young SNRs</a:t>
            </a:r>
            <a:br>
              <a:rPr lang="en-US" sz="2400" b="1" dirty="0"/>
            </a:br>
            <a:r>
              <a:rPr lang="en-US" sz="2400" b="1" dirty="0"/>
              <a:t>1000-3000 </a:t>
            </a:r>
            <a:r>
              <a:rPr lang="en-US" sz="2400" b="1" dirty="0" err="1"/>
              <a:t>yrs</a:t>
            </a:r>
            <a:endParaRPr lang="en-US" sz="2400" b="1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BEDC97-0246-4ECA-9177-C9DDC92B93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de-DE" sz="3600" dirty="0">
                <a:solidFill>
                  <a:schemeClr val="tx2"/>
                </a:solidFill>
              </a:rPr>
              <a:t>Gamma-</a:t>
            </a:r>
            <a:r>
              <a:rPr lang="de-DE" sz="3600" dirty="0" err="1">
                <a:solidFill>
                  <a:schemeClr val="tx2"/>
                </a:solidFill>
              </a:rPr>
              <a:t>ray</a:t>
            </a:r>
            <a:r>
              <a:rPr lang="de-DE" sz="3600" dirty="0">
                <a:solidFill>
                  <a:schemeClr val="tx2"/>
                </a:solidFill>
              </a:rPr>
              <a:t> </a:t>
            </a:r>
            <a:r>
              <a:rPr lang="de-DE" sz="3600" dirty="0" err="1">
                <a:solidFill>
                  <a:schemeClr val="tx2"/>
                </a:solidFill>
              </a:rPr>
              <a:t>spectra</a:t>
            </a:r>
            <a:endParaRPr lang="de-DE" sz="36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B5D359-E67E-440E-9B2F-44FB6129F541}"/>
              </a:ext>
            </a:extLst>
          </p:cNvPr>
          <p:cNvSpPr txBox="1"/>
          <p:nvPr/>
        </p:nvSpPr>
        <p:spPr>
          <a:xfrm>
            <a:off x="116533" y="5758998"/>
            <a:ext cx="493761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Figure</a:t>
            </a:r>
            <a:r>
              <a:rPr lang="en-US" sz="1600" b="1" dirty="0"/>
              <a:t>: Gamma-ray flux from various SNRs (Funk, </a:t>
            </a:r>
            <a:r>
              <a:rPr lang="en-US" sz="1600" b="1" dirty="0" err="1"/>
              <a:t>TeVPa</a:t>
            </a:r>
            <a:r>
              <a:rPr lang="en-US" sz="1600" b="1" dirty="0"/>
              <a:t> 2011)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225CB4D4-1260-406E-A178-88A992144CCC}"/>
              </a:ext>
            </a:extLst>
          </p:cNvPr>
          <p:cNvGrpSpPr/>
          <p:nvPr/>
        </p:nvGrpSpPr>
        <p:grpSpPr>
          <a:xfrm>
            <a:off x="6788396" y="2381250"/>
            <a:ext cx="4982336" cy="4211762"/>
            <a:chOff x="6400800" y="3782972"/>
            <a:chExt cx="3261174" cy="3075027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5F21545-2A83-4227-993A-9E40FA559B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902" r="43687"/>
            <a:stretch/>
          </p:blipFill>
          <p:spPr>
            <a:xfrm>
              <a:off x="6400800" y="3782972"/>
              <a:ext cx="3261174" cy="3075027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814AA401-7C8A-47E1-B418-C32862D06C85}"/>
                </a:ext>
              </a:extLst>
            </p:cNvPr>
            <p:cNvSpPr txBox="1"/>
            <p:nvPr/>
          </p:nvSpPr>
          <p:spPr>
            <a:xfrm>
              <a:off x="7235373" y="6051386"/>
              <a:ext cx="1152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2,000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7CB7B703-ABA6-4011-A4BC-5F286D33FD3F}"/>
              </a:ext>
            </a:extLst>
          </p:cNvPr>
          <p:cNvSpPr/>
          <p:nvPr/>
        </p:nvSpPr>
        <p:spPr>
          <a:xfrm>
            <a:off x="1266825" y="2381250"/>
            <a:ext cx="371475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5257037C-528A-4BBC-89DD-0CCADC3C7153}"/>
                  </a:ext>
                </a:extLst>
              </p:cNvPr>
              <p:cNvSpPr txBox="1"/>
              <p:nvPr/>
            </p:nvSpPr>
            <p:spPr>
              <a:xfrm>
                <a:off x="5381625" y="4267200"/>
                <a:ext cx="1081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DE" b="1" i="1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5257037C-528A-4BBC-89DD-0CCADC3C7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1625" y="4267200"/>
                <a:ext cx="108108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A21991AF-6280-4981-988E-285DF1DA93BF}"/>
              </a:ext>
            </a:extLst>
          </p:cNvPr>
          <p:cNvCxnSpPr/>
          <p:nvPr/>
        </p:nvCxnSpPr>
        <p:spPr>
          <a:xfrm flipV="1">
            <a:off x="1809750" y="3514725"/>
            <a:ext cx="2000250" cy="8763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99EFFB39-61D7-4C47-B151-11A36FF4B228}"/>
              </a:ext>
            </a:extLst>
          </p:cNvPr>
          <p:cNvCxnSpPr>
            <a:cxnSpLocks/>
          </p:cNvCxnSpPr>
          <p:nvPr/>
        </p:nvCxnSpPr>
        <p:spPr>
          <a:xfrm>
            <a:off x="3848100" y="3603250"/>
            <a:ext cx="2693377" cy="54671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9AD8D290-A5C4-4503-97FA-68194087DAA8}"/>
              </a:ext>
            </a:extLst>
          </p:cNvPr>
          <p:cNvSpPr txBox="1"/>
          <p:nvPr/>
        </p:nvSpPr>
        <p:spPr>
          <a:xfrm>
            <a:off x="419474" y="1745238"/>
            <a:ext cx="49793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Observation: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8A0B56D-83BB-426E-961C-FE1743B74366}"/>
              </a:ext>
            </a:extLst>
          </p:cNvPr>
          <p:cNvSpPr txBox="1"/>
          <p:nvPr/>
        </p:nvSpPr>
        <p:spPr>
          <a:xfrm>
            <a:off x="9017977" y="1560572"/>
            <a:ext cx="3174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IC-emission:</a:t>
            </a:r>
            <a:br>
              <a:rPr lang="en-US" b="1" dirty="0"/>
            </a:br>
            <a:r>
              <a:rPr lang="en-US" b="1" dirty="0"/>
              <a:t>all particles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7BF0598-FBC3-41EE-9E5F-6A0A1ED641C1}"/>
              </a:ext>
            </a:extLst>
          </p:cNvPr>
          <p:cNvSpPr txBox="1"/>
          <p:nvPr/>
        </p:nvSpPr>
        <p:spPr>
          <a:xfrm>
            <a:off x="6105541" y="1541747"/>
            <a:ext cx="3174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Synchrotron-emission: </a:t>
            </a:r>
            <a:br>
              <a:rPr lang="en-US" b="1" dirty="0"/>
            </a:br>
            <a:r>
              <a:rPr lang="en-US" b="1" dirty="0"/>
              <a:t>downstream only</a:t>
            </a: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133D53F3-D955-4755-9665-EE02D51A9375}"/>
              </a:ext>
            </a:extLst>
          </p:cNvPr>
          <p:cNvCxnSpPr>
            <a:stCxn id="17" idx="2"/>
          </p:cNvCxnSpPr>
          <p:nvPr/>
        </p:nvCxnSpPr>
        <p:spPr>
          <a:xfrm>
            <a:off x="10604989" y="2206903"/>
            <a:ext cx="156796" cy="27388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21253D16-621F-44AE-89E6-4878E73B8D44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7692553" y="2188078"/>
            <a:ext cx="2964831" cy="5508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B24A9FB3-DE7D-4B0C-83F1-F556B3E53025}"/>
              </a:ext>
            </a:extLst>
          </p:cNvPr>
          <p:cNvSpPr txBox="1"/>
          <p:nvPr/>
        </p:nvSpPr>
        <p:spPr>
          <a:xfrm>
            <a:off x="7277099" y="3694922"/>
            <a:ext cx="460077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IC and X-ray emission show different spectral indices!</a:t>
            </a:r>
          </a:p>
        </p:txBody>
      </p:sp>
    </p:spTree>
    <p:extLst>
      <p:ext uri="{BB962C8B-B14F-4D97-AF65-F5344CB8AC3E}">
        <p14:creationId xmlns:p14="http://schemas.microsoft.com/office/powerpoint/2010/main" val="301584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7" grpId="0"/>
      <p:bldP spid="27" grpId="0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FF171CB-7793-4752-B036-09BFAD19B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4" y="1547236"/>
            <a:ext cx="5615684" cy="4211762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004EE2-AF5D-48DF-84CB-39018B5D0D8C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F45260C-6C2F-49CE-B03B-2D4EC27A5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Spectral evolution: evolved SNRs</a:t>
            </a:r>
            <a:br>
              <a:rPr lang="en-US" sz="2400" b="1" dirty="0"/>
            </a:br>
            <a:r>
              <a:rPr lang="en-US" sz="2400" b="1" dirty="0"/>
              <a:t>&gt;3000 </a:t>
            </a:r>
            <a:r>
              <a:rPr lang="en-US" sz="2400" b="1" dirty="0" err="1"/>
              <a:t>yrs</a:t>
            </a:r>
            <a:endParaRPr lang="en-US" sz="2400" b="1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BEDC97-0246-4ECA-9177-C9DDC92B93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de-DE" sz="3600" dirty="0">
                <a:solidFill>
                  <a:schemeClr val="tx2"/>
                </a:solidFill>
              </a:rPr>
              <a:t>Gamma-</a:t>
            </a:r>
            <a:r>
              <a:rPr lang="de-DE" sz="3600" dirty="0" err="1">
                <a:solidFill>
                  <a:schemeClr val="tx2"/>
                </a:solidFill>
              </a:rPr>
              <a:t>ray</a:t>
            </a:r>
            <a:r>
              <a:rPr lang="de-DE" sz="3600" dirty="0">
                <a:solidFill>
                  <a:schemeClr val="tx2"/>
                </a:solidFill>
              </a:rPr>
              <a:t> </a:t>
            </a:r>
            <a:r>
              <a:rPr lang="de-DE" sz="3600" dirty="0" err="1">
                <a:solidFill>
                  <a:schemeClr val="tx2"/>
                </a:solidFill>
              </a:rPr>
              <a:t>spectra</a:t>
            </a:r>
            <a:endParaRPr lang="de-DE" sz="36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B5D359-E67E-440E-9B2F-44FB6129F541}"/>
              </a:ext>
            </a:extLst>
          </p:cNvPr>
          <p:cNvSpPr txBox="1"/>
          <p:nvPr/>
        </p:nvSpPr>
        <p:spPr>
          <a:xfrm>
            <a:off x="116533" y="5758998"/>
            <a:ext cx="493761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Figure</a:t>
            </a:r>
            <a:r>
              <a:rPr lang="en-US" sz="1600" b="1" dirty="0"/>
              <a:t>: Gamma-ray flux from various SNRs (Funk, </a:t>
            </a:r>
            <a:r>
              <a:rPr lang="en-US" sz="1600" b="1" dirty="0" err="1"/>
              <a:t>TeVPa</a:t>
            </a:r>
            <a:r>
              <a:rPr lang="en-US" sz="1600" b="1" dirty="0"/>
              <a:t> 2011)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225CB4D4-1260-406E-A178-88A992144CCC}"/>
              </a:ext>
            </a:extLst>
          </p:cNvPr>
          <p:cNvGrpSpPr/>
          <p:nvPr/>
        </p:nvGrpSpPr>
        <p:grpSpPr>
          <a:xfrm>
            <a:off x="6400800" y="1066800"/>
            <a:ext cx="5791200" cy="5791200"/>
            <a:chOff x="6400800" y="1066800"/>
            <a:chExt cx="5791200" cy="5791200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5F21545-2A83-4227-993A-9E40FA559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0800" y="1066800"/>
              <a:ext cx="5791200" cy="5791200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CC579B95-BF00-4CFA-BE92-397D15336B30}"/>
                </a:ext>
              </a:extLst>
            </p:cNvPr>
            <p:cNvSpPr txBox="1"/>
            <p:nvPr/>
          </p:nvSpPr>
          <p:spPr>
            <a:xfrm>
              <a:off x="7277099" y="3429000"/>
              <a:ext cx="923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300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B7BA9F63-A1DF-4484-A513-F4114EC91E0B}"/>
                </a:ext>
              </a:extLst>
            </p:cNvPr>
            <p:cNvSpPr txBox="1"/>
            <p:nvPr/>
          </p:nvSpPr>
          <p:spPr>
            <a:xfrm>
              <a:off x="9620249" y="3413641"/>
              <a:ext cx="1152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1,000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814AA401-7C8A-47E1-B418-C32862D06C85}"/>
                </a:ext>
              </a:extLst>
            </p:cNvPr>
            <p:cNvSpPr txBox="1"/>
            <p:nvPr/>
          </p:nvSpPr>
          <p:spPr>
            <a:xfrm>
              <a:off x="7235373" y="6051386"/>
              <a:ext cx="1152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2,000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4D79D640-4F2F-4031-BCC1-436D85931C70}"/>
                </a:ext>
              </a:extLst>
            </p:cNvPr>
            <p:cNvSpPr txBox="1"/>
            <p:nvPr/>
          </p:nvSpPr>
          <p:spPr>
            <a:xfrm>
              <a:off x="9734549" y="6024832"/>
              <a:ext cx="1266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10,000 </a:t>
              </a:r>
              <a:r>
                <a:rPr lang="en-US" b="1" dirty="0" err="1"/>
                <a:t>yr</a:t>
              </a:r>
              <a:endParaRPr lang="en-US" b="1" dirty="0"/>
            </a:p>
          </p:txBody>
        </p:sp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7CB7B703-ABA6-4011-A4BC-5F286D33FD3F}"/>
              </a:ext>
            </a:extLst>
          </p:cNvPr>
          <p:cNvSpPr/>
          <p:nvPr/>
        </p:nvSpPr>
        <p:spPr>
          <a:xfrm>
            <a:off x="1266825" y="2381250"/>
            <a:ext cx="371475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05498144-D113-488E-B7A8-C0EF32338CE3}"/>
              </a:ext>
            </a:extLst>
          </p:cNvPr>
          <p:cNvCxnSpPr>
            <a:cxnSpLocks/>
          </p:cNvCxnSpPr>
          <p:nvPr/>
        </p:nvCxnSpPr>
        <p:spPr>
          <a:xfrm>
            <a:off x="2047875" y="3248025"/>
            <a:ext cx="2066925" cy="1541924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035001A5-221F-42D7-A95D-A5E4CC24F682}"/>
              </a:ext>
            </a:extLst>
          </p:cNvPr>
          <p:cNvCxnSpPr>
            <a:cxnSpLocks/>
          </p:cNvCxnSpPr>
          <p:nvPr/>
        </p:nvCxnSpPr>
        <p:spPr>
          <a:xfrm>
            <a:off x="4200525" y="4831491"/>
            <a:ext cx="4495800" cy="339284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46311CB5-0BEB-42EA-9CFC-C4617F11AFB6}"/>
              </a:ext>
            </a:extLst>
          </p:cNvPr>
          <p:cNvCxnSpPr>
            <a:cxnSpLocks/>
          </p:cNvCxnSpPr>
          <p:nvPr/>
        </p:nvCxnSpPr>
        <p:spPr>
          <a:xfrm>
            <a:off x="4200525" y="4752022"/>
            <a:ext cx="6572250" cy="373123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5257037C-528A-4BBC-89DD-0CCADC3C7153}"/>
                  </a:ext>
                </a:extLst>
              </p:cNvPr>
              <p:cNvSpPr txBox="1"/>
              <p:nvPr/>
            </p:nvSpPr>
            <p:spPr>
              <a:xfrm>
                <a:off x="5381625" y="4267200"/>
                <a:ext cx="1081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 ≥ 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𝟕</m:t>
                    </m:r>
                  </m:oMath>
                </a14:m>
                <a:r>
                  <a:rPr lang="de-DE" b="1" i="1" dirty="0">
                    <a:latin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5257037C-528A-4BBC-89DD-0CCADC3C7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1625" y="4267200"/>
                <a:ext cx="108108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feld 17">
            <a:extLst>
              <a:ext uri="{FF2B5EF4-FFF2-40B4-BE49-F238E27FC236}">
                <a16:creationId xmlns:a16="http://schemas.microsoft.com/office/drawing/2014/main" id="{F8B21C40-4E22-4696-BD8B-457CC47E3C8C}"/>
              </a:ext>
            </a:extLst>
          </p:cNvPr>
          <p:cNvSpPr txBox="1"/>
          <p:nvPr/>
        </p:nvSpPr>
        <p:spPr>
          <a:xfrm>
            <a:off x="419474" y="1745238"/>
            <a:ext cx="49793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Observation: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FB03FAC-09B8-45D9-A617-EB733021DDF8}"/>
              </a:ext>
            </a:extLst>
          </p:cNvPr>
          <p:cNvSpPr txBox="1"/>
          <p:nvPr/>
        </p:nvSpPr>
        <p:spPr>
          <a:xfrm>
            <a:off x="7235373" y="306105"/>
            <a:ext cx="420967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 b="1" dirty="0">
              <a:solidFill>
                <a:schemeClr val="accent2"/>
              </a:solidFill>
            </a:endParaRPr>
          </a:p>
          <a:p>
            <a:r>
              <a:rPr lang="en-US" sz="2400" b="1" dirty="0">
                <a:solidFill>
                  <a:schemeClr val="accent2"/>
                </a:solidFill>
              </a:rPr>
              <a:t>Model prediction: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602C2C9-A8CF-44E4-A5A8-8DABA1960328}"/>
              </a:ext>
            </a:extLst>
          </p:cNvPr>
          <p:cNvSpPr txBox="1"/>
          <p:nvPr/>
        </p:nvSpPr>
        <p:spPr>
          <a:xfrm>
            <a:off x="6969181" y="3103409"/>
            <a:ext cx="471635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Evolved SNRs tend to be interacting: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PD-emission dominates again!</a:t>
            </a:r>
          </a:p>
        </p:txBody>
      </p:sp>
    </p:spTree>
    <p:extLst>
      <p:ext uri="{BB962C8B-B14F-4D97-AF65-F5344CB8AC3E}">
        <p14:creationId xmlns:p14="http://schemas.microsoft.com/office/powerpoint/2010/main" val="116122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0F15B9C-5766-487D-889E-361265A856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627" y="857251"/>
            <a:ext cx="4754066" cy="581841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2152F0C-8147-4DCB-A8AE-2D465A9C650B}"/>
              </a:ext>
            </a:extLst>
          </p:cNvPr>
          <p:cNvSpPr txBox="1"/>
          <p:nvPr/>
        </p:nvSpPr>
        <p:spPr>
          <a:xfrm>
            <a:off x="232215" y="1381903"/>
            <a:ext cx="320578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PD-emission: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Shell-like morphology throughout all phases and energies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Faint halo emission</a:t>
            </a:r>
          </a:p>
          <a:p>
            <a:endParaRPr lang="en-US" sz="2000" dirty="0"/>
          </a:p>
          <a:p>
            <a:r>
              <a:rPr lang="en-US" sz="2000" b="1" dirty="0"/>
              <a:t>IC-emission: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Initially shell like morphology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Transition to center-filled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Halo emission already after 2kyr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0BD69B0-FA55-42FD-B107-4E22E675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74" y="579761"/>
            <a:ext cx="7310505" cy="379252"/>
          </a:xfrm>
        </p:spPr>
        <p:txBody>
          <a:bodyPr/>
          <a:lstStyle/>
          <a:p>
            <a:r>
              <a:rPr lang="en-US" sz="2400" b="1" dirty="0"/>
              <a:t>Emission maps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40882C8-97FE-4443-833A-5B1415D1C5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Gamma-ray morphology</a:t>
            </a:r>
            <a:endParaRPr lang="en-US" sz="360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CE0A5E-8266-48D5-8057-0634C6B96ECD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70C2503-F682-4B8C-B780-183AFD25966E}"/>
              </a:ext>
            </a:extLst>
          </p:cNvPr>
          <p:cNvSpPr txBox="1"/>
          <p:nvPr/>
        </p:nvSpPr>
        <p:spPr>
          <a:xfrm>
            <a:off x="7029450" y="865517"/>
            <a:ext cx="700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A7F7461-A284-49E3-9FB2-90FC88CFC211}"/>
              </a:ext>
            </a:extLst>
          </p:cNvPr>
          <p:cNvSpPr txBox="1"/>
          <p:nvPr/>
        </p:nvSpPr>
        <p:spPr>
          <a:xfrm>
            <a:off x="5185259" y="874225"/>
            <a:ext cx="700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PD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1DD8DC2-08AA-4B83-9779-7D05F85D7DB1}"/>
              </a:ext>
            </a:extLst>
          </p:cNvPr>
          <p:cNvSpPr txBox="1"/>
          <p:nvPr/>
        </p:nvSpPr>
        <p:spPr>
          <a:xfrm>
            <a:off x="1150928" y="5574268"/>
            <a:ext cx="179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Emission maps</a:t>
            </a:r>
          </a:p>
        </p:txBody>
      </p:sp>
      <p:sp>
        <p:nvSpPr>
          <p:cNvPr id="19" name="Pfeil: nach rechts 18">
            <a:extLst>
              <a:ext uri="{FF2B5EF4-FFF2-40B4-BE49-F238E27FC236}">
                <a16:creationId xmlns:a16="http://schemas.microsoft.com/office/drawing/2014/main" id="{4C53DD2F-13FA-4C36-8D04-53CD7065B19B}"/>
              </a:ext>
            </a:extLst>
          </p:cNvPr>
          <p:cNvSpPr/>
          <p:nvPr/>
        </p:nvSpPr>
        <p:spPr>
          <a:xfrm rot="19494400">
            <a:off x="2961107" y="5362106"/>
            <a:ext cx="378863" cy="2279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2F5C468-23CE-4B09-9894-94C0CA7297AF}"/>
              </a:ext>
            </a:extLst>
          </p:cNvPr>
          <p:cNvSpPr txBox="1"/>
          <p:nvPr/>
        </p:nvSpPr>
        <p:spPr>
          <a:xfrm>
            <a:off x="4436067" y="3075027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300 </a:t>
            </a:r>
            <a:r>
              <a:rPr lang="en-US" b="1" dirty="0" err="1">
                <a:solidFill>
                  <a:schemeClr val="bg1"/>
                </a:solidFill>
              </a:rPr>
              <a:t>yr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8E7D0E70-6F25-4513-90C1-5C199BB275D1}"/>
              </a:ext>
            </a:extLst>
          </p:cNvPr>
          <p:cNvSpPr txBox="1"/>
          <p:nvPr/>
        </p:nvSpPr>
        <p:spPr>
          <a:xfrm>
            <a:off x="6317254" y="3075027"/>
            <a:ext cx="1152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1,000 </a:t>
            </a:r>
            <a:r>
              <a:rPr lang="en-US" b="1" dirty="0" err="1">
                <a:solidFill>
                  <a:schemeClr val="bg1"/>
                </a:solidFill>
              </a:rPr>
              <a:t>yr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BB08157-88F5-4870-BC86-E09DCEAE07FC}"/>
              </a:ext>
            </a:extLst>
          </p:cNvPr>
          <p:cNvSpPr txBox="1"/>
          <p:nvPr/>
        </p:nvSpPr>
        <p:spPr>
          <a:xfrm>
            <a:off x="4434265" y="5106765"/>
            <a:ext cx="1152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2,000 </a:t>
            </a:r>
            <a:r>
              <a:rPr lang="en-US" b="1" dirty="0" err="1">
                <a:solidFill>
                  <a:schemeClr val="bg1"/>
                </a:solidFill>
              </a:rPr>
              <a:t>yr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ADE240C7-76A9-45F2-AC15-D3AF570FFCEC}"/>
              </a:ext>
            </a:extLst>
          </p:cNvPr>
          <p:cNvSpPr txBox="1"/>
          <p:nvPr/>
        </p:nvSpPr>
        <p:spPr>
          <a:xfrm>
            <a:off x="6202954" y="5144432"/>
            <a:ext cx="1266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10,000 </a:t>
            </a:r>
            <a:r>
              <a:rPr lang="en-US" b="1" dirty="0" err="1">
                <a:solidFill>
                  <a:schemeClr val="bg1"/>
                </a:solidFill>
              </a:rPr>
              <a:t>yr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7D42361F-D0E7-4DBD-AE06-2E04D4313307}"/>
              </a:ext>
            </a:extLst>
          </p:cNvPr>
          <p:cNvSpPr txBox="1"/>
          <p:nvPr/>
        </p:nvSpPr>
        <p:spPr>
          <a:xfrm>
            <a:off x="6197807" y="874225"/>
            <a:ext cx="700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IC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AE91B15A-82A6-4B7A-AAFA-06559EBF19CC}"/>
              </a:ext>
            </a:extLst>
          </p:cNvPr>
          <p:cNvSpPr txBox="1"/>
          <p:nvPr/>
        </p:nvSpPr>
        <p:spPr>
          <a:xfrm>
            <a:off x="4220138" y="865517"/>
            <a:ext cx="700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IC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51883E1B-2C25-4C4D-86C3-DF9BE7565993}"/>
              </a:ext>
            </a:extLst>
          </p:cNvPr>
          <p:cNvSpPr txBox="1"/>
          <p:nvPr/>
        </p:nvSpPr>
        <p:spPr>
          <a:xfrm>
            <a:off x="8512687" y="2325441"/>
            <a:ext cx="352571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Figure</a:t>
            </a:r>
            <a:r>
              <a:rPr lang="en-US" sz="1600" b="1" dirty="0"/>
              <a:t>: Radio and GeV γ-rays from FHES J1723.5−0501 (G17.8+16.7) (</a:t>
            </a:r>
            <a:r>
              <a:rPr lang="en-US" sz="1600" b="1" dirty="0">
                <a:hlinkClick r:id="rId3"/>
              </a:rPr>
              <a:t>Araya et al. 2021</a:t>
            </a:r>
            <a:r>
              <a:rPr lang="en-US" sz="1600" b="1" dirty="0"/>
              <a:t>)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F4C4022E-8F61-470C-89D7-A64C254C0869}"/>
              </a:ext>
            </a:extLst>
          </p:cNvPr>
          <p:cNvGrpSpPr/>
          <p:nvPr/>
        </p:nvGrpSpPr>
        <p:grpSpPr>
          <a:xfrm>
            <a:off x="7855643" y="3156438"/>
            <a:ext cx="4433739" cy="3701562"/>
            <a:chOff x="7855643" y="3156438"/>
            <a:chExt cx="4433739" cy="3701562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AD3D6A4D-3795-45A6-80BD-847D39416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5643" y="3156438"/>
              <a:ext cx="4433739" cy="3701562"/>
            </a:xfrm>
            <a:prstGeom prst="rect">
              <a:avLst/>
            </a:prstGeom>
          </p:spPr>
        </p:pic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3EAF51E7-B4E8-4F22-84C9-B8FEF1D1E2FA}"/>
                </a:ext>
              </a:extLst>
            </p:cNvPr>
            <p:cNvSpPr txBox="1"/>
            <p:nvPr/>
          </p:nvSpPr>
          <p:spPr>
            <a:xfrm>
              <a:off x="8820398" y="3356436"/>
              <a:ext cx="26552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FFFF"/>
                  </a:solidFill>
                </a:rPr>
                <a:t>Radio-shell</a:t>
              </a:r>
              <a:br>
                <a:rPr lang="en-US" dirty="0">
                  <a:solidFill>
                    <a:srgbClr val="00FFFF"/>
                  </a:solidFill>
                </a:rPr>
              </a:br>
              <a:r>
                <a:rPr lang="en-US" dirty="0">
                  <a:solidFill>
                    <a:schemeClr val="bg1"/>
                  </a:solidFill>
                </a:rPr>
                <a:t>Gamma-ray </a:t>
              </a:r>
              <a:br>
                <a:rPr lang="en-US" dirty="0">
                  <a:solidFill>
                    <a:schemeClr val="bg1"/>
                  </a:solidFill>
                </a:rPr>
              </a:br>
              <a:r>
                <a:rPr lang="en-US" dirty="0">
                  <a:solidFill>
                    <a:schemeClr val="bg1"/>
                  </a:solidFill>
                </a:rPr>
                <a:t>gaussian</a:t>
              </a:r>
            </a:p>
          </p:txBody>
        </p:sp>
      </p:grpSp>
      <p:sp>
        <p:nvSpPr>
          <p:cNvPr id="25" name="Textfeld 24">
            <a:extLst>
              <a:ext uri="{FF2B5EF4-FFF2-40B4-BE49-F238E27FC236}">
                <a16:creationId xmlns:a16="http://schemas.microsoft.com/office/drawing/2014/main" id="{512589DE-B5AD-49F7-A1D3-F0C4BA9F8B34}"/>
              </a:ext>
            </a:extLst>
          </p:cNvPr>
          <p:cNvSpPr txBox="1"/>
          <p:nvPr/>
        </p:nvSpPr>
        <p:spPr>
          <a:xfrm>
            <a:off x="8034906" y="388561"/>
            <a:ext cx="413353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Extended, off-plane SNRs are excellent test-beds: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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 Escape is resolvable!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1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>
            <a:extLst>
              <a:ext uri="{FF2B5EF4-FFF2-40B4-BE49-F238E27FC236}">
                <a16:creationId xmlns:a16="http://schemas.microsoft.com/office/drawing/2014/main" id="{DD9283D7-929C-477D-A8B5-8D347693AA92}"/>
              </a:ext>
            </a:extLst>
          </p:cNvPr>
          <p:cNvSpPr txBox="1"/>
          <p:nvPr/>
        </p:nvSpPr>
        <p:spPr>
          <a:xfrm>
            <a:off x="8658225" y="4352925"/>
            <a:ext cx="2895600" cy="23050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0F15B9C-5766-487D-889E-361265A856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414" y="1338866"/>
            <a:ext cx="9139148" cy="5030629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50BD69B0-FA55-42FD-B107-4E22E675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74" y="579761"/>
            <a:ext cx="7310505" cy="379252"/>
          </a:xfrm>
        </p:spPr>
        <p:txBody>
          <a:bodyPr/>
          <a:lstStyle/>
          <a:p>
            <a:endParaRPr lang="en-US" sz="2400" b="1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40882C8-97FE-4443-833A-5B1415D1C5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Halo diffusion coefficient</a:t>
            </a:r>
            <a:endParaRPr lang="en-US" sz="360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CE0A5E-8266-48D5-8057-0634C6B96ECD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2152F0C-8147-4DCB-A8AE-2D465A9C650B}"/>
              </a:ext>
            </a:extLst>
          </p:cNvPr>
          <p:cNvSpPr txBox="1"/>
          <p:nvPr/>
        </p:nvSpPr>
        <p:spPr>
          <a:xfrm>
            <a:off x="207389" y="1677688"/>
            <a:ext cx="277393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Diffusion coefficient gets reduced up to ~20pc into the upstream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Rise time similar across energies </a:t>
            </a:r>
            <a:r>
              <a:rPr lang="en-US" sz="2000" dirty="0">
                <a:sym typeface="Wingdings" panose="05000000000000000000" pitchFamily="2" charset="2"/>
              </a:rPr>
              <a:t> down cascading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Escaping CRs govern diffusion for low-energetic CRs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Similar behavior as in PWN-halos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58CCA59-FE8C-449D-A789-9AB55CD560B1}"/>
              </a:ext>
            </a:extLst>
          </p:cNvPr>
          <p:cNvSpPr txBox="1"/>
          <p:nvPr/>
        </p:nvSpPr>
        <p:spPr>
          <a:xfrm>
            <a:off x="6467475" y="1571625"/>
            <a:ext cx="1190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100 GeV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ED3D906-2D8C-4B34-B6AF-95256BBE0CF7}"/>
              </a:ext>
            </a:extLst>
          </p:cNvPr>
          <p:cNvSpPr txBox="1"/>
          <p:nvPr/>
        </p:nvSpPr>
        <p:spPr>
          <a:xfrm>
            <a:off x="10696575" y="1571625"/>
            <a:ext cx="96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3 </a:t>
            </a:r>
            <a:r>
              <a:rPr lang="en-US" b="1" dirty="0" err="1">
                <a:solidFill>
                  <a:schemeClr val="bg1"/>
                </a:solidFill>
              </a:rPr>
              <a:t>TeV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A94347C-A5B3-4E70-9192-3097164C39A4}"/>
              </a:ext>
            </a:extLst>
          </p:cNvPr>
          <p:cNvSpPr txBox="1"/>
          <p:nvPr/>
        </p:nvSpPr>
        <p:spPr>
          <a:xfrm>
            <a:off x="8630094" y="6271075"/>
            <a:ext cx="32942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From</a:t>
            </a:r>
            <a:r>
              <a:rPr lang="en-US" dirty="0"/>
              <a:t>: </a:t>
            </a:r>
            <a:r>
              <a:rPr lang="pt-BR" b="1" dirty="0"/>
              <a:t>A&amp;A, 654 (2021) A139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3540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7E80447-CAE5-48CF-9330-BA15400D241C}"/>
              </a:ext>
            </a:extLst>
          </p:cNvPr>
          <p:cNvSpPr txBox="1"/>
          <p:nvPr/>
        </p:nvSpPr>
        <p:spPr>
          <a:xfrm>
            <a:off x="9097818" y="4710545"/>
            <a:ext cx="2262909" cy="1782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F816B4-90C4-43BB-994E-6C2094CC4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72" y="182596"/>
            <a:ext cx="6738708" cy="639439"/>
          </a:xfrm>
          <a:prstGeom prst="rect">
            <a:avLst/>
          </a:prstGeom>
        </p:spPr>
        <p:txBody>
          <a:bodyPr/>
          <a:lstStyle/>
          <a:p>
            <a:r>
              <a:rPr lang="en-GB" sz="3600" b="1" dirty="0">
                <a:solidFill>
                  <a:schemeClr val="tx2"/>
                </a:solidFill>
              </a:rPr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58DE65E-D9BA-4AC3-AF58-21ECDDBBB0D0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19472" y="1581980"/>
                <a:ext cx="11246055" cy="4704519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100" b="0" dirty="0">
                    <a:solidFill>
                      <a:schemeClr val="tx1"/>
                    </a:solidFill>
                  </a:rPr>
                  <a:t>A strong evolution of </a:t>
                </a:r>
                <a:r>
                  <a:rPr lang="en-GB" sz="2100" b="0" dirty="0" err="1">
                    <a:solidFill>
                      <a:schemeClr val="tx1"/>
                    </a:solidFill>
                  </a:rPr>
                  <a:t>E</a:t>
                </a:r>
                <a:r>
                  <a:rPr lang="en-GB" sz="2100" b="0" baseline="-25000" dirty="0" err="1">
                    <a:solidFill>
                      <a:schemeClr val="tx1"/>
                    </a:solidFill>
                  </a:rPr>
                  <a:t>max</a:t>
                </a:r>
                <a:r>
                  <a:rPr lang="en-GB" sz="2100" b="0" dirty="0">
                    <a:solidFill>
                      <a:schemeClr val="tx1"/>
                    </a:solidFill>
                  </a:rPr>
                  <a:t> results in </a:t>
                </a:r>
                <a:r>
                  <a:rPr lang="en-GB" sz="2100" dirty="0">
                    <a:solidFill>
                      <a:schemeClr val="tx1"/>
                    </a:solidFill>
                  </a:rPr>
                  <a:t>soft production spectra</a:t>
                </a:r>
                <a:r>
                  <a:rPr lang="en-GB" sz="2100" b="0" dirty="0">
                    <a:solidFill>
                      <a:schemeClr val="tx1"/>
                    </a:solidFill>
                  </a:rPr>
                  <a:t> even if the acceleration mechanism is standard DSA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100" b="0" dirty="0">
                    <a:solidFill>
                      <a:schemeClr val="tx1"/>
                    </a:solidFill>
                  </a:rPr>
                  <a:t>The spectral index of the production spectra is </a:t>
                </a:r>
                <a14:m>
                  <m:oMath xmlns:m="http://schemas.openxmlformats.org/officeDocument/2006/math">
                    <m:r>
                      <a:rPr lang="de-DE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de-DE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de-DE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de-DE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de-DE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100" dirty="0">
                    <a:solidFill>
                      <a:schemeClr val="tx1"/>
                    </a:solidFill>
                  </a:rPr>
                  <a:t>is close to the predictions by galactic propagation models</a:t>
                </a:r>
                <a:r>
                  <a:rPr lang="en-GB" sz="2100" b="0" dirty="0">
                    <a:solidFill>
                      <a:schemeClr val="tx1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de-DE" sz="21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de-DE" sz="21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sz="21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2.2−2.4</m:t>
                    </m:r>
                  </m:oMath>
                </a14:m>
                <a:r>
                  <a:rPr lang="en-GB" sz="2100" b="0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100" b="0" dirty="0">
                    <a:solidFill>
                      <a:schemeClr val="tx1"/>
                    </a:solidFill>
                  </a:rPr>
                  <a:t>Particle </a:t>
                </a:r>
                <a:r>
                  <a:rPr lang="en-GB" sz="2100" dirty="0">
                    <a:solidFill>
                      <a:schemeClr val="tx1"/>
                    </a:solidFill>
                  </a:rPr>
                  <a:t>escape</a:t>
                </a:r>
                <a:r>
                  <a:rPr lang="en-GB" sz="2100" b="0" dirty="0">
                    <a:solidFill>
                      <a:schemeClr val="tx1"/>
                    </a:solidFill>
                  </a:rPr>
                  <a:t> of the highest energetic CRs </a:t>
                </a:r>
                <a:r>
                  <a:rPr lang="en-GB" sz="2100" dirty="0">
                    <a:solidFill>
                      <a:schemeClr val="tx1"/>
                    </a:solidFill>
                  </a:rPr>
                  <a:t>forms soft spectra at high energies</a:t>
                </a:r>
                <a:r>
                  <a:rPr lang="en-GB" sz="2100" b="0" dirty="0">
                    <a:solidFill>
                      <a:schemeClr val="tx1"/>
                    </a:solidFill>
                  </a:rPr>
                  <a:t> and spectral breaks between 1-100GeV</a:t>
                </a:r>
                <a:endParaRPr lang="en-US" sz="2100" b="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1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Reduced diffusion coefficient in the upstream</a:t>
                </a:r>
                <a:r>
                  <a:rPr lang="en-US" sz="2100" b="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; strong spatial and temporal evolution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100" b="0" dirty="0">
                    <a:solidFill>
                      <a:schemeClr val="tx1"/>
                    </a:solidFill>
                  </a:rPr>
                  <a:t>The gamma-ray morphology depends strongly on the emission mechanism:</a:t>
                </a:r>
              </a:p>
              <a:p>
                <a:pPr marL="1428750" lvl="2" indent="-285750"/>
                <a:r>
                  <a:rPr lang="en-US" sz="2100" dirty="0"/>
                  <a:t>Persistent </a:t>
                </a:r>
                <a:r>
                  <a:rPr lang="en-US" sz="2100" b="1" dirty="0"/>
                  <a:t>shell-like </a:t>
                </a:r>
                <a:r>
                  <a:rPr lang="en-US" sz="2100" dirty="0"/>
                  <a:t>structure</a:t>
                </a:r>
                <a:r>
                  <a:rPr lang="en-US" sz="2100" b="1" dirty="0"/>
                  <a:t> </a:t>
                </a:r>
                <a:r>
                  <a:rPr lang="en-US" sz="2100" dirty="0"/>
                  <a:t>for</a:t>
                </a:r>
                <a:r>
                  <a:rPr lang="en-US" sz="2100" b="1" dirty="0"/>
                  <a:t> hadronic emission</a:t>
                </a:r>
              </a:p>
              <a:p>
                <a:pPr marL="1428750" lvl="2" indent="-285750"/>
                <a:r>
                  <a:rPr lang="en-US" sz="2100" b="1" dirty="0"/>
                  <a:t>Shell-like to center filled</a:t>
                </a:r>
                <a:r>
                  <a:rPr lang="en-US" sz="2100" dirty="0"/>
                  <a:t> evolution for </a:t>
                </a:r>
                <a:r>
                  <a:rPr lang="en-US" sz="2100" b="1" dirty="0"/>
                  <a:t>leptonic emission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100" b="0" dirty="0">
                    <a:solidFill>
                      <a:schemeClr val="tx1"/>
                    </a:solidFill>
                  </a:rPr>
                  <a:t>Stronger </a:t>
                </a:r>
                <a:r>
                  <a:rPr lang="en-US" sz="2100" dirty="0">
                    <a:solidFill>
                      <a:schemeClr val="tx1"/>
                    </a:solidFill>
                  </a:rPr>
                  <a:t>halo-emission</a:t>
                </a:r>
                <a:r>
                  <a:rPr lang="en-US" sz="2100" b="0" dirty="0">
                    <a:solidFill>
                      <a:schemeClr val="tx1"/>
                    </a:solidFill>
                  </a:rPr>
                  <a:t> for the leptonic channel </a:t>
                </a:r>
                <a:r>
                  <a:rPr lang="en-US" sz="2100" b="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21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potentially detectable</a:t>
                </a:r>
                <a:r>
                  <a:rPr lang="en-US" sz="2100" b="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by current-generation IACTs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100" b="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No significant spectral-index deviation expected due to projection effects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1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58DE65E-D9BA-4AC3-AF58-21ECDDBBB0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19472" y="1581980"/>
                <a:ext cx="11246055" cy="4704519"/>
              </a:xfrm>
              <a:prstGeom prst="rect">
                <a:avLst/>
              </a:prstGeom>
              <a:blipFill>
                <a:blip r:embed="rId2"/>
                <a:stretch>
                  <a:fillRect l="-1355" t="-2594" b="-2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EA8CDF-69D1-41BF-8DB9-70851EFAA4EC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8121C18-7322-45E3-8EE2-1789B3337A97}"/>
              </a:ext>
            </a:extLst>
          </p:cNvPr>
          <p:cNvSpPr txBox="1"/>
          <p:nvPr/>
        </p:nvSpPr>
        <p:spPr>
          <a:xfrm>
            <a:off x="6267225" y="6488668"/>
            <a:ext cx="59247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See also</a:t>
            </a:r>
            <a:r>
              <a:rPr lang="en-US" dirty="0"/>
              <a:t>: </a:t>
            </a:r>
            <a:r>
              <a:rPr lang="pt-BR" b="1" dirty="0">
                <a:hlinkClick r:id="rId3"/>
              </a:rPr>
              <a:t>A&amp;A, 634 (2020) A59</a:t>
            </a:r>
            <a:r>
              <a:rPr lang="pt-BR" b="1" dirty="0"/>
              <a:t>; </a:t>
            </a:r>
            <a:r>
              <a:rPr lang="pt-BR" b="1" dirty="0">
                <a:hlinkClick r:id="rId4"/>
              </a:rPr>
              <a:t>A&amp;A, 654 (2021) A139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57789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attention!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939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0BD69B0-FA55-42FD-B107-4E22E675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74" y="579761"/>
            <a:ext cx="7310505" cy="379252"/>
          </a:xfrm>
        </p:spPr>
        <p:txBody>
          <a:bodyPr/>
          <a:lstStyle/>
          <a:p>
            <a:r>
              <a:rPr lang="en-US" sz="2400" b="1" dirty="0"/>
              <a:t>Spectral index maps and Radio emission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40882C8-97FE-4443-833A-5B1415D1C5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Gamma-ray morphology</a:t>
            </a:r>
            <a:endParaRPr lang="en-US" sz="360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CE0A5E-8266-48D5-8057-0634C6B96ECD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6A433D3A-4017-4549-8EC0-188B69D0B8DD}"/>
              </a:ext>
            </a:extLst>
          </p:cNvPr>
          <p:cNvGrpSpPr/>
          <p:nvPr/>
        </p:nvGrpSpPr>
        <p:grpSpPr>
          <a:xfrm>
            <a:off x="3272413" y="1504950"/>
            <a:ext cx="4096575" cy="4734765"/>
            <a:chOff x="8006693" y="2123235"/>
            <a:chExt cx="4096575" cy="4734765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2F2DA88B-FF19-4129-8A1B-6C141EF50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6693" y="2307901"/>
              <a:ext cx="4096575" cy="4550099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405E45B0-A8A5-4771-8CFC-AF903E3CD73C}"/>
                </a:ext>
              </a:extLst>
            </p:cNvPr>
            <p:cNvSpPr txBox="1"/>
            <p:nvPr/>
          </p:nvSpPr>
          <p:spPr>
            <a:xfrm>
              <a:off x="11267682" y="2123235"/>
              <a:ext cx="7005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PD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B33FF712-5031-4F8E-BC14-E584CFA367A1}"/>
                </a:ext>
              </a:extLst>
            </p:cNvPr>
            <p:cNvSpPr txBox="1"/>
            <p:nvPr/>
          </p:nvSpPr>
          <p:spPr>
            <a:xfrm>
              <a:off x="9596669" y="2123235"/>
              <a:ext cx="7005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PD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5D9C6148-77FB-4F2D-9198-AC2C8ED5D807}"/>
                </a:ext>
              </a:extLst>
            </p:cNvPr>
            <p:cNvSpPr txBox="1"/>
            <p:nvPr/>
          </p:nvSpPr>
          <p:spPr>
            <a:xfrm>
              <a:off x="10470269" y="2123235"/>
              <a:ext cx="7005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IC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C52FD688-7A61-439B-8569-6AB0483954AF}"/>
                </a:ext>
              </a:extLst>
            </p:cNvPr>
            <p:cNvSpPr txBox="1"/>
            <p:nvPr/>
          </p:nvSpPr>
          <p:spPr>
            <a:xfrm>
              <a:off x="8789411" y="2123235"/>
              <a:ext cx="7005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IC</a:t>
              </a:r>
            </a:p>
          </p:txBody>
        </p:sp>
      </p:grpSp>
      <p:sp>
        <p:nvSpPr>
          <p:cNvPr id="20" name="Pfeil: nach rechts 19">
            <a:extLst>
              <a:ext uri="{FF2B5EF4-FFF2-40B4-BE49-F238E27FC236}">
                <a16:creationId xmlns:a16="http://schemas.microsoft.com/office/drawing/2014/main" id="{CBA18E63-6A11-49B9-AA6A-53DFFB9182DE}"/>
              </a:ext>
            </a:extLst>
          </p:cNvPr>
          <p:cNvSpPr/>
          <p:nvPr/>
        </p:nvSpPr>
        <p:spPr>
          <a:xfrm>
            <a:off x="2747198" y="2548074"/>
            <a:ext cx="378863" cy="2279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2152F0C-8147-4DCB-A8AE-2D465A9C650B}"/>
              </a:ext>
            </a:extLst>
          </p:cNvPr>
          <p:cNvSpPr txBox="1"/>
          <p:nvPr/>
        </p:nvSpPr>
        <p:spPr>
          <a:xfrm>
            <a:off x="232215" y="1381903"/>
            <a:ext cx="32057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Spectral index distribution: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significant deviation from regions of brightest emission (gamma-rays)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Radio-emission: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Continuous Radio-brightening and X-ray fading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Escape later even affects Radio-emitting electrons </a:t>
            </a:r>
            <a:r>
              <a:rPr lang="en-US" dirty="0">
                <a:sym typeface="Wingdings" panose="05000000000000000000" pitchFamily="2" charset="2"/>
              </a:rPr>
              <a:t> Spectral-index variations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4C629EFC-6D3C-4272-B6E6-C09B7AE525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731" y="3142475"/>
            <a:ext cx="5026269" cy="3350845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6F5584FA-FF91-4046-B038-4F083AF8DA67}"/>
              </a:ext>
            </a:extLst>
          </p:cNvPr>
          <p:cNvSpPr txBox="1"/>
          <p:nvPr/>
        </p:nvSpPr>
        <p:spPr>
          <a:xfrm>
            <a:off x="7828932" y="2803921"/>
            <a:ext cx="43630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Figure</a:t>
            </a:r>
            <a:r>
              <a:rPr lang="en-US" sz="1600" b="1" dirty="0"/>
              <a:t>: Synchrotron-SED evolution</a:t>
            </a:r>
          </a:p>
        </p:txBody>
      </p:sp>
    </p:spTree>
    <p:extLst>
      <p:ext uri="{BB962C8B-B14F-4D97-AF65-F5344CB8AC3E}">
        <p14:creationId xmlns:p14="http://schemas.microsoft.com/office/powerpoint/2010/main" val="294421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065B439F-6ACC-48A2-8D47-6FBCBF3D8FBA}"/>
              </a:ext>
            </a:extLst>
          </p:cNvPr>
          <p:cNvSpPr txBox="1"/>
          <p:nvPr/>
        </p:nvSpPr>
        <p:spPr>
          <a:xfrm>
            <a:off x="8705850" y="4277223"/>
            <a:ext cx="2781300" cy="24938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401DB14-424B-4E22-BE9D-40B0C53C0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Observational overview</a:t>
            </a:r>
            <a:br>
              <a:rPr lang="en-US" sz="2400" b="1" dirty="0"/>
            </a:br>
            <a:endParaRPr lang="en-US" sz="24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CRs from SNRs</a:t>
            </a:r>
            <a:endParaRPr lang="en-US" sz="3600" b="1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80A5DFD1-D2A7-495B-88B1-355FC3519331}"/>
              </a:ext>
            </a:extLst>
          </p:cNvPr>
          <p:cNvSpPr txBox="1">
            <a:spLocks/>
          </p:cNvSpPr>
          <p:nvPr/>
        </p:nvSpPr>
        <p:spPr>
          <a:xfrm>
            <a:off x="5885411" y="411972"/>
            <a:ext cx="5888236" cy="7241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A798FF1-4C52-4B57-B83D-85AFD11D4BE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7C6497E-261F-4432-89F2-CE90649A70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248" y="2047875"/>
            <a:ext cx="5130020" cy="3847514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79147A2A-AC36-454D-84F7-F6F4F132B030}"/>
              </a:ext>
            </a:extLst>
          </p:cNvPr>
          <p:cNvSpPr txBox="1"/>
          <p:nvPr/>
        </p:nvSpPr>
        <p:spPr>
          <a:xfrm>
            <a:off x="0" y="5816019"/>
            <a:ext cx="493761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Figure</a:t>
            </a:r>
            <a:r>
              <a:rPr lang="en-US" sz="1600" b="1" dirty="0"/>
              <a:t>: Gamma-ray flux from various SNRs (Funk, </a:t>
            </a:r>
            <a:r>
              <a:rPr lang="en-US" sz="1600" b="1" dirty="0" err="1"/>
              <a:t>TeVPa</a:t>
            </a:r>
            <a:r>
              <a:rPr lang="en-US" sz="1600" b="1" dirty="0"/>
              <a:t> 2011)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DE78085-E3CA-48BD-9CB6-BA3014542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436" y="0"/>
            <a:ext cx="3509089" cy="308065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57C157AA-620C-4F07-B9D1-DED2DB4FAF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0" y="3865520"/>
            <a:ext cx="3768628" cy="2972207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575BA4C3-A1D9-41F9-92BC-EE8DD2429F3C}"/>
              </a:ext>
            </a:extLst>
          </p:cNvPr>
          <p:cNvSpPr txBox="1"/>
          <p:nvPr/>
        </p:nvSpPr>
        <p:spPr>
          <a:xfrm>
            <a:off x="9854355" y="3777347"/>
            <a:ext cx="2259259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Figures</a:t>
            </a:r>
            <a:r>
              <a:rPr lang="en-US" sz="1600" b="1" dirty="0"/>
              <a:t>: </a:t>
            </a:r>
            <a:br>
              <a:rPr lang="en-US" sz="1600" b="1" dirty="0"/>
            </a:br>
            <a:r>
              <a:rPr lang="en-US" sz="1600" b="1" dirty="0"/>
              <a:t>(Top) Excess-count map of RX J1713.7-3946</a:t>
            </a:r>
          </a:p>
          <a:p>
            <a:endParaRPr lang="en-US" sz="1600" b="1" dirty="0"/>
          </a:p>
          <a:p>
            <a:endParaRPr lang="en-US" sz="1600" b="1" dirty="0"/>
          </a:p>
          <a:p>
            <a:r>
              <a:rPr lang="en-US" sz="1600" b="1" dirty="0"/>
              <a:t>(Left) Gamma-ray and X-ray profiles of RX J1713.7-3946 (H.E.S.S. 2018)</a:t>
            </a:r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DFFD06EC-0F24-46B6-8EA5-E3EB1F032FF7}"/>
              </a:ext>
            </a:extLst>
          </p:cNvPr>
          <p:cNvSpPr txBox="1">
            <a:spLocks/>
          </p:cNvSpPr>
          <p:nvPr/>
        </p:nvSpPr>
        <p:spPr>
          <a:xfrm>
            <a:off x="4657725" y="1162701"/>
            <a:ext cx="3509089" cy="242411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b="1" dirty="0"/>
              <a:t>More and more observational constrains: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chemeClr val="accent2"/>
                </a:solidFill>
              </a:rPr>
              <a:t>Models need to account for spectral evolution and morphology</a:t>
            </a:r>
            <a:endParaRPr lang="en-US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44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065B439F-6ACC-48A2-8D47-6FBCBF3D8FBA}"/>
              </a:ext>
            </a:extLst>
          </p:cNvPr>
          <p:cNvSpPr txBox="1"/>
          <p:nvPr/>
        </p:nvSpPr>
        <p:spPr>
          <a:xfrm>
            <a:off x="8705850" y="4277223"/>
            <a:ext cx="2781300" cy="24938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401DB14-424B-4E22-BE9D-40B0C53C0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Morphological complications</a:t>
            </a:r>
            <a:endParaRPr lang="en-US" sz="24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CRs from SNRs</a:t>
            </a:r>
            <a:endParaRPr lang="en-US" sz="3600" b="1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80A5DFD1-D2A7-495B-88B1-355FC3519331}"/>
              </a:ext>
            </a:extLst>
          </p:cNvPr>
          <p:cNvSpPr txBox="1">
            <a:spLocks/>
          </p:cNvSpPr>
          <p:nvPr/>
        </p:nvSpPr>
        <p:spPr>
          <a:xfrm>
            <a:off x="5885411" y="411972"/>
            <a:ext cx="5888236" cy="7241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A798FF1-4C52-4B57-B83D-85AFD11D4BE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97E0044-6129-4077-9107-63F872B8214B}"/>
              </a:ext>
            </a:extLst>
          </p:cNvPr>
          <p:cNvGrpSpPr/>
          <p:nvPr/>
        </p:nvGrpSpPr>
        <p:grpSpPr>
          <a:xfrm>
            <a:off x="5701646" y="2372615"/>
            <a:ext cx="6413910" cy="3847514"/>
            <a:chOff x="136115" y="1587679"/>
            <a:chExt cx="6413910" cy="3847514"/>
          </a:xfrm>
        </p:grpSpPr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2652EB90-A14F-4852-B22A-E5F0551439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7249" y="1637061"/>
              <a:ext cx="3732776" cy="3667574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47C6497E-261F-4432-89F2-CE90649A7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115" y="1587679"/>
              <a:ext cx="3619754" cy="3847514"/>
            </a:xfrm>
            <a:prstGeom prst="rect">
              <a:avLst/>
            </a:prstGeom>
          </p:spPr>
        </p:pic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79147A2A-AC36-454D-84F7-F6F4F132B030}"/>
              </a:ext>
            </a:extLst>
          </p:cNvPr>
          <p:cNvSpPr txBox="1"/>
          <p:nvPr/>
        </p:nvSpPr>
        <p:spPr>
          <a:xfrm>
            <a:off x="6226955" y="6085606"/>
            <a:ext cx="578535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Figure</a:t>
            </a:r>
            <a:r>
              <a:rPr lang="en-US" sz="1600" b="1" dirty="0"/>
              <a:t>: Cas A Radio-spectral index map (right), Cas A Radio-to-IR-spectral index map (left)  (</a:t>
            </a:r>
            <a:r>
              <a:rPr lang="en-US" sz="1600" b="1" dirty="0" err="1">
                <a:hlinkClick r:id="rId4"/>
              </a:rPr>
              <a:t>Domček</a:t>
            </a:r>
            <a:r>
              <a:rPr lang="en-US" sz="1600" b="1" dirty="0">
                <a:hlinkClick r:id="rId4"/>
              </a:rPr>
              <a:t> et al. 2021</a:t>
            </a:r>
            <a:r>
              <a:rPr lang="en-US" sz="1600" b="1" dirty="0"/>
              <a:t>)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2F271031-1C92-4BF0-BF94-4B7591C807EC}"/>
              </a:ext>
            </a:extLst>
          </p:cNvPr>
          <p:cNvGrpSpPr/>
          <p:nvPr/>
        </p:nvGrpSpPr>
        <p:grpSpPr>
          <a:xfrm>
            <a:off x="291834" y="1232204"/>
            <a:ext cx="5292369" cy="3918340"/>
            <a:chOff x="291834" y="1426915"/>
            <a:chExt cx="5292369" cy="3918340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E4A271D-AE5B-4493-A6C6-CADEFF134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834" y="1778184"/>
              <a:ext cx="5292369" cy="3567071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5466F468-ACA3-4CE6-8044-018BD3FE8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0744" y="1426915"/>
              <a:ext cx="1725979" cy="1532834"/>
            </a:xfrm>
            <a:prstGeom prst="rect">
              <a:avLst/>
            </a:prstGeom>
          </p:spPr>
        </p:pic>
      </p:grpSp>
      <p:sp>
        <p:nvSpPr>
          <p:cNvPr id="20" name="Textfeld 19">
            <a:extLst>
              <a:ext uri="{FF2B5EF4-FFF2-40B4-BE49-F238E27FC236}">
                <a16:creationId xmlns:a16="http://schemas.microsoft.com/office/drawing/2014/main" id="{3676D85F-A941-4899-9BD8-EC22E7479946}"/>
              </a:ext>
            </a:extLst>
          </p:cNvPr>
          <p:cNvSpPr txBox="1"/>
          <p:nvPr/>
        </p:nvSpPr>
        <p:spPr>
          <a:xfrm>
            <a:off x="100054" y="5209425"/>
            <a:ext cx="578535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Figure</a:t>
            </a:r>
            <a:r>
              <a:rPr lang="en-US" sz="1600" b="1" dirty="0"/>
              <a:t>: SN1006 VHE-map and leptonic SED-model  (</a:t>
            </a:r>
            <a:r>
              <a:rPr lang="en-US" sz="1600" b="1" dirty="0">
                <a:hlinkClick r:id="rId7"/>
              </a:rPr>
              <a:t>H.E.S.S. 2010</a:t>
            </a:r>
            <a:r>
              <a:rPr lang="en-US" sz="1600" b="1" dirty="0"/>
              <a:t>)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7FA7A9C0-3589-4BF1-983B-9D09811E7812}"/>
              </a:ext>
            </a:extLst>
          </p:cNvPr>
          <p:cNvSpPr/>
          <p:nvPr/>
        </p:nvSpPr>
        <p:spPr>
          <a:xfrm>
            <a:off x="2744587" y="2154117"/>
            <a:ext cx="725246" cy="73855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DDB3C36A-5E5A-4340-8E31-F9EBA92060A9}"/>
              </a:ext>
            </a:extLst>
          </p:cNvPr>
          <p:cNvSpPr/>
          <p:nvPr/>
        </p:nvSpPr>
        <p:spPr>
          <a:xfrm>
            <a:off x="4382887" y="2676443"/>
            <a:ext cx="725246" cy="73855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60B31482-B16F-4403-9D10-D77D7344A6C3}"/>
              </a:ext>
            </a:extLst>
          </p:cNvPr>
          <p:cNvCxnSpPr/>
          <p:nvPr/>
        </p:nvCxnSpPr>
        <p:spPr>
          <a:xfrm flipV="1">
            <a:off x="3469833" y="1714500"/>
            <a:ext cx="2626167" cy="65811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21063026-7728-4F6E-80DD-6DC1BEF6D0E0}"/>
              </a:ext>
            </a:extLst>
          </p:cNvPr>
          <p:cNvCxnSpPr>
            <a:cxnSpLocks/>
            <a:stCxn id="22" idx="7"/>
          </p:cNvCxnSpPr>
          <p:nvPr/>
        </p:nvCxnSpPr>
        <p:spPr>
          <a:xfrm flipV="1">
            <a:off x="5001923" y="1868033"/>
            <a:ext cx="1149044" cy="91656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3842D5C3-1BD4-467D-92A5-46DAEF8C28CE}"/>
              </a:ext>
            </a:extLst>
          </p:cNvPr>
          <p:cNvSpPr txBox="1"/>
          <p:nvPr/>
        </p:nvSpPr>
        <p:spPr>
          <a:xfrm>
            <a:off x="6226955" y="1048096"/>
            <a:ext cx="2487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Spectral-index mismatch!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730A6E29-676E-4D52-BCE4-46D78EA42C21}"/>
              </a:ext>
            </a:extLst>
          </p:cNvPr>
          <p:cNvCxnSpPr>
            <a:cxnSpLocks/>
          </p:cNvCxnSpPr>
          <p:nvPr/>
        </p:nvCxnSpPr>
        <p:spPr>
          <a:xfrm flipH="1" flipV="1">
            <a:off x="7874383" y="1868033"/>
            <a:ext cx="109709" cy="5894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1513C91E-A20D-4217-92CF-07CF79C40A05}"/>
              </a:ext>
            </a:extLst>
          </p:cNvPr>
          <p:cNvCxnSpPr>
            <a:cxnSpLocks/>
          </p:cNvCxnSpPr>
          <p:nvPr/>
        </p:nvCxnSpPr>
        <p:spPr>
          <a:xfrm flipH="1" flipV="1">
            <a:off x="8005338" y="1843945"/>
            <a:ext cx="2659888" cy="53973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380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1C26EF5E-3AED-483B-9BFF-CA691AA25F56}"/>
              </a:ext>
            </a:extLst>
          </p:cNvPr>
          <p:cNvSpPr/>
          <p:nvPr/>
        </p:nvSpPr>
        <p:spPr>
          <a:xfrm>
            <a:off x="4245363" y="1598751"/>
            <a:ext cx="3024336" cy="1368152"/>
          </a:xfrm>
          <a:prstGeom prst="roundRect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Cosmic-ray transport equation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1D84DBB-DDB4-4BEC-A659-7D1FE713ABBC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Coupled equations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Fermi acceleration</a:t>
            </a:r>
            <a:endParaRPr lang="en-US" sz="3600" b="1" dirty="0"/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D9C3E123-B9E4-4662-9617-9A4F63A736DA}"/>
              </a:ext>
            </a:extLst>
          </p:cNvPr>
          <p:cNvSpPr/>
          <p:nvPr/>
        </p:nvSpPr>
        <p:spPr>
          <a:xfrm>
            <a:off x="2229139" y="3916649"/>
            <a:ext cx="3024336" cy="1368152"/>
          </a:xfrm>
          <a:prstGeom prst="roundRect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Hydro equations</a:t>
            </a: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64FEDD61-32DA-466A-9725-F07275A02F18}"/>
              </a:ext>
            </a:extLst>
          </p:cNvPr>
          <p:cNvSpPr/>
          <p:nvPr/>
        </p:nvSpPr>
        <p:spPr>
          <a:xfrm>
            <a:off x="6189579" y="3916649"/>
            <a:ext cx="3024336" cy="1368152"/>
          </a:xfrm>
          <a:prstGeom prst="roundRect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E0C27372-CEBE-44B6-BC2A-B3F1D904D9B4}"/>
              </a:ext>
            </a:extLst>
          </p:cNvPr>
          <p:cNvSpPr/>
          <p:nvPr/>
        </p:nvSpPr>
        <p:spPr>
          <a:xfrm>
            <a:off x="6297591" y="4003249"/>
            <a:ext cx="2808312" cy="59065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chemeClr val="bg1"/>
                </a:solidFill>
              </a:rPr>
              <a:t>Magnetic Turbulence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AFCDD34-B9B9-44CC-9524-E5982BA145D7}"/>
              </a:ext>
            </a:extLst>
          </p:cNvPr>
          <p:cNvSpPr/>
          <p:nvPr/>
        </p:nvSpPr>
        <p:spPr>
          <a:xfrm>
            <a:off x="6297591" y="4621675"/>
            <a:ext cx="2808312" cy="59065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Magnetic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field</a:t>
            </a:r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459945EB-FFA5-4A91-A907-73FD1328EEC5}"/>
              </a:ext>
            </a:extLst>
          </p:cNvPr>
          <p:cNvSpPr/>
          <p:nvPr/>
        </p:nvSpPr>
        <p:spPr>
          <a:xfrm rot="18677138">
            <a:off x="3315956" y="3023003"/>
            <a:ext cx="1102499" cy="690897"/>
          </a:xfrm>
          <a:prstGeom prst="rightArrow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0" name="Pfeil: nach rechts 19">
            <a:extLst>
              <a:ext uri="{FF2B5EF4-FFF2-40B4-BE49-F238E27FC236}">
                <a16:creationId xmlns:a16="http://schemas.microsoft.com/office/drawing/2014/main" id="{E26D8B55-C55E-43D2-A753-6DBEE9A0096B}"/>
              </a:ext>
            </a:extLst>
          </p:cNvPr>
          <p:cNvSpPr/>
          <p:nvPr/>
        </p:nvSpPr>
        <p:spPr>
          <a:xfrm>
            <a:off x="5361487" y="4279405"/>
            <a:ext cx="720080" cy="690897"/>
          </a:xfrm>
          <a:prstGeom prst="rightArrow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1" name="Pfeil: nach links und rechts 20">
            <a:extLst>
              <a:ext uri="{FF2B5EF4-FFF2-40B4-BE49-F238E27FC236}">
                <a16:creationId xmlns:a16="http://schemas.microsoft.com/office/drawing/2014/main" id="{D32C4C0B-CBE6-48A6-A556-2ADA836C33AA}"/>
              </a:ext>
            </a:extLst>
          </p:cNvPr>
          <p:cNvSpPr/>
          <p:nvPr/>
        </p:nvSpPr>
        <p:spPr>
          <a:xfrm rot="2819532">
            <a:off x="7063188" y="3034335"/>
            <a:ext cx="1224136" cy="625560"/>
          </a:xfrm>
          <a:prstGeom prst="leftRightArrow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2" name="Pfeil: nach rechts 21">
            <a:extLst>
              <a:ext uri="{FF2B5EF4-FFF2-40B4-BE49-F238E27FC236}">
                <a16:creationId xmlns:a16="http://schemas.microsoft.com/office/drawing/2014/main" id="{165AC15B-CD02-4959-A5DE-3DFAE79C9862}"/>
              </a:ext>
            </a:extLst>
          </p:cNvPr>
          <p:cNvSpPr/>
          <p:nvPr/>
        </p:nvSpPr>
        <p:spPr>
          <a:xfrm rot="7844043">
            <a:off x="3397514" y="3333764"/>
            <a:ext cx="792088" cy="216024"/>
          </a:xfrm>
          <a:prstGeom prst="rightArrow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8633608C-A2C7-4008-B3FE-7F4DEEA0526A}"/>
              </a:ext>
            </a:extLst>
          </p:cNvPr>
          <p:cNvSpPr/>
          <p:nvPr/>
        </p:nvSpPr>
        <p:spPr>
          <a:xfrm rot="10800000">
            <a:off x="5361487" y="4538784"/>
            <a:ext cx="612068" cy="165782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E4EAAC04-5267-4EE1-B381-F88961416C66}"/>
              </a:ext>
            </a:extLst>
          </p:cNvPr>
          <p:cNvSpPr/>
          <p:nvPr/>
        </p:nvSpPr>
        <p:spPr>
          <a:xfrm>
            <a:off x="882939" y="5733242"/>
            <a:ext cx="1519311" cy="379252"/>
          </a:xfrm>
          <a:prstGeom prst="roundRect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Standard DSA</a:t>
            </a: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2B1DBFB3-46A0-4ECB-9D4F-F35E689936B5}"/>
              </a:ext>
            </a:extLst>
          </p:cNvPr>
          <p:cNvSpPr/>
          <p:nvPr/>
        </p:nvSpPr>
        <p:spPr>
          <a:xfrm>
            <a:off x="2532695" y="5733242"/>
            <a:ext cx="1695761" cy="379252"/>
          </a:xfrm>
          <a:prstGeom prst="round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Non-linear DSA</a:t>
            </a: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8245AD05-686E-46F3-9306-3B2AA72C8B59}"/>
              </a:ext>
            </a:extLst>
          </p:cNvPr>
          <p:cNvSpPr/>
          <p:nvPr/>
        </p:nvSpPr>
        <p:spPr>
          <a:xfrm>
            <a:off x="4358901" y="5733242"/>
            <a:ext cx="1748112" cy="37925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NDSA + high MF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85BA871-19FF-4C8F-8E92-D4773851D1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62" y="1230443"/>
            <a:ext cx="3219140" cy="164267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A12D14A-362F-495B-B8BE-90756C57750D}"/>
              </a:ext>
            </a:extLst>
          </p:cNvPr>
          <p:cNvSpPr txBox="1"/>
          <p:nvPr/>
        </p:nvSpPr>
        <p:spPr>
          <a:xfrm>
            <a:off x="452601" y="1678556"/>
            <a:ext cx="152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Powered by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E99C9D37-0FA8-45CC-B39B-E8242AEF4E44}"/>
              </a:ext>
            </a:extLst>
          </p:cNvPr>
          <p:cNvSpPr txBox="1"/>
          <p:nvPr/>
        </p:nvSpPr>
        <p:spPr>
          <a:xfrm>
            <a:off x="8713640" y="1689826"/>
            <a:ext cx="32971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Well-tested code in development since 2012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10+ papers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140+ citations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107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The equations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Fermi acceleration</a:t>
            </a:r>
            <a:endParaRPr 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platzhalter 7"/>
              <p:cNvSpPr>
                <a:spLocks noGrp="1"/>
              </p:cNvSpPr>
              <p:nvPr>
                <p:ph type="body" sz="quarter" idx="4294967295"/>
              </p:nvPr>
            </p:nvSpPr>
            <p:spPr>
              <a:xfrm>
                <a:off x="9097444" y="2388133"/>
                <a:ext cx="2967037" cy="4105187"/>
              </a:xfr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000" b="1" dirty="0"/>
                  <a:t>The equations are solved:</a:t>
                </a:r>
              </a:p>
              <a:p>
                <a:r>
                  <a:rPr lang="en-US" sz="2000" dirty="0"/>
                  <a:t>One dimensional</a:t>
                </a:r>
              </a:p>
              <a:p>
                <a:r>
                  <a:rPr lang="en-US" sz="2000" dirty="0"/>
                  <a:t>Assuming spherical symmetry</a:t>
                </a:r>
              </a:p>
              <a:p>
                <a:r>
                  <a:rPr lang="en-US" sz="2000" dirty="0"/>
                  <a:t>Including Synchrotron cooling for electrons</a:t>
                </a:r>
              </a:p>
              <a:p>
                <a:r>
                  <a:rPr lang="en-US" sz="2000" dirty="0"/>
                  <a:t>On a comoving, expanding grid </a:t>
                </a:r>
                <a:r>
                  <a:rPr lang="en-US" sz="2000" dirty="0">
                    <a:sym typeface="Wingdings" panose="05000000000000000000" pitchFamily="2" charset="2"/>
                  </a:rPr>
                  <a:t>for turbulence and CRs  no free escape boundary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Type-</a:t>
                </a:r>
                <a:r>
                  <a:rPr lang="en-US" sz="2000" dirty="0" err="1">
                    <a:sym typeface="Wingdings" panose="05000000000000000000" pitchFamily="2" charset="2"/>
                  </a:rPr>
                  <a:t>Ia</a:t>
                </a:r>
                <a:r>
                  <a:rPr lang="en-US" sz="2000" dirty="0"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𝐵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5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𝜇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𝐺</m:t>
                    </m:r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sz="2000" dirty="0"/>
                  <a:t>	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8" name="Text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4294967295"/>
              </p:nvPr>
            </p:nvSpPr>
            <p:spPr>
              <a:xfrm>
                <a:off x="9097444" y="2388133"/>
                <a:ext cx="2967037" cy="4105187"/>
              </a:xfrm>
              <a:blipFill>
                <a:blip r:embed="rId3"/>
                <a:stretch>
                  <a:fillRect l="-5133" t="-2526" b="-6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699BC919-C5E3-4E7A-9A76-7895367C99FF}"/>
              </a:ext>
            </a:extLst>
          </p:cNvPr>
          <p:cNvGrpSpPr/>
          <p:nvPr/>
        </p:nvGrpSpPr>
        <p:grpSpPr>
          <a:xfrm>
            <a:off x="-440927" y="1744831"/>
            <a:ext cx="8545115" cy="1243503"/>
            <a:chOff x="193943" y="1550502"/>
            <a:chExt cx="8545115" cy="12435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feld 6">
                  <a:extLst>
                    <a:ext uri="{FF2B5EF4-FFF2-40B4-BE49-F238E27FC236}">
                      <a16:creationId xmlns:a16="http://schemas.microsoft.com/office/drawing/2014/main" id="{A8D21036-41F3-445C-9331-C3EF547377DA}"/>
                    </a:ext>
                  </a:extLst>
                </p:cNvPr>
                <p:cNvSpPr txBox="1"/>
                <p:nvPr/>
              </p:nvSpPr>
              <p:spPr>
                <a:xfrm>
                  <a:off x="193943" y="1550502"/>
                  <a:ext cx="8424935" cy="76450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400" dirty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de-DE" sz="2400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de-DE" sz="2400" dirty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de-DE" sz="240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=  </m:t>
                        </m:r>
                        <m:r>
                          <a:rPr lang="de-DE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sSub>
                          <m:sSubPr>
                            <m:ctrlP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de-DE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r>
                          <a:rPr lang="de-DE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de-DE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−  </m:t>
                        </m:r>
                        <m:r>
                          <a:rPr lang="de-DE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r>
                          <a:rPr lang="de-DE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𝑣𝑁</m:t>
                        </m:r>
                        <m:r>
                          <a:rPr lang="de-DE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−  </m:t>
                        </m:r>
                        <m:f>
                          <m:fPr>
                            <m:ctrlP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den>
                        </m:f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  <m:acc>
                              <m:accPr>
                                <m:chr m:val="̇"/>
                                <m:ctrlP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de-DE" sz="2400" i="1" dirty="0">
                                <a:latin typeface="Cambria Math" panose="02040503050406030204" pitchFamily="18" charset="0"/>
                              </a:rPr>
                              <m:t>−  </m:t>
                            </m:r>
                            <m:f>
                              <m:fPr>
                                <m:ctrlP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num>
                              <m:den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de-DE" sz="2400" i="1" dirty="0">
                                <a:latin typeface="Cambria Math" panose="02040503050406030204" pitchFamily="18" charset="0"/>
                              </a:rPr>
                              <m:t>𝑁𝑝</m:t>
                            </m:r>
                          </m:e>
                        </m:d>
                        <m:r>
                          <a:rPr lang="de-DE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+  </m:t>
                        </m:r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𝑄</m:t>
                        </m:r>
                      </m:oMath>
                    </m:oMathPara>
                  </a14:m>
                  <a:endParaRPr lang="de-DE" sz="2400" dirty="0"/>
                </a:p>
              </p:txBody>
            </p:sp>
          </mc:Choice>
          <mc:Fallback xmlns="">
            <p:sp>
              <p:nvSpPr>
                <p:cNvPr id="7" name="Textfeld 6">
                  <a:extLst>
                    <a:ext uri="{FF2B5EF4-FFF2-40B4-BE49-F238E27FC236}">
                      <a16:creationId xmlns:a16="http://schemas.microsoft.com/office/drawing/2014/main" id="{A8D21036-41F3-445C-9331-C3EF547377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943" y="1550502"/>
                  <a:ext cx="8424935" cy="76450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5DE58AA9-8959-4ECE-B6EB-D2C8F66D6509}"/>
                    </a:ext>
                  </a:extLst>
                </p:cNvPr>
                <p:cNvSpPr txBox="1"/>
                <p:nvPr/>
              </p:nvSpPr>
              <p:spPr>
                <a:xfrm>
                  <a:off x="1067945" y="2040657"/>
                  <a:ext cx="7671113" cy="75334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groupChr>
                          <m:groupChrPr>
                            <m:chr m:val="⏟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                </m:t>
                            </m:r>
                          </m:e>
                        </m:groupCh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        </m:t>
                        </m:r>
                        <m:groupChr>
                          <m:groupChrPr>
                            <m:chr m:val="⏟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            </m:t>
                            </m:r>
                          </m:e>
                        </m:groupCh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            </m:t>
                        </m:r>
                        <m:groupChr>
                          <m:groupChrPr>
                            <m:chr m:val="⏟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        </m:t>
                            </m:r>
                          </m:e>
                        </m:groupCh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    </m:t>
                        </m:r>
                        <m:groupChr>
                          <m:groupChrPr>
                            <m:chr m:val="⏟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         </m:t>
                            </m:r>
                          </m:e>
                        </m:groupCh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        </m:t>
                        </m:r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groupChr>
                          <m:groupChrPr>
                            <m:chr m:val="⏟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      </m:t>
                            </m:r>
                          </m:e>
                        </m:groupChr>
                      </m:oMath>
                    </m:oMathPara>
                  </a14:m>
                  <a:endParaRPr lang="en-US" sz="2400" dirty="0"/>
                </a:p>
                <a:p>
                  <a:r>
                    <a:rPr lang="en-US" sz="2000" dirty="0"/>
                    <a:t>           Diffusion	       Advection	    Cooling Acceleration  Injection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5DE58AA9-8959-4ECE-B6EB-D2C8F66D65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7945" y="2040657"/>
                  <a:ext cx="7671113" cy="753348"/>
                </a:xfrm>
                <a:prstGeom prst="rect">
                  <a:avLst/>
                </a:prstGeom>
                <a:blipFill>
                  <a:blip r:embed="rId6"/>
                  <a:stretch>
                    <a:fillRect r="-11994" b="-19355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B844561B-12D3-48F7-901B-D95E53A9E7D6}"/>
              </a:ext>
            </a:extLst>
          </p:cNvPr>
          <p:cNvGrpSpPr/>
          <p:nvPr/>
        </p:nvGrpSpPr>
        <p:grpSpPr>
          <a:xfrm>
            <a:off x="-485501" y="3128151"/>
            <a:ext cx="9710464" cy="1384883"/>
            <a:chOff x="49928" y="1561909"/>
            <a:chExt cx="8928992" cy="13848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feld 11">
                  <a:extLst>
                    <a:ext uri="{FF2B5EF4-FFF2-40B4-BE49-F238E27FC236}">
                      <a16:creationId xmlns:a16="http://schemas.microsoft.com/office/drawing/2014/main" id="{CBDF2658-4E2A-4B90-AE23-50808AF197A1}"/>
                    </a:ext>
                  </a:extLst>
                </p:cNvPr>
                <p:cNvSpPr txBox="1"/>
                <p:nvPr/>
              </p:nvSpPr>
              <p:spPr>
                <a:xfrm>
                  <a:off x="49928" y="1561909"/>
                  <a:ext cx="8928992" cy="7022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400" dirty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sub>
                            </m:sSub>
                          </m:num>
                          <m:den>
                            <m:r>
                              <a:rPr lang="de-DE" sz="2400" dirty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de-DE" sz="240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de-DE" sz="2400" dirty="0">
                            <a:latin typeface="Cambria Math" panose="02040503050406030204" pitchFamily="18" charset="0"/>
                          </a:rPr>
                          <m:t>= </m:t>
                        </m:r>
                        <m:r>
                          <a:rPr lang="de-DE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  </m:t>
                        </m:r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  <m:sSub>
                              <m:sSubPr>
                                <m:ctrlP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𝛻</m:t>
                                </m:r>
                              </m:e>
                              <m:sub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sub>
                            </m:sSub>
                            <m:r>
                              <a:rPr lang="de-DE" sz="2400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  <m:sSub>
                              <m:sSubPr>
                                <m:ctrlP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𝛻</m:t>
                                </m:r>
                              </m:e>
                              <m:sub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  <m:sSub>
                              <m:sSubPr>
                                <m:ctrlP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sub>
                            </m:sSub>
                          </m:e>
                        </m:d>
                        <m:r>
                          <a:rPr lang="de-DE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</m:t>
                        </m:r>
                        <m:sSup>
                          <m:sSupPr>
                            <m:ctrlP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𝛻</m:t>
                            </m:r>
                          </m:e>
                          <m:sub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𝛻</m:t>
                            </m:r>
                          </m:e>
                          <m:sub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f>
                          <m:fPr>
                            <m:ctrlP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+2</m:t>
                        </m:r>
                        <m:d>
                          <m:dPr>
                            <m:ctrlP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de-DE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de-DE" sz="24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de-DE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 dirty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sz="2400" i="1" dirty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sub>
                        </m:sSub>
                      </m:oMath>
                    </m:oMathPara>
                  </a14:m>
                  <a:endParaRPr lang="de-DE" sz="2800" dirty="0"/>
                </a:p>
              </p:txBody>
            </p:sp>
          </mc:Choice>
          <mc:Fallback xmlns="">
            <p:sp>
              <p:nvSpPr>
                <p:cNvPr id="7" name="Textfeld 6">
                  <a:extLst>
                    <a:ext uri="{FF2B5EF4-FFF2-40B4-BE49-F238E27FC236}">
                      <a16:creationId xmlns:a16="http://schemas.microsoft.com/office/drawing/2014/main" id="{A8D21036-41F3-445C-9331-C3EF547377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28" y="1561909"/>
                  <a:ext cx="8928992" cy="70224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13B73465-C785-4C0F-85A3-12E6054885D7}"/>
                    </a:ext>
                  </a:extLst>
                </p:cNvPr>
                <p:cNvSpPr txBox="1"/>
                <p:nvPr/>
              </p:nvSpPr>
              <p:spPr>
                <a:xfrm>
                  <a:off x="625990" y="2198574"/>
                  <a:ext cx="8352927" cy="74821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                </m:t>
                        </m:r>
                        <m:groupChr>
                          <m:groupChrPr>
                            <m:chr m:val="⏟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         </m:t>
                            </m:r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               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      </m:t>
                            </m:r>
                          </m:e>
                        </m:groupCh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     </m:t>
                        </m:r>
                        <m:groupChr>
                          <m:groupChrPr>
                            <m:chr m:val="⏟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                     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</m:e>
                        </m:groupCh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groupChr>
                          <m:groupChrPr>
                            <m:chr m:val="⏟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             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</m:e>
                        </m:groupChr>
                      </m:oMath>
                    </m:oMathPara>
                  </a14:m>
                  <a:endParaRPr lang="en-US" sz="2400" dirty="0"/>
                </a:p>
                <a:p>
                  <a:r>
                    <a:rPr lang="en-US" sz="2000" dirty="0"/>
                    <a:t>	          Advection + Compression	      Cascading     Growth + Damping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5DE58AA9-8959-4ECE-B6EB-D2C8F66D65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990" y="2198574"/>
                  <a:ext cx="8352927" cy="748218"/>
                </a:xfrm>
                <a:prstGeom prst="rect">
                  <a:avLst/>
                </a:prstGeom>
                <a:blipFill>
                  <a:blip r:embed="rId8"/>
                  <a:stretch>
                    <a:fillRect r="-219" b="-20325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9AAC1519-74C6-4A27-BEFA-CCABD288F03D}"/>
                  </a:ext>
                </a:extLst>
              </p:cNvPr>
              <p:cNvSpPr txBox="1"/>
              <p:nvPr/>
            </p:nvSpPr>
            <p:spPr>
              <a:xfrm>
                <a:off x="165061" y="4575781"/>
                <a:ext cx="8509074" cy="1084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𝜚</m:t>
                              </m:r>
                            </m:e>
                          </m:mr>
                          <m:mr>
                            <m:e>
                              <m:r>
                                <a:rPr lang="de-DE" sz="2400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</m:mr>
                          <m:m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mr>
                        </m:m>
                      </m:e>
                    </m:d>
                    <m:r>
                      <a:rPr lang="de-DE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d>
                      <m:dPr>
                        <m:ctrlP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𝜚</m:t>
                              </m:r>
                              <m:r>
                                <m:rPr>
                                  <m:brk m:alnAt="7"/>
                                </m:rPr>
                                <a:rPr lang="de-DE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𝒗</m:t>
                              </m:r>
                            </m:e>
                          </m:mr>
                          <m:mr>
                            <m:e>
                              <m:r>
                                <a:rPr lang="de-DE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𝒎𝒗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a:rPr lang="de-DE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</m:mr>
                          <m:mr>
                            <m:e>
                              <m:d>
                                <m:d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</m:d>
                              <m:r>
                                <a:rPr lang="de-DE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𝒗</m:t>
                              </m:r>
                            </m:e>
                          </m:mr>
                        </m:m>
                      </m:e>
                    </m:d>
                    <m:r>
                      <a:rPr lang="de-DE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de-DE" sz="2400" dirty="0">
                    <a:ea typeface="Cambria Math" panose="02040503050406030204" pitchFamily="18" charset="0"/>
                  </a:rPr>
                  <a:t>		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de-DE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DE" sz="24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de-DE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400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400" dirty="0"/>
                  <a:t>                    </a:t>
                </a:r>
                <a:endParaRPr lang="de-DE" sz="2400" dirty="0"/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9AAC1519-74C6-4A27-BEFA-CCABD288F0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061" y="4575781"/>
                <a:ext cx="8509074" cy="108401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8F5218A-A65E-4553-B30B-956F1163CF91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322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6B9F0F7-460E-49D9-9888-40E1237BCBA0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4B62F1E0-8A2A-4DE6-8362-10EBDF490626}"/>
              </a:ext>
            </a:extLst>
          </p:cNvPr>
          <p:cNvSpPr txBox="1">
            <a:spLocks/>
          </p:cNvSpPr>
          <p:nvPr/>
        </p:nvSpPr>
        <p:spPr>
          <a:xfrm>
            <a:off x="571874" y="732161"/>
            <a:ext cx="6949513" cy="37925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Turbulence setup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DB4D2245-EE17-43D3-959F-AC6A1E032559}"/>
              </a:ext>
            </a:extLst>
          </p:cNvPr>
          <p:cNvSpPr txBox="1">
            <a:spLocks/>
          </p:cNvSpPr>
          <p:nvPr/>
        </p:nvSpPr>
        <p:spPr>
          <a:xfrm>
            <a:off x="571874" y="351335"/>
            <a:ext cx="6949514" cy="3792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32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7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>
                <a:solidFill>
                  <a:schemeClr val="tx2"/>
                </a:solidFill>
              </a:rPr>
              <a:t>Fermi acceleration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137DBC0D-FFE5-4E7B-9AFE-874407F2C1D7}"/>
                  </a:ext>
                </a:extLst>
              </p:cNvPr>
              <p:cNvSpPr txBox="1"/>
              <p:nvPr/>
            </p:nvSpPr>
            <p:spPr>
              <a:xfrm>
                <a:off x="5782873" y="1497520"/>
                <a:ext cx="6409127" cy="9176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=0)=</m:t>
                      </m:r>
                      <m:sSup>
                        <m:sSup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28</m:t>
                              </m:r>
                            </m:sup>
                          </m:sSup>
                          <m:d>
                            <m:d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𝑝𝑐</m:t>
                                  </m:r>
                                </m:num>
                                <m:den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𝐺𝑒𝑉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1/3</m:t>
                          </m:r>
                        </m:sup>
                      </m:sSup>
                      <m:sSup>
                        <m:sSup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de-DE" sz="24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𝐺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1/3</m:t>
                          </m:r>
                        </m:sup>
                      </m:sSup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137DBC0D-FFE5-4E7B-9AFE-874407F2C1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2873" y="1497520"/>
                <a:ext cx="6409127" cy="9176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AF19BC94-27EE-4DC6-AABB-24FE214A7EF2}"/>
                  </a:ext>
                </a:extLst>
              </p:cNvPr>
              <p:cNvSpPr txBox="1"/>
              <p:nvPr/>
            </p:nvSpPr>
            <p:spPr>
              <a:xfrm>
                <a:off x="5782873" y="3146090"/>
                <a:ext cx="2643095" cy="8333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f>
                        <m:f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|"/>
                          <m:endChr m:val="|"/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AF19BC94-27EE-4DC6-AABB-24FE214A7E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2873" y="3146090"/>
                <a:ext cx="2643095" cy="83330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BFD77B52-2EF9-4BC4-941A-CEFA7EFA5800}"/>
                  </a:ext>
                </a:extLst>
              </p:cNvPr>
              <p:cNvSpPr txBox="1"/>
              <p:nvPr/>
            </p:nvSpPr>
            <p:spPr>
              <a:xfrm>
                <a:off x="5755847" y="4736846"/>
                <a:ext cx="2242409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BFD77B52-2EF9-4BC4-941A-CEFA7EFA5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847" y="4736846"/>
                <a:ext cx="2242409" cy="10911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>
            <a:extLst>
              <a:ext uri="{FF2B5EF4-FFF2-40B4-BE49-F238E27FC236}">
                <a16:creationId xmlns:a16="http://schemas.microsoft.com/office/drawing/2014/main" id="{8D5243BB-BC67-4EDF-A632-1BDF34326DA0}"/>
              </a:ext>
            </a:extLst>
          </p:cNvPr>
          <p:cNvSpPr txBox="1"/>
          <p:nvPr/>
        </p:nvSpPr>
        <p:spPr>
          <a:xfrm>
            <a:off x="149609" y="1537629"/>
            <a:ext cx="5165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Initial turbulence derived from 1/10</a:t>
            </a:r>
            <a:r>
              <a:rPr lang="en-US" sz="2400" baseline="30000" dirty="0"/>
              <a:t>th </a:t>
            </a:r>
            <a:br>
              <a:rPr lang="en-US" sz="2400" baseline="30000" dirty="0"/>
            </a:br>
            <a:r>
              <a:rPr lang="en-US" sz="2400" dirty="0"/>
              <a:t>of the Galactic diffusion coefficient 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5D68956-16D0-4C0B-9BFB-223124BA7788}"/>
              </a:ext>
            </a:extLst>
          </p:cNvPr>
          <p:cNvSpPr txBox="1"/>
          <p:nvPr/>
        </p:nvSpPr>
        <p:spPr>
          <a:xfrm>
            <a:off x="306361" y="3157355"/>
            <a:ext cx="5008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Growth rate based on pressure gradient of CRs (resonant CR-instability </a:t>
            </a:r>
            <a:r>
              <a:rPr lang="en-US" sz="2400" i="1" dirty="0"/>
              <a:t>x</a:t>
            </a:r>
            <a:r>
              <a:rPr lang="en-US" sz="2400" dirty="0"/>
              <a:t>10)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BBCC8FC-BD18-4FDF-8175-D69554A02BEB}"/>
              </a:ext>
            </a:extLst>
          </p:cNvPr>
          <p:cNvSpPr txBox="1"/>
          <p:nvPr/>
        </p:nvSpPr>
        <p:spPr>
          <a:xfrm>
            <a:off x="400424" y="4904872"/>
            <a:ext cx="4914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Damping as diffusion in wavenumber space</a:t>
            </a:r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B1241698-85D2-4449-AA03-1172BFB32DBE}"/>
              </a:ext>
            </a:extLst>
          </p:cNvPr>
          <p:cNvSpPr/>
          <p:nvPr/>
        </p:nvSpPr>
        <p:spPr>
          <a:xfrm>
            <a:off x="5172075" y="1878346"/>
            <a:ext cx="495300" cy="2457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8CA45A83-C592-4BF4-8485-5954241905FB}"/>
              </a:ext>
            </a:extLst>
          </p:cNvPr>
          <p:cNvSpPr/>
          <p:nvPr/>
        </p:nvSpPr>
        <p:spPr>
          <a:xfrm>
            <a:off x="5172075" y="3439877"/>
            <a:ext cx="495300" cy="2457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1F57A997-91D0-45FE-A165-8489BE4E6925}"/>
              </a:ext>
            </a:extLst>
          </p:cNvPr>
          <p:cNvSpPr/>
          <p:nvPr/>
        </p:nvSpPr>
        <p:spPr>
          <a:xfrm>
            <a:off x="5172075" y="5175212"/>
            <a:ext cx="495300" cy="2457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49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FE4A33EB-97F2-47E3-97EC-1763BAFBA5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2E5F8FB6-2A86-4335-B329-FD9A39CA43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139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BA73628A-7A24-4E85-87E1-0C0A823B2D80}"/>
              </a:ext>
            </a:extLst>
          </p:cNvPr>
          <p:cNvSpPr txBox="1"/>
          <p:nvPr/>
        </p:nvSpPr>
        <p:spPr>
          <a:xfrm>
            <a:off x="7608151" y="4521053"/>
            <a:ext cx="2616035" cy="18944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37869067-3A1B-40D6-8C71-11BC964FC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/>
              <a:t>The mechanism</a:t>
            </a:r>
            <a:endParaRPr lang="de-DE" sz="2400" b="1" dirty="0">
              <a:solidFill>
                <a:schemeClr val="tx2"/>
              </a:solidFill>
            </a:endParaRP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C7925B4C-9232-47B5-990E-DA60C359F6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de-DE" sz="3600" dirty="0" err="1">
                <a:solidFill>
                  <a:schemeClr val="tx2"/>
                </a:solidFill>
              </a:rPr>
              <a:t>Cosmic-ray</a:t>
            </a:r>
            <a:r>
              <a:rPr lang="de-DE" sz="3600" dirty="0">
                <a:solidFill>
                  <a:schemeClr val="tx2"/>
                </a:solidFill>
              </a:rPr>
              <a:t> </a:t>
            </a:r>
            <a:r>
              <a:rPr lang="de-DE" sz="3600" dirty="0" err="1">
                <a:solidFill>
                  <a:schemeClr val="tx2"/>
                </a:solidFill>
              </a:rPr>
              <a:t>escape</a:t>
            </a:r>
            <a:endParaRPr lang="en-GB" sz="3600" b="1" dirty="0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551F462F-A01A-46DB-882C-3DE96052B8E9}"/>
              </a:ext>
            </a:extLst>
          </p:cNvPr>
          <p:cNvSpPr txBox="1"/>
          <p:nvPr/>
        </p:nvSpPr>
        <p:spPr>
          <a:xfrm>
            <a:off x="3633868" y="1273428"/>
            <a:ext cx="1413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t</a:t>
            </a:r>
            <a:r>
              <a:rPr lang="de-DE" b="1" baseline="-25000" dirty="0"/>
              <a:t>3</a:t>
            </a:r>
            <a:r>
              <a:rPr lang="de-DE" b="1" dirty="0"/>
              <a:t>&gt;</a:t>
            </a:r>
            <a:r>
              <a:rPr lang="de-DE" sz="1600" b="1" dirty="0"/>
              <a:t> t</a:t>
            </a:r>
            <a:r>
              <a:rPr lang="de-DE" sz="1600" b="1" baseline="-25000" dirty="0"/>
              <a:t>2</a:t>
            </a:r>
            <a:r>
              <a:rPr lang="de-DE" sz="1600" b="1" dirty="0"/>
              <a:t>&gt; t</a:t>
            </a:r>
            <a:r>
              <a:rPr lang="de-DE" sz="1600" b="1" baseline="-25000" dirty="0"/>
              <a:t>1</a:t>
            </a:r>
            <a:endParaRPr lang="de-DE" sz="1600" b="1" dirty="0"/>
          </a:p>
        </p:txBody>
      </p:sp>
      <p:sp>
        <p:nvSpPr>
          <p:cNvPr id="34" name="Bogen 33">
            <a:extLst>
              <a:ext uri="{FF2B5EF4-FFF2-40B4-BE49-F238E27FC236}">
                <a16:creationId xmlns:a16="http://schemas.microsoft.com/office/drawing/2014/main" id="{8E2AA1AC-8753-47AD-B536-5F155C3FC4DC}"/>
              </a:ext>
            </a:extLst>
          </p:cNvPr>
          <p:cNvSpPr/>
          <p:nvPr/>
        </p:nvSpPr>
        <p:spPr>
          <a:xfrm>
            <a:off x="7747335" y="3913331"/>
            <a:ext cx="2016224" cy="2952328"/>
          </a:xfrm>
          <a:prstGeom prst="arc">
            <a:avLst>
              <a:gd name="adj1" fmla="val 16200000"/>
              <a:gd name="adj2" fmla="val 840778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Bogen 34">
            <a:extLst>
              <a:ext uri="{FF2B5EF4-FFF2-40B4-BE49-F238E27FC236}">
                <a16:creationId xmlns:a16="http://schemas.microsoft.com/office/drawing/2014/main" id="{69A93B81-2A9F-4BBF-8DC0-A1D2D50E44FF}"/>
              </a:ext>
            </a:extLst>
          </p:cNvPr>
          <p:cNvSpPr/>
          <p:nvPr/>
        </p:nvSpPr>
        <p:spPr>
          <a:xfrm>
            <a:off x="5803119" y="3121243"/>
            <a:ext cx="2016224" cy="4248471"/>
          </a:xfrm>
          <a:prstGeom prst="arc">
            <a:avLst>
              <a:gd name="adj1" fmla="val 16200000"/>
              <a:gd name="adj2" fmla="val 840778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Bogen 35">
            <a:extLst>
              <a:ext uri="{FF2B5EF4-FFF2-40B4-BE49-F238E27FC236}">
                <a16:creationId xmlns:a16="http://schemas.microsoft.com/office/drawing/2014/main" id="{A4F00EE8-4FDB-44E9-9F2C-79673EA24548}"/>
              </a:ext>
            </a:extLst>
          </p:cNvPr>
          <p:cNvSpPr/>
          <p:nvPr/>
        </p:nvSpPr>
        <p:spPr>
          <a:xfrm>
            <a:off x="3523030" y="2329155"/>
            <a:ext cx="2016224" cy="5449011"/>
          </a:xfrm>
          <a:prstGeom prst="arc">
            <a:avLst>
              <a:gd name="adj1" fmla="val 16200000"/>
              <a:gd name="adj2" fmla="val 840778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8C8360C-F249-467B-9FAF-3B87A15DA3A0}"/>
              </a:ext>
            </a:extLst>
          </p:cNvPr>
          <p:cNvGrpSpPr/>
          <p:nvPr/>
        </p:nvGrpSpPr>
        <p:grpSpPr>
          <a:xfrm>
            <a:off x="210497" y="1681083"/>
            <a:ext cx="9618355" cy="4308698"/>
            <a:chOff x="2044960" y="1871006"/>
            <a:chExt cx="9618355" cy="430869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" name="Freihand 4">
                  <a:extLst>
                    <a:ext uri="{FF2B5EF4-FFF2-40B4-BE49-F238E27FC236}">
                      <a16:creationId xmlns:a16="http://schemas.microsoft.com/office/drawing/2014/main" id="{8DCE0593-34F2-4ADB-B47B-6BF4475244D9}"/>
                    </a:ext>
                  </a:extLst>
                </p14:cNvPr>
                <p14:cNvContentPartPr/>
                <p14:nvPr/>
              </p14:nvContentPartPr>
              <p14:xfrm>
                <a:off x="2482213" y="3474973"/>
                <a:ext cx="90360" cy="36360"/>
              </p14:xfrm>
            </p:contentPart>
          </mc:Choice>
          <mc:Fallback xmlns="">
            <p:pic>
              <p:nvPicPr>
                <p:cNvPr id="5" name="Freihand 4">
                  <a:extLst>
                    <a:ext uri="{FF2B5EF4-FFF2-40B4-BE49-F238E27FC236}">
                      <a16:creationId xmlns:a16="http://schemas.microsoft.com/office/drawing/2014/main" id="{8DCE0593-34F2-4ADB-B47B-6BF4475244D9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473249" y="3465883"/>
                  <a:ext cx="107930" cy="54176"/>
                </a:xfrm>
                <a:prstGeom prst="rect">
                  <a:avLst/>
                </a:prstGeom>
              </p:spPr>
            </p:pic>
          </mc:Fallback>
        </mc:AlternateContent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92432761-045F-417A-B858-AF0701B47140}"/>
                </a:ext>
              </a:extLst>
            </p:cNvPr>
            <p:cNvCxnSpPr>
              <a:cxnSpLocks/>
            </p:cNvCxnSpPr>
            <p:nvPr/>
          </p:nvCxnSpPr>
          <p:spPr>
            <a:xfrm>
              <a:off x="3173085" y="4079657"/>
              <a:ext cx="7416825" cy="23597"/>
            </a:xfrm>
            <a:prstGeom prst="straightConnector1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>
              <a:extLst>
                <a:ext uri="{FF2B5EF4-FFF2-40B4-BE49-F238E27FC236}">
                  <a16:creationId xmlns:a16="http://schemas.microsoft.com/office/drawing/2014/main" id="{96CED199-4DD1-46E5-8ADC-07F4EC89B2AA}"/>
                </a:ext>
              </a:extLst>
            </p:cNvPr>
            <p:cNvCxnSpPr>
              <a:cxnSpLocks/>
            </p:cNvCxnSpPr>
            <p:nvPr/>
          </p:nvCxnSpPr>
          <p:spPr>
            <a:xfrm>
              <a:off x="3173084" y="2519078"/>
              <a:ext cx="3192521" cy="0"/>
            </a:xfrm>
            <a:prstGeom prst="straightConnector1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DD355127-70D3-4C50-A39B-D249910618B4}"/>
                </a:ext>
              </a:extLst>
            </p:cNvPr>
            <p:cNvCxnSpPr>
              <a:cxnSpLocks/>
            </p:cNvCxnSpPr>
            <p:nvPr/>
          </p:nvCxnSpPr>
          <p:spPr>
            <a:xfrm>
              <a:off x="3173086" y="3311166"/>
              <a:ext cx="5472608" cy="0"/>
            </a:xfrm>
            <a:prstGeom prst="straightConnector1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37">
              <a:extLst>
                <a:ext uri="{FF2B5EF4-FFF2-40B4-BE49-F238E27FC236}">
                  <a16:creationId xmlns:a16="http://schemas.microsoft.com/office/drawing/2014/main" id="{12376EB7-1E59-4680-B471-19454C13BB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69030" y="2039504"/>
              <a:ext cx="0" cy="414020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mit Pfeil 38">
              <a:extLst>
                <a:ext uri="{FF2B5EF4-FFF2-40B4-BE49-F238E27FC236}">
                  <a16:creationId xmlns:a16="http://schemas.microsoft.com/office/drawing/2014/main" id="{02F2743F-753B-4B5C-AEFE-149BB124A42F}"/>
                </a:ext>
              </a:extLst>
            </p:cNvPr>
            <p:cNvCxnSpPr>
              <a:cxnSpLocks/>
            </p:cNvCxnSpPr>
            <p:nvPr/>
          </p:nvCxnSpPr>
          <p:spPr>
            <a:xfrm>
              <a:off x="2662315" y="6179704"/>
              <a:ext cx="9001000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C53338CA-15EF-4D1A-B2C7-9EA8D7C0DBE1}"/>
                </a:ext>
              </a:extLst>
            </p:cNvPr>
            <p:cNvSpPr txBox="1"/>
            <p:nvPr/>
          </p:nvSpPr>
          <p:spPr>
            <a:xfrm>
              <a:off x="9545794" y="5801997"/>
              <a:ext cx="20882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Particle momentum</a:t>
              </a:r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B7893B29-40A0-4A73-BF7B-2B9C64176CA2}"/>
                </a:ext>
              </a:extLst>
            </p:cNvPr>
            <p:cNvSpPr txBox="1"/>
            <p:nvPr/>
          </p:nvSpPr>
          <p:spPr>
            <a:xfrm rot="16200000">
              <a:off x="1128745" y="2787221"/>
              <a:ext cx="21709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Number of particles</a:t>
              </a:r>
            </a:p>
          </p:txBody>
        </p: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D63A4EB3-0CBA-4900-BA88-7B3A58C09813}"/>
                </a:ext>
              </a:extLst>
            </p:cNvPr>
            <p:cNvSpPr txBox="1"/>
            <p:nvPr/>
          </p:nvSpPr>
          <p:spPr>
            <a:xfrm>
              <a:off x="2788880" y="233441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t</a:t>
              </a:r>
              <a:r>
                <a:rPr lang="de-DE" b="1" baseline="-25000" dirty="0"/>
                <a:t>3</a:t>
              </a:r>
              <a:endParaRPr lang="de-DE" sz="1600" b="1" baseline="-25000" dirty="0"/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356069AB-00FA-40B6-B184-0E56F1791249}"/>
                </a:ext>
              </a:extLst>
            </p:cNvPr>
            <p:cNvSpPr txBox="1"/>
            <p:nvPr/>
          </p:nvSpPr>
          <p:spPr>
            <a:xfrm>
              <a:off x="2788880" y="3105641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t</a:t>
              </a:r>
              <a:r>
                <a:rPr lang="de-DE" b="1" baseline="-25000" dirty="0"/>
                <a:t>2</a:t>
              </a:r>
              <a:endParaRPr lang="de-DE" sz="1600" b="1" baseline="-25000" dirty="0"/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8412135F-4F33-4F42-BC46-A967B552A819}"/>
                </a:ext>
              </a:extLst>
            </p:cNvPr>
            <p:cNvSpPr txBox="1"/>
            <p:nvPr/>
          </p:nvSpPr>
          <p:spPr>
            <a:xfrm>
              <a:off x="2774527" y="3872688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t</a:t>
              </a:r>
              <a:r>
                <a:rPr lang="de-DE" b="1" baseline="-25000" dirty="0"/>
                <a:t>1</a:t>
              </a:r>
              <a:endParaRPr lang="de-DE" sz="1600" b="1" baseline="-25000" dirty="0"/>
            </a:p>
          </p:txBody>
        </p:sp>
        <p:cxnSp>
          <p:nvCxnSpPr>
            <p:cNvPr id="58" name="Gerade Verbindung mit Pfeil 57">
              <a:extLst>
                <a:ext uri="{FF2B5EF4-FFF2-40B4-BE49-F238E27FC236}">
                  <a16:creationId xmlns:a16="http://schemas.microsoft.com/office/drawing/2014/main" id="{9C3D262B-E570-4F18-9489-7F61EFC776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85516" y="4175262"/>
              <a:ext cx="383714" cy="88253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28AF8332-8CAE-442D-987F-F8ABA0779454}"/>
                </a:ext>
              </a:extLst>
            </p:cNvPr>
            <p:cNvSpPr txBox="1"/>
            <p:nvPr/>
          </p:nvSpPr>
          <p:spPr>
            <a:xfrm>
              <a:off x="2882542" y="5179568"/>
              <a:ext cx="34614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Production spectra at the shock</a:t>
              </a: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278D9CA-2B0B-469B-A4E8-D94DFA58BF25}"/>
              </a:ext>
            </a:extLst>
          </p:cNvPr>
          <p:cNvGrpSpPr/>
          <p:nvPr/>
        </p:nvGrpSpPr>
        <p:grpSpPr>
          <a:xfrm>
            <a:off x="1338621" y="1929277"/>
            <a:ext cx="8760310" cy="2056062"/>
            <a:chOff x="3173084" y="2119200"/>
            <a:chExt cx="8760310" cy="2056062"/>
          </a:xfrm>
        </p:grpSpPr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DCCCCB96-C941-4057-BFEB-2FDB2252AA1E}"/>
                </a:ext>
              </a:extLst>
            </p:cNvPr>
            <p:cNvCxnSpPr>
              <a:cxnSpLocks/>
            </p:cNvCxnSpPr>
            <p:nvPr/>
          </p:nvCxnSpPr>
          <p:spPr>
            <a:xfrm>
              <a:off x="6485454" y="2375062"/>
              <a:ext cx="4824536" cy="180020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70D77BB2-466A-4656-8912-FF6621E5E57F}"/>
                </a:ext>
              </a:extLst>
            </p:cNvPr>
            <p:cNvCxnSpPr/>
            <p:nvPr/>
          </p:nvCxnSpPr>
          <p:spPr>
            <a:xfrm>
              <a:off x="3173084" y="2375062"/>
              <a:ext cx="331237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60">
              <a:extLst>
                <a:ext uri="{FF2B5EF4-FFF2-40B4-BE49-F238E27FC236}">
                  <a16:creationId xmlns:a16="http://schemas.microsoft.com/office/drawing/2014/main" id="{27588AA4-33B0-4988-A628-686063DB68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49750" y="2664150"/>
              <a:ext cx="552389" cy="4575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A4076247-9E8A-4F96-A0FA-CEF085CEFDC9}"/>
                </a:ext>
              </a:extLst>
            </p:cNvPr>
            <p:cNvSpPr txBox="1"/>
            <p:nvPr/>
          </p:nvSpPr>
          <p:spPr>
            <a:xfrm>
              <a:off x="8067452" y="2119200"/>
              <a:ext cx="38659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Total production spectrum of the SNR</a:t>
              </a: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9B041371-3258-41C5-8621-3829AA6D048D}"/>
              </a:ext>
            </a:extLst>
          </p:cNvPr>
          <p:cNvGrpSpPr/>
          <p:nvPr/>
        </p:nvGrpSpPr>
        <p:grpSpPr>
          <a:xfrm>
            <a:off x="2794180" y="2185139"/>
            <a:ext cx="6936187" cy="3686524"/>
            <a:chOff x="4628643" y="2375062"/>
            <a:chExt cx="6936187" cy="3686524"/>
          </a:xfrm>
        </p:grpSpPr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882F9708-09EF-448C-ACAD-5C73CA7A342F}"/>
                </a:ext>
              </a:extLst>
            </p:cNvPr>
            <p:cNvCxnSpPr>
              <a:cxnSpLocks/>
            </p:cNvCxnSpPr>
            <p:nvPr/>
          </p:nvCxnSpPr>
          <p:spPr>
            <a:xfrm>
              <a:off x="6485454" y="2375062"/>
              <a:ext cx="4752528" cy="2868521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rade Verbindung mit Pfeil 65">
              <a:extLst>
                <a:ext uri="{FF2B5EF4-FFF2-40B4-BE49-F238E27FC236}">
                  <a16:creationId xmlns:a16="http://schemas.microsoft.com/office/drawing/2014/main" id="{8237B3FE-4DD3-41AD-9DEE-0548CAA2EE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88899" y="4299113"/>
              <a:ext cx="1702677" cy="128030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feld 66">
              <a:extLst>
                <a:ext uri="{FF2B5EF4-FFF2-40B4-BE49-F238E27FC236}">
                  <a16:creationId xmlns:a16="http://schemas.microsoft.com/office/drawing/2014/main" id="{806AEBC1-9A84-4F68-8AC0-3C4B03E4FB1B}"/>
                </a:ext>
              </a:extLst>
            </p:cNvPr>
            <p:cNvSpPr txBox="1"/>
            <p:nvPr/>
          </p:nvSpPr>
          <p:spPr>
            <a:xfrm>
              <a:off x="4628643" y="5723032"/>
              <a:ext cx="48878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Downstream spectrum </a:t>
              </a:r>
              <a:r>
                <a:rPr lang="en-GB" sz="1600" b="1" dirty="0">
                  <a:sym typeface="Wingdings" panose="05000000000000000000" pitchFamily="2" charset="2"/>
                </a:rPr>
                <a:t> detectable emission</a:t>
              </a:r>
              <a:endParaRPr lang="en-GB" sz="1600" b="1" dirty="0"/>
            </a:p>
          </p:txBody>
        </p:sp>
        <p:sp>
          <p:nvSpPr>
            <p:cNvPr id="69" name="Gleichschenkliges Dreieck 68">
              <a:extLst>
                <a:ext uri="{FF2B5EF4-FFF2-40B4-BE49-F238E27FC236}">
                  <a16:creationId xmlns:a16="http://schemas.microsoft.com/office/drawing/2014/main" id="{367434D6-D4E6-441A-BB25-9065A3635E08}"/>
                </a:ext>
              </a:extLst>
            </p:cNvPr>
            <p:cNvSpPr/>
            <p:nvPr/>
          </p:nvSpPr>
          <p:spPr>
            <a:xfrm rot="17747439">
              <a:off x="8668216" y="1207004"/>
              <a:ext cx="927960" cy="4865268"/>
            </a:xfrm>
            <a:prstGeom prst="triangl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70" name="Textfeld 69">
              <a:extLst>
                <a:ext uri="{FF2B5EF4-FFF2-40B4-BE49-F238E27FC236}">
                  <a16:creationId xmlns:a16="http://schemas.microsoft.com/office/drawing/2014/main" id="{1EAF4F99-81C4-48D7-951A-0670B52B3295}"/>
                </a:ext>
              </a:extLst>
            </p:cNvPr>
            <p:cNvSpPr txBox="1"/>
            <p:nvPr/>
          </p:nvSpPr>
          <p:spPr>
            <a:xfrm rot="1571454">
              <a:off x="9608459" y="3965419"/>
              <a:ext cx="15333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err="1"/>
                <a:t>Particles</a:t>
              </a:r>
              <a:r>
                <a:rPr lang="de-DE" sz="1600" dirty="0"/>
                <a:t> lost </a:t>
              </a:r>
              <a:r>
                <a:rPr lang="de-DE" sz="1600" dirty="0" err="1"/>
                <a:t>to</a:t>
              </a:r>
              <a:r>
                <a:rPr lang="de-DE" sz="1600" dirty="0"/>
                <a:t> </a:t>
              </a:r>
              <a:r>
                <a:rPr lang="de-DE" sz="1600" dirty="0" err="1"/>
                <a:t>upstream</a:t>
              </a:r>
              <a:endParaRPr lang="de-DE" sz="1600" dirty="0"/>
            </a:p>
          </p:txBody>
        </p:sp>
      </p:grp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9B63600-FB4D-47AB-B6B9-E0AE419806B6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-6170" y="6482959"/>
            <a:ext cx="8470965" cy="364680"/>
          </a:xfrm>
        </p:spPr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2CBE365-2040-4CB6-8055-164A7E26A79E}"/>
              </a:ext>
            </a:extLst>
          </p:cNvPr>
          <p:cNvSpPr txBox="1"/>
          <p:nvPr/>
        </p:nvSpPr>
        <p:spPr>
          <a:xfrm>
            <a:off x="7144650" y="389048"/>
            <a:ext cx="4955007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More complicated for CC-SNRs:</a:t>
            </a:r>
            <a:br>
              <a:rPr lang="en-US" sz="2400" b="1" dirty="0"/>
            </a:br>
            <a:r>
              <a:rPr lang="en-US" sz="2400" b="1" dirty="0"/>
              <a:t>e.g. hot CSM softens spectra (</a:t>
            </a:r>
            <a:r>
              <a:rPr lang="en-US" sz="2400" b="1" dirty="0">
                <a:hlinkClick r:id="rId4"/>
              </a:rPr>
              <a:t>Das et al. 2022</a:t>
            </a:r>
            <a:r>
              <a:rPr lang="en-US" sz="2400" b="1" dirty="0"/>
              <a:t>)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1455B1AF-C0A2-4C4F-ADFD-E28B5078B5B7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282752" y="989213"/>
            <a:ext cx="2861898" cy="113114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56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37869067-3A1B-40D6-8C71-11BC964FC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1" dirty="0" err="1"/>
              <a:t>Production</a:t>
            </a:r>
            <a:r>
              <a:rPr lang="de-DE" sz="2400" b="1" dirty="0"/>
              <a:t> </a:t>
            </a:r>
            <a:r>
              <a:rPr lang="de-DE" sz="2400" b="1" dirty="0" err="1"/>
              <a:t>spectra</a:t>
            </a:r>
            <a:endParaRPr lang="de-DE" sz="2400" b="1" dirty="0">
              <a:solidFill>
                <a:schemeClr val="tx2"/>
              </a:solidFill>
            </a:endParaRP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C7925B4C-9232-47B5-990E-DA60C359F6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de-DE" sz="3600" dirty="0" err="1">
                <a:solidFill>
                  <a:schemeClr val="tx2"/>
                </a:solidFill>
              </a:rPr>
              <a:t>Cosmic-ray</a:t>
            </a:r>
            <a:r>
              <a:rPr lang="de-DE" sz="3600" dirty="0">
                <a:solidFill>
                  <a:schemeClr val="tx2"/>
                </a:solidFill>
              </a:rPr>
              <a:t> </a:t>
            </a:r>
            <a:r>
              <a:rPr lang="de-DE" sz="3600" dirty="0" err="1">
                <a:solidFill>
                  <a:schemeClr val="tx2"/>
                </a:solidFill>
              </a:rPr>
              <a:t>escape</a:t>
            </a:r>
            <a:endParaRPr lang="de-DE" sz="3600" b="1" dirty="0"/>
          </a:p>
        </p:txBody>
      </p:sp>
      <p:pic>
        <p:nvPicPr>
          <p:cNvPr id="17" name="Inhaltsplatzhalter 16">
            <a:extLst>
              <a:ext uri="{FF2B5EF4-FFF2-40B4-BE49-F238E27FC236}">
                <a16:creationId xmlns:a16="http://schemas.microsoft.com/office/drawing/2014/main" id="{9ACFBD61-B855-40F3-B86B-B6E84678F0A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877" y="1608528"/>
            <a:ext cx="7772649" cy="4662547"/>
          </a:xfr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BD00C89B-C706-475A-A1DA-29DDF9B9FB25}"/>
              </a:ext>
            </a:extLst>
          </p:cNvPr>
          <p:cNvSpPr txBox="1"/>
          <p:nvPr/>
        </p:nvSpPr>
        <p:spPr>
          <a:xfrm>
            <a:off x="119337" y="1449356"/>
            <a:ext cx="283341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production spectrum agrees with galactic propagation </a:t>
            </a:r>
            <a:r>
              <a:rPr lang="en-GB" sz="2000" dirty="0"/>
              <a:t>models (</a:t>
            </a:r>
            <a:r>
              <a:rPr lang="en-GB" sz="2000" dirty="0">
                <a:hlinkClick r:id="rId3"/>
              </a:rPr>
              <a:t>Moskalenko et al. 2002</a:t>
            </a:r>
            <a:r>
              <a:rPr lang="en-GB" sz="2000" dirty="0"/>
              <a:t>)</a:t>
            </a:r>
            <a:br>
              <a:rPr lang="en-GB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GB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 downstream spectra are softer than the production spectra</a:t>
            </a:r>
            <a:br>
              <a:rPr lang="en-GB" sz="2000" dirty="0"/>
            </a:br>
            <a:endParaRPr lang="en-GB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Particles “escape” from deep downstream to upstream</a:t>
            </a:r>
            <a:endParaRPr lang="en-GB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855FE0FF-BAF5-4CA7-BD26-8B3ADA3F26D9}"/>
              </a:ext>
            </a:extLst>
          </p:cNvPr>
          <p:cNvGrpSpPr/>
          <p:nvPr/>
        </p:nvGrpSpPr>
        <p:grpSpPr>
          <a:xfrm>
            <a:off x="8414070" y="1751234"/>
            <a:ext cx="3052548" cy="1501944"/>
            <a:chOff x="7773368" y="1972888"/>
            <a:chExt cx="3052548" cy="15019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feld 1">
                  <a:extLst>
                    <a:ext uri="{FF2B5EF4-FFF2-40B4-BE49-F238E27FC236}">
                      <a16:creationId xmlns:a16="http://schemas.microsoft.com/office/drawing/2014/main" id="{8E846F5C-BCD5-4B7E-81E7-70376A675120}"/>
                    </a:ext>
                  </a:extLst>
                </p:cNvPr>
                <p:cNvSpPr txBox="1"/>
                <p:nvPr/>
              </p:nvSpPr>
              <p:spPr>
                <a:xfrm>
                  <a:off x="7773368" y="1972888"/>
                  <a:ext cx="172819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de-DE" sz="2000" b="1" dirty="0" err="1"/>
                </a:p>
              </p:txBody>
            </p:sp>
          </mc:Choice>
          <mc:Fallback xmlns="">
            <p:sp>
              <p:nvSpPr>
                <p:cNvPr id="2" name="Textfeld 1">
                  <a:extLst>
                    <a:ext uri="{FF2B5EF4-FFF2-40B4-BE49-F238E27FC236}">
                      <a16:creationId xmlns:a16="http://schemas.microsoft.com/office/drawing/2014/main" id="{8E846F5C-BCD5-4B7E-81E7-70376A6751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73368" y="1972888"/>
                  <a:ext cx="1728192" cy="40011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feld 7">
                  <a:extLst>
                    <a:ext uri="{FF2B5EF4-FFF2-40B4-BE49-F238E27FC236}">
                      <a16:creationId xmlns:a16="http://schemas.microsoft.com/office/drawing/2014/main" id="{1EED5E35-B106-4529-9CA6-4A5C88C0B2AF}"/>
                    </a:ext>
                  </a:extLst>
                </p:cNvPr>
                <p:cNvSpPr txBox="1"/>
                <p:nvPr/>
              </p:nvSpPr>
              <p:spPr>
                <a:xfrm>
                  <a:off x="9097724" y="2416048"/>
                  <a:ext cx="172819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</m:t>
                        </m:r>
                      </m:oMath>
                    </m:oMathPara>
                  </a14:m>
                  <a:endParaRPr lang="de-DE" sz="2000" b="1" dirty="0" err="1"/>
                </a:p>
              </p:txBody>
            </p:sp>
          </mc:Choice>
          <mc:Fallback xmlns="">
            <p:sp>
              <p:nvSpPr>
                <p:cNvPr id="8" name="Textfeld 7">
                  <a:extLst>
                    <a:ext uri="{FF2B5EF4-FFF2-40B4-BE49-F238E27FC236}">
                      <a16:creationId xmlns:a16="http://schemas.microsoft.com/office/drawing/2014/main" id="{1EED5E35-B106-4529-9CA6-4A5C88C0B2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97724" y="2416048"/>
                  <a:ext cx="1728192" cy="4001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38298562-277B-4266-8F60-CD061E6EE1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9392" y="2307881"/>
              <a:ext cx="500957" cy="49252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E46B068C-475E-4736-A3A7-9E551EE6BC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11506" y="2789309"/>
              <a:ext cx="872580" cy="68552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F2FE899-11BB-42DD-A442-392C956B1673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 spc="-1" dirty="0"/>
              <a:t>The formation of gamma-ray halos around supernova remnants through particle escape</a:t>
            </a:r>
            <a:br>
              <a:rPr lang="en-US" spc="-1" dirty="0"/>
            </a:br>
            <a:r>
              <a:rPr lang="en-US" spc="-1" dirty="0"/>
              <a:t>Robert Brose, </a:t>
            </a:r>
            <a:r>
              <a:rPr lang="en-US" spc="-1" dirty="0" err="1"/>
              <a:t>TeVPa</a:t>
            </a:r>
            <a:r>
              <a:rPr lang="en-US" spc="-1" dirty="0"/>
              <a:t>, 8-12 August 2022 </a:t>
            </a:r>
            <a:endParaRPr lang="en-GB" spc="-1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E6BB988-ADC6-46CA-8617-ACF00930CD80}"/>
              </a:ext>
            </a:extLst>
          </p:cNvPr>
          <p:cNvSpPr txBox="1"/>
          <p:nvPr/>
        </p:nvSpPr>
        <p:spPr>
          <a:xfrm>
            <a:off x="8630094" y="6271075"/>
            <a:ext cx="32942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From</a:t>
            </a:r>
            <a:r>
              <a:rPr lang="en-US" dirty="0"/>
              <a:t>: </a:t>
            </a:r>
            <a:r>
              <a:rPr lang="pt-BR" b="1" dirty="0"/>
              <a:t>A&amp;A, 634 (2020) A59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168956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5.8|7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6.8|1.9|0.4|0.4|0.3|0.4|0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6638B"/>
      </a:dk2>
      <a:lt2>
        <a:srgbClr val="D1D4D6"/>
      </a:lt2>
      <a:accent1>
        <a:srgbClr val="48525A"/>
      </a:accent1>
      <a:accent2>
        <a:srgbClr val="46638B"/>
      </a:accent2>
      <a:accent3>
        <a:srgbClr val="D1D4D6"/>
      </a:accent3>
      <a:accent4>
        <a:srgbClr val="48525A"/>
      </a:accent4>
      <a:accent5>
        <a:srgbClr val="44546A"/>
      </a:accent5>
      <a:accent6>
        <a:srgbClr val="E7E6E6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6638B"/>
      </a:dk2>
      <a:lt2>
        <a:srgbClr val="D1D4D6"/>
      </a:lt2>
      <a:accent1>
        <a:srgbClr val="48525A"/>
      </a:accent1>
      <a:accent2>
        <a:srgbClr val="46638B"/>
      </a:accent2>
      <a:accent3>
        <a:srgbClr val="D1D4D6"/>
      </a:accent3>
      <a:accent4>
        <a:srgbClr val="48525A"/>
      </a:accent4>
      <a:accent5>
        <a:srgbClr val="44546A"/>
      </a:accent5>
      <a:accent6>
        <a:srgbClr val="E7E6E6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1099</Words>
  <Application>Microsoft Office PowerPoint</Application>
  <PresentationFormat>Breitbild</PresentationFormat>
  <Paragraphs>220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6" baseType="lpstr">
      <vt:lpstr>Arial</vt:lpstr>
      <vt:lpstr>Cambria Math</vt:lpstr>
      <vt:lpstr>DejaVu Sans</vt:lpstr>
      <vt:lpstr>Symbol</vt:lpstr>
      <vt:lpstr>Times New Roman</vt:lpstr>
      <vt:lpstr>Wingdings</vt:lpstr>
      <vt:lpstr>Office Theme</vt:lpstr>
      <vt:lpstr>PowerPoint-Präsentation</vt:lpstr>
      <vt:lpstr>Observational overview </vt:lpstr>
      <vt:lpstr>Morphological complications</vt:lpstr>
      <vt:lpstr>Coupled equations</vt:lpstr>
      <vt:lpstr>The equations</vt:lpstr>
      <vt:lpstr>PowerPoint-Präsentation</vt:lpstr>
      <vt:lpstr>Results</vt:lpstr>
      <vt:lpstr>The mechanism</vt:lpstr>
      <vt:lpstr>Production spectra</vt:lpstr>
      <vt:lpstr>Spectral evolution: very young SNRs &lt;1000 yrs</vt:lpstr>
      <vt:lpstr>Spectral evolution: young SNRs 1000-3000 yrs</vt:lpstr>
      <vt:lpstr>Spectral evolution: young SNRs 1000-3000 yrs</vt:lpstr>
      <vt:lpstr>Spectral evolution: young SNRs 1000-3000 yrs</vt:lpstr>
      <vt:lpstr>Spectral evolution: evolved SNRs &gt;3000 yrs</vt:lpstr>
      <vt:lpstr>Emission maps</vt:lpstr>
      <vt:lpstr>PowerPoint-Präsentation</vt:lpstr>
      <vt:lpstr>Conclusions</vt:lpstr>
      <vt:lpstr>Thank you for your attention!</vt:lpstr>
      <vt:lpstr>Spectral index maps and Radio emission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ValerieHaslam</dc:creator>
  <dc:description/>
  <cp:lastModifiedBy>Robert Brose</cp:lastModifiedBy>
  <cp:revision>77</cp:revision>
  <dcterms:created xsi:type="dcterms:W3CDTF">2019-03-12T15:53:46Z</dcterms:created>
  <dcterms:modified xsi:type="dcterms:W3CDTF">2022-08-08T11:37:31Z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