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ags/tag5.xml" ContentType="application/vnd.openxmlformats-officedocument.presentationml.tags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tags/tag24.xml" ContentType="application/vnd.openxmlformats-officedocument.presentationml.tags+xml"/>
  <Override PartName="/ppt/slideLayouts/slideLayout99.xml" ContentType="application/vnd.openxmlformats-officedocument.presentationml.slideLayout+xml"/>
  <Override PartName="/ppt/tags/tag13.xml" ContentType="application/vnd.openxmlformats-officedocument.presentationml.tags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tags/tag18.xml" ContentType="application/vnd.openxmlformats-officedocument.presentationml.tags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ags/tag19.xml" ContentType="application/vnd.openxmlformats-officedocument.presentationml.tags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tags/tag26.xml" ContentType="application/vnd.openxmlformats-officedocument.presentationml.tags+xml"/>
  <Override PartName="/ppt/tags/tag15.xml" ContentType="application/vnd.openxmlformats-officedocument.presentationml.tags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ags/tag11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ags/tag9.xml" ContentType="application/vnd.openxmlformats-officedocument.presentationml.tags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slideLayouts/slideLayout50.xml" ContentType="application/vnd.openxmlformats-officedocument.presentationml.slideLayout+xml"/>
  <Override PartName="/ppt/tags/tag17.xml" ContentType="application/vnd.openxmlformats-officedocument.presentationml.tags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827" r:id="rId2"/>
    <p:sldMasterId id="2147484008" r:id="rId3"/>
    <p:sldMasterId id="2147484032" r:id="rId4"/>
    <p:sldMasterId id="2147484044" r:id="rId5"/>
    <p:sldMasterId id="2147484057" r:id="rId6"/>
    <p:sldMasterId id="2147484070" r:id="rId7"/>
    <p:sldMasterId id="2147484096" r:id="rId8"/>
    <p:sldMasterId id="2147484108" r:id="rId9"/>
    <p:sldMasterId id="2147484121" r:id="rId10"/>
    <p:sldMasterId id="2147484134" r:id="rId11"/>
    <p:sldMasterId id="2147484158" r:id="rId12"/>
    <p:sldMasterId id="2147484170" r:id="rId13"/>
    <p:sldMasterId id="2147484183" r:id="rId14"/>
    <p:sldMasterId id="2147484209" r:id="rId15"/>
  </p:sldMasterIdLst>
  <p:notesMasterIdLst>
    <p:notesMasterId r:id="rId33"/>
  </p:notesMasterIdLst>
  <p:handoutMasterIdLst>
    <p:handoutMasterId r:id="rId34"/>
  </p:handoutMasterIdLst>
  <p:sldIdLst>
    <p:sldId id="508" r:id="rId16"/>
    <p:sldId id="526" r:id="rId17"/>
    <p:sldId id="529" r:id="rId18"/>
    <p:sldId id="524" r:id="rId19"/>
    <p:sldId id="530" r:id="rId20"/>
    <p:sldId id="532" r:id="rId21"/>
    <p:sldId id="395" r:id="rId22"/>
    <p:sldId id="528" r:id="rId23"/>
    <p:sldId id="533" r:id="rId24"/>
    <p:sldId id="535" r:id="rId25"/>
    <p:sldId id="537" r:id="rId26"/>
    <p:sldId id="538" r:id="rId27"/>
    <p:sldId id="541" r:id="rId28"/>
    <p:sldId id="536" r:id="rId29"/>
    <p:sldId id="542" r:id="rId30"/>
    <p:sldId id="543" r:id="rId31"/>
    <p:sldId id="545" r:id="rId3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00FF"/>
    <a:srgbClr val="FF0066"/>
    <a:srgbClr val="FF0101"/>
    <a:srgbClr val="CCFFFF"/>
    <a:srgbClr val="00FF00"/>
    <a:srgbClr val="3ED515"/>
    <a:srgbClr val="5CEB35"/>
    <a:srgbClr val="2929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6" autoAdjust="0"/>
    <p:restoredTop sz="93796" autoAdjust="0"/>
  </p:normalViewPr>
  <p:slideViewPr>
    <p:cSldViewPr snapToGrid="0">
      <p:cViewPr>
        <p:scale>
          <a:sx n="50" d="100"/>
          <a:sy n="50" d="100"/>
        </p:scale>
        <p:origin x="-1027" y="-1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AC7B2F8-AED6-40E5-8413-B9EB1AA8B0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860B3FC-DC08-4F8C-B9C9-93C10C5608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fld id="{DF42D1D6-CE0F-4FEC-ADA1-2D156DD1B5D7}" type="slidenum">
              <a:rPr lang="en-GB">
                <a:solidFill>
                  <a:srgbClr val="800080"/>
                </a:solidFill>
              </a:rPr>
              <a:pPr/>
              <a:t>5</a:t>
            </a:fld>
            <a:endParaRPr lang="en-GB">
              <a:solidFill>
                <a:srgbClr val="800080"/>
              </a:solidFill>
            </a:endParaRPr>
          </a:p>
        </p:txBody>
      </p:sp>
      <p:sp>
        <p:nvSpPr>
          <p:cNvPr id="37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fld id="{EFBF9CB4-BB71-42EB-99CD-13135CF86EB2}" type="slidenum">
              <a:rPr lang="en-GB">
                <a:solidFill>
                  <a:srgbClr val="800080"/>
                </a:solidFill>
              </a:rPr>
              <a:pPr/>
              <a:t>8</a:t>
            </a:fld>
            <a:endParaRPr lang="en-GB">
              <a:solidFill>
                <a:srgbClr val="800080"/>
              </a:solidFill>
            </a:endParaRPr>
          </a:p>
        </p:txBody>
      </p:sp>
      <p:sp>
        <p:nvSpPr>
          <p:cNvPr id="36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fld id="{19A015F2-61AE-40D4-AFB2-75D97626E362}" type="slidenum">
              <a:rPr lang="en-GB">
                <a:solidFill>
                  <a:srgbClr val="800080"/>
                </a:solidFill>
              </a:rPr>
              <a:pPr/>
              <a:t>9</a:t>
            </a:fld>
            <a:endParaRPr lang="en-GB">
              <a:solidFill>
                <a:srgbClr val="800080"/>
              </a:solidFill>
            </a:endParaRPr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fld id="{E2B432E5-C199-4666-A671-A412AFC0DDA8}" type="slidenum">
              <a:rPr lang="en-GB">
                <a:solidFill>
                  <a:srgbClr val="800080"/>
                </a:solidFill>
              </a:rPr>
              <a:pPr/>
              <a:t>14</a:t>
            </a:fld>
            <a:endParaRPr lang="en-GB">
              <a:solidFill>
                <a:srgbClr val="800080"/>
              </a:solidFill>
            </a:endParaRPr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fld id="{2D17DDE6-73FD-4EDF-8A13-88717B4FC646}" type="slidenum">
              <a:rPr lang="en-GB">
                <a:solidFill>
                  <a:srgbClr val="800080"/>
                </a:solidFill>
              </a:rPr>
              <a:pPr/>
              <a:t>15</a:t>
            </a:fld>
            <a:endParaRPr lang="en-GB">
              <a:solidFill>
                <a:srgbClr val="800080"/>
              </a:solidFill>
            </a:endParaRPr>
          </a:p>
        </p:txBody>
      </p:sp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fld id="{399A9FEB-8B5A-4F90-94E6-AC91AF7F0682}" type="slidenum">
              <a:rPr lang="en-GB">
                <a:solidFill>
                  <a:srgbClr val="800080"/>
                </a:solidFill>
              </a:rPr>
              <a:pPr/>
              <a:t>16</a:t>
            </a:fld>
            <a:endParaRPr lang="en-GB">
              <a:solidFill>
                <a:srgbClr val="800080"/>
              </a:solidFill>
            </a:endParaRPr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5EB75-3FE5-410F-A3CD-AFB739E5D8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B4826-6843-4188-9A9D-CAE4466D22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114300"/>
            <a:ext cx="2141537" cy="5829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250" y="114300"/>
            <a:ext cx="6272213" cy="5829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14300"/>
            <a:ext cx="7389813" cy="70485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8400" y="13716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8400" y="37338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 flipV="1">
            <a:off x="450850" y="3709988"/>
            <a:ext cx="8693150" cy="55562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14400" y="8572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41438" y="3800475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solidFill>
                  <a:schemeClr val="bg2"/>
                </a:solidFill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1C1C1C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solidFill>
                  <a:schemeClr val="bg2"/>
                </a:solidFill>
              </a:defRPr>
            </a:lvl1pPr>
          </a:lstStyle>
          <a:p>
            <a:fld id="{8923D0DC-BCDB-4E42-B1DD-60235E77F914}" type="slidenum">
              <a:rPr lang="en-GB">
                <a:solidFill>
                  <a:srgbClr val="1C1C1C"/>
                </a:solidFill>
                <a:latin typeface="Tahoma" pitchFamily="34" charset="0"/>
                <a:cs typeface="+mn-cs"/>
              </a:rPr>
              <a:pPr/>
              <a:t>‹#›</a:t>
            </a:fld>
            <a:endParaRPr lang="en-GB">
              <a:solidFill>
                <a:srgbClr val="1C1C1C"/>
              </a:solidFill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84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F5C81-A212-435E-8561-A7BC2D5271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114300"/>
            <a:ext cx="2141537" cy="5829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250" y="114300"/>
            <a:ext cx="6272213" cy="5829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14300"/>
            <a:ext cx="7389813" cy="70485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8400" y="13716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8400" y="37338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F8739-D911-445A-A9C6-9D8EA53C7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1D454-DB28-4C52-A617-33ADBC0E09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B7642-C110-4AE8-BD75-56FF5DAD13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11197-CC71-4ED5-A280-093CE20C7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4239A86A-E0C2-4889-88AB-07D71B0EDB38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3269714C-422F-4E79-9585-1C7710AFC3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DAB36-DA74-4E96-AAFB-3373FAE2AD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04A38-EBE4-4909-9C21-DD330948E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B2E47-8258-4B96-84DE-89E00DFFE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4FD15-A900-4686-9CB4-5FBAFD647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2E37F-E7FD-4B79-B1CF-42D56E079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AB186-6C8D-4EB2-A379-512C3855C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44657-56C5-41D7-9020-ACD0DB880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5EB75-3FE5-410F-A3CD-AFB739E5D80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7740A-6B89-4018-96B0-ACC8095F1EE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A94AF-77F7-4806-8ECE-5D13F78721A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FE5728D4-0080-4C3D-ACBE-FF9732E8B760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D02A8EF1-C3DD-4D0B-AA0E-6BE5F93098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54870-5E7E-456C-A400-EA723F7C9AE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745D9-D817-4A35-8627-E458E2F5776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EB2D5-49F1-4EB4-96BF-8D4DEA8050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856BB-8F34-4D2C-A22B-614AF34B30B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C9C0E-A53A-4C3F-9E7F-7F18CEBB38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91086-703B-4510-82E3-B3E128A85E3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B4826-6843-4188-9A9D-CAE4466D22E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F5C81-A212-435E-8561-A7BC2D5271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 flipV="1">
            <a:off x="450850" y="3709988"/>
            <a:ext cx="8693150" cy="55562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14400" y="8572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41438" y="3800475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solidFill>
                  <a:schemeClr val="bg2"/>
                </a:solidFill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1C1C1C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solidFill>
                  <a:schemeClr val="bg2"/>
                </a:solidFill>
              </a:defRPr>
            </a:lvl1pPr>
          </a:lstStyle>
          <a:p>
            <a:fld id="{8923D0DC-BCDB-4E42-B1DD-60235E77F914}" type="slidenum">
              <a:rPr lang="en-GB">
                <a:solidFill>
                  <a:srgbClr val="1C1C1C"/>
                </a:solidFill>
                <a:latin typeface="Tahoma" pitchFamily="34" charset="0"/>
                <a:cs typeface="+mn-cs"/>
              </a:rPr>
              <a:pPr/>
              <a:t>‹#›</a:t>
            </a:fld>
            <a:endParaRPr lang="en-GB">
              <a:solidFill>
                <a:srgbClr val="1C1C1C"/>
              </a:solidFill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EFBBC733-D31A-444D-A21C-2337A1918A55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D8F9D52A-606D-4239-BF8A-646B7AD8E0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84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114300"/>
            <a:ext cx="2141537" cy="5829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250" y="114300"/>
            <a:ext cx="6272213" cy="5829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14300"/>
            <a:ext cx="7389813" cy="70485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8400" y="13716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8400" y="37338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D21EE51C-C9E9-439D-A144-5EBE2E106C45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97481834-E5CF-4CC1-BFF8-63FFDEEE85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 flipV="1">
            <a:off x="450850" y="3709988"/>
            <a:ext cx="8693150" cy="55562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14400" y="8572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41438" y="3800475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solidFill>
                  <a:schemeClr val="bg2"/>
                </a:solidFill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1C1C1C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solidFill>
                  <a:schemeClr val="bg2"/>
                </a:solidFill>
              </a:defRPr>
            </a:lvl1pPr>
          </a:lstStyle>
          <a:p>
            <a:fld id="{8923D0DC-BCDB-4E42-B1DD-60235E77F914}" type="slidenum">
              <a:rPr lang="en-GB">
                <a:solidFill>
                  <a:srgbClr val="1C1C1C"/>
                </a:solidFill>
                <a:latin typeface="Tahoma" pitchFamily="34" charset="0"/>
                <a:cs typeface="+mn-cs"/>
              </a:rPr>
              <a:pPr/>
              <a:t>‹#›</a:t>
            </a:fld>
            <a:endParaRPr lang="en-GB">
              <a:solidFill>
                <a:srgbClr val="1C1C1C"/>
              </a:solidFill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84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E85E0194-CC50-48C6-8225-9CA080C76FE5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CCAEE442-5F2E-4D4C-ADBF-4337A3CF2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114300"/>
            <a:ext cx="2141537" cy="5829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250" y="114300"/>
            <a:ext cx="6272213" cy="5829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14300"/>
            <a:ext cx="7389813" cy="70485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8400" y="13716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8400" y="37338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5EB75-3FE5-410F-A3CD-AFB739E5D80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7740A-6B89-4018-96B0-ACC8095F1EE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A94AF-77F7-4806-8ECE-5D13F78721A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54870-5E7E-456C-A400-EA723F7C9AE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745D9-D817-4A35-8627-E458E2F5776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EB2D5-49F1-4EB4-96BF-8D4DEA8050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856BB-8F34-4D2C-A22B-614AF34B30B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C9C0E-A53A-4C3F-9E7F-7F18CEBB38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5A3E0D6D-9F2D-436C-BDCB-FF847E2E7399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5FBE7EEA-5D48-423D-88DC-CB2146F157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91086-703B-4510-82E3-B3E128A85E3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B4826-6843-4188-9A9D-CAE4466D22E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F5C81-A212-435E-8561-A7BC2D5271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823AE19B-0081-4770-96D4-FA491D5E4CD6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6BF406F9-E3A9-48E1-B2AB-B5777327FB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BF7BDEAD-DF35-4B5C-8705-36B263E82596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7BC9DA00-5EE1-40E6-AB42-E74E68175F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7740A-6B89-4018-96B0-ACC8095F1E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9358F6EC-1129-4373-AC02-7CA9A25705FB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EE058B5D-82BB-4996-AFEF-E5D36B9E03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70B73717-CE9C-45C8-9D56-45D49D856E41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7490CC3A-1619-43D2-88B3-65BC639F9A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179EF766-5A34-4DE6-9A49-00AEE3CFEF92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omic Sans MS" pitchFamily="66" charset="0"/>
                <a:cs typeface="Arial" pitchFamily="34" charset="0"/>
              </a:defRPr>
            </a:lvl1pPr>
          </a:lstStyle>
          <a:p>
            <a:pPr>
              <a:defRPr/>
            </a:pPr>
            <a:fld id="{562A26D5-2080-406B-9107-771FA17A8C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A94AF-77F7-4806-8ECE-5D13F78721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5EB75-3FE5-410F-A3CD-AFB739E5D80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7740A-6B89-4018-96B0-ACC8095F1EE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A94AF-77F7-4806-8ECE-5D13F78721A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54870-5E7E-456C-A400-EA723F7C9AE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745D9-D817-4A35-8627-E458E2F5776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EB2D5-49F1-4EB4-96BF-8D4DEA8050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54870-5E7E-456C-A400-EA723F7C9A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856BB-8F34-4D2C-A22B-614AF34B30B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C9C0E-A53A-4C3F-9E7F-7F18CEBB38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91086-703B-4510-82E3-B3E128A85E3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B4826-6843-4188-9A9D-CAE4466D22E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F5C81-A212-435E-8561-A7BC2D5271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 flipV="1">
            <a:off x="450850" y="3709988"/>
            <a:ext cx="8693150" cy="55562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14400" y="8572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41438" y="3800475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solidFill>
                  <a:schemeClr val="bg2"/>
                </a:solidFill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1C1C1C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solidFill>
                  <a:schemeClr val="bg2"/>
                </a:solidFill>
              </a:defRPr>
            </a:lvl1pPr>
          </a:lstStyle>
          <a:p>
            <a:fld id="{8923D0DC-BCDB-4E42-B1DD-60235E77F914}" type="slidenum">
              <a:rPr lang="en-GB">
                <a:solidFill>
                  <a:srgbClr val="1C1C1C"/>
                </a:solidFill>
                <a:latin typeface="Tahoma" pitchFamily="34" charset="0"/>
                <a:cs typeface="+mn-cs"/>
              </a:rPr>
              <a:pPr/>
              <a:t>‹#›</a:t>
            </a:fld>
            <a:endParaRPr lang="en-GB">
              <a:solidFill>
                <a:srgbClr val="1C1C1C"/>
              </a:solidFill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84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745D9-D817-4A35-8627-E458E2F577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114300"/>
            <a:ext cx="2141537" cy="5829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250" y="114300"/>
            <a:ext cx="6272213" cy="5829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14300"/>
            <a:ext cx="7389813" cy="70485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8400" y="13716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8400" y="37338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 flipV="1">
            <a:off x="450850" y="3709988"/>
            <a:ext cx="8693150" cy="55562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14400" y="8572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41438" y="3800475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solidFill>
                  <a:schemeClr val="bg2"/>
                </a:solidFill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1C1C1C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solidFill>
                  <a:schemeClr val="bg2"/>
                </a:solidFill>
              </a:defRPr>
            </a:lvl1pPr>
          </a:lstStyle>
          <a:p>
            <a:fld id="{8923D0DC-BCDB-4E42-B1DD-60235E77F914}" type="slidenum">
              <a:rPr lang="en-GB">
                <a:solidFill>
                  <a:srgbClr val="1C1C1C"/>
                </a:solidFill>
                <a:latin typeface="Tahoma" pitchFamily="34" charset="0"/>
                <a:cs typeface="+mn-cs"/>
              </a:rPr>
              <a:pPr/>
              <a:t>‹#›</a:t>
            </a:fld>
            <a:endParaRPr lang="en-GB">
              <a:solidFill>
                <a:srgbClr val="1C1C1C"/>
              </a:solidFill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EB2D5-49F1-4EB4-96BF-8D4DEA8050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84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114300"/>
            <a:ext cx="2141537" cy="5829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250" y="114300"/>
            <a:ext cx="6272213" cy="5829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14300"/>
            <a:ext cx="7389813" cy="70485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8400" y="13716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8400" y="37338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 flipV="1">
            <a:off x="450850" y="3709988"/>
            <a:ext cx="8693150" cy="55562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14400" y="8572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41438" y="3800475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solidFill>
                  <a:schemeClr val="bg2"/>
                </a:solidFill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1C1C1C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solidFill>
                  <a:schemeClr val="bg2"/>
                </a:solidFill>
              </a:defRPr>
            </a:lvl1pPr>
          </a:lstStyle>
          <a:p>
            <a:fld id="{8923D0DC-BCDB-4E42-B1DD-60235E77F914}" type="slidenum">
              <a:rPr lang="en-GB">
                <a:solidFill>
                  <a:srgbClr val="1C1C1C"/>
                </a:solidFill>
                <a:latin typeface="Tahoma" pitchFamily="34" charset="0"/>
                <a:cs typeface="+mn-cs"/>
              </a:rPr>
              <a:pPr/>
              <a:t>‹#›</a:t>
            </a:fld>
            <a:endParaRPr lang="en-GB">
              <a:solidFill>
                <a:srgbClr val="1C1C1C"/>
              </a:solidFill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856BB-8F34-4D2C-A22B-614AF34B30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84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6863" y="114300"/>
            <a:ext cx="2141537" cy="5829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250" y="114300"/>
            <a:ext cx="6272213" cy="5829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C9C0E-A53A-4C3F-9E7F-7F18CEBB38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114300"/>
            <a:ext cx="7389813" cy="70485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78400" y="13716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78400" y="3733800"/>
            <a:ext cx="3810000" cy="22098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97DE0-DE48-4790-AC01-242D403A22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62C85-CA95-4C39-A9AD-0BA6955367B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2FCB9-416E-4FCD-9CFF-0E6FE893E71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BAD31-7974-4101-ABCB-F6C8CC5298E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9C228-9477-4F46-A532-5C57223C9CE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3A018-8E33-4641-9B00-6FDD32A5C48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B42B8-B86A-4B81-AD2A-9E40479C158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4EFD2-D452-41BC-B3D4-7D9686E455C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361FE-924D-46CD-8A55-85289ACCDCE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91086-703B-4510-82E3-B3E128A85E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63479-EC32-4745-931A-564BEEC411B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04DB9-B2F0-41E9-9A70-2179A92E429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 flipV="1">
            <a:off x="450850" y="3709988"/>
            <a:ext cx="8693150" cy="55562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14400" y="8572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41438" y="3800475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>
                <a:solidFill>
                  <a:schemeClr val="bg2"/>
                </a:solidFill>
                <a:latin typeface="Tahoma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1C1C1C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>
                <a:solidFill>
                  <a:schemeClr val="bg2"/>
                </a:solidFill>
              </a:defRPr>
            </a:lvl1pPr>
          </a:lstStyle>
          <a:p>
            <a:fld id="{8923D0DC-BCDB-4E42-B1DD-60235E77F914}" type="slidenum">
              <a:rPr lang="en-GB">
                <a:solidFill>
                  <a:srgbClr val="1C1C1C"/>
                </a:solidFill>
                <a:latin typeface="Tahoma" pitchFamily="34" charset="0"/>
                <a:cs typeface="+mn-cs"/>
              </a:rPr>
              <a:pPr/>
              <a:t>‹#›</a:t>
            </a:fld>
            <a:endParaRPr lang="en-GB">
              <a:solidFill>
                <a:srgbClr val="1C1C1C"/>
              </a:solidFill>
              <a:latin typeface="Tahoma" pitchFamily="34" charset="0"/>
              <a:cs typeface="+mn-cs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8400" y="13716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Relationship Id="rId1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Relationship Id="rId14" Type="http://schemas.openxmlformats.org/officeDocument/2006/relationships/image" Target="../media/image1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9E1418-0CCA-45CE-8FDB-5D33AE9B43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28" r:id="rId2"/>
    <p:sldLayoutId id="2147483927" r:id="rId3"/>
    <p:sldLayoutId id="2147483926" r:id="rId4"/>
    <p:sldLayoutId id="2147483925" r:id="rId5"/>
    <p:sldLayoutId id="2147483924" r:id="rId6"/>
    <p:sldLayoutId id="2147483923" r:id="rId7"/>
    <p:sldLayoutId id="2147483922" r:id="rId8"/>
    <p:sldLayoutId id="2147483921" r:id="rId9"/>
    <p:sldLayoutId id="2147483920" r:id="rId10"/>
    <p:sldLayoutId id="21474839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ChangeArrowheads="1"/>
          </p:cNvSpPr>
          <p:nvPr/>
        </p:nvSpPr>
        <p:spPr bwMode="gray">
          <a:xfrm>
            <a:off x="339725" y="819150"/>
            <a:ext cx="8228013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Tahoma" charset="0"/>
              <a:cs typeface="+mn-cs"/>
            </a:endParaRP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2250" y="114300"/>
            <a:ext cx="738981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3716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8023225" y="6229350"/>
            <a:ext cx="10048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P. Harris</a:t>
            </a:r>
          </a:p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IoP 2011</a:t>
            </a:r>
          </a:p>
        </p:txBody>
      </p:sp>
      <p:pic>
        <p:nvPicPr>
          <p:cNvPr id="1030" name="Picture 17" descr="sussex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250" y="6424613"/>
            <a:ext cx="154781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  <p:sldLayoutId id="214748413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0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0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0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8B3A51-680C-4EDA-8E49-072616639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37" r:id="rId3"/>
    <p:sldLayoutId id="2147484138" r:id="rId4"/>
    <p:sldLayoutId id="2147484139" r:id="rId5"/>
    <p:sldLayoutId id="2147484140" r:id="rId6"/>
    <p:sldLayoutId id="2147484141" r:id="rId7"/>
    <p:sldLayoutId id="2147484142" r:id="rId8"/>
    <p:sldLayoutId id="2147484143" r:id="rId9"/>
    <p:sldLayoutId id="2147484144" r:id="rId10"/>
    <p:sldLayoutId id="21474841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9E1418-0CCA-45CE-8FDB-5D33AE9B43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ChangeArrowheads="1"/>
          </p:cNvSpPr>
          <p:nvPr/>
        </p:nvSpPr>
        <p:spPr bwMode="gray">
          <a:xfrm>
            <a:off x="339725" y="819150"/>
            <a:ext cx="8228013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Tahoma" charset="0"/>
              <a:cs typeface="+mn-cs"/>
            </a:endParaRP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2250" y="114300"/>
            <a:ext cx="738981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3716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8023225" y="6229350"/>
            <a:ext cx="10048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P. Harris</a:t>
            </a:r>
          </a:p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IoP 2011</a:t>
            </a:r>
          </a:p>
        </p:txBody>
      </p:sp>
      <p:pic>
        <p:nvPicPr>
          <p:cNvPr id="1030" name="Picture 17" descr="sussex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250" y="6424613"/>
            <a:ext cx="154781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  <p:sldLayoutId id="214748418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ChangeArrowheads="1"/>
          </p:cNvSpPr>
          <p:nvPr/>
        </p:nvSpPr>
        <p:spPr bwMode="gray">
          <a:xfrm>
            <a:off x="339725" y="819150"/>
            <a:ext cx="8228013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Tahoma" charset="0"/>
              <a:cs typeface="+mn-cs"/>
            </a:endParaRP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2250" y="114300"/>
            <a:ext cx="738981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3716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8023225" y="6229350"/>
            <a:ext cx="10048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P. Harris</a:t>
            </a:r>
          </a:p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IoP 2011</a:t>
            </a:r>
          </a:p>
        </p:txBody>
      </p:sp>
      <p:pic>
        <p:nvPicPr>
          <p:cNvPr id="1030" name="Picture 17" descr="sussex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250" y="6424613"/>
            <a:ext cx="154781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  <p:sldLayoutId id="214748419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9E1418-0CCA-45CE-8FDB-5D33AE9B43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5017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8D8CE999-3380-48AF-95F5-764C0C14CC70}" type="datetimeFigureOut">
              <a:rPr lang="en-US"/>
              <a:pPr>
                <a:defRPr/>
              </a:pPr>
              <a:t>7/11/2011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AD5ECAC9-7557-4BFC-9E47-8DA27C7C30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5269B79-5F61-4ED1-B981-019FD39280E1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7/11/2011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63BE9BE-1FFE-4B3B-839B-E64877D8EA7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9E1418-0CCA-45CE-8FDB-5D33AE9B43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ChangeArrowheads="1"/>
          </p:cNvSpPr>
          <p:nvPr/>
        </p:nvSpPr>
        <p:spPr bwMode="gray">
          <a:xfrm>
            <a:off x="339725" y="819150"/>
            <a:ext cx="8228013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Tahoma" charset="0"/>
              <a:cs typeface="+mn-cs"/>
            </a:endParaRP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2250" y="114300"/>
            <a:ext cx="738981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3716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8023225" y="6229350"/>
            <a:ext cx="10048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P. Harris</a:t>
            </a:r>
          </a:p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IoP 2011</a:t>
            </a:r>
          </a:p>
        </p:txBody>
      </p:sp>
      <p:pic>
        <p:nvPicPr>
          <p:cNvPr id="1030" name="Picture 17" descr="sussex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250" y="6424613"/>
            <a:ext cx="154781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  <p:sldLayoutId id="214748405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ChangeArrowheads="1"/>
          </p:cNvSpPr>
          <p:nvPr/>
        </p:nvSpPr>
        <p:spPr bwMode="gray">
          <a:xfrm>
            <a:off x="339725" y="819150"/>
            <a:ext cx="8228013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Tahoma" charset="0"/>
              <a:cs typeface="+mn-cs"/>
            </a:endParaRP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2250" y="114300"/>
            <a:ext cx="738981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3716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8023225" y="6229350"/>
            <a:ext cx="10048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P. Harris</a:t>
            </a:r>
          </a:p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IoP 2011</a:t>
            </a:r>
          </a:p>
        </p:txBody>
      </p:sp>
      <p:pic>
        <p:nvPicPr>
          <p:cNvPr id="1030" name="Picture 17" descr="sussex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250" y="6424613"/>
            <a:ext cx="154781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  <p:sldLayoutId id="214748406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ChangeArrowheads="1"/>
          </p:cNvSpPr>
          <p:nvPr/>
        </p:nvSpPr>
        <p:spPr bwMode="gray">
          <a:xfrm>
            <a:off x="339725" y="819150"/>
            <a:ext cx="8228013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Tahoma" charset="0"/>
              <a:cs typeface="+mn-cs"/>
            </a:endParaRP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2250" y="114300"/>
            <a:ext cx="738981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3716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8023225" y="6229350"/>
            <a:ext cx="10048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P. Harris</a:t>
            </a:r>
          </a:p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IoP 2011</a:t>
            </a:r>
          </a:p>
        </p:txBody>
      </p:sp>
      <p:pic>
        <p:nvPicPr>
          <p:cNvPr id="1030" name="Picture 17" descr="sussex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250" y="6424613"/>
            <a:ext cx="154781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  <p:sldLayoutId id="214748408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80EB6B-E9FF-43A7-958E-A93BE345C1E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2" r:id="rId6"/>
    <p:sldLayoutId id="2147484103" r:id="rId7"/>
    <p:sldLayoutId id="2147484104" r:id="rId8"/>
    <p:sldLayoutId id="2147484105" r:id="rId9"/>
    <p:sldLayoutId id="2147484106" r:id="rId10"/>
    <p:sldLayoutId id="21474841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Rectangle 8"/>
          <p:cNvSpPr>
            <a:spLocks noChangeArrowheads="1"/>
          </p:cNvSpPr>
          <p:nvPr/>
        </p:nvSpPr>
        <p:spPr bwMode="gray">
          <a:xfrm>
            <a:off x="339725" y="819150"/>
            <a:ext cx="8228013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solidFill>
                <a:srgbClr val="000000"/>
              </a:solidFill>
              <a:latin typeface="Tahoma" charset="0"/>
              <a:cs typeface="+mn-cs"/>
            </a:endParaRPr>
          </a:p>
        </p:txBody>
      </p:sp>
      <p:sp>
        <p:nvSpPr>
          <p:cNvPr id="573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22250" y="114300"/>
            <a:ext cx="7389813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73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3716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7360" name="Text Box 16"/>
          <p:cNvSpPr txBox="1">
            <a:spLocks noChangeArrowheads="1"/>
          </p:cNvSpPr>
          <p:nvPr/>
        </p:nvSpPr>
        <p:spPr bwMode="auto">
          <a:xfrm>
            <a:off x="8023225" y="6229350"/>
            <a:ext cx="1004888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P. Harris</a:t>
            </a:r>
          </a:p>
          <a:p>
            <a:pPr algn="r">
              <a:defRPr/>
            </a:pPr>
            <a:r>
              <a:rPr lang="en-GB" sz="1600">
                <a:solidFill>
                  <a:srgbClr val="333399"/>
                </a:solidFill>
                <a:latin typeface="Tahoma" charset="0"/>
                <a:cs typeface="+mn-cs"/>
              </a:rPr>
              <a:t>IoP 2011</a:t>
            </a:r>
          </a:p>
        </p:txBody>
      </p:sp>
      <p:pic>
        <p:nvPicPr>
          <p:cNvPr id="1030" name="Picture 17" descr="sussex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5250" y="6424613"/>
            <a:ext cx="1547813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  <p:sldLayoutId id="214748412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MS PGothic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0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.jpeg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slideLayout" Target="../slideLayouts/slideLayout62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27.xml"/><Relationship Id="rId7" Type="http://schemas.openxmlformats.org/officeDocument/2006/relationships/image" Target="../media/image1.png"/><Relationship Id="rId2" Type="http://schemas.openxmlformats.org/officeDocument/2006/relationships/tags" Target="../tags/tag2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0.xml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8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6" descr="imperial c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6975" y="3702050"/>
            <a:ext cx="1531938" cy="153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585788"/>
            <a:ext cx="9144000" cy="981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85334" tIns="42666" rIns="85334" bIns="42666" anchor="ctr"/>
          <a:lstStyle/>
          <a:p>
            <a:pPr algn="ctr" defTabSz="8540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 smtClean="0">
                <a:solidFill>
                  <a:srgbClr val="0000FF"/>
                </a:solidFill>
                <a:latin typeface="Calibri"/>
                <a:cs typeface="+mn-cs"/>
              </a:rPr>
              <a:t>Electric dipole moment searches</a:t>
            </a:r>
            <a:endParaRPr lang="en-GB" sz="3600" b="1" dirty="0">
              <a:solidFill>
                <a:srgbClr val="0000FF"/>
              </a:solidFill>
              <a:latin typeface="Calibri"/>
              <a:cs typeface="+mn-cs"/>
            </a:endParaRPr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0" y="1944688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dirty="0">
                <a:solidFill>
                  <a:prstClr val="black"/>
                </a:solidFill>
                <a:latin typeface="Calibri"/>
                <a:cs typeface="+mn-cs"/>
              </a:rPr>
              <a:t>E.A. Hinds</a:t>
            </a:r>
            <a:r>
              <a:rPr lang="en-GB" sz="4000" i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642938" y="5643563"/>
            <a:ext cx="7667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lang="en-GB" sz="2400" dirty="0" smtClean="0">
                <a:solidFill>
                  <a:srgbClr val="0000FF"/>
                </a:solidFill>
                <a:latin typeface="Arial" charset="0"/>
              </a:rPr>
              <a:t>Birmingham 11</a:t>
            </a:r>
            <a:r>
              <a:rPr lang="en-GB" sz="2400" baseline="30000" dirty="0" smtClean="0">
                <a:solidFill>
                  <a:srgbClr val="0000FF"/>
                </a:solidFill>
                <a:latin typeface="Arial" charset="0"/>
              </a:rPr>
              <a:t>th</a:t>
            </a:r>
            <a:r>
              <a:rPr lang="en-GB" sz="2400" dirty="0" smtClean="0">
                <a:solidFill>
                  <a:srgbClr val="0000FF"/>
                </a:solidFill>
                <a:latin typeface="Arial" charset="0"/>
              </a:rPr>
              <a:t> July 2011</a:t>
            </a:r>
            <a:endParaRPr lang="en-GB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4008438" y="2835275"/>
            <a:ext cx="9144000" cy="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2636838" y="2889250"/>
            <a:ext cx="3525837" cy="8318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 algn="ctr"/>
            <a:r>
              <a:rPr lang="en-GB" sz="2400">
                <a:solidFill>
                  <a:srgbClr val="000000"/>
                </a:solidFill>
                <a:latin typeface="Arial" charset="0"/>
              </a:rPr>
              <a:t>Centre for Cold Matter</a:t>
            </a:r>
          </a:p>
          <a:p>
            <a:pPr algn="ctr"/>
            <a:r>
              <a:rPr lang="en-GB" sz="2400">
                <a:solidFill>
                  <a:srgbClr val="000000"/>
                </a:solidFill>
                <a:latin typeface="Arial" charset="0"/>
              </a:rPr>
              <a:t>Imperial College London</a:t>
            </a: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/>
          <p:cNvSpPr txBox="1">
            <a:spLocks noChangeArrowheads="1"/>
          </p:cNvSpPr>
          <p:nvPr/>
        </p:nvSpPr>
        <p:spPr bwMode="auto">
          <a:xfrm>
            <a:off x="1136650" y="152400"/>
            <a:ext cx="62087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3600" dirty="0" smtClean="0">
                <a:solidFill>
                  <a:srgbClr val="66FFFF"/>
                </a:solidFill>
              </a:rPr>
              <a:t>Where do we go from here?</a:t>
            </a:r>
            <a:endParaRPr lang="en-GB" sz="3600" dirty="0">
              <a:solidFill>
                <a:srgbClr val="66FFFF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55650" y="981075"/>
            <a:ext cx="6460268" cy="2085122"/>
            <a:chOff x="755650" y="981075"/>
            <a:chExt cx="6460268" cy="2085122"/>
          </a:xfrm>
        </p:grpSpPr>
        <p:sp>
          <p:nvSpPr>
            <p:cNvPr id="107534" name="Text Box 51"/>
            <p:cNvSpPr txBox="1">
              <a:spLocks noChangeArrowheads="1"/>
            </p:cNvSpPr>
            <p:nvPr/>
          </p:nvSpPr>
          <p:spPr bwMode="auto">
            <a:xfrm>
              <a:off x="755650" y="981075"/>
              <a:ext cx="1173719" cy="52322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dirty="0" err="1" smtClean="0">
                  <a:solidFill>
                    <a:srgbClr val="FF0101"/>
                  </a:solidFill>
                </a:rPr>
                <a:t>nEDM</a:t>
              </a:r>
              <a:endParaRPr lang="en-GB" dirty="0">
                <a:solidFill>
                  <a:srgbClr val="FF0101"/>
                </a:solidFill>
              </a:endParaRPr>
            </a:p>
          </p:txBody>
        </p:sp>
        <p:sp>
          <p:nvSpPr>
            <p:cNvPr id="17" name="Text Box 3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2347278" y="1250315"/>
              <a:ext cx="4868640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FF0101"/>
                  </a:solidFill>
                </a:rPr>
                <a:t> Better polarisation</a:t>
              </a:r>
            </a:p>
            <a:p>
              <a:r>
                <a:rPr lang="en-GB" dirty="0">
                  <a:solidFill>
                    <a:srgbClr val="FF0101"/>
                  </a:solidFill>
                </a:rPr>
                <a:t> Higher E field</a:t>
              </a:r>
            </a:p>
            <a:p>
              <a:r>
                <a:rPr lang="en-GB" dirty="0">
                  <a:solidFill>
                    <a:srgbClr val="FF0101"/>
                  </a:solidFill>
                </a:rPr>
                <a:t> Longer </a:t>
              </a:r>
              <a:r>
                <a:rPr lang="en-GB" dirty="0" smtClean="0">
                  <a:solidFill>
                    <a:srgbClr val="FF0101"/>
                  </a:solidFill>
                </a:rPr>
                <a:t>spin </a:t>
              </a:r>
              <a:r>
                <a:rPr lang="en-GB" dirty="0">
                  <a:solidFill>
                    <a:srgbClr val="FF0101"/>
                  </a:solidFill>
                </a:rPr>
                <a:t>coherence time</a:t>
              </a:r>
            </a:p>
            <a:p>
              <a:r>
                <a:rPr lang="en-GB" dirty="0">
                  <a:solidFill>
                    <a:srgbClr val="FF0101"/>
                  </a:solidFill>
                </a:rPr>
                <a:t> More neutrons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426210" y="3084195"/>
            <a:ext cx="5959909" cy="547985"/>
            <a:chOff x="1426210" y="3084195"/>
            <a:chExt cx="5959909" cy="547985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>
              <a:off x="3230880" y="3369628"/>
              <a:ext cx="1844040" cy="1588"/>
            </a:xfrm>
            <a:prstGeom prst="straightConnector1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5273040" y="3108960"/>
              <a:ext cx="21130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101"/>
                  </a:solidFill>
                </a:rPr>
                <a:t>10 x better</a:t>
              </a:r>
              <a:endParaRPr lang="en-GB" dirty="0">
                <a:solidFill>
                  <a:srgbClr val="FF0101"/>
                </a:solidFill>
              </a:endParaRPr>
            </a:p>
          </p:txBody>
        </p:sp>
        <p:sp>
          <p:nvSpPr>
            <p:cNvPr id="21" name="Text Box 51"/>
            <p:cNvSpPr txBox="1">
              <a:spLocks noChangeArrowheads="1"/>
            </p:cNvSpPr>
            <p:nvPr/>
          </p:nvSpPr>
          <p:spPr bwMode="auto">
            <a:xfrm>
              <a:off x="1426210" y="3084195"/>
              <a:ext cx="1752403" cy="52322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dirty="0" err="1" smtClean="0">
                  <a:solidFill>
                    <a:srgbClr val="FF0101"/>
                  </a:solidFill>
                </a:rPr>
                <a:t>CryoEDM</a:t>
              </a:r>
              <a:endParaRPr lang="en-GB" dirty="0">
                <a:solidFill>
                  <a:srgbClr val="FF010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55650" y="3983355"/>
            <a:ext cx="6460268" cy="1654235"/>
            <a:chOff x="755650" y="3983355"/>
            <a:chExt cx="6460268" cy="1654235"/>
          </a:xfrm>
        </p:grpSpPr>
        <p:sp>
          <p:nvSpPr>
            <p:cNvPr id="25" name="Text Box 51"/>
            <p:cNvSpPr txBox="1">
              <a:spLocks noChangeArrowheads="1"/>
            </p:cNvSpPr>
            <p:nvPr/>
          </p:nvSpPr>
          <p:spPr bwMode="auto">
            <a:xfrm>
              <a:off x="755650" y="3983355"/>
              <a:ext cx="1183337" cy="52322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dirty="0" err="1" smtClean="0">
                  <a:solidFill>
                    <a:srgbClr val="FFFF00"/>
                  </a:solidFill>
                </a:rPr>
                <a:t>eEDM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26" name="Text Box 3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347278" y="4252595"/>
              <a:ext cx="486864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 </a:t>
              </a:r>
              <a:r>
                <a:rPr lang="en-GB" dirty="0" smtClean="0">
                  <a:solidFill>
                    <a:srgbClr val="FFFF00"/>
                  </a:solidFill>
                </a:rPr>
                <a:t>Better field control</a:t>
              </a:r>
              <a:endParaRPr lang="en-GB" dirty="0">
                <a:solidFill>
                  <a:srgbClr val="FFFF00"/>
                </a:solidFill>
              </a:endParaRPr>
            </a:p>
            <a:p>
              <a:r>
                <a:rPr lang="en-GB" dirty="0">
                  <a:solidFill>
                    <a:srgbClr val="FFFF00"/>
                  </a:solidFill>
                </a:rPr>
                <a:t> Longer </a:t>
              </a:r>
              <a:r>
                <a:rPr lang="en-GB" dirty="0" smtClean="0">
                  <a:solidFill>
                    <a:srgbClr val="FFFF00"/>
                  </a:solidFill>
                </a:rPr>
                <a:t>spin coherence </a:t>
              </a:r>
              <a:r>
                <a:rPr lang="en-GB" dirty="0">
                  <a:solidFill>
                    <a:srgbClr val="FFFF00"/>
                  </a:solidFill>
                </a:rPr>
                <a:t>time</a:t>
              </a:r>
            </a:p>
            <a:p>
              <a:r>
                <a:rPr lang="en-GB" dirty="0">
                  <a:solidFill>
                    <a:srgbClr val="FFFF00"/>
                  </a:solidFill>
                </a:rPr>
                <a:t> More </a:t>
              </a:r>
              <a:r>
                <a:rPr lang="en-GB" dirty="0" err="1" smtClean="0">
                  <a:solidFill>
                    <a:srgbClr val="FFFF00"/>
                  </a:solidFill>
                </a:rPr>
                <a:t>YbF</a:t>
              </a:r>
              <a:r>
                <a:rPr lang="en-GB" dirty="0" smtClean="0">
                  <a:solidFill>
                    <a:srgbClr val="FFFF00"/>
                  </a:solidFill>
                </a:rPr>
                <a:t> molecules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471930" y="6086475"/>
            <a:ext cx="5959909" cy="547985"/>
            <a:chOff x="1471930" y="6086475"/>
            <a:chExt cx="5959909" cy="547985"/>
          </a:xfrm>
        </p:grpSpPr>
        <p:cxnSp>
          <p:nvCxnSpPr>
            <p:cNvPr id="27" name="Straight Arrow Connector 26"/>
            <p:cNvCxnSpPr/>
            <p:nvPr/>
          </p:nvCxnSpPr>
          <p:spPr bwMode="auto">
            <a:xfrm>
              <a:off x="3276600" y="6371908"/>
              <a:ext cx="1844040" cy="1588"/>
            </a:xfrm>
            <a:prstGeom prst="straightConnector1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5318760" y="6111240"/>
              <a:ext cx="21130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FF00"/>
                  </a:solidFill>
                </a:rPr>
                <a:t>10 x better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29" name="Text Box 51"/>
            <p:cNvSpPr txBox="1">
              <a:spLocks noChangeArrowheads="1"/>
            </p:cNvSpPr>
            <p:nvPr/>
          </p:nvSpPr>
          <p:spPr bwMode="auto">
            <a:xfrm>
              <a:off x="1471930" y="6086475"/>
              <a:ext cx="1609736" cy="52322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dirty="0" err="1" smtClean="0">
                  <a:solidFill>
                    <a:srgbClr val="FFFF00"/>
                  </a:solidFill>
                </a:rPr>
                <a:t>CryoYbF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638300"/>
            <a:ext cx="4767263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Rectangle 16"/>
          <p:cNvSpPr>
            <a:spLocks noChangeArrowheads="1"/>
          </p:cNvSpPr>
          <p:nvPr/>
        </p:nvSpPr>
        <p:spPr bwMode="auto">
          <a:xfrm>
            <a:off x="-530225" y="20638"/>
            <a:ext cx="994568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3200" dirty="0" smtClean="0">
                <a:solidFill>
                  <a:srgbClr val="00FFFF"/>
                </a:solidFill>
              </a:rPr>
              <a:t>Cryogenic </a:t>
            </a:r>
            <a:r>
              <a:rPr lang="en-GB" sz="3200" dirty="0" err="1" smtClean="0">
                <a:solidFill>
                  <a:srgbClr val="00FFFF"/>
                </a:solidFill>
              </a:rPr>
              <a:t>YbF</a:t>
            </a:r>
            <a:r>
              <a:rPr lang="en-GB" sz="3200" dirty="0" smtClean="0">
                <a:solidFill>
                  <a:srgbClr val="00FFFF"/>
                </a:solidFill>
              </a:rPr>
              <a:t> </a:t>
            </a:r>
            <a:r>
              <a:rPr lang="en-GB" sz="3200" dirty="0" smtClean="0">
                <a:solidFill>
                  <a:srgbClr val="00FFFF"/>
                </a:solidFill>
              </a:rPr>
              <a:t>experiment (Imperial)</a:t>
            </a:r>
            <a:endParaRPr lang="en-GB" sz="3200" dirty="0">
              <a:solidFill>
                <a:srgbClr val="00FFFF"/>
              </a:solidFill>
            </a:endParaRP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6457950" y="2228850"/>
            <a:ext cx="2347913" cy="844550"/>
            <a:chOff x="6457950" y="2228850"/>
            <a:chExt cx="2347995" cy="844964"/>
          </a:xfrm>
        </p:grpSpPr>
        <p:cxnSp>
          <p:nvCxnSpPr>
            <p:cNvPr id="129035" name="Straight Arrow Connector 27"/>
            <p:cNvCxnSpPr>
              <a:cxnSpLocks noChangeShapeType="1"/>
            </p:cNvCxnSpPr>
            <p:nvPr/>
          </p:nvCxnSpPr>
          <p:spPr bwMode="auto">
            <a:xfrm flipV="1">
              <a:off x="6457950" y="2228850"/>
              <a:ext cx="1995743" cy="586379"/>
            </a:xfrm>
            <a:prstGeom prst="straightConnector1">
              <a:avLst/>
            </a:prstGeom>
            <a:noFill/>
            <a:ln w="41275" algn="ctr">
              <a:solidFill>
                <a:srgbClr val="00FF00"/>
              </a:solidFill>
              <a:round/>
              <a:headEnd/>
              <a:tailEnd type="stealth" w="lg" len="lg"/>
            </a:ln>
          </p:spPr>
        </p:cxnSp>
        <p:sp>
          <p:nvSpPr>
            <p:cNvPr id="129036" name="TextBox 21"/>
            <p:cNvSpPr txBox="1">
              <a:spLocks noChangeArrowheads="1"/>
            </p:cNvSpPr>
            <p:nvPr/>
          </p:nvSpPr>
          <p:spPr bwMode="auto">
            <a:xfrm>
              <a:off x="6981408" y="2550594"/>
              <a:ext cx="182453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>
                  <a:solidFill>
                    <a:srgbClr val="00FF00"/>
                  </a:solidFill>
                </a:rPr>
                <a:t>YbF beam</a:t>
              </a:r>
              <a:endParaRPr lang="en-US">
                <a:solidFill>
                  <a:srgbClr val="00FF00"/>
                </a:solidFill>
              </a:endParaRPr>
            </a:p>
          </p:txBody>
        </p:sp>
      </p:grpSp>
      <p:sp>
        <p:nvSpPr>
          <p:cNvPr id="26" name="TextBox 21"/>
          <p:cNvSpPr txBox="1">
            <a:spLocks noChangeArrowheads="1"/>
          </p:cNvSpPr>
          <p:nvPr/>
        </p:nvSpPr>
        <p:spPr bwMode="auto">
          <a:xfrm>
            <a:off x="6596063" y="4065588"/>
            <a:ext cx="15113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>
                <a:solidFill>
                  <a:srgbClr val="FF0000"/>
                </a:solidFill>
              </a:rPr>
              <a:t>YAG</a:t>
            </a:r>
          </a:p>
          <a:p>
            <a:pPr eaLnBrk="0" hangingPunct="0"/>
            <a:r>
              <a:rPr lang="en-GB">
                <a:solidFill>
                  <a:srgbClr val="FF0000"/>
                </a:solidFill>
              </a:rPr>
              <a:t>ablation</a:t>
            </a:r>
          </a:p>
          <a:p>
            <a:pPr eaLnBrk="0" hangingPunct="0"/>
            <a:r>
              <a:rPr lang="en-GB">
                <a:solidFill>
                  <a:srgbClr val="FF0000"/>
                </a:solidFill>
              </a:rPr>
              <a:t>laser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29030" name="TextBox 21"/>
          <p:cNvSpPr txBox="1">
            <a:spLocks noChangeArrowheads="1"/>
          </p:cNvSpPr>
          <p:nvPr/>
        </p:nvSpPr>
        <p:spPr bwMode="auto">
          <a:xfrm>
            <a:off x="3824288" y="4622800"/>
            <a:ext cx="25447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>
                <a:solidFill>
                  <a:srgbClr val="000000"/>
                </a:solidFill>
              </a:rPr>
              <a:t>3K He gas cell</a:t>
            </a: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42888" y="2808288"/>
            <a:ext cx="2671762" cy="954087"/>
            <a:chOff x="242887" y="2807770"/>
            <a:chExt cx="2671763" cy="954107"/>
          </a:xfrm>
        </p:grpSpPr>
        <p:sp>
          <p:nvSpPr>
            <p:cNvPr id="129033" name="TextBox 21"/>
            <p:cNvSpPr txBox="1">
              <a:spLocks noChangeArrowheads="1"/>
            </p:cNvSpPr>
            <p:nvPr/>
          </p:nvSpPr>
          <p:spPr bwMode="auto">
            <a:xfrm>
              <a:off x="242887" y="2807770"/>
              <a:ext cx="1523174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>
                  <a:solidFill>
                    <a:srgbClr val="FF0101"/>
                  </a:solidFill>
                </a:rPr>
                <a:t>Yb+AlF</a:t>
              </a:r>
              <a:r>
                <a:rPr lang="en-GB" baseline="-25000">
                  <a:solidFill>
                    <a:srgbClr val="FF0101"/>
                  </a:solidFill>
                </a:rPr>
                <a:t>3</a:t>
              </a:r>
            </a:p>
            <a:p>
              <a:pPr eaLnBrk="0" hangingPunct="0"/>
              <a:r>
                <a:rPr lang="en-GB">
                  <a:solidFill>
                    <a:srgbClr val="FF0101"/>
                  </a:solidFill>
                </a:rPr>
                <a:t>target</a:t>
              </a:r>
              <a:endParaRPr lang="en-US">
                <a:solidFill>
                  <a:srgbClr val="FF0101"/>
                </a:solidFill>
              </a:endParaRPr>
            </a:p>
          </p:txBody>
        </p:sp>
        <p:sp>
          <p:nvSpPr>
            <p:cNvPr id="129034" name="Freeform 32"/>
            <p:cNvSpPr>
              <a:spLocks/>
            </p:cNvSpPr>
            <p:nvPr/>
          </p:nvSpPr>
          <p:spPr bwMode="auto">
            <a:xfrm>
              <a:off x="1585913" y="3312319"/>
              <a:ext cx="1328737" cy="390525"/>
            </a:xfrm>
            <a:custGeom>
              <a:avLst/>
              <a:gdLst>
                <a:gd name="T0" fmla="*/ 0 w 1328737"/>
                <a:gd name="T1" fmla="*/ 202406 h 390525"/>
                <a:gd name="T2" fmla="*/ 542925 w 1328737"/>
                <a:gd name="T3" fmla="*/ 30956 h 390525"/>
                <a:gd name="T4" fmla="*/ 285750 w 1328737"/>
                <a:gd name="T5" fmla="*/ 388144 h 390525"/>
                <a:gd name="T6" fmla="*/ 1328737 w 1328737"/>
                <a:gd name="T7" fmla="*/ 16669 h 3905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28737" h="390525">
                  <a:moveTo>
                    <a:pt x="0" y="202406"/>
                  </a:moveTo>
                  <a:cubicBezTo>
                    <a:pt x="247650" y="101203"/>
                    <a:pt x="495300" y="0"/>
                    <a:pt x="542925" y="30956"/>
                  </a:cubicBezTo>
                  <a:cubicBezTo>
                    <a:pt x="590550" y="61912"/>
                    <a:pt x="154781" y="390525"/>
                    <a:pt x="285750" y="388144"/>
                  </a:cubicBezTo>
                  <a:cubicBezTo>
                    <a:pt x="416719" y="385763"/>
                    <a:pt x="872728" y="201216"/>
                    <a:pt x="1328737" y="16669"/>
                  </a:cubicBezTo>
                </a:path>
              </a:pathLst>
            </a:cu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lg" len="lg"/>
            </a:ln>
          </p:spPr>
          <p:txBody>
            <a:bodyPr wrap="none"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423160" y="6027003"/>
            <a:ext cx="4036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New J. Phys. </a:t>
            </a:r>
            <a:r>
              <a:rPr lang="en-US" sz="2000" b="1" dirty="0" smtClean="0"/>
              <a:t>11</a:t>
            </a:r>
            <a:r>
              <a:rPr lang="en-US" sz="2000" dirty="0" smtClean="0"/>
              <a:t> 123026 (2009) </a:t>
            </a:r>
          </a:p>
          <a:p>
            <a:r>
              <a:rPr lang="en-GB" sz="2000" dirty="0" smtClean="0"/>
              <a:t>Physical Review A (2011)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" y="6194643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S. M. Skoff </a:t>
            </a:r>
            <a:r>
              <a:rPr lang="en-GB" sz="2000" i="1" dirty="0" smtClean="0"/>
              <a:t>et al.</a:t>
            </a:r>
            <a:endParaRPr lang="en-GB" sz="2000" i="1" dirty="0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-240665" y="1087438"/>
            <a:ext cx="688530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dirty="0" smtClean="0">
                <a:solidFill>
                  <a:srgbClr val="00FFFF"/>
                </a:solidFill>
              </a:rPr>
              <a:t>Uses new molecular beam source</a:t>
            </a:r>
            <a:endParaRPr lang="en-GB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Title 1"/>
          <p:cNvSpPr>
            <a:spLocks noGrp="1"/>
          </p:cNvSpPr>
          <p:nvPr>
            <p:ph type="title"/>
          </p:nvPr>
        </p:nvSpPr>
        <p:spPr>
          <a:xfrm>
            <a:off x="457200" y="52388"/>
            <a:ext cx="8229600" cy="723900"/>
          </a:xfrm>
        </p:spPr>
        <p:txBody>
          <a:bodyPr/>
          <a:lstStyle/>
          <a:p>
            <a:r>
              <a:rPr lang="en-GB" sz="3600" dirty="0" err="1" smtClean="0">
                <a:solidFill>
                  <a:srgbClr val="CCFFFF"/>
                </a:solidFill>
                <a:latin typeface="Comic Sans MS" pitchFamily="66" charset="0"/>
              </a:rPr>
              <a:t>eEDM</a:t>
            </a:r>
            <a:r>
              <a:rPr lang="en-GB" sz="3600" dirty="0" smtClean="0">
                <a:solidFill>
                  <a:srgbClr val="CCFFFF"/>
                </a:solidFill>
                <a:latin typeface="Comic Sans MS" pitchFamily="66" charset="0"/>
              </a:rPr>
              <a:t> prospects with new source</a:t>
            </a:r>
          </a:p>
        </p:txBody>
      </p:sp>
      <p:sp>
        <p:nvSpPr>
          <p:cNvPr id="133122" name="Content Placeholder 2"/>
          <p:cNvSpPr>
            <a:spLocks noGrp="1"/>
          </p:cNvSpPr>
          <p:nvPr>
            <p:ph idx="1"/>
          </p:nvPr>
        </p:nvSpPr>
        <p:spPr>
          <a:xfrm>
            <a:off x="2643188" y="1138238"/>
            <a:ext cx="3929062" cy="6762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GB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en-GB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 more molecules</a:t>
            </a:r>
          </a:p>
        </p:txBody>
      </p:sp>
      <p:sp>
        <p:nvSpPr>
          <p:cNvPr id="133125" name="Content Placeholder 2"/>
          <p:cNvSpPr txBox="1">
            <a:spLocks/>
          </p:cNvSpPr>
          <p:nvPr/>
        </p:nvSpPr>
        <p:spPr bwMode="auto">
          <a:xfrm>
            <a:off x="2386013" y="1909763"/>
            <a:ext cx="42291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GB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 </a:t>
            </a:r>
            <a:r>
              <a:rPr lang="en-GB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 longer interaction time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26720" y="4989195"/>
            <a:ext cx="8229600" cy="7239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GB" sz="3600" dirty="0">
                <a:solidFill>
                  <a:srgbClr val="CCFFFF"/>
                </a:solidFill>
                <a:cs typeface="Times New Roman" pitchFamily="18" charset="0"/>
              </a:rPr>
              <a:t>=&gt;</a:t>
            </a:r>
            <a:r>
              <a:rPr lang="en-GB" sz="3600" dirty="0">
                <a:solidFill>
                  <a:srgbClr val="CC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600" dirty="0">
                <a:solidFill>
                  <a:srgbClr val="CCFFFF"/>
                </a:solidFill>
              </a:rPr>
              <a:t>access to </a:t>
            </a:r>
            <a:r>
              <a:rPr lang="en-GB" sz="3600" dirty="0" smtClean="0">
                <a:solidFill>
                  <a:srgbClr val="CCFFFF"/>
                </a:solidFill>
              </a:rPr>
              <a:t>few x 10</a:t>
            </a:r>
            <a:r>
              <a:rPr lang="en-GB" sz="3600" baseline="30000" dirty="0" smtClean="0">
                <a:solidFill>
                  <a:srgbClr val="CCFFFF"/>
                </a:solidFill>
              </a:rPr>
              <a:t>-29</a:t>
            </a:r>
            <a:r>
              <a:rPr lang="en-GB" sz="3600" dirty="0" smtClean="0">
                <a:solidFill>
                  <a:srgbClr val="CCFFFF"/>
                </a:solidFill>
              </a:rPr>
              <a:t> </a:t>
            </a:r>
            <a:r>
              <a:rPr lang="en-GB" sz="3600" dirty="0">
                <a:solidFill>
                  <a:srgbClr val="CCFFFF"/>
                </a:solidFill>
              </a:rPr>
              <a:t>e.cm </a:t>
            </a:r>
            <a:r>
              <a:rPr lang="en-GB" sz="3600" dirty="0" smtClean="0">
                <a:solidFill>
                  <a:srgbClr val="CCFFFF"/>
                </a:solidFill>
              </a:rPr>
              <a:t>range</a:t>
            </a:r>
            <a:endParaRPr lang="en-GB" sz="3600" dirty="0">
              <a:solidFill>
                <a:srgbClr val="CC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31545" y="2909888"/>
            <a:ext cx="8151495" cy="1609725"/>
            <a:chOff x="931545" y="2909888"/>
            <a:chExt cx="8151495" cy="1609725"/>
          </a:xfrm>
        </p:grpSpPr>
        <p:sp>
          <p:nvSpPr>
            <p:cNvPr id="133123" name="Content Placeholder 2"/>
            <p:cNvSpPr txBox="1">
              <a:spLocks/>
            </p:cNvSpPr>
            <p:nvPr/>
          </p:nvSpPr>
          <p:spPr bwMode="auto">
            <a:xfrm>
              <a:off x="2028825" y="2909888"/>
              <a:ext cx="5133975" cy="107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n-GB" dirty="0">
                  <a:solidFill>
                    <a:srgbClr val="00FFFF"/>
                  </a:solidFill>
                  <a:latin typeface="Times New Roman" pitchFamily="18" charset="0"/>
                  <a:cs typeface="Times New Roman" pitchFamily="18" charset="0"/>
                </a:rPr>
                <a:t>=&gt; </a:t>
              </a:r>
              <a:r>
                <a:rPr lang="en-GB" dirty="0" smtClean="0">
                  <a:solidFill>
                    <a:srgbClr val="00FFFF"/>
                  </a:solidFill>
                  <a:latin typeface="Times New Roman" pitchFamily="18" charset="0"/>
                  <a:cs typeface="Times New Roman" pitchFamily="18" charset="0"/>
                </a:rPr>
                <a:t>10 </a:t>
              </a:r>
              <a:r>
                <a:rPr lang="en-GB" dirty="0">
                  <a:solidFill>
                    <a:srgbClr val="00FFFF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 better </a:t>
              </a:r>
              <a:r>
                <a:rPr lang="en-GB" dirty="0" err="1">
                  <a:solidFill>
                    <a:srgbClr val="00FFFF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signal:noise</a:t>
              </a:r>
              <a:r>
                <a:rPr lang="en-GB" dirty="0">
                  <a:solidFill>
                    <a:srgbClr val="00FFFF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ratio</a:t>
              </a:r>
            </a:p>
          </p:txBody>
        </p:sp>
        <p:sp>
          <p:nvSpPr>
            <p:cNvPr id="8" name="Content Placeholder 2"/>
            <p:cNvSpPr txBox="1">
              <a:spLocks/>
            </p:cNvSpPr>
            <p:nvPr/>
          </p:nvSpPr>
          <p:spPr bwMode="auto">
            <a:xfrm>
              <a:off x="931545" y="3443288"/>
              <a:ext cx="8151495" cy="107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</a:pPr>
              <a:r>
                <a:rPr lang="en-GB" dirty="0" smtClean="0">
                  <a:solidFill>
                    <a:srgbClr val="00FFFF"/>
                  </a:solidFill>
                  <a:cs typeface="Times New Roman" pitchFamily="18" charset="0"/>
                </a:rPr>
                <a:t>will improve </a:t>
              </a:r>
              <a:r>
                <a:rPr lang="en-GB" dirty="0" err="1" smtClean="0">
                  <a:solidFill>
                    <a:srgbClr val="00FFFF"/>
                  </a:solidFill>
                  <a:cs typeface="Times New Roman" pitchFamily="18" charset="0"/>
                </a:rPr>
                <a:t>systematics</a:t>
              </a:r>
              <a:r>
                <a:rPr lang="en-GB" dirty="0" smtClean="0">
                  <a:solidFill>
                    <a:srgbClr val="00FFFF"/>
                  </a:solidFill>
                  <a:cs typeface="Times New Roman" pitchFamily="18" charset="0"/>
                </a:rPr>
                <a:t> as well as statistics</a:t>
              </a:r>
              <a:endParaRPr lang="en-GB" dirty="0">
                <a:solidFill>
                  <a:srgbClr val="00FFFF"/>
                </a:solidFill>
                <a:cs typeface="Times New Roman" pitchFamily="18" charset="0"/>
                <a:sym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ChangeArrowheads="1"/>
          </p:cNvSpPr>
          <p:nvPr/>
        </p:nvSpPr>
        <p:spPr bwMode="auto">
          <a:xfrm>
            <a:off x="3540125" y="2438400"/>
            <a:ext cx="3200400" cy="1989138"/>
          </a:xfrm>
          <a:prstGeom prst="rect">
            <a:avLst/>
          </a:prstGeom>
          <a:noFill/>
          <a:ln w="25400">
            <a:solidFill>
              <a:srgbClr val="CCFFFF"/>
            </a:solidFill>
            <a:miter lim="800000"/>
            <a:headEnd/>
            <a:tailEnd type="none" w="lg" len="lg"/>
          </a:ln>
          <a:scene3d>
            <a:camera prst="legacyPerspectiveTopRight">
              <a:rot lat="0" lon="5400000" rev="0"/>
            </a:camera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anchor="ctr">
            <a:spAutoFit/>
            <a:flatTx/>
          </a:bodyPr>
          <a:lstStyle/>
          <a:p>
            <a:pPr eaLnBrk="0" hangingPunct="0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024438" y="2571750"/>
            <a:ext cx="766762" cy="1663700"/>
            <a:chOff x="3021" y="1688"/>
            <a:chExt cx="483" cy="1048"/>
          </a:xfrm>
        </p:grpSpPr>
        <p:pic>
          <p:nvPicPr>
            <p:cNvPr id="13932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21" y="1836"/>
              <a:ext cx="263" cy="1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</p:pic>
        <p:pic>
          <p:nvPicPr>
            <p:cNvPr id="13932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17" y="1688"/>
              <a:ext cx="263" cy="1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</p:pic>
        <p:pic>
          <p:nvPicPr>
            <p:cNvPr id="1393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05" y="2048"/>
              <a:ext cx="263" cy="1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</p:pic>
        <p:pic>
          <p:nvPicPr>
            <p:cNvPr id="139328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93" y="2612"/>
              <a:ext cx="263" cy="1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</p:pic>
        <p:pic>
          <p:nvPicPr>
            <p:cNvPr id="139329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41" y="2324"/>
              <a:ext cx="263" cy="12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</p:pic>
      </p:grpSp>
      <p:sp>
        <p:nvSpPr>
          <p:cNvPr id="479241" name="Text Box 9"/>
          <p:cNvSpPr txBox="1">
            <a:spLocks noChangeArrowheads="1"/>
          </p:cNvSpPr>
          <p:nvPr/>
        </p:nvSpPr>
        <p:spPr bwMode="auto">
          <a:xfrm>
            <a:off x="4438650" y="5165725"/>
            <a:ext cx="808038" cy="3365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GB" sz="1600">
                <a:solidFill>
                  <a:srgbClr val="FFFFFF"/>
                </a:solidFill>
              </a:rPr>
              <a:t>garnet</a:t>
            </a:r>
            <a:endParaRPr lang="en-US" sz="1600">
              <a:solidFill>
                <a:srgbClr val="FFFFFF"/>
              </a:solidFill>
            </a:endParaRPr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905125" y="3186113"/>
            <a:ext cx="5648325" cy="982662"/>
            <a:chOff x="1686" y="2075"/>
            <a:chExt cx="3558" cy="619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686" y="2075"/>
              <a:ext cx="3558" cy="619"/>
              <a:chOff x="1686" y="2075"/>
              <a:chExt cx="3558" cy="619"/>
            </a:xfrm>
          </p:grpSpPr>
          <p:sp>
            <p:nvSpPr>
              <p:cNvPr id="139323" name="AutoShape 12"/>
              <p:cNvSpPr>
                <a:spLocks noChangeArrowheads="1"/>
              </p:cNvSpPr>
              <p:nvPr/>
            </p:nvSpPr>
            <p:spPr bwMode="auto">
              <a:xfrm>
                <a:off x="1686" y="2075"/>
                <a:ext cx="3558" cy="619"/>
              </a:xfrm>
              <a:prstGeom prst="notchedRightArrow">
                <a:avLst>
                  <a:gd name="adj1" fmla="val 44426"/>
                  <a:gd name="adj2" fmla="val 95800"/>
                </a:avLst>
              </a:prstGeom>
              <a:noFill/>
              <a:ln w="25400">
                <a:solidFill>
                  <a:schemeClr val="bg1"/>
                </a:solidFill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9324" name="Text Box 13"/>
              <p:cNvSpPr txBox="1">
                <a:spLocks noChangeArrowheads="1"/>
              </p:cNvSpPr>
              <p:nvPr/>
            </p:nvSpPr>
            <p:spPr bwMode="auto">
              <a:xfrm>
                <a:off x="4659" y="2228"/>
                <a:ext cx="256" cy="3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>
                    <a:solidFill>
                      <a:srgbClr val="FFFFFF"/>
                    </a:solidFill>
                  </a:rPr>
                  <a:t>E</a:t>
                </a: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9322" name="Rectangle 14"/>
            <p:cNvSpPr>
              <a:spLocks noChangeArrowheads="1"/>
            </p:cNvSpPr>
            <p:nvPr/>
          </p:nvSpPr>
          <p:spPr bwMode="auto">
            <a:xfrm>
              <a:off x="3058" y="2135"/>
              <a:ext cx="127" cy="440"/>
            </a:xfrm>
            <a:prstGeom prst="rect">
              <a:avLst/>
            </a:prstGeom>
            <a:solidFill>
              <a:schemeClr val="tx1"/>
            </a:solidFill>
            <a:ln w="25400">
              <a:noFill/>
              <a:miter lim="800000"/>
              <a:headEnd/>
              <a:tailEnd type="none" w="lg" len="lg"/>
            </a:ln>
          </p:spPr>
          <p:txBody>
            <a:bodyPr wrap="none" anchor="ctr">
              <a:spAutoFit/>
            </a:bodyPr>
            <a:lstStyle/>
            <a:p>
              <a:pPr eaLnBrk="0" hangingPunct="0"/>
              <a:endParaRPr 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479247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5538" y="3429000"/>
            <a:ext cx="417512" cy="1968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</p:pic>
      <p:sp>
        <p:nvSpPr>
          <p:cNvPr id="479248" name="Rectangle 16"/>
          <p:cNvSpPr>
            <a:spLocks noChangeArrowheads="1"/>
          </p:cNvSpPr>
          <p:nvPr/>
        </p:nvSpPr>
        <p:spPr bwMode="auto">
          <a:xfrm>
            <a:off x="4524375" y="2716213"/>
            <a:ext cx="563563" cy="240665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 type="none" w="lg" len="lg"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905500" y="2730500"/>
            <a:ext cx="1546225" cy="2209800"/>
            <a:chOff x="3576" y="1788"/>
            <a:chExt cx="974" cy="1392"/>
          </a:xfrm>
        </p:grpSpPr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3652" y="1788"/>
              <a:ext cx="516" cy="1172"/>
              <a:chOff x="3652" y="1788"/>
              <a:chExt cx="516" cy="1172"/>
            </a:xfrm>
          </p:grpSpPr>
          <p:sp>
            <p:nvSpPr>
              <p:cNvPr id="139318" name="Rectangle 19"/>
              <p:cNvSpPr>
                <a:spLocks noChangeArrowheads="1"/>
              </p:cNvSpPr>
              <p:nvPr/>
            </p:nvSpPr>
            <p:spPr bwMode="auto">
              <a:xfrm>
                <a:off x="3660" y="2216"/>
                <a:ext cx="100" cy="64"/>
              </a:xfrm>
              <a:prstGeom prst="rect">
                <a:avLst/>
              </a:prstGeom>
              <a:solidFill>
                <a:schemeClr val="tx1"/>
              </a:solidFill>
              <a:ln w="25400">
                <a:noFill/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9319" name="Rectangle 20"/>
              <p:cNvSpPr>
                <a:spLocks noChangeArrowheads="1"/>
              </p:cNvSpPr>
              <p:nvPr/>
            </p:nvSpPr>
            <p:spPr bwMode="auto">
              <a:xfrm>
                <a:off x="3652" y="2496"/>
                <a:ext cx="96" cy="60"/>
              </a:xfrm>
              <a:prstGeom prst="rect">
                <a:avLst/>
              </a:prstGeom>
              <a:solidFill>
                <a:schemeClr val="tx1"/>
              </a:solidFill>
              <a:ln w="25400" algn="ctr">
                <a:noFill/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9320" name="Freeform 21"/>
              <p:cNvSpPr>
                <a:spLocks/>
              </p:cNvSpPr>
              <p:nvPr/>
            </p:nvSpPr>
            <p:spPr bwMode="auto">
              <a:xfrm>
                <a:off x="3695" y="1788"/>
                <a:ext cx="473" cy="1172"/>
              </a:xfrm>
              <a:custGeom>
                <a:avLst/>
                <a:gdLst>
                  <a:gd name="T0" fmla="*/ 473 w 473"/>
                  <a:gd name="T1" fmla="*/ 392 h 1172"/>
                  <a:gd name="T2" fmla="*/ 441 w 473"/>
                  <a:gd name="T3" fmla="*/ 248 h 1172"/>
                  <a:gd name="T4" fmla="*/ 381 w 473"/>
                  <a:gd name="T5" fmla="*/ 76 h 1172"/>
                  <a:gd name="T6" fmla="*/ 285 w 473"/>
                  <a:gd name="T7" fmla="*/ 8 h 1172"/>
                  <a:gd name="T8" fmla="*/ 205 w 473"/>
                  <a:gd name="T9" fmla="*/ 28 h 1172"/>
                  <a:gd name="T10" fmla="*/ 149 w 473"/>
                  <a:gd name="T11" fmla="*/ 84 h 1172"/>
                  <a:gd name="T12" fmla="*/ 101 w 473"/>
                  <a:gd name="T13" fmla="*/ 168 h 1172"/>
                  <a:gd name="T14" fmla="*/ 49 w 473"/>
                  <a:gd name="T15" fmla="*/ 292 h 1172"/>
                  <a:gd name="T16" fmla="*/ 17 w 473"/>
                  <a:gd name="T17" fmla="*/ 440 h 1172"/>
                  <a:gd name="T18" fmla="*/ 1 w 473"/>
                  <a:gd name="T19" fmla="*/ 596 h 1172"/>
                  <a:gd name="T20" fmla="*/ 9 w 473"/>
                  <a:gd name="T21" fmla="*/ 728 h 1172"/>
                  <a:gd name="T22" fmla="*/ 25 w 473"/>
                  <a:gd name="T23" fmla="*/ 888 h 1172"/>
                  <a:gd name="T24" fmla="*/ 61 w 473"/>
                  <a:gd name="T25" fmla="*/ 1020 h 1172"/>
                  <a:gd name="T26" fmla="*/ 117 w 473"/>
                  <a:gd name="T27" fmla="*/ 1120 h 1172"/>
                  <a:gd name="T28" fmla="*/ 205 w 473"/>
                  <a:gd name="T29" fmla="*/ 1172 h 1172"/>
                  <a:gd name="T30" fmla="*/ 305 w 473"/>
                  <a:gd name="T31" fmla="*/ 1120 h 1172"/>
                  <a:gd name="T32" fmla="*/ 377 w 473"/>
                  <a:gd name="T33" fmla="*/ 1020 h 1172"/>
                  <a:gd name="T34" fmla="*/ 421 w 473"/>
                  <a:gd name="T35" fmla="*/ 904 h 1172"/>
                  <a:gd name="T36" fmla="*/ 453 w 473"/>
                  <a:gd name="T37" fmla="*/ 776 h 117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3"/>
                  <a:gd name="T58" fmla="*/ 0 h 1172"/>
                  <a:gd name="T59" fmla="*/ 473 w 473"/>
                  <a:gd name="T60" fmla="*/ 1172 h 117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3" h="1172">
                    <a:moveTo>
                      <a:pt x="473" y="392"/>
                    </a:moveTo>
                    <a:cubicBezTo>
                      <a:pt x="468" y="368"/>
                      <a:pt x="456" y="301"/>
                      <a:pt x="441" y="248"/>
                    </a:cubicBezTo>
                    <a:cubicBezTo>
                      <a:pt x="426" y="195"/>
                      <a:pt x="407" y="116"/>
                      <a:pt x="381" y="76"/>
                    </a:cubicBezTo>
                    <a:cubicBezTo>
                      <a:pt x="355" y="36"/>
                      <a:pt x="314" y="16"/>
                      <a:pt x="285" y="8"/>
                    </a:cubicBezTo>
                    <a:cubicBezTo>
                      <a:pt x="256" y="0"/>
                      <a:pt x="228" y="15"/>
                      <a:pt x="205" y="28"/>
                    </a:cubicBezTo>
                    <a:cubicBezTo>
                      <a:pt x="182" y="41"/>
                      <a:pt x="166" y="61"/>
                      <a:pt x="149" y="84"/>
                    </a:cubicBezTo>
                    <a:cubicBezTo>
                      <a:pt x="132" y="107"/>
                      <a:pt x="118" y="133"/>
                      <a:pt x="101" y="168"/>
                    </a:cubicBezTo>
                    <a:cubicBezTo>
                      <a:pt x="84" y="203"/>
                      <a:pt x="63" y="247"/>
                      <a:pt x="49" y="292"/>
                    </a:cubicBezTo>
                    <a:cubicBezTo>
                      <a:pt x="35" y="337"/>
                      <a:pt x="25" y="389"/>
                      <a:pt x="17" y="440"/>
                    </a:cubicBezTo>
                    <a:cubicBezTo>
                      <a:pt x="9" y="491"/>
                      <a:pt x="2" y="548"/>
                      <a:pt x="1" y="596"/>
                    </a:cubicBezTo>
                    <a:cubicBezTo>
                      <a:pt x="0" y="644"/>
                      <a:pt x="5" y="679"/>
                      <a:pt x="9" y="728"/>
                    </a:cubicBezTo>
                    <a:cubicBezTo>
                      <a:pt x="13" y="777"/>
                      <a:pt x="16" y="839"/>
                      <a:pt x="25" y="888"/>
                    </a:cubicBezTo>
                    <a:cubicBezTo>
                      <a:pt x="34" y="937"/>
                      <a:pt x="46" y="981"/>
                      <a:pt x="61" y="1020"/>
                    </a:cubicBezTo>
                    <a:cubicBezTo>
                      <a:pt x="76" y="1059"/>
                      <a:pt x="93" y="1095"/>
                      <a:pt x="117" y="1120"/>
                    </a:cubicBezTo>
                    <a:cubicBezTo>
                      <a:pt x="141" y="1145"/>
                      <a:pt x="174" y="1172"/>
                      <a:pt x="205" y="1172"/>
                    </a:cubicBezTo>
                    <a:cubicBezTo>
                      <a:pt x="236" y="1172"/>
                      <a:pt x="276" y="1145"/>
                      <a:pt x="305" y="1120"/>
                    </a:cubicBezTo>
                    <a:cubicBezTo>
                      <a:pt x="334" y="1095"/>
                      <a:pt x="358" y="1056"/>
                      <a:pt x="377" y="1020"/>
                    </a:cubicBezTo>
                    <a:cubicBezTo>
                      <a:pt x="396" y="984"/>
                      <a:pt x="408" y="945"/>
                      <a:pt x="421" y="904"/>
                    </a:cubicBezTo>
                    <a:cubicBezTo>
                      <a:pt x="434" y="863"/>
                      <a:pt x="446" y="803"/>
                      <a:pt x="453" y="776"/>
                    </a:cubicBezTo>
                  </a:path>
                </a:pathLst>
              </a:custGeom>
              <a:noFill/>
              <a:ln w="76200">
                <a:solidFill>
                  <a:srgbClr val="FFFF00"/>
                </a:solidFill>
                <a:round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9317" name="Text Box 22"/>
            <p:cNvSpPr txBox="1">
              <a:spLocks noChangeArrowheads="1"/>
            </p:cNvSpPr>
            <p:nvPr/>
          </p:nvSpPr>
          <p:spPr bwMode="auto">
            <a:xfrm>
              <a:off x="3576" y="2814"/>
              <a:ext cx="974" cy="36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GB" sz="1600">
                  <a:solidFill>
                    <a:srgbClr val="FFFFFF"/>
                  </a:solidFill>
                </a:rPr>
                <a:t>squid </a:t>
              </a:r>
            </a:p>
            <a:p>
              <a:pPr algn="r" eaLnBrk="0" hangingPunct="0"/>
              <a:r>
                <a:rPr lang="en-GB" sz="1600">
                  <a:solidFill>
                    <a:srgbClr val="FFFFFF"/>
                  </a:solidFill>
                </a:rPr>
                <a:t>magnetometer</a:t>
              </a:r>
              <a:endParaRPr lang="en-US" sz="1600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288925" y="1190625"/>
            <a:ext cx="8685213" cy="950913"/>
            <a:chOff x="182" y="1566"/>
            <a:chExt cx="5471" cy="599"/>
          </a:xfrm>
        </p:grpSpPr>
        <p:sp>
          <p:nvSpPr>
            <p:cNvPr id="139313" name="Text Box 24"/>
            <p:cNvSpPr txBox="1">
              <a:spLocks noChangeArrowheads="1"/>
            </p:cNvSpPr>
            <p:nvPr/>
          </p:nvSpPr>
          <p:spPr bwMode="auto">
            <a:xfrm>
              <a:off x="574" y="1904"/>
              <a:ext cx="2244" cy="250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FFFFFF"/>
                  </a:solidFill>
                </a:rPr>
                <a:t>GGG (LANL), GIG (Amherst)</a:t>
              </a:r>
            </a:p>
          </p:txBody>
        </p:sp>
        <p:sp>
          <p:nvSpPr>
            <p:cNvPr id="139314" name="Text Box 25"/>
            <p:cNvSpPr txBox="1">
              <a:spLocks noChangeArrowheads="1"/>
            </p:cNvSpPr>
            <p:nvPr/>
          </p:nvSpPr>
          <p:spPr bwMode="auto">
            <a:xfrm>
              <a:off x="182" y="1566"/>
              <a:ext cx="2124" cy="32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>
                  <a:solidFill>
                    <a:srgbClr val="00FFFF"/>
                  </a:solidFill>
                </a:rPr>
                <a:t>Gadolinium Garnets</a:t>
              </a:r>
              <a:endParaRPr lang="en-US">
                <a:solidFill>
                  <a:srgbClr val="00FFFF"/>
                </a:solidFill>
              </a:endParaRPr>
            </a:p>
          </p:txBody>
        </p:sp>
        <p:sp>
          <p:nvSpPr>
            <p:cNvPr id="139315" name="Text Box 26"/>
            <p:cNvSpPr txBox="1">
              <a:spLocks noChangeArrowheads="1"/>
            </p:cNvSpPr>
            <p:nvPr/>
          </p:nvSpPr>
          <p:spPr bwMode="auto">
            <a:xfrm>
              <a:off x="3598" y="1915"/>
              <a:ext cx="2055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>
                  <a:solidFill>
                    <a:srgbClr val="FF0000"/>
                  </a:solidFill>
                </a:rPr>
                <a:t>Huge number of electrons</a:t>
              </a:r>
              <a:endParaRPr lang="en-US" sz="2000">
                <a:solidFill>
                  <a:srgbClr val="FF0000"/>
                </a:solidFill>
              </a:endParaRPr>
            </a:p>
          </p:txBody>
        </p:sp>
      </p:grpSp>
      <p:sp>
        <p:nvSpPr>
          <p:cNvPr id="139273" name="Text Box 27"/>
          <p:cNvSpPr txBox="1">
            <a:spLocks noChangeArrowheads="1"/>
          </p:cNvSpPr>
          <p:nvPr/>
        </p:nvSpPr>
        <p:spPr bwMode="auto">
          <a:xfrm>
            <a:off x="2219325" y="136525"/>
            <a:ext cx="5181600" cy="5191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solidFill>
                  <a:srgbClr val="CCFFFF"/>
                </a:solidFill>
              </a:rPr>
              <a:t>Other electron EDM searches</a:t>
            </a:r>
            <a:endParaRPr lang="en-US" dirty="0">
              <a:solidFill>
                <a:srgbClr val="CCFFFF"/>
              </a:solidFill>
            </a:endParaRPr>
          </a:p>
        </p:txBody>
      </p: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3860800" y="873125"/>
            <a:ext cx="2825750" cy="1222375"/>
            <a:chOff x="1830" y="1536"/>
            <a:chExt cx="1780" cy="770"/>
          </a:xfrm>
        </p:grpSpPr>
        <p:sp>
          <p:nvSpPr>
            <p:cNvPr id="139295" name="Rectangle 29"/>
            <p:cNvSpPr>
              <a:spLocks noChangeAspect="1" noChangeArrowheads="1"/>
            </p:cNvSpPr>
            <p:nvPr/>
          </p:nvSpPr>
          <p:spPr bwMode="auto">
            <a:xfrm>
              <a:off x="2030" y="1536"/>
              <a:ext cx="1009" cy="627"/>
            </a:xfrm>
            <a:prstGeom prst="rect">
              <a:avLst/>
            </a:prstGeom>
            <a:noFill/>
            <a:ln w="25400">
              <a:solidFill>
                <a:srgbClr val="CCFFFF"/>
              </a:solidFill>
              <a:miter lim="800000"/>
              <a:headEnd/>
              <a:tailEnd type="none" w="lg" len="lg"/>
            </a:ln>
            <a:scene3d>
              <a:camera prst="legacyPerspectiveTopRight">
                <a:rot lat="0" lon="5400000" rev="0"/>
              </a:camera>
              <a:lightRig rig="legacyFlat2" dir="t"/>
            </a:scene3d>
            <a:sp3d extrusionH="201600" prstMaterial="legacyMatte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anchor="ctr">
              <a:spAutoFit/>
              <a:flatTx/>
            </a:bodyPr>
            <a:lstStyle/>
            <a:p>
              <a:pPr eaLnBrk="0" hangingPunct="0"/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9" name="Group 30"/>
            <p:cNvGrpSpPr>
              <a:grpSpLocks noChangeAspect="1"/>
            </p:cNvGrpSpPr>
            <p:nvPr/>
          </p:nvGrpSpPr>
          <p:grpSpPr bwMode="auto">
            <a:xfrm>
              <a:off x="2530" y="1574"/>
              <a:ext cx="242" cy="524"/>
              <a:chOff x="3021" y="1688"/>
              <a:chExt cx="483" cy="1048"/>
            </a:xfrm>
          </p:grpSpPr>
          <p:pic>
            <p:nvPicPr>
              <p:cNvPr id="139308" name="Picture 3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021" y="1836"/>
                <a:ext cx="263" cy="12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</p:pic>
          <p:pic>
            <p:nvPicPr>
              <p:cNvPr id="139309" name="Picture 3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217" y="1688"/>
                <a:ext cx="263" cy="12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</p:pic>
          <p:pic>
            <p:nvPicPr>
              <p:cNvPr id="139310" name="Picture 3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205" y="2048"/>
                <a:ext cx="263" cy="12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</p:pic>
          <p:pic>
            <p:nvPicPr>
              <p:cNvPr id="139311" name="Picture 3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093" y="2612"/>
                <a:ext cx="263" cy="12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</p:pic>
          <p:pic>
            <p:nvPicPr>
              <p:cNvPr id="139312" name="Picture 3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241" y="2324"/>
                <a:ext cx="263" cy="12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</p:pic>
        </p:grpSp>
        <p:grpSp>
          <p:nvGrpSpPr>
            <p:cNvPr id="10" name="Group 36"/>
            <p:cNvGrpSpPr>
              <a:grpSpLocks/>
            </p:cNvGrpSpPr>
            <p:nvPr/>
          </p:nvGrpSpPr>
          <p:grpSpPr bwMode="auto">
            <a:xfrm>
              <a:off x="1830" y="1772"/>
              <a:ext cx="1780" cy="309"/>
              <a:chOff x="1830" y="1772"/>
              <a:chExt cx="1780" cy="309"/>
            </a:xfrm>
          </p:grpSpPr>
          <p:grpSp>
            <p:nvGrpSpPr>
              <p:cNvPr id="11" name="Group 37"/>
              <p:cNvGrpSpPr>
                <a:grpSpLocks/>
              </p:cNvGrpSpPr>
              <p:nvPr/>
            </p:nvGrpSpPr>
            <p:grpSpPr bwMode="auto">
              <a:xfrm>
                <a:off x="1830" y="1772"/>
                <a:ext cx="1780" cy="309"/>
                <a:chOff x="1830" y="1772"/>
                <a:chExt cx="1780" cy="309"/>
              </a:xfrm>
            </p:grpSpPr>
            <p:sp>
              <p:nvSpPr>
                <p:cNvPr id="139306" name="AutoShap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1830" y="1772"/>
                  <a:ext cx="1780" cy="309"/>
                </a:xfrm>
                <a:prstGeom prst="notchedRightArrow">
                  <a:avLst>
                    <a:gd name="adj1" fmla="val 44426"/>
                    <a:gd name="adj2" fmla="val 96009"/>
                  </a:avLst>
                </a:prstGeom>
                <a:noFill/>
                <a:ln w="25400">
                  <a:solidFill>
                    <a:schemeClr val="bg1"/>
                  </a:solidFill>
                  <a:miter lim="800000"/>
                  <a:headEnd/>
                  <a:tailEnd type="none" w="lg" len="lg"/>
                </a:ln>
              </p:spPr>
              <p:txBody>
                <a:bodyPr anchor="ctr">
                  <a:spAutoFit/>
                </a:bodyPr>
                <a:lstStyle/>
                <a:p>
                  <a:pPr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9307" name="Text Box 3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305" y="1839"/>
                  <a:ext cx="186" cy="192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/>
                  <a:tailEnd type="none" w="lg" len="lg"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 sz="1400">
                      <a:solidFill>
                        <a:srgbClr val="FFFFFF"/>
                      </a:solidFill>
                    </a:rPr>
                    <a:t>E</a:t>
                  </a:r>
                  <a:endParaRPr lang="en-US" sz="14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39305" name="Rectangle 40"/>
              <p:cNvSpPr>
                <a:spLocks noChangeAspect="1" noChangeArrowheads="1"/>
              </p:cNvSpPr>
              <p:nvPr/>
            </p:nvSpPr>
            <p:spPr bwMode="auto">
              <a:xfrm>
                <a:off x="2516" y="1802"/>
                <a:ext cx="64" cy="220"/>
              </a:xfrm>
              <a:prstGeom prst="rect">
                <a:avLst/>
              </a:prstGeom>
              <a:solidFill>
                <a:schemeClr val="tx1"/>
              </a:solidFill>
              <a:ln w="25400">
                <a:noFill/>
                <a:miter lim="800000"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2814" y="1628"/>
              <a:ext cx="258" cy="586"/>
              <a:chOff x="2814" y="1628"/>
              <a:chExt cx="258" cy="586"/>
            </a:xfrm>
          </p:grpSpPr>
          <p:sp>
            <p:nvSpPr>
              <p:cNvPr id="139301" name="Rectangle 42"/>
              <p:cNvSpPr>
                <a:spLocks noChangeAspect="1" noChangeArrowheads="1"/>
              </p:cNvSpPr>
              <p:nvPr/>
            </p:nvSpPr>
            <p:spPr bwMode="auto">
              <a:xfrm>
                <a:off x="2818" y="1842"/>
                <a:ext cx="50" cy="32"/>
              </a:xfrm>
              <a:prstGeom prst="rect">
                <a:avLst/>
              </a:prstGeom>
              <a:solidFill>
                <a:schemeClr val="tx1"/>
              </a:solidFill>
              <a:ln w="25400">
                <a:noFill/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9302" name="Rectangle 43"/>
              <p:cNvSpPr>
                <a:spLocks noChangeAspect="1" noChangeArrowheads="1"/>
              </p:cNvSpPr>
              <p:nvPr/>
            </p:nvSpPr>
            <p:spPr bwMode="auto">
              <a:xfrm>
                <a:off x="2814" y="1982"/>
                <a:ext cx="48" cy="30"/>
              </a:xfrm>
              <a:prstGeom prst="rect">
                <a:avLst/>
              </a:prstGeom>
              <a:solidFill>
                <a:schemeClr val="tx1"/>
              </a:solidFill>
              <a:ln w="25400" algn="ctr">
                <a:noFill/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9303" name="Freeform 44"/>
              <p:cNvSpPr>
                <a:spLocks noChangeAspect="1"/>
              </p:cNvSpPr>
              <p:nvPr/>
            </p:nvSpPr>
            <p:spPr bwMode="auto">
              <a:xfrm>
                <a:off x="2836" y="1628"/>
                <a:ext cx="236" cy="586"/>
              </a:xfrm>
              <a:custGeom>
                <a:avLst/>
                <a:gdLst>
                  <a:gd name="T0" fmla="*/ 29 w 473"/>
                  <a:gd name="T1" fmla="*/ 24 h 1172"/>
                  <a:gd name="T2" fmla="*/ 27 w 473"/>
                  <a:gd name="T3" fmla="*/ 15 h 1172"/>
                  <a:gd name="T4" fmla="*/ 23 w 473"/>
                  <a:gd name="T5" fmla="*/ 5 h 1172"/>
                  <a:gd name="T6" fmla="*/ 17 w 473"/>
                  <a:gd name="T7" fmla="*/ 1 h 1172"/>
                  <a:gd name="T8" fmla="*/ 12 w 473"/>
                  <a:gd name="T9" fmla="*/ 1 h 1172"/>
                  <a:gd name="T10" fmla="*/ 9 w 473"/>
                  <a:gd name="T11" fmla="*/ 5 h 1172"/>
                  <a:gd name="T12" fmla="*/ 6 w 473"/>
                  <a:gd name="T13" fmla="*/ 10 h 1172"/>
                  <a:gd name="T14" fmla="*/ 3 w 473"/>
                  <a:gd name="T15" fmla="*/ 18 h 1172"/>
                  <a:gd name="T16" fmla="*/ 1 w 473"/>
                  <a:gd name="T17" fmla="*/ 27 h 1172"/>
                  <a:gd name="T18" fmla="*/ 0 w 473"/>
                  <a:gd name="T19" fmla="*/ 37 h 1172"/>
                  <a:gd name="T20" fmla="*/ 0 w 473"/>
                  <a:gd name="T21" fmla="*/ 45 h 1172"/>
                  <a:gd name="T22" fmla="*/ 1 w 473"/>
                  <a:gd name="T23" fmla="*/ 55 h 1172"/>
                  <a:gd name="T24" fmla="*/ 3 w 473"/>
                  <a:gd name="T25" fmla="*/ 63 h 1172"/>
                  <a:gd name="T26" fmla="*/ 7 w 473"/>
                  <a:gd name="T27" fmla="*/ 70 h 1172"/>
                  <a:gd name="T28" fmla="*/ 12 w 473"/>
                  <a:gd name="T29" fmla="*/ 73 h 1172"/>
                  <a:gd name="T30" fmla="*/ 19 w 473"/>
                  <a:gd name="T31" fmla="*/ 70 h 1172"/>
                  <a:gd name="T32" fmla="*/ 23 w 473"/>
                  <a:gd name="T33" fmla="*/ 63 h 1172"/>
                  <a:gd name="T34" fmla="*/ 26 w 473"/>
                  <a:gd name="T35" fmla="*/ 56 h 1172"/>
                  <a:gd name="T36" fmla="*/ 28 w 473"/>
                  <a:gd name="T37" fmla="*/ 48 h 117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73"/>
                  <a:gd name="T58" fmla="*/ 0 h 1172"/>
                  <a:gd name="T59" fmla="*/ 473 w 473"/>
                  <a:gd name="T60" fmla="*/ 1172 h 117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73" h="1172">
                    <a:moveTo>
                      <a:pt x="473" y="392"/>
                    </a:moveTo>
                    <a:cubicBezTo>
                      <a:pt x="468" y="368"/>
                      <a:pt x="456" y="301"/>
                      <a:pt x="441" y="248"/>
                    </a:cubicBezTo>
                    <a:cubicBezTo>
                      <a:pt x="426" y="195"/>
                      <a:pt x="407" y="116"/>
                      <a:pt x="381" y="76"/>
                    </a:cubicBezTo>
                    <a:cubicBezTo>
                      <a:pt x="355" y="36"/>
                      <a:pt x="314" y="16"/>
                      <a:pt x="285" y="8"/>
                    </a:cubicBezTo>
                    <a:cubicBezTo>
                      <a:pt x="256" y="0"/>
                      <a:pt x="228" y="15"/>
                      <a:pt x="205" y="28"/>
                    </a:cubicBezTo>
                    <a:cubicBezTo>
                      <a:pt x="182" y="41"/>
                      <a:pt x="166" y="61"/>
                      <a:pt x="149" y="84"/>
                    </a:cubicBezTo>
                    <a:cubicBezTo>
                      <a:pt x="132" y="107"/>
                      <a:pt x="118" y="133"/>
                      <a:pt x="101" y="168"/>
                    </a:cubicBezTo>
                    <a:cubicBezTo>
                      <a:pt x="84" y="203"/>
                      <a:pt x="63" y="247"/>
                      <a:pt x="49" y="292"/>
                    </a:cubicBezTo>
                    <a:cubicBezTo>
                      <a:pt x="35" y="337"/>
                      <a:pt x="25" y="389"/>
                      <a:pt x="17" y="440"/>
                    </a:cubicBezTo>
                    <a:cubicBezTo>
                      <a:pt x="9" y="491"/>
                      <a:pt x="2" y="548"/>
                      <a:pt x="1" y="596"/>
                    </a:cubicBezTo>
                    <a:cubicBezTo>
                      <a:pt x="0" y="644"/>
                      <a:pt x="5" y="679"/>
                      <a:pt x="9" y="728"/>
                    </a:cubicBezTo>
                    <a:cubicBezTo>
                      <a:pt x="13" y="777"/>
                      <a:pt x="16" y="839"/>
                      <a:pt x="25" y="888"/>
                    </a:cubicBezTo>
                    <a:cubicBezTo>
                      <a:pt x="34" y="937"/>
                      <a:pt x="46" y="981"/>
                      <a:pt x="61" y="1020"/>
                    </a:cubicBezTo>
                    <a:cubicBezTo>
                      <a:pt x="76" y="1059"/>
                      <a:pt x="93" y="1095"/>
                      <a:pt x="117" y="1120"/>
                    </a:cubicBezTo>
                    <a:cubicBezTo>
                      <a:pt x="141" y="1145"/>
                      <a:pt x="174" y="1172"/>
                      <a:pt x="205" y="1172"/>
                    </a:cubicBezTo>
                    <a:cubicBezTo>
                      <a:pt x="236" y="1172"/>
                      <a:pt x="276" y="1145"/>
                      <a:pt x="305" y="1120"/>
                    </a:cubicBezTo>
                    <a:cubicBezTo>
                      <a:pt x="334" y="1095"/>
                      <a:pt x="358" y="1056"/>
                      <a:pt x="377" y="1020"/>
                    </a:cubicBezTo>
                    <a:cubicBezTo>
                      <a:pt x="396" y="984"/>
                      <a:pt x="408" y="945"/>
                      <a:pt x="421" y="904"/>
                    </a:cubicBezTo>
                    <a:cubicBezTo>
                      <a:pt x="434" y="863"/>
                      <a:pt x="446" y="803"/>
                      <a:pt x="453" y="776"/>
                    </a:cubicBezTo>
                  </a:path>
                </a:pathLst>
              </a:custGeom>
              <a:noFill/>
              <a:ln w="38100">
                <a:solidFill>
                  <a:srgbClr val="FFFF00"/>
                </a:solidFill>
                <a:round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139299" name="Picture 4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4" y="1848"/>
              <a:ext cx="131" cy="6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</p:pic>
        <p:sp>
          <p:nvSpPr>
            <p:cNvPr id="139300" name="Rectangle 46"/>
            <p:cNvSpPr>
              <a:spLocks noChangeAspect="1" noChangeArrowheads="1"/>
            </p:cNvSpPr>
            <p:nvPr/>
          </p:nvSpPr>
          <p:spPr bwMode="auto">
            <a:xfrm>
              <a:off x="2408" y="1616"/>
              <a:ext cx="158" cy="690"/>
            </a:xfrm>
            <a:prstGeom prst="rect">
              <a:avLst/>
            </a:prstGeom>
            <a:solidFill>
              <a:schemeClr val="accent1"/>
            </a:solidFill>
            <a:ln w="25400">
              <a:noFill/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eaLnBrk="0" hangingPunct="0"/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479279" name="Rectangle 47"/>
          <p:cNvSpPr>
            <a:spLocks noChangeArrowheads="1"/>
          </p:cNvSpPr>
          <p:nvPr/>
        </p:nvSpPr>
        <p:spPr bwMode="auto">
          <a:xfrm>
            <a:off x="2232025" y="2165350"/>
            <a:ext cx="6467475" cy="3413125"/>
          </a:xfrm>
          <a:prstGeom prst="rect">
            <a:avLst/>
          </a:prstGeom>
          <a:solidFill>
            <a:schemeClr val="tx1"/>
          </a:solidFill>
          <a:ln w="25400">
            <a:noFill/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pPr eaLnBrk="0" hangingPunct="0"/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3" name="Group 48"/>
          <p:cNvGrpSpPr>
            <a:grpSpLocks/>
          </p:cNvGrpSpPr>
          <p:nvPr/>
        </p:nvGrpSpPr>
        <p:grpSpPr bwMode="auto">
          <a:xfrm>
            <a:off x="288925" y="2308225"/>
            <a:ext cx="8685213" cy="1230313"/>
            <a:chOff x="182" y="598"/>
            <a:chExt cx="5471" cy="775"/>
          </a:xfrm>
        </p:grpSpPr>
        <p:sp>
          <p:nvSpPr>
            <p:cNvPr id="139292" name="Text Box 49"/>
            <p:cNvSpPr txBox="1">
              <a:spLocks noChangeArrowheads="1"/>
            </p:cNvSpPr>
            <p:nvPr/>
          </p:nvSpPr>
          <p:spPr bwMode="auto">
            <a:xfrm>
              <a:off x="182" y="598"/>
              <a:ext cx="1049" cy="32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dirty="0">
                  <a:solidFill>
                    <a:srgbClr val="00FFFF"/>
                  </a:solidFill>
                </a:rPr>
                <a:t>Cs atoms</a:t>
              </a:r>
              <a:endParaRPr lang="en-US" dirty="0">
                <a:solidFill>
                  <a:srgbClr val="00FFFF"/>
                </a:solidFill>
              </a:endParaRPr>
            </a:p>
          </p:txBody>
        </p:sp>
        <p:sp>
          <p:nvSpPr>
            <p:cNvPr id="139293" name="Text Box 50"/>
            <p:cNvSpPr txBox="1">
              <a:spLocks noChangeArrowheads="1"/>
            </p:cNvSpPr>
            <p:nvPr/>
          </p:nvSpPr>
          <p:spPr bwMode="auto">
            <a:xfrm>
              <a:off x="574" y="931"/>
              <a:ext cx="3053" cy="4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 dirty="0">
                  <a:solidFill>
                    <a:srgbClr val="FFFFFF"/>
                  </a:solidFill>
                </a:rPr>
                <a:t>Fountain (LBL), </a:t>
              </a:r>
            </a:p>
            <a:p>
              <a:pPr eaLnBrk="0" hangingPunct="0"/>
              <a:r>
                <a:rPr lang="en-GB" sz="2000" dirty="0">
                  <a:solidFill>
                    <a:srgbClr val="FFFFFF"/>
                  </a:solidFill>
                </a:rPr>
                <a:t>Trapped (Penn State), Trapped (Texas)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139294" name="Text Box 51"/>
            <p:cNvSpPr txBox="1">
              <a:spLocks noChangeArrowheads="1"/>
            </p:cNvSpPr>
            <p:nvPr/>
          </p:nvSpPr>
          <p:spPr bwMode="auto">
            <a:xfrm>
              <a:off x="4003" y="1019"/>
              <a:ext cx="1650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>
                  <a:solidFill>
                    <a:srgbClr val="FF0000"/>
                  </a:solidFill>
                </a:rPr>
                <a:t>Long coherence time</a:t>
              </a:r>
              <a:endParaRPr lang="en-US" sz="200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52"/>
          <p:cNvGrpSpPr>
            <a:grpSpLocks/>
          </p:cNvGrpSpPr>
          <p:nvPr/>
        </p:nvGrpSpPr>
        <p:grpSpPr bwMode="auto">
          <a:xfrm>
            <a:off x="288925" y="3870325"/>
            <a:ext cx="8685213" cy="519113"/>
            <a:chOff x="182" y="2438"/>
            <a:chExt cx="5471" cy="327"/>
          </a:xfrm>
        </p:grpSpPr>
        <p:sp>
          <p:nvSpPr>
            <p:cNvPr id="139290" name="Text Box 53"/>
            <p:cNvSpPr txBox="1">
              <a:spLocks noChangeArrowheads="1"/>
            </p:cNvSpPr>
            <p:nvPr/>
          </p:nvSpPr>
          <p:spPr bwMode="auto">
            <a:xfrm>
              <a:off x="182" y="2438"/>
              <a:ext cx="1140" cy="32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>
                  <a:solidFill>
                    <a:srgbClr val="00FFFF"/>
                  </a:solidFill>
                </a:rPr>
                <a:t>Molecules</a:t>
              </a:r>
              <a:endParaRPr lang="en-US">
                <a:solidFill>
                  <a:srgbClr val="00FFFF"/>
                </a:solidFill>
              </a:endParaRPr>
            </a:p>
          </p:txBody>
        </p:sp>
        <p:sp>
          <p:nvSpPr>
            <p:cNvPr id="139291" name="Text Box 54"/>
            <p:cNvSpPr txBox="1">
              <a:spLocks noChangeArrowheads="1"/>
            </p:cNvSpPr>
            <p:nvPr/>
          </p:nvSpPr>
          <p:spPr bwMode="auto">
            <a:xfrm>
              <a:off x="3815" y="2475"/>
              <a:ext cx="1838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>
                  <a:solidFill>
                    <a:srgbClr val="FF0000"/>
                  </a:solidFill>
                </a:rPr>
                <a:t>Large effective E field</a:t>
              </a:r>
              <a:endParaRPr lang="en-US" sz="200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56"/>
          <p:cNvGrpSpPr>
            <a:grpSpLocks/>
          </p:cNvGrpSpPr>
          <p:nvPr/>
        </p:nvGrpSpPr>
        <p:grpSpPr bwMode="auto">
          <a:xfrm>
            <a:off x="936625" y="5041900"/>
            <a:ext cx="6000754" cy="438150"/>
            <a:chOff x="590" y="3158"/>
            <a:chExt cx="3780" cy="276"/>
          </a:xfrm>
        </p:grpSpPr>
        <p:sp>
          <p:nvSpPr>
            <p:cNvPr id="139288" name="Text Box 57"/>
            <p:cNvSpPr txBox="1">
              <a:spLocks noChangeArrowheads="1"/>
            </p:cNvSpPr>
            <p:nvPr/>
          </p:nvSpPr>
          <p:spPr bwMode="auto">
            <a:xfrm>
              <a:off x="590" y="3184"/>
              <a:ext cx="1716" cy="250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dirty="0" err="1">
                  <a:solidFill>
                    <a:srgbClr val="FFFFFF"/>
                  </a:solidFill>
                </a:rPr>
                <a:t>PbF</a:t>
              </a:r>
              <a:r>
                <a:rPr lang="en-US" sz="2000" dirty="0">
                  <a:solidFill>
                    <a:srgbClr val="FFFFFF"/>
                  </a:solidFill>
                </a:rPr>
                <a:t> beam (Oklahoma)</a:t>
              </a:r>
            </a:p>
          </p:txBody>
        </p:sp>
        <p:sp>
          <p:nvSpPr>
            <p:cNvPr id="139289" name="Text Box 58"/>
            <p:cNvSpPr txBox="1">
              <a:spLocks noChangeArrowheads="1"/>
            </p:cNvSpPr>
            <p:nvPr/>
          </p:nvSpPr>
          <p:spPr bwMode="auto">
            <a:xfrm>
              <a:off x="3199" y="3158"/>
              <a:ext cx="1171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 dirty="0" smtClean="0">
                  <a:solidFill>
                    <a:srgbClr val="FF0000"/>
                  </a:solidFill>
                </a:rPr>
                <a:t>similar to </a:t>
              </a:r>
              <a:r>
                <a:rPr lang="en-GB" sz="2000" dirty="0" err="1" smtClean="0">
                  <a:solidFill>
                    <a:srgbClr val="FF0000"/>
                  </a:solidFill>
                </a:rPr>
                <a:t>YbF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61"/>
          <p:cNvGrpSpPr>
            <a:grpSpLocks/>
          </p:cNvGrpSpPr>
          <p:nvPr/>
        </p:nvGrpSpPr>
        <p:grpSpPr bwMode="auto">
          <a:xfrm>
            <a:off x="911225" y="4533900"/>
            <a:ext cx="7321564" cy="425450"/>
            <a:chOff x="574" y="2856"/>
            <a:chExt cx="4612" cy="268"/>
          </a:xfrm>
        </p:grpSpPr>
        <p:sp>
          <p:nvSpPr>
            <p:cNvPr id="139283" name="Text Box 62"/>
            <p:cNvSpPr txBox="1">
              <a:spLocks noChangeArrowheads="1"/>
            </p:cNvSpPr>
            <p:nvPr/>
          </p:nvSpPr>
          <p:spPr bwMode="auto">
            <a:xfrm>
              <a:off x="574" y="2872"/>
              <a:ext cx="2983" cy="25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dirty="0">
                  <a:solidFill>
                    <a:srgbClr val="FFFFFF"/>
                  </a:solidFill>
                </a:rPr>
                <a:t>Metastable </a:t>
              </a:r>
              <a:r>
                <a:rPr lang="en-US" sz="2000" dirty="0" err="1" smtClean="0">
                  <a:solidFill>
                    <a:srgbClr val="FFFFFF"/>
                  </a:solidFill>
                </a:rPr>
                <a:t>ThO</a:t>
              </a:r>
              <a:r>
                <a:rPr lang="en-US" sz="2000" dirty="0" smtClean="0">
                  <a:solidFill>
                    <a:srgbClr val="FFFFFF"/>
                  </a:solidFill>
                </a:rPr>
                <a:t> beam (Yale/Harvard)</a:t>
              </a:r>
              <a:endParaRPr lang="en-US" sz="2000" dirty="0">
                <a:solidFill>
                  <a:srgbClr val="FFFFFF"/>
                </a:solidFill>
              </a:endParaRPr>
            </a:p>
          </p:txBody>
        </p:sp>
        <p:sp>
          <p:nvSpPr>
            <p:cNvPr id="139284" name="Text Box 63"/>
            <p:cNvSpPr txBox="1">
              <a:spLocks noChangeArrowheads="1"/>
            </p:cNvSpPr>
            <p:nvPr/>
          </p:nvSpPr>
          <p:spPr bwMode="auto">
            <a:xfrm>
              <a:off x="3967" y="2856"/>
              <a:ext cx="1219" cy="25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 dirty="0" smtClean="0">
                  <a:solidFill>
                    <a:srgbClr val="FF0000"/>
                  </a:solidFill>
                </a:rPr>
                <a:t> similar to </a:t>
              </a:r>
              <a:r>
                <a:rPr lang="en-GB" sz="2000" dirty="0" err="1" smtClean="0">
                  <a:solidFill>
                    <a:srgbClr val="FF0000"/>
                  </a:solidFill>
                </a:rPr>
                <a:t>YbF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 64"/>
          <p:cNvGrpSpPr>
            <a:grpSpLocks/>
          </p:cNvGrpSpPr>
          <p:nvPr/>
        </p:nvGrpSpPr>
        <p:grpSpPr bwMode="auto">
          <a:xfrm>
            <a:off x="911225" y="5610225"/>
            <a:ext cx="8132763" cy="412750"/>
            <a:chOff x="574" y="3534"/>
            <a:chExt cx="5123" cy="260"/>
          </a:xfrm>
        </p:grpSpPr>
        <p:sp>
          <p:nvSpPr>
            <p:cNvPr id="139281" name="Text Box 65"/>
            <p:cNvSpPr txBox="1">
              <a:spLocks noChangeArrowheads="1"/>
            </p:cNvSpPr>
            <p:nvPr/>
          </p:nvSpPr>
          <p:spPr bwMode="auto">
            <a:xfrm>
              <a:off x="574" y="3544"/>
              <a:ext cx="2040" cy="250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FFFFFF"/>
                  </a:solidFill>
                </a:rPr>
                <a:t>Trapped HfF</a:t>
              </a:r>
              <a:r>
                <a:rPr lang="en-US" sz="2000" baseline="30000">
                  <a:solidFill>
                    <a:srgbClr val="FFFFFF"/>
                  </a:solidFill>
                </a:rPr>
                <a:t>+</a:t>
              </a:r>
              <a:r>
                <a:rPr lang="en-US" sz="2000">
                  <a:solidFill>
                    <a:srgbClr val="FFFFFF"/>
                  </a:solidFill>
                </a:rPr>
                <a:t> ions (JILA)</a:t>
              </a:r>
            </a:p>
          </p:txBody>
        </p:sp>
        <p:sp>
          <p:nvSpPr>
            <p:cNvPr id="139282" name="Text Box 66"/>
            <p:cNvSpPr txBox="1">
              <a:spLocks noChangeArrowheads="1"/>
            </p:cNvSpPr>
            <p:nvPr/>
          </p:nvSpPr>
          <p:spPr bwMode="auto">
            <a:xfrm>
              <a:off x="3379" y="3534"/>
              <a:ext cx="2318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>
                  <a:solidFill>
                    <a:srgbClr val="FF0000"/>
                  </a:solidFill>
                </a:rPr>
                <a:t>1 molecule; very long coh.time</a:t>
              </a:r>
              <a:endParaRPr lang="en-US" sz="2000">
                <a:solidFill>
                  <a:srgbClr val="FF0000"/>
                </a:solidFill>
              </a:endParaRPr>
            </a:p>
          </p:txBody>
        </p:sp>
      </p:grpSp>
      <p:sp>
        <p:nvSpPr>
          <p:cNvPr id="64" name="Text Box 27"/>
          <p:cNvSpPr txBox="1">
            <a:spLocks noChangeArrowheads="1"/>
          </p:cNvSpPr>
          <p:nvPr/>
        </p:nvSpPr>
        <p:spPr bwMode="auto">
          <a:xfrm>
            <a:off x="116205" y="6202045"/>
            <a:ext cx="8887369" cy="52322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 smtClean="0">
                <a:solidFill>
                  <a:srgbClr val="00FFFF"/>
                </a:solidFill>
              </a:rPr>
              <a:t>none competitive with </a:t>
            </a:r>
            <a:r>
              <a:rPr lang="en-GB" dirty="0" err="1" smtClean="0">
                <a:solidFill>
                  <a:srgbClr val="00FFFF"/>
                </a:solidFill>
              </a:rPr>
              <a:t>YbF</a:t>
            </a:r>
            <a:r>
              <a:rPr lang="en-GB" dirty="0" smtClean="0">
                <a:solidFill>
                  <a:srgbClr val="00FFFF"/>
                </a:solidFill>
              </a:rPr>
              <a:t> in the immediate future</a:t>
            </a:r>
            <a:endParaRPr lang="en-US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7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7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79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7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9234" grpId="0" animBg="1"/>
      <p:bldP spid="479241" grpId="0"/>
      <p:bldP spid="479248" grpId="0" animBg="1"/>
      <p:bldP spid="479279" grpId="0" animBg="1"/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1" descr="ILL+grenob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3825" y="1672590"/>
            <a:ext cx="356711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6659" name="Rectangle 3"/>
          <p:cNvSpPr>
            <a:spLocks noGrp="1" noChangeArrowheads="1"/>
          </p:cNvSpPr>
          <p:nvPr>
            <p:ph type="title"/>
          </p:nvPr>
        </p:nvSpPr>
        <p:spPr>
          <a:xfrm>
            <a:off x="222250" y="114300"/>
            <a:ext cx="8921750" cy="70485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ea typeface="+mj-ea"/>
                <a:cs typeface="+mj-cs"/>
              </a:rPr>
              <a:t>Cryogenic </a:t>
            </a:r>
            <a:r>
              <a:rPr lang="en-GB" dirty="0" err="1" smtClean="0">
                <a:ea typeface="+mj-ea"/>
                <a:cs typeface="+mj-cs"/>
              </a:rPr>
              <a:t>nEDM</a:t>
            </a:r>
            <a:r>
              <a:rPr lang="en-GB" dirty="0" smtClean="0">
                <a:ea typeface="+mj-ea"/>
                <a:cs typeface="+mj-cs"/>
              </a:rPr>
              <a:t> </a:t>
            </a:r>
            <a:r>
              <a:rPr lang="en-GB" dirty="0" smtClean="0">
                <a:ea typeface="+mj-ea"/>
                <a:cs typeface="+mj-cs"/>
              </a:rPr>
              <a:t>experiment</a:t>
            </a:r>
            <a:endParaRPr lang="en-GB" dirty="0" smtClean="0">
              <a:ea typeface="+mj-ea"/>
              <a:cs typeface="+mj-cs"/>
            </a:endParaRPr>
          </a:p>
        </p:txBody>
      </p:sp>
      <p:sp>
        <p:nvSpPr>
          <p:cNvPr id="326661" name="Text Box 5"/>
          <p:cNvSpPr txBox="1">
            <a:spLocks noChangeArrowheads="1"/>
          </p:cNvSpPr>
          <p:nvPr/>
        </p:nvSpPr>
        <p:spPr bwMode="auto">
          <a:xfrm>
            <a:off x="318135" y="1526917"/>
            <a:ext cx="8408007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 sz="2400" dirty="0" smtClean="0">
              <a:solidFill>
                <a:srgbClr val="000000"/>
              </a:solidFill>
              <a:latin typeface="Tahoma" pitchFamily="34" charset="0"/>
              <a:cs typeface="+mn-cs"/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Neutrons produced</a:t>
            </a:r>
            <a:r>
              <a:rPr lang="en-GB" sz="2400" dirty="0">
                <a:solidFill>
                  <a:srgbClr val="000000"/>
                </a:solidFill>
                <a:latin typeface="Tahoma" pitchFamily="34" charset="0"/>
                <a:cs typeface="+mn-cs"/>
              </a:rPr>
              <a:t>, </a:t>
            </a:r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transported,</a:t>
            </a:r>
          </a:p>
          <a:p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 &amp; stored. Need lower losses.</a:t>
            </a:r>
          </a:p>
          <a:p>
            <a:pPr>
              <a:buFontTx/>
              <a:buChar char="•"/>
            </a:pPr>
            <a:endParaRPr lang="en-GB" sz="2400" dirty="0">
              <a:solidFill>
                <a:srgbClr val="000000"/>
              </a:solidFill>
              <a:latin typeface="Tahoma" pitchFamily="34" charset="0"/>
              <a:cs typeface="+mn-cs"/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10 kV/cm applied;</a:t>
            </a:r>
          </a:p>
          <a:p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             </a:t>
            </a:r>
            <a:r>
              <a:rPr lang="en-GB" sz="2400" dirty="0">
                <a:solidFill>
                  <a:srgbClr val="000000"/>
                </a:solidFill>
                <a:latin typeface="Tahoma" pitchFamily="34" charset="0"/>
                <a:cs typeface="+mn-cs"/>
              </a:rPr>
              <a:t>aiming for 20-30 kV/cm</a:t>
            </a:r>
          </a:p>
          <a:p>
            <a:pPr>
              <a:buFontTx/>
              <a:buChar char="•"/>
            </a:pPr>
            <a:endParaRPr lang="en-GB" sz="2400" dirty="0" smtClean="0">
              <a:solidFill>
                <a:srgbClr val="000000"/>
              </a:solidFill>
              <a:latin typeface="Tahoma" pitchFamily="34" charset="0"/>
              <a:cs typeface="+mn-cs"/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Polarisation </a:t>
            </a:r>
            <a:r>
              <a:rPr lang="en-GB" sz="2400" dirty="0">
                <a:solidFill>
                  <a:srgbClr val="000000"/>
                </a:solidFill>
                <a:latin typeface="Tahoma" pitchFamily="34" charset="0"/>
                <a:cs typeface="+mn-cs"/>
              </a:rPr>
              <a:t>observed, but </a:t>
            </a:r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 must improve</a:t>
            </a:r>
          </a:p>
          <a:p>
            <a:pPr>
              <a:buFontTx/>
              <a:buChar char="•"/>
            </a:pPr>
            <a:endParaRPr lang="en-GB" sz="2400" dirty="0">
              <a:solidFill>
                <a:srgbClr val="000000"/>
              </a:solidFill>
              <a:latin typeface="Tahoma" pitchFamily="34" charset="0"/>
              <a:cs typeface="+mn-cs"/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  <a:latin typeface="Tahoma" pitchFamily="34" charset="0"/>
                <a:cs typeface="+mn-cs"/>
              </a:rPr>
              <a:t>Detector efficiency set to improve </a:t>
            </a:r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significantly</a:t>
            </a:r>
          </a:p>
          <a:p>
            <a:endParaRPr lang="en-GB" sz="2400" dirty="0">
              <a:solidFill>
                <a:srgbClr val="000000"/>
              </a:solidFill>
              <a:latin typeface="Tahoma" pitchFamily="34" charset="0"/>
              <a:cs typeface="+mn-cs"/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rgbClr val="000000"/>
                </a:solidFill>
                <a:latin typeface="Tahoma" pitchFamily="34" charset="0"/>
                <a:cs typeface="+mn-cs"/>
              </a:rPr>
              <a:t>Magnetic field stability </a:t>
            </a:r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to be improved by </a:t>
            </a:r>
            <a:r>
              <a:rPr lang="en-GB" sz="2400" dirty="0">
                <a:solidFill>
                  <a:srgbClr val="000000"/>
                </a:solidFill>
                <a:latin typeface="Tahoma" pitchFamily="34" charset="0"/>
                <a:cs typeface="+mn-cs"/>
              </a:rPr>
              <a:t>factor </a:t>
            </a:r>
            <a:r>
              <a:rPr lang="en-GB" sz="2400" dirty="0" smtClean="0">
                <a:solidFill>
                  <a:srgbClr val="000000"/>
                </a:solidFill>
                <a:latin typeface="Tahoma" pitchFamily="34" charset="0"/>
                <a:cs typeface="+mn-cs"/>
              </a:rPr>
              <a:t>1000</a:t>
            </a:r>
            <a:endParaRPr lang="en-GB" sz="2400" dirty="0">
              <a:solidFill>
                <a:srgbClr val="000000"/>
              </a:solidFill>
              <a:latin typeface="Tahoma" pitchFamily="34" charset="0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8680" y="899160"/>
            <a:ext cx="5511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Sussex, RAL, Oxford, </a:t>
            </a:r>
            <a:r>
              <a:rPr lang="en-GB" dirty="0" err="1" smtClean="0">
                <a:solidFill>
                  <a:srgbClr val="C00000"/>
                </a:solidFill>
              </a:rPr>
              <a:t>ILL,Kure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"/>
            <a:ext cx="8993188" cy="70485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ea typeface="+mj-ea"/>
                <a:cs typeface="+mj-cs"/>
              </a:rPr>
              <a:t>Other </a:t>
            </a:r>
            <a:r>
              <a:rPr lang="en-GB" dirty="0" err="1" smtClean="0">
                <a:ea typeface="+mj-ea"/>
                <a:cs typeface="+mj-cs"/>
              </a:rPr>
              <a:t>nEDM</a:t>
            </a:r>
            <a:r>
              <a:rPr lang="en-GB" dirty="0" smtClean="0">
                <a:ea typeface="+mj-ea"/>
                <a:cs typeface="+mj-cs"/>
              </a:rPr>
              <a:t> experiments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" y="1127760"/>
            <a:ext cx="8503920" cy="4892040"/>
          </a:xfrm>
        </p:spPr>
        <p:txBody>
          <a:bodyPr/>
          <a:lstStyle/>
          <a:p>
            <a:pPr eaLnBrk="1" hangingPunct="1">
              <a:buFont typeface="Wingdings" charset="0"/>
              <a:buChar char="n"/>
              <a:defRPr/>
            </a:pPr>
            <a:r>
              <a:rPr lang="en-GB" sz="2800" dirty="0" smtClean="0">
                <a:ea typeface="+mn-ea"/>
                <a:cs typeface="+mn-cs"/>
              </a:rPr>
              <a:t>PSI (50 people) </a:t>
            </a:r>
            <a:r>
              <a:rPr lang="en-GB" sz="2800" dirty="0" smtClean="0"/>
              <a:t>aim 5 10</a:t>
            </a:r>
            <a:r>
              <a:rPr lang="en-GB" sz="2800" baseline="30000" dirty="0" smtClean="0"/>
              <a:t>-27</a:t>
            </a:r>
            <a:r>
              <a:rPr lang="en-GB" sz="2800" dirty="0" smtClean="0"/>
              <a:t> by 2015</a:t>
            </a:r>
          </a:p>
          <a:p>
            <a:pPr eaLnBrk="1" hangingPunct="1">
              <a:buFont typeface="Wingdings" charset="0"/>
              <a:buChar char="n"/>
              <a:defRPr/>
            </a:pPr>
            <a:r>
              <a:rPr lang="en-GB" sz="2800" dirty="0" smtClean="0">
                <a:ea typeface="+mn-ea"/>
                <a:cs typeface="+mn-cs"/>
              </a:rPr>
              <a:t>ORNL (90 people) construction 2017;</a:t>
            </a:r>
          </a:p>
          <a:p>
            <a:pPr eaLnBrk="1" hangingPunct="1">
              <a:buNone/>
              <a:defRPr/>
            </a:pPr>
            <a:r>
              <a:rPr lang="en-GB" sz="2800" dirty="0" smtClean="0">
                <a:ea typeface="+mn-ea"/>
                <a:cs typeface="+mn-cs"/>
              </a:rPr>
              <a:t>				aims eventually for </a:t>
            </a:r>
            <a:r>
              <a:rPr lang="en-GB" sz="2800" dirty="0" smtClean="0"/>
              <a:t>5 10</a:t>
            </a:r>
            <a:r>
              <a:rPr lang="en-GB" sz="2800" baseline="30000" dirty="0" smtClean="0"/>
              <a:t>-28 </a:t>
            </a:r>
            <a:r>
              <a:rPr lang="en-GB" sz="2800" dirty="0" smtClean="0"/>
              <a:t>e.cm</a:t>
            </a:r>
            <a:endParaRPr lang="en-GB" sz="2800" dirty="0" smtClean="0">
              <a:ea typeface="+mn-ea"/>
              <a:cs typeface="+mn-cs"/>
            </a:endParaRPr>
          </a:p>
          <a:p>
            <a:pPr eaLnBrk="1" hangingPunct="1">
              <a:buFont typeface="Wingdings" charset="0"/>
              <a:buChar char="n"/>
              <a:defRPr/>
            </a:pPr>
            <a:endParaRPr lang="en-GB" sz="2800" dirty="0" smtClean="0">
              <a:ea typeface="+mn-ea"/>
              <a:cs typeface="+mn-cs"/>
            </a:endParaRPr>
          </a:p>
          <a:p>
            <a:pPr eaLnBrk="1" hangingPunct="1">
              <a:buFont typeface="Wingdings" charset="0"/>
              <a:buChar char="n"/>
              <a:defRPr/>
            </a:pPr>
            <a:r>
              <a:rPr lang="en-GB" sz="2800" dirty="0" smtClean="0">
                <a:ea typeface="+mn-ea"/>
                <a:cs typeface="+mn-cs"/>
              </a:rPr>
              <a:t>ILL: Russian group.  Reinstating system from 1990 measurement.  Perhaps </a:t>
            </a:r>
            <a:r>
              <a:rPr lang="en-GB" sz="2800" dirty="0" smtClean="0"/>
              <a:t>1 10</a:t>
            </a:r>
            <a:r>
              <a:rPr lang="en-GB" sz="2800" baseline="30000" dirty="0" smtClean="0"/>
              <a:t>-26 </a:t>
            </a:r>
            <a:r>
              <a:rPr lang="en-GB" sz="2800" dirty="0" smtClean="0"/>
              <a:t>e.cm</a:t>
            </a:r>
            <a:r>
              <a:rPr lang="en-GB" sz="2800" dirty="0" smtClean="0">
                <a:ea typeface="+mn-ea"/>
                <a:cs typeface="+mn-cs"/>
              </a:rPr>
              <a:t> eventually.</a:t>
            </a:r>
          </a:p>
          <a:p>
            <a:pPr eaLnBrk="1" hangingPunct="1">
              <a:buFont typeface="Wingdings" charset="0"/>
              <a:buChar char="n"/>
              <a:defRPr/>
            </a:pPr>
            <a:r>
              <a:rPr lang="en-GB" sz="2800" dirty="0">
                <a:ea typeface="+mn-ea"/>
              </a:rPr>
              <a:t>FRM, </a:t>
            </a:r>
            <a:r>
              <a:rPr lang="en-GB" sz="2800" dirty="0" smtClean="0">
                <a:ea typeface="+mn-ea"/>
              </a:rPr>
              <a:t>Munich: hoping to install UCN source.  Nothing firm yet</a:t>
            </a:r>
          </a:p>
          <a:p>
            <a:pPr eaLnBrk="1" hangingPunct="1">
              <a:buFont typeface="Wingdings" charset="0"/>
              <a:buChar char="n"/>
              <a:defRPr/>
            </a:pPr>
            <a:r>
              <a:rPr lang="en-GB" sz="2800" dirty="0" smtClean="0">
                <a:ea typeface="+mn-ea"/>
              </a:rPr>
              <a:t>Masuda, Japan: observed resonance, but very low stats. Move to TRIUMF?  </a:t>
            </a:r>
          </a:p>
          <a:p>
            <a:pPr eaLnBrk="1" hangingPunct="1">
              <a:buFont typeface="Wingdings" charset="0"/>
              <a:buChar char="n"/>
              <a:defRPr/>
            </a:pPr>
            <a:endParaRPr lang="en-GB" sz="2800" dirty="0">
              <a:ea typeface="+mn-ea"/>
            </a:endParaRPr>
          </a:p>
          <a:p>
            <a:pPr eaLnBrk="1" hangingPunct="1">
              <a:buFont typeface="Wingdings" charset="0"/>
              <a:buChar char="n"/>
              <a:defRPr/>
            </a:pPr>
            <a:endParaRPr lang="en-GB" sz="2800" dirty="0" smtClean="0">
              <a:ea typeface="+mn-ea"/>
              <a:cs typeface="+mn-cs"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 rot="10800000">
            <a:off x="883920" y="2956560"/>
            <a:ext cx="70866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>
                <a:ea typeface="+mj-ea"/>
                <a:cs typeface="+mj-cs"/>
              </a:rPr>
              <a:t>... and other particles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err="1" smtClean="0"/>
              <a:t>Muon</a:t>
            </a:r>
            <a:r>
              <a:rPr lang="en-GB" dirty="0" smtClean="0"/>
              <a:t> EDM: from g-2</a:t>
            </a:r>
            <a:br>
              <a:rPr lang="en-GB" dirty="0" smtClean="0"/>
            </a:br>
            <a:r>
              <a:rPr lang="en-GB" sz="2000" dirty="0" smtClean="0"/>
              <a:t>  (7E-19 e.cm; proposed upgrades </a:t>
            </a:r>
            <a:br>
              <a:rPr lang="en-GB" sz="2000" dirty="0" smtClean="0"/>
            </a:br>
            <a:r>
              <a:rPr lang="en-GB" sz="2000" dirty="0" smtClean="0"/>
              <a:t>  could reach ~10</a:t>
            </a:r>
            <a:r>
              <a:rPr lang="en-GB" sz="2000" baseline="30000" dirty="0" smtClean="0"/>
              <a:t>-24</a:t>
            </a:r>
            <a:r>
              <a:rPr lang="en-GB" sz="2000" dirty="0" smtClean="0"/>
              <a:t> </a:t>
            </a:r>
            <a:r>
              <a:rPr lang="en-GB" sz="2000" dirty="0" smtClean="0"/>
              <a:t>e.cm by ~2020)</a:t>
            </a:r>
            <a:endParaRPr lang="en-GB" sz="2000" dirty="0" smtClean="0"/>
          </a:p>
          <a:p>
            <a:pPr eaLnBrk="1" hangingPunct="1"/>
            <a:endParaRPr lang="en-GB" sz="2000" dirty="0" smtClean="0"/>
          </a:p>
          <a:p>
            <a:pPr eaLnBrk="1" hangingPunct="1"/>
            <a:r>
              <a:rPr lang="en-GB" dirty="0" smtClean="0"/>
              <a:t>Deuterium EDM: similar</a:t>
            </a:r>
            <a:br>
              <a:rPr lang="en-GB" dirty="0" smtClean="0"/>
            </a:br>
            <a:r>
              <a:rPr lang="en-GB" dirty="0" smtClean="0"/>
              <a:t>principle</a:t>
            </a:r>
            <a:r>
              <a:rPr lang="en-GB" sz="2000" dirty="0" smtClean="0"/>
              <a:t> (claimed potential reach ~10</a:t>
            </a:r>
            <a:r>
              <a:rPr lang="en-GB" sz="2000" baseline="30000" dirty="0" smtClean="0"/>
              <a:t>-29</a:t>
            </a:r>
            <a:r>
              <a:rPr lang="en-GB" sz="2000" dirty="0" smtClean="0"/>
              <a:t> e.cm)</a:t>
            </a:r>
            <a:endParaRPr lang="en-GB" dirty="0" smtClean="0"/>
          </a:p>
          <a:p>
            <a:pPr eaLnBrk="1" hangingPunct="1"/>
            <a:endParaRPr lang="en-GB" sz="2400" dirty="0" smtClean="0"/>
          </a:p>
          <a:p>
            <a:pPr eaLnBrk="1" hangingPunct="1"/>
            <a:r>
              <a:rPr lang="en-GB" dirty="0" smtClean="0"/>
              <a:t>Tau weak dipole moment – look for CP-odd observables in diff. x-sec at Z res.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(6E-18 e.cm from LEP data)</a:t>
            </a:r>
            <a:endParaRPr lang="en-GB" dirty="0" smtClean="0"/>
          </a:p>
        </p:txBody>
      </p:sp>
      <p:pic>
        <p:nvPicPr>
          <p:cNvPr id="3471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768350"/>
            <a:ext cx="2954337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47141" name="Text Box 5"/>
          <p:cNvSpPr txBox="1">
            <a:spLocks noChangeArrowheads="1"/>
          </p:cNvSpPr>
          <p:nvPr/>
        </p:nvSpPr>
        <p:spPr bwMode="auto">
          <a:xfrm>
            <a:off x="641350" y="5843588"/>
            <a:ext cx="7240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i="1" dirty="0">
                <a:solidFill>
                  <a:srgbClr val="3333CC"/>
                </a:solidFill>
                <a:latin typeface="Tahoma" charset="0"/>
                <a:cs typeface="+mn-cs"/>
              </a:rPr>
              <a:t>Sensitivity to physics BSM depends on source of CPv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ext Box 2"/>
          <p:cNvSpPr txBox="1">
            <a:spLocks noChangeArrowheads="1"/>
          </p:cNvSpPr>
          <p:nvPr/>
        </p:nvSpPr>
        <p:spPr bwMode="auto">
          <a:xfrm>
            <a:off x="3133090" y="228600"/>
            <a:ext cx="26148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3600" dirty="0" smtClean="0">
                <a:solidFill>
                  <a:srgbClr val="66FFFF"/>
                </a:solidFill>
              </a:rPr>
              <a:t>Conclusions</a:t>
            </a:r>
            <a:endParaRPr lang="en-GB" sz="3600" dirty="0">
              <a:solidFill>
                <a:srgbClr val="66FFFF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17958" y="2286635"/>
            <a:ext cx="8151377" cy="1057275"/>
            <a:chOff x="2048638" y="1052195"/>
            <a:chExt cx="8151377" cy="1057275"/>
          </a:xfrm>
        </p:grpSpPr>
        <p:sp>
          <p:nvSpPr>
            <p:cNvPr id="107532" name="Text Box 52"/>
            <p:cNvSpPr txBox="1">
              <a:spLocks noChangeArrowheads="1"/>
            </p:cNvSpPr>
            <p:nvPr/>
          </p:nvSpPr>
          <p:spPr bwMode="auto">
            <a:xfrm>
              <a:off x="2048638" y="1052195"/>
              <a:ext cx="5848076" cy="52322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GB" dirty="0" smtClean="0">
                  <a:solidFill>
                    <a:srgbClr val="FFFFFF"/>
                  </a:solidFill>
                </a:rPr>
                <a:t>These place strong constraints on</a:t>
              </a:r>
              <a:endParaRPr lang="en-GB" dirty="0">
                <a:solidFill>
                  <a:srgbClr val="66FFCC"/>
                </a:solidFill>
              </a:endParaRPr>
            </a:p>
          </p:txBody>
        </p:sp>
        <p:sp>
          <p:nvSpPr>
            <p:cNvPr id="18" name="Text Box 52"/>
            <p:cNvSpPr txBox="1">
              <a:spLocks noChangeArrowheads="1"/>
            </p:cNvSpPr>
            <p:nvPr/>
          </p:nvSpPr>
          <p:spPr bwMode="auto">
            <a:xfrm>
              <a:off x="4921572" y="1585595"/>
              <a:ext cx="5278443" cy="52387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GB" dirty="0" smtClean="0">
                  <a:solidFill>
                    <a:srgbClr val="FFFFFF"/>
                  </a:solidFill>
                </a:rPr>
                <a:t>CP-violation beyond std model </a:t>
              </a:r>
              <a:endParaRPr lang="en-GB" dirty="0">
                <a:solidFill>
                  <a:srgbClr val="66FFCC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166178" y="839451"/>
            <a:ext cx="6773862" cy="1263669"/>
            <a:chOff x="571818" y="702291"/>
            <a:chExt cx="6773862" cy="1263669"/>
          </a:xfrm>
        </p:grpSpPr>
        <p:sp>
          <p:nvSpPr>
            <p:cNvPr id="22" name="Title 1"/>
            <p:cNvSpPr txBox="1">
              <a:spLocks/>
            </p:cNvSpPr>
            <p:nvPr/>
          </p:nvSpPr>
          <p:spPr bwMode="auto">
            <a:xfrm>
              <a:off x="4112398" y="702291"/>
              <a:ext cx="3233282" cy="1263669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lvl="2" eaLnBrk="0" hangingPunct="0">
                <a:defRPr/>
              </a:pPr>
              <a:r>
                <a:rPr lang="en-GB" sz="2400" kern="0" dirty="0" smtClean="0">
                  <a:solidFill>
                    <a:srgbClr val="FFFFFF"/>
                  </a:solidFill>
                </a:rPr>
                <a:t>    d</a:t>
              </a:r>
              <a:r>
                <a:rPr lang="en-GB" sz="2400" kern="0" baseline="-25000" dirty="0" smtClean="0">
                  <a:solidFill>
                    <a:srgbClr val="FFFFFF"/>
                  </a:solidFill>
                </a:rPr>
                <a:t>e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 &lt; 1 × 10</a:t>
              </a:r>
              <a:r>
                <a:rPr lang="en-GB" sz="2400" kern="0" baseline="30000" dirty="0" smtClean="0">
                  <a:solidFill>
                    <a:srgbClr val="FFFFFF"/>
                  </a:solidFill>
                </a:rPr>
                <a:t>-27 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e.cm</a:t>
              </a:r>
            </a:p>
            <a:p>
              <a:pPr marL="0" lvl="2" eaLnBrk="0" hangingPunct="0">
                <a:defRPr/>
              </a:pPr>
              <a:r>
                <a:rPr lang="en-GB" sz="2400" kern="0" dirty="0" smtClean="0">
                  <a:solidFill>
                    <a:srgbClr val="FFFFFF"/>
                  </a:solidFill>
                </a:rPr>
                <a:t>    </a:t>
              </a:r>
              <a:r>
                <a:rPr lang="en-GB" sz="2400" kern="0" dirty="0" err="1" smtClean="0">
                  <a:solidFill>
                    <a:srgbClr val="FFFFFF"/>
                  </a:solidFill>
                </a:rPr>
                <a:t>d</a:t>
              </a:r>
              <a:r>
                <a:rPr lang="en-GB" sz="2400" kern="0" baseline="-25000" dirty="0" err="1" smtClean="0">
                  <a:solidFill>
                    <a:srgbClr val="FFFFFF"/>
                  </a:solidFill>
                </a:rPr>
                <a:t>n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 &lt; 3 × 10</a:t>
              </a:r>
              <a:r>
                <a:rPr lang="en-GB" sz="2400" kern="0" baseline="30000" dirty="0" smtClean="0">
                  <a:solidFill>
                    <a:srgbClr val="FFFFFF"/>
                  </a:solidFill>
                </a:rPr>
                <a:t>-26 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e.cm</a:t>
              </a:r>
              <a:endParaRPr lang="en-GB" sz="2400" kern="0" dirty="0">
                <a:solidFill>
                  <a:srgbClr val="FFFFFF"/>
                </a:solidFill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 bwMode="auto">
            <a:xfrm>
              <a:off x="571818" y="914400"/>
              <a:ext cx="3741102" cy="78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kern="0" dirty="0" smtClean="0"/>
                <a:t>Current upper limits</a:t>
              </a:r>
              <a:endParaRPr lang="en-GB" kern="0" dirty="0"/>
            </a:p>
          </p:txBody>
        </p:sp>
      </p:grpSp>
      <p:sp>
        <p:nvSpPr>
          <p:cNvPr id="25" name="Text Box 52"/>
          <p:cNvSpPr txBox="1">
            <a:spLocks noChangeArrowheads="1"/>
          </p:cNvSpPr>
          <p:nvPr/>
        </p:nvSpPr>
        <p:spPr bwMode="auto">
          <a:xfrm>
            <a:off x="2215361" y="3993515"/>
            <a:ext cx="4629793" cy="52322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GB" dirty="0" smtClean="0">
                <a:solidFill>
                  <a:srgbClr val="FFFFFF"/>
                </a:solidFill>
              </a:rPr>
              <a:t>UK leads the world in both</a:t>
            </a:r>
            <a:endParaRPr lang="en-GB" dirty="0">
              <a:solidFill>
                <a:srgbClr val="66FFCC"/>
              </a:solidFill>
            </a:endParaRPr>
          </a:p>
        </p:txBody>
      </p:sp>
      <p:sp>
        <p:nvSpPr>
          <p:cNvPr id="27" name="Text Box 52"/>
          <p:cNvSpPr txBox="1">
            <a:spLocks noChangeArrowheads="1"/>
          </p:cNvSpPr>
          <p:nvPr/>
        </p:nvSpPr>
        <p:spPr bwMode="auto">
          <a:xfrm>
            <a:off x="880118" y="5045075"/>
            <a:ext cx="7108036" cy="52322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 algn="r" eaLnBrk="0" hangingPunct="0"/>
            <a:r>
              <a:rPr lang="en-GB" dirty="0" smtClean="0">
                <a:solidFill>
                  <a:srgbClr val="FFFFFF"/>
                </a:solidFill>
              </a:rPr>
              <a:t>Will continue to do so if projects funded.</a:t>
            </a:r>
            <a:endParaRPr lang="en-GB" dirty="0">
              <a:solidFill>
                <a:srgbClr val="66FFCC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971800" y="855663"/>
            <a:ext cx="6138863" cy="2743200"/>
            <a:chOff x="1872" y="539"/>
            <a:chExt cx="3867" cy="1728"/>
          </a:xfrm>
        </p:grpSpPr>
        <p:sp>
          <p:nvSpPr>
            <p:cNvPr id="7228" name="Rectangle 3"/>
            <p:cNvSpPr>
              <a:spLocks noChangeArrowheads="1"/>
            </p:cNvSpPr>
            <p:nvPr/>
          </p:nvSpPr>
          <p:spPr bwMode="auto">
            <a:xfrm>
              <a:off x="4848" y="1835"/>
              <a:ext cx="672" cy="43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229" name="Text Box 4"/>
            <p:cNvSpPr txBox="1">
              <a:spLocks noChangeArrowheads="1"/>
            </p:cNvSpPr>
            <p:nvPr/>
          </p:nvSpPr>
          <p:spPr bwMode="auto">
            <a:xfrm>
              <a:off x="4835" y="1931"/>
              <a:ext cx="53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 b="1">
                  <a:solidFill>
                    <a:srgbClr val="000000"/>
                  </a:solidFill>
                  <a:latin typeface="Times New Roman" pitchFamily="18" charset="0"/>
                </a:rPr>
                <a:t>   YbF</a:t>
              </a:r>
              <a:endParaRPr lang="en-GB" sz="2000" b="1" baseline="-25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7174" name="Object 6"/>
            <p:cNvGraphicFramePr>
              <a:graphicFrameLocks noChangeAspect="1"/>
            </p:cNvGraphicFramePr>
            <p:nvPr/>
          </p:nvGraphicFramePr>
          <p:xfrm>
            <a:off x="4704" y="539"/>
            <a:ext cx="776" cy="684"/>
          </p:xfrm>
          <a:graphic>
            <a:graphicData uri="http://schemas.openxmlformats.org/presentationml/2006/ole">
              <p:oleObj spid="_x0000_s188422" name="Designer Drawing" r:id="rId3" imgW="1231920" imgH="1085760" progId="">
                <p:embed/>
              </p:oleObj>
            </a:graphicData>
          </a:graphic>
        </p:graphicFrame>
        <p:sp>
          <p:nvSpPr>
            <p:cNvPr id="7230" name="Text Box 6"/>
            <p:cNvSpPr txBox="1">
              <a:spLocks noChangeArrowheads="1"/>
            </p:cNvSpPr>
            <p:nvPr/>
          </p:nvSpPr>
          <p:spPr bwMode="auto">
            <a:xfrm>
              <a:off x="4630" y="1339"/>
              <a:ext cx="110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2000" b="1">
                  <a:solidFill>
                    <a:srgbClr val="CCFFFF"/>
                  </a:solidFill>
                  <a:latin typeface="Times New Roman" pitchFamily="18" charset="0"/>
                </a:rPr>
                <a:t>atom/molecule</a:t>
              </a:r>
            </a:p>
            <a:p>
              <a:pPr algn="ctr" eaLnBrk="0" hangingPunct="0"/>
              <a:r>
                <a:rPr lang="en-GB" sz="2000" b="1">
                  <a:solidFill>
                    <a:srgbClr val="CCFFFF"/>
                  </a:solidFill>
                  <a:latin typeface="Times New Roman" pitchFamily="18" charset="0"/>
                </a:rPr>
                <a:t>level</a:t>
              </a:r>
            </a:p>
          </p:txBody>
        </p:sp>
        <p:sp>
          <p:nvSpPr>
            <p:cNvPr id="7231" name="Line 7"/>
            <p:cNvSpPr>
              <a:spLocks noChangeShapeType="1"/>
            </p:cNvSpPr>
            <p:nvPr/>
          </p:nvSpPr>
          <p:spPr bwMode="auto">
            <a:xfrm>
              <a:off x="1872" y="2123"/>
              <a:ext cx="2928" cy="0"/>
            </a:xfrm>
            <a:prstGeom prst="line">
              <a:avLst/>
            </a:prstGeom>
            <a:noFill/>
            <a:ln w="63500">
              <a:solidFill>
                <a:srgbClr val="FFFF00"/>
              </a:solidFill>
              <a:round/>
              <a:headEnd/>
              <a:tailEnd type="stealth" w="lg" len="lg"/>
            </a:ln>
          </p:spPr>
          <p:txBody>
            <a:bodyPr wrap="none"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914400" y="47625"/>
            <a:ext cx="697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b="1">
                <a:solidFill>
                  <a:srgbClr val="CCFFFF"/>
                </a:solidFill>
                <a:latin typeface="Times New Roman" pitchFamily="18" charset="0"/>
              </a:rPr>
              <a:t>EDM: from particles to atoms and molecules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971800" y="1084263"/>
            <a:ext cx="3862388" cy="5562600"/>
            <a:chOff x="1872" y="683"/>
            <a:chExt cx="2433" cy="3504"/>
          </a:xfrm>
        </p:grpSpPr>
        <p:graphicFrame>
          <p:nvGraphicFramePr>
            <p:cNvPr id="7173" name="Object 5"/>
            <p:cNvGraphicFramePr>
              <a:graphicFrameLocks noChangeAspect="1"/>
            </p:cNvGraphicFramePr>
            <p:nvPr/>
          </p:nvGraphicFramePr>
          <p:xfrm>
            <a:off x="3504" y="683"/>
            <a:ext cx="576" cy="545"/>
          </p:xfrm>
          <a:graphic>
            <a:graphicData uri="http://schemas.openxmlformats.org/presentationml/2006/ole">
              <p:oleObj spid="_x0000_s188421" name="Designer Drawing" r:id="rId4" imgW="1302120" imgH="1231920" progId="">
                <p:embed/>
              </p:oleObj>
            </a:graphicData>
          </a:graphic>
        </p:graphicFrame>
        <p:sp>
          <p:nvSpPr>
            <p:cNvPr id="7216" name="Text Box 11"/>
            <p:cNvSpPr txBox="1">
              <a:spLocks noChangeArrowheads="1"/>
            </p:cNvSpPr>
            <p:nvPr/>
          </p:nvSpPr>
          <p:spPr bwMode="auto">
            <a:xfrm>
              <a:off x="3477" y="1372"/>
              <a:ext cx="63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2000" b="1">
                  <a:solidFill>
                    <a:srgbClr val="CCFFFF"/>
                  </a:solidFill>
                  <a:latin typeface="Times New Roman" pitchFamily="18" charset="0"/>
                </a:rPr>
                <a:t>nuclear</a:t>
              </a:r>
            </a:p>
            <a:p>
              <a:pPr algn="ctr" eaLnBrk="0" hangingPunct="0"/>
              <a:r>
                <a:rPr lang="en-GB" sz="2000" b="1">
                  <a:solidFill>
                    <a:srgbClr val="CCFFFF"/>
                  </a:solidFill>
                  <a:latin typeface="Times New Roman" pitchFamily="18" charset="0"/>
                </a:rPr>
                <a:t>level</a:t>
              </a:r>
            </a:p>
          </p:txBody>
        </p: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1872" y="2987"/>
              <a:ext cx="2433" cy="1200"/>
              <a:chOff x="1872" y="2987"/>
              <a:chExt cx="2433" cy="1200"/>
            </a:xfrm>
          </p:grpSpPr>
          <p:sp>
            <p:nvSpPr>
              <p:cNvPr id="7218" name="Rectangle 13"/>
              <p:cNvSpPr>
                <a:spLocks noChangeArrowheads="1"/>
              </p:cNvSpPr>
              <p:nvPr/>
            </p:nvSpPr>
            <p:spPr bwMode="auto">
              <a:xfrm>
                <a:off x="2354" y="3398"/>
                <a:ext cx="639" cy="432"/>
              </a:xfrm>
              <a:prstGeom prst="rect">
                <a:avLst/>
              </a:prstGeom>
              <a:solidFill>
                <a:srgbClr val="00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219" name="Line 14"/>
              <p:cNvSpPr>
                <a:spLocks noChangeShapeType="1"/>
              </p:cNvSpPr>
              <p:nvPr/>
            </p:nvSpPr>
            <p:spPr bwMode="auto">
              <a:xfrm>
                <a:off x="2380" y="3498"/>
                <a:ext cx="131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220" name="Line 15"/>
              <p:cNvSpPr>
                <a:spLocks noChangeShapeType="1"/>
              </p:cNvSpPr>
              <p:nvPr/>
            </p:nvSpPr>
            <p:spPr bwMode="auto">
              <a:xfrm>
                <a:off x="2665" y="3498"/>
                <a:ext cx="131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221" name="AutoShape 16"/>
              <p:cNvSpPr>
                <a:spLocks/>
              </p:cNvSpPr>
              <p:nvPr/>
            </p:nvSpPr>
            <p:spPr bwMode="auto">
              <a:xfrm>
                <a:off x="1872" y="2987"/>
                <a:ext cx="88" cy="1200"/>
              </a:xfrm>
              <a:prstGeom prst="rightBrace">
                <a:avLst>
                  <a:gd name="adj1" fmla="val 113636"/>
                  <a:gd name="adj2" fmla="val 50000"/>
                </a:avLst>
              </a:prstGeom>
              <a:noFill/>
              <a:ln w="2540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222" name="Text Box 17"/>
              <p:cNvSpPr txBox="1">
                <a:spLocks noChangeArrowheads="1"/>
              </p:cNvSpPr>
              <p:nvPr/>
            </p:nvSpPr>
            <p:spPr bwMode="auto">
              <a:xfrm>
                <a:off x="2332" y="3463"/>
                <a:ext cx="67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2400" b="1">
                    <a:solidFill>
                      <a:srgbClr val="000000"/>
                    </a:solidFill>
                    <a:latin typeface="Times New Roman" pitchFamily="18" charset="0"/>
                  </a:rPr>
                  <a:t>NNNN</a:t>
                </a:r>
                <a:endParaRPr lang="en-GB" sz="2400" b="1" baseline="-250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223" name="Line 18"/>
              <p:cNvSpPr>
                <a:spLocks noChangeShapeType="1"/>
              </p:cNvSpPr>
              <p:nvPr/>
            </p:nvSpPr>
            <p:spPr bwMode="auto">
              <a:xfrm>
                <a:off x="1952" y="3593"/>
                <a:ext cx="360" cy="0"/>
              </a:xfrm>
              <a:prstGeom prst="line">
                <a:avLst/>
              </a:prstGeom>
              <a:noFill/>
              <a:ln w="63500">
                <a:solidFill>
                  <a:srgbClr val="00FF00"/>
                </a:solidFill>
                <a:round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5" name="Group 19"/>
              <p:cNvGrpSpPr>
                <a:grpSpLocks/>
              </p:cNvGrpSpPr>
              <p:nvPr/>
            </p:nvGrpSpPr>
            <p:grpSpPr bwMode="auto">
              <a:xfrm>
                <a:off x="3441" y="3295"/>
                <a:ext cx="864" cy="633"/>
                <a:chOff x="3441" y="3188"/>
                <a:chExt cx="864" cy="633"/>
              </a:xfrm>
            </p:grpSpPr>
            <p:sp>
              <p:nvSpPr>
                <p:cNvPr id="7226" name="Rectangle 20"/>
                <p:cNvSpPr>
                  <a:spLocks noChangeArrowheads="1"/>
                </p:cNvSpPr>
                <p:nvPr/>
              </p:nvSpPr>
              <p:spPr bwMode="auto">
                <a:xfrm>
                  <a:off x="3441" y="3188"/>
                  <a:ext cx="864" cy="633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pPr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22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474" y="3235"/>
                  <a:ext cx="78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0" hangingPunct="0"/>
                  <a:r>
                    <a:rPr lang="en-GB" sz="2400" b="1">
                      <a:solidFill>
                        <a:srgbClr val="000000"/>
                      </a:solidFill>
                      <a:latin typeface="Times New Roman" pitchFamily="18" charset="0"/>
                    </a:rPr>
                    <a:t>Schiff</a:t>
                  </a:r>
                </a:p>
                <a:p>
                  <a:pPr algn="ctr" eaLnBrk="0" hangingPunct="0"/>
                  <a:r>
                    <a:rPr lang="en-GB" sz="2400" b="1">
                      <a:solidFill>
                        <a:srgbClr val="000000"/>
                      </a:solidFill>
                      <a:latin typeface="Times New Roman" pitchFamily="18" charset="0"/>
                    </a:rPr>
                    <a:t>moment</a:t>
                  </a:r>
                  <a:endParaRPr lang="en-GB" sz="2400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7225" name="Line 22"/>
              <p:cNvSpPr>
                <a:spLocks noChangeShapeType="1"/>
              </p:cNvSpPr>
              <p:nvPr/>
            </p:nvSpPr>
            <p:spPr bwMode="auto">
              <a:xfrm>
                <a:off x="3060" y="3602"/>
                <a:ext cx="360" cy="0"/>
              </a:xfrm>
              <a:prstGeom prst="line">
                <a:avLst/>
              </a:prstGeom>
              <a:noFill/>
              <a:ln w="63500">
                <a:solidFill>
                  <a:srgbClr val="00FF00"/>
                </a:solidFill>
                <a:round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6940550" y="5387975"/>
            <a:ext cx="1898650" cy="685800"/>
            <a:chOff x="4372" y="3394"/>
            <a:chExt cx="1196" cy="432"/>
          </a:xfrm>
        </p:grpSpPr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4841" y="3394"/>
              <a:ext cx="727" cy="432"/>
              <a:chOff x="4841" y="3394"/>
              <a:chExt cx="727" cy="432"/>
            </a:xfrm>
          </p:grpSpPr>
          <p:sp>
            <p:nvSpPr>
              <p:cNvPr id="7214" name="Rectangle 25"/>
              <p:cNvSpPr>
                <a:spLocks noChangeArrowheads="1"/>
              </p:cNvSpPr>
              <p:nvPr/>
            </p:nvSpPr>
            <p:spPr bwMode="auto">
              <a:xfrm>
                <a:off x="4857" y="3394"/>
                <a:ext cx="711" cy="432"/>
              </a:xfrm>
              <a:prstGeom prst="rect">
                <a:avLst/>
              </a:prstGeom>
              <a:solidFill>
                <a:srgbClr val="00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215" name="Text Box 26"/>
              <p:cNvSpPr txBox="1">
                <a:spLocks noChangeArrowheads="1"/>
              </p:cNvSpPr>
              <p:nvPr/>
            </p:nvSpPr>
            <p:spPr bwMode="auto">
              <a:xfrm>
                <a:off x="4841" y="3464"/>
                <a:ext cx="70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GB" sz="2000" b="1">
                    <a:solidFill>
                      <a:srgbClr val="000000"/>
                    </a:solidFill>
                    <a:latin typeface="Times New Roman" pitchFamily="18" charset="0"/>
                  </a:rPr>
                  <a:t>mercury</a:t>
                </a:r>
                <a:endParaRPr lang="en-GB" sz="2000" b="1" baseline="-250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7213" name="Line 27"/>
            <p:cNvSpPr>
              <a:spLocks noChangeShapeType="1"/>
            </p:cNvSpPr>
            <p:nvPr/>
          </p:nvSpPr>
          <p:spPr bwMode="auto">
            <a:xfrm>
              <a:off x="4372" y="3611"/>
              <a:ext cx="360" cy="0"/>
            </a:xfrm>
            <a:prstGeom prst="line">
              <a:avLst/>
            </a:prstGeom>
            <a:noFill/>
            <a:ln w="63500">
              <a:solidFill>
                <a:srgbClr val="00FF00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0" y="914400"/>
            <a:ext cx="2971800" cy="5813425"/>
            <a:chOff x="0" y="576"/>
            <a:chExt cx="1872" cy="3662"/>
          </a:xfrm>
        </p:grpSpPr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0" y="576"/>
              <a:ext cx="1872" cy="3662"/>
              <a:chOff x="0" y="576"/>
              <a:chExt cx="1872" cy="3662"/>
            </a:xfrm>
          </p:grpSpPr>
          <p:sp>
            <p:nvSpPr>
              <p:cNvPr id="7204" name="Text Box 30"/>
              <p:cNvSpPr txBox="1">
                <a:spLocks noChangeArrowheads="1"/>
              </p:cNvSpPr>
              <p:nvPr/>
            </p:nvSpPr>
            <p:spPr bwMode="auto">
              <a:xfrm>
                <a:off x="0" y="1935"/>
                <a:ext cx="826" cy="1296"/>
              </a:xfrm>
              <a:prstGeom prst="rect">
                <a:avLst/>
              </a:prstGeom>
              <a:solidFill>
                <a:srgbClr val="0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 anchorCtr="1"/>
              <a:lstStyle/>
              <a:p>
                <a:pPr algn="ctr" eaLnBrk="0" hangingPunct="0"/>
                <a:r>
                  <a:rPr lang="en-GB" sz="2000" b="1">
                    <a:solidFill>
                      <a:srgbClr val="000000"/>
                    </a:solidFill>
                    <a:latin typeface="Times New Roman" pitchFamily="18" charset="0"/>
                  </a:rPr>
                  <a:t>Higgs</a:t>
                </a:r>
              </a:p>
              <a:p>
                <a:pPr algn="ctr" eaLnBrk="0" hangingPunct="0"/>
                <a:r>
                  <a:rPr lang="en-GB" sz="2000" b="1">
                    <a:solidFill>
                      <a:srgbClr val="000000"/>
                    </a:solidFill>
                    <a:latin typeface="Times New Roman" pitchFamily="18" charset="0"/>
                  </a:rPr>
                  <a:t>SUSY</a:t>
                </a:r>
              </a:p>
              <a:p>
                <a:pPr algn="ctr" eaLnBrk="0" hangingPunct="0"/>
                <a:r>
                  <a:rPr lang="en-GB" sz="2000" b="1">
                    <a:solidFill>
                      <a:srgbClr val="000000"/>
                    </a:solidFill>
                    <a:latin typeface="Times New Roman" pitchFamily="18" charset="0"/>
                  </a:rPr>
                  <a:t>Left/Right</a:t>
                </a:r>
              </a:p>
              <a:p>
                <a:pPr algn="ctr" eaLnBrk="0" hangingPunct="0"/>
                <a:endParaRPr lang="en-GB" sz="20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205" name="Rectangle 31"/>
              <p:cNvSpPr>
                <a:spLocks noChangeArrowheads="1"/>
              </p:cNvSpPr>
              <p:nvPr/>
            </p:nvSpPr>
            <p:spPr bwMode="auto">
              <a:xfrm>
                <a:off x="0" y="3567"/>
                <a:ext cx="1872" cy="624"/>
              </a:xfrm>
              <a:prstGeom prst="rect">
                <a:avLst/>
              </a:prstGeom>
              <a:solidFill>
                <a:srgbClr val="00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eaLnBrk="0" hangingPunct="0"/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206" name="Text Box 32"/>
              <p:cNvSpPr txBox="1">
                <a:spLocks noChangeArrowheads="1"/>
              </p:cNvSpPr>
              <p:nvPr/>
            </p:nvSpPr>
            <p:spPr bwMode="auto">
              <a:xfrm>
                <a:off x="0" y="3604"/>
                <a:ext cx="624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GB" sz="2000" b="1">
                    <a:solidFill>
                      <a:srgbClr val="000000"/>
                    </a:solidFill>
                    <a:latin typeface="Times New Roman" pitchFamily="18" charset="0"/>
                  </a:rPr>
                  <a:t>Strong</a:t>
                </a:r>
              </a:p>
              <a:p>
                <a:pPr algn="ctr" eaLnBrk="0" hangingPunct="0"/>
                <a:r>
                  <a:rPr lang="en-GB" sz="2000" b="1">
                    <a:solidFill>
                      <a:srgbClr val="000000"/>
                    </a:solidFill>
                    <a:latin typeface="Times New Roman" pitchFamily="18" charset="0"/>
                  </a:rPr>
                  <a:t>CP</a:t>
                </a:r>
              </a:p>
              <a:p>
                <a:pPr algn="ctr" eaLnBrk="0" hangingPunct="0"/>
                <a:endParaRPr lang="en-GB" sz="20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10" name="Group 33"/>
              <p:cNvGrpSpPr>
                <a:grpSpLocks/>
              </p:cNvGrpSpPr>
              <p:nvPr/>
            </p:nvGrpSpPr>
            <p:grpSpPr bwMode="auto">
              <a:xfrm>
                <a:off x="0" y="1407"/>
                <a:ext cx="901" cy="442"/>
                <a:chOff x="0" y="1407"/>
                <a:chExt cx="901" cy="442"/>
              </a:xfrm>
            </p:grpSpPr>
            <p:sp>
              <p:nvSpPr>
                <p:cNvPr id="7210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0" y="1407"/>
                  <a:ext cx="901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 sz="2000" b="1">
                      <a:solidFill>
                        <a:srgbClr val="CCFFFF"/>
                      </a:solidFill>
                      <a:latin typeface="Times New Roman" pitchFamily="18" charset="0"/>
                    </a:rPr>
                    <a:t>field theory</a:t>
                  </a:r>
                </a:p>
                <a:p>
                  <a:pPr eaLnBrk="0" hangingPunct="0"/>
                  <a:r>
                    <a:rPr lang="en-GB" sz="2000" b="1">
                      <a:solidFill>
                        <a:srgbClr val="CCFFFF"/>
                      </a:solidFill>
                      <a:latin typeface="Times New Roman" pitchFamily="18" charset="0"/>
                    </a:rPr>
                    <a:t>CP model</a:t>
                  </a:r>
                </a:p>
              </p:txBody>
            </p:sp>
            <p:sp>
              <p:nvSpPr>
                <p:cNvPr id="7211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53" y="1662"/>
                  <a:ext cx="231" cy="124"/>
                </a:xfrm>
                <a:prstGeom prst="line">
                  <a:avLst/>
                </a:prstGeom>
                <a:noFill/>
                <a:ln w="15875">
                  <a:solidFill>
                    <a:srgbClr val="CCFFFF"/>
                  </a:solidFill>
                  <a:round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en-US">
                    <a:solidFill>
                      <a:srgbClr val="FFFFFF"/>
                    </a:solidFill>
                  </a:endParaRPr>
                </a:p>
              </p:txBody>
            </p:sp>
          </p:grpSp>
          <p:pic>
            <p:nvPicPr>
              <p:cNvPr id="7208" name="Picture 36" descr="som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2318" t="5315" r="8575" b="4590"/>
              <a:stretch>
                <a:fillRect/>
              </a:stretch>
            </p:blipFill>
            <p:spPr bwMode="auto">
              <a:xfrm>
                <a:off x="96" y="576"/>
                <a:ext cx="655" cy="7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09" name="Line 37"/>
              <p:cNvSpPr>
                <a:spLocks noChangeShapeType="1"/>
              </p:cNvSpPr>
              <p:nvPr/>
            </p:nvSpPr>
            <p:spPr bwMode="auto">
              <a:xfrm flipV="1">
                <a:off x="192" y="3863"/>
                <a:ext cx="226" cy="12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1" name="Group 38"/>
            <p:cNvGrpSpPr>
              <a:grpSpLocks/>
            </p:cNvGrpSpPr>
            <p:nvPr/>
          </p:nvGrpSpPr>
          <p:grpSpPr bwMode="auto">
            <a:xfrm>
              <a:off x="864" y="3648"/>
              <a:ext cx="751" cy="526"/>
              <a:chOff x="864" y="3648"/>
              <a:chExt cx="751" cy="526"/>
            </a:xfrm>
          </p:grpSpPr>
          <p:sp>
            <p:nvSpPr>
              <p:cNvPr id="7202" name="Text Box 39"/>
              <p:cNvSpPr txBox="1">
                <a:spLocks noChangeArrowheads="1"/>
              </p:cNvSpPr>
              <p:nvPr/>
            </p:nvSpPr>
            <p:spPr bwMode="auto">
              <a:xfrm>
                <a:off x="864" y="3732"/>
                <a:ext cx="62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GB" sz="2000" b="1">
                    <a:solidFill>
                      <a:srgbClr val="000000"/>
                    </a:solidFill>
                    <a:latin typeface="Symbol" pitchFamily="18" charset="2"/>
                  </a:rPr>
                  <a:t>q</a:t>
                </a:r>
                <a:r>
                  <a:rPr lang="en-GB" sz="2000" b="1">
                    <a:solidFill>
                      <a:srgbClr val="000000"/>
                    </a:solidFill>
                    <a:latin typeface="Times New Roman" pitchFamily="18" charset="0"/>
                  </a:rPr>
                  <a:t>GG</a:t>
                </a:r>
              </a:p>
              <a:p>
                <a:pPr algn="ctr" eaLnBrk="0" hangingPunct="0"/>
                <a:endParaRPr lang="en-GB" sz="20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203" name="Text Box 40"/>
              <p:cNvSpPr txBox="1">
                <a:spLocks noChangeArrowheads="1"/>
              </p:cNvSpPr>
              <p:nvPr/>
            </p:nvSpPr>
            <p:spPr bwMode="auto">
              <a:xfrm>
                <a:off x="1173" y="3648"/>
                <a:ext cx="442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endParaRPr lang="en-US" sz="3200" b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3068638" y="1339850"/>
            <a:ext cx="2189162" cy="5289550"/>
            <a:chOff x="1933" y="844"/>
            <a:chExt cx="1379" cy="3332"/>
          </a:xfrm>
        </p:grpSpPr>
        <p:sp>
          <p:nvSpPr>
            <p:cNvPr id="7195" name="Rectangle 42"/>
            <p:cNvSpPr>
              <a:spLocks noChangeArrowheads="1"/>
            </p:cNvSpPr>
            <p:nvPr/>
          </p:nvSpPr>
          <p:spPr bwMode="auto">
            <a:xfrm>
              <a:off x="2490" y="2411"/>
              <a:ext cx="822" cy="432"/>
            </a:xfrm>
            <a:prstGeom prst="rect">
              <a:avLst/>
            </a:prstGeom>
            <a:solidFill>
              <a:srgbClr val="FFCCFF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196" name="Text Box 43"/>
            <p:cNvSpPr txBox="1">
              <a:spLocks noChangeArrowheads="1"/>
            </p:cNvSpPr>
            <p:nvPr/>
          </p:nvSpPr>
          <p:spPr bwMode="auto">
            <a:xfrm>
              <a:off x="2529" y="2507"/>
              <a:ext cx="65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000" b="1">
                  <a:solidFill>
                    <a:srgbClr val="000000"/>
                  </a:solidFill>
                  <a:latin typeface="Times New Roman" pitchFamily="18" charset="0"/>
                </a:rPr>
                <a:t>neutron</a:t>
              </a:r>
              <a:endParaRPr lang="en-GB" sz="2000" b="1" baseline="-25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7172" name="Object 4"/>
            <p:cNvGraphicFramePr>
              <a:graphicFrameLocks noChangeAspect="1"/>
            </p:cNvGraphicFramePr>
            <p:nvPr/>
          </p:nvGraphicFramePr>
          <p:xfrm>
            <a:off x="2587" y="844"/>
            <a:ext cx="277" cy="277"/>
          </p:xfrm>
          <a:graphic>
            <a:graphicData uri="http://schemas.openxmlformats.org/presentationml/2006/ole">
              <p:oleObj spid="_x0000_s188420" name="Designer Drawing" r:id="rId6" imgW="439560" imgH="439560" progId="">
                <p:embed/>
              </p:oleObj>
            </a:graphicData>
          </a:graphic>
        </p:graphicFrame>
        <p:sp>
          <p:nvSpPr>
            <p:cNvPr id="7197" name="Text Box 45"/>
            <p:cNvSpPr txBox="1">
              <a:spLocks noChangeArrowheads="1"/>
            </p:cNvSpPr>
            <p:nvPr/>
          </p:nvSpPr>
          <p:spPr bwMode="auto">
            <a:xfrm>
              <a:off x="2335" y="1382"/>
              <a:ext cx="64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sz="2000" b="1">
                  <a:solidFill>
                    <a:srgbClr val="CCFFFF"/>
                  </a:solidFill>
                  <a:latin typeface="Times New Roman" pitchFamily="18" charset="0"/>
                </a:rPr>
                <a:t>nucleon</a:t>
              </a:r>
            </a:p>
            <a:p>
              <a:pPr algn="ctr" eaLnBrk="0" hangingPunct="0"/>
              <a:r>
                <a:rPr lang="en-GB" sz="2000" b="1">
                  <a:solidFill>
                    <a:srgbClr val="CCFFFF"/>
                  </a:solidFill>
                  <a:latin typeface="Times New Roman" pitchFamily="18" charset="0"/>
                </a:rPr>
                <a:t>level</a:t>
              </a:r>
            </a:p>
          </p:txBody>
        </p:sp>
        <p:sp>
          <p:nvSpPr>
            <p:cNvPr id="7198" name="Line 46"/>
            <p:cNvSpPr>
              <a:spLocks noChangeShapeType="1"/>
            </p:cNvSpPr>
            <p:nvPr/>
          </p:nvSpPr>
          <p:spPr bwMode="auto">
            <a:xfrm>
              <a:off x="2025" y="2610"/>
              <a:ext cx="423" cy="0"/>
            </a:xfrm>
            <a:prstGeom prst="line">
              <a:avLst/>
            </a:prstGeom>
            <a:noFill/>
            <a:ln w="63500">
              <a:solidFill>
                <a:srgbClr val="FFCCFF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199" name="AutoShape 47"/>
            <p:cNvSpPr>
              <a:spLocks/>
            </p:cNvSpPr>
            <p:nvPr/>
          </p:nvSpPr>
          <p:spPr bwMode="auto">
            <a:xfrm>
              <a:off x="1933" y="2496"/>
              <a:ext cx="123" cy="1680"/>
            </a:xfrm>
            <a:prstGeom prst="rightBrace">
              <a:avLst>
                <a:gd name="adj1" fmla="val 113821"/>
                <a:gd name="adj2" fmla="val 50000"/>
              </a:avLst>
            </a:prstGeom>
            <a:noFill/>
            <a:ln w="25400">
              <a:solidFill>
                <a:srgbClr val="FFCCFF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/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Group 48"/>
          <p:cNvGrpSpPr>
            <a:grpSpLocks/>
          </p:cNvGrpSpPr>
          <p:nvPr/>
        </p:nvGrpSpPr>
        <p:grpSpPr bwMode="auto">
          <a:xfrm>
            <a:off x="1344613" y="914400"/>
            <a:ext cx="2198687" cy="4425950"/>
            <a:chOff x="847" y="576"/>
            <a:chExt cx="1385" cy="2788"/>
          </a:xfrm>
        </p:grpSpPr>
        <p:grpSp>
          <p:nvGrpSpPr>
            <p:cNvPr id="14" name="Group 49"/>
            <p:cNvGrpSpPr>
              <a:grpSpLocks/>
            </p:cNvGrpSpPr>
            <p:nvPr/>
          </p:nvGrpSpPr>
          <p:grpSpPr bwMode="auto">
            <a:xfrm>
              <a:off x="1104" y="576"/>
              <a:ext cx="1128" cy="2788"/>
              <a:chOff x="1104" y="576"/>
              <a:chExt cx="1128" cy="2788"/>
            </a:xfrm>
          </p:grpSpPr>
          <p:grpSp>
            <p:nvGrpSpPr>
              <p:cNvPr id="15" name="Group 50"/>
              <p:cNvGrpSpPr>
                <a:grpSpLocks/>
              </p:cNvGrpSpPr>
              <p:nvPr/>
            </p:nvGrpSpPr>
            <p:grpSpPr bwMode="auto">
              <a:xfrm>
                <a:off x="1200" y="576"/>
                <a:ext cx="884" cy="684"/>
                <a:chOff x="1222" y="683"/>
                <a:chExt cx="884" cy="684"/>
              </a:xfrm>
            </p:grpSpPr>
            <p:graphicFrame>
              <p:nvGraphicFramePr>
                <p:cNvPr id="7170" name="Object 2"/>
                <p:cNvGraphicFramePr>
                  <a:graphicFrameLocks noChangeAspect="1"/>
                </p:cNvGraphicFramePr>
                <p:nvPr/>
              </p:nvGraphicFramePr>
              <p:xfrm>
                <a:off x="1558" y="720"/>
                <a:ext cx="548" cy="549"/>
              </p:xfrm>
              <a:graphic>
                <a:graphicData uri="http://schemas.openxmlformats.org/presentationml/2006/ole">
                  <p:oleObj spid="_x0000_s188418" name="Designer Drawing" r:id="rId7" imgW="869400" imgH="1158840" progId="">
                    <p:embed/>
                  </p:oleObj>
                </a:graphicData>
              </a:graphic>
            </p:graphicFrame>
            <p:graphicFrame>
              <p:nvGraphicFramePr>
                <p:cNvPr id="7171" name="Object 3"/>
                <p:cNvGraphicFramePr>
                  <a:graphicFrameLocks noChangeAspect="1"/>
                </p:cNvGraphicFramePr>
                <p:nvPr/>
              </p:nvGraphicFramePr>
              <p:xfrm>
                <a:off x="1222" y="683"/>
                <a:ext cx="356" cy="684"/>
              </p:xfrm>
              <a:graphic>
                <a:graphicData uri="http://schemas.openxmlformats.org/presentationml/2006/ole">
                  <p:oleObj spid="_x0000_s188419" name="Designer Drawing" r:id="rId8" imgW="869400" imgH="1085760" progId="">
                    <p:embed/>
                  </p:oleObj>
                </a:graphicData>
              </a:graphic>
            </p:graphicFrame>
          </p:grpSp>
          <p:sp>
            <p:nvSpPr>
              <p:cNvPr id="7187" name="Text Box 53"/>
              <p:cNvSpPr txBox="1">
                <a:spLocks noChangeArrowheads="1"/>
              </p:cNvSpPr>
              <p:nvPr/>
            </p:nvSpPr>
            <p:spPr bwMode="auto">
              <a:xfrm>
                <a:off x="1104" y="1403"/>
                <a:ext cx="1128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GB" sz="2000" b="1">
                    <a:solidFill>
                      <a:srgbClr val="CCFFFF"/>
                    </a:solidFill>
                    <a:latin typeface="Times New Roman" pitchFamily="18" charset="0"/>
                  </a:rPr>
                  <a:t>electron/quark</a:t>
                </a:r>
              </a:p>
              <a:p>
                <a:pPr algn="ctr" eaLnBrk="0" hangingPunct="0"/>
                <a:r>
                  <a:rPr lang="en-GB" sz="2000" b="1">
                    <a:solidFill>
                      <a:srgbClr val="CCFFFF"/>
                    </a:solidFill>
                    <a:latin typeface="Times New Roman" pitchFamily="18" charset="0"/>
                  </a:rPr>
                  <a:t> level</a:t>
                </a:r>
              </a:p>
            </p:txBody>
          </p:sp>
          <p:grpSp>
            <p:nvGrpSpPr>
              <p:cNvPr id="16" name="Group 54"/>
              <p:cNvGrpSpPr>
                <a:grpSpLocks/>
              </p:cNvGrpSpPr>
              <p:nvPr/>
            </p:nvGrpSpPr>
            <p:grpSpPr bwMode="auto">
              <a:xfrm>
                <a:off x="1392" y="1931"/>
                <a:ext cx="432" cy="432"/>
                <a:chOff x="1392" y="1488"/>
                <a:chExt cx="432" cy="432"/>
              </a:xfrm>
            </p:grpSpPr>
            <p:sp>
              <p:nvSpPr>
                <p:cNvPr id="7193" name="Rectangle 55"/>
                <p:cNvSpPr>
                  <a:spLocks noChangeArrowheads="1"/>
                </p:cNvSpPr>
                <p:nvPr/>
              </p:nvSpPr>
              <p:spPr bwMode="auto">
                <a:xfrm>
                  <a:off x="1392" y="1488"/>
                  <a:ext cx="432" cy="432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pPr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194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1488" y="1553"/>
                  <a:ext cx="28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 sz="2400" b="1">
                      <a:solidFill>
                        <a:srgbClr val="000000"/>
                      </a:solidFill>
                      <a:latin typeface="Times New Roman" pitchFamily="18" charset="0"/>
                    </a:rPr>
                    <a:t>d</a:t>
                  </a:r>
                  <a:r>
                    <a:rPr lang="en-GB" sz="2400" b="1" baseline="-25000">
                      <a:solidFill>
                        <a:srgbClr val="000000"/>
                      </a:solidFill>
                      <a:latin typeface="Times New Roman" pitchFamily="18" charset="0"/>
                    </a:rPr>
                    <a:t>e</a:t>
                  </a:r>
                </a:p>
              </p:txBody>
            </p:sp>
          </p:grpSp>
          <p:grpSp>
            <p:nvGrpSpPr>
              <p:cNvPr id="17" name="Group 57"/>
              <p:cNvGrpSpPr>
                <a:grpSpLocks/>
              </p:cNvGrpSpPr>
              <p:nvPr/>
            </p:nvGrpSpPr>
            <p:grpSpPr bwMode="auto">
              <a:xfrm>
                <a:off x="1392" y="2459"/>
                <a:ext cx="432" cy="905"/>
                <a:chOff x="1392" y="2352"/>
                <a:chExt cx="432" cy="905"/>
              </a:xfrm>
            </p:grpSpPr>
            <p:sp>
              <p:nvSpPr>
                <p:cNvPr id="7190" name="Rectangle 58"/>
                <p:cNvSpPr>
                  <a:spLocks noChangeArrowheads="1"/>
                </p:cNvSpPr>
                <p:nvPr/>
              </p:nvSpPr>
              <p:spPr bwMode="auto">
                <a:xfrm>
                  <a:off x="1392" y="2777"/>
                  <a:ext cx="432" cy="480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pPr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191" name="Rectangle 59"/>
                <p:cNvSpPr>
                  <a:spLocks noChangeArrowheads="1"/>
                </p:cNvSpPr>
                <p:nvPr/>
              </p:nvSpPr>
              <p:spPr bwMode="auto">
                <a:xfrm>
                  <a:off x="1392" y="2352"/>
                  <a:ext cx="432" cy="480"/>
                </a:xfrm>
                <a:prstGeom prst="rect">
                  <a:avLst/>
                </a:prstGeom>
                <a:solidFill>
                  <a:srgbClr val="FFCC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pPr eaLnBrk="0" hangingPunct="0"/>
                  <a:endParaRPr 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192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1453" y="2448"/>
                  <a:ext cx="371" cy="7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GB" sz="2400" b="1">
                      <a:solidFill>
                        <a:srgbClr val="000000"/>
                      </a:solidFill>
                      <a:latin typeface="Times New Roman" pitchFamily="18" charset="0"/>
                    </a:rPr>
                    <a:t>d</a:t>
                  </a:r>
                  <a:r>
                    <a:rPr lang="en-GB" sz="2400" b="1" baseline="-25000">
                      <a:solidFill>
                        <a:srgbClr val="000000"/>
                      </a:solidFill>
                      <a:latin typeface="Times New Roman" pitchFamily="18" charset="0"/>
                    </a:rPr>
                    <a:t>q</a:t>
                  </a:r>
                </a:p>
                <a:p>
                  <a:pPr eaLnBrk="0" hangingPunct="0"/>
                  <a:endParaRPr lang="en-GB" b="1" baseline="-25000">
                    <a:solidFill>
                      <a:srgbClr val="000000"/>
                    </a:solidFill>
                    <a:latin typeface="Times New Roman" pitchFamily="18" charset="0"/>
                  </a:endParaRPr>
                </a:p>
                <a:p>
                  <a:pPr eaLnBrk="0" hangingPunct="0"/>
                  <a:r>
                    <a:rPr lang="en-GB" sz="2400" b="1">
                      <a:solidFill>
                        <a:srgbClr val="000000"/>
                      </a:solidFill>
                      <a:latin typeface="Times New Roman" pitchFamily="18" charset="0"/>
                    </a:rPr>
                    <a:t>d</a:t>
                  </a:r>
                  <a:r>
                    <a:rPr lang="en-GB" sz="2400" b="1" baseline="30000">
                      <a:solidFill>
                        <a:srgbClr val="000000"/>
                      </a:solidFill>
                      <a:latin typeface="Times New Roman" pitchFamily="18" charset="0"/>
                    </a:rPr>
                    <a:t>c</a:t>
                  </a:r>
                  <a:r>
                    <a:rPr lang="en-GB" sz="2400" b="1" baseline="-25000">
                      <a:solidFill>
                        <a:srgbClr val="000000"/>
                      </a:solidFill>
                      <a:latin typeface="Times New Roman" pitchFamily="18" charset="0"/>
                    </a:rPr>
                    <a:t>q</a:t>
                  </a:r>
                </a:p>
              </p:txBody>
            </p:sp>
          </p:grpSp>
        </p:grpSp>
        <p:sp>
          <p:nvSpPr>
            <p:cNvPr id="7184" name="Line 61"/>
            <p:cNvSpPr>
              <a:spLocks noChangeShapeType="1"/>
            </p:cNvSpPr>
            <p:nvPr/>
          </p:nvSpPr>
          <p:spPr bwMode="auto">
            <a:xfrm flipV="1">
              <a:off x="847" y="2114"/>
              <a:ext cx="528" cy="0"/>
            </a:xfrm>
            <a:prstGeom prst="line">
              <a:avLst/>
            </a:prstGeom>
            <a:noFill/>
            <a:ln w="63500">
              <a:solidFill>
                <a:srgbClr val="00FFFF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185" name="Line 62"/>
            <p:cNvSpPr>
              <a:spLocks noChangeShapeType="1"/>
            </p:cNvSpPr>
            <p:nvPr/>
          </p:nvSpPr>
          <p:spPr bwMode="auto">
            <a:xfrm>
              <a:off x="864" y="2939"/>
              <a:ext cx="480" cy="0"/>
            </a:xfrm>
            <a:prstGeom prst="line">
              <a:avLst/>
            </a:prstGeom>
            <a:noFill/>
            <a:ln w="63500">
              <a:solidFill>
                <a:srgbClr val="00FFFF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7182" name="Text Box 63"/>
          <p:cNvSpPr txBox="1">
            <a:spLocks noChangeArrowheads="1"/>
          </p:cNvSpPr>
          <p:nvPr/>
        </p:nvSpPr>
        <p:spPr bwMode="auto">
          <a:xfrm>
            <a:off x="1882775" y="5689600"/>
            <a:ext cx="368300" cy="519113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b="1">
                <a:solidFill>
                  <a:srgbClr val="000000"/>
                </a:solidFill>
                <a:latin typeface="Times New Roman" pitchFamily="18" charset="0"/>
              </a:rPr>
              <a:t>~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238125" y="0"/>
            <a:ext cx="7038975" cy="819150"/>
          </a:xfrm>
        </p:spPr>
        <p:txBody>
          <a:bodyPr/>
          <a:lstStyle/>
          <a:p>
            <a:pPr>
              <a:defRPr/>
            </a:pPr>
            <a:r>
              <a:rPr lang="en-GB">
                <a:ea typeface="+mj-ea"/>
              </a:rPr>
              <a:t>Measurement principle</a:t>
            </a:r>
          </a:p>
        </p:txBody>
      </p:sp>
      <p:sp>
        <p:nvSpPr>
          <p:cNvPr id="368643" name="Line 3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 flipV="1">
            <a:off x="4252913" y="4257675"/>
            <a:ext cx="2774950" cy="23813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ＭＳ Ｐゴシック" charset="0"/>
            </a:endParaRPr>
          </a:p>
        </p:txBody>
      </p:sp>
      <p:sp>
        <p:nvSpPr>
          <p:cNvPr id="368644" name="Arc 4"/>
          <p:cNvSpPr>
            <a:spLocks/>
          </p:cNvSpPr>
          <p:nvPr>
            <p:custDataLst>
              <p:tags r:id="rId3"/>
            </p:custDataLst>
          </p:nvPr>
        </p:nvSpPr>
        <p:spPr bwMode="auto">
          <a:xfrm flipH="1" flipV="1">
            <a:off x="304800" y="4281488"/>
            <a:ext cx="3414713" cy="889000"/>
          </a:xfrm>
          <a:custGeom>
            <a:avLst/>
            <a:gdLst>
              <a:gd name="T0" fmla="*/ 0 w 21600"/>
              <a:gd name="T1" fmla="*/ 0 h 21600"/>
              <a:gd name="T2" fmla="*/ 3414713 w 21600"/>
              <a:gd name="T3" fmla="*/ 889000 h 21600"/>
              <a:gd name="T4" fmla="*/ 0 w 21600"/>
              <a:gd name="T5" fmla="*/ 8890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 type="none" w="med" len="lg"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en-GB" sz="2400">
              <a:solidFill>
                <a:srgbClr val="3333CC"/>
              </a:solidFill>
              <a:latin typeface="Tahoma" pitchFamily="34" charset="0"/>
              <a:cs typeface="+mn-cs"/>
            </a:endParaRPr>
          </a:p>
        </p:txBody>
      </p:sp>
      <p:sp>
        <p:nvSpPr>
          <p:cNvPr id="368645" name="Arc 5"/>
          <p:cNvSpPr>
            <a:spLocks/>
          </p:cNvSpPr>
          <p:nvPr>
            <p:custDataLst>
              <p:tags r:id="rId4"/>
            </p:custDataLst>
          </p:nvPr>
        </p:nvSpPr>
        <p:spPr bwMode="auto">
          <a:xfrm flipV="1">
            <a:off x="3611563" y="4281488"/>
            <a:ext cx="3416300" cy="889000"/>
          </a:xfrm>
          <a:custGeom>
            <a:avLst/>
            <a:gdLst>
              <a:gd name="T0" fmla="*/ 0 w 21600"/>
              <a:gd name="T1" fmla="*/ 0 h 21600"/>
              <a:gd name="T2" fmla="*/ 3416300 w 21600"/>
              <a:gd name="T3" fmla="*/ 889000 h 21600"/>
              <a:gd name="T4" fmla="*/ 0 w 21600"/>
              <a:gd name="T5" fmla="*/ 8890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 type="triangle" w="med" len="lg"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en-GB" sz="2400">
              <a:solidFill>
                <a:srgbClr val="3333CC"/>
              </a:solidFill>
              <a:latin typeface="Tahoma" pitchFamily="34" charset="0"/>
              <a:cs typeface="+mn-cs"/>
            </a:endParaRPr>
          </a:p>
        </p:txBody>
      </p:sp>
      <p:sp>
        <p:nvSpPr>
          <p:cNvPr id="368646" name="Arc 6"/>
          <p:cNvSpPr>
            <a:spLocks/>
          </p:cNvSpPr>
          <p:nvPr>
            <p:custDataLst>
              <p:tags r:id="rId5"/>
            </p:custDataLst>
          </p:nvPr>
        </p:nvSpPr>
        <p:spPr bwMode="auto">
          <a:xfrm flipH="1">
            <a:off x="304800" y="3632200"/>
            <a:ext cx="3306763" cy="649288"/>
          </a:xfrm>
          <a:custGeom>
            <a:avLst/>
            <a:gdLst>
              <a:gd name="T0" fmla="*/ 776477 w 21600"/>
              <a:gd name="T1" fmla="*/ 0 h 20996"/>
              <a:gd name="T2" fmla="*/ 3306763 w 21600"/>
              <a:gd name="T3" fmla="*/ 649288 h 20996"/>
              <a:gd name="T4" fmla="*/ 0 w 21600"/>
              <a:gd name="T5" fmla="*/ 649288 h 2099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0996" fill="none" extrusionOk="0">
                <a:moveTo>
                  <a:pt x="5072" y="-1"/>
                </a:moveTo>
                <a:cubicBezTo>
                  <a:pt x="14768" y="2342"/>
                  <a:pt x="21600" y="11020"/>
                  <a:pt x="21600" y="20996"/>
                </a:cubicBezTo>
              </a:path>
              <a:path w="21600" h="20996" stroke="0" extrusionOk="0">
                <a:moveTo>
                  <a:pt x="5072" y="-1"/>
                </a:moveTo>
                <a:cubicBezTo>
                  <a:pt x="14768" y="2342"/>
                  <a:pt x="21600" y="11020"/>
                  <a:pt x="21600" y="20996"/>
                </a:cubicBezTo>
                <a:lnTo>
                  <a:pt x="0" y="20996"/>
                </a:lnTo>
                <a:lnTo>
                  <a:pt x="5072" y="-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endParaRPr lang="en-GB" sz="2400">
              <a:solidFill>
                <a:srgbClr val="3333CC"/>
              </a:solidFill>
              <a:latin typeface="Tahoma" pitchFamily="34" charset="0"/>
              <a:cs typeface="+mn-cs"/>
            </a:endParaRPr>
          </a:p>
        </p:txBody>
      </p:sp>
      <p:sp>
        <p:nvSpPr>
          <p:cNvPr id="368647" name="Oval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128963" y="3725863"/>
            <a:ext cx="1087437" cy="1141412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ＭＳ Ｐゴシック" charset="0"/>
            </a:endParaRPr>
          </a:p>
        </p:txBody>
      </p:sp>
      <p:sp>
        <p:nvSpPr>
          <p:cNvPr id="368648" name="Line 8"/>
          <p:cNvSpPr>
            <a:spLocks noChangeShapeType="1"/>
          </p:cNvSpPr>
          <p:nvPr>
            <p:custDataLst>
              <p:tags r:id="rId7"/>
            </p:custDataLst>
          </p:nvPr>
        </p:nvSpPr>
        <p:spPr bwMode="auto">
          <a:xfrm flipV="1">
            <a:off x="3294063" y="2390775"/>
            <a:ext cx="0" cy="1000125"/>
          </a:xfrm>
          <a:prstGeom prst="line">
            <a:avLst/>
          </a:prstGeom>
          <a:noFill/>
          <a:ln w="38100">
            <a:solidFill>
              <a:schemeClr val="folHlink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ＭＳ Ｐゴシック" charset="0"/>
            </a:endParaRPr>
          </a:p>
        </p:txBody>
      </p:sp>
      <p:sp>
        <p:nvSpPr>
          <p:cNvPr id="368649" name="Text Box 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760663" y="2613025"/>
            <a:ext cx="7493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>
                <a:solidFill>
                  <a:srgbClr val="3333FF"/>
                </a:solidFill>
                <a:latin typeface="Tahoma" charset="0"/>
                <a:cs typeface="ＭＳ Ｐゴシック" charset="0"/>
              </a:rPr>
              <a:t>B</a:t>
            </a:r>
          </a:p>
        </p:txBody>
      </p:sp>
      <p:sp>
        <p:nvSpPr>
          <p:cNvPr id="368650" name="Text Box 10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722688" y="2613025"/>
            <a:ext cx="74295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400">
                <a:solidFill>
                  <a:srgbClr val="FF3300"/>
                </a:solidFill>
                <a:latin typeface="Tahoma" charset="0"/>
                <a:cs typeface="ＭＳ Ｐゴシック" charset="0"/>
              </a:rPr>
              <a:t>E</a:t>
            </a:r>
          </a:p>
        </p:txBody>
      </p:sp>
      <p:sp>
        <p:nvSpPr>
          <p:cNvPr id="368651" name="Text Box 1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710113" y="4213225"/>
            <a:ext cx="495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GB" sz="2400">
                <a:solidFill>
                  <a:srgbClr val="000000"/>
                </a:solidFill>
                <a:latin typeface="Symbol" charset="0"/>
                <a:cs typeface="ＭＳ Ｐゴシック" charset="0"/>
              </a:rPr>
              <a:t>m</a:t>
            </a:r>
            <a:r>
              <a:rPr lang="en-GB" sz="2400" baseline="-25000">
                <a:solidFill>
                  <a:srgbClr val="000000"/>
                </a:solidFill>
                <a:latin typeface="Times New Roman" charset="0"/>
                <a:cs typeface="ＭＳ Ｐゴシック" charset="0"/>
              </a:rPr>
              <a:t>B</a:t>
            </a:r>
            <a:endParaRPr lang="en-GB" sz="2400">
              <a:solidFill>
                <a:srgbClr val="000000"/>
              </a:solidFill>
              <a:latin typeface="Times New Roman" charset="0"/>
              <a:cs typeface="ＭＳ Ｐゴシック" charset="0"/>
            </a:endParaRPr>
          </a:p>
        </p:txBody>
      </p:sp>
      <p:sp>
        <p:nvSpPr>
          <p:cNvPr id="368652" name="Text Box 1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95313" y="990600"/>
            <a:ext cx="7377112" cy="106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3333CC"/>
              </a:buClr>
              <a:buSzPct val="60000"/>
              <a:buFont typeface="Wingdings" charset="0"/>
              <a:buNone/>
              <a:defRPr/>
            </a:pPr>
            <a:r>
              <a:rPr lang="en-GB" sz="3200">
                <a:solidFill>
                  <a:srgbClr val="000000"/>
                </a:solidFill>
                <a:latin typeface="Tahoma" charset="0"/>
                <a:cs typeface="ＭＳ Ｐゴシック" charset="0"/>
              </a:rPr>
              <a:t>Measure Larmor spin precession freq in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3333CC"/>
              </a:buClr>
              <a:buSzPct val="60000"/>
              <a:buFont typeface="Wingdings" charset="0"/>
              <a:buNone/>
              <a:defRPr/>
            </a:pPr>
            <a:r>
              <a:rPr lang="en-GB" sz="3200">
                <a:solidFill>
                  <a:srgbClr val="000000"/>
                </a:solidFill>
                <a:latin typeface="Tahoma" charset="0"/>
                <a:cs typeface="ＭＳ Ｐゴシック" charset="0"/>
              </a:rPr>
              <a:t>parallel &amp; antiparallel </a:t>
            </a:r>
            <a:r>
              <a:rPr lang="en-GB" sz="3200" b="1">
                <a:solidFill>
                  <a:srgbClr val="000000"/>
                </a:solidFill>
                <a:latin typeface="Tahoma" charset="0"/>
                <a:cs typeface="ＭＳ Ｐゴシック" charset="0"/>
              </a:rPr>
              <a:t>B</a:t>
            </a:r>
            <a:r>
              <a:rPr lang="en-GB" sz="3200">
                <a:solidFill>
                  <a:srgbClr val="000000"/>
                </a:solidFill>
                <a:latin typeface="Tahoma" charset="0"/>
                <a:cs typeface="ＭＳ Ｐゴシック" charset="0"/>
              </a:rPr>
              <a:t> and </a:t>
            </a:r>
            <a:r>
              <a:rPr lang="en-GB" sz="3200" b="1">
                <a:solidFill>
                  <a:srgbClr val="000000"/>
                </a:solidFill>
                <a:latin typeface="Tahoma" charset="0"/>
                <a:cs typeface="ＭＳ Ｐゴシック" charset="0"/>
              </a:rPr>
              <a:t>E</a:t>
            </a:r>
            <a:r>
              <a:rPr lang="en-GB" sz="3200">
                <a:solidFill>
                  <a:srgbClr val="000000"/>
                </a:solidFill>
                <a:latin typeface="Tahoma" charset="0"/>
                <a:cs typeface="ＭＳ Ｐゴシック" charset="0"/>
              </a:rPr>
              <a:t> fields</a:t>
            </a:r>
          </a:p>
        </p:txBody>
      </p:sp>
      <p:grpSp>
        <p:nvGrpSpPr>
          <p:cNvPr id="2" name="Group 13"/>
          <p:cNvGrpSpPr>
            <a:grpSpLocks/>
          </p:cNvGrpSpPr>
          <p:nvPr>
            <p:custDataLst>
              <p:tags r:id="rId12"/>
            </p:custDataLst>
          </p:nvPr>
        </p:nvGrpSpPr>
        <p:grpSpPr bwMode="auto">
          <a:xfrm rot="5400000">
            <a:off x="2857500" y="4181475"/>
            <a:ext cx="1447800" cy="304800"/>
            <a:chOff x="982" y="2391"/>
            <a:chExt cx="1243" cy="315"/>
          </a:xfrm>
        </p:grpSpPr>
        <p:sp>
          <p:nvSpPr>
            <p:cNvPr id="368654" name="Arc 14"/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 flipH="1" flipV="1">
              <a:off x="978" y="2396"/>
              <a:ext cx="619" cy="315"/>
            </a:xfrm>
            <a:custGeom>
              <a:avLst/>
              <a:gdLst>
                <a:gd name="T0" fmla="*/ 0 w 21600"/>
                <a:gd name="T1" fmla="*/ 0 h 21600"/>
                <a:gd name="T2" fmla="*/ 619 w 21600"/>
                <a:gd name="T3" fmla="*/ 315 h 21600"/>
                <a:gd name="T4" fmla="*/ 0 w 21600"/>
                <a:gd name="T5" fmla="*/ 315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3399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buFontTx/>
                <a:buChar char="•"/>
              </a:pPr>
              <a:endParaRPr lang="en-GB" sz="2400">
                <a:solidFill>
                  <a:srgbClr val="3333CC"/>
                </a:solidFill>
                <a:latin typeface="Tahoma" pitchFamily="34" charset="0"/>
                <a:cs typeface="+mn-cs"/>
              </a:endParaRPr>
            </a:p>
          </p:txBody>
        </p:sp>
        <p:sp>
          <p:nvSpPr>
            <p:cNvPr id="368655" name="Arc 15"/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 flipV="1">
              <a:off x="1602" y="2396"/>
              <a:ext cx="620" cy="315"/>
            </a:xfrm>
            <a:custGeom>
              <a:avLst/>
              <a:gdLst>
                <a:gd name="T0" fmla="*/ 0 w 21600"/>
                <a:gd name="T1" fmla="*/ 0 h 21600"/>
                <a:gd name="T2" fmla="*/ 620 w 21600"/>
                <a:gd name="T3" fmla="*/ 315 h 21600"/>
                <a:gd name="T4" fmla="*/ 0 w 21600"/>
                <a:gd name="T5" fmla="*/ 315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buFontTx/>
                <a:buChar char="•"/>
              </a:pPr>
              <a:endParaRPr lang="en-GB" sz="2400">
                <a:solidFill>
                  <a:srgbClr val="3333CC"/>
                </a:solidFill>
                <a:latin typeface="Tahoma" pitchFamily="34" charset="0"/>
                <a:cs typeface="+mn-cs"/>
              </a:endParaRPr>
            </a:p>
          </p:txBody>
        </p:sp>
      </p:grpSp>
      <p:grpSp>
        <p:nvGrpSpPr>
          <p:cNvPr id="3" name="Group 16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3706813" y="2390775"/>
            <a:ext cx="5411787" cy="2819400"/>
            <a:chOff x="2335" y="1728"/>
            <a:chExt cx="3409" cy="1776"/>
          </a:xfrm>
        </p:grpSpPr>
        <p:sp>
          <p:nvSpPr>
            <p:cNvPr id="368657" name="Line 17"/>
            <p:cNvSpPr>
              <a:spLocks noChangeShapeType="1"/>
            </p:cNvSpPr>
            <p:nvPr>
              <p:custDataLst>
                <p:tags r:id="rId20"/>
              </p:custDataLst>
            </p:nvPr>
          </p:nvSpPr>
          <p:spPr bwMode="auto">
            <a:xfrm flipV="1">
              <a:off x="2679" y="1728"/>
              <a:ext cx="0" cy="63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ＭＳ Ｐゴシック" charset="0"/>
              </a:endParaRPr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2335" y="2192"/>
              <a:ext cx="3409" cy="1312"/>
              <a:chOff x="2334" y="2192"/>
              <a:chExt cx="3410" cy="1312"/>
            </a:xfrm>
          </p:grpSpPr>
          <p:grpSp>
            <p:nvGrpSpPr>
              <p:cNvPr id="5" name="Group 19"/>
              <p:cNvGrpSpPr>
                <a:grpSpLocks/>
              </p:cNvGrpSpPr>
              <p:nvPr/>
            </p:nvGrpSpPr>
            <p:grpSpPr bwMode="auto">
              <a:xfrm>
                <a:off x="2334" y="2917"/>
                <a:ext cx="2428" cy="587"/>
                <a:chOff x="2334" y="2917"/>
                <a:chExt cx="2428" cy="587"/>
              </a:xfrm>
            </p:grpSpPr>
            <p:sp>
              <p:nvSpPr>
                <p:cNvPr id="368660" name="Line 20"/>
                <p:cNvSpPr>
                  <a:spLocks noChangeShapeType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4426" y="2919"/>
                  <a:ext cx="336" cy="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buFontTx/>
                    <a:buChar char="•"/>
                    <a:defRPr/>
                  </a:pPr>
                  <a:endParaRPr lang="en-US" sz="2400">
                    <a:solidFill>
                      <a:srgbClr val="3333CC"/>
                    </a:solidFill>
                    <a:latin typeface="Tahoma" charset="0"/>
                    <a:cs typeface="ＭＳ Ｐゴシック" charset="0"/>
                  </a:endParaRPr>
                </a:p>
              </p:txBody>
            </p:sp>
            <p:sp>
              <p:nvSpPr>
                <p:cNvPr id="368661" name="Arc 21"/>
                <p:cNvSpPr>
                  <a:spLocks/>
                </p:cNvSpPr>
                <p:nvPr>
                  <p:custDataLst>
                    <p:tags r:id="rId23"/>
                  </p:custDataLst>
                </p:nvPr>
              </p:nvSpPr>
              <p:spPr bwMode="auto">
                <a:xfrm rot="10702068" flipH="1">
                  <a:off x="2334" y="2917"/>
                  <a:ext cx="2426" cy="587"/>
                </a:xfrm>
                <a:custGeom>
                  <a:avLst/>
                  <a:gdLst>
                    <a:gd name="T0" fmla="*/ 1507 w 21597"/>
                    <a:gd name="T1" fmla="*/ 0 h 16932"/>
                    <a:gd name="T2" fmla="*/ 2426 w 21597"/>
                    <a:gd name="T3" fmla="*/ 574 h 16932"/>
                    <a:gd name="T4" fmla="*/ 0 w 21597"/>
                    <a:gd name="T5" fmla="*/ 587 h 1693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597" h="16932" fill="none" extrusionOk="0">
                      <a:moveTo>
                        <a:pt x="13411" y="0"/>
                      </a:moveTo>
                      <a:cubicBezTo>
                        <a:pt x="18482" y="4016"/>
                        <a:pt x="21485" y="10093"/>
                        <a:pt x="21596" y="16561"/>
                      </a:cubicBezTo>
                    </a:path>
                    <a:path w="21597" h="16932" stroke="0" extrusionOk="0">
                      <a:moveTo>
                        <a:pt x="13411" y="0"/>
                      </a:moveTo>
                      <a:cubicBezTo>
                        <a:pt x="18482" y="4016"/>
                        <a:pt x="21485" y="10093"/>
                        <a:pt x="21596" y="16561"/>
                      </a:cubicBezTo>
                      <a:lnTo>
                        <a:pt x="0" y="16932"/>
                      </a:lnTo>
                      <a:lnTo>
                        <a:pt x="1341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lg"/>
                </a:ln>
                <a:effectLst/>
              </p:spPr>
              <p:txBody>
                <a:bodyPr wrap="none" anchor="ctr"/>
                <a:lstStyle/>
                <a:p>
                  <a:pPr>
                    <a:buFontTx/>
                    <a:buChar char="•"/>
                  </a:pPr>
                  <a:endParaRPr lang="en-GB" sz="2400">
                    <a:solidFill>
                      <a:srgbClr val="3333CC"/>
                    </a:solidFill>
                    <a:latin typeface="Tahoma" pitchFamily="34" charset="0"/>
                    <a:cs typeface="+mn-cs"/>
                  </a:endParaRPr>
                </a:p>
              </p:txBody>
            </p:sp>
          </p:grpSp>
          <p:sp>
            <p:nvSpPr>
              <p:cNvPr id="368662" name="Text Box 22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949" y="2192"/>
                <a:ext cx="1795" cy="5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GB" sz="2400" dirty="0" smtClean="0">
                    <a:solidFill>
                      <a:srgbClr val="000000"/>
                    </a:solidFill>
                    <a:latin typeface="Tahoma" charset="0"/>
                    <a:cs typeface="ＭＳ Ｐゴシック" charset="0"/>
                  </a:rPr>
                  <a:t>d </a:t>
                </a:r>
                <a:r>
                  <a:rPr lang="en-GB" sz="2400" dirty="0">
                    <a:solidFill>
                      <a:srgbClr val="000000"/>
                    </a:solidFill>
                    <a:latin typeface="Tahoma" charset="0"/>
                    <a:cs typeface="ＭＳ Ｐゴシック" charset="0"/>
                  </a:rPr>
                  <a:t>makes precession</a:t>
                </a:r>
              </a:p>
              <a:p>
                <a:pPr eaLnBrk="0" hangingPunct="0">
                  <a:defRPr/>
                </a:pPr>
                <a:r>
                  <a:rPr lang="en-GB" sz="2400" dirty="0">
                    <a:solidFill>
                      <a:srgbClr val="000000"/>
                    </a:solidFill>
                    <a:latin typeface="Tahoma" charset="0"/>
                    <a:cs typeface="ＭＳ Ｐゴシック" charset="0"/>
                  </a:rPr>
                  <a:t>faster...</a:t>
                </a:r>
              </a:p>
            </p:txBody>
          </p:sp>
        </p:grpSp>
      </p:grpSp>
      <p:sp>
        <p:nvSpPr>
          <p:cNvPr id="368663" name="Text Box 2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765300" y="6043613"/>
            <a:ext cx="5834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>
                <a:solidFill>
                  <a:srgbClr val="3333CC"/>
                </a:solidFill>
                <a:latin typeface="Tahoma" charset="0"/>
                <a:cs typeface="ＭＳ Ｐゴシック" charset="0"/>
              </a:rPr>
              <a:t>Reverse E relative to B, look for freq shift.</a:t>
            </a:r>
          </a:p>
        </p:txBody>
      </p:sp>
      <p:grpSp>
        <p:nvGrpSpPr>
          <p:cNvPr id="6" name="Group 24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3729038" y="2409825"/>
            <a:ext cx="3762375" cy="3441700"/>
            <a:chOff x="2349" y="1740"/>
            <a:chExt cx="2370" cy="2168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2349" y="2688"/>
              <a:ext cx="2370" cy="1220"/>
              <a:chOff x="2349" y="2688"/>
              <a:chExt cx="2370" cy="1220"/>
            </a:xfrm>
          </p:grpSpPr>
          <p:sp>
            <p:nvSpPr>
              <p:cNvPr id="368666" name="Text Box 26"/>
              <p:cNvSpPr txBox="1"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3734" y="3658"/>
                <a:ext cx="98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GB" sz="2400">
                    <a:solidFill>
                      <a:srgbClr val="000000"/>
                    </a:solidFill>
                    <a:latin typeface="Tahoma" charset="0"/>
                    <a:cs typeface="ＭＳ Ｐゴシック" charset="0"/>
                  </a:rPr>
                  <a:t>... or slower.</a:t>
                </a:r>
              </a:p>
            </p:txBody>
          </p:sp>
          <p:grpSp>
            <p:nvGrpSpPr>
              <p:cNvPr id="8" name="Group 27"/>
              <p:cNvGrpSpPr>
                <a:grpSpLocks/>
              </p:cNvGrpSpPr>
              <p:nvPr/>
            </p:nvGrpSpPr>
            <p:grpSpPr bwMode="auto">
              <a:xfrm>
                <a:off x="2349" y="2688"/>
                <a:ext cx="2050" cy="240"/>
                <a:chOff x="2349" y="2688"/>
                <a:chExt cx="2050" cy="240"/>
              </a:xfrm>
            </p:grpSpPr>
            <p:sp>
              <p:nvSpPr>
                <p:cNvPr id="368668" name="Line 28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 flipH="1" flipV="1">
                  <a:off x="4083" y="2915"/>
                  <a:ext cx="316" cy="2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buFontTx/>
                    <a:buChar char="•"/>
                    <a:defRPr/>
                  </a:pPr>
                  <a:endParaRPr lang="en-US" sz="2400">
                    <a:solidFill>
                      <a:srgbClr val="3333CC"/>
                    </a:solidFill>
                    <a:latin typeface="Tahoma" charset="0"/>
                    <a:cs typeface="ＭＳ Ｐゴシック" charset="0"/>
                  </a:endParaRPr>
                </a:p>
              </p:txBody>
            </p:sp>
            <p:sp>
              <p:nvSpPr>
                <p:cNvPr id="368669" name="Arc 29"/>
                <p:cNvSpPr>
                  <a:spLocks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 rot="-10702068" flipH="1" flipV="1">
                  <a:off x="2349" y="2688"/>
                  <a:ext cx="1754" cy="240"/>
                </a:xfrm>
                <a:custGeom>
                  <a:avLst/>
                  <a:gdLst>
                    <a:gd name="T0" fmla="*/ 1089 w 21597"/>
                    <a:gd name="T1" fmla="*/ 0 h 16932"/>
                    <a:gd name="T2" fmla="*/ 1754 w 21597"/>
                    <a:gd name="T3" fmla="*/ 235 h 16932"/>
                    <a:gd name="T4" fmla="*/ 0 w 21597"/>
                    <a:gd name="T5" fmla="*/ 240 h 1693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597" h="16932" fill="none" extrusionOk="0">
                      <a:moveTo>
                        <a:pt x="13411" y="0"/>
                      </a:moveTo>
                      <a:cubicBezTo>
                        <a:pt x="18482" y="4016"/>
                        <a:pt x="21485" y="10093"/>
                        <a:pt x="21596" y="16561"/>
                      </a:cubicBezTo>
                    </a:path>
                    <a:path w="21597" h="16932" stroke="0" extrusionOk="0">
                      <a:moveTo>
                        <a:pt x="13411" y="0"/>
                      </a:moveTo>
                      <a:cubicBezTo>
                        <a:pt x="18482" y="4016"/>
                        <a:pt x="21485" y="10093"/>
                        <a:pt x="21596" y="16561"/>
                      </a:cubicBezTo>
                      <a:lnTo>
                        <a:pt x="0" y="16932"/>
                      </a:lnTo>
                      <a:lnTo>
                        <a:pt x="1341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lg"/>
                </a:ln>
                <a:effectLst/>
              </p:spPr>
              <p:txBody>
                <a:bodyPr wrap="none" anchor="ctr"/>
                <a:lstStyle/>
                <a:p>
                  <a:pPr>
                    <a:buFontTx/>
                    <a:buChar char="•"/>
                  </a:pPr>
                  <a:endParaRPr lang="en-GB" sz="2400">
                    <a:solidFill>
                      <a:srgbClr val="3333CC"/>
                    </a:solidFill>
                    <a:latin typeface="Tahoma" pitchFamily="34" charset="0"/>
                    <a:cs typeface="+mn-cs"/>
                  </a:endParaRPr>
                </a:p>
              </p:txBody>
            </p:sp>
          </p:grpSp>
        </p:grpSp>
        <p:sp>
          <p:nvSpPr>
            <p:cNvPr id="368670" name="Line 30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2679" y="1740"/>
              <a:ext cx="0" cy="63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ＭＳ Ｐゴシック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0" grpId="0" autoUpdateAnimBg="0"/>
      <p:bldP spid="36866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7" name="Rectangle 2856"/>
          <p:cNvSpPr/>
          <p:nvPr/>
        </p:nvSpPr>
        <p:spPr>
          <a:xfrm>
            <a:off x="9001156" y="0"/>
            <a:ext cx="1428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2854" name="Rectangle 2853"/>
          <p:cNvSpPr/>
          <p:nvPr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2853" name="Rectangle 2852"/>
          <p:cNvSpPr/>
          <p:nvPr/>
        </p:nvSpPr>
        <p:spPr>
          <a:xfrm>
            <a:off x="0" y="0"/>
            <a:ext cx="9144000" cy="7143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pic>
        <p:nvPicPr>
          <p:cNvPr id="244738" name="Picture 2" descr="EdmSchematic1"/>
          <p:cNvPicPr>
            <a:picLocks noChangeAspect="1" noChangeArrowheads="1"/>
          </p:cNvPicPr>
          <p:nvPr/>
        </p:nvPicPr>
        <p:blipFill>
          <a:blip r:embed="rId2" cstate="print">
            <a:lum bright="20000" contrast="60000"/>
          </a:blip>
          <a:srcRect t="22958"/>
          <a:stretch>
            <a:fillRect/>
          </a:stretch>
        </p:blipFill>
        <p:spPr bwMode="auto">
          <a:xfrm>
            <a:off x="15875" y="603250"/>
            <a:ext cx="9105900" cy="526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739" name="Picture 3" descr="EdmSchematic2"/>
          <p:cNvPicPr>
            <a:picLocks noChangeAspect="1" noChangeArrowheads="1"/>
          </p:cNvPicPr>
          <p:nvPr/>
        </p:nvPicPr>
        <p:blipFill>
          <a:blip r:embed="rId3" cstate="print">
            <a:lum bright="20000" contrast="60000"/>
          </a:blip>
          <a:srcRect t="23141" b="25111"/>
          <a:stretch>
            <a:fillRect/>
          </a:stretch>
        </p:blipFill>
        <p:spPr bwMode="auto">
          <a:xfrm>
            <a:off x="19050" y="615950"/>
            <a:ext cx="91059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743" name="Text Box 7"/>
          <p:cNvSpPr txBox="1">
            <a:spLocks noChangeArrowheads="1"/>
          </p:cNvSpPr>
          <p:nvPr/>
        </p:nvSpPr>
        <p:spPr bwMode="auto">
          <a:xfrm>
            <a:off x="1220788" y="1925638"/>
            <a:ext cx="147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sz="2000">
                <a:solidFill>
                  <a:prstClr val="black"/>
                </a:solidFill>
                <a:latin typeface="Calibri"/>
                <a:cs typeface="Times New Roman" pitchFamily="18" charset="0"/>
              </a:rPr>
              <a:t>Pulsed YbF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sz="2000">
                <a:solidFill>
                  <a:prstClr val="black"/>
                </a:solidFill>
                <a:latin typeface="Calibri"/>
                <a:cs typeface="Times New Roman" pitchFamily="18" charset="0"/>
              </a:rPr>
              <a:t> beam</a:t>
            </a:r>
          </a:p>
        </p:txBody>
      </p:sp>
      <p:sp>
        <p:nvSpPr>
          <p:cNvPr id="244744" name="Rectangle 8"/>
          <p:cNvSpPr>
            <a:spLocks noChangeArrowheads="1"/>
          </p:cNvSpPr>
          <p:nvPr/>
        </p:nvSpPr>
        <p:spPr bwMode="auto">
          <a:xfrm>
            <a:off x="2692400" y="3217863"/>
            <a:ext cx="1900238" cy="7016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>
                <a:solidFill>
                  <a:srgbClr val="00FF00"/>
                </a:solidFill>
                <a:latin typeface="Calibri"/>
              </a:rPr>
              <a:t>Pump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000">
                <a:solidFill>
                  <a:srgbClr val="00FF00"/>
                </a:solidFill>
                <a:latin typeface="Calibri"/>
              </a:rPr>
              <a:t>A-X Q(0) F=1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005638" y="336550"/>
            <a:ext cx="1930400" cy="2357438"/>
            <a:chOff x="4422" y="1162"/>
            <a:chExt cx="1216" cy="1485"/>
          </a:xfrm>
        </p:grpSpPr>
        <p:sp>
          <p:nvSpPr>
            <p:cNvPr id="244746" name="Rectangle 10"/>
            <p:cNvSpPr>
              <a:spLocks noChangeArrowheads="1"/>
            </p:cNvSpPr>
            <p:nvPr/>
          </p:nvSpPr>
          <p:spPr bwMode="auto">
            <a:xfrm>
              <a:off x="4422" y="2205"/>
              <a:ext cx="1216" cy="44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00FF00"/>
                  </a:solidFill>
                  <a:latin typeface="Calibri"/>
                </a:rPr>
                <a:t>Probe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2000" dirty="0">
                  <a:solidFill>
                    <a:srgbClr val="00FF00"/>
                  </a:solidFill>
                  <a:latin typeface="Calibri"/>
                </a:rPr>
                <a:t>A-X Q(0) </a:t>
              </a:r>
              <a:r>
                <a:rPr lang="en-GB" sz="2000" dirty="0" smtClean="0">
                  <a:solidFill>
                    <a:srgbClr val="00FF00"/>
                  </a:solidFill>
                  <a:latin typeface="Calibri"/>
                </a:rPr>
                <a:t>F=0</a:t>
              </a:r>
              <a:endParaRPr lang="en-GB" sz="2000" dirty="0">
                <a:solidFill>
                  <a:srgbClr val="00FF00"/>
                </a:solidFill>
                <a:latin typeface="Calibri"/>
              </a:endParaRPr>
            </a:p>
          </p:txBody>
        </p:sp>
        <p:sp>
          <p:nvSpPr>
            <p:cNvPr id="244747" name="Text Box 11"/>
            <p:cNvSpPr txBox="1">
              <a:spLocks noChangeArrowheads="1"/>
            </p:cNvSpPr>
            <p:nvPr/>
          </p:nvSpPr>
          <p:spPr bwMode="auto">
            <a:xfrm>
              <a:off x="4785" y="1162"/>
              <a:ext cx="449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2000">
                  <a:solidFill>
                    <a:srgbClr val="0066FF"/>
                  </a:solidFill>
                  <a:latin typeface="Calibri"/>
                </a:rPr>
                <a:t>PMT</a:t>
              </a:r>
            </a:p>
          </p:txBody>
        </p:sp>
      </p:grpSp>
      <p:sp>
        <p:nvSpPr>
          <p:cNvPr id="303250" name="Text Box 4242"/>
          <p:cNvSpPr txBox="1">
            <a:spLocks noChangeArrowheads="1"/>
          </p:cNvSpPr>
          <p:nvPr/>
        </p:nvSpPr>
        <p:spPr bwMode="auto">
          <a:xfrm rot="-826649">
            <a:off x="6899275" y="1550988"/>
            <a:ext cx="1189038" cy="3968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000">
                <a:solidFill>
                  <a:prstClr val="black"/>
                </a:solidFill>
                <a:latin typeface="Calibri"/>
              </a:rPr>
              <a:t>3K beam</a:t>
            </a:r>
            <a:endParaRPr lang="en-US" sz="20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4781" name="Line 45"/>
          <p:cNvSpPr>
            <a:spLocks noChangeShapeType="1"/>
          </p:cNvSpPr>
          <p:nvPr/>
        </p:nvSpPr>
        <p:spPr bwMode="auto">
          <a:xfrm>
            <a:off x="5400675" y="2640013"/>
            <a:ext cx="0" cy="727075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" name="Group 1469"/>
          <p:cNvGrpSpPr>
            <a:grpSpLocks/>
          </p:cNvGrpSpPr>
          <p:nvPr/>
        </p:nvGrpSpPr>
        <p:grpSpPr bwMode="auto">
          <a:xfrm>
            <a:off x="1481138" y="4672013"/>
            <a:ext cx="2601912" cy="1284287"/>
            <a:chOff x="705" y="1679"/>
            <a:chExt cx="1639" cy="809"/>
          </a:xfrm>
        </p:grpSpPr>
        <p:sp>
          <p:nvSpPr>
            <p:cNvPr id="299454" name="Rectangle 1470"/>
            <p:cNvSpPr>
              <a:spLocks noChangeArrowheads="1"/>
            </p:cNvSpPr>
            <p:nvPr/>
          </p:nvSpPr>
          <p:spPr bwMode="auto">
            <a:xfrm>
              <a:off x="1277" y="1796"/>
              <a:ext cx="350" cy="1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55" name="Rectangle 1471"/>
            <p:cNvSpPr>
              <a:spLocks noChangeArrowheads="1"/>
            </p:cNvSpPr>
            <p:nvPr/>
          </p:nvSpPr>
          <p:spPr bwMode="auto">
            <a:xfrm>
              <a:off x="1994" y="1796"/>
              <a:ext cx="350" cy="12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56" name="Rectangle 1472"/>
            <p:cNvSpPr>
              <a:spLocks noChangeArrowheads="1"/>
            </p:cNvSpPr>
            <p:nvPr/>
          </p:nvSpPr>
          <p:spPr bwMode="auto">
            <a:xfrm>
              <a:off x="1685" y="1852"/>
              <a:ext cx="237" cy="13"/>
            </a:xfrm>
            <a:prstGeom prst="rect">
              <a:avLst/>
            </a:prstGeom>
            <a:solidFill>
              <a:srgbClr val="61A12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57" name="Rectangle 1473"/>
            <p:cNvSpPr>
              <a:spLocks noChangeArrowheads="1"/>
            </p:cNvSpPr>
            <p:nvPr/>
          </p:nvSpPr>
          <p:spPr bwMode="auto">
            <a:xfrm>
              <a:off x="1685" y="2344"/>
              <a:ext cx="237" cy="1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58" name="Text Box 1474"/>
            <p:cNvSpPr txBox="1">
              <a:spLocks noChangeArrowheads="1"/>
            </p:cNvSpPr>
            <p:nvPr/>
          </p:nvSpPr>
          <p:spPr bwMode="auto">
            <a:xfrm>
              <a:off x="705" y="1679"/>
              <a:ext cx="39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 anchorCtr="1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2200">
                  <a:solidFill>
                    <a:srgbClr val="CCFFFF"/>
                  </a:solidFill>
                  <a:latin typeface="Calibri"/>
                </a:rPr>
                <a:t>F=1</a:t>
              </a:r>
            </a:p>
          </p:txBody>
        </p:sp>
        <p:sp>
          <p:nvSpPr>
            <p:cNvPr id="299459" name="Text Box 1475"/>
            <p:cNvSpPr txBox="1">
              <a:spLocks noChangeArrowheads="1"/>
            </p:cNvSpPr>
            <p:nvPr/>
          </p:nvSpPr>
          <p:spPr bwMode="auto">
            <a:xfrm>
              <a:off x="946" y="2219"/>
              <a:ext cx="42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 anchorCtr="1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2200">
                  <a:solidFill>
                    <a:srgbClr val="CCFFFF"/>
                  </a:solidFill>
                  <a:latin typeface="Calibri"/>
                </a:rPr>
                <a:t>F=0</a:t>
              </a:r>
            </a:p>
          </p:txBody>
        </p:sp>
      </p:grpSp>
      <p:sp>
        <p:nvSpPr>
          <p:cNvPr id="299460" name="Rectangle 1476"/>
          <p:cNvSpPr>
            <a:spLocks noChangeArrowheads="1"/>
          </p:cNvSpPr>
          <p:nvPr/>
        </p:nvSpPr>
        <p:spPr bwMode="auto">
          <a:xfrm>
            <a:off x="3479800" y="4618038"/>
            <a:ext cx="228600" cy="76200"/>
          </a:xfrm>
          <a:prstGeom prst="rect">
            <a:avLst/>
          </a:prstGeom>
          <a:solidFill>
            <a:srgbClr val="000000"/>
          </a:solidFill>
          <a:ln w="63500">
            <a:solidFill>
              <a:srgbClr val="000000"/>
            </a:solidFill>
            <a:miter lim="800000"/>
            <a:headEnd/>
            <a:tailEnd type="none" w="lg" len="lg"/>
          </a:ln>
          <a:effec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4" name="Group 1477"/>
          <p:cNvGrpSpPr>
            <a:grpSpLocks/>
          </p:cNvGrpSpPr>
          <p:nvPr/>
        </p:nvGrpSpPr>
        <p:grpSpPr bwMode="auto">
          <a:xfrm>
            <a:off x="3105150" y="4841875"/>
            <a:ext cx="225425" cy="223838"/>
            <a:chOff x="4073" y="1787"/>
            <a:chExt cx="142" cy="141"/>
          </a:xfrm>
        </p:grpSpPr>
        <p:sp>
          <p:nvSpPr>
            <p:cNvPr id="299462" name="Rectangle 1478"/>
            <p:cNvSpPr>
              <a:spLocks noChangeArrowheads="1"/>
            </p:cNvSpPr>
            <p:nvPr/>
          </p:nvSpPr>
          <p:spPr bwMode="auto">
            <a:xfrm>
              <a:off x="4139" y="1787"/>
              <a:ext cx="9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63" name="Rectangle 1479"/>
            <p:cNvSpPr>
              <a:spLocks noChangeArrowheads="1"/>
            </p:cNvSpPr>
            <p:nvPr/>
          </p:nvSpPr>
          <p:spPr bwMode="auto">
            <a:xfrm>
              <a:off x="4139" y="1787"/>
              <a:ext cx="6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64" name="Rectangle 1480"/>
            <p:cNvSpPr>
              <a:spLocks noChangeArrowheads="1"/>
            </p:cNvSpPr>
            <p:nvPr/>
          </p:nvSpPr>
          <p:spPr bwMode="auto">
            <a:xfrm>
              <a:off x="4134" y="1788"/>
              <a:ext cx="19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65" name="Rectangle 1481"/>
            <p:cNvSpPr>
              <a:spLocks noChangeArrowheads="1"/>
            </p:cNvSpPr>
            <p:nvPr/>
          </p:nvSpPr>
          <p:spPr bwMode="auto">
            <a:xfrm>
              <a:off x="4134" y="1788"/>
              <a:ext cx="11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66" name="Rectangle 1482"/>
            <p:cNvSpPr>
              <a:spLocks noChangeArrowheads="1"/>
            </p:cNvSpPr>
            <p:nvPr/>
          </p:nvSpPr>
          <p:spPr bwMode="auto">
            <a:xfrm>
              <a:off x="4128" y="1788"/>
              <a:ext cx="3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67" name="Rectangle 1483"/>
            <p:cNvSpPr>
              <a:spLocks noChangeArrowheads="1"/>
            </p:cNvSpPr>
            <p:nvPr/>
          </p:nvSpPr>
          <p:spPr bwMode="auto">
            <a:xfrm>
              <a:off x="4128" y="1788"/>
              <a:ext cx="18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68" name="Rectangle 1484"/>
            <p:cNvSpPr>
              <a:spLocks noChangeArrowheads="1"/>
            </p:cNvSpPr>
            <p:nvPr/>
          </p:nvSpPr>
          <p:spPr bwMode="auto">
            <a:xfrm>
              <a:off x="4126" y="1789"/>
              <a:ext cx="35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69" name="Rectangle 1485"/>
            <p:cNvSpPr>
              <a:spLocks noChangeArrowheads="1"/>
            </p:cNvSpPr>
            <p:nvPr/>
          </p:nvSpPr>
          <p:spPr bwMode="auto">
            <a:xfrm>
              <a:off x="4126" y="1789"/>
              <a:ext cx="20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0" name="Rectangle 1486"/>
            <p:cNvSpPr>
              <a:spLocks noChangeArrowheads="1"/>
            </p:cNvSpPr>
            <p:nvPr/>
          </p:nvSpPr>
          <p:spPr bwMode="auto">
            <a:xfrm>
              <a:off x="4125" y="1790"/>
              <a:ext cx="37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1" name="Rectangle 1487"/>
            <p:cNvSpPr>
              <a:spLocks noChangeArrowheads="1"/>
            </p:cNvSpPr>
            <p:nvPr/>
          </p:nvSpPr>
          <p:spPr bwMode="auto">
            <a:xfrm>
              <a:off x="4125" y="1790"/>
              <a:ext cx="22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2" name="Rectangle 1488"/>
            <p:cNvSpPr>
              <a:spLocks noChangeArrowheads="1"/>
            </p:cNvSpPr>
            <p:nvPr/>
          </p:nvSpPr>
          <p:spPr bwMode="auto">
            <a:xfrm>
              <a:off x="4123" y="1790"/>
              <a:ext cx="4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3" name="Rectangle 1489"/>
            <p:cNvSpPr>
              <a:spLocks noChangeArrowheads="1"/>
            </p:cNvSpPr>
            <p:nvPr/>
          </p:nvSpPr>
          <p:spPr bwMode="auto">
            <a:xfrm>
              <a:off x="4123" y="1790"/>
              <a:ext cx="24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4" name="Rectangle 1490"/>
            <p:cNvSpPr>
              <a:spLocks noChangeArrowheads="1"/>
            </p:cNvSpPr>
            <p:nvPr/>
          </p:nvSpPr>
          <p:spPr bwMode="auto">
            <a:xfrm>
              <a:off x="4121" y="1791"/>
              <a:ext cx="45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5" name="Rectangle 1491"/>
            <p:cNvSpPr>
              <a:spLocks noChangeArrowheads="1"/>
            </p:cNvSpPr>
            <p:nvPr/>
          </p:nvSpPr>
          <p:spPr bwMode="auto">
            <a:xfrm>
              <a:off x="4121" y="1791"/>
              <a:ext cx="27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6" name="Rectangle 1492"/>
            <p:cNvSpPr>
              <a:spLocks noChangeArrowheads="1"/>
            </p:cNvSpPr>
            <p:nvPr/>
          </p:nvSpPr>
          <p:spPr bwMode="auto">
            <a:xfrm>
              <a:off x="4119" y="1791"/>
              <a:ext cx="49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7" name="Rectangle 1493"/>
            <p:cNvSpPr>
              <a:spLocks noChangeArrowheads="1"/>
            </p:cNvSpPr>
            <p:nvPr/>
          </p:nvSpPr>
          <p:spPr bwMode="auto">
            <a:xfrm>
              <a:off x="4119" y="1791"/>
              <a:ext cx="29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8" name="Rectangle 1494"/>
            <p:cNvSpPr>
              <a:spLocks noChangeArrowheads="1"/>
            </p:cNvSpPr>
            <p:nvPr/>
          </p:nvSpPr>
          <p:spPr bwMode="auto">
            <a:xfrm>
              <a:off x="4119" y="1791"/>
              <a:ext cx="3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79" name="Rectangle 1495"/>
            <p:cNvSpPr>
              <a:spLocks noChangeArrowheads="1"/>
            </p:cNvSpPr>
            <p:nvPr/>
          </p:nvSpPr>
          <p:spPr bwMode="auto">
            <a:xfrm>
              <a:off x="4118" y="1792"/>
              <a:ext cx="5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0" name="Rectangle 1496"/>
            <p:cNvSpPr>
              <a:spLocks noChangeArrowheads="1"/>
            </p:cNvSpPr>
            <p:nvPr/>
          </p:nvSpPr>
          <p:spPr bwMode="auto">
            <a:xfrm>
              <a:off x="4118" y="1792"/>
              <a:ext cx="30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1" name="Rectangle 1497"/>
            <p:cNvSpPr>
              <a:spLocks noChangeArrowheads="1"/>
            </p:cNvSpPr>
            <p:nvPr/>
          </p:nvSpPr>
          <p:spPr bwMode="auto">
            <a:xfrm>
              <a:off x="4118" y="1792"/>
              <a:ext cx="5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2" name="Rectangle 1498"/>
            <p:cNvSpPr>
              <a:spLocks noChangeArrowheads="1"/>
            </p:cNvSpPr>
            <p:nvPr/>
          </p:nvSpPr>
          <p:spPr bwMode="auto">
            <a:xfrm>
              <a:off x="4116" y="1793"/>
              <a:ext cx="55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3" name="Rectangle 1499"/>
            <p:cNvSpPr>
              <a:spLocks noChangeArrowheads="1"/>
            </p:cNvSpPr>
            <p:nvPr/>
          </p:nvSpPr>
          <p:spPr bwMode="auto">
            <a:xfrm>
              <a:off x="4116" y="1793"/>
              <a:ext cx="54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4" name="Rectangle 1500"/>
            <p:cNvSpPr>
              <a:spLocks noChangeArrowheads="1"/>
            </p:cNvSpPr>
            <p:nvPr/>
          </p:nvSpPr>
          <p:spPr bwMode="auto">
            <a:xfrm>
              <a:off x="4116" y="1793"/>
              <a:ext cx="33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5" name="Rectangle 1501"/>
            <p:cNvSpPr>
              <a:spLocks noChangeArrowheads="1"/>
            </p:cNvSpPr>
            <p:nvPr/>
          </p:nvSpPr>
          <p:spPr bwMode="auto">
            <a:xfrm>
              <a:off x="4116" y="1793"/>
              <a:ext cx="8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6" name="Rectangle 1502"/>
            <p:cNvSpPr>
              <a:spLocks noChangeArrowheads="1"/>
            </p:cNvSpPr>
            <p:nvPr/>
          </p:nvSpPr>
          <p:spPr bwMode="auto">
            <a:xfrm>
              <a:off x="4114" y="1793"/>
              <a:ext cx="59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7" name="Rectangle 1503"/>
            <p:cNvSpPr>
              <a:spLocks noChangeArrowheads="1"/>
            </p:cNvSpPr>
            <p:nvPr/>
          </p:nvSpPr>
          <p:spPr bwMode="auto">
            <a:xfrm>
              <a:off x="4114" y="1793"/>
              <a:ext cx="56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8" name="Rectangle 1504"/>
            <p:cNvSpPr>
              <a:spLocks noChangeArrowheads="1"/>
            </p:cNvSpPr>
            <p:nvPr/>
          </p:nvSpPr>
          <p:spPr bwMode="auto">
            <a:xfrm>
              <a:off x="4114" y="1793"/>
              <a:ext cx="35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89" name="Rectangle 1505"/>
            <p:cNvSpPr>
              <a:spLocks noChangeArrowheads="1"/>
            </p:cNvSpPr>
            <p:nvPr/>
          </p:nvSpPr>
          <p:spPr bwMode="auto">
            <a:xfrm>
              <a:off x="4114" y="1793"/>
              <a:ext cx="11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0" name="Rectangle 1506"/>
            <p:cNvSpPr>
              <a:spLocks noChangeArrowheads="1"/>
            </p:cNvSpPr>
            <p:nvPr/>
          </p:nvSpPr>
          <p:spPr bwMode="auto">
            <a:xfrm>
              <a:off x="4114" y="1794"/>
              <a:ext cx="60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1" name="Rectangle 1507"/>
            <p:cNvSpPr>
              <a:spLocks noChangeArrowheads="1"/>
            </p:cNvSpPr>
            <p:nvPr/>
          </p:nvSpPr>
          <p:spPr bwMode="auto">
            <a:xfrm>
              <a:off x="4114" y="1794"/>
              <a:ext cx="57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2" name="Rectangle 1508"/>
            <p:cNvSpPr>
              <a:spLocks noChangeArrowheads="1"/>
            </p:cNvSpPr>
            <p:nvPr/>
          </p:nvSpPr>
          <p:spPr bwMode="auto">
            <a:xfrm>
              <a:off x="4114" y="1794"/>
              <a:ext cx="36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3" name="Rectangle 1509"/>
            <p:cNvSpPr>
              <a:spLocks noChangeArrowheads="1"/>
            </p:cNvSpPr>
            <p:nvPr/>
          </p:nvSpPr>
          <p:spPr bwMode="auto">
            <a:xfrm>
              <a:off x="4114" y="1794"/>
              <a:ext cx="11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4" name="Rectangle 1510"/>
            <p:cNvSpPr>
              <a:spLocks noChangeArrowheads="1"/>
            </p:cNvSpPr>
            <p:nvPr/>
          </p:nvSpPr>
          <p:spPr bwMode="auto">
            <a:xfrm>
              <a:off x="4112" y="1795"/>
              <a:ext cx="63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5" name="Rectangle 1511"/>
            <p:cNvSpPr>
              <a:spLocks noChangeArrowheads="1"/>
            </p:cNvSpPr>
            <p:nvPr/>
          </p:nvSpPr>
          <p:spPr bwMode="auto">
            <a:xfrm>
              <a:off x="4112" y="1795"/>
              <a:ext cx="59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6" name="Rectangle 1512"/>
            <p:cNvSpPr>
              <a:spLocks noChangeArrowheads="1"/>
            </p:cNvSpPr>
            <p:nvPr/>
          </p:nvSpPr>
          <p:spPr bwMode="auto">
            <a:xfrm>
              <a:off x="4112" y="1795"/>
              <a:ext cx="38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7" name="Rectangle 1513"/>
            <p:cNvSpPr>
              <a:spLocks noChangeArrowheads="1"/>
            </p:cNvSpPr>
            <p:nvPr/>
          </p:nvSpPr>
          <p:spPr bwMode="auto">
            <a:xfrm>
              <a:off x="4112" y="1795"/>
              <a:ext cx="14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8" name="Rectangle 1514"/>
            <p:cNvSpPr>
              <a:spLocks noChangeArrowheads="1"/>
            </p:cNvSpPr>
            <p:nvPr/>
          </p:nvSpPr>
          <p:spPr bwMode="auto">
            <a:xfrm>
              <a:off x="4111" y="1795"/>
              <a:ext cx="65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499" name="Rectangle 1515"/>
            <p:cNvSpPr>
              <a:spLocks noChangeArrowheads="1"/>
            </p:cNvSpPr>
            <p:nvPr/>
          </p:nvSpPr>
          <p:spPr bwMode="auto">
            <a:xfrm>
              <a:off x="4111" y="1795"/>
              <a:ext cx="60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0" name="Rectangle 1516"/>
            <p:cNvSpPr>
              <a:spLocks noChangeArrowheads="1"/>
            </p:cNvSpPr>
            <p:nvPr/>
          </p:nvSpPr>
          <p:spPr bwMode="auto">
            <a:xfrm>
              <a:off x="4111" y="1795"/>
              <a:ext cx="39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1" name="Rectangle 1517"/>
            <p:cNvSpPr>
              <a:spLocks noChangeArrowheads="1"/>
            </p:cNvSpPr>
            <p:nvPr/>
          </p:nvSpPr>
          <p:spPr bwMode="auto">
            <a:xfrm>
              <a:off x="4111" y="1795"/>
              <a:ext cx="16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2" name="Rectangle 1518"/>
            <p:cNvSpPr>
              <a:spLocks noChangeArrowheads="1"/>
            </p:cNvSpPr>
            <p:nvPr/>
          </p:nvSpPr>
          <p:spPr bwMode="auto">
            <a:xfrm>
              <a:off x="4110" y="1796"/>
              <a:ext cx="67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3" name="Rectangle 1519"/>
            <p:cNvSpPr>
              <a:spLocks noChangeArrowheads="1"/>
            </p:cNvSpPr>
            <p:nvPr/>
          </p:nvSpPr>
          <p:spPr bwMode="auto">
            <a:xfrm>
              <a:off x="4110" y="1796"/>
              <a:ext cx="6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4" name="Rectangle 1520"/>
            <p:cNvSpPr>
              <a:spLocks noChangeArrowheads="1"/>
            </p:cNvSpPr>
            <p:nvPr/>
          </p:nvSpPr>
          <p:spPr bwMode="auto">
            <a:xfrm>
              <a:off x="4110" y="1796"/>
              <a:ext cx="40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5" name="Rectangle 1521"/>
            <p:cNvSpPr>
              <a:spLocks noChangeArrowheads="1"/>
            </p:cNvSpPr>
            <p:nvPr/>
          </p:nvSpPr>
          <p:spPr bwMode="auto">
            <a:xfrm>
              <a:off x="4110" y="1796"/>
              <a:ext cx="17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6" name="Rectangle 1522"/>
            <p:cNvSpPr>
              <a:spLocks noChangeArrowheads="1"/>
            </p:cNvSpPr>
            <p:nvPr/>
          </p:nvSpPr>
          <p:spPr bwMode="auto">
            <a:xfrm>
              <a:off x="4109" y="1796"/>
              <a:ext cx="69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7" name="Rectangle 1523"/>
            <p:cNvSpPr>
              <a:spLocks noChangeArrowheads="1"/>
            </p:cNvSpPr>
            <p:nvPr/>
          </p:nvSpPr>
          <p:spPr bwMode="auto">
            <a:xfrm>
              <a:off x="4109" y="1796"/>
              <a:ext cx="62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8" name="Rectangle 1524"/>
            <p:cNvSpPr>
              <a:spLocks noChangeArrowheads="1"/>
            </p:cNvSpPr>
            <p:nvPr/>
          </p:nvSpPr>
          <p:spPr bwMode="auto">
            <a:xfrm>
              <a:off x="4109" y="1796"/>
              <a:ext cx="42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09" name="Rectangle 1525"/>
            <p:cNvSpPr>
              <a:spLocks noChangeArrowheads="1"/>
            </p:cNvSpPr>
            <p:nvPr/>
          </p:nvSpPr>
          <p:spPr bwMode="auto">
            <a:xfrm>
              <a:off x="4109" y="1796"/>
              <a:ext cx="19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0" name="Rectangle 1526"/>
            <p:cNvSpPr>
              <a:spLocks noChangeArrowheads="1"/>
            </p:cNvSpPr>
            <p:nvPr/>
          </p:nvSpPr>
          <p:spPr bwMode="auto">
            <a:xfrm>
              <a:off x="4107" y="1797"/>
              <a:ext cx="72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1" name="Rectangle 1527"/>
            <p:cNvSpPr>
              <a:spLocks noChangeArrowheads="1"/>
            </p:cNvSpPr>
            <p:nvPr/>
          </p:nvSpPr>
          <p:spPr bwMode="auto">
            <a:xfrm>
              <a:off x="4107" y="1797"/>
              <a:ext cx="64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2" name="Rectangle 1528"/>
            <p:cNvSpPr>
              <a:spLocks noChangeArrowheads="1"/>
            </p:cNvSpPr>
            <p:nvPr/>
          </p:nvSpPr>
          <p:spPr bwMode="auto">
            <a:xfrm>
              <a:off x="4107" y="1797"/>
              <a:ext cx="44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3" name="Rectangle 1529"/>
            <p:cNvSpPr>
              <a:spLocks noChangeArrowheads="1"/>
            </p:cNvSpPr>
            <p:nvPr/>
          </p:nvSpPr>
          <p:spPr bwMode="auto">
            <a:xfrm>
              <a:off x="4107" y="1797"/>
              <a:ext cx="22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4" name="Rectangle 1530"/>
            <p:cNvSpPr>
              <a:spLocks noChangeArrowheads="1"/>
            </p:cNvSpPr>
            <p:nvPr/>
          </p:nvSpPr>
          <p:spPr bwMode="auto">
            <a:xfrm>
              <a:off x="4107" y="1798"/>
              <a:ext cx="74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5" name="Rectangle 1531"/>
            <p:cNvSpPr>
              <a:spLocks noChangeArrowheads="1"/>
            </p:cNvSpPr>
            <p:nvPr/>
          </p:nvSpPr>
          <p:spPr bwMode="auto">
            <a:xfrm>
              <a:off x="4107" y="1798"/>
              <a:ext cx="65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6" name="Rectangle 1532"/>
            <p:cNvSpPr>
              <a:spLocks noChangeArrowheads="1"/>
            </p:cNvSpPr>
            <p:nvPr/>
          </p:nvSpPr>
          <p:spPr bwMode="auto">
            <a:xfrm>
              <a:off x="4107" y="1798"/>
              <a:ext cx="44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7" name="Rectangle 1533"/>
            <p:cNvSpPr>
              <a:spLocks noChangeArrowheads="1"/>
            </p:cNvSpPr>
            <p:nvPr/>
          </p:nvSpPr>
          <p:spPr bwMode="auto">
            <a:xfrm>
              <a:off x="4107" y="1798"/>
              <a:ext cx="22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8" name="Rectangle 1534"/>
            <p:cNvSpPr>
              <a:spLocks noChangeArrowheads="1"/>
            </p:cNvSpPr>
            <p:nvPr/>
          </p:nvSpPr>
          <p:spPr bwMode="auto">
            <a:xfrm>
              <a:off x="4106" y="1798"/>
              <a:ext cx="76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19" name="Rectangle 1535"/>
            <p:cNvSpPr>
              <a:spLocks noChangeArrowheads="1"/>
            </p:cNvSpPr>
            <p:nvPr/>
          </p:nvSpPr>
          <p:spPr bwMode="auto">
            <a:xfrm>
              <a:off x="4106" y="1798"/>
              <a:ext cx="66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0" name="Rectangle 1536"/>
            <p:cNvSpPr>
              <a:spLocks noChangeArrowheads="1"/>
            </p:cNvSpPr>
            <p:nvPr/>
          </p:nvSpPr>
          <p:spPr bwMode="auto">
            <a:xfrm>
              <a:off x="4106" y="1798"/>
              <a:ext cx="45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1" name="Rectangle 1537"/>
            <p:cNvSpPr>
              <a:spLocks noChangeArrowheads="1"/>
            </p:cNvSpPr>
            <p:nvPr/>
          </p:nvSpPr>
          <p:spPr bwMode="auto">
            <a:xfrm>
              <a:off x="4106" y="1798"/>
              <a:ext cx="23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2" name="Rectangle 1538"/>
            <p:cNvSpPr>
              <a:spLocks noChangeArrowheads="1"/>
            </p:cNvSpPr>
            <p:nvPr/>
          </p:nvSpPr>
          <p:spPr bwMode="auto">
            <a:xfrm>
              <a:off x="4104" y="1799"/>
              <a:ext cx="79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3" name="Rectangle 1539"/>
            <p:cNvSpPr>
              <a:spLocks noChangeArrowheads="1"/>
            </p:cNvSpPr>
            <p:nvPr/>
          </p:nvSpPr>
          <p:spPr bwMode="auto">
            <a:xfrm>
              <a:off x="4104" y="1799"/>
              <a:ext cx="68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4" name="Rectangle 1540"/>
            <p:cNvSpPr>
              <a:spLocks noChangeArrowheads="1"/>
            </p:cNvSpPr>
            <p:nvPr/>
          </p:nvSpPr>
          <p:spPr bwMode="auto">
            <a:xfrm>
              <a:off x="4104" y="1799"/>
              <a:ext cx="47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5" name="Rectangle 1541"/>
            <p:cNvSpPr>
              <a:spLocks noChangeArrowheads="1"/>
            </p:cNvSpPr>
            <p:nvPr/>
          </p:nvSpPr>
          <p:spPr bwMode="auto">
            <a:xfrm>
              <a:off x="4104" y="1799"/>
              <a:ext cx="26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6" name="Rectangle 1542"/>
            <p:cNvSpPr>
              <a:spLocks noChangeArrowheads="1"/>
            </p:cNvSpPr>
            <p:nvPr/>
          </p:nvSpPr>
          <p:spPr bwMode="auto">
            <a:xfrm>
              <a:off x="4104" y="1799"/>
              <a:ext cx="80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7" name="Rectangle 1543"/>
            <p:cNvSpPr>
              <a:spLocks noChangeArrowheads="1"/>
            </p:cNvSpPr>
            <p:nvPr/>
          </p:nvSpPr>
          <p:spPr bwMode="auto">
            <a:xfrm>
              <a:off x="4104" y="1799"/>
              <a:ext cx="68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8" name="Rectangle 1544"/>
            <p:cNvSpPr>
              <a:spLocks noChangeArrowheads="1"/>
            </p:cNvSpPr>
            <p:nvPr/>
          </p:nvSpPr>
          <p:spPr bwMode="auto">
            <a:xfrm>
              <a:off x="4104" y="1799"/>
              <a:ext cx="48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29" name="Rectangle 1545"/>
            <p:cNvSpPr>
              <a:spLocks noChangeArrowheads="1"/>
            </p:cNvSpPr>
            <p:nvPr/>
          </p:nvSpPr>
          <p:spPr bwMode="auto">
            <a:xfrm>
              <a:off x="4104" y="1799"/>
              <a:ext cx="26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30" name="Rectangle 1546"/>
            <p:cNvSpPr>
              <a:spLocks noChangeArrowheads="1"/>
            </p:cNvSpPr>
            <p:nvPr/>
          </p:nvSpPr>
          <p:spPr bwMode="auto">
            <a:xfrm>
              <a:off x="4103" y="1800"/>
              <a:ext cx="82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31" name="Rectangle 1547"/>
            <p:cNvSpPr>
              <a:spLocks noChangeArrowheads="1"/>
            </p:cNvSpPr>
            <p:nvPr/>
          </p:nvSpPr>
          <p:spPr bwMode="auto">
            <a:xfrm>
              <a:off x="4103" y="1800"/>
              <a:ext cx="70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32" name="Rectangle 1548"/>
            <p:cNvSpPr>
              <a:spLocks noChangeArrowheads="1"/>
            </p:cNvSpPr>
            <p:nvPr/>
          </p:nvSpPr>
          <p:spPr bwMode="auto">
            <a:xfrm>
              <a:off x="4103" y="1800"/>
              <a:ext cx="49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33" name="Rectangle 1549"/>
            <p:cNvSpPr>
              <a:spLocks noChangeArrowheads="1"/>
            </p:cNvSpPr>
            <p:nvPr/>
          </p:nvSpPr>
          <p:spPr bwMode="auto">
            <a:xfrm>
              <a:off x="4103" y="1800"/>
              <a:ext cx="28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34" name="Rectangle 1550"/>
            <p:cNvSpPr>
              <a:spLocks noChangeArrowheads="1"/>
            </p:cNvSpPr>
            <p:nvPr/>
          </p:nvSpPr>
          <p:spPr bwMode="auto">
            <a:xfrm>
              <a:off x="4102" y="1801"/>
              <a:ext cx="84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9535" name="Rectangle 1551"/>
            <p:cNvSpPr>
              <a:spLocks noChangeArrowheads="1"/>
            </p:cNvSpPr>
            <p:nvPr/>
          </p:nvSpPr>
          <p:spPr bwMode="auto">
            <a:xfrm>
              <a:off x="4102" y="1801"/>
              <a:ext cx="7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5" name="Group 1552"/>
            <p:cNvGrpSpPr>
              <a:grpSpLocks/>
            </p:cNvGrpSpPr>
            <p:nvPr/>
          </p:nvGrpSpPr>
          <p:grpSpPr bwMode="auto">
            <a:xfrm>
              <a:off x="4073" y="1801"/>
              <a:ext cx="142" cy="127"/>
              <a:chOff x="4073" y="1801"/>
              <a:chExt cx="142" cy="127"/>
            </a:xfrm>
          </p:grpSpPr>
          <p:grpSp>
            <p:nvGrpSpPr>
              <p:cNvPr id="6" name="Group 1553"/>
              <p:cNvGrpSpPr>
                <a:grpSpLocks/>
              </p:cNvGrpSpPr>
              <p:nvPr/>
            </p:nvGrpSpPr>
            <p:grpSpPr bwMode="auto">
              <a:xfrm>
                <a:off x="4079" y="1801"/>
                <a:ext cx="130" cy="30"/>
                <a:chOff x="2359" y="1606"/>
                <a:chExt cx="130" cy="30"/>
              </a:xfrm>
            </p:grpSpPr>
            <p:sp>
              <p:nvSpPr>
                <p:cNvPr id="299538" name="Rectangle 1554"/>
                <p:cNvSpPr>
                  <a:spLocks noChangeArrowheads="1"/>
                </p:cNvSpPr>
                <p:nvPr/>
              </p:nvSpPr>
              <p:spPr bwMode="auto">
                <a:xfrm>
                  <a:off x="2382" y="1606"/>
                  <a:ext cx="5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39" name="Rectangle 1555"/>
                <p:cNvSpPr>
                  <a:spLocks noChangeArrowheads="1"/>
                </p:cNvSpPr>
                <p:nvPr/>
              </p:nvSpPr>
              <p:spPr bwMode="auto">
                <a:xfrm>
                  <a:off x="2382" y="1606"/>
                  <a:ext cx="2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0" name="Rectangle 1556"/>
                <p:cNvSpPr>
                  <a:spLocks noChangeArrowheads="1"/>
                </p:cNvSpPr>
                <p:nvPr/>
              </p:nvSpPr>
              <p:spPr bwMode="auto">
                <a:xfrm>
                  <a:off x="2381" y="1606"/>
                  <a:ext cx="8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1" name="Rectangle 1557"/>
                <p:cNvSpPr>
                  <a:spLocks noChangeArrowheads="1"/>
                </p:cNvSpPr>
                <p:nvPr/>
              </p:nvSpPr>
              <p:spPr bwMode="auto">
                <a:xfrm>
                  <a:off x="2381" y="1606"/>
                  <a:ext cx="7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2" name="Rectangle 1558"/>
                <p:cNvSpPr>
                  <a:spLocks noChangeArrowheads="1"/>
                </p:cNvSpPr>
                <p:nvPr/>
              </p:nvSpPr>
              <p:spPr bwMode="auto">
                <a:xfrm>
                  <a:off x="2381" y="1606"/>
                  <a:ext cx="5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3" name="Rectangle 1559"/>
                <p:cNvSpPr>
                  <a:spLocks noChangeArrowheads="1"/>
                </p:cNvSpPr>
                <p:nvPr/>
              </p:nvSpPr>
              <p:spPr bwMode="auto">
                <a:xfrm>
                  <a:off x="2381" y="1606"/>
                  <a:ext cx="3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4" name="Rectangle 1560"/>
                <p:cNvSpPr>
                  <a:spLocks noChangeArrowheads="1"/>
                </p:cNvSpPr>
                <p:nvPr/>
              </p:nvSpPr>
              <p:spPr bwMode="auto">
                <a:xfrm>
                  <a:off x="2381" y="1607"/>
                  <a:ext cx="8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5" name="Rectangle 1561"/>
                <p:cNvSpPr>
                  <a:spLocks noChangeArrowheads="1"/>
                </p:cNvSpPr>
                <p:nvPr/>
              </p:nvSpPr>
              <p:spPr bwMode="auto">
                <a:xfrm>
                  <a:off x="2381" y="1607"/>
                  <a:ext cx="7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6" name="Rectangle 1562"/>
                <p:cNvSpPr>
                  <a:spLocks noChangeArrowheads="1"/>
                </p:cNvSpPr>
                <p:nvPr/>
              </p:nvSpPr>
              <p:spPr bwMode="auto">
                <a:xfrm>
                  <a:off x="2381" y="1607"/>
                  <a:ext cx="5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7" name="Rectangle 1563"/>
                <p:cNvSpPr>
                  <a:spLocks noChangeArrowheads="1"/>
                </p:cNvSpPr>
                <p:nvPr/>
              </p:nvSpPr>
              <p:spPr bwMode="auto">
                <a:xfrm>
                  <a:off x="2381" y="1607"/>
                  <a:ext cx="3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8" name="Rectangle 1564"/>
                <p:cNvSpPr>
                  <a:spLocks noChangeArrowheads="1"/>
                </p:cNvSpPr>
                <p:nvPr/>
              </p:nvSpPr>
              <p:spPr bwMode="auto">
                <a:xfrm>
                  <a:off x="2380" y="1608"/>
                  <a:ext cx="8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49" name="Rectangle 1565"/>
                <p:cNvSpPr>
                  <a:spLocks noChangeArrowheads="1"/>
                </p:cNvSpPr>
                <p:nvPr/>
              </p:nvSpPr>
              <p:spPr bwMode="auto">
                <a:xfrm>
                  <a:off x="2380" y="1608"/>
                  <a:ext cx="7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0" name="Rectangle 1566"/>
                <p:cNvSpPr>
                  <a:spLocks noChangeArrowheads="1"/>
                </p:cNvSpPr>
                <p:nvPr/>
              </p:nvSpPr>
              <p:spPr bwMode="auto">
                <a:xfrm>
                  <a:off x="2380" y="1608"/>
                  <a:ext cx="5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1" name="Rectangle 1567"/>
                <p:cNvSpPr>
                  <a:spLocks noChangeArrowheads="1"/>
                </p:cNvSpPr>
                <p:nvPr/>
              </p:nvSpPr>
              <p:spPr bwMode="auto">
                <a:xfrm>
                  <a:off x="2380" y="1608"/>
                  <a:ext cx="3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2" name="Rectangle 1568"/>
                <p:cNvSpPr>
                  <a:spLocks noChangeArrowheads="1"/>
                </p:cNvSpPr>
                <p:nvPr/>
              </p:nvSpPr>
              <p:spPr bwMode="auto">
                <a:xfrm>
                  <a:off x="2379" y="1608"/>
                  <a:ext cx="9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3" name="Rectangle 1569"/>
                <p:cNvSpPr>
                  <a:spLocks noChangeArrowheads="1"/>
                </p:cNvSpPr>
                <p:nvPr/>
              </p:nvSpPr>
              <p:spPr bwMode="auto">
                <a:xfrm>
                  <a:off x="2379" y="1608"/>
                  <a:ext cx="7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4" name="Rectangle 1570"/>
                <p:cNvSpPr>
                  <a:spLocks noChangeArrowheads="1"/>
                </p:cNvSpPr>
                <p:nvPr/>
              </p:nvSpPr>
              <p:spPr bwMode="auto">
                <a:xfrm>
                  <a:off x="2379" y="1608"/>
                  <a:ext cx="5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5" name="Rectangle 1571"/>
                <p:cNvSpPr>
                  <a:spLocks noChangeArrowheads="1"/>
                </p:cNvSpPr>
                <p:nvPr/>
              </p:nvSpPr>
              <p:spPr bwMode="auto">
                <a:xfrm>
                  <a:off x="2379" y="1608"/>
                  <a:ext cx="3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6" name="Rectangle 1572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9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7" name="Rectangle 1573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7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8" name="Rectangle 1574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5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59" name="Rectangle 1575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3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0" name="Rectangle 1576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9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1" name="Rectangle 1577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7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2" name="Rectangle 1578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5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3" name="Rectangle 1579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3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4" name="Rectangle 1580"/>
                <p:cNvSpPr>
                  <a:spLocks noChangeArrowheads="1"/>
                </p:cNvSpPr>
                <p:nvPr/>
              </p:nvSpPr>
              <p:spPr bwMode="auto">
                <a:xfrm>
                  <a:off x="2377" y="1610"/>
                  <a:ext cx="9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5" name="Rectangle 1581"/>
                <p:cNvSpPr>
                  <a:spLocks noChangeArrowheads="1"/>
                </p:cNvSpPr>
                <p:nvPr/>
              </p:nvSpPr>
              <p:spPr bwMode="auto">
                <a:xfrm>
                  <a:off x="2377" y="1610"/>
                  <a:ext cx="7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6" name="Rectangle 1582"/>
                <p:cNvSpPr>
                  <a:spLocks noChangeArrowheads="1"/>
                </p:cNvSpPr>
                <p:nvPr/>
              </p:nvSpPr>
              <p:spPr bwMode="auto">
                <a:xfrm>
                  <a:off x="2377" y="1610"/>
                  <a:ext cx="5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7" name="Rectangle 1583"/>
                <p:cNvSpPr>
                  <a:spLocks noChangeArrowheads="1"/>
                </p:cNvSpPr>
                <p:nvPr/>
              </p:nvSpPr>
              <p:spPr bwMode="auto">
                <a:xfrm>
                  <a:off x="2377" y="1610"/>
                  <a:ext cx="3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8" name="Rectangle 1584"/>
                <p:cNvSpPr>
                  <a:spLocks noChangeArrowheads="1"/>
                </p:cNvSpPr>
                <p:nvPr/>
              </p:nvSpPr>
              <p:spPr bwMode="auto">
                <a:xfrm>
                  <a:off x="2376" y="1611"/>
                  <a:ext cx="9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69" name="Rectangle 1585"/>
                <p:cNvSpPr>
                  <a:spLocks noChangeArrowheads="1"/>
                </p:cNvSpPr>
                <p:nvPr/>
              </p:nvSpPr>
              <p:spPr bwMode="auto">
                <a:xfrm>
                  <a:off x="2376" y="1611"/>
                  <a:ext cx="7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0" name="Rectangle 1586"/>
                <p:cNvSpPr>
                  <a:spLocks noChangeArrowheads="1"/>
                </p:cNvSpPr>
                <p:nvPr/>
              </p:nvSpPr>
              <p:spPr bwMode="auto">
                <a:xfrm>
                  <a:off x="2376" y="1611"/>
                  <a:ext cx="5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1" name="Rectangle 1587"/>
                <p:cNvSpPr>
                  <a:spLocks noChangeArrowheads="1"/>
                </p:cNvSpPr>
                <p:nvPr/>
              </p:nvSpPr>
              <p:spPr bwMode="auto">
                <a:xfrm>
                  <a:off x="2376" y="1611"/>
                  <a:ext cx="37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2" name="Rectangle 1588"/>
                <p:cNvSpPr>
                  <a:spLocks noChangeArrowheads="1"/>
                </p:cNvSpPr>
                <p:nvPr/>
              </p:nvSpPr>
              <p:spPr bwMode="auto">
                <a:xfrm>
                  <a:off x="2375" y="1611"/>
                  <a:ext cx="9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3" name="Rectangle 1589"/>
                <p:cNvSpPr>
                  <a:spLocks noChangeArrowheads="1"/>
                </p:cNvSpPr>
                <p:nvPr/>
              </p:nvSpPr>
              <p:spPr bwMode="auto">
                <a:xfrm>
                  <a:off x="2375" y="1611"/>
                  <a:ext cx="7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4" name="Rectangle 1590"/>
                <p:cNvSpPr>
                  <a:spLocks noChangeArrowheads="1"/>
                </p:cNvSpPr>
                <p:nvPr/>
              </p:nvSpPr>
              <p:spPr bwMode="auto">
                <a:xfrm>
                  <a:off x="2375" y="1611"/>
                  <a:ext cx="5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5" name="Rectangle 1591"/>
                <p:cNvSpPr>
                  <a:spLocks noChangeArrowheads="1"/>
                </p:cNvSpPr>
                <p:nvPr/>
              </p:nvSpPr>
              <p:spPr bwMode="auto">
                <a:xfrm>
                  <a:off x="2375" y="1611"/>
                  <a:ext cx="3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6" name="Rectangle 1592"/>
                <p:cNvSpPr>
                  <a:spLocks noChangeArrowheads="1"/>
                </p:cNvSpPr>
                <p:nvPr/>
              </p:nvSpPr>
              <p:spPr bwMode="auto">
                <a:xfrm>
                  <a:off x="2374" y="1612"/>
                  <a:ext cx="9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7" name="Rectangle 1593"/>
                <p:cNvSpPr>
                  <a:spLocks noChangeArrowheads="1"/>
                </p:cNvSpPr>
                <p:nvPr/>
              </p:nvSpPr>
              <p:spPr bwMode="auto">
                <a:xfrm>
                  <a:off x="2374" y="1612"/>
                  <a:ext cx="8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8" name="Rectangle 1594"/>
                <p:cNvSpPr>
                  <a:spLocks noChangeArrowheads="1"/>
                </p:cNvSpPr>
                <p:nvPr/>
              </p:nvSpPr>
              <p:spPr bwMode="auto">
                <a:xfrm>
                  <a:off x="2374" y="1612"/>
                  <a:ext cx="6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79" name="Rectangle 1595"/>
                <p:cNvSpPr>
                  <a:spLocks noChangeArrowheads="1"/>
                </p:cNvSpPr>
                <p:nvPr/>
              </p:nvSpPr>
              <p:spPr bwMode="auto">
                <a:xfrm>
                  <a:off x="2374" y="1612"/>
                  <a:ext cx="4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0" name="Rectangle 1596"/>
                <p:cNvSpPr>
                  <a:spLocks noChangeArrowheads="1"/>
                </p:cNvSpPr>
                <p:nvPr/>
              </p:nvSpPr>
              <p:spPr bwMode="auto">
                <a:xfrm>
                  <a:off x="2383" y="1612"/>
                  <a:ext cx="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1" name="Rectangle 1597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10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2" name="Rectangle 1598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10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3" name="Rectangle 1599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8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4" name="Rectangle 1600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6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5" name="Rectangle 1601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4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6" name="Rectangle 1602"/>
                <p:cNvSpPr>
                  <a:spLocks noChangeArrowheads="1"/>
                </p:cNvSpPr>
                <p:nvPr/>
              </p:nvSpPr>
              <p:spPr bwMode="auto">
                <a:xfrm>
                  <a:off x="2381" y="1613"/>
                  <a:ext cx="1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7" name="Rectangle 1603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10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8" name="Rectangle 1604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10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89" name="Rectangle 1605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8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0" name="Rectangle 1606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6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1" name="Rectangle 1607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4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2" name="Rectangle 1608"/>
                <p:cNvSpPr>
                  <a:spLocks noChangeArrowheads="1"/>
                </p:cNvSpPr>
                <p:nvPr/>
              </p:nvSpPr>
              <p:spPr bwMode="auto">
                <a:xfrm>
                  <a:off x="2380" y="1613"/>
                  <a:ext cx="12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3" name="Rectangle 1609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10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4" name="Rectangle 1610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10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5" name="Rectangle 1611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8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6" name="Rectangle 1612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6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7" name="Rectangle 1613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4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8" name="Rectangle 1614"/>
                <p:cNvSpPr>
                  <a:spLocks noChangeArrowheads="1"/>
                </p:cNvSpPr>
                <p:nvPr/>
              </p:nvSpPr>
              <p:spPr bwMode="auto">
                <a:xfrm>
                  <a:off x="2379" y="1614"/>
                  <a:ext cx="13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599" name="Rectangle 1615"/>
                <p:cNvSpPr>
                  <a:spLocks noChangeArrowheads="1"/>
                </p:cNvSpPr>
                <p:nvPr/>
              </p:nvSpPr>
              <p:spPr bwMode="auto">
                <a:xfrm>
                  <a:off x="2379" y="1614"/>
                  <a:ext cx="14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0" name="Rectangle 1616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10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1" name="Rectangle 1617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10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2" name="Rectangle 1618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8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3" name="Rectangle 1619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6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4" name="Rectangle 1620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4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5" name="Rectangle 1621"/>
                <p:cNvSpPr>
                  <a:spLocks noChangeArrowheads="1"/>
                </p:cNvSpPr>
                <p:nvPr/>
              </p:nvSpPr>
              <p:spPr bwMode="auto">
                <a:xfrm>
                  <a:off x="2378" y="1615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6" name="Rectangle 1622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10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7" name="Rectangle 1623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10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8" name="Rectangle 1624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8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09" name="Rectangle 1625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6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0" name="Rectangle 1626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4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1" name="Rectangle 1627"/>
                <p:cNvSpPr>
                  <a:spLocks noChangeArrowheads="1"/>
                </p:cNvSpPr>
                <p:nvPr/>
              </p:nvSpPr>
              <p:spPr bwMode="auto">
                <a:xfrm>
                  <a:off x="2378" y="1616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2" name="Rectangle 1628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10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3" name="Rectangle 1629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10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4" name="Rectangle 1630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8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5" name="Rectangle 1631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6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6" name="Rectangle 1632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4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7" name="Rectangle 1633"/>
                <p:cNvSpPr>
                  <a:spLocks noChangeArrowheads="1"/>
                </p:cNvSpPr>
                <p:nvPr/>
              </p:nvSpPr>
              <p:spPr bwMode="auto">
                <a:xfrm>
                  <a:off x="2378" y="1616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8" name="Rectangle 1634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10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19" name="Rectangle 1635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10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0" name="Rectangle 1636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8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1" name="Rectangle 1637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6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2" name="Rectangle 1638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4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3" name="Rectangle 1639"/>
                <p:cNvSpPr>
                  <a:spLocks noChangeArrowheads="1"/>
                </p:cNvSpPr>
                <p:nvPr/>
              </p:nvSpPr>
              <p:spPr bwMode="auto">
                <a:xfrm>
                  <a:off x="2377" y="1617"/>
                  <a:ext cx="18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4" name="Rectangle 1640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109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5" name="Rectangle 1641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104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6" name="Rectangle 1642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84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7" name="Rectangle 1643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65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8" name="Rectangle 1644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4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29" name="Rectangle 1645"/>
                <p:cNvSpPr>
                  <a:spLocks noChangeArrowheads="1"/>
                </p:cNvSpPr>
                <p:nvPr/>
              </p:nvSpPr>
              <p:spPr bwMode="auto">
                <a:xfrm>
                  <a:off x="2370" y="1618"/>
                  <a:ext cx="4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0" name="Rectangle 1646"/>
                <p:cNvSpPr>
                  <a:spLocks noChangeArrowheads="1"/>
                </p:cNvSpPr>
                <p:nvPr/>
              </p:nvSpPr>
              <p:spPr bwMode="auto">
                <a:xfrm>
                  <a:off x="2377" y="1617"/>
                  <a:ext cx="18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1" name="Rectangle 1647"/>
                <p:cNvSpPr>
                  <a:spLocks noChangeArrowheads="1"/>
                </p:cNvSpPr>
                <p:nvPr/>
              </p:nvSpPr>
              <p:spPr bwMode="auto">
                <a:xfrm>
                  <a:off x="2376" y="1618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2" name="Rectangle 1648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11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3" name="Rectangle 1649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10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4" name="Rectangle 1650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8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5" name="Rectangle 1651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6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6" name="Rectangle 1652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47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7" name="Rectangle 1653"/>
                <p:cNvSpPr>
                  <a:spLocks noChangeArrowheads="1"/>
                </p:cNvSpPr>
                <p:nvPr/>
              </p:nvSpPr>
              <p:spPr bwMode="auto">
                <a:xfrm>
                  <a:off x="2376" y="1619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8" name="Rectangle 1654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11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39" name="Rectangle 1655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10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0" name="Rectangle 1656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8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1" name="Rectangle 1657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6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2" name="Rectangle 1658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4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3" name="Rectangle 1659"/>
                <p:cNvSpPr>
                  <a:spLocks noChangeArrowheads="1"/>
                </p:cNvSpPr>
                <p:nvPr/>
              </p:nvSpPr>
              <p:spPr bwMode="auto">
                <a:xfrm>
                  <a:off x="2376" y="1619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4" name="Rectangle 1660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11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5" name="Rectangle 1661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10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6" name="Rectangle 1662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8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7" name="Rectangle 1663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6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8" name="Rectangle 1664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4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49" name="Rectangle 1665"/>
                <p:cNvSpPr>
                  <a:spLocks noChangeArrowheads="1"/>
                </p:cNvSpPr>
                <p:nvPr/>
              </p:nvSpPr>
              <p:spPr bwMode="auto">
                <a:xfrm>
                  <a:off x="2376" y="1620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0" name="Rectangle 1666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11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1" name="Rectangle 1667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10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2" name="Rectangle 1668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8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3" name="Rectangle 1669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6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4" name="Rectangle 1670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4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5" name="Rectangle 1671"/>
                <p:cNvSpPr>
                  <a:spLocks noChangeArrowheads="1"/>
                </p:cNvSpPr>
                <p:nvPr/>
              </p:nvSpPr>
              <p:spPr bwMode="auto">
                <a:xfrm>
                  <a:off x="2376" y="1621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6" name="Rectangle 1672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11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7" name="Rectangle 1673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10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8" name="Rectangle 1674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8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59" name="Rectangle 1675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6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0" name="Rectangle 1676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5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1" name="Rectangle 1677"/>
                <p:cNvSpPr>
                  <a:spLocks noChangeArrowheads="1"/>
                </p:cNvSpPr>
                <p:nvPr/>
              </p:nvSpPr>
              <p:spPr bwMode="auto">
                <a:xfrm>
                  <a:off x="2376" y="1621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2" name="Rectangle 1678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11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3" name="Rectangle 1679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10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4" name="Rectangle 1680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8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5" name="Rectangle 1681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6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6" name="Rectangle 1682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5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7" name="Rectangle 1683"/>
                <p:cNvSpPr>
                  <a:spLocks noChangeArrowheads="1"/>
                </p:cNvSpPr>
                <p:nvPr/>
              </p:nvSpPr>
              <p:spPr bwMode="auto">
                <a:xfrm>
                  <a:off x="2376" y="1622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8" name="Rectangle 1684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11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69" name="Rectangle 1685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10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0" name="Rectangle 1686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8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1" name="Rectangle 1687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7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2" name="Rectangle 1688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5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3" name="Rectangle 1689"/>
                <p:cNvSpPr>
                  <a:spLocks noChangeArrowheads="1"/>
                </p:cNvSpPr>
                <p:nvPr/>
              </p:nvSpPr>
              <p:spPr bwMode="auto">
                <a:xfrm>
                  <a:off x="2376" y="1623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4" name="Rectangle 1690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11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5" name="Rectangle 1691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10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6" name="Rectangle 1692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8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7" name="Rectangle 1693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7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8" name="Rectangle 1694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5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79" name="Rectangle 1695"/>
                <p:cNvSpPr>
                  <a:spLocks noChangeArrowheads="1"/>
                </p:cNvSpPr>
                <p:nvPr/>
              </p:nvSpPr>
              <p:spPr bwMode="auto">
                <a:xfrm>
                  <a:off x="2376" y="1624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0" name="Rectangle 1696"/>
                <p:cNvSpPr>
                  <a:spLocks noChangeArrowheads="1"/>
                </p:cNvSpPr>
                <p:nvPr/>
              </p:nvSpPr>
              <p:spPr bwMode="auto">
                <a:xfrm>
                  <a:off x="2376" y="1624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1" name="Rectangle 1697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12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2" name="Rectangle 1698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11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3" name="Rectangle 1699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4" name="Rectangle 1700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5" name="Rectangle 1701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5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6" name="Rectangle 1702"/>
                <p:cNvSpPr>
                  <a:spLocks noChangeArrowheads="1"/>
                </p:cNvSpPr>
                <p:nvPr/>
              </p:nvSpPr>
              <p:spPr bwMode="auto">
                <a:xfrm>
                  <a:off x="2376" y="1625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7" name="Rectangle 1703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12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8" name="Rectangle 1704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11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89" name="Rectangle 1705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9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0" name="Rectangle 1706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7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1" name="Rectangle 1707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5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2" name="Rectangle 1708"/>
                <p:cNvSpPr>
                  <a:spLocks noChangeArrowheads="1"/>
                </p:cNvSpPr>
                <p:nvPr/>
              </p:nvSpPr>
              <p:spPr bwMode="auto">
                <a:xfrm>
                  <a:off x="2377" y="1626"/>
                  <a:ext cx="18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3" name="Rectangle 1709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122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4" name="Rectangle 1710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111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5" name="Rectangle 1711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91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6" name="Rectangle 1712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72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7" name="Rectangle 1713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52" cy="2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8" name="Rectangle 1714"/>
                <p:cNvSpPr>
                  <a:spLocks noChangeArrowheads="1"/>
                </p:cNvSpPr>
                <p:nvPr/>
              </p:nvSpPr>
              <p:spPr bwMode="auto">
                <a:xfrm>
                  <a:off x="2378" y="1627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699" name="Rectangle 1715"/>
                <p:cNvSpPr>
                  <a:spLocks noChangeArrowheads="1"/>
                </p:cNvSpPr>
                <p:nvPr/>
              </p:nvSpPr>
              <p:spPr bwMode="auto">
                <a:xfrm>
                  <a:off x="2378" y="1628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0" name="Rectangle 1716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12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1" name="Rectangle 1717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11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2" name="Rectangle 1718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11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3" name="Rectangle 1719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9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4" name="Rectangle 1720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5" name="Rectangle 1721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6" name="Rectangle 1722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7" name="Rectangle 1723"/>
                <p:cNvSpPr>
                  <a:spLocks noChangeArrowheads="1"/>
                </p:cNvSpPr>
                <p:nvPr/>
              </p:nvSpPr>
              <p:spPr bwMode="auto">
                <a:xfrm>
                  <a:off x="2378" y="1629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8" name="Rectangle 1724"/>
                <p:cNvSpPr>
                  <a:spLocks noChangeArrowheads="1"/>
                </p:cNvSpPr>
                <p:nvPr/>
              </p:nvSpPr>
              <p:spPr bwMode="auto">
                <a:xfrm>
                  <a:off x="2379" y="1629"/>
                  <a:ext cx="14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09" name="Rectangle 1725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12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0" name="Rectangle 1726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1" name="Rectangle 1727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2" name="Rectangle 1728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3" name="Rectangle 1729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5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4" name="Rectangle 1730"/>
                <p:cNvSpPr>
                  <a:spLocks noChangeArrowheads="1"/>
                </p:cNvSpPr>
                <p:nvPr/>
              </p:nvSpPr>
              <p:spPr bwMode="auto">
                <a:xfrm>
                  <a:off x="2379" y="1630"/>
                  <a:ext cx="13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5" name="Rectangle 1731"/>
                <p:cNvSpPr>
                  <a:spLocks noChangeArrowheads="1"/>
                </p:cNvSpPr>
                <p:nvPr/>
              </p:nvSpPr>
              <p:spPr bwMode="auto">
                <a:xfrm>
                  <a:off x="2380" y="1630"/>
                  <a:ext cx="12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6" name="Rectangle 1732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12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7" name="Rectangle 1733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8" name="Rectangle 1734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19" name="Rectangle 1735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0" name="Rectangle 1736"/>
                <p:cNvSpPr>
                  <a:spLocks noChangeArrowheads="1"/>
                </p:cNvSpPr>
                <p:nvPr/>
              </p:nvSpPr>
              <p:spPr bwMode="auto">
                <a:xfrm>
                  <a:off x="2361" y="1632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1" name="Rectangle 1737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5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2" name="Rectangle 1738"/>
                <p:cNvSpPr>
                  <a:spLocks noChangeArrowheads="1"/>
                </p:cNvSpPr>
                <p:nvPr/>
              </p:nvSpPr>
              <p:spPr bwMode="auto">
                <a:xfrm>
                  <a:off x="2361" y="1632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3" name="Rectangle 1739"/>
                <p:cNvSpPr>
                  <a:spLocks noChangeArrowheads="1"/>
                </p:cNvSpPr>
                <p:nvPr/>
              </p:nvSpPr>
              <p:spPr bwMode="auto">
                <a:xfrm>
                  <a:off x="2381" y="1631"/>
                  <a:ext cx="1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4" name="Rectangle 1740"/>
                <p:cNvSpPr>
                  <a:spLocks noChangeArrowheads="1"/>
                </p:cNvSpPr>
                <p:nvPr/>
              </p:nvSpPr>
              <p:spPr bwMode="auto">
                <a:xfrm>
                  <a:off x="2383" y="1632"/>
                  <a:ext cx="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5" name="Rectangle 1741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128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6" name="Rectangle 1742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114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7" name="Rectangle 1743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94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8" name="Rectangle 1744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74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29" name="Rectangle 1745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5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30" name="Rectangle 1746"/>
                <p:cNvSpPr>
                  <a:spLocks noChangeArrowheads="1"/>
                </p:cNvSpPr>
                <p:nvPr/>
              </p:nvSpPr>
              <p:spPr bwMode="auto">
                <a:xfrm>
                  <a:off x="2360" y="1633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31" name="Rectangle 1747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12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32" name="Rectangle 1748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11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33" name="Rectangle 1749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34" name="Rectangle 1750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35" name="Rectangle 1751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36" name="Rectangle 1752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37" name="Rectangle 1753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13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7" name="Group 1754"/>
              <p:cNvGrpSpPr>
                <a:grpSpLocks/>
              </p:cNvGrpSpPr>
              <p:nvPr/>
            </p:nvGrpSpPr>
            <p:grpSpPr bwMode="auto">
              <a:xfrm>
                <a:off x="4073" y="1830"/>
                <a:ext cx="142" cy="44"/>
                <a:chOff x="2353" y="1635"/>
                <a:chExt cx="142" cy="44"/>
              </a:xfrm>
            </p:grpSpPr>
            <p:sp>
              <p:nvSpPr>
                <p:cNvPr id="299739" name="Rectangle 1755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11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0" name="Rectangle 1756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1" name="Rectangle 1757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2" name="Rectangle 1758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5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3" name="Rectangle 1759"/>
                <p:cNvSpPr>
                  <a:spLocks noChangeArrowheads="1"/>
                </p:cNvSpPr>
                <p:nvPr/>
              </p:nvSpPr>
              <p:spPr bwMode="auto">
                <a:xfrm>
                  <a:off x="2358" y="1636"/>
                  <a:ext cx="132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4" name="Rectangle 1760"/>
                <p:cNvSpPr>
                  <a:spLocks noChangeArrowheads="1"/>
                </p:cNvSpPr>
                <p:nvPr/>
              </p:nvSpPr>
              <p:spPr bwMode="auto">
                <a:xfrm>
                  <a:off x="2358" y="1636"/>
                  <a:ext cx="11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5" name="Rectangle 1761"/>
                <p:cNvSpPr>
                  <a:spLocks noChangeArrowheads="1"/>
                </p:cNvSpPr>
                <p:nvPr/>
              </p:nvSpPr>
              <p:spPr bwMode="auto">
                <a:xfrm>
                  <a:off x="2358" y="1636"/>
                  <a:ext cx="9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6" name="Rectangle 1762"/>
                <p:cNvSpPr>
                  <a:spLocks noChangeArrowheads="1"/>
                </p:cNvSpPr>
                <p:nvPr/>
              </p:nvSpPr>
              <p:spPr bwMode="auto">
                <a:xfrm>
                  <a:off x="2358" y="1637"/>
                  <a:ext cx="9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7" name="Rectangle 1763"/>
                <p:cNvSpPr>
                  <a:spLocks noChangeArrowheads="1"/>
                </p:cNvSpPr>
                <p:nvPr/>
              </p:nvSpPr>
              <p:spPr bwMode="auto">
                <a:xfrm>
                  <a:off x="2358" y="1636"/>
                  <a:ext cx="7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8" name="Rectangle 1764"/>
                <p:cNvSpPr>
                  <a:spLocks noChangeArrowheads="1"/>
                </p:cNvSpPr>
                <p:nvPr/>
              </p:nvSpPr>
              <p:spPr bwMode="auto">
                <a:xfrm>
                  <a:off x="2358" y="1637"/>
                  <a:ext cx="7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49" name="Rectangle 1765"/>
                <p:cNvSpPr>
                  <a:spLocks noChangeArrowheads="1"/>
                </p:cNvSpPr>
                <p:nvPr/>
              </p:nvSpPr>
              <p:spPr bwMode="auto">
                <a:xfrm>
                  <a:off x="2360" y="1636"/>
                  <a:ext cx="5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0" name="Rectangle 1766"/>
                <p:cNvSpPr>
                  <a:spLocks noChangeArrowheads="1"/>
                </p:cNvSpPr>
                <p:nvPr/>
              </p:nvSpPr>
              <p:spPr bwMode="auto">
                <a:xfrm>
                  <a:off x="2360" y="1637"/>
                  <a:ext cx="5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1" name="Rectangle 1767"/>
                <p:cNvSpPr>
                  <a:spLocks noChangeArrowheads="1"/>
                </p:cNvSpPr>
                <p:nvPr/>
              </p:nvSpPr>
              <p:spPr bwMode="auto">
                <a:xfrm>
                  <a:off x="2358" y="1638"/>
                  <a:ext cx="132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2" name="Rectangle 1768"/>
                <p:cNvSpPr>
                  <a:spLocks noChangeArrowheads="1"/>
                </p:cNvSpPr>
                <p:nvPr/>
              </p:nvSpPr>
              <p:spPr bwMode="auto">
                <a:xfrm>
                  <a:off x="2358" y="1638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3" name="Rectangle 1769"/>
                <p:cNvSpPr>
                  <a:spLocks noChangeArrowheads="1"/>
                </p:cNvSpPr>
                <p:nvPr/>
              </p:nvSpPr>
              <p:spPr bwMode="auto">
                <a:xfrm>
                  <a:off x="2358" y="1639"/>
                  <a:ext cx="11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4" name="Rectangle 1770"/>
                <p:cNvSpPr>
                  <a:spLocks noChangeArrowheads="1"/>
                </p:cNvSpPr>
                <p:nvPr/>
              </p:nvSpPr>
              <p:spPr bwMode="auto">
                <a:xfrm>
                  <a:off x="2358" y="1638"/>
                  <a:ext cx="9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5" name="Rectangle 1771"/>
                <p:cNvSpPr>
                  <a:spLocks noChangeArrowheads="1"/>
                </p:cNvSpPr>
                <p:nvPr/>
              </p:nvSpPr>
              <p:spPr bwMode="auto">
                <a:xfrm>
                  <a:off x="2358" y="1639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6" name="Rectangle 1772"/>
                <p:cNvSpPr>
                  <a:spLocks noChangeArrowheads="1"/>
                </p:cNvSpPr>
                <p:nvPr/>
              </p:nvSpPr>
              <p:spPr bwMode="auto">
                <a:xfrm>
                  <a:off x="2358" y="1638"/>
                  <a:ext cx="7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7" name="Rectangle 1773"/>
                <p:cNvSpPr>
                  <a:spLocks noChangeArrowheads="1"/>
                </p:cNvSpPr>
                <p:nvPr/>
              </p:nvSpPr>
              <p:spPr bwMode="auto">
                <a:xfrm>
                  <a:off x="2358" y="1639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8" name="Rectangle 1774"/>
                <p:cNvSpPr>
                  <a:spLocks noChangeArrowheads="1"/>
                </p:cNvSpPr>
                <p:nvPr/>
              </p:nvSpPr>
              <p:spPr bwMode="auto">
                <a:xfrm>
                  <a:off x="2361" y="1638"/>
                  <a:ext cx="5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59" name="Rectangle 1775"/>
                <p:cNvSpPr>
                  <a:spLocks noChangeArrowheads="1"/>
                </p:cNvSpPr>
                <p:nvPr/>
              </p:nvSpPr>
              <p:spPr bwMode="auto">
                <a:xfrm>
                  <a:off x="2361" y="1639"/>
                  <a:ext cx="4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0" name="Rectangle 1776"/>
                <p:cNvSpPr>
                  <a:spLocks noChangeArrowheads="1"/>
                </p:cNvSpPr>
                <p:nvPr/>
              </p:nvSpPr>
              <p:spPr bwMode="auto">
                <a:xfrm>
                  <a:off x="2357" y="1640"/>
                  <a:ext cx="13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1" name="Rectangle 1777"/>
                <p:cNvSpPr>
                  <a:spLocks noChangeArrowheads="1"/>
                </p:cNvSpPr>
                <p:nvPr/>
              </p:nvSpPr>
              <p:spPr bwMode="auto">
                <a:xfrm>
                  <a:off x="2357" y="1640"/>
                  <a:ext cx="11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2" name="Rectangle 1778"/>
                <p:cNvSpPr>
                  <a:spLocks noChangeArrowheads="1"/>
                </p:cNvSpPr>
                <p:nvPr/>
              </p:nvSpPr>
              <p:spPr bwMode="auto">
                <a:xfrm>
                  <a:off x="2357" y="1640"/>
                  <a:ext cx="95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3" name="Rectangle 1779"/>
                <p:cNvSpPr>
                  <a:spLocks noChangeArrowheads="1"/>
                </p:cNvSpPr>
                <p:nvPr/>
              </p:nvSpPr>
              <p:spPr bwMode="auto">
                <a:xfrm>
                  <a:off x="2357" y="1640"/>
                  <a:ext cx="74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4" name="Rectangle 1780"/>
                <p:cNvSpPr>
                  <a:spLocks noChangeArrowheads="1"/>
                </p:cNvSpPr>
                <p:nvPr/>
              </p:nvSpPr>
              <p:spPr bwMode="auto">
                <a:xfrm>
                  <a:off x="2362" y="1640"/>
                  <a:ext cx="4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5" name="Rectangle 1781"/>
                <p:cNvSpPr>
                  <a:spLocks noChangeArrowheads="1"/>
                </p:cNvSpPr>
                <p:nvPr/>
              </p:nvSpPr>
              <p:spPr bwMode="auto">
                <a:xfrm>
                  <a:off x="2363" y="1640"/>
                  <a:ext cx="46" cy="2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6" name="Rectangle 1782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13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7" name="Rectangle 1783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13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8" name="Rectangle 1784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69" name="Rectangle 1785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0" name="Rectangle 1786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1" name="Rectangle 1787"/>
                <p:cNvSpPr>
                  <a:spLocks noChangeArrowheads="1"/>
                </p:cNvSpPr>
                <p:nvPr/>
              </p:nvSpPr>
              <p:spPr bwMode="auto">
                <a:xfrm>
                  <a:off x="2357" y="1643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2" name="Rectangle 1788"/>
                <p:cNvSpPr>
                  <a:spLocks noChangeArrowheads="1"/>
                </p:cNvSpPr>
                <p:nvPr/>
              </p:nvSpPr>
              <p:spPr bwMode="auto">
                <a:xfrm>
                  <a:off x="2363" y="1642"/>
                  <a:ext cx="4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3" name="Rectangle 1789"/>
                <p:cNvSpPr>
                  <a:spLocks noChangeArrowheads="1"/>
                </p:cNvSpPr>
                <p:nvPr/>
              </p:nvSpPr>
              <p:spPr bwMode="auto">
                <a:xfrm>
                  <a:off x="2364" y="1642"/>
                  <a:ext cx="4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4" name="Rectangle 1790"/>
                <p:cNvSpPr>
                  <a:spLocks noChangeArrowheads="1"/>
                </p:cNvSpPr>
                <p:nvPr/>
              </p:nvSpPr>
              <p:spPr bwMode="auto">
                <a:xfrm>
                  <a:off x="2365" y="1643"/>
                  <a:ext cx="4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5" name="Rectangle 1791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136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6" name="Rectangle 1792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135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7" name="Rectangle 1793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11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8" name="Rectangle 1794"/>
                <p:cNvSpPr>
                  <a:spLocks noChangeArrowheads="1"/>
                </p:cNvSpPr>
                <p:nvPr/>
              </p:nvSpPr>
              <p:spPr bwMode="auto">
                <a:xfrm>
                  <a:off x="2356" y="1644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79" name="Rectangle 1795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95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0" name="Rectangle 1796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1" name="Rectangle 1797"/>
                <p:cNvSpPr>
                  <a:spLocks noChangeArrowheads="1"/>
                </p:cNvSpPr>
                <p:nvPr/>
              </p:nvSpPr>
              <p:spPr bwMode="auto">
                <a:xfrm>
                  <a:off x="2356" y="1644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2" name="Rectangle 1798"/>
                <p:cNvSpPr>
                  <a:spLocks noChangeArrowheads="1"/>
                </p:cNvSpPr>
                <p:nvPr/>
              </p:nvSpPr>
              <p:spPr bwMode="auto">
                <a:xfrm>
                  <a:off x="2365" y="1643"/>
                  <a:ext cx="4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3" name="Rectangle 1799"/>
                <p:cNvSpPr>
                  <a:spLocks noChangeArrowheads="1"/>
                </p:cNvSpPr>
                <p:nvPr/>
              </p:nvSpPr>
              <p:spPr bwMode="auto">
                <a:xfrm>
                  <a:off x="2366" y="1644"/>
                  <a:ext cx="4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4" name="Rectangle 1800"/>
                <p:cNvSpPr>
                  <a:spLocks noChangeArrowheads="1"/>
                </p:cNvSpPr>
                <p:nvPr/>
              </p:nvSpPr>
              <p:spPr bwMode="auto">
                <a:xfrm>
                  <a:off x="2366" y="1645"/>
                  <a:ext cx="3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5" name="Rectangle 1801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138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6" name="Rectangle 1802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136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7" name="Rectangle 1803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3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8" name="Rectangle 1804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116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89" name="Rectangle 1805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0" name="Rectangle 1806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95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1" name="Rectangle 1807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2" name="Rectangle 1808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74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3" name="Rectangle 1809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4" name="Rectangle 1810"/>
                <p:cNvSpPr>
                  <a:spLocks noChangeArrowheads="1"/>
                </p:cNvSpPr>
                <p:nvPr/>
              </p:nvSpPr>
              <p:spPr bwMode="auto">
                <a:xfrm>
                  <a:off x="2367" y="1645"/>
                  <a:ext cx="3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5" name="Rectangle 1811"/>
                <p:cNvSpPr>
                  <a:spLocks noChangeArrowheads="1"/>
                </p:cNvSpPr>
                <p:nvPr/>
              </p:nvSpPr>
              <p:spPr bwMode="auto">
                <a:xfrm>
                  <a:off x="2368" y="1646"/>
                  <a:ext cx="3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6" name="Rectangle 1812"/>
                <p:cNvSpPr>
                  <a:spLocks noChangeArrowheads="1"/>
                </p:cNvSpPr>
                <p:nvPr/>
              </p:nvSpPr>
              <p:spPr bwMode="auto">
                <a:xfrm>
                  <a:off x="2369" y="1647"/>
                  <a:ext cx="3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7" name="Rectangle 1813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38" cy="5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8" name="Rectangle 1814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35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799" name="Rectangle 1815"/>
                <p:cNvSpPr>
                  <a:spLocks noChangeArrowheads="1"/>
                </p:cNvSpPr>
                <p:nvPr/>
              </p:nvSpPr>
              <p:spPr bwMode="auto">
                <a:xfrm>
                  <a:off x="2355" y="1649"/>
                  <a:ext cx="135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0" name="Rectangle 1816"/>
                <p:cNvSpPr>
                  <a:spLocks noChangeArrowheads="1"/>
                </p:cNvSpPr>
                <p:nvPr/>
              </p:nvSpPr>
              <p:spPr bwMode="auto">
                <a:xfrm>
                  <a:off x="2355" y="1651"/>
                  <a:ext cx="13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1" name="Rectangle 1817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2" name="Rectangle 1818"/>
                <p:cNvSpPr>
                  <a:spLocks noChangeArrowheads="1"/>
                </p:cNvSpPr>
                <p:nvPr/>
              </p:nvSpPr>
              <p:spPr bwMode="auto">
                <a:xfrm>
                  <a:off x="2355" y="1648"/>
                  <a:ext cx="11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3" name="Rectangle 1819"/>
                <p:cNvSpPr>
                  <a:spLocks noChangeArrowheads="1"/>
                </p:cNvSpPr>
                <p:nvPr/>
              </p:nvSpPr>
              <p:spPr bwMode="auto">
                <a:xfrm>
                  <a:off x="2355" y="1650"/>
                  <a:ext cx="114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4" name="Rectangle 1820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5" name="Rectangle 1821"/>
                <p:cNvSpPr>
                  <a:spLocks noChangeArrowheads="1"/>
                </p:cNvSpPr>
                <p:nvPr/>
              </p:nvSpPr>
              <p:spPr bwMode="auto">
                <a:xfrm>
                  <a:off x="2355" y="1648"/>
                  <a:ext cx="94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6" name="Rectangle 1822"/>
                <p:cNvSpPr>
                  <a:spLocks noChangeArrowheads="1"/>
                </p:cNvSpPr>
                <p:nvPr/>
              </p:nvSpPr>
              <p:spPr bwMode="auto">
                <a:xfrm>
                  <a:off x="2355" y="1650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7" name="Rectangle 1823"/>
                <p:cNvSpPr>
                  <a:spLocks noChangeArrowheads="1"/>
                </p:cNvSpPr>
                <p:nvPr/>
              </p:nvSpPr>
              <p:spPr bwMode="auto">
                <a:xfrm>
                  <a:off x="2355" y="1651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8" name="Rectangle 1824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09" name="Rectangle 1825"/>
                <p:cNvSpPr>
                  <a:spLocks noChangeArrowheads="1"/>
                </p:cNvSpPr>
                <p:nvPr/>
              </p:nvSpPr>
              <p:spPr bwMode="auto">
                <a:xfrm>
                  <a:off x="2355" y="1648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0" name="Rectangle 1826"/>
                <p:cNvSpPr>
                  <a:spLocks noChangeArrowheads="1"/>
                </p:cNvSpPr>
                <p:nvPr/>
              </p:nvSpPr>
              <p:spPr bwMode="auto">
                <a:xfrm>
                  <a:off x="2355" y="1648"/>
                  <a:ext cx="72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1" name="Rectangle 1827"/>
                <p:cNvSpPr>
                  <a:spLocks noChangeArrowheads="1"/>
                </p:cNvSpPr>
                <p:nvPr/>
              </p:nvSpPr>
              <p:spPr bwMode="auto">
                <a:xfrm>
                  <a:off x="2355" y="1650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2" name="Rectangle 1828"/>
                <p:cNvSpPr>
                  <a:spLocks noChangeArrowheads="1"/>
                </p:cNvSpPr>
                <p:nvPr/>
              </p:nvSpPr>
              <p:spPr bwMode="auto">
                <a:xfrm>
                  <a:off x="2355" y="1650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3" name="Rectangle 1829"/>
                <p:cNvSpPr>
                  <a:spLocks noChangeArrowheads="1"/>
                </p:cNvSpPr>
                <p:nvPr/>
              </p:nvSpPr>
              <p:spPr bwMode="auto">
                <a:xfrm>
                  <a:off x="2355" y="1651"/>
                  <a:ext cx="7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4" name="Rectangle 1830"/>
                <p:cNvSpPr>
                  <a:spLocks noChangeArrowheads="1"/>
                </p:cNvSpPr>
                <p:nvPr/>
              </p:nvSpPr>
              <p:spPr bwMode="auto">
                <a:xfrm>
                  <a:off x="2370" y="1647"/>
                  <a:ext cx="3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5" name="Rectangle 1831"/>
                <p:cNvSpPr>
                  <a:spLocks noChangeArrowheads="1"/>
                </p:cNvSpPr>
                <p:nvPr/>
              </p:nvSpPr>
              <p:spPr bwMode="auto">
                <a:xfrm>
                  <a:off x="2371" y="1648"/>
                  <a:ext cx="3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6" name="Rectangle 1832"/>
                <p:cNvSpPr>
                  <a:spLocks noChangeArrowheads="1"/>
                </p:cNvSpPr>
                <p:nvPr/>
              </p:nvSpPr>
              <p:spPr bwMode="auto">
                <a:xfrm>
                  <a:off x="2372" y="1648"/>
                  <a:ext cx="2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7" name="Rectangle 1833"/>
                <p:cNvSpPr>
                  <a:spLocks noChangeArrowheads="1"/>
                </p:cNvSpPr>
                <p:nvPr/>
              </p:nvSpPr>
              <p:spPr bwMode="auto">
                <a:xfrm>
                  <a:off x="2373" y="1649"/>
                  <a:ext cx="2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8" name="Rectangle 1834"/>
                <p:cNvSpPr>
                  <a:spLocks noChangeArrowheads="1"/>
                </p:cNvSpPr>
                <p:nvPr/>
              </p:nvSpPr>
              <p:spPr bwMode="auto">
                <a:xfrm>
                  <a:off x="2374" y="1650"/>
                  <a:ext cx="2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19" name="Rectangle 1835"/>
                <p:cNvSpPr>
                  <a:spLocks noChangeArrowheads="1"/>
                </p:cNvSpPr>
                <p:nvPr/>
              </p:nvSpPr>
              <p:spPr bwMode="auto">
                <a:xfrm>
                  <a:off x="2376" y="1650"/>
                  <a:ext cx="2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0" name="Rectangle 1836"/>
                <p:cNvSpPr>
                  <a:spLocks noChangeArrowheads="1"/>
                </p:cNvSpPr>
                <p:nvPr/>
              </p:nvSpPr>
              <p:spPr bwMode="auto">
                <a:xfrm>
                  <a:off x="2378" y="1651"/>
                  <a:ext cx="1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1" name="Rectangle 1837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140" cy="7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2" name="Rectangle 1838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13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3" name="Rectangle 1839"/>
                <p:cNvSpPr>
                  <a:spLocks noChangeArrowheads="1"/>
                </p:cNvSpPr>
                <p:nvPr/>
              </p:nvSpPr>
              <p:spPr bwMode="auto">
                <a:xfrm>
                  <a:off x="2354" y="1653"/>
                  <a:ext cx="13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4" name="Rectangle 1840"/>
                <p:cNvSpPr>
                  <a:spLocks noChangeArrowheads="1"/>
                </p:cNvSpPr>
                <p:nvPr/>
              </p:nvSpPr>
              <p:spPr bwMode="auto">
                <a:xfrm>
                  <a:off x="2354" y="1655"/>
                  <a:ext cx="13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5" name="Rectangle 1841"/>
                <p:cNvSpPr>
                  <a:spLocks noChangeArrowheads="1"/>
                </p:cNvSpPr>
                <p:nvPr/>
              </p:nvSpPr>
              <p:spPr bwMode="auto">
                <a:xfrm>
                  <a:off x="2354" y="1657"/>
                  <a:ext cx="133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6" name="Rectangle 1842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7" name="Rectangle 1843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11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8" name="Rectangle 1844"/>
                <p:cNvSpPr>
                  <a:spLocks noChangeArrowheads="1"/>
                </p:cNvSpPr>
                <p:nvPr/>
              </p:nvSpPr>
              <p:spPr bwMode="auto">
                <a:xfrm>
                  <a:off x="2354" y="1654"/>
                  <a:ext cx="11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29" name="Rectangle 1845"/>
                <p:cNvSpPr>
                  <a:spLocks noChangeArrowheads="1"/>
                </p:cNvSpPr>
                <p:nvPr/>
              </p:nvSpPr>
              <p:spPr bwMode="auto">
                <a:xfrm>
                  <a:off x="2354" y="1655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0" name="Rectangle 1846"/>
                <p:cNvSpPr>
                  <a:spLocks noChangeArrowheads="1"/>
                </p:cNvSpPr>
                <p:nvPr/>
              </p:nvSpPr>
              <p:spPr bwMode="auto">
                <a:xfrm>
                  <a:off x="2354" y="1656"/>
                  <a:ext cx="113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1" name="Rectangle 1847"/>
                <p:cNvSpPr>
                  <a:spLocks noChangeArrowheads="1"/>
                </p:cNvSpPr>
                <p:nvPr/>
              </p:nvSpPr>
              <p:spPr bwMode="auto">
                <a:xfrm>
                  <a:off x="2354" y="1658"/>
                  <a:ext cx="11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2" name="Rectangle 1848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3" name="Rectangle 1849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4" name="Rectangle 1850"/>
                <p:cNvSpPr>
                  <a:spLocks noChangeArrowheads="1"/>
                </p:cNvSpPr>
                <p:nvPr/>
              </p:nvSpPr>
              <p:spPr bwMode="auto">
                <a:xfrm>
                  <a:off x="2354" y="1653"/>
                  <a:ext cx="92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5" name="Rectangle 1851"/>
                <p:cNvSpPr>
                  <a:spLocks noChangeArrowheads="1"/>
                </p:cNvSpPr>
                <p:nvPr/>
              </p:nvSpPr>
              <p:spPr bwMode="auto">
                <a:xfrm>
                  <a:off x="2354" y="1655"/>
                  <a:ext cx="9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6" name="Rectangle 1852"/>
                <p:cNvSpPr>
                  <a:spLocks noChangeArrowheads="1"/>
                </p:cNvSpPr>
                <p:nvPr/>
              </p:nvSpPr>
              <p:spPr bwMode="auto">
                <a:xfrm>
                  <a:off x="2354" y="1656"/>
                  <a:ext cx="9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7" name="Rectangle 1853"/>
                <p:cNvSpPr>
                  <a:spLocks noChangeArrowheads="1"/>
                </p:cNvSpPr>
                <p:nvPr/>
              </p:nvSpPr>
              <p:spPr bwMode="auto">
                <a:xfrm>
                  <a:off x="2354" y="1657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8" name="Rectangle 1854"/>
                <p:cNvSpPr>
                  <a:spLocks noChangeArrowheads="1"/>
                </p:cNvSpPr>
                <p:nvPr/>
              </p:nvSpPr>
              <p:spPr bwMode="auto">
                <a:xfrm>
                  <a:off x="2354" y="1658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39" name="Rectangle 1855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0" name="Rectangle 1856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1" name="Rectangle 1857"/>
                <p:cNvSpPr>
                  <a:spLocks noChangeArrowheads="1"/>
                </p:cNvSpPr>
                <p:nvPr/>
              </p:nvSpPr>
              <p:spPr bwMode="auto">
                <a:xfrm>
                  <a:off x="2354" y="1653"/>
                  <a:ext cx="7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2" name="Rectangle 1858"/>
                <p:cNvSpPr>
                  <a:spLocks noChangeArrowheads="1"/>
                </p:cNvSpPr>
                <p:nvPr/>
              </p:nvSpPr>
              <p:spPr bwMode="auto">
                <a:xfrm>
                  <a:off x="2354" y="1653"/>
                  <a:ext cx="6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3" name="Rectangle 1859"/>
                <p:cNvSpPr>
                  <a:spLocks noChangeArrowheads="1"/>
                </p:cNvSpPr>
                <p:nvPr/>
              </p:nvSpPr>
              <p:spPr bwMode="auto">
                <a:xfrm>
                  <a:off x="2354" y="1654"/>
                  <a:ext cx="6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4" name="Rectangle 1860"/>
                <p:cNvSpPr>
                  <a:spLocks noChangeArrowheads="1"/>
                </p:cNvSpPr>
                <p:nvPr/>
              </p:nvSpPr>
              <p:spPr bwMode="auto">
                <a:xfrm>
                  <a:off x="2354" y="1655"/>
                  <a:ext cx="6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5" name="Rectangle 1861"/>
                <p:cNvSpPr>
                  <a:spLocks noChangeArrowheads="1"/>
                </p:cNvSpPr>
                <p:nvPr/>
              </p:nvSpPr>
              <p:spPr bwMode="auto">
                <a:xfrm>
                  <a:off x="2354" y="1656"/>
                  <a:ext cx="6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6" name="Rectangle 1862"/>
                <p:cNvSpPr>
                  <a:spLocks noChangeArrowheads="1"/>
                </p:cNvSpPr>
                <p:nvPr/>
              </p:nvSpPr>
              <p:spPr bwMode="auto">
                <a:xfrm>
                  <a:off x="2354" y="1656"/>
                  <a:ext cx="6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7" name="Rectangle 1863"/>
                <p:cNvSpPr>
                  <a:spLocks noChangeArrowheads="1"/>
                </p:cNvSpPr>
                <p:nvPr/>
              </p:nvSpPr>
              <p:spPr bwMode="auto">
                <a:xfrm>
                  <a:off x="2354" y="1657"/>
                  <a:ext cx="6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8" name="Rectangle 1864"/>
                <p:cNvSpPr>
                  <a:spLocks noChangeArrowheads="1"/>
                </p:cNvSpPr>
                <p:nvPr/>
              </p:nvSpPr>
              <p:spPr bwMode="auto">
                <a:xfrm>
                  <a:off x="2354" y="1658"/>
                  <a:ext cx="6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49" name="Rectangle 1865"/>
                <p:cNvSpPr>
                  <a:spLocks noChangeArrowheads="1"/>
                </p:cNvSpPr>
                <p:nvPr/>
              </p:nvSpPr>
              <p:spPr bwMode="auto">
                <a:xfrm>
                  <a:off x="2354" y="1658"/>
                  <a:ext cx="6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0" name="Rectangle 1866"/>
                <p:cNvSpPr>
                  <a:spLocks noChangeArrowheads="1"/>
                </p:cNvSpPr>
                <p:nvPr/>
              </p:nvSpPr>
              <p:spPr bwMode="auto">
                <a:xfrm>
                  <a:off x="2381" y="1652"/>
                  <a:ext cx="1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1" name="Rectangle 1867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142" cy="7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2" name="Rectangle 1868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13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3" name="Rectangle 1869"/>
                <p:cNvSpPr>
                  <a:spLocks noChangeArrowheads="1"/>
                </p:cNvSpPr>
                <p:nvPr/>
              </p:nvSpPr>
              <p:spPr bwMode="auto">
                <a:xfrm>
                  <a:off x="2353" y="1661"/>
                  <a:ext cx="13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4" name="Rectangle 1870"/>
                <p:cNvSpPr>
                  <a:spLocks noChangeArrowheads="1"/>
                </p:cNvSpPr>
                <p:nvPr/>
              </p:nvSpPr>
              <p:spPr bwMode="auto">
                <a:xfrm>
                  <a:off x="2353" y="1662"/>
                  <a:ext cx="13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5" name="Rectangle 1871"/>
                <p:cNvSpPr>
                  <a:spLocks noChangeArrowheads="1"/>
                </p:cNvSpPr>
                <p:nvPr/>
              </p:nvSpPr>
              <p:spPr bwMode="auto">
                <a:xfrm>
                  <a:off x="2353" y="1663"/>
                  <a:ext cx="132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6" name="Rectangle 1872"/>
                <p:cNvSpPr>
                  <a:spLocks noChangeArrowheads="1"/>
                </p:cNvSpPr>
                <p:nvPr/>
              </p:nvSpPr>
              <p:spPr bwMode="auto">
                <a:xfrm>
                  <a:off x="2353" y="1665"/>
                  <a:ext cx="13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7" name="Rectangle 1873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8" name="Rectangle 1874"/>
                <p:cNvSpPr>
                  <a:spLocks noChangeArrowheads="1"/>
                </p:cNvSpPr>
                <p:nvPr/>
              </p:nvSpPr>
              <p:spPr bwMode="auto">
                <a:xfrm>
                  <a:off x="2353" y="1660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59" name="Rectangle 1875"/>
                <p:cNvSpPr>
                  <a:spLocks noChangeArrowheads="1"/>
                </p:cNvSpPr>
                <p:nvPr/>
              </p:nvSpPr>
              <p:spPr bwMode="auto">
                <a:xfrm>
                  <a:off x="2353" y="1661"/>
                  <a:ext cx="11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0" name="Rectangle 1876"/>
                <p:cNvSpPr>
                  <a:spLocks noChangeArrowheads="1"/>
                </p:cNvSpPr>
                <p:nvPr/>
              </p:nvSpPr>
              <p:spPr bwMode="auto">
                <a:xfrm>
                  <a:off x="2353" y="1662"/>
                  <a:ext cx="11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1" name="Rectangle 1877"/>
                <p:cNvSpPr>
                  <a:spLocks noChangeArrowheads="1"/>
                </p:cNvSpPr>
                <p:nvPr/>
              </p:nvSpPr>
              <p:spPr bwMode="auto">
                <a:xfrm>
                  <a:off x="2353" y="1663"/>
                  <a:ext cx="111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2" name="Rectangle 1878"/>
                <p:cNvSpPr>
                  <a:spLocks noChangeArrowheads="1"/>
                </p:cNvSpPr>
                <p:nvPr/>
              </p:nvSpPr>
              <p:spPr bwMode="auto">
                <a:xfrm>
                  <a:off x="2353" y="1665"/>
                  <a:ext cx="11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3" name="Rectangle 1879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4" name="Rectangle 1880"/>
                <p:cNvSpPr>
                  <a:spLocks noChangeArrowheads="1"/>
                </p:cNvSpPr>
                <p:nvPr/>
              </p:nvSpPr>
              <p:spPr bwMode="auto">
                <a:xfrm>
                  <a:off x="2353" y="1660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5" name="Rectangle 1881"/>
                <p:cNvSpPr>
                  <a:spLocks noChangeArrowheads="1"/>
                </p:cNvSpPr>
                <p:nvPr/>
              </p:nvSpPr>
              <p:spPr bwMode="auto">
                <a:xfrm>
                  <a:off x="2353" y="1661"/>
                  <a:ext cx="8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6" name="Rectangle 1882"/>
                <p:cNvSpPr>
                  <a:spLocks noChangeArrowheads="1"/>
                </p:cNvSpPr>
                <p:nvPr/>
              </p:nvSpPr>
              <p:spPr bwMode="auto">
                <a:xfrm>
                  <a:off x="2353" y="1661"/>
                  <a:ext cx="88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7" name="Rectangle 1883"/>
                <p:cNvSpPr>
                  <a:spLocks noChangeArrowheads="1"/>
                </p:cNvSpPr>
                <p:nvPr/>
              </p:nvSpPr>
              <p:spPr bwMode="auto">
                <a:xfrm>
                  <a:off x="2353" y="1663"/>
                  <a:ext cx="8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8" name="Rectangle 1884"/>
                <p:cNvSpPr>
                  <a:spLocks noChangeArrowheads="1"/>
                </p:cNvSpPr>
                <p:nvPr/>
              </p:nvSpPr>
              <p:spPr bwMode="auto">
                <a:xfrm>
                  <a:off x="2353" y="1663"/>
                  <a:ext cx="8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69" name="Rectangle 1885"/>
                <p:cNvSpPr>
                  <a:spLocks noChangeArrowheads="1"/>
                </p:cNvSpPr>
                <p:nvPr/>
              </p:nvSpPr>
              <p:spPr bwMode="auto">
                <a:xfrm>
                  <a:off x="2353" y="1664"/>
                  <a:ext cx="8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0" name="Rectangle 1886"/>
                <p:cNvSpPr>
                  <a:spLocks noChangeArrowheads="1"/>
                </p:cNvSpPr>
                <p:nvPr/>
              </p:nvSpPr>
              <p:spPr bwMode="auto">
                <a:xfrm>
                  <a:off x="2353" y="1665"/>
                  <a:ext cx="8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1" name="Rectangle 1887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6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2" name="Rectangle 1888"/>
                <p:cNvSpPr>
                  <a:spLocks noChangeArrowheads="1"/>
                </p:cNvSpPr>
                <p:nvPr/>
              </p:nvSpPr>
              <p:spPr bwMode="auto">
                <a:xfrm>
                  <a:off x="2354" y="1660"/>
                  <a:ext cx="6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3" name="Rectangle 1889"/>
                <p:cNvSpPr>
                  <a:spLocks noChangeArrowheads="1"/>
                </p:cNvSpPr>
                <p:nvPr/>
              </p:nvSpPr>
              <p:spPr bwMode="auto">
                <a:xfrm>
                  <a:off x="2355" y="1660"/>
                  <a:ext cx="6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4" name="Rectangle 1890"/>
                <p:cNvSpPr>
                  <a:spLocks noChangeArrowheads="1"/>
                </p:cNvSpPr>
                <p:nvPr/>
              </p:nvSpPr>
              <p:spPr bwMode="auto">
                <a:xfrm>
                  <a:off x="2356" y="1661"/>
                  <a:ext cx="6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5" name="Rectangle 1891"/>
                <p:cNvSpPr>
                  <a:spLocks noChangeArrowheads="1"/>
                </p:cNvSpPr>
                <p:nvPr/>
              </p:nvSpPr>
              <p:spPr bwMode="auto">
                <a:xfrm>
                  <a:off x="2357" y="1661"/>
                  <a:ext cx="5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6" name="Rectangle 1892"/>
                <p:cNvSpPr>
                  <a:spLocks noChangeArrowheads="1"/>
                </p:cNvSpPr>
                <p:nvPr/>
              </p:nvSpPr>
              <p:spPr bwMode="auto">
                <a:xfrm>
                  <a:off x="2357" y="1662"/>
                  <a:ext cx="5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7" name="Rectangle 1893"/>
                <p:cNvSpPr>
                  <a:spLocks noChangeArrowheads="1"/>
                </p:cNvSpPr>
                <p:nvPr/>
              </p:nvSpPr>
              <p:spPr bwMode="auto">
                <a:xfrm>
                  <a:off x="2358" y="1663"/>
                  <a:ext cx="5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8" name="Rectangle 1894"/>
                <p:cNvSpPr>
                  <a:spLocks noChangeArrowheads="1"/>
                </p:cNvSpPr>
                <p:nvPr/>
              </p:nvSpPr>
              <p:spPr bwMode="auto">
                <a:xfrm>
                  <a:off x="2359" y="1663"/>
                  <a:ext cx="5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79" name="Rectangle 1895"/>
                <p:cNvSpPr>
                  <a:spLocks noChangeArrowheads="1"/>
                </p:cNvSpPr>
                <p:nvPr/>
              </p:nvSpPr>
              <p:spPr bwMode="auto">
                <a:xfrm>
                  <a:off x="2360" y="1664"/>
                  <a:ext cx="5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0" name="Rectangle 1896"/>
                <p:cNvSpPr>
                  <a:spLocks noChangeArrowheads="1"/>
                </p:cNvSpPr>
                <p:nvPr/>
              </p:nvSpPr>
              <p:spPr bwMode="auto">
                <a:xfrm>
                  <a:off x="2361" y="1665"/>
                  <a:ext cx="4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1" name="Rectangle 1897"/>
                <p:cNvSpPr>
                  <a:spLocks noChangeArrowheads="1"/>
                </p:cNvSpPr>
                <p:nvPr/>
              </p:nvSpPr>
              <p:spPr bwMode="auto">
                <a:xfrm>
                  <a:off x="2362" y="1665"/>
                  <a:ext cx="4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2" name="Rectangle 1898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40" cy="7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3" name="Rectangle 1899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3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4" name="Rectangle 1900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29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5" name="Rectangle 1901"/>
                <p:cNvSpPr>
                  <a:spLocks noChangeArrowheads="1"/>
                </p:cNvSpPr>
                <p:nvPr/>
              </p:nvSpPr>
              <p:spPr bwMode="auto">
                <a:xfrm>
                  <a:off x="2354" y="1668"/>
                  <a:ext cx="12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6" name="Rectangle 1902"/>
                <p:cNvSpPr>
                  <a:spLocks noChangeArrowheads="1"/>
                </p:cNvSpPr>
                <p:nvPr/>
              </p:nvSpPr>
              <p:spPr bwMode="auto">
                <a:xfrm>
                  <a:off x="2354" y="1669"/>
                  <a:ext cx="12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7" name="Rectangle 1903"/>
                <p:cNvSpPr>
                  <a:spLocks noChangeArrowheads="1"/>
                </p:cNvSpPr>
                <p:nvPr/>
              </p:nvSpPr>
              <p:spPr bwMode="auto">
                <a:xfrm>
                  <a:off x="2354" y="1670"/>
                  <a:ext cx="12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8" name="Rectangle 1904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127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89" name="Rectangle 1905"/>
                <p:cNvSpPr>
                  <a:spLocks noChangeArrowheads="1"/>
                </p:cNvSpPr>
                <p:nvPr/>
              </p:nvSpPr>
              <p:spPr bwMode="auto">
                <a:xfrm>
                  <a:off x="2354" y="1673"/>
                  <a:ext cx="12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0" name="Rectangle 1906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0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1" name="Rectangle 1907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08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2" name="Rectangle 1908"/>
                <p:cNvSpPr>
                  <a:spLocks noChangeArrowheads="1"/>
                </p:cNvSpPr>
                <p:nvPr/>
              </p:nvSpPr>
              <p:spPr bwMode="auto">
                <a:xfrm>
                  <a:off x="2354" y="1668"/>
                  <a:ext cx="10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3" name="Rectangle 1909"/>
                <p:cNvSpPr>
                  <a:spLocks noChangeArrowheads="1"/>
                </p:cNvSpPr>
                <p:nvPr/>
              </p:nvSpPr>
              <p:spPr bwMode="auto">
                <a:xfrm>
                  <a:off x="2354" y="1669"/>
                  <a:ext cx="10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4" name="Rectangle 1910"/>
                <p:cNvSpPr>
                  <a:spLocks noChangeArrowheads="1"/>
                </p:cNvSpPr>
                <p:nvPr/>
              </p:nvSpPr>
              <p:spPr bwMode="auto">
                <a:xfrm>
                  <a:off x="2354" y="1670"/>
                  <a:ext cx="10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5" name="Rectangle 1911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10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6" name="Rectangle 1912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10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7" name="Rectangle 1913"/>
                <p:cNvSpPr>
                  <a:spLocks noChangeArrowheads="1"/>
                </p:cNvSpPr>
                <p:nvPr/>
              </p:nvSpPr>
              <p:spPr bwMode="auto">
                <a:xfrm>
                  <a:off x="2354" y="1673"/>
                  <a:ext cx="10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8" name="Rectangle 1914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8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899" name="Rectangle 1915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8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0" name="Rectangle 1916"/>
                <p:cNvSpPr>
                  <a:spLocks noChangeArrowheads="1"/>
                </p:cNvSpPr>
                <p:nvPr/>
              </p:nvSpPr>
              <p:spPr bwMode="auto">
                <a:xfrm>
                  <a:off x="2354" y="1667"/>
                  <a:ext cx="8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1" name="Rectangle 1917"/>
                <p:cNvSpPr>
                  <a:spLocks noChangeArrowheads="1"/>
                </p:cNvSpPr>
                <p:nvPr/>
              </p:nvSpPr>
              <p:spPr bwMode="auto">
                <a:xfrm>
                  <a:off x="2354" y="1668"/>
                  <a:ext cx="8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2" name="Rectangle 1918"/>
                <p:cNvSpPr>
                  <a:spLocks noChangeArrowheads="1"/>
                </p:cNvSpPr>
                <p:nvPr/>
              </p:nvSpPr>
              <p:spPr bwMode="auto">
                <a:xfrm>
                  <a:off x="2354" y="1668"/>
                  <a:ext cx="82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3" name="Rectangle 1919"/>
                <p:cNvSpPr>
                  <a:spLocks noChangeArrowheads="1"/>
                </p:cNvSpPr>
                <p:nvPr/>
              </p:nvSpPr>
              <p:spPr bwMode="auto">
                <a:xfrm>
                  <a:off x="2354" y="1670"/>
                  <a:ext cx="8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4" name="Rectangle 1920"/>
                <p:cNvSpPr>
                  <a:spLocks noChangeArrowheads="1"/>
                </p:cNvSpPr>
                <p:nvPr/>
              </p:nvSpPr>
              <p:spPr bwMode="auto">
                <a:xfrm>
                  <a:off x="2354" y="1670"/>
                  <a:ext cx="8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5" name="Rectangle 1921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8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6" name="Rectangle 1922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7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7" name="Rectangle 1923"/>
                <p:cNvSpPr>
                  <a:spLocks noChangeArrowheads="1"/>
                </p:cNvSpPr>
                <p:nvPr/>
              </p:nvSpPr>
              <p:spPr bwMode="auto">
                <a:xfrm>
                  <a:off x="2354" y="1672"/>
                  <a:ext cx="7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8" name="Rectangle 1924"/>
                <p:cNvSpPr>
                  <a:spLocks noChangeArrowheads="1"/>
                </p:cNvSpPr>
                <p:nvPr/>
              </p:nvSpPr>
              <p:spPr bwMode="auto">
                <a:xfrm>
                  <a:off x="2354" y="1673"/>
                  <a:ext cx="7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09" name="Rectangle 1925"/>
                <p:cNvSpPr>
                  <a:spLocks noChangeArrowheads="1"/>
                </p:cNvSpPr>
                <p:nvPr/>
              </p:nvSpPr>
              <p:spPr bwMode="auto">
                <a:xfrm>
                  <a:off x="2363" y="1666"/>
                  <a:ext cx="4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0" name="Rectangle 1926"/>
                <p:cNvSpPr>
                  <a:spLocks noChangeArrowheads="1"/>
                </p:cNvSpPr>
                <p:nvPr/>
              </p:nvSpPr>
              <p:spPr bwMode="auto">
                <a:xfrm>
                  <a:off x="2365" y="1666"/>
                  <a:ext cx="4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1" name="Rectangle 1927"/>
                <p:cNvSpPr>
                  <a:spLocks noChangeArrowheads="1"/>
                </p:cNvSpPr>
                <p:nvPr/>
              </p:nvSpPr>
              <p:spPr bwMode="auto">
                <a:xfrm>
                  <a:off x="2366" y="1667"/>
                  <a:ext cx="3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2" name="Rectangle 1928"/>
                <p:cNvSpPr>
                  <a:spLocks noChangeArrowheads="1"/>
                </p:cNvSpPr>
                <p:nvPr/>
              </p:nvSpPr>
              <p:spPr bwMode="auto">
                <a:xfrm>
                  <a:off x="2368" y="1668"/>
                  <a:ext cx="3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3" name="Rectangle 1929"/>
                <p:cNvSpPr>
                  <a:spLocks noChangeArrowheads="1"/>
                </p:cNvSpPr>
                <p:nvPr/>
              </p:nvSpPr>
              <p:spPr bwMode="auto">
                <a:xfrm>
                  <a:off x="2370" y="1668"/>
                  <a:ext cx="3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4" name="Rectangle 1930"/>
                <p:cNvSpPr>
                  <a:spLocks noChangeArrowheads="1"/>
                </p:cNvSpPr>
                <p:nvPr/>
              </p:nvSpPr>
              <p:spPr bwMode="auto">
                <a:xfrm>
                  <a:off x="2371" y="1669"/>
                  <a:ext cx="2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5" name="Rectangle 1931"/>
                <p:cNvSpPr>
                  <a:spLocks noChangeArrowheads="1"/>
                </p:cNvSpPr>
                <p:nvPr/>
              </p:nvSpPr>
              <p:spPr bwMode="auto">
                <a:xfrm>
                  <a:off x="2373" y="1670"/>
                  <a:ext cx="2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6" name="Rectangle 1932"/>
                <p:cNvSpPr>
                  <a:spLocks noChangeArrowheads="1"/>
                </p:cNvSpPr>
                <p:nvPr/>
              </p:nvSpPr>
              <p:spPr bwMode="auto">
                <a:xfrm>
                  <a:off x="2376" y="1670"/>
                  <a:ext cx="2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7" name="Rectangle 1933"/>
                <p:cNvSpPr>
                  <a:spLocks noChangeArrowheads="1"/>
                </p:cNvSpPr>
                <p:nvPr/>
              </p:nvSpPr>
              <p:spPr bwMode="auto">
                <a:xfrm>
                  <a:off x="2380" y="1671"/>
                  <a:ext cx="1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8" name="Rectangle 1934"/>
                <p:cNvSpPr>
                  <a:spLocks noChangeArrowheads="1"/>
                </p:cNvSpPr>
                <p:nvPr/>
              </p:nvSpPr>
              <p:spPr bwMode="auto">
                <a:xfrm>
                  <a:off x="2355" y="1673"/>
                  <a:ext cx="138" cy="5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19" name="Rectangle 1935"/>
                <p:cNvSpPr>
                  <a:spLocks noChangeArrowheads="1"/>
                </p:cNvSpPr>
                <p:nvPr/>
              </p:nvSpPr>
              <p:spPr bwMode="auto">
                <a:xfrm>
                  <a:off x="2355" y="1673"/>
                  <a:ext cx="12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0" name="Rectangle 1936"/>
                <p:cNvSpPr>
                  <a:spLocks noChangeArrowheads="1"/>
                </p:cNvSpPr>
                <p:nvPr/>
              </p:nvSpPr>
              <p:spPr bwMode="auto">
                <a:xfrm>
                  <a:off x="2355" y="1674"/>
                  <a:ext cx="12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1" name="Rectangle 1937"/>
                <p:cNvSpPr>
                  <a:spLocks noChangeArrowheads="1"/>
                </p:cNvSpPr>
                <p:nvPr/>
              </p:nvSpPr>
              <p:spPr bwMode="auto">
                <a:xfrm>
                  <a:off x="2355" y="1675"/>
                  <a:ext cx="12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2" name="Rectangle 1938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12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3" name="Rectangle 1939"/>
                <p:cNvSpPr>
                  <a:spLocks noChangeArrowheads="1"/>
                </p:cNvSpPr>
                <p:nvPr/>
              </p:nvSpPr>
              <p:spPr bwMode="auto">
                <a:xfrm>
                  <a:off x="2355" y="1677"/>
                  <a:ext cx="12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4" name="Rectangle 1940"/>
                <p:cNvSpPr>
                  <a:spLocks noChangeArrowheads="1"/>
                </p:cNvSpPr>
                <p:nvPr/>
              </p:nvSpPr>
              <p:spPr bwMode="auto">
                <a:xfrm>
                  <a:off x="2355" y="1673"/>
                  <a:ext cx="10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5" name="Rectangle 1941"/>
                <p:cNvSpPr>
                  <a:spLocks noChangeArrowheads="1"/>
                </p:cNvSpPr>
                <p:nvPr/>
              </p:nvSpPr>
              <p:spPr bwMode="auto">
                <a:xfrm>
                  <a:off x="2355" y="1674"/>
                  <a:ext cx="10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6" name="Rectangle 1942"/>
                <p:cNvSpPr>
                  <a:spLocks noChangeArrowheads="1"/>
                </p:cNvSpPr>
                <p:nvPr/>
              </p:nvSpPr>
              <p:spPr bwMode="auto">
                <a:xfrm>
                  <a:off x="2355" y="1675"/>
                  <a:ext cx="10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7" name="Rectangle 1943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10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8" name="Rectangle 1944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100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29" name="Rectangle 1945"/>
                <p:cNvSpPr>
                  <a:spLocks noChangeArrowheads="1"/>
                </p:cNvSpPr>
                <p:nvPr/>
              </p:nvSpPr>
              <p:spPr bwMode="auto">
                <a:xfrm>
                  <a:off x="2355" y="1673"/>
                  <a:ext cx="7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30" name="Rectangle 1946"/>
                <p:cNvSpPr>
                  <a:spLocks noChangeArrowheads="1"/>
                </p:cNvSpPr>
                <p:nvPr/>
              </p:nvSpPr>
              <p:spPr bwMode="auto">
                <a:xfrm>
                  <a:off x="2355" y="1674"/>
                  <a:ext cx="7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31" name="Rectangle 1947"/>
                <p:cNvSpPr>
                  <a:spLocks noChangeArrowheads="1"/>
                </p:cNvSpPr>
                <p:nvPr/>
              </p:nvSpPr>
              <p:spPr bwMode="auto">
                <a:xfrm>
                  <a:off x="2355" y="1674"/>
                  <a:ext cx="7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32" name="Rectangle 1948"/>
                <p:cNvSpPr>
                  <a:spLocks noChangeArrowheads="1"/>
                </p:cNvSpPr>
                <p:nvPr/>
              </p:nvSpPr>
              <p:spPr bwMode="auto">
                <a:xfrm>
                  <a:off x="2355" y="1675"/>
                  <a:ext cx="7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33" name="Rectangle 1949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7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34" name="Rectangle 1950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7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35" name="Rectangle 1951"/>
                <p:cNvSpPr>
                  <a:spLocks noChangeArrowheads="1"/>
                </p:cNvSpPr>
                <p:nvPr/>
              </p:nvSpPr>
              <p:spPr bwMode="auto">
                <a:xfrm>
                  <a:off x="2355" y="1677"/>
                  <a:ext cx="7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36" name="Rectangle 1952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13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37" name="Rectangle 1953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12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38" name="Rectangle 1954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12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8" name="Group 1955"/>
              <p:cNvGrpSpPr>
                <a:grpSpLocks/>
              </p:cNvGrpSpPr>
              <p:nvPr/>
            </p:nvGrpSpPr>
            <p:grpSpPr bwMode="auto">
              <a:xfrm>
                <a:off x="4075" y="1873"/>
                <a:ext cx="137" cy="50"/>
                <a:chOff x="2355" y="1678"/>
                <a:chExt cx="137" cy="50"/>
              </a:xfrm>
            </p:grpSpPr>
            <p:sp>
              <p:nvSpPr>
                <p:cNvPr id="299940" name="Rectangle 1956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9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41" name="Rectangle 1957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9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42" name="Rectangle 1958"/>
                <p:cNvSpPr>
                  <a:spLocks noChangeArrowheads="1"/>
                </p:cNvSpPr>
                <p:nvPr/>
              </p:nvSpPr>
              <p:spPr bwMode="auto">
                <a:xfrm>
                  <a:off x="2355" y="1679"/>
                  <a:ext cx="9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43" name="Rectangle 1959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7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44" name="Rectangle 1960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7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45" name="Rectangle 1961"/>
                <p:cNvSpPr>
                  <a:spLocks noChangeArrowheads="1"/>
                </p:cNvSpPr>
                <p:nvPr/>
              </p:nvSpPr>
              <p:spPr bwMode="auto">
                <a:xfrm>
                  <a:off x="2355" y="1679"/>
                  <a:ext cx="6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46" name="Rectangle 1962"/>
                <p:cNvSpPr>
                  <a:spLocks noChangeArrowheads="1"/>
                </p:cNvSpPr>
                <p:nvPr/>
              </p:nvSpPr>
              <p:spPr bwMode="auto">
                <a:xfrm>
                  <a:off x="2356" y="1679"/>
                  <a:ext cx="136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47" name="Rectangle 1963"/>
                <p:cNvSpPr>
                  <a:spLocks noChangeArrowheads="1"/>
                </p:cNvSpPr>
                <p:nvPr/>
              </p:nvSpPr>
              <p:spPr bwMode="auto">
                <a:xfrm>
                  <a:off x="2356" y="1679"/>
                  <a:ext cx="12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48" name="Rectangle 1964"/>
                <p:cNvSpPr>
                  <a:spLocks noChangeArrowheads="1"/>
                </p:cNvSpPr>
                <p:nvPr/>
              </p:nvSpPr>
              <p:spPr bwMode="auto">
                <a:xfrm>
                  <a:off x="2356" y="1680"/>
                  <a:ext cx="12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49" name="Rectangle 1965"/>
                <p:cNvSpPr>
                  <a:spLocks noChangeArrowheads="1"/>
                </p:cNvSpPr>
                <p:nvPr/>
              </p:nvSpPr>
              <p:spPr bwMode="auto">
                <a:xfrm>
                  <a:off x="2356" y="1679"/>
                  <a:ext cx="9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0" name="Rectangle 1966"/>
                <p:cNvSpPr>
                  <a:spLocks noChangeArrowheads="1"/>
                </p:cNvSpPr>
                <p:nvPr/>
              </p:nvSpPr>
              <p:spPr bwMode="auto">
                <a:xfrm>
                  <a:off x="2356" y="1680"/>
                  <a:ext cx="9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1" name="Rectangle 1967"/>
                <p:cNvSpPr>
                  <a:spLocks noChangeArrowheads="1"/>
                </p:cNvSpPr>
                <p:nvPr/>
              </p:nvSpPr>
              <p:spPr bwMode="auto">
                <a:xfrm>
                  <a:off x="2356" y="1679"/>
                  <a:ext cx="6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2" name="Rectangle 1968"/>
                <p:cNvSpPr>
                  <a:spLocks noChangeArrowheads="1"/>
                </p:cNvSpPr>
                <p:nvPr/>
              </p:nvSpPr>
              <p:spPr bwMode="auto">
                <a:xfrm>
                  <a:off x="2356" y="1680"/>
                  <a:ext cx="6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3" name="Rectangle 1969"/>
                <p:cNvSpPr>
                  <a:spLocks noChangeArrowheads="1"/>
                </p:cNvSpPr>
                <p:nvPr/>
              </p:nvSpPr>
              <p:spPr bwMode="auto">
                <a:xfrm>
                  <a:off x="2356" y="1681"/>
                  <a:ext cx="6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4" name="Rectangle 1970"/>
                <p:cNvSpPr>
                  <a:spLocks noChangeArrowheads="1"/>
                </p:cNvSpPr>
                <p:nvPr/>
              </p:nvSpPr>
              <p:spPr bwMode="auto">
                <a:xfrm>
                  <a:off x="2357" y="1681"/>
                  <a:ext cx="135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5" name="Rectangle 1971"/>
                <p:cNvSpPr>
                  <a:spLocks noChangeArrowheads="1"/>
                </p:cNvSpPr>
                <p:nvPr/>
              </p:nvSpPr>
              <p:spPr bwMode="auto">
                <a:xfrm>
                  <a:off x="2357" y="1681"/>
                  <a:ext cx="11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6" name="Rectangle 1972"/>
                <p:cNvSpPr>
                  <a:spLocks noChangeArrowheads="1"/>
                </p:cNvSpPr>
                <p:nvPr/>
              </p:nvSpPr>
              <p:spPr bwMode="auto">
                <a:xfrm>
                  <a:off x="2357" y="1682"/>
                  <a:ext cx="11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7" name="Rectangle 1973"/>
                <p:cNvSpPr>
                  <a:spLocks noChangeArrowheads="1"/>
                </p:cNvSpPr>
                <p:nvPr/>
              </p:nvSpPr>
              <p:spPr bwMode="auto">
                <a:xfrm>
                  <a:off x="2357" y="1681"/>
                  <a:ext cx="9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8" name="Rectangle 1974"/>
                <p:cNvSpPr>
                  <a:spLocks noChangeArrowheads="1"/>
                </p:cNvSpPr>
                <p:nvPr/>
              </p:nvSpPr>
              <p:spPr bwMode="auto">
                <a:xfrm>
                  <a:off x="2357" y="1682"/>
                  <a:ext cx="9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59" name="Rectangle 1975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9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0" name="Rectangle 1976"/>
                <p:cNvSpPr>
                  <a:spLocks noChangeArrowheads="1"/>
                </p:cNvSpPr>
                <p:nvPr/>
              </p:nvSpPr>
              <p:spPr bwMode="auto">
                <a:xfrm>
                  <a:off x="2357" y="1681"/>
                  <a:ext cx="6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1" name="Rectangle 1977"/>
                <p:cNvSpPr>
                  <a:spLocks noChangeArrowheads="1"/>
                </p:cNvSpPr>
                <p:nvPr/>
              </p:nvSpPr>
              <p:spPr bwMode="auto">
                <a:xfrm>
                  <a:off x="2357" y="1682"/>
                  <a:ext cx="6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2" name="Rectangle 1978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6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3" name="Rectangle 1979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134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4" name="Rectangle 1980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11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5" name="Rectangle 1981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11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6" name="Rectangle 1982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11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7" name="Rectangle 1983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9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8" name="Rectangle 1984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9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69" name="Rectangle 1985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9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0" name="Rectangle 1986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6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1" name="Rectangle 1987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5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2" name="Rectangle 1988"/>
                <p:cNvSpPr>
                  <a:spLocks noChangeArrowheads="1"/>
                </p:cNvSpPr>
                <p:nvPr/>
              </p:nvSpPr>
              <p:spPr bwMode="auto">
                <a:xfrm>
                  <a:off x="2358" y="1684"/>
                  <a:ext cx="5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3" name="Rectangle 1989"/>
                <p:cNvSpPr>
                  <a:spLocks noChangeArrowheads="1"/>
                </p:cNvSpPr>
                <p:nvPr/>
              </p:nvSpPr>
              <p:spPr bwMode="auto">
                <a:xfrm>
                  <a:off x="2358" y="1685"/>
                  <a:ext cx="132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4" name="Rectangle 1990"/>
                <p:cNvSpPr>
                  <a:spLocks noChangeArrowheads="1"/>
                </p:cNvSpPr>
                <p:nvPr/>
              </p:nvSpPr>
              <p:spPr bwMode="auto">
                <a:xfrm>
                  <a:off x="2358" y="1685"/>
                  <a:ext cx="11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5" name="Rectangle 1991"/>
                <p:cNvSpPr>
                  <a:spLocks noChangeArrowheads="1"/>
                </p:cNvSpPr>
                <p:nvPr/>
              </p:nvSpPr>
              <p:spPr bwMode="auto">
                <a:xfrm>
                  <a:off x="2358" y="1686"/>
                  <a:ext cx="11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6" name="Rectangle 1992"/>
                <p:cNvSpPr>
                  <a:spLocks noChangeArrowheads="1"/>
                </p:cNvSpPr>
                <p:nvPr/>
              </p:nvSpPr>
              <p:spPr bwMode="auto">
                <a:xfrm>
                  <a:off x="2358" y="1686"/>
                  <a:ext cx="11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7" name="Rectangle 1993"/>
                <p:cNvSpPr>
                  <a:spLocks noChangeArrowheads="1"/>
                </p:cNvSpPr>
                <p:nvPr/>
              </p:nvSpPr>
              <p:spPr bwMode="auto">
                <a:xfrm>
                  <a:off x="2358" y="1685"/>
                  <a:ext cx="9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8" name="Rectangle 1994"/>
                <p:cNvSpPr>
                  <a:spLocks noChangeArrowheads="1"/>
                </p:cNvSpPr>
                <p:nvPr/>
              </p:nvSpPr>
              <p:spPr bwMode="auto">
                <a:xfrm>
                  <a:off x="2358" y="1686"/>
                  <a:ext cx="8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79" name="Rectangle 1995"/>
                <p:cNvSpPr>
                  <a:spLocks noChangeArrowheads="1"/>
                </p:cNvSpPr>
                <p:nvPr/>
              </p:nvSpPr>
              <p:spPr bwMode="auto">
                <a:xfrm>
                  <a:off x="2358" y="1686"/>
                  <a:ext cx="8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0" name="Rectangle 1996"/>
                <p:cNvSpPr>
                  <a:spLocks noChangeArrowheads="1"/>
                </p:cNvSpPr>
                <p:nvPr/>
              </p:nvSpPr>
              <p:spPr bwMode="auto">
                <a:xfrm>
                  <a:off x="2360" y="1685"/>
                  <a:ext cx="5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1" name="Rectangle 1997"/>
                <p:cNvSpPr>
                  <a:spLocks noChangeArrowheads="1"/>
                </p:cNvSpPr>
                <p:nvPr/>
              </p:nvSpPr>
              <p:spPr bwMode="auto">
                <a:xfrm>
                  <a:off x="2361" y="1686"/>
                  <a:ext cx="5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2" name="Rectangle 1998"/>
                <p:cNvSpPr>
                  <a:spLocks noChangeArrowheads="1"/>
                </p:cNvSpPr>
                <p:nvPr/>
              </p:nvSpPr>
              <p:spPr bwMode="auto">
                <a:xfrm>
                  <a:off x="2363" y="1686"/>
                  <a:ext cx="4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3" name="Rectangle 1999"/>
                <p:cNvSpPr>
                  <a:spLocks noChangeArrowheads="1"/>
                </p:cNvSpPr>
                <p:nvPr/>
              </p:nvSpPr>
              <p:spPr bwMode="auto">
                <a:xfrm>
                  <a:off x="2358" y="1687"/>
                  <a:ext cx="132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4" name="Rectangle 2000"/>
                <p:cNvSpPr>
                  <a:spLocks noChangeArrowheads="1"/>
                </p:cNvSpPr>
                <p:nvPr/>
              </p:nvSpPr>
              <p:spPr bwMode="auto">
                <a:xfrm>
                  <a:off x="2358" y="1687"/>
                  <a:ext cx="11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5" name="Rectangle 2001"/>
                <p:cNvSpPr>
                  <a:spLocks noChangeArrowheads="1"/>
                </p:cNvSpPr>
                <p:nvPr/>
              </p:nvSpPr>
              <p:spPr bwMode="auto">
                <a:xfrm>
                  <a:off x="2358" y="1688"/>
                  <a:ext cx="11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6" name="Rectangle 2002"/>
                <p:cNvSpPr>
                  <a:spLocks noChangeArrowheads="1"/>
                </p:cNvSpPr>
                <p:nvPr/>
              </p:nvSpPr>
              <p:spPr bwMode="auto">
                <a:xfrm>
                  <a:off x="2358" y="1687"/>
                  <a:ext cx="8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7" name="Rectangle 2003"/>
                <p:cNvSpPr>
                  <a:spLocks noChangeArrowheads="1"/>
                </p:cNvSpPr>
                <p:nvPr/>
              </p:nvSpPr>
              <p:spPr bwMode="auto">
                <a:xfrm>
                  <a:off x="2358" y="1687"/>
                  <a:ext cx="8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8" name="Rectangle 2004"/>
                <p:cNvSpPr>
                  <a:spLocks noChangeArrowheads="1"/>
                </p:cNvSpPr>
                <p:nvPr/>
              </p:nvSpPr>
              <p:spPr bwMode="auto">
                <a:xfrm>
                  <a:off x="2358" y="1688"/>
                  <a:ext cx="8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89" name="Rectangle 2005"/>
                <p:cNvSpPr>
                  <a:spLocks noChangeArrowheads="1"/>
                </p:cNvSpPr>
                <p:nvPr/>
              </p:nvSpPr>
              <p:spPr bwMode="auto">
                <a:xfrm>
                  <a:off x="2365" y="1687"/>
                  <a:ext cx="4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0" name="Rectangle 2006"/>
                <p:cNvSpPr>
                  <a:spLocks noChangeArrowheads="1"/>
                </p:cNvSpPr>
                <p:nvPr/>
              </p:nvSpPr>
              <p:spPr bwMode="auto">
                <a:xfrm>
                  <a:off x="2366" y="1687"/>
                  <a:ext cx="3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1" name="Rectangle 2007"/>
                <p:cNvSpPr>
                  <a:spLocks noChangeArrowheads="1"/>
                </p:cNvSpPr>
                <p:nvPr/>
              </p:nvSpPr>
              <p:spPr bwMode="auto">
                <a:xfrm>
                  <a:off x="2368" y="1688"/>
                  <a:ext cx="3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2" name="Rectangle 2008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130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3" name="Rectangle 2009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11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4" name="Rectangle 2010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110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5" name="Rectangle 2011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8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6" name="Rectangle 2012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8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7" name="Rectangle 2013"/>
                <p:cNvSpPr>
                  <a:spLocks noChangeArrowheads="1"/>
                </p:cNvSpPr>
                <p:nvPr/>
              </p:nvSpPr>
              <p:spPr bwMode="auto">
                <a:xfrm>
                  <a:off x="2359" y="1690"/>
                  <a:ext cx="8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8" name="Rectangle 2014"/>
                <p:cNvSpPr>
                  <a:spLocks noChangeArrowheads="1"/>
                </p:cNvSpPr>
                <p:nvPr/>
              </p:nvSpPr>
              <p:spPr bwMode="auto">
                <a:xfrm>
                  <a:off x="2371" y="1689"/>
                  <a:ext cx="2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99999" name="Rectangle 2015"/>
                <p:cNvSpPr>
                  <a:spLocks noChangeArrowheads="1"/>
                </p:cNvSpPr>
                <p:nvPr/>
              </p:nvSpPr>
              <p:spPr bwMode="auto">
                <a:xfrm>
                  <a:off x="2374" y="1689"/>
                  <a:ext cx="2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0" name="Rectangle 2016"/>
                <p:cNvSpPr>
                  <a:spLocks noChangeArrowheads="1"/>
                </p:cNvSpPr>
                <p:nvPr/>
              </p:nvSpPr>
              <p:spPr bwMode="auto">
                <a:xfrm>
                  <a:off x="2379" y="1690"/>
                  <a:ext cx="1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1" name="Rectangle 2017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12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2" name="Rectangle 2018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10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3" name="Rectangle 2019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10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4" name="Rectangle 2020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8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5" name="Rectangle 2021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8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6" name="Rectangle 2022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12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7" name="Rectangle 2023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10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8" name="Rectangle 2024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10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09" name="Rectangle 2025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8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0" name="Rectangle 2026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7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1" name="Rectangle 2027"/>
                <p:cNvSpPr>
                  <a:spLocks noChangeArrowheads="1"/>
                </p:cNvSpPr>
                <p:nvPr/>
              </p:nvSpPr>
              <p:spPr bwMode="auto">
                <a:xfrm>
                  <a:off x="2361" y="1693"/>
                  <a:ext cx="12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2" name="Rectangle 2028"/>
                <p:cNvSpPr>
                  <a:spLocks noChangeArrowheads="1"/>
                </p:cNvSpPr>
                <p:nvPr/>
              </p:nvSpPr>
              <p:spPr bwMode="auto">
                <a:xfrm>
                  <a:off x="2361" y="1693"/>
                  <a:ext cx="10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3" name="Rectangle 2029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10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4" name="Rectangle 2030"/>
                <p:cNvSpPr>
                  <a:spLocks noChangeArrowheads="1"/>
                </p:cNvSpPr>
                <p:nvPr/>
              </p:nvSpPr>
              <p:spPr bwMode="auto">
                <a:xfrm>
                  <a:off x="2361" y="1693"/>
                  <a:ext cx="7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5" name="Rectangle 2031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7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6" name="Rectangle 2032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126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7" name="Rectangle 2033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10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8" name="Rectangle 2034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7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19" name="Rectangle 2035"/>
                <p:cNvSpPr>
                  <a:spLocks noChangeArrowheads="1"/>
                </p:cNvSpPr>
                <p:nvPr/>
              </p:nvSpPr>
              <p:spPr bwMode="auto">
                <a:xfrm>
                  <a:off x="2361" y="1695"/>
                  <a:ext cx="7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0" name="Rectangle 2036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12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1" name="Rectangle 2037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10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2" name="Rectangle 2038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10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3" name="Rectangle 2039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7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4" name="Rectangle 2040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7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5" name="Rectangle 2041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12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6" name="Rectangle 2042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10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7" name="Rectangle 2043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9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8" name="Rectangle 2044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7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29" name="Rectangle 2045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6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30" name="Rectangle 2046"/>
                <p:cNvSpPr>
                  <a:spLocks noChangeArrowheads="1"/>
                </p:cNvSpPr>
                <p:nvPr/>
              </p:nvSpPr>
              <p:spPr bwMode="auto">
                <a:xfrm>
                  <a:off x="2363" y="1698"/>
                  <a:ext cx="12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0031" name="Rectangle 2047"/>
                <p:cNvSpPr>
                  <a:spLocks noChangeArrowheads="1"/>
                </p:cNvSpPr>
                <p:nvPr/>
              </p:nvSpPr>
              <p:spPr bwMode="auto">
                <a:xfrm>
                  <a:off x="2363" y="1698"/>
                  <a:ext cx="9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56" name="Rectangle 2048"/>
                <p:cNvSpPr>
                  <a:spLocks noChangeArrowheads="1"/>
                </p:cNvSpPr>
                <p:nvPr/>
              </p:nvSpPr>
              <p:spPr bwMode="auto">
                <a:xfrm>
                  <a:off x="2363" y="1699"/>
                  <a:ext cx="9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57" name="Rectangle 2049"/>
                <p:cNvSpPr>
                  <a:spLocks noChangeArrowheads="1"/>
                </p:cNvSpPr>
                <p:nvPr/>
              </p:nvSpPr>
              <p:spPr bwMode="auto">
                <a:xfrm>
                  <a:off x="2363" y="1698"/>
                  <a:ext cx="6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58" name="Rectangle 2050"/>
                <p:cNvSpPr>
                  <a:spLocks noChangeArrowheads="1"/>
                </p:cNvSpPr>
                <p:nvPr/>
              </p:nvSpPr>
              <p:spPr bwMode="auto">
                <a:xfrm>
                  <a:off x="2363" y="1699"/>
                  <a:ext cx="6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59" name="Rectangle 2051"/>
                <p:cNvSpPr>
                  <a:spLocks noChangeArrowheads="1"/>
                </p:cNvSpPr>
                <p:nvPr/>
              </p:nvSpPr>
              <p:spPr bwMode="auto">
                <a:xfrm>
                  <a:off x="2364" y="1699"/>
                  <a:ext cx="12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0" name="Rectangle 2052"/>
                <p:cNvSpPr>
                  <a:spLocks noChangeArrowheads="1"/>
                </p:cNvSpPr>
                <p:nvPr/>
              </p:nvSpPr>
              <p:spPr bwMode="auto">
                <a:xfrm>
                  <a:off x="2364" y="1699"/>
                  <a:ext cx="9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1" name="Rectangle 2053"/>
                <p:cNvSpPr>
                  <a:spLocks noChangeArrowheads="1"/>
                </p:cNvSpPr>
                <p:nvPr/>
              </p:nvSpPr>
              <p:spPr bwMode="auto">
                <a:xfrm>
                  <a:off x="2364" y="1700"/>
                  <a:ext cx="9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2" name="Rectangle 2054"/>
                <p:cNvSpPr>
                  <a:spLocks noChangeArrowheads="1"/>
                </p:cNvSpPr>
                <p:nvPr/>
              </p:nvSpPr>
              <p:spPr bwMode="auto">
                <a:xfrm>
                  <a:off x="2364" y="1699"/>
                  <a:ext cx="6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3" name="Rectangle 2055"/>
                <p:cNvSpPr>
                  <a:spLocks noChangeArrowheads="1"/>
                </p:cNvSpPr>
                <p:nvPr/>
              </p:nvSpPr>
              <p:spPr bwMode="auto">
                <a:xfrm>
                  <a:off x="2364" y="1700"/>
                  <a:ext cx="6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4" name="Rectangle 2056"/>
                <p:cNvSpPr>
                  <a:spLocks noChangeArrowheads="1"/>
                </p:cNvSpPr>
                <p:nvPr/>
              </p:nvSpPr>
              <p:spPr bwMode="auto">
                <a:xfrm>
                  <a:off x="2365" y="1700"/>
                  <a:ext cx="118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5" name="Rectangle 2057"/>
                <p:cNvSpPr>
                  <a:spLocks noChangeArrowheads="1"/>
                </p:cNvSpPr>
                <p:nvPr/>
              </p:nvSpPr>
              <p:spPr bwMode="auto">
                <a:xfrm>
                  <a:off x="2365" y="1700"/>
                  <a:ext cx="9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6" name="Rectangle 2058"/>
                <p:cNvSpPr>
                  <a:spLocks noChangeArrowheads="1"/>
                </p:cNvSpPr>
                <p:nvPr/>
              </p:nvSpPr>
              <p:spPr bwMode="auto">
                <a:xfrm>
                  <a:off x="2365" y="1701"/>
                  <a:ext cx="9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7" name="Rectangle 2059"/>
                <p:cNvSpPr>
                  <a:spLocks noChangeArrowheads="1"/>
                </p:cNvSpPr>
                <p:nvPr/>
              </p:nvSpPr>
              <p:spPr bwMode="auto">
                <a:xfrm>
                  <a:off x="2365" y="1700"/>
                  <a:ext cx="6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8" name="Rectangle 2060"/>
                <p:cNvSpPr>
                  <a:spLocks noChangeArrowheads="1"/>
                </p:cNvSpPr>
                <p:nvPr/>
              </p:nvSpPr>
              <p:spPr bwMode="auto">
                <a:xfrm>
                  <a:off x="2365" y="1701"/>
                  <a:ext cx="6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6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2365" y="1702"/>
                  <a:ext cx="11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0" name="Rectangle 2062"/>
                <p:cNvSpPr>
                  <a:spLocks noChangeArrowheads="1"/>
                </p:cNvSpPr>
                <p:nvPr/>
              </p:nvSpPr>
              <p:spPr bwMode="auto">
                <a:xfrm>
                  <a:off x="2365" y="1702"/>
                  <a:ext cx="9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1" name="Rectangle 2063"/>
                <p:cNvSpPr>
                  <a:spLocks noChangeArrowheads="1"/>
                </p:cNvSpPr>
                <p:nvPr/>
              </p:nvSpPr>
              <p:spPr bwMode="auto">
                <a:xfrm>
                  <a:off x="2365" y="1702"/>
                  <a:ext cx="5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2" name="Rectangle 2064"/>
                <p:cNvSpPr>
                  <a:spLocks noChangeArrowheads="1"/>
                </p:cNvSpPr>
                <p:nvPr/>
              </p:nvSpPr>
              <p:spPr bwMode="auto">
                <a:xfrm>
                  <a:off x="2366" y="1702"/>
                  <a:ext cx="11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3" name="Rectangle 2065"/>
                <p:cNvSpPr>
                  <a:spLocks noChangeArrowheads="1"/>
                </p:cNvSpPr>
                <p:nvPr/>
              </p:nvSpPr>
              <p:spPr bwMode="auto">
                <a:xfrm>
                  <a:off x="2366" y="1702"/>
                  <a:ext cx="9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4" name="Rectangle 2066"/>
                <p:cNvSpPr>
                  <a:spLocks noChangeArrowheads="1"/>
                </p:cNvSpPr>
                <p:nvPr/>
              </p:nvSpPr>
              <p:spPr bwMode="auto">
                <a:xfrm>
                  <a:off x="2366" y="1702"/>
                  <a:ext cx="5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5" name="Rectangle 2067"/>
                <p:cNvSpPr>
                  <a:spLocks noChangeArrowheads="1"/>
                </p:cNvSpPr>
                <p:nvPr/>
              </p:nvSpPr>
              <p:spPr bwMode="auto">
                <a:xfrm>
                  <a:off x="2366" y="1703"/>
                  <a:ext cx="11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6" name="Rectangle 2068"/>
                <p:cNvSpPr>
                  <a:spLocks noChangeArrowheads="1"/>
                </p:cNvSpPr>
                <p:nvPr/>
              </p:nvSpPr>
              <p:spPr bwMode="auto">
                <a:xfrm>
                  <a:off x="2366" y="1703"/>
                  <a:ext cx="9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7" name="Rectangle 2069"/>
                <p:cNvSpPr>
                  <a:spLocks noChangeArrowheads="1"/>
                </p:cNvSpPr>
                <p:nvPr/>
              </p:nvSpPr>
              <p:spPr bwMode="auto">
                <a:xfrm>
                  <a:off x="2366" y="1704"/>
                  <a:ext cx="9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8" name="Rectangle 2070"/>
                <p:cNvSpPr>
                  <a:spLocks noChangeArrowheads="1"/>
                </p:cNvSpPr>
                <p:nvPr/>
              </p:nvSpPr>
              <p:spPr bwMode="auto">
                <a:xfrm>
                  <a:off x="2366" y="1703"/>
                  <a:ext cx="5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79" name="Rectangle 2071"/>
                <p:cNvSpPr>
                  <a:spLocks noChangeArrowheads="1"/>
                </p:cNvSpPr>
                <p:nvPr/>
              </p:nvSpPr>
              <p:spPr bwMode="auto">
                <a:xfrm>
                  <a:off x="2366" y="1704"/>
                  <a:ext cx="5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0" name="Rectangle 2072"/>
                <p:cNvSpPr>
                  <a:spLocks noChangeArrowheads="1"/>
                </p:cNvSpPr>
                <p:nvPr/>
              </p:nvSpPr>
              <p:spPr bwMode="auto">
                <a:xfrm>
                  <a:off x="2367" y="1704"/>
                  <a:ext cx="11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1" name="Rectangle 2073"/>
                <p:cNvSpPr>
                  <a:spLocks noChangeArrowheads="1"/>
                </p:cNvSpPr>
                <p:nvPr/>
              </p:nvSpPr>
              <p:spPr bwMode="auto">
                <a:xfrm>
                  <a:off x="2367" y="1704"/>
                  <a:ext cx="8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2" name="Rectangle 2074"/>
                <p:cNvSpPr>
                  <a:spLocks noChangeArrowheads="1"/>
                </p:cNvSpPr>
                <p:nvPr/>
              </p:nvSpPr>
              <p:spPr bwMode="auto">
                <a:xfrm>
                  <a:off x="2367" y="1704"/>
                  <a:ext cx="5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3" name="Rectangle 2075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11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4" name="Rectangle 2076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8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5" name="Rectangle 2077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4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6" name="Rectangle 2078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11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7" name="Rectangle 2079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8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8" name="Rectangle 2080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4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89" name="Rectangle 2081"/>
                <p:cNvSpPr>
                  <a:spLocks noChangeArrowheads="1"/>
                </p:cNvSpPr>
                <p:nvPr/>
              </p:nvSpPr>
              <p:spPr bwMode="auto">
                <a:xfrm>
                  <a:off x="2369" y="1706"/>
                  <a:ext cx="11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0" name="Rectangle 2082"/>
                <p:cNvSpPr>
                  <a:spLocks noChangeArrowheads="1"/>
                </p:cNvSpPr>
                <p:nvPr/>
              </p:nvSpPr>
              <p:spPr bwMode="auto">
                <a:xfrm>
                  <a:off x="2369" y="1706"/>
                  <a:ext cx="8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1" name="Rectangle 2083"/>
                <p:cNvSpPr>
                  <a:spLocks noChangeArrowheads="1"/>
                </p:cNvSpPr>
                <p:nvPr/>
              </p:nvSpPr>
              <p:spPr bwMode="auto">
                <a:xfrm>
                  <a:off x="2369" y="1706"/>
                  <a:ext cx="4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2" name="Rectangle 2084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10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3" name="Rectangle 2085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8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4" name="Rectangle 2086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8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5" name="Rectangle 2087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4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6" name="Rectangle 2088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3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7" name="Rectangle 2089"/>
                <p:cNvSpPr>
                  <a:spLocks noChangeArrowheads="1"/>
                </p:cNvSpPr>
                <p:nvPr/>
              </p:nvSpPr>
              <p:spPr bwMode="auto">
                <a:xfrm>
                  <a:off x="2370" y="1708"/>
                  <a:ext cx="10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8" name="Rectangle 2090"/>
                <p:cNvSpPr>
                  <a:spLocks noChangeArrowheads="1"/>
                </p:cNvSpPr>
                <p:nvPr/>
              </p:nvSpPr>
              <p:spPr bwMode="auto">
                <a:xfrm>
                  <a:off x="2370" y="1708"/>
                  <a:ext cx="8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099" name="Rectangle 2091"/>
                <p:cNvSpPr>
                  <a:spLocks noChangeArrowheads="1"/>
                </p:cNvSpPr>
                <p:nvPr/>
              </p:nvSpPr>
              <p:spPr bwMode="auto">
                <a:xfrm>
                  <a:off x="2370" y="1708"/>
                  <a:ext cx="3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0" name="Rectangle 2092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10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1" name="Rectangle 2093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7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2" name="Rectangle 2094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3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3" name="Rectangle 2095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10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4" name="Rectangle 2096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7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5" name="Rectangle 2097"/>
                <p:cNvSpPr>
                  <a:spLocks noChangeArrowheads="1"/>
                </p:cNvSpPr>
                <p:nvPr/>
              </p:nvSpPr>
              <p:spPr bwMode="auto">
                <a:xfrm>
                  <a:off x="2373" y="1709"/>
                  <a:ext cx="2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6" name="Rectangle 2098"/>
                <p:cNvSpPr>
                  <a:spLocks noChangeArrowheads="1"/>
                </p:cNvSpPr>
                <p:nvPr/>
              </p:nvSpPr>
              <p:spPr bwMode="auto">
                <a:xfrm>
                  <a:off x="2372" y="1710"/>
                  <a:ext cx="10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7" name="Rectangle 2099"/>
                <p:cNvSpPr>
                  <a:spLocks noChangeArrowheads="1"/>
                </p:cNvSpPr>
                <p:nvPr/>
              </p:nvSpPr>
              <p:spPr bwMode="auto">
                <a:xfrm>
                  <a:off x="2372" y="1710"/>
                  <a:ext cx="7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8" name="Rectangle 2100"/>
                <p:cNvSpPr>
                  <a:spLocks noChangeArrowheads="1"/>
                </p:cNvSpPr>
                <p:nvPr/>
              </p:nvSpPr>
              <p:spPr bwMode="auto">
                <a:xfrm>
                  <a:off x="2378" y="1710"/>
                  <a:ext cx="1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09" name="Rectangle 2101"/>
                <p:cNvSpPr>
                  <a:spLocks noChangeArrowheads="1"/>
                </p:cNvSpPr>
                <p:nvPr/>
              </p:nvSpPr>
              <p:spPr bwMode="auto">
                <a:xfrm>
                  <a:off x="2373" y="1710"/>
                  <a:ext cx="102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0" name="Rectangle 2102"/>
                <p:cNvSpPr>
                  <a:spLocks noChangeArrowheads="1"/>
                </p:cNvSpPr>
                <p:nvPr/>
              </p:nvSpPr>
              <p:spPr bwMode="auto">
                <a:xfrm>
                  <a:off x="2373" y="1710"/>
                  <a:ext cx="7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1" name="Rectangle 2103"/>
                <p:cNvSpPr>
                  <a:spLocks noChangeArrowheads="1"/>
                </p:cNvSpPr>
                <p:nvPr/>
              </p:nvSpPr>
              <p:spPr bwMode="auto">
                <a:xfrm>
                  <a:off x="2373" y="1711"/>
                  <a:ext cx="7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2" name="Rectangle 2104"/>
                <p:cNvSpPr>
                  <a:spLocks noChangeArrowheads="1"/>
                </p:cNvSpPr>
                <p:nvPr/>
              </p:nvSpPr>
              <p:spPr bwMode="auto">
                <a:xfrm>
                  <a:off x="2373" y="1712"/>
                  <a:ext cx="10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3" name="Rectangle 2105"/>
                <p:cNvSpPr>
                  <a:spLocks noChangeArrowheads="1"/>
                </p:cNvSpPr>
                <p:nvPr/>
              </p:nvSpPr>
              <p:spPr bwMode="auto">
                <a:xfrm>
                  <a:off x="2373" y="1712"/>
                  <a:ext cx="7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4" name="Rectangle 2106"/>
                <p:cNvSpPr>
                  <a:spLocks noChangeArrowheads="1"/>
                </p:cNvSpPr>
                <p:nvPr/>
              </p:nvSpPr>
              <p:spPr bwMode="auto">
                <a:xfrm>
                  <a:off x="2374" y="1712"/>
                  <a:ext cx="10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5" name="Rectangle 2107"/>
                <p:cNvSpPr>
                  <a:spLocks noChangeArrowheads="1"/>
                </p:cNvSpPr>
                <p:nvPr/>
              </p:nvSpPr>
              <p:spPr bwMode="auto">
                <a:xfrm>
                  <a:off x="2374" y="1712"/>
                  <a:ext cx="7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6" name="Rectangle 2108"/>
                <p:cNvSpPr>
                  <a:spLocks noChangeArrowheads="1"/>
                </p:cNvSpPr>
                <p:nvPr/>
              </p:nvSpPr>
              <p:spPr bwMode="auto">
                <a:xfrm>
                  <a:off x="2374" y="1713"/>
                  <a:ext cx="9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7" name="Rectangle 2109"/>
                <p:cNvSpPr>
                  <a:spLocks noChangeArrowheads="1"/>
                </p:cNvSpPr>
                <p:nvPr/>
              </p:nvSpPr>
              <p:spPr bwMode="auto">
                <a:xfrm>
                  <a:off x="2374" y="1713"/>
                  <a:ext cx="6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8" name="Rectangle 2110"/>
                <p:cNvSpPr>
                  <a:spLocks noChangeArrowheads="1"/>
                </p:cNvSpPr>
                <p:nvPr/>
              </p:nvSpPr>
              <p:spPr bwMode="auto">
                <a:xfrm>
                  <a:off x="2375" y="1713"/>
                  <a:ext cx="97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19" name="Rectangle 2111"/>
                <p:cNvSpPr>
                  <a:spLocks noChangeArrowheads="1"/>
                </p:cNvSpPr>
                <p:nvPr/>
              </p:nvSpPr>
              <p:spPr bwMode="auto">
                <a:xfrm>
                  <a:off x="2375" y="1713"/>
                  <a:ext cx="6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0" name="Rectangle 2112"/>
                <p:cNvSpPr>
                  <a:spLocks noChangeArrowheads="1"/>
                </p:cNvSpPr>
                <p:nvPr/>
              </p:nvSpPr>
              <p:spPr bwMode="auto">
                <a:xfrm>
                  <a:off x="2376" y="1714"/>
                  <a:ext cx="9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1" name="Rectangle 2113"/>
                <p:cNvSpPr>
                  <a:spLocks noChangeArrowheads="1"/>
                </p:cNvSpPr>
                <p:nvPr/>
              </p:nvSpPr>
              <p:spPr bwMode="auto">
                <a:xfrm>
                  <a:off x="2376" y="1714"/>
                  <a:ext cx="6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2" name="Rectangle 2114"/>
                <p:cNvSpPr>
                  <a:spLocks noChangeArrowheads="1"/>
                </p:cNvSpPr>
                <p:nvPr/>
              </p:nvSpPr>
              <p:spPr bwMode="auto">
                <a:xfrm>
                  <a:off x="2377" y="1715"/>
                  <a:ext cx="93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3" name="Rectangle 2115"/>
                <p:cNvSpPr>
                  <a:spLocks noChangeArrowheads="1"/>
                </p:cNvSpPr>
                <p:nvPr/>
              </p:nvSpPr>
              <p:spPr bwMode="auto">
                <a:xfrm>
                  <a:off x="2377" y="1715"/>
                  <a:ext cx="6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4" name="Rectangle 2116"/>
                <p:cNvSpPr>
                  <a:spLocks noChangeArrowheads="1"/>
                </p:cNvSpPr>
                <p:nvPr/>
              </p:nvSpPr>
              <p:spPr bwMode="auto">
                <a:xfrm>
                  <a:off x="2378" y="1715"/>
                  <a:ext cx="9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5" name="Rectangle 2117"/>
                <p:cNvSpPr>
                  <a:spLocks noChangeArrowheads="1"/>
                </p:cNvSpPr>
                <p:nvPr/>
              </p:nvSpPr>
              <p:spPr bwMode="auto">
                <a:xfrm>
                  <a:off x="2378" y="1715"/>
                  <a:ext cx="6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6" name="Rectangle 2118"/>
                <p:cNvSpPr>
                  <a:spLocks noChangeArrowheads="1"/>
                </p:cNvSpPr>
                <p:nvPr/>
              </p:nvSpPr>
              <p:spPr bwMode="auto">
                <a:xfrm>
                  <a:off x="2378" y="1716"/>
                  <a:ext cx="91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7" name="Rectangle 2119"/>
                <p:cNvSpPr>
                  <a:spLocks noChangeArrowheads="1"/>
                </p:cNvSpPr>
                <p:nvPr/>
              </p:nvSpPr>
              <p:spPr bwMode="auto">
                <a:xfrm>
                  <a:off x="2378" y="1716"/>
                  <a:ext cx="6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8" name="Rectangle 2120"/>
                <p:cNvSpPr>
                  <a:spLocks noChangeArrowheads="1"/>
                </p:cNvSpPr>
                <p:nvPr/>
              </p:nvSpPr>
              <p:spPr bwMode="auto">
                <a:xfrm>
                  <a:off x="2379" y="1717"/>
                  <a:ext cx="9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29" name="Rectangle 2121"/>
                <p:cNvSpPr>
                  <a:spLocks noChangeArrowheads="1"/>
                </p:cNvSpPr>
                <p:nvPr/>
              </p:nvSpPr>
              <p:spPr bwMode="auto">
                <a:xfrm>
                  <a:off x="2379" y="1717"/>
                  <a:ext cx="5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0" name="Rectangle 2122"/>
                <p:cNvSpPr>
                  <a:spLocks noChangeArrowheads="1"/>
                </p:cNvSpPr>
                <p:nvPr/>
              </p:nvSpPr>
              <p:spPr bwMode="auto">
                <a:xfrm>
                  <a:off x="2380" y="1717"/>
                  <a:ext cx="87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1" name="Rectangle 2123"/>
                <p:cNvSpPr>
                  <a:spLocks noChangeArrowheads="1"/>
                </p:cNvSpPr>
                <p:nvPr/>
              </p:nvSpPr>
              <p:spPr bwMode="auto">
                <a:xfrm>
                  <a:off x="2380" y="1717"/>
                  <a:ext cx="5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2" name="Rectangle 2124"/>
                <p:cNvSpPr>
                  <a:spLocks noChangeArrowheads="1"/>
                </p:cNvSpPr>
                <p:nvPr/>
              </p:nvSpPr>
              <p:spPr bwMode="auto">
                <a:xfrm>
                  <a:off x="2381" y="1718"/>
                  <a:ext cx="8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3" name="Rectangle 2125"/>
                <p:cNvSpPr>
                  <a:spLocks noChangeArrowheads="1"/>
                </p:cNvSpPr>
                <p:nvPr/>
              </p:nvSpPr>
              <p:spPr bwMode="auto">
                <a:xfrm>
                  <a:off x="2381" y="1718"/>
                  <a:ext cx="5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4" name="Rectangle 2126"/>
                <p:cNvSpPr>
                  <a:spLocks noChangeArrowheads="1"/>
                </p:cNvSpPr>
                <p:nvPr/>
              </p:nvSpPr>
              <p:spPr bwMode="auto">
                <a:xfrm>
                  <a:off x="2381" y="1718"/>
                  <a:ext cx="8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5" name="Rectangle 2127"/>
                <p:cNvSpPr>
                  <a:spLocks noChangeArrowheads="1"/>
                </p:cNvSpPr>
                <p:nvPr/>
              </p:nvSpPr>
              <p:spPr bwMode="auto">
                <a:xfrm>
                  <a:off x="2381" y="1718"/>
                  <a:ext cx="5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6" name="Rectangle 2128"/>
                <p:cNvSpPr>
                  <a:spLocks noChangeArrowheads="1"/>
                </p:cNvSpPr>
                <p:nvPr/>
              </p:nvSpPr>
              <p:spPr bwMode="auto">
                <a:xfrm>
                  <a:off x="2382" y="1719"/>
                  <a:ext cx="8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7" name="Rectangle 2129"/>
                <p:cNvSpPr>
                  <a:spLocks noChangeArrowheads="1"/>
                </p:cNvSpPr>
                <p:nvPr/>
              </p:nvSpPr>
              <p:spPr bwMode="auto">
                <a:xfrm>
                  <a:off x="2382" y="1719"/>
                  <a:ext cx="5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8" name="Rectangle 2130"/>
                <p:cNvSpPr>
                  <a:spLocks noChangeArrowheads="1"/>
                </p:cNvSpPr>
                <p:nvPr/>
              </p:nvSpPr>
              <p:spPr bwMode="auto">
                <a:xfrm>
                  <a:off x="2383" y="1720"/>
                  <a:ext cx="8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39" name="Rectangle 2131"/>
                <p:cNvSpPr>
                  <a:spLocks noChangeArrowheads="1"/>
                </p:cNvSpPr>
                <p:nvPr/>
              </p:nvSpPr>
              <p:spPr bwMode="auto">
                <a:xfrm>
                  <a:off x="2383" y="1720"/>
                  <a:ext cx="4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0" name="Rectangle 2132"/>
                <p:cNvSpPr>
                  <a:spLocks noChangeArrowheads="1"/>
                </p:cNvSpPr>
                <p:nvPr/>
              </p:nvSpPr>
              <p:spPr bwMode="auto">
                <a:xfrm>
                  <a:off x="2384" y="1720"/>
                  <a:ext cx="8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1" name="Rectangle 2133"/>
                <p:cNvSpPr>
                  <a:spLocks noChangeArrowheads="1"/>
                </p:cNvSpPr>
                <p:nvPr/>
              </p:nvSpPr>
              <p:spPr bwMode="auto">
                <a:xfrm>
                  <a:off x="2384" y="1720"/>
                  <a:ext cx="4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2" name="Rectangle 2134"/>
                <p:cNvSpPr>
                  <a:spLocks noChangeArrowheads="1"/>
                </p:cNvSpPr>
                <p:nvPr/>
              </p:nvSpPr>
              <p:spPr bwMode="auto">
                <a:xfrm>
                  <a:off x="2384" y="1721"/>
                  <a:ext cx="7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3" name="Rectangle 2135"/>
                <p:cNvSpPr>
                  <a:spLocks noChangeArrowheads="1"/>
                </p:cNvSpPr>
                <p:nvPr/>
              </p:nvSpPr>
              <p:spPr bwMode="auto">
                <a:xfrm>
                  <a:off x="2384" y="1721"/>
                  <a:ext cx="4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4" name="Rectangle 2136"/>
                <p:cNvSpPr>
                  <a:spLocks noChangeArrowheads="1"/>
                </p:cNvSpPr>
                <p:nvPr/>
              </p:nvSpPr>
              <p:spPr bwMode="auto">
                <a:xfrm>
                  <a:off x="2386" y="1722"/>
                  <a:ext cx="7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5" name="Rectangle 2137"/>
                <p:cNvSpPr>
                  <a:spLocks noChangeArrowheads="1"/>
                </p:cNvSpPr>
                <p:nvPr/>
              </p:nvSpPr>
              <p:spPr bwMode="auto">
                <a:xfrm>
                  <a:off x="2386" y="1722"/>
                  <a:ext cx="4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6" name="Rectangle 2138"/>
                <p:cNvSpPr>
                  <a:spLocks noChangeArrowheads="1"/>
                </p:cNvSpPr>
                <p:nvPr/>
              </p:nvSpPr>
              <p:spPr bwMode="auto">
                <a:xfrm>
                  <a:off x="2387" y="1722"/>
                  <a:ext cx="7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7" name="Rectangle 2139"/>
                <p:cNvSpPr>
                  <a:spLocks noChangeArrowheads="1"/>
                </p:cNvSpPr>
                <p:nvPr/>
              </p:nvSpPr>
              <p:spPr bwMode="auto">
                <a:xfrm>
                  <a:off x="2387" y="1722"/>
                  <a:ext cx="3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8" name="Rectangle 2140"/>
                <p:cNvSpPr>
                  <a:spLocks noChangeArrowheads="1"/>
                </p:cNvSpPr>
                <p:nvPr/>
              </p:nvSpPr>
              <p:spPr bwMode="auto">
                <a:xfrm>
                  <a:off x="2387" y="1723"/>
                  <a:ext cx="7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49" name="Rectangle 2141"/>
                <p:cNvSpPr>
                  <a:spLocks noChangeArrowheads="1"/>
                </p:cNvSpPr>
                <p:nvPr/>
              </p:nvSpPr>
              <p:spPr bwMode="auto">
                <a:xfrm>
                  <a:off x="2387" y="1723"/>
                  <a:ext cx="3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0" name="Rectangle 2142"/>
                <p:cNvSpPr>
                  <a:spLocks noChangeArrowheads="1"/>
                </p:cNvSpPr>
                <p:nvPr/>
              </p:nvSpPr>
              <p:spPr bwMode="auto">
                <a:xfrm>
                  <a:off x="2389" y="1723"/>
                  <a:ext cx="6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1" name="Rectangle 2143"/>
                <p:cNvSpPr>
                  <a:spLocks noChangeArrowheads="1"/>
                </p:cNvSpPr>
                <p:nvPr/>
              </p:nvSpPr>
              <p:spPr bwMode="auto">
                <a:xfrm>
                  <a:off x="2389" y="1723"/>
                  <a:ext cx="3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2" name="Rectangle 2144"/>
                <p:cNvSpPr>
                  <a:spLocks noChangeArrowheads="1"/>
                </p:cNvSpPr>
                <p:nvPr/>
              </p:nvSpPr>
              <p:spPr bwMode="auto">
                <a:xfrm>
                  <a:off x="2390" y="1724"/>
                  <a:ext cx="67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3" name="Rectangle 2145"/>
                <p:cNvSpPr>
                  <a:spLocks noChangeArrowheads="1"/>
                </p:cNvSpPr>
                <p:nvPr/>
              </p:nvSpPr>
              <p:spPr bwMode="auto">
                <a:xfrm>
                  <a:off x="2390" y="1724"/>
                  <a:ext cx="3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4" name="Rectangle 2146"/>
                <p:cNvSpPr>
                  <a:spLocks noChangeArrowheads="1"/>
                </p:cNvSpPr>
                <p:nvPr/>
              </p:nvSpPr>
              <p:spPr bwMode="auto">
                <a:xfrm>
                  <a:off x="2391" y="1725"/>
                  <a:ext cx="6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5" name="Rectangle 2147"/>
                <p:cNvSpPr>
                  <a:spLocks noChangeArrowheads="1"/>
                </p:cNvSpPr>
                <p:nvPr/>
              </p:nvSpPr>
              <p:spPr bwMode="auto">
                <a:xfrm>
                  <a:off x="2391" y="1725"/>
                  <a:ext cx="2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6" name="Rectangle 2148"/>
                <p:cNvSpPr>
                  <a:spLocks noChangeArrowheads="1"/>
                </p:cNvSpPr>
                <p:nvPr/>
              </p:nvSpPr>
              <p:spPr bwMode="auto">
                <a:xfrm>
                  <a:off x="2392" y="1725"/>
                  <a:ext cx="63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7" name="Rectangle 2149"/>
                <p:cNvSpPr>
                  <a:spLocks noChangeArrowheads="1"/>
                </p:cNvSpPr>
                <p:nvPr/>
              </p:nvSpPr>
              <p:spPr bwMode="auto">
                <a:xfrm>
                  <a:off x="2392" y="1725"/>
                  <a:ext cx="2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8" name="Rectangle 2150"/>
                <p:cNvSpPr>
                  <a:spLocks noChangeArrowheads="1"/>
                </p:cNvSpPr>
                <p:nvPr/>
              </p:nvSpPr>
              <p:spPr bwMode="auto">
                <a:xfrm>
                  <a:off x="2394" y="1726"/>
                  <a:ext cx="6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59" name="Rectangle 2151"/>
                <p:cNvSpPr>
                  <a:spLocks noChangeArrowheads="1"/>
                </p:cNvSpPr>
                <p:nvPr/>
              </p:nvSpPr>
              <p:spPr bwMode="auto">
                <a:xfrm>
                  <a:off x="2394" y="1726"/>
                  <a:ext cx="1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60" name="Rectangle 2152"/>
                <p:cNvSpPr>
                  <a:spLocks noChangeArrowheads="1"/>
                </p:cNvSpPr>
                <p:nvPr/>
              </p:nvSpPr>
              <p:spPr bwMode="auto">
                <a:xfrm>
                  <a:off x="2394" y="1726"/>
                  <a:ext cx="5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61" name="Rectangle 2153"/>
                <p:cNvSpPr>
                  <a:spLocks noChangeArrowheads="1"/>
                </p:cNvSpPr>
                <p:nvPr/>
              </p:nvSpPr>
              <p:spPr bwMode="auto">
                <a:xfrm>
                  <a:off x="2394" y="1726"/>
                  <a:ext cx="1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62" name="Rectangle 2154"/>
                <p:cNvSpPr>
                  <a:spLocks noChangeArrowheads="1"/>
                </p:cNvSpPr>
                <p:nvPr/>
              </p:nvSpPr>
              <p:spPr bwMode="auto">
                <a:xfrm>
                  <a:off x="2396" y="1727"/>
                  <a:ext cx="5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63" name="Rectangle 2155"/>
                <p:cNvSpPr>
                  <a:spLocks noChangeArrowheads="1"/>
                </p:cNvSpPr>
                <p:nvPr/>
              </p:nvSpPr>
              <p:spPr bwMode="auto">
                <a:xfrm>
                  <a:off x="2396" y="1727"/>
                  <a:ext cx="1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301164" name="Rectangle 2156"/>
              <p:cNvSpPr>
                <a:spLocks noChangeArrowheads="1"/>
              </p:cNvSpPr>
              <p:nvPr/>
            </p:nvSpPr>
            <p:spPr bwMode="auto">
              <a:xfrm>
                <a:off x="4118" y="1923"/>
                <a:ext cx="51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165" name="Rectangle 2157"/>
              <p:cNvSpPr>
                <a:spLocks noChangeArrowheads="1"/>
              </p:cNvSpPr>
              <p:nvPr/>
            </p:nvSpPr>
            <p:spPr bwMode="auto">
              <a:xfrm>
                <a:off x="4118" y="1923"/>
                <a:ext cx="6" cy="1"/>
              </a:xfrm>
              <a:prstGeom prst="rect">
                <a:avLst/>
              </a:prstGeom>
              <a:solidFill>
                <a:srgbClr val="FBBC3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166" name="Rectangle 2158"/>
              <p:cNvSpPr>
                <a:spLocks noChangeArrowheads="1"/>
              </p:cNvSpPr>
              <p:nvPr/>
            </p:nvSpPr>
            <p:spPr bwMode="auto">
              <a:xfrm>
                <a:off x="4119" y="1923"/>
                <a:ext cx="49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167" name="Rectangle 2159"/>
              <p:cNvSpPr>
                <a:spLocks noChangeArrowheads="1"/>
              </p:cNvSpPr>
              <p:nvPr/>
            </p:nvSpPr>
            <p:spPr bwMode="auto">
              <a:xfrm>
                <a:off x="4119" y="1923"/>
                <a:ext cx="1" cy="1"/>
              </a:xfrm>
              <a:prstGeom prst="rect">
                <a:avLst/>
              </a:prstGeom>
              <a:solidFill>
                <a:srgbClr val="FBBC3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168" name="Rectangle 2160"/>
              <p:cNvSpPr>
                <a:spLocks noChangeArrowheads="1"/>
              </p:cNvSpPr>
              <p:nvPr/>
            </p:nvSpPr>
            <p:spPr bwMode="auto">
              <a:xfrm>
                <a:off x="4121" y="1924"/>
                <a:ext cx="45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169" name="Rectangle 2161"/>
              <p:cNvSpPr>
                <a:spLocks noChangeArrowheads="1"/>
              </p:cNvSpPr>
              <p:nvPr/>
            </p:nvSpPr>
            <p:spPr bwMode="auto">
              <a:xfrm>
                <a:off x="4123" y="1925"/>
                <a:ext cx="41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170" name="Rectangle 2162"/>
              <p:cNvSpPr>
                <a:spLocks noChangeArrowheads="1"/>
              </p:cNvSpPr>
              <p:nvPr/>
            </p:nvSpPr>
            <p:spPr bwMode="auto">
              <a:xfrm>
                <a:off x="4125" y="1925"/>
                <a:ext cx="37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171" name="Rectangle 2163"/>
              <p:cNvSpPr>
                <a:spLocks noChangeArrowheads="1"/>
              </p:cNvSpPr>
              <p:nvPr/>
            </p:nvSpPr>
            <p:spPr bwMode="auto">
              <a:xfrm>
                <a:off x="4126" y="1926"/>
                <a:ext cx="35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172" name="Rectangle 2164"/>
              <p:cNvSpPr>
                <a:spLocks noChangeArrowheads="1"/>
              </p:cNvSpPr>
              <p:nvPr/>
            </p:nvSpPr>
            <p:spPr bwMode="auto">
              <a:xfrm>
                <a:off x="4128" y="1926"/>
                <a:ext cx="31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173" name="Rectangle 2165"/>
              <p:cNvSpPr>
                <a:spLocks noChangeArrowheads="1"/>
              </p:cNvSpPr>
              <p:nvPr/>
            </p:nvSpPr>
            <p:spPr bwMode="auto">
              <a:xfrm>
                <a:off x="4134" y="1927"/>
                <a:ext cx="19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9" name="Group 2166"/>
          <p:cNvGrpSpPr>
            <a:grpSpLocks/>
          </p:cNvGrpSpPr>
          <p:nvPr/>
        </p:nvGrpSpPr>
        <p:grpSpPr bwMode="auto">
          <a:xfrm>
            <a:off x="2549525" y="4583113"/>
            <a:ext cx="1365250" cy="568325"/>
            <a:chOff x="1378" y="1623"/>
            <a:chExt cx="860" cy="358"/>
          </a:xfrm>
        </p:grpSpPr>
        <p:grpSp>
          <p:nvGrpSpPr>
            <p:cNvPr id="10" name="Group 2167"/>
            <p:cNvGrpSpPr>
              <a:grpSpLocks/>
            </p:cNvGrpSpPr>
            <p:nvPr/>
          </p:nvGrpSpPr>
          <p:grpSpPr bwMode="auto">
            <a:xfrm>
              <a:off x="2096" y="1623"/>
              <a:ext cx="142" cy="345"/>
              <a:chOff x="2096" y="2999"/>
              <a:chExt cx="142" cy="345"/>
            </a:xfrm>
          </p:grpSpPr>
          <p:sp>
            <p:nvSpPr>
              <p:cNvPr id="301176" name="Line 2168"/>
              <p:cNvSpPr>
                <a:spLocks noChangeShapeType="1"/>
              </p:cNvSpPr>
              <p:nvPr/>
            </p:nvSpPr>
            <p:spPr bwMode="auto">
              <a:xfrm rot="-10800000">
                <a:off x="2166" y="3252"/>
                <a:ext cx="0" cy="92"/>
              </a:xfrm>
              <a:prstGeom prst="line">
                <a:avLst/>
              </a:prstGeom>
              <a:noFill/>
              <a:ln w="12700">
                <a:solidFill>
                  <a:srgbClr val="FFCC00"/>
                </a:solidFill>
                <a:round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11" name="Group 2169"/>
              <p:cNvGrpSpPr>
                <a:grpSpLocks/>
              </p:cNvGrpSpPr>
              <p:nvPr/>
            </p:nvGrpSpPr>
            <p:grpSpPr bwMode="auto">
              <a:xfrm>
                <a:off x="2096" y="3105"/>
                <a:ext cx="142" cy="141"/>
                <a:chOff x="4073" y="1787"/>
                <a:chExt cx="142" cy="141"/>
              </a:xfrm>
            </p:grpSpPr>
            <p:sp>
              <p:nvSpPr>
                <p:cNvPr id="301178" name="Rectangle 2170"/>
                <p:cNvSpPr>
                  <a:spLocks noChangeArrowheads="1"/>
                </p:cNvSpPr>
                <p:nvPr/>
              </p:nvSpPr>
              <p:spPr bwMode="auto">
                <a:xfrm>
                  <a:off x="4139" y="1787"/>
                  <a:ext cx="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79" name="Rectangle 2171"/>
                <p:cNvSpPr>
                  <a:spLocks noChangeArrowheads="1"/>
                </p:cNvSpPr>
                <p:nvPr/>
              </p:nvSpPr>
              <p:spPr bwMode="auto">
                <a:xfrm>
                  <a:off x="4139" y="1787"/>
                  <a:ext cx="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0" name="Rectangle 2172"/>
                <p:cNvSpPr>
                  <a:spLocks noChangeArrowheads="1"/>
                </p:cNvSpPr>
                <p:nvPr/>
              </p:nvSpPr>
              <p:spPr bwMode="auto">
                <a:xfrm>
                  <a:off x="4134" y="1788"/>
                  <a:ext cx="1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1" name="Rectangle 2173"/>
                <p:cNvSpPr>
                  <a:spLocks noChangeArrowheads="1"/>
                </p:cNvSpPr>
                <p:nvPr/>
              </p:nvSpPr>
              <p:spPr bwMode="auto">
                <a:xfrm>
                  <a:off x="4134" y="1788"/>
                  <a:ext cx="1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2" name="Rectangle 2174"/>
                <p:cNvSpPr>
                  <a:spLocks noChangeArrowheads="1"/>
                </p:cNvSpPr>
                <p:nvPr/>
              </p:nvSpPr>
              <p:spPr bwMode="auto">
                <a:xfrm>
                  <a:off x="4128" y="1788"/>
                  <a:ext cx="3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3" name="Rectangle 2175"/>
                <p:cNvSpPr>
                  <a:spLocks noChangeArrowheads="1"/>
                </p:cNvSpPr>
                <p:nvPr/>
              </p:nvSpPr>
              <p:spPr bwMode="auto">
                <a:xfrm>
                  <a:off x="4128" y="1788"/>
                  <a:ext cx="1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4" name="Rectangle 2176"/>
                <p:cNvSpPr>
                  <a:spLocks noChangeArrowheads="1"/>
                </p:cNvSpPr>
                <p:nvPr/>
              </p:nvSpPr>
              <p:spPr bwMode="auto">
                <a:xfrm>
                  <a:off x="4126" y="1789"/>
                  <a:ext cx="3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5" name="Rectangle 2177"/>
                <p:cNvSpPr>
                  <a:spLocks noChangeArrowheads="1"/>
                </p:cNvSpPr>
                <p:nvPr/>
              </p:nvSpPr>
              <p:spPr bwMode="auto">
                <a:xfrm>
                  <a:off x="4126" y="1789"/>
                  <a:ext cx="2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6" name="Rectangle 2178"/>
                <p:cNvSpPr>
                  <a:spLocks noChangeArrowheads="1"/>
                </p:cNvSpPr>
                <p:nvPr/>
              </p:nvSpPr>
              <p:spPr bwMode="auto">
                <a:xfrm>
                  <a:off x="4125" y="1790"/>
                  <a:ext cx="3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7" name="Rectangle 2179"/>
                <p:cNvSpPr>
                  <a:spLocks noChangeArrowheads="1"/>
                </p:cNvSpPr>
                <p:nvPr/>
              </p:nvSpPr>
              <p:spPr bwMode="auto">
                <a:xfrm>
                  <a:off x="4125" y="1790"/>
                  <a:ext cx="2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8" name="Rectangle 2180"/>
                <p:cNvSpPr>
                  <a:spLocks noChangeArrowheads="1"/>
                </p:cNvSpPr>
                <p:nvPr/>
              </p:nvSpPr>
              <p:spPr bwMode="auto">
                <a:xfrm>
                  <a:off x="4123" y="1790"/>
                  <a:ext cx="4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89" name="Rectangle 2181"/>
                <p:cNvSpPr>
                  <a:spLocks noChangeArrowheads="1"/>
                </p:cNvSpPr>
                <p:nvPr/>
              </p:nvSpPr>
              <p:spPr bwMode="auto">
                <a:xfrm>
                  <a:off x="4123" y="1790"/>
                  <a:ext cx="2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0" name="Rectangle 2182"/>
                <p:cNvSpPr>
                  <a:spLocks noChangeArrowheads="1"/>
                </p:cNvSpPr>
                <p:nvPr/>
              </p:nvSpPr>
              <p:spPr bwMode="auto">
                <a:xfrm>
                  <a:off x="4121" y="1791"/>
                  <a:ext cx="4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1" name="Rectangle 2183"/>
                <p:cNvSpPr>
                  <a:spLocks noChangeArrowheads="1"/>
                </p:cNvSpPr>
                <p:nvPr/>
              </p:nvSpPr>
              <p:spPr bwMode="auto">
                <a:xfrm>
                  <a:off x="4121" y="1791"/>
                  <a:ext cx="2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2" name="Rectangle 2184"/>
                <p:cNvSpPr>
                  <a:spLocks noChangeArrowheads="1"/>
                </p:cNvSpPr>
                <p:nvPr/>
              </p:nvSpPr>
              <p:spPr bwMode="auto">
                <a:xfrm>
                  <a:off x="4119" y="1791"/>
                  <a:ext cx="4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3" name="Rectangle 2185"/>
                <p:cNvSpPr>
                  <a:spLocks noChangeArrowheads="1"/>
                </p:cNvSpPr>
                <p:nvPr/>
              </p:nvSpPr>
              <p:spPr bwMode="auto">
                <a:xfrm>
                  <a:off x="4119" y="1791"/>
                  <a:ext cx="2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4" name="Rectangle 2186"/>
                <p:cNvSpPr>
                  <a:spLocks noChangeArrowheads="1"/>
                </p:cNvSpPr>
                <p:nvPr/>
              </p:nvSpPr>
              <p:spPr bwMode="auto">
                <a:xfrm>
                  <a:off x="4119" y="1791"/>
                  <a:ext cx="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5" name="Rectangle 2187"/>
                <p:cNvSpPr>
                  <a:spLocks noChangeArrowheads="1"/>
                </p:cNvSpPr>
                <p:nvPr/>
              </p:nvSpPr>
              <p:spPr bwMode="auto">
                <a:xfrm>
                  <a:off x="4118" y="1792"/>
                  <a:ext cx="5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6" name="Rectangle 2188"/>
                <p:cNvSpPr>
                  <a:spLocks noChangeArrowheads="1"/>
                </p:cNvSpPr>
                <p:nvPr/>
              </p:nvSpPr>
              <p:spPr bwMode="auto">
                <a:xfrm>
                  <a:off x="4118" y="1792"/>
                  <a:ext cx="3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7" name="Rectangle 2189"/>
                <p:cNvSpPr>
                  <a:spLocks noChangeArrowheads="1"/>
                </p:cNvSpPr>
                <p:nvPr/>
              </p:nvSpPr>
              <p:spPr bwMode="auto">
                <a:xfrm>
                  <a:off x="4118" y="1792"/>
                  <a:ext cx="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8" name="Rectangle 2190"/>
                <p:cNvSpPr>
                  <a:spLocks noChangeArrowheads="1"/>
                </p:cNvSpPr>
                <p:nvPr/>
              </p:nvSpPr>
              <p:spPr bwMode="auto">
                <a:xfrm>
                  <a:off x="4116" y="1793"/>
                  <a:ext cx="5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199" name="Rectangle 2191"/>
                <p:cNvSpPr>
                  <a:spLocks noChangeArrowheads="1"/>
                </p:cNvSpPr>
                <p:nvPr/>
              </p:nvSpPr>
              <p:spPr bwMode="auto">
                <a:xfrm>
                  <a:off x="4116" y="1793"/>
                  <a:ext cx="5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0" name="Rectangle 2192"/>
                <p:cNvSpPr>
                  <a:spLocks noChangeArrowheads="1"/>
                </p:cNvSpPr>
                <p:nvPr/>
              </p:nvSpPr>
              <p:spPr bwMode="auto">
                <a:xfrm>
                  <a:off x="4116" y="1793"/>
                  <a:ext cx="3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1" name="Rectangle 2193"/>
                <p:cNvSpPr>
                  <a:spLocks noChangeArrowheads="1"/>
                </p:cNvSpPr>
                <p:nvPr/>
              </p:nvSpPr>
              <p:spPr bwMode="auto">
                <a:xfrm>
                  <a:off x="4116" y="1793"/>
                  <a:ext cx="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2" name="Rectangle 2194"/>
                <p:cNvSpPr>
                  <a:spLocks noChangeArrowheads="1"/>
                </p:cNvSpPr>
                <p:nvPr/>
              </p:nvSpPr>
              <p:spPr bwMode="auto">
                <a:xfrm>
                  <a:off x="4114" y="1793"/>
                  <a:ext cx="5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3" name="Rectangle 2195"/>
                <p:cNvSpPr>
                  <a:spLocks noChangeArrowheads="1"/>
                </p:cNvSpPr>
                <p:nvPr/>
              </p:nvSpPr>
              <p:spPr bwMode="auto">
                <a:xfrm>
                  <a:off x="4114" y="1793"/>
                  <a:ext cx="5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4" name="Rectangle 2196"/>
                <p:cNvSpPr>
                  <a:spLocks noChangeArrowheads="1"/>
                </p:cNvSpPr>
                <p:nvPr/>
              </p:nvSpPr>
              <p:spPr bwMode="auto">
                <a:xfrm>
                  <a:off x="4114" y="1793"/>
                  <a:ext cx="3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5" name="Rectangle 2197"/>
                <p:cNvSpPr>
                  <a:spLocks noChangeArrowheads="1"/>
                </p:cNvSpPr>
                <p:nvPr/>
              </p:nvSpPr>
              <p:spPr bwMode="auto">
                <a:xfrm>
                  <a:off x="4114" y="1793"/>
                  <a:ext cx="1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6" name="Rectangle 2198"/>
                <p:cNvSpPr>
                  <a:spLocks noChangeArrowheads="1"/>
                </p:cNvSpPr>
                <p:nvPr/>
              </p:nvSpPr>
              <p:spPr bwMode="auto">
                <a:xfrm>
                  <a:off x="4114" y="1794"/>
                  <a:ext cx="6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7" name="Rectangle 2199"/>
                <p:cNvSpPr>
                  <a:spLocks noChangeArrowheads="1"/>
                </p:cNvSpPr>
                <p:nvPr/>
              </p:nvSpPr>
              <p:spPr bwMode="auto">
                <a:xfrm>
                  <a:off x="4114" y="1794"/>
                  <a:ext cx="5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8" name="Rectangle 2200"/>
                <p:cNvSpPr>
                  <a:spLocks noChangeArrowheads="1"/>
                </p:cNvSpPr>
                <p:nvPr/>
              </p:nvSpPr>
              <p:spPr bwMode="auto">
                <a:xfrm>
                  <a:off x="4114" y="1794"/>
                  <a:ext cx="3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09" name="Rectangle 2201"/>
                <p:cNvSpPr>
                  <a:spLocks noChangeArrowheads="1"/>
                </p:cNvSpPr>
                <p:nvPr/>
              </p:nvSpPr>
              <p:spPr bwMode="auto">
                <a:xfrm>
                  <a:off x="4114" y="1794"/>
                  <a:ext cx="1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0" name="Rectangle 2202"/>
                <p:cNvSpPr>
                  <a:spLocks noChangeArrowheads="1"/>
                </p:cNvSpPr>
                <p:nvPr/>
              </p:nvSpPr>
              <p:spPr bwMode="auto">
                <a:xfrm>
                  <a:off x="4112" y="1795"/>
                  <a:ext cx="6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1" name="Rectangle 2203"/>
                <p:cNvSpPr>
                  <a:spLocks noChangeArrowheads="1"/>
                </p:cNvSpPr>
                <p:nvPr/>
              </p:nvSpPr>
              <p:spPr bwMode="auto">
                <a:xfrm>
                  <a:off x="4112" y="1795"/>
                  <a:ext cx="5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2" name="Rectangle 2204"/>
                <p:cNvSpPr>
                  <a:spLocks noChangeArrowheads="1"/>
                </p:cNvSpPr>
                <p:nvPr/>
              </p:nvSpPr>
              <p:spPr bwMode="auto">
                <a:xfrm>
                  <a:off x="4112" y="1795"/>
                  <a:ext cx="3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3" name="Rectangle 2205"/>
                <p:cNvSpPr>
                  <a:spLocks noChangeArrowheads="1"/>
                </p:cNvSpPr>
                <p:nvPr/>
              </p:nvSpPr>
              <p:spPr bwMode="auto">
                <a:xfrm>
                  <a:off x="4112" y="1795"/>
                  <a:ext cx="1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4" name="Rectangle 2206"/>
                <p:cNvSpPr>
                  <a:spLocks noChangeArrowheads="1"/>
                </p:cNvSpPr>
                <p:nvPr/>
              </p:nvSpPr>
              <p:spPr bwMode="auto">
                <a:xfrm>
                  <a:off x="4111" y="1795"/>
                  <a:ext cx="6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5" name="Rectangle 2207"/>
                <p:cNvSpPr>
                  <a:spLocks noChangeArrowheads="1"/>
                </p:cNvSpPr>
                <p:nvPr/>
              </p:nvSpPr>
              <p:spPr bwMode="auto">
                <a:xfrm>
                  <a:off x="4111" y="1795"/>
                  <a:ext cx="6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6" name="Rectangle 2208"/>
                <p:cNvSpPr>
                  <a:spLocks noChangeArrowheads="1"/>
                </p:cNvSpPr>
                <p:nvPr/>
              </p:nvSpPr>
              <p:spPr bwMode="auto">
                <a:xfrm>
                  <a:off x="4111" y="1795"/>
                  <a:ext cx="3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7" name="Rectangle 2209"/>
                <p:cNvSpPr>
                  <a:spLocks noChangeArrowheads="1"/>
                </p:cNvSpPr>
                <p:nvPr/>
              </p:nvSpPr>
              <p:spPr bwMode="auto">
                <a:xfrm>
                  <a:off x="4111" y="1795"/>
                  <a:ext cx="1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8" name="Rectangle 2210"/>
                <p:cNvSpPr>
                  <a:spLocks noChangeArrowheads="1"/>
                </p:cNvSpPr>
                <p:nvPr/>
              </p:nvSpPr>
              <p:spPr bwMode="auto">
                <a:xfrm>
                  <a:off x="4110" y="1796"/>
                  <a:ext cx="6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19" name="Rectangle 2211"/>
                <p:cNvSpPr>
                  <a:spLocks noChangeArrowheads="1"/>
                </p:cNvSpPr>
                <p:nvPr/>
              </p:nvSpPr>
              <p:spPr bwMode="auto">
                <a:xfrm>
                  <a:off x="4110" y="1796"/>
                  <a:ext cx="6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0" name="Rectangle 2212"/>
                <p:cNvSpPr>
                  <a:spLocks noChangeArrowheads="1"/>
                </p:cNvSpPr>
                <p:nvPr/>
              </p:nvSpPr>
              <p:spPr bwMode="auto">
                <a:xfrm>
                  <a:off x="4110" y="1796"/>
                  <a:ext cx="4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1" name="Rectangle 2213"/>
                <p:cNvSpPr>
                  <a:spLocks noChangeArrowheads="1"/>
                </p:cNvSpPr>
                <p:nvPr/>
              </p:nvSpPr>
              <p:spPr bwMode="auto">
                <a:xfrm>
                  <a:off x="4110" y="1796"/>
                  <a:ext cx="17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2" name="Rectangle 2214"/>
                <p:cNvSpPr>
                  <a:spLocks noChangeArrowheads="1"/>
                </p:cNvSpPr>
                <p:nvPr/>
              </p:nvSpPr>
              <p:spPr bwMode="auto">
                <a:xfrm>
                  <a:off x="4109" y="1796"/>
                  <a:ext cx="6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3" name="Rectangle 2215"/>
                <p:cNvSpPr>
                  <a:spLocks noChangeArrowheads="1"/>
                </p:cNvSpPr>
                <p:nvPr/>
              </p:nvSpPr>
              <p:spPr bwMode="auto">
                <a:xfrm>
                  <a:off x="4109" y="1796"/>
                  <a:ext cx="6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4" name="Rectangle 2216"/>
                <p:cNvSpPr>
                  <a:spLocks noChangeArrowheads="1"/>
                </p:cNvSpPr>
                <p:nvPr/>
              </p:nvSpPr>
              <p:spPr bwMode="auto">
                <a:xfrm>
                  <a:off x="4109" y="1796"/>
                  <a:ext cx="4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5" name="Rectangle 2217"/>
                <p:cNvSpPr>
                  <a:spLocks noChangeArrowheads="1"/>
                </p:cNvSpPr>
                <p:nvPr/>
              </p:nvSpPr>
              <p:spPr bwMode="auto">
                <a:xfrm>
                  <a:off x="4109" y="1796"/>
                  <a:ext cx="1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6" name="Rectangle 2218"/>
                <p:cNvSpPr>
                  <a:spLocks noChangeArrowheads="1"/>
                </p:cNvSpPr>
                <p:nvPr/>
              </p:nvSpPr>
              <p:spPr bwMode="auto">
                <a:xfrm>
                  <a:off x="4107" y="1797"/>
                  <a:ext cx="7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7" name="Rectangle 2219"/>
                <p:cNvSpPr>
                  <a:spLocks noChangeArrowheads="1"/>
                </p:cNvSpPr>
                <p:nvPr/>
              </p:nvSpPr>
              <p:spPr bwMode="auto">
                <a:xfrm>
                  <a:off x="4107" y="1797"/>
                  <a:ext cx="6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8" name="Rectangle 2220"/>
                <p:cNvSpPr>
                  <a:spLocks noChangeArrowheads="1"/>
                </p:cNvSpPr>
                <p:nvPr/>
              </p:nvSpPr>
              <p:spPr bwMode="auto">
                <a:xfrm>
                  <a:off x="4107" y="1797"/>
                  <a:ext cx="4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29" name="Rectangle 2221"/>
                <p:cNvSpPr>
                  <a:spLocks noChangeArrowheads="1"/>
                </p:cNvSpPr>
                <p:nvPr/>
              </p:nvSpPr>
              <p:spPr bwMode="auto">
                <a:xfrm>
                  <a:off x="4107" y="1797"/>
                  <a:ext cx="2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0" name="Rectangle 2222"/>
                <p:cNvSpPr>
                  <a:spLocks noChangeArrowheads="1"/>
                </p:cNvSpPr>
                <p:nvPr/>
              </p:nvSpPr>
              <p:spPr bwMode="auto">
                <a:xfrm>
                  <a:off x="4107" y="1798"/>
                  <a:ext cx="7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1" name="Rectangle 2223"/>
                <p:cNvSpPr>
                  <a:spLocks noChangeArrowheads="1"/>
                </p:cNvSpPr>
                <p:nvPr/>
              </p:nvSpPr>
              <p:spPr bwMode="auto">
                <a:xfrm>
                  <a:off x="4107" y="1798"/>
                  <a:ext cx="6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2" name="Rectangle 2224"/>
                <p:cNvSpPr>
                  <a:spLocks noChangeArrowheads="1"/>
                </p:cNvSpPr>
                <p:nvPr/>
              </p:nvSpPr>
              <p:spPr bwMode="auto">
                <a:xfrm>
                  <a:off x="4107" y="1798"/>
                  <a:ext cx="4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3" name="Rectangle 2225"/>
                <p:cNvSpPr>
                  <a:spLocks noChangeArrowheads="1"/>
                </p:cNvSpPr>
                <p:nvPr/>
              </p:nvSpPr>
              <p:spPr bwMode="auto">
                <a:xfrm>
                  <a:off x="4107" y="1798"/>
                  <a:ext cx="2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4" name="Rectangle 2226"/>
                <p:cNvSpPr>
                  <a:spLocks noChangeArrowheads="1"/>
                </p:cNvSpPr>
                <p:nvPr/>
              </p:nvSpPr>
              <p:spPr bwMode="auto">
                <a:xfrm>
                  <a:off x="4106" y="1798"/>
                  <a:ext cx="7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5" name="Rectangle 2227"/>
                <p:cNvSpPr>
                  <a:spLocks noChangeArrowheads="1"/>
                </p:cNvSpPr>
                <p:nvPr/>
              </p:nvSpPr>
              <p:spPr bwMode="auto">
                <a:xfrm>
                  <a:off x="4106" y="1798"/>
                  <a:ext cx="6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6" name="Rectangle 2228"/>
                <p:cNvSpPr>
                  <a:spLocks noChangeArrowheads="1"/>
                </p:cNvSpPr>
                <p:nvPr/>
              </p:nvSpPr>
              <p:spPr bwMode="auto">
                <a:xfrm>
                  <a:off x="4106" y="1798"/>
                  <a:ext cx="4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7" name="Rectangle 2229"/>
                <p:cNvSpPr>
                  <a:spLocks noChangeArrowheads="1"/>
                </p:cNvSpPr>
                <p:nvPr/>
              </p:nvSpPr>
              <p:spPr bwMode="auto">
                <a:xfrm>
                  <a:off x="4106" y="1798"/>
                  <a:ext cx="2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8" name="Rectangle 2230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7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39" name="Rectangle 2231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6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0" name="Rectangle 2232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4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1" name="Rectangle 2233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2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2" name="Rectangle 2234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8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3" name="Rectangle 2235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6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4" name="Rectangle 2236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4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5" name="Rectangle 2237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2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6" name="Rectangle 2238"/>
                <p:cNvSpPr>
                  <a:spLocks noChangeArrowheads="1"/>
                </p:cNvSpPr>
                <p:nvPr/>
              </p:nvSpPr>
              <p:spPr bwMode="auto">
                <a:xfrm>
                  <a:off x="4103" y="1800"/>
                  <a:ext cx="8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7" name="Rectangle 2239"/>
                <p:cNvSpPr>
                  <a:spLocks noChangeArrowheads="1"/>
                </p:cNvSpPr>
                <p:nvPr/>
              </p:nvSpPr>
              <p:spPr bwMode="auto">
                <a:xfrm>
                  <a:off x="4103" y="1800"/>
                  <a:ext cx="7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8" name="Rectangle 2240"/>
                <p:cNvSpPr>
                  <a:spLocks noChangeArrowheads="1"/>
                </p:cNvSpPr>
                <p:nvPr/>
              </p:nvSpPr>
              <p:spPr bwMode="auto">
                <a:xfrm>
                  <a:off x="4103" y="1800"/>
                  <a:ext cx="4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49" name="Rectangle 2241"/>
                <p:cNvSpPr>
                  <a:spLocks noChangeArrowheads="1"/>
                </p:cNvSpPr>
                <p:nvPr/>
              </p:nvSpPr>
              <p:spPr bwMode="auto">
                <a:xfrm>
                  <a:off x="4103" y="1800"/>
                  <a:ext cx="2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50" name="Rectangle 2242"/>
                <p:cNvSpPr>
                  <a:spLocks noChangeArrowheads="1"/>
                </p:cNvSpPr>
                <p:nvPr/>
              </p:nvSpPr>
              <p:spPr bwMode="auto">
                <a:xfrm>
                  <a:off x="4102" y="1801"/>
                  <a:ext cx="8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251" name="Rectangle 2243"/>
                <p:cNvSpPr>
                  <a:spLocks noChangeArrowheads="1"/>
                </p:cNvSpPr>
                <p:nvPr/>
              </p:nvSpPr>
              <p:spPr bwMode="auto">
                <a:xfrm>
                  <a:off x="4102" y="1801"/>
                  <a:ext cx="7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grpSp>
              <p:nvGrpSpPr>
                <p:cNvPr id="12" name="Group 2244"/>
                <p:cNvGrpSpPr>
                  <a:grpSpLocks/>
                </p:cNvGrpSpPr>
                <p:nvPr/>
              </p:nvGrpSpPr>
              <p:grpSpPr bwMode="auto">
                <a:xfrm>
                  <a:off x="4073" y="1801"/>
                  <a:ext cx="142" cy="127"/>
                  <a:chOff x="4073" y="1801"/>
                  <a:chExt cx="142" cy="127"/>
                </a:xfrm>
              </p:grpSpPr>
              <p:grpSp>
                <p:nvGrpSpPr>
                  <p:cNvPr id="13" name="Group 2245"/>
                  <p:cNvGrpSpPr>
                    <a:grpSpLocks/>
                  </p:cNvGrpSpPr>
                  <p:nvPr/>
                </p:nvGrpSpPr>
                <p:grpSpPr bwMode="auto">
                  <a:xfrm>
                    <a:off x="4079" y="1801"/>
                    <a:ext cx="130" cy="30"/>
                    <a:chOff x="2359" y="1606"/>
                    <a:chExt cx="130" cy="30"/>
                  </a:xfrm>
                </p:grpSpPr>
                <p:sp>
                  <p:nvSpPr>
                    <p:cNvPr id="301254" name="Rectangle 2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2" y="1606"/>
                      <a:ext cx="5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55" name="Rectangle 2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2" y="1606"/>
                      <a:ext cx="2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56" name="Rectangle 2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6"/>
                      <a:ext cx="8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57" name="Rectangle 2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6"/>
                      <a:ext cx="7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58" name="Rectangle 2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6"/>
                      <a:ext cx="5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59" name="Rectangle 2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6"/>
                      <a:ext cx="3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0" name="Rectangle 22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7"/>
                      <a:ext cx="8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1" name="Rectangle 22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7"/>
                      <a:ext cx="7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2" name="Rectangle 22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7"/>
                      <a:ext cx="5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3" name="Rectangle 2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7"/>
                      <a:ext cx="3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4" name="Rectangle 22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08"/>
                      <a:ext cx="8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5" name="Rectangle 22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08"/>
                      <a:ext cx="7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6" name="Rectangle 22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08"/>
                      <a:ext cx="5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7" name="Rectangle 22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08"/>
                      <a:ext cx="3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8" name="Rectangle 22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08"/>
                      <a:ext cx="9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69" name="Rectangle 22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08"/>
                      <a:ext cx="7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0" name="Rectangle 22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08"/>
                      <a:ext cx="5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1" name="Rectangle 22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08"/>
                      <a:ext cx="3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2" name="Rectangle 22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9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3" name="Rectangle 22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7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4" name="Rectangle 22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5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5" name="Rectangle 22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35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6" name="Rectangle 22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9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7" name="Rectangle 22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7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8" name="Rectangle 22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5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79" name="Rectangle 22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35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0" name="Rectangle 22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0"/>
                      <a:ext cx="9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1" name="Rectangle 22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0"/>
                      <a:ext cx="7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2" name="Rectangle 22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0"/>
                      <a:ext cx="57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3" name="Rectangle 22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0"/>
                      <a:ext cx="3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4" name="Rectangle 22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1"/>
                      <a:ext cx="9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5" name="Rectangle 2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1"/>
                      <a:ext cx="7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6" name="Rectangle 22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1"/>
                      <a:ext cx="5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7" name="Rectangle 22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1"/>
                      <a:ext cx="37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8" name="Rectangle 22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611"/>
                      <a:ext cx="9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89" name="Rectangle 22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611"/>
                      <a:ext cx="7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0" name="Rectangle 22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611"/>
                      <a:ext cx="5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1" name="Rectangle 22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611"/>
                      <a:ext cx="3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2" name="Rectangle 22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2"/>
                      <a:ext cx="9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3" name="Rectangle 22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2"/>
                      <a:ext cx="8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4" name="Rectangle 22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2"/>
                      <a:ext cx="6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5" name="Rectangle 22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2"/>
                      <a:ext cx="4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6" name="Rectangle 22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3" y="1612"/>
                      <a:ext cx="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7" name="Rectangle 22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10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8" name="Rectangle 22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10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299" name="Rectangle 22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8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0" name="Rectangle 22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6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1" name="Rectangle 22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4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2" name="Rectangle 22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13"/>
                      <a:ext cx="1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3" name="Rectangle 22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10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4" name="Rectangle 22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10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5" name="Rectangle 22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8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6" name="Rectangle 22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6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7" name="Rectangle 22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4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8" name="Rectangle 23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13"/>
                      <a:ext cx="12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09" name="Rectangle 23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10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0" name="Rectangle 23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10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1" name="Rectangle 23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8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2" name="Rectangle 23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6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3" name="Rectangle 23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4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4" name="Rectangle 23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14"/>
                      <a:ext cx="13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5" name="Rectangle 23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14"/>
                      <a:ext cx="14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6" name="Rectangle 23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10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7" name="Rectangle 23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10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8" name="Rectangle 23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8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19" name="Rectangle 23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6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0" name="Rectangle 23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4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1" name="Rectangle 23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15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2" name="Rectangle 23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10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3" name="Rectangle 23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10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4" name="Rectangle 23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8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5" name="Rectangle 23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6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6" name="Rectangle 23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4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7" name="Rectangle 23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16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8" name="Rectangle 23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10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29" name="Rectangle 23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10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0" name="Rectangle 23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8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1" name="Rectangle 23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6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2" name="Rectangle 23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4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3" name="Rectangle 23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16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4" name="Rectangle 2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10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5" name="Rectangle 23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10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6" name="Rectangle 23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8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7" name="Rectangle 2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6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8" name="Rectangle 23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45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39" name="Rectangle 23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7"/>
                      <a:ext cx="18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0" name="Rectangle 23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109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1" name="Rectangle 2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104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2" name="Rectangle 23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84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3" name="Rectangle 23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65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4" name="Rectangle 2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45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5" name="Rectangle 23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8"/>
                      <a:ext cx="4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6" name="Rectangle 23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7"/>
                      <a:ext cx="18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7" name="Rectangle 23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8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8" name="Rectangle 23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11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49" name="Rectangle 23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10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0" name="Rectangle 2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8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1" name="Rectangle 23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6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2" name="Rectangle 23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47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3" name="Rectangle 2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9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4" name="Rectangle 23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11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5" name="Rectangle 23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10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6" name="Rectangle 23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8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7" name="Rectangle 2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67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8" name="Rectangle 23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4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59" name="Rectangle 23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9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0" name="Rectangle 2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11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1" name="Rectangle 23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10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2" name="Rectangle 23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8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3" name="Rectangle 23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67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4" name="Rectangle 23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4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5" name="Rectangle 23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0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6" name="Rectangle 23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11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7" name="Rectangle 23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10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8" name="Rectangle 23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87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69" name="Rectangle 23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6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0" name="Rectangle 23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4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1" name="Rectangle 23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1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2" name="Rectangle 23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11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3" name="Rectangle 23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10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4" name="Rectangle 23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8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5" name="Rectangle 23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6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6" name="Rectangle 23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5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7" name="Rectangle 23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1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8" name="Rectangle 23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11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79" name="Rectangle 23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10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0" name="Rectangle 23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8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1" name="Rectangle 23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6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2" name="Rectangle 23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5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3" name="Rectangle 23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2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4" name="Rectangle 23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11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5" name="Rectangle 23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10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6" name="Rectangle 23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8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7" name="Rectangle 23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7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8" name="Rectangle 23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5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89" name="Rectangle 23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3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0" name="Rectangle 23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11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1" name="Rectangle 23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10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2" name="Rectangle 23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8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3" name="Rectangle 23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7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4" name="Rectangle 23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5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5" name="Rectangle 23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4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6" name="Rectangle 23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4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7" name="Rectangle 23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12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8" name="Rectangle 23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11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399" name="Rectangle 23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0" name="Rectangle 23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1" name="Rectangle 23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5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2" name="Rectangle 23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5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3" name="Rectangle 23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12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4" name="Rectangle 23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11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5" name="Rectangle 23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9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6" name="Rectangle 23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7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7" name="Rectangle 23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5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8" name="Rectangle 24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26"/>
                      <a:ext cx="18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09" name="Rectangle 24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122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0" name="Rectangle 24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111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1" name="Rectangle 24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91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2" name="Rectangle 24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72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3" name="Rectangle 24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52" cy="2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4" name="Rectangle 24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27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5" name="Rectangle 24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28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6" name="Rectangle 24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12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7" name="Rectangle 24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11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8" name="Rectangle 24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11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19" name="Rectangle 24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9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0" name="Rectangle 24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1" name="Rectangle 24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2" name="Rectangle 24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3" name="Rectangle 24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29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4" name="Rectangle 24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29"/>
                      <a:ext cx="14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5" name="Rectangle 24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12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6" name="Rectangle 24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7" name="Rectangle 24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8" name="Rectangle 24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29" name="Rectangle 24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5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0" name="Rectangle 24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30"/>
                      <a:ext cx="13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1" name="Rectangle 24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30"/>
                      <a:ext cx="12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2" name="Rectangle 24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12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3" name="Rectangle 24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4" name="Rectangle 24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5" name="Rectangle 24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6" name="Rectangle 24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2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7" name="Rectangle 24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5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8" name="Rectangle 24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2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39" name="Rectangle 24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31"/>
                      <a:ext cx="1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0" name="Rectangle 24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3" y="1632"/>
                      <a:ext cx="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1" name="Rectangle 24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128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2" name="Rectangle 24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114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3" name="Rectangle 24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94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4" name="Rectangle 24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74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5" name="Rectangle 24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5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6" name="Rectangle 24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3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7" name="Rectangle 24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12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8" name="Rectangle 24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11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49" name="Rectangle 24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50" name="Rectangle 24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51" name="Rectangle 24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52" name="Rectangle 24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53" name="Rectangle 24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13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14" name="Group 2446"/>
                  <p:cNvGrpSpPr>
                    <a:grpSpLocks/>
                  </p:cNvGrpSpPr>
                  <p:nvPr/>
                </p:nvGrpSpPr>
                <p:grpSpPr bwMode="auto">
                  <a:xfrm>
                    <a:off x="4073" y="1830"/>
                    <a:ext cx="142" cy="44"/>
                    <a:chOff x="2353" y="1635"/>
                    <a:chExt cx="142" cy="44"/>
                  </a:xfrm>
                </p:grpSpPr>
                <p:sp>
                  <p:nvSpPr>
                    <p:cNvPr id="301455" name="Rectangle 24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11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56" name="Rectangle 24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57" name="Rectangle 24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58" name="Rectangle 24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5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59" name="Rectangle 24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6"/>
                      <a:ext cx="132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0" name="Rectangle 24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6"/>
                      <a:ext cx="11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1" name="Rectangle 24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6"/>
                      <a:ext cx="9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2" name="Rectangle 24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7"/>
                      <a:ext cx="9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3" name="Rectangle 24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6"/>
                      <a:ext cx="7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4" name="Rectangle 24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7"/>
                      <a:ext cx="7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5" name="Rectangle 24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6"/>
                      <a:ext cx="5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6" name="Rectangle 24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7"/>
                      <a:ext cx="5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7" name="Rectangle 24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8"/>
                      <a:ext cx="132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8" name="Rectangle 24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8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69" name="Rectangle 24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9"/>
                      <a:ext cx="11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0" name="Rectangle 24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8"/>
                      <a:ext cx="9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1" name="Rectangle 24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9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2" name="Rectangle 24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8"/>
                      <a:ext cx="7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3" name="Rectangle 24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9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4" name="Rectangle 24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8"/>
                      <a:ext cx="5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5" name="Rectangle 24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9"/>
                      <a:ext cx="4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6" name="Rectangle 24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0"/>
                      <a:ext cx="13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7" name="Rectangle 24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0"/>
                      <a:ext cx="11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8" name="Rectangle 24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0"/>
                      <a:ext cx="95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79" name="Rectangle 24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0"/>
                      <a:ext cx="74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0" name="Rectangle 24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40"/>
                      <a:ext cx="4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1" name="Rectangle 24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40"/>
                      <a:ext cx="46" cy="2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2" name="Rectangle 24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13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3" name="Rectangle 24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13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4" name="Rectangle 24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5" name="Rectangle 24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6" name="Rectangle 24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7" name="Rectangle 24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3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8" name="Rectangle 24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42"/>
                      <a:ext cx="4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89" name="Rectangle 24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42"/>
                      <a:ext cx="4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0" name="Rectangle 24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43"/>
                      <a:ext cx="4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1" name="Rectangle 24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136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2" name="Rectangle 24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135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3" name="Rectangle 24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11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4" name="Rectangle 24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4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5" name="Rectangle 24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95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6" name="Rectangle 24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7" name="Rectangle 24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4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8" name="Rectangle 24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43"/>
                      <a:ext cx="4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499" name="Rectangle 24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44"/>
                      <a:ext cx="4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0" name="Rectangle 24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45"/>
                      <a:ext cx="3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1" name="Rectangle 24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138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2" name="Rectangle 24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136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3" name="Rectangle 24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3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4" name="Rectangle 24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116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5" name="Rectangle 24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6" name="Rectangle 24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95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7" name="Rectangle 24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8" name="Rectangle 25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74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09" name="Rectangle 25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0" name="Rectangle 25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45"/>
                      <a:ext cx="3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1" name="Rectangle 25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46"/>
                      <a:ext cx="3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2" name="Rectangle 25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47"/>
                      <a:ext cx="3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3" name="Rectangle 25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38" cy="5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4" name="Rectangle 25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35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5" name="Rectangle 25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9"/>
                      <a:ext cx="135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6" name="Rectangle 25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1"/>
                      <a:ext cx="13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7" name="Rectangle 25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8" name="Rectangle 25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8"/>
                      <a:ext cx="11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19" name="Rectangle 25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0"/>
                      <a:ext cx="114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0" name="Rectangle 2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1" name="Rectangle 2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8"/>
                      <a:ext cx="94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2" name="Rectangle 25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0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3" name="Rectangle 2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1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4" name="Rectangle 2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5" name="Rectangle 25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8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6" name="Rectangle 25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8"/>
                      <a:ext cx="72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7" name="Rectangle 25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0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8" name="Rectangle 25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0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29" name="Rectangle 25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1"/>
                      <a:ext cx="7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0" name="Rectangle 25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47"/>
                      <a:ext cx="3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1" name="Rectangle 25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48"/>
                      <a:ext cx="3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2" name="Rectangle 25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48"/>
                      <a:ext cx="2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3" name="Rectangle 25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49"/>
                      <a:ext cx="2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4" name="Rectangle 25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50"/>
                      <a:ext cx="2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5" name="Rectangle 25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50"/>
                      <a:ext cx="2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6" name="Rectangle 25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51"/>
                      <a:ext cx="1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7" name="Rectangle 25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140" cy="7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8" name="Rectangle 25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13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39" name="Rectangle 25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3"/>
                      <a:ext cx="13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0" name="Rectangle 25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5"/>
                      <a:ext cx="13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1" name="Rectangle 25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7"/>
                      <a:ext cx="133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2" name="Rectangle 25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3" name="Rectangle 25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11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4" name="Rectangle 25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4"/>
                      <a:ext cx="11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5" name="Rectangle 25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5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6" name="Rectangle 25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6"/>
                      <a:ext cx="113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7" name="Rectangle 25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8"/>
                      <a:ext cx="11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8" name="Rectangle 25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49" name="Rectangle 25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0" name="Rectangle 25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3"/>
                      <a:ext cx="92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1" name="Rectangle 25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5"/>
                      <a:ext cx="9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2" name="Rectangle 25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6"/>
                      <a:ext cx="9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3" name="Rectangle 25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7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4" name="Rectangle 25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8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5" name="Rectangle 25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6" name="Rectangle 25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7" name="Rectangle 25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3"/>
                      <a:ext cx="7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8" name="Rectangle 25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3"/>
                      <a:ext cx="6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59" name="Rectangle 25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4"/>
                      <a:ext cx="6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0" name="Rectangle 25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5"/>
                      <a:ext cx="6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1" name="Rectangle 25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6"/>
                      <a:ext cx="6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2" name="Rectangle 25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6"/>
                      <a:ext cx="67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3" name="Rectangle 25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7"/>
                      <a:ext cx="6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4" name="Rectangle 25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8"/>
                      <a:ext cx="6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5" name="Rectangle 25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8"/>
                      <a:ext cx="6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6" name="Rectangle 25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52"/>
                      <a:ext cx="1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7" name="Rectangle 25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142" cy="7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8" name="Rectangle 25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13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69" name="Rectangle 25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1"/>
                      <a:ext cx="13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0" name="Rectangle 25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2"/>
                      <a:ext cx="13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1" name="Rectangle 25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3"/>
                      <a:ext cx="132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2" name="Rectangle 25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5"/>
                      <a:ext cx="13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3" name="Rectangle 25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4" name="Rectangle 25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0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5" name="Rectangle 25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1"/>
                      <a:ext cx="11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6" name="Rectangle 25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2"/>
                      <a:ext cx="11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7" name="Rectangle 25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3"/>
                      <a:ext cx="111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8" name="Rectangle 25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5"/>
                      <a:ext cx="11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79" name="Rectangle 25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0" name="Rectangle 25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0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1" name="Rectangle 25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1"/>
                      <a:ext cx="8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2" name="Rectangle 25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1"/>
                      <a:ext cx="88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3" name="Rectangle 25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3"/>
                      <a:ext cx="8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4" name="Rectangle 25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3"/>
                      <a:ext cx="87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5" name="Rectangle 25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4"/>
                      <a:ext cx="8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6" name="Rectangle 25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5"/>
                      <a:ext cx="8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7" name="Rectangle 25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6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8" name="Rectangle 25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0"/>
                      <a:ext cx="6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89" name="Rectangle 25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60"/>
                      <a:ext cx="6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0" name="Rectangle 25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61"/>
                      <a:ext cx="6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1" name="Rectangle 25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61"/>
                      <a:ext cx="5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2" name="Rectangle 25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62"/>
                      <a:ext cx="5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3" name="Rectangle 25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63"/>
                      <a:ext cx="5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4" name="Rectangle 25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63"/>
                      <a:ext cx="5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5" name="Rectangle 2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64"/>
                      <a:ext cx="5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6" name="Rectangle 25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65"/>
                      <a:ext cx="4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7" name="Rectangle 25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65"/>
                      <a:ext cx="4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8" name="Rectangle 25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40" cy="7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599" name="Rectangle 25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3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0" name="Rectangle 25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29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1" name="Rectangle 25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8"/>
                      <a:ext cx="12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2" name="Rectangle 25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9"/>
                      <a:ext cx="12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3" name="Rectangle 25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0"/>
                      <a:ext cx="12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4" name="Rectangle 25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127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5" name="Rectangle 25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3"/>
                      <a:ext cx="12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6" name="Rectangle 25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0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7" name="Rectangle 25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08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8" name="Rectangle 26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8"/>
                      <a:ext cx="10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09" name="Rectangle 26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9"/>
                      <a:ext cx="10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0" name="Rectangle 26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0"/>
                      <a:ext cx="10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1" name="Rectangle 26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10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2" name="Rectangle 2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10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3" name="Rectangle 26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3"/>
                      <a:ext cx="10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4" name="Rectangle 26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8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5" name="Rectangle 26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8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6" name="Rectangle 26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7"/>
                      <a:ext cx="8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7" name="Rectangle 26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8"/>
                      <a:ext cx="8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8" name="Rectangle 26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8"/>
                      <a:ext cx="82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19" name="Rectangle 26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0"/>
                      <a:ext cx="8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0" name="Rectangle 26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0"/>
                      <a:ext cx="8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1" name="Rectangle 26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8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2" name="Rectangle 26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7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3" name="Rectangle 26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2"/>
                      <a:ext cx="7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4" name="Rectangle 26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3"/>
                      <a:ext cx="7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5" name="Rectangle 26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66"/>
                      <a:ext cx="4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6" name="Rectangle 26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66"/>
                      <a:ext cx="4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7" name="Rectangle 26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67"/>
                      <a:ext cx="3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8" name="Rectangle 26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68"/>
                      <a:ext cx="3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29" name="Rectangle 26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68"/>
                      <a:ext cx="3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0" name="Rectangle 26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69"/>
                      <a:ext cx="2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1" name="Rectangle 26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70"/>
                      <a:ext cx="2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2" name="Rectangle 26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70"/>
                      <a:ext cx="2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3" name="Rectangle 26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71"/>
                      <a:ext cx="1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4" name="Rectangle 26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3"/>
                      <a:ext cx="138" cy="5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5" name="Rectangle 26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3"/>
                      <a:ext cx="12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6" name="Rectangle 26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4"/>
                      <a:ext cx="12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7" name="Rectangle 26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5"/>
                      <a:ext cx="12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8" name="Rectangle 26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12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39" name="Rectangle 26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7"/>
                      <a:ext cx="12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0" name="Rectangle 26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3"/>
                      <a:ext cx="10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1" name="Rectangle 26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4"/>
                      <a:ext cx="10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2" name="Rectangle 26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5"/>
                      <a:ext cx="10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3" name="Rectangle 26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10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4" name="Rectangle 26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100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5" name="Rectangle 26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3"/>
                      <a:ext cx="7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6" name="Rectangle 26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4"/>
                      <a:ext cx="7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7" name="Rectangle 26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4"/>
                      <a:ext cx="7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8" name="Rectangle 26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5"/>
                      <a:ext cx="7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49" name="Rectangle 26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7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50" name="Rectangle 26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7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51" name="Rectangle 26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7"/>
                      <a:ext cx="7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52" name="Rectangle 26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13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53" name="Rectangle 26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12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54" name="Rectangle 26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12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15" name="Group 2647"/>
                  <p:cNvGrpSpPr>
                    <a:grpSpLocks/>
                  </p:cNvGrpSpPr>
                  <p:nvPr/>
                </p:nvGrpSpPr>
                <p:grpSpPr bwMode="auto">
                  <a:xfrm>
                    <a:off x="4075" y="1873"/>
                    <a:ext cx="137" cy="50"/>
                    <a:chOff x="2355" y="1678"/>
                    <a:chExt cx="137" cy="50"/>
                  </a:xfrm>
                </p:grpSpPr>
                <p:sp>
                  <p:nvSpPr>
                    <p:cNvPr id="301656" name="Rectangle 26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9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57" name="Rectangle 26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9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58" name="Rectangle 26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9"/>
                      <a:ext cx="9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59" name="Rectangle 26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7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0" name="Rectangle 26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7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1" name="Rectangle 26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9"/>
                      <a:ext cx="6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2" name="Rectangle 26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79"/>
                      <a:ext cx="136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3" name="Rectangle 26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79"/>
                      <a:ext cx="12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4" name="Rectangle 26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80"/>
                      <a:ext cx="12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5" name="Rectangle 26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79"/>
                      <a:ext cx="9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6" name="Rectangle 26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80"/>
                      <a:ext cx="9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7" name="Rectangle 26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79"/>
                      <a:ext cx="67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8" name="Rectangle 26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80"/>
                      <a:ext cx="6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69" name="Rectangle 26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81"/>
                      <a:ext cx="6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0" name="Rectangle 26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1"/>
                      <a:ext cx="135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1" name="Rectangle 26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1"/>
                      <a:ext cx="11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2" name="Rectangle 26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2"/>
                      <a:ext cx="11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3" name="Rectangle 26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1"/>
                      <a:ext cx="9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4" name="Rectangle 26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2"/>
                      <a:ext cx="9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5" name="Rectangle 26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9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6" name="Rectangle 26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1"/>
                      <a:ext cx="6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7" name="Rectangle 26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2"/>
                      <a:ext cx="6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8" name="Rectangle 26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6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79" name="Rectangle 26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134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0" name="Rectangle 26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11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1" name="Rectangle 26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11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2" name="Rectangle 26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11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3" name="Rectangle 26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9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4" name="Rectangle 26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9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5" name="Rectangle 26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9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6" name="Rectangle 26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6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7" name="Rectangle 26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5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8" name="Rectangle 26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4"/>
                      <a:ext cx="5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89" name="Rectangle 26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5"/>
                      <a:ext cx="132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0" name="Rectangle 26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5"/>
                      <a:ext cx="11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1" name="Rectangle 26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6"/>
                      <a:ext cx="11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2" name="Rectangle 26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6"/>
                      <a:ext cx="11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3" name="Rectangle 26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5"/>
                      <a:ext cx="9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4" name="Rectangle 26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6"/>
                      <a:ext cx="8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5" name="Rectangle 26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6"/>
                      <a:ext cx="8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6" name="Rectangle 26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85"/>
                      <a:ext cx="5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7" name="Rectangle 26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86"/>
                      <a:ext cx="5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8" name="Rectangle 26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86"/>
                      <a:ext cx="4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699" name="Rectangle 26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7"/>
                      <a:ext cx="132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0" name="Rectangle 26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7"/>
                      <a:ext cx="11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1" name="Rectangle 26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8"/>
                      <a:ext cx="11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2" name="Rectangle 26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7"/>
                      <a:ext cx="8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3" name="Rectangle 26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7"/>
                      <a:ext cx="8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4" name="Rectangle 26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8"/>
                      <a:ext cx="8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5" name="Rectangle 26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87"/>
                      <a:ext cx="4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6" name="Rectangle 26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87"/>
                      <a:ext cx="3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7" name="Rectangle 26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88"/>
                      <a:ext cx="3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8" name="Rectangle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130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09" name="Rectangle 27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11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0" name="Rectangle 27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110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1" name="Rectangle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8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2" name="Rectangle 27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8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3" name="Rectangle 27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90"/>
                      <a:ext cx="8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4" name="Rectangle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89"/>
                      <a:ext cx="2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5" name="Rectangle 27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89"/>
                      <a:ext cx="2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6" name="Rectangle 27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90"/>
                      <a:ext cx="1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7" name="Rectangle 27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12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8" name="Rectangle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10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19" name="Rectangle 27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10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0" name="Rectangle 27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8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1" name="Rectangle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8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2" name="Rectangle 27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12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3" name="Rectangle 27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10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4" name="Rectangle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10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5" name="Rectangle 27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8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6" name="Rectangle 27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7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7" name="Rectangle 27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3"/>
                      <a:ext cx="12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8" name="Rectangle 27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3"/>
                      <a:ext cx="10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29" name="Rectangle 27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10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0" name="Rectangle 27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3"/>
                      <a:ext cx="7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1" name="Rectangle 27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7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2" name="Rectangle 27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126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3" name="Rectangle 27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10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4" name="Rectangle 27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7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5" name="Rectangle 27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5"/>
                      <a:ext cx="7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6" name="Rectangle 27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12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7" name="Rectangle 27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10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8" name="Rectangle 27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10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39" name="Rectangle 27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7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0" name="Rectangle 27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7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1" name="Rectangle 27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12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2" name="Rectangle 27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10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3" name="Rectangle 27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9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4" name="Rectangle 27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7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5" name="Rectangle 27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6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6" name="Rectangle 27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8"/>
                      <a:ext cx="12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7" name="Rectangle 27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8"/>
                      <a:ext cx="9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8" name="Rectangle 27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9"/>
                      <a:ext cx="9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49" name="Rectangle 27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8"/>
                      <a:ext cx="6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0" name="Rectangle 27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9"/>
                      <a:ext cx="6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1" name="Rectangle 27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99"/>
                      <a:ext cx="12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2" name="Rectangle 27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99"/>
                      <a:ext cx="9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3" name="Rectangle 27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700"/>
                      <a:ext cx="9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4" name="Rectangle 2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99"/>
                      <a:ext cx="6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5" name="Rectangle 27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700"/>
                      <a:ext cx="6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6" name="Rectangle 27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0"/>
                      <a:ext cx="118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7" name="Rectangle 2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0"/>
                      <a:ext cx="9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8" name="Rectangle 27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1"/>
                      <a:ext cx="9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59" name="Rectangle 27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0"/>
                      <a:ext cx="6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0" name="Rectangle 27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1"/>
                      <a:ext cx="6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1" name="Rectangle 2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2"/>
                      <a:ext cx="11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2" name="Rectangle 27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2"/>
                      <a:ext cx="9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3" name="Rectangle 27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2"/>
                      <a:ext cx="5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4" name="Rectangle 2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2"/>
                      <a:ext cx="11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5" name="Rectangle 27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2"/>
                      <a:ext cx="9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6" name="Rectangle 27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2"/>
                      <a:ext cx="5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7" name="Rectangle 27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3"/>
                      <a:ext cx="11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8" name="Rectangle 27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3"/>
                      <a:ext cx="9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69" name="Rectangle 27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4"/>
                      <a:ext cx="9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0" name="Rectangle 27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3"/>
                      <a:ext cx="5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1" name="Rectangle 27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4"/>
                      <a:ext cx="5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2" name="Rectangle 27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704"/>
                      <a:ext cx="11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3" name="Rectangle 2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704"/>
                      <a:ext cx="8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4" name="Rectangle 27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704"/>
                      <a:ext cx="5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5" name="Rectangle 27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11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6" name="Rectangle 27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8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7" name="Rectangle 27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4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8" name="Rectangle 27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11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79" name="Rectangle 27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8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0" name="Rectangle 2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4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1" name="Rectangle 27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706"/>
                      <a:ext cx="11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2" name="Rectangle 27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706"/>
                      <a:ext cx="8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3" name="Rectangle 27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706"/>
                      <a:ext cx="4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4" name="Rectangle 2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10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5" name="Rectangle 27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8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6" name="Rectangle 27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8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7" name="Rectangle 2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4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8" name="Rectangle 27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3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89" name="Rectangle 27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8"/>
                      <a:ext cx="10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0" name="Rectangle 27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8"/>
                      <a:ext cx="8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1" name="Rectangle 27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8"/>
                      <a:ext cx="3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2" name="Rectangle 27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10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3" name="Rectangle 27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7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4" name="Rectangle 27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3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5" name="Rectangle 27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10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6" name="Rectangle 27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7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7" name="Rectangle 27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09"/>
                      <a:ext cx="2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8" name="Rectangle 27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710"/>
                      <a:ext cx="10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799" name="Rectangle 27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710"/>
                      <a:ext cx="7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0" name="Rectangle 27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0"/>
                      <a:ext cx="1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1" name="Rectangle 27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0"/>
                      <a:ext cx="102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2" name="Rectangle 27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0"/>
                      <a:ext cx="7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3" name="Rectangle 27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1"/>
                      <a:ext cx="7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4" name="Rectangle 27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2"/>
                      <a:ext cx="10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5" name="Rectangle 27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2"/>
                      <a:ext cx="7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6" name="Rectangle 27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712"/>
                      <a:ext cx="10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7" name="Rectangle 27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712"/>
                      <a:ext cx="7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8" name="Rectangle 28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713"/>
                      <a:ext cx="9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09" name="Rectangle 28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713"/>
                      <a:ext cx="6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0" name="Rectangle 28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713"/>
                      <a:ext cx="97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1" name="Rectangle 28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713"/>
                      <a:ext cx="6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2" name="Rectangle 28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714"/>
                      <a:ext cx="9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3" name="Rectangle 28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714"/>
                      <a:ext cx="6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4" name="Rectangle 28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715"/>
                      <a:ext cx="93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5" name="Rectangle 28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715"/>
                      <a:ext cx="6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6" name="Rectangle 28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5"/>
                      <a:ext cx="9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7" name="Rectangle 28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5"/>
                      <a:ext cx="6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8" name="Rectangle 28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6"/>
                      <a:ext cx="91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19" name="Rectangle 28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6"/>
                      <a:ext cx="6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0" name="Rectangle 28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717"/>
                      <a:ext cx="9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1" name="Rectangle 28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717"/>
                      <a:ext cx="5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2" name="Rectangle 28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717"/>
                      <a:ext cx="87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3" name="Rectangle 28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717"/>
                      <a:ext cx="5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4" name="Rectangle 28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718"/>
                      <a:ext cx="8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5" name="Rectangle 28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718"/>
                      <a:ext cx="5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6" name="Rectangle 28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718"/>
                      <a:ext cx="8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7" name="Rectangle 28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718"/>
                      <a:ext cx="5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8" name="Rectangle 28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2" y="1719"/>
                      <a:ext cx="8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29" name="Rectangle 28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2" y="1719"/>
                      <a:ext cx="5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0" name="Rectangle 28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3" y="1720"/>
                      <a:ext cx="8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1" name="Rectangle 28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3" y="1720"/>
                      <a:ext cx="4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2" name="Rectangle 28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720"/>
                      <a:ext cx="8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3" name="Rectangle 28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720"/>
                      <a:ext cx="4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4" name="Rectangle 28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721"/>
                      <a:ext cx="7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5" name="Rectangle 28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721"/>
                      <a:ext cx="4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6" name="Rectangle 28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6" y="1722"/>
                      <a:ext cx="7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7" name="Rectangle 28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6" y="1722"/>
                      <a:ext cx="4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8" name="Rectangle 28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7" y="1722"/>
                      <a:ext cx="7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39" name="Rectangle 28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7" y="1722"/>
                      <a:ext cx="3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0" name="Rectangle 28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7" y="1723"/>
                      <a:ext cx="7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1" name="Rectangle 28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7" y="1723"/>
                      <a:ext cx="3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2" name="Rectangle 28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9" y="1723"/>
                      <a:ext cx="6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3" name="Rectangle 28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9" y="1723"/>
                      <a:ext cx="3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4" name="Rectangle 28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0" y="1724"/>
                      <a:ext cx="67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5" name="Rectangle 28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0" y="1724"/>
                      <a:ext cx="3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6" name="Rectangle 28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1" y="1725"/>
                      <a:ext cx="6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7" name="Rectangle 28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1" y="1725"/>
                      <a:ext cx="2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8" name="Rectangle 28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2" y="1725"/>
                      <a:ext cx="63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49" name="Rectangle 28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2" y="1725"/>
                      <a:ext cx="2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50" name="Rectangle 28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4" y="1726"/>
                      <a:ext cx="6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51" name="Rectangle 28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4" y="1726"/>
                      <a:ext cx="1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52" name="Rectangle 28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4" y="1726"/>
                      <a:ext cx="5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53" name="Rectangle 28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4" y="1726"/>
                      <a:ext cx="1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54" name="Rectangle 28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6" y="1727"/>
                      <a:ext cx="5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855" name="Rectangle 28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6" y="1727"/>
                      <a:ext cx="1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sp>
                <p:nvSpPr>
                  <p:cNvPr id="301856" name="Rectangle 2848"/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1923"/>
                    <a:ext cx="51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857" name="Rectangle 2849"/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1923"/>
                    <a:ext cx="6" cy="1"/>
                  </a:xfrm>
                  <a:prstGeom prst="rect">
                    <a:avLst/>
                  </a:prstGeom>
                  <a:solidFill>
                    <a:srgbClr val="FBBC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858" name="Rectangle 2850"/>
                  <p:cNvSpPr>
                    <a:spLocks noChangeArrowheads="1"/>
                  </p:cNvSpPr>
                  <p:nvPr/>
                </p:nvSpPr>
                <p:spPr bwMode="auto">
                  <a:xfrm>
                    <a:off x="4119" y="1923"/>
                    <a:ext cx="49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859" name="Rectangle 2851"/>
                  <p:cNvSpPr>
                    <a:spLocks noChangeArrowheads="1"/>
                  </p:cNvSpPr>
                  <p:nvPr/>
                </p:nvSpPr>
                <p:spPr bwMode="auto">
                  <a:xfrm>
                    <a:off x="4119" y="1923"/>
                    <a:ext cx="1" cy="1"/>
                  </a:xfrm>
                  <a:prstGeom prst="rect">
                    <a:avLst/>
                  </a:prstGeom>
                  <a:solidFill>
                    <a:srgbClr val="FBBC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860" name="Rectangle 2852"/>
                  <p:cNvSpPr>
                    <a:spLocks noChangeArrowheads="1"/>
                  </p:cNvSpPr>
                  <p:nvPr/>
                </p:nvSpPr>
                <p:spPr bwMode="auto">
                  <a:xfrm>
                    <a:off x="4121" y="1924"/>
                    <a:ext cx="45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861" name="Rectangle 2853"/>
                  <p:cNvSpPr>
                    <a:spLocks noChangeArrowheads="1"/>
                  </p:cNvSpPr>
                  <p:nvPr/>
                </p:nvSpPr>
                <p:spPr bwMode="auto">
                  <a:xfrm>
                    <a:off x="4123" y="1925"/>
                    <a:ext cx="41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862" name="Rectangle 2854"/>
                  <p:cNvSpPr>
                    <a:spLocks noChangeArrowheads="1"/>
                  </p:cNvSpPr>
                  <p:nvPr/>
                </p:nvSpPr>
                <p:spPr bwMode="auto">
                  <a:xfrm>
                    <a:off x="4125" y="1925"/>
                    <a:ext cx="37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863" name="Rectangle 2855"/>
                  <p:cNvSpPr>
                    <a:spLocks noChangeArrowheads="1"/>
                  </p:cNvSpPr>
                  <p:nvPr/>
                </p:nvSpPr>
                <p:spPr bwMode="auto">
                  <a:xfrm>
                    <a:off x="4126" y="1926"/>
                    <a:ext cx="35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864" name="Rectangle 2856"/>
                  <p:cNvSpPr>
                    <a:spLocks noChangeArrowheads="1"/>
                  </p:cNvSpPr>
                  <p:nvPr/>
                </p:nvSpPr>
                <p:spPr bwMode="auto">
                  <a:xfrm>
                    <a:off x="4128" y="1926"/>
                    <a:ext cx="31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1865" name="Rectangle 2857"/>
                  <p:cNvSpPr>
                    <a:spLocks noChangeArrowheads="1"/>
                  </p:cNvSpPr>
                  <p:nvPr/>
                </p:nvSpPr>
                <p:spPr bwMode="auto">
                  <a:xfrm>
                    <a:off x="4134" y="1927"/>
                    <a:ext cx="19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</p:grpSp>
          <p:sp>
            <p:nvSpPr>
              <p:cNvPr id="301866" name="Line 2858"/>
              <p:cNvSpPr>
                <a:spLocks noChangeShapeType="1"/>
              </p:cNvSpPr>
              <p:nvPr/>
            </p:nvSpPr>
            <p:spPr bwMode="auto">
              <a:xfrm rot="-10800000">
                <a:off x="2166" y="2999"/>
                <a:ext cx="0" cy="117"/>
              </a:xfrm>
              <a:prstGeom prst="line">
                <a:avLst/>
              </a:prstGeom>
              <a:noFill/>
              <a:ln w="12700">
                <a:solidFill>
                  <a:srgbClr val="FFCC00"/>
                </a:solidFill>
                <a:round/>
                <a:headEnd/>
                <a:tailEnd type="stealth" w="lg" len="lg"/>
              </a:ln>
              <a:effectLst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6" name="Group 2859"/>
            <p:cNvGrpSpPr>
              <a:grpSpLocks/>
            </p:cNvGrpSpPr>
            <p:nvPr/>
          </p:nvGrpSpPr>
          <p:grpSpPr bwMode="auto">
            <a:xfrm>
              <a:off x="1378" y="1636"/>
              <a:ext cx="142" cy="345"/>
              <a:chOff x="1378" y="3026"/>
              <a:chExt cx="142" cy="345"/>
            </a:xfrm>
          </p:grpSpPr>
          <p:sp>
            <p:nvSpPr>
              <p:cNvPr id="301868" name="Line 2860"/>
              <p:cNvSpPr>
                <a:spLocks noChangeShapeType="1"/>
              </p:cNvSpPr>
              <p:nvPr/>
            </p:nvSpPr>
            <p:spPr bwMode="auto">
              <a:xfrm>
                <a:off x="1450" y="3253"/>
                <a:ext cx="0" cy="118"/>
              </a:xfrm>
              <a:prstGeom prst="line">
                <a:avLst/>
              </a:prstGeom>
              <a:noFill/>
              <a:ln w="12700">
                <a:solidFill>
                  <a:srgbClr val="FFCC00"/>
                </a:solidFill>
                <a:round/>
                <a:headEnd/>
                <a:tailEnd type="stealth" w="lg" len="lg"/>
              </a:ln>
              <a:effectLst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1869" name="Line 2861"/>
              <p:cNvSpPr>
                <a:spLocks noChangeShapeType="1"/>
              </p:cNvSpPr>
              <p:nvPr/>
            </p:nvSpPr>
            <p:spPr bwMode="auto">
              <a:xfrm>
                <a:off x="1450" y="3026"/>
                <a:ext cx="0" cy="92"/>
              </a:xfrm>
              <a:prstGeom prst="line">
                <a:avLst/>
              </a:prstGeom>
              <a:noFill/>
              <a:ln w="12700">
                <a:solidFill>
                  <a:srgbClr val="FFCC00"/>
                </a:solidFill>
                <a:round/>
                <a:headEnd/>
                <a:tailEnd type="none" w="lg" len="lg"/>
              </a:ln>
              <a:effectLst/>
            </p:spPr>
            <p:txBody>
              <a:bodyPr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17" name="Group 2862"/>
              <p:cNvGrpSpPr>
                <a:grpSpLocks/>
              </p:cNvGrpSpPr>
              <p:nvPr/>
            </p:nvGrpSpPr>
            <p:grpSpPr bwMode="auto">
              <a:xfrm>
                <a:off x="1378" y="3113"/>
                <a:ext cx="142" cy="141"/>
                <a:chOff x="4073" y="1787"/>
                <a:chExt cx="142" cy="141"/>
              </a:xfrm>
            </p:grpSpPr>
            <p:sp>
              <p:nvSpPr>
                <p:cNvPr id="301871" name="Rectangle 2863"/>
                <p:cNvSpPr>
                  <a:spLocks noChangeArrowheads="1"/>
                </p:cNvSpPr>
                <p:nvPr/>
              </p:nvSpPr>
              <p:spPr bwMode="auto">
                <a:xfrm>
                  <a:off x="4139" y="1787"/>
                  <a:ext cx="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72" name="Rectangle 2864"/>
                <p:cNvSpPr>
                  <a:spLocks noChangeArrowheads="1"/>
                </p:cNvSpPr>
                <p:nvPr/>
              </p:nvSpPr>
              <p:spPr bwMode="auto">
                <a:xfrm>
                  <a:off x="4139" y="1787"/>
                  <a:ext cx="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73" name="Rectangle 2865"/>
                <p:cNvSpPr>
                  <a:spLocks noChangeArrowheads="1"/>
                </p:cNvSpPr>
                <p:nvPr/>
              </p:nvSpPr>
              <p:spPr bwMode="auto">
                <a:xfrm>
                  <a:off x="4134" y="1788"/>
                  <a:ext cx="1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74" name="Rectangle 2866"/>
                <p:cNvSpPr>
                  <a:spLocks noChangeArrowheads="1"/>
                </p:cNvSpPr>
                <p:nvPr/>
              </p:nvSpPr>
              <p:spPr bwMode="auto">
                <a:xfrm>
                  <a:off x="4134" y="1788"/>
                  <a:ext cx="1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75" name="Rectangle 2867"/>
                <p:cNvSpPr>
                  <a:spLocks noChangeArrowheads="1"/>
                </p:cNvSpPr>
                <p:nvPr/>
              </p:nvSpPr>
              <p:spPr bwMode="auto">
                <a:xfrm>
                  <a:off x="4128" y="1788"/>
                  <a:ext cx="3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76" name="Rectangle 2868"/>
                <p:cNvSpPr>
                  <a:spLocks noChangeArrowheads="1"/>
                </p:cNvSpPr>
                <p:nvPr/>
              </p:nvSpPr>
              <p:spPr bwMode="auto">
                <a:xfrm>
                  <a:off x="4128" y="1788"/>
                  <a:ext cx="1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77" name="Rectangle 2869"/>
                <p:cNvSpPr>
                  <a:spLocks noChangeArrowheads="1"/>
                </p:cNvSpPr>
                <p:nvPr/>
              </p:nvSpPr>
              <p:spPr bwMode="auto">
                <a:xfrm>
                  <a:off x="4126" y="1789"/>
                  <a:ext cx="3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78" name="Rectangle 2870"/>
                <p:cNvSpPr>
                  <a:spLocks noChangeArrowheads="1"/>
                </p:cNvSpPr>
                <p:nvPr/>
              </p:nvSpPr>
              <p:spPr bwMode="auto">
                <a:xfrm>
                  <a:off x="4126" y="1789"/>
                  <a:ext cx="2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79" name="Rectangle 2871"/>
                <p:cNvSpPr>
                  <a:spLocks noChangeArrowheads="1"/>
                </p:cNvSpPr>
                <p:nvPr/>
              </p:nvSpPr>
              <p:spPr bwMode="auto">
                <a:xfrm>
                  <a:off x="4125" y="1790"/>
                  <a:ext cx="3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0" name="Rectangle 2872"/>
                <p:cNvSpPr>
                  <a:spLocks noChangeArrowheads="1"/>
                </p:cNvSpPr>
                <p:nvPr/>
              </p:nvSpPr>
              <p:spPr bwMode="auto">
                <a:xfrm>
                  <a:off x="4125" y="1790"/>
                  <a:ext cx="2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1" name="Rectangle 2873"/>
                <p:cNvSpPr>
                  <a:spLocks noChangeArrowheads="1"/>
                </p:cNvSpPr>
                <p:nvPr/>
              </p:nvSpPr>
              <p:spPr bwMode="auto">
                <a:xfrm>
                  <a:off x="4123" y="1790"/>
                  <a:ext cx="4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2" name="Rectangle 2874"/>
                <p:cNvSpPr>
                  <a:spLocks noChangeArrowheads="1"/>
                </p:cNvSpPr>
                <p:nvPr/>
              </p:nvSpPr>
              <p:spPr bwMode="auto">
                <a:xfrm>
                  <a:off x="4123" y="1790"/>
                  <a:ext cx="2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3" name="Rectangle 2875"/>
                <p:cNvSpPr>
                  <a:spLocks noChangeArrowheads="1"/>
                </p:cNvSpPr>
                <p:nvPr/>
              </p:nvSpPr>
              <p:spPr bwMode="auto">
                <a:xfrm>
                  <a:off x="4121" y="1791"/>
                  <a:ext cx="4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4" name="Rectangle 2876"/>
                <p:cNvSpPr>
                  <a:spLocks noChangeArrowheads="1"/>
                </p:cNvSpPr>
                <p:nvPr/>
              </p:nvSpPr>
              <p:spPr bwMode="auto">
                <a:xfrm>
                  <a:off x="4121" y="1791"/>
                  <a:ext cx="2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5" name="Rectangle 2877"/>
                <p:cNvSpPr>
                  <a:spLocks noChangeArrowheads="1"/>
                </p:cNvSpPr>
                <p:nvPr/>
              </p:nvSpPr>
              <p:spPr bwMode="auto">
                <a:xfrm>
                  <a:off x="4119" y="1791"/>
                  <a:ext cx="4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6" name="Rectangle 2878"/>
                <p:cNvSpPr>
                  <a:spLocks noChangeArrowheads="1"/>
                </p:cNvSpPr>
                <p:nvPr/>
              </p:nvSpPr>
              <p:spPr bwMode="auto">
                <a:xfrm>
                  <a:off x="4119" y="1791"/>
                  <a:ext cx="2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7" name="Rectangle 2879"/>
                <p:cNvSpPr>
                  <a:spLocks noChangeArrowheads="1"/>
                </p:cNvSpPr>
                <p:nvPr/>
              </p:nvSpPr>
              <p:spPr bwMode="auto">
                <a:xfrm>
                  <a:off x="4119" y="1791"/>
                  <a:ext cx="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8" name="Rectangle 2880"/>
                <p:cNvSpPr>
                  <a:spLocks noChangeArrowheads="1"/>
                </p:cNvSpPr>
                <p:nvPr/>
              </p:nvSpPr>
              <p:spPr bwMode="auto">
                <a:xfrm>
                  <a:off x="4118" y="1792"/>
                  <a:ext cx="5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89" name="Rectangle 2881"/>
                <p:cNvSpPr>
                  <a:spLocks noChangeArrowheads="1"/>
                </p:cNvSpPr>
                <p:nvPr/>
              </p:nvSpPr>
              <p:spPr bwMode="auto">
                <a:xfrm>
                  <a:off x="4118" y="1792"/>
                  <a:ext cx="3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0" name="Rectangle 2882"/>
                <p:cNvSpPr>
                  <a:spLocks noChangeArrowheads="1"/>
                </p:cNvSpPr>
                <p:nvPr/>
              </p:nvSpPr>
              <p:spPr bwMode="auto">
                <a:xfrm>
                  <a:off x="4118" y="1792"/>
                  <a:ext cx="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1" name="Rectangle 2883"/>
                <p:cNvSpPr>
                  <a:spLocks noChangeArrowheads="1"/>
                </p:cNvSpPr>
                <p:nvPr/>
              </p:nvSpPr>
              <p:spPr bwMode="auto">
                <a:xfrm>
                  <a:off x="4116" y="1793"/>
                  <a:ext cx="5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2" name="Rectangle 2884"/>
                <p:cNvSpPr>
                  <a:spLocks noChangeArrowheads="1"/>
                </p:cNvSpPr>
                <p:nvPr/>
              </p:nvSpPr>
              <p:spPr bwMode="auto">
                <a:xfrm>
                  <a:off x="4116" y="1793"/>
                  <a:ext cx="5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3" name="Rectangle 2885"/>
                <p:cNvSpPr>
                  <a:spLocks noChangeArrowheads="1"/>
                </p:cNvSpPr>
                <p:nvPr/>
              </p:nvSpPr>
              <p:spPr bwMode="auto">
                <a:xfrm>
                  <a:off x="4116" y="1793"/>
                  <a:ext cx="3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4" name="Rectangle 2886"/>
                <p:cNvSpPr>
                  <a:spLocks noChangeArrowheads="1"/>
                </p:cNvSpPr>
                <p:nvPr/>
              </p:nvSpPr>
              <p:spPr bwMode="auto">
                <a:xfrm>
                  <a:off x="4116" y="1793"/>
                  <a:ext cx="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5" name="Rectangle 2887"/>
                <p:cNvSpPr>
                  <a:spLocks noChangeArrowheads="1"/>
                </p:cNvSpPr>
                <p:nvPr/>
              </p:nvSpPr>
              <p:spPr bwMode="auto">
                <a:xfrm>
                  <a:off x="4114" y="1793"/>
                  <a:ext cx="5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6" name="Rectangle 2888"/>
                <p:cNvSpPr>
                  <a:spLocks noChangeArrowheads="1"/>
                </p:cNvSpPr>
                <p:nvPr/>
              </p:nvSpPr>
              <p:spPr bwMode="auto">
                <a:xfrm>
                  <a:off x="4114" y="1793"/>
                  <a:ext cx="5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7" name="Rectangle 2889"/>
                <p:cNvSpPr>
                  <a:spLocks noChangeArrowheads="1"/>
                </p:cNvSpPr>
                <p:nvPr/>
              </p:nvSpPr>
              <p:spPr bwMode="auto">
                <a:xfrm>
                  <a:off x="4114" y="1793"/>
                  <a:ext cx="3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8" name="Rectangle 2890"/>
                <p:cNvSpPr>
                  <a:spLocks noChangeArrowheads="1"/>
                </p:cNvSpPr>
                <p:nvPr/>
              </p:nvSpPr>
              <p:spPr bwMode="auto">
                <a:xfrm>
                  <a:off x="4114" y="1793"/>
                  <a:ext cx="1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899" name="Rectangle 2891"/>
                <p:cNvSpPr>
                  <a:spLocks noChangeArrowheads="1"/>
                </p:cNvSpPr>
                <p:nvPr/>
              </p:nvSpPr>
              <p:spPr bwMode="auto">
                <a:xfrm>
                  <a:off x="4114" y="1794"/>
                  <a:ext cx="6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0" name="Rectangle 2892"/>
                <p:cNvSpPr>
                  <a:spLocks noChangeArrowheads="1"/>
                </p:cNvSpPr>
                <p:nvPr/>
              </p:nvSpPr>
              <p:spPr bwMode="auto">
                <a:xfrm>
                  <a:off x="4114" y="1794"/>
                  <a:ext cx="5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1" name="Rectangle 2893"/>
                <p:cNvSpPr>
                  <a:spLocks noChangeArrowheads="1"/>
                </p:cNvSpPr>
                <p:nvPr/>
              </p:nvSpPr>
              <p:spPr bwMode="auto">
                <a:xfrm>
                  <a:off x="4114" y="1794"/>
                  <a:ext cx="3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2" name="Rectangle 2894"/>
                <p:cNvSpPr>
                  <a:spLocks noChangeArrowheads="1"/>
                </p:cNvSpPr>
                <p:nvPr/>
              </p:nvSpPr>
              <p:spPr bwMode="auto">
                <a:xfrm>
                  <a:off x="4114" y="1794"/>
                  <a:ext cx="1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3" name="Rectangle 2895"/>
                <p:cNvSpPr>
                  <a:spLocks noChangeArrowheads="1"/>
                </p:cNvSpPr>
                <p:nvPr/>
              </p:nvSpPr>
              <p:spPr bwMode="auto">
                <a:xfrm>
                  <a:off x="4112" y="1795"/>
                  <a:ext cx="6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4" name="Rectangle 2896"/>
                <p:cNvSpPr>
                  <a:spLocks noChangeArrowheads="1"/>
                </p:cNvSpPr>
                <p:nvPr/>
              </p:nvSpPr>
              <p:spPr bwMode="auto">
                <a:xfrm>
                  <a:off x="4112" y="1795"/>
                  <a:ext cx="5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5" name="Rectangle 2897"/>
                <p:cNvSpPr>
                  <a:spLocks noChangeArrowheads="1"/>
                </p:cNvSpPr>
                <p:nvPr/>
              </p:nvSpPr>
              <p:spPr bwMode="auto">
                <a:xfrm>
                  <a:off x="4112" y="1795"/>
                  <a:ext cx="3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6" name="Rectangle 2898"/>
                <p:cNvSpPr>
                  <a:spLocks noChangeArrowheads="1"/>
                </p:cNvSpPr>
                <p:nvPr/>
              </p:nvSpPr>
              <p:spPr bwMode="auto">
                <a:xfrm>
                  <a:off x="4112" y="1795"/>
                  <a:ext cx="1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7" name="Rectangle 2899"/>
                <p:cNvSpPr>
                  <a:spLocks noChangeArrowheads="1"/>
                </p:cNvSpPr>
                <p:nvPr/>
              </p:nvSpPr>
              <p:spPr bwMode="auto">
                <a:xfrm>
                  <a:off x="4111" y="1795"/>
                  <a:ext cx="6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8" name="Rectangle 2900"/>
                <p:cNvSpPr>
                  <a:spLocks noChangeArrowheads="1"/>
                </p:cNvSpPr>
                <p:nvPr/>
              </p:nvSpPr>
              <p:spPr bwMode="auto">
                <a:xfrm>
                  <a:off x="4111" y="1795"/>
                  <a:ext cx="6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09" name="Rectangle 2901"/>
                <p:cNvSpPr>
                  <a:spLocks noChangeArrowheads="1"/>
                </p:cNvSpPr>
                <p:nvPr/>
              </p:nvSpPr>
              <p:spPr bwMode="auto">
                <a:xfrm>
                  <a:off x="4111" y="1795"/>
                  <a:ext cx="3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0" name="Rectangle 2902"/>
                <p:cNvSpPr>
                  <a:spLocks noChangeArrowheads="1"/>
                </p:cNvSpPr>
                <p:nvPr/>
              </p:nvSpPr>
              <p:spPr bwMode="auto">
                <a:xfrm>
                  <a:off x="4111" y="1795"/>
                  <a:ext cx="1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1" name="Rectangle 2903"/>
                <p:cNvSpPr>
                  <a:spLocks noChangeArrowheads="1"/>
                </p:cNvSpPr>
                <p:nvPr/>
              </p:nvSpPr>
              <p:spPr bwMode="auto">
                <a:xfrm>
                  <a:off x="4110" y="1796"/>
                  <a:ext cx="6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2" name="Rectangle 2904"/>
                <p:cNvSpPr>
                  <a:spLocks noChangeArrowheads="1"/>
                </p:cNvSpPr>
                <p:nvPr/>
              </p:nvSpPr>
              <p:spPr bwMode="auto">
                <a:xfrm>
                  <a:off x="4110" y="1796"/>
                  <a:ext cx="6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3" name="Rectangle 2905"/>
                <p:cNvSpPr>
                  <a:spLocks noChangeArrowheads="1"/>
                </p:cNvSpPr>
                <p:nvPr/>
              </p:nvSpPr>
              <p:spPr bwMode="auto">
                <a:xfrm>
                  <a:off x="4110" y="1796"/>
                  <a:ext cx="4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4" name="Rectangle 2906"/>
                <p:cNvSpPr>
                  <a:spLocks noChangeArrowheads="1"/>
                </p:cNvSpPr>
                <p:nvPr/>
              </p:nvSpPr>
              <p:spPr bwMode="auto">
                <a:xfrm>
                  <a:off x="4110" y="1796"/>
                  <a:ext cx="17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5" name="Rectangle 2907"/>
                <p:cNvSpPr>
                  <a:spLocks noChangeArrowheads="1"/>
                </p:cNvSpPr>
                <p:nvPr/>
              </p:nvSpPr>
              <p:spPr bwMode="auto">
                <a:xfrm>
                  <a:off x="4109" y="1796"/>
                  <a:ext cx="6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6" name="Rectangle 2908"/>
                <p:cNvSpPr>
                  <a:spLocks noChangeArrowheads="1"/>
                </p:cNvSpPr>
                <p:nvPr/>
              </p:nvSpPr>
              <p:spPr bwMode="auto">
                <a:xfrm>
                  <a:off x="4109" y="1796"/>
                  <a:ext cx="6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7" name="Rectangle 2909"/>
                <p:cNvSpPr>
                  <a:spLocks noChangeArrowheads="1"/>
                </p:cNvSpPr>
                <p:nvPr/>
              </p:nvSpPr>
              <p:spPr bwMode="auto">
                <a:xfrm>
                  <a:off x="4109" y="1796"/>
                  <a:ext cx="4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8" name="Rectangle 2910"/>
                <p:cNvSpPr>
                  <a:spLocks noChangeArrowheads="1"/>
                </p:cNvSpPr>
                <p:nvPr/>
              </p:nvSpPr>
              <p:spPr bwMode="auto">
                <a:xfrm>
                  <a:off x="4109" y="1796"/>
                  <a:ext cx="1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19" name="Rectangle 2911"/>
                <p:cNvSpPr>
                  <a:spLocks noChangeArrowheads="1"/>
                </p:cNvSpPr>
                <p:nvPr/>
              </p:nvSpPr>
              <p:spPr bwMode="auto">
                <a:xfrm>
                  <a:off x="4107" y="1797"/>
                  <a:ext cx="7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0" name="Rectangle 2912"/>
                <p:cNvSpPr>
                  <a:spLocks noChangeArrowheads="1"/>
                </p:cNvSpPr>
                <p:nvPr/>
              </p:nvSpPr>
              <p:spPr bwMode="auto">
                <a:xfrm>
                  <a:off x="4107" y="1797"/>
                  <a:ext cx="6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1" name="Rectangle 2913"/>
                <p:cNvSpPr>
                  <a:spLocks noChangeArrowheads="1"/>
                </p:cNvSpPr>
                <p:nvPr/>
              </p:nvSpPr>
              <p:spPr bwMode="auto">
                <a:xfrm>
                  <a:off x="4107" y="1797"/>
                  <a:ext cx="4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2" name="Rectangle 2914"/>
                <p:cNvSpPr>
                  <a:spLocks noChangeArrowheads="1"/>
                </p:cNvSpPr>
                <p:nvPr/>
              </p:nvSpPr>
              <p:spPr bwMode="auto">
                <a:xfrm>
                  <a:off x="4107" y="1797"/>
                  <a:ext cx="2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3" name="Rectangle 2915"/>
                <p:cNvSpPr>
                  <a:spLocks noChangeArrowheads="1"/>
                </p:cNvSpPr>
                <p:nvPr/>
              </p:nvSpPr>
              <p:spPr bwMode="auto">
                <a:xfrm>
                  <a:off x="4107" y="1798"/>
                  <a:ext cx="7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4" name="Rectangle 2916"/>
                <p:cNvSpPr>
                  <a:spLocks noChangeArrowheads="1"/>
                </p:cNvSpPr>
                <p:nvPr/>
              </p:nvSpPr>
              <p:spPr bwMode="auto">
                <a:xfrm>
                  <a:off x="4107" y="1798"/>
                  <a:ext cx="6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5" name="Rectangle 2917"/>
                <p:cNvSpPr>
                  <a:spLocks noChangeArrowheads="1"/>
                </p:cNvSpPr>
                <p:nvPr/>
              </p:nvSpPr>
              <p:spPr bwMode="auto">
                <a:xfrm>
                  <a:off x="4107" y="1798"/>
                  <a:ext cx="4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6" name="Rectangle 2918"/>
                <p:cNvSpPr>
                  <a:spLocks noChangeArrowheads="1"/>
                </p:cNvSpPr>
                <p:nvPr/>
              </p:nvSpPr>
              <p:spPr bwMode="auto">
                <a:xfrm>
                  <a:off x="4107" y="1798"/>
                  <a:ext cx="2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7" name="Rectangle 2919"/>
                <p:cNvSpPr>
                  <a:spLocks noChangeArrowheads="1"/>
                </p:cNvSpPr>
                <p:nvPr/>
              </p:nvSpPr>
              <p:spPr bwMode="auto">
                <a:xfrm>
                  <a:off x="4106" y="1798"/>
                  <a:ext cx="7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8" name="Rectangle 2920"/>
                <p:cNvSpPr>
                  <a:spLocks noChangeArrowheads="1"/>
                </p:cNvSpPr>
                <p:nvPr/>
              </p:nvSpPr>
              <p:spPr bwMode="auto">
                <a:xfrm>
                  <a:off x="4106" y="1798"/>
                  <a:ext cx="6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29" name="Rectangle 2921"/>
                <p:cNvSpPr>
                  <a:spLocks noChangeArrowheads="1"/>
                </p:cNvSpPr>
                <p:nvPr/>
              </p:nvSpPr>
              <p:spPr bwMode="auto">
                <a:xfrm>
                  <a:off x="4106" y="1798"/>
                  <a:ext cx="4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0" name="Rectangle 2922"/>
                <p:cNvSpPr>
                  <a:spLocks noChangeArrowheads="1"/>
                </p:cNvSpPr>
                <p:nvPr/>
              </p:nvSpPr>
              <p:spPr bwMode="auto">
                <a:xfrm>
                  <a:off x="4106" y="1798"/>
                  <a:ext cx="2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1" name="Rectangle 2923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7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2" name="Rectangle 2924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6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3" name="Rectangle 2925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4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4" name="Rectangle 2926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2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5" name="Rectangle 2927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8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6" name="Rectangle 2928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6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7" name="Rectangle 2929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4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8" name="Rectangle 2930"/>
                <p:cNvSpPr>
                  <a:spLocks noChangeArrowheads="1"/>
                </p:cNvSpPr>
                <p:nvPr/>
              </p:nvSpPr>
              <p:spPr bwMode="auto">
                <a:xfrm>
                  <a:off x="4104" y="1799"/>
                  <a:ext cx="2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39" name="Rectangle 2931"/>
                <p:cNvSpPr>
                  <a:spLocks noChangeArrowheads="1"/>
                </p:cNvSpPr>
                <p:nvPr/>
              </p:nvSpPr>
              <p:spPr bwMode="auto">
                <a:xfrm>
                  <a:off x="4103" y="1800"/>
                  <a:ext cx="8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40" name="Rectangle 2932"/>
                <p:cNvSpPr>
                  <a:spLocks noChangeArrowheads="1"/>
                </p:cNvSpPr>
                <p:nvPr/>
              </p:nvSpPr>
              <p:spPr bwMode="auto">
                <a:xfrm>
                  <a:off x="4103" y="1800"/>
                  <a:ext cx="7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41" name="Rectangle 2933"/>
                <p:cNvSpPr>
                  <a:spLocks noChangeArrowheads="1"/>
                </p:cNvSpPr>
                <p:nvPr/>
              </p:nvSpPr>
              <p:spPr bwMode="auto">
                <a:xfrm>
                  <a:off x="4103" y="1800"/>
                  <a:ext cx="4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42" name="Rectangle 2934"/>
                <p:cNvSpPr>
                  <a:spLocks noChangeArrowheads="1"/>
                </p:cNvSpPr>
                <p:nvPr/>
              </p:nvSpPr>
              <p:spPr bwMode="auto">
                <a:xfrm>
                  <a:off x="4103" y="1800"/>
                  <a:ext cx="2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43" name="Rectangle 2935"/>
                <p:cNvSpPr>
                  <a:spLocks noChangeArrowheads="1"/>
                </p:cNvSpPr>
                <p:nvPr/>
              </p:nvSpPr>
              <p:spPr bwMode="auto">
                <a:xfrm>
                  <a:off x="4102" y="1801"/>
                  <a:ext cx="8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1944" name="Rectangle 2936"/>
                <p:cNvSpPr>
                  <a:spLocks noChangeArrowheads="1"/>
                </p:cNvSpPr>
                <p:nvPr/>
              </p:nvSpPr>
              <p:spPr bwMode="auto">
                <a:xfrm>
                  <a:off x="4102" y="1801"/>
                  <a:ext cx="7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grpSp>
              <p:nvGrpSpPr>
                <p:cNvPr id="18" name="Group 2937"/>
                <p:cNvGrpSpPr>
                  <a:grpSpLocks/>
                </p:cNvGrpSpPr>
                <p:nvPr/>
              </p:nvGrpSpPr>
              <p:grpSpPr bwMode="auto">
                <a:xfrm>
                  <a:off x="4073" y="1801"/>
                  <a:ext cx="142" cy="127"/>
                  <a:chOff x="4073" y="1801"/>
                  <a:chExt cx="142" cy="127"/>
                </a:xfrm>
              </p:grpSpPr>
              <p:grpSp>
                <p:nvGrpSpPr>
                  <p:cNvPr id="19" name="Group 2938"/>
                  <p:cNvGrpSpPr>
                    <a:grpSpLocks/>
                  </p:cNvGrpSpPr>
                  <p:nvPr/>
                </p:nvGrpSpPr>
                <p:grpSpPr bwMode="auto">
                  <a:xfrm>
                    <a:off x="4079" y="1801"/>
                    <a:ext cx="130" cy="30"/>
                    <a:chOff x="2359" y="1606"/>
                    <a:chExt cx="130" cy="30"/>
                  </a:xfrm>
                </p:grpSpPr>
                <p:sp>
                  <p:nvSpPr>
                    <p:cNvPr id="301947" name="Rectangle 29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2" y="1606"/>
                      <a:ext cx="5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48" name="Rectangle 29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2" y="1606"/>
                      <a:ext cx="2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49" name="Rectangle 29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6"/>
                      <a:ext cx="8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0" name="Rectangle 29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6"/>
                      <a:ext cx="7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1" name="Rectangle 29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6"/>
                      <a:ext cx="5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2" name="Rectangle 29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6"/>
                      <a:ext cx="3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3" name="Rectangle 29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7"/>
                      <a:ext cx="8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4" name="Rectangle 29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7"/>
                      <a:ext cx="7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5" name="Rectangle 29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7"/>
                      <a:ext cx="5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6" name="Rectangle 29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07"/>
                      <a:ext cx="3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7" name="Rectangle 29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08"/>
                      <a:ext cx="8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8" name="Rectangle 29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08"/>
                      <a:ext cx="7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59" name="Rectangle 29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08"/>
                      <a:ext cx="5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0" name="Rectangle 29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08"/>
                      <a:ext cx="3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1" name="Rectangle 29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08"/>
                      <a:ext cx="9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2" name="Rectangle 29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08"/>
                      <a:ext cx="7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3" name="Rectangle 29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08"/>
                      <a:ext cx="5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4" name="Rectangle 29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08"/>
                      <a:ext cx="3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5" name="Rectangle 29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9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6" name="Rectangle 29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7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7" name="Rectangle 29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5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8" name="Rectangle 29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35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69" name="Rectangle 29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9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0" name="Rectangle 29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7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1" name="Rectangle 29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5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2" name="Rectangle 29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09"/>
                      <a:ext cx="35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3" name="Rectangle 29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0"/>
                      <a:ext cx="9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4" name="Rectangle 29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0"/>
                      <a:ext cx="7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5" name="Rectangle 29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0"/>
                      <a:ext cx="57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6" name="Rectangle 29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0"/>
                      <a:ext cx="3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7" name="Rectangle 29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1"/>
                      <a:ext cx="9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8" name="Rectangle 29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1"/>
                      <a:ext cx="7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79" name="Rectangle 29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1"/>
                      <a:ext cx="5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0" name="Rectangle 29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1"/>
                      <a:ext cx="37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1" name="Rectangle 29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611"/>
                      <a:ext cx="9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2" name="Rectangle 29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611"/>
                      <a:ext cx="7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3" name="Rectangle 29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611"/>
                      <a:ext cx="5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4" name="Rectangle 29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611"/>
                      <a:ext cx="3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5" name="Rectangle 29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2"/>
                      <a:ext cx="9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6" name="Rectangle 29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2"/>
                      <a:ext cx="8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7" name="Rectangle 29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2"/>
                      <a:ext cx="6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8" name="Rectangle 29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2"/>
                      <a:ext cx="4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89" name="Rectangle 29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3" y="1612"/>
                      <a:ext cx="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0" name="Rectangle 29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10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1" name="Rectangle 29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10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2" name="Rectangle 29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8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3" name="Rectangle 29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6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4" name="Rectangle 29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13"/>
                      <a:ext cx="4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5" name="Rectangle 29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13"/>
                      <a:ext cx="1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6" name="Rectangle 29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10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7" name="Rectangle 29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10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8" name="Rectangle 29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8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1999" name="Rectangle 29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6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0" name="Rectangle 29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3"/>
                      <a:ext cx="4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1" name="Rectangle 29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13"/>
                      <a:ext cx="12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2" name="Rectangle 29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10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3" name="Rectangle 29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10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4" name="Rectangle 29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8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5" name="Rectangle 29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6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6" name="Rectangle 29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14"/>
                      <a:ext cx="4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7" name="Rectangle 29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14"/>
                      <a:ext cx="13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8" name="Rectangle 30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14"/>
                      <a:ext cx="14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09" name="Rectangle 30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10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0" name="Rectangle 30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10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1" name="Rectangle 30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8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2" name="Rectangle 30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6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3" name="Rectangle 30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15"/>
                      <a:ext cx="4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4" name="Rectangle 30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15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5" name="Rectangle 30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10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6" name="Rectangle 30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10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7" name="Rectangle 30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8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8" name="Rectangle 30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6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19" name="Rectangle 30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4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0" name="Rectangle 30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16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1" name="Rectangle 30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10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2" name="Rectangle 30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10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3" name="Rectangle 30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8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4" name="Rectangle 30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6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5" name="Rectangle 30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16"/>
                      <a:ext cx="4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6" name="Rectangle 30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16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7" name="Rectangle 30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10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8" name="Rectangle 30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10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29" name="Rectangle 30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8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0" name="Rectangle 30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6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1" name="Rectangle 30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45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2" name="Rectangle 30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7"/>
                      <a:ext cx="18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3" name="Rectangle 30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109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4" name="Rectangle 30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104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5" name="Rectangle 30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84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6" name="Rectangle 30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65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7" name="Rectangle 30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7"/>
                      <a:ext cx="45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8" name="Rectangle 30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18"/>
                      <a:ext cx="4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39" name="Rectangle 30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17"/>
                      <a:ext cx="18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0" name="Rectangle 30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8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1" name="Rectangle 30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11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2" name="Rectangle 30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10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3" name="Rectangle 30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8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4" name="Rectangle 30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6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5" name="Rectangle 30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19"/>
                      <a:ext cx="47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6" name="Rectangle 30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9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7" name="Rectangle 30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11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8" name="Rectangle 30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10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49" name="Rectangle 30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8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0" name="Rectangle 30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67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1" name="Rectangle 30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19"/>
                      <a:ext cx="4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2" name="Rectangle 30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19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3" name="Rectangle 30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11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4" name="Rectangle 30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10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5" name="Rectangle 30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8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6" name="Rectangle 30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67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7" name="Rectangle 30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20"/>
                      <a:ext cx="4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8" name="Rectangle 30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0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59" name="Rectangle 30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11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0" name="Rectangle 30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10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1" name="Rectangle 30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87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2" name="Rectangle 30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6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3" name="Rectangle 30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21"/>
                      <a:ext cx="4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4" name="Rectangle 30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1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5" name="Rectangle 30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11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6" name="Rectangle 30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10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7" name="Rectangle 30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8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8" name="Rectangle 30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6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69" name="Rectangle 3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1"/>
                      <a:ext cx="5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0" name="Rectangle 30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1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1" name="Rectangle 30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11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2" name="Rectangle 30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10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3" name="Rectangle 30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8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4" name="Rectangle 30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6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5" name="Rectangle 30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22"/>
                      <a:ext cx="5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6" name="Rectangle 30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2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7" name="Rectangle 30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11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8" name="Rectangle 30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10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79" name="Rectangle 30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8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0" name="Rectangle 30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7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1" name="Rectangle 30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3"/>
                      <a:ext cx="5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2" name="Rectangle 30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3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3" name="Rectangle 30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11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4" name="Rectangle 30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10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5" name="Rectangle 30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8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6" name="Rectangle 30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7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7" name="Rectangle 30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24"/>
                      <a:ext cx="51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8" name="Rectangle 30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4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89" name="Rectangle 30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4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0" name="Rectangle 30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12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1" name="Rectangle 30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11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2" name="Rectangle 30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3" name="Rectangle 30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4" name="Rectangle 30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25"/>
                      <a:ext cx="5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5" name="Rectangle 30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25"/>
                      <a:ext cx="2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6" name="Rectangle 30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12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7" name="Rectangle 30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11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8" name="Rectangle 30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9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099" name="Rectangle 30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7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0" name="Rectangle 30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6"/>
                      <a:ext cx="5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1" name="Rectangle 30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626"/>
                      <a:ext cx="18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2" name="Rectangle 30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122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3" name="Rectangle 30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111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4" name="Rectangle 30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91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5" name="Rectangle 30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72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6" name="Rectangle 30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27"/>
                      <a:ext cx="52" cy="2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7" name="Rectangle 30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27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8" name="Rectangle 3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28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09" name="Rectangle 3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12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0" name="Rectangle 3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11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1" name="Rectangle 31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11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2" name="Rectangle 31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9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3" name="Rectangle 31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4" name="Rectangle 3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5" name="Rectangle 31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29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6" name="Rectangle 3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29"/>
                      <a:ext cx="1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7" name="Rectangle 3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29"/>
                      <a:ext cx="14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8" name="Rectangle 3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12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19" name="Rectangle 3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0" name="Rectangle 3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1" name="Rectangle 31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2" name="Rectangle 31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0"/>
                      <a:ext cx="5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3" name="Rectangle 3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30"/>
                      <a:ext cx="13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4" name="Rectangle 3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30"/>
                      <a:ext cx="12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5" name="Rectangle 3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12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6" name="Rectangle 3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7" name="Rectangle 3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8" name="Rectangle 3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29" name="Rectangle 3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2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0" name="Rectangle 3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1"/>
                      <a:ext cx="5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1" name="Rectangle 31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2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2" name="Rectangle 3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31"/>
                      <a:ext cx="10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3" name="Rectangle 3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3" y="1632"/>
                      <a:ext cx="6" cy="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4" name="Rectangle 3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128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5" name="Rectangle 31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114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6" name="Rectangle 3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94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7" name="Rectangle 3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74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8" name="Rectangle 3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2"/>
                      <a:ext cx="5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39" name="Rectangle 3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3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40" name="Rectangle 3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12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41" name="Rectangle 31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11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42" name="Rectangle 3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43" name="Rectangle 3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44" name="Rectangle 3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45" name="Rectangle 3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4"/>
                      <a:ext cx="5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46" name="Rectangle 3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13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0" name="Group 3139"/>
                  <p:cNvGrpSpPr>
                    <a:grpSpLocks/>
                  </p:cNvGrpSpPr>
                  <p:nvPr/>
                </p:nvGrpSpPr>
                <p:grpSpPr bwMode="auto">
                  <a:xfrm>
                    <a:off x="4073" y="1830"/>
                    <a:ext cx="142" cy="44"/>
                    <a:chOff x="2353" y="1635"/>
                    <a:chExt cx="142" cy="44"/>
                  </a:xfrm>
                </p:grpSpPr>
                <p:sp>
                  <p:nvSpPr>
                    <p:cNvPr id="302148" name="Rectangle 31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11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49" name="Rectangle 31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0" name="Rectangle 31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1" name="Rectangle 3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35"/>
                      <a:ext cx="5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2" name="Rectangle 3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6"/>
                      <a:ext cx="132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3" name="Rectangle 3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6"/>
                      <a:ext cx="11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4" name="Rectangle 3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6"/>
                      <a:ext cx="9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5" name="Rectangle 3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7"/>
                      <a:ext cx="9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6" name="Rectangle 31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6"/>
                      <a:ext cx="7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7" name="Rectangle 3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7"/>
                      <a:ext cx="7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8" name="Rectangle 3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6"/>
                      <a:ext cx="5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59" name="Rectangle 3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37"/>
                      <a:ext cx="5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0" name="Rectangle 31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8"/>
                      <a:ext cx="132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1" name="Rectangle 3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8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2" name="Rectangle 3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9"/>
                      <a:ext cx="11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3" name="Rectangle 3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8"/>
                      <a:ext cx="9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4" name="Rectangle 31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9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5" name="Rectangle 3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8"/>
                      <a:ext cx="7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6" name="Rectangle 3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39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7" name="Rectangle 3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8"/>
                      <a:ext cx="5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8" name="Rectangle 31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39"/>
                      <a:ext cx="4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69" name="Rectangle 31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0"/>
                      <a:ext cx="13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0" name="Rectangle 31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0"/>
                      <a:ext cx="11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1" name="Rectangle 31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0"/>
                      <a:ext cx="95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2" name="Rectangle 31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0"/>
                      <a:ext cx="74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3" name="Rectangle 3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40"/>
                      <a:ext cx="4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4" name="Rectangle 3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40"/>
                      <a:ext cx="46" cy="2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5" name="Rectangle 3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13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6" name="Rectangle 31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13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7" name="Rectangle 3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8" name="Rectangle 3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79" name="Rectangle 31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2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0" name="Rectangle 31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43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1" name="Rectangle 3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42"/>
                      <a:ext cx="4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2" name="Rectangle 3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42"/>
                      <a:ext cx="4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3" name="Rectangle 3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43"/>
                      <a:ext cx="4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4" name="Rectangle 31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136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5" name="Rectangle 31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135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6" name="Rectangle 31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11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7" name="Rectangle 31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4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8" name="Rectangle 31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95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89" name="Rectangle 3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3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0" name="Rectangle 3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44"/>
                      <a:ext cx="7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1" name="Rectangle 31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43"/>
                      <a:ext cx="4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2" name="Rectangle 31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44"/>
                      <a:ext cx="4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3" name="Rectangle 3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45"/>
                      <a:ext cx="39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4" name="Rectangle 3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138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5" name="Rectangle 31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136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6" name="Rectangle 31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3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7" name="Rectangle 31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116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8" name="Rectangle 3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199" name="Rectangle 31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95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0" name="Rectangle 31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1" name="Rectangle 3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5"/>
                      <a:ext cx="74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2" name="Rectangle 31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3" name="Rectangle 31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645"/>
                      <a:ext cx="3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4" name="Rectangle 31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46"/>
                      <a:ext cx="3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5" name="Rectangle 31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647"/>
                      <a:ext cx="34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6" name="Rectangle 31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38" cy="5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7" name="Rectangle 31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35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8" name="Rectangle 32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9"/>
                      <a:ext cx="135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09" name="Rectangle 32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1"/>
                      <a:ext cx="13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0" name="Rectangle 32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1" name="Rectangle 32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8"/>
                      <a:ext cx="11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2" name="Rectangle 32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0"/>
                      <a:ext cx="114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3" name="Rectangle 32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4" name="Rectangle 32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8"/>
                      <a:ext cx="94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5" name="Rectangle 32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0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6" name="Rectangle 32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1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7" name="Rectangle 32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7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8" name="Rectangle 32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8"/>
                      <a:ext cx="73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19" name="Rectangle 32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48"/>
                      <a:ext cx="72" cy="2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0" name="Rectangle 32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0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1" name="Rectangle 32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0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2" name="Rectangle 32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51"/>
                      <a:ext cx="7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3" name="Rectangle 32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47"/>
                      <a:ext cx="32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4" name="Rectangle 32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48"/>
                      <a:ext cx="3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5" name="Rectangle 32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648"/>
                      <a:ext cx="28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6" name="Rectangle 32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49"/>
                      <a:ext cx="2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7" name="Rectangle 32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50"/>
                      <a:ext cx="23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8" name="Rectangle 32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50"/>
                      <a:ext cx="2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29" name="Rectangle 32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651"/>
                      <a:ext cx="16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0" name="Rectangle 32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140" cy="7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1" name="Rectangle 32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13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2" name="Rectangle 32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3"/>
                      <a:ext cx="13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3" name="Rectangle 32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5"/>
                      <a:ext cx="13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4" name="Rectangle 32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7"/>
                      <a:ext cx="133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5" name="Rectangle 32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11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6" name="Rectangle 32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11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7" name="Rectangle 32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4"/>
                      <a:ext cx="11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8" name="Rectangle 32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5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39" name="Rectangle 32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6"/>
                      <a:ext cx="113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0" name="Rectangle 32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8"/>
                      <a:ext cx="11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1" name="Rectangle 3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9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2" name="Rectangle 3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9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3" name="Rectangle 32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3"/>
                      <a:ext cx="92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4" name="Rectangle 3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5"/>
                      <a:ext cx="9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5" name="Rectangle 3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6"/>
                      <a:ext cx="9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6" name="Rectangle 32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7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7" name="Rectangle 3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8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8" name="Rectangle 32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49" name="Rectangle 32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2"/>
                      <a:ext cx="71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0" name="Rectangle 32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3"/>
                      <a:ext cx="7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1" name="Rectangle 32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3"/>
                      <a:ext cx="6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2" name="Rectangle 3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4"/>
                      <a:ext cx="6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3" name="Rectangle 3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5"/>
                      <a:ext cx="6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4" name="Rectangle 3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6"/>
                      <a:ext cx="6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5" name="Rectangle 3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6"/>
                      <a:ext cx="67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6" name="Rectangle 3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7"/>
                      <a:ext cx="6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7" name="Rectangle 3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8"/>
                      <a:ext cx="6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8" name="Rectangle 3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58"/>
                      <a:ext cx="6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59" name="Rectangle 3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652"/>
                      <a:ext cx="10" cy="1"/>
                    </a:xfrm>
                    <a:prstGeom prst="rect">
                      <a:avLst/>
                    </a:prstGeom>
                    <a:solidFill>
                      <a:srgbClr val="FFF2D7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0" name="Rectangle 32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142" cy="7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1" name="Rectangle 32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13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2" name="Rectangle 32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1"/>
                      <a:ext cx="13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3" name="Rectangle 3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2"/>
                      <a:ext cx="13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4" name="Rectangle 32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3"/>
                      <a:ext cx="132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5" name="Rectangle 32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5"/>
                      <a:ext cx="13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6" name="Rectangle 32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7" name="Rectangle 32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0"/>
                      <a:ext cx="11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8" name="Rectangle 32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1"/>
                      <a:ext cx="11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69" name="Rectangle 32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2"/>
                      <a:ext cx="11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0" name="Rectangle 32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3"/>
                      <a:ext cx="111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1" name="Rectangle 32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5"/>
                      <a:ext cx="11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2" name="Rectangle 32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3" name="Rectangle 32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0"/>
                      <a:ext cx="9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4" name="Rectangle 32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1"/>
                      <a:ext cx="8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5" name="Rectangle 32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1"/>
                      <a:ext cx="88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6" name="Rectangle 32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3"/>
                      <a:ext cx="8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7" name="Rectangle 32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3"/>
                      <a:ext cx="87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8" name="Rectangle 32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4"/>
                      <a:ext cx="8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79" name="Rectangle 32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65"/>
                      <a:ext cx="8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0" name="Rectangle 32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1659"/>
                      <a:ext cx="6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1" name="Rectangle 32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0"/>
                      <a:ext cx="6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2" name="Rectangle 32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60"/>
                      <a:ext cx="6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3" name="Rectangle 32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61"/>
                      <a:ext cx="6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4" name="Rectangle 32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61"/>
                      <a:ext cx="5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5" name="Rectangle 3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62"/>
                      <a:ext cx="5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6" name="Rectangle 32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63"/>
                      <a:ext cx="55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7" name="Rectangle 32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63"/>
                      <a:ext cx="54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8" name="Rectangle 32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64"/>
                      <a:ext cx="5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89" name="Rectangle 32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65"/>
                      <a:ext cx="4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0" name="Rectangle 32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65"/>
                      <a:ext cx="48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1" name="Rectangle 32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40" cy="7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2" name="Rectangle 32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3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3" name="Rectangle 32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29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4" name="Rectangle 32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8"/>
                      <a:ext cx="12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5" name="Rectangle 32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9"/>
                      <a:ext cx="12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6" name="Rectangle 32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0"/>
                      <a:ext cx="12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7" name="Rectangle 32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127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8" name="Rectangle 32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3"/>
                      <a:ext cx="12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299" name="Rectangle 32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0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0" name="Rectangle 32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108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1" name="Rectangle 32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8"/>
                      <a:ext cx="10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2" name="Rectangle 32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9"/>
                      <a:ext cx="10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3" name="Rectangle 32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0"/>
                      <a:ext cx="10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4" name="Rectangle 32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10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5" name="Rectangle 32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105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6" name="Rectangle 32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3"/>
                      <a:ext cx="10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7" name="Rectangle 32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8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8" name="Rectangle 33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6"/>
                      <a:ext cx="8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09" name="Rectangle 33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7"/>
                      <a:ext cx="8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0" name="Rectangle 33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8"/>
                      <a:ext cx="8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1" name="Rectangle 33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68"/>
                      <a:ext cx="82" cy="2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2" name="Rectangle 33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0"/>
                      <a:ext cx="8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3" name="Rectangle 33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0"/>
                      <a:ext cx="8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4" name="Rectangle 33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8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5" name="Rectangle 33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1"/>
                      <a:ext cx="7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6" name="Rectangle 33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2"/>
                      <a:ext cx="7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7" name="Rectangle 33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4" y="1673"/>
                      <a:ext cx="7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8" name="Rectangle 33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66"/>
                      <a:ext cx="4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19" name="Rectangle 33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66"/>
                      <a:ext cx="4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0" name="Rectangle 33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67"/>
                      <a:ext cx="3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1" name="Rectangle 33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68"/>
                      <a:ext cx="3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2" name="Rectangle 33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668"/>
                      <a:ext cx="3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3" name="Rectangle 33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69"/>
                      <a:ext cx="29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4" name="Rectangle 33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670"/>
                      <a:ext cx="26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5" name="Rectangle 33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670"/>
                      <a:ext cx="20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6" name="Rectangle 33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671"/>
                      <a:ext cx="12" cy="1"/>
                    </a:xfrm>
                    <a:prstGeom prst="rect">
                      <a:avLst/>
                    </a:prstGeom>
                    <a:solidFill>
                      <a:srgbClr val="FEE5AE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7" name="Rectangle 33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3"/>
                      <a:ext cx="138" cy="5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8" name="Rectangle 33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3"/>
                      <a:ext cx="12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29" name="Rectangle 33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4"/>
                      <a:ext cx="12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0" name="Rectangle 33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5"/>
                      <a:ext cx="12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1" name="Rectangle 33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12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2" name="Rectangle 33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7"/>
                      <a:ext cx="12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3" name="Rectangle 33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3"/>
                      <a:ext cx="10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4" name="Rectangle 3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4"/>
                      <a:ext cx="10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5" name="Rectangle 33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5"/>
                      <a:ext cx="10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6" name="Rectangle 33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10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7" name="Rectangle 3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100" cy="2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8" name="Rectangle 33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3"/>
                      <a:ext cx="7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39" name="Rectangle 33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4"/>
                      <a:ext cx="7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40" name="Rectangle 33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4"/>
                      <a:ext cx="7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41" name="Rectangle 3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5"/>
                      <a:ext cx="74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42" name="Rectangle 33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7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43" name="Rectangle 33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6"/>
                      <a:ext cx="7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44" name="Rectangle 3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7"/>
                      <a:ext cx="7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45" name="Rectangle 33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13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46" name="Rectangle 33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12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47" name="Rectangle 33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12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grpSp>
                <p:nvGrpSpPr>
                  <p:cNvPr id="21" name="Group 3340"/>
                  <p:cNvGrpSpPr>
                    <a:grpSpLocks/>
                  </p:cNvGrpSpPr>
                  <p:nvPr/>
                </p:nvGrpSpPr>
                <p:grpSpPr bwMode="auto">
                  <a:xfrm>
                    <a:off x="4075" y="1873"/>
                    <a:ext cx="137" cy="50"/>
                    <a:chOff x="2355" y="1678"/>
                    <a:chExt cx="137" cy="50"/>
                  </a:xfrm>
                </p:grpSpPr>
                <p:sp>
                  <p:nvSpPr>
                    <p:cNvPr id="302349" name="Rectangle 33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9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0" name="Rectangle 3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9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1" name="Rectangle 33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9"/>
                      <a:ext cx="9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2" name="Rectangle 33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7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3" name="Rectangle 3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8"/>
                      <a:ext cx="7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4" name="Rectangle 33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5" y="1679"/>
                      <a:ext cx="6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5" name="Rectangle 33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79"/>
                      <a:ext cx="136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6" name="Rectangle 33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79"/>
                      <a:ext cx="12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7" name="Rectangle 3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80"/>
                      <a:ext cx="12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8" name="Rectangle 33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79"/>
                      <a:ext cx="9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59" name="Rectangle 33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80"/>
                      <a:ext cx="9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0" name="Rectangle 3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79"/>
                      <a:ext cx="67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1" name="Rectangle 33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80"/>
                      <a:ext cx="6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2" name="Rectangle 33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6" y="1681"/>
                      <a:ext cx="65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3" name="Rectangle 33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1"/>
                      <a:ext cx="135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4" name="Rectangle 33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1"/>
                      <a:ext cx="11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5" name="Rectangle 33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2"/>
                      <a:ext cx="11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6" name="Rectangle 33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1"/>
                      <a:ext cx="9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7" name="Rectangle 33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2"/>
                      <a:ext cx="9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8" name="Rectangle 33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9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69" name="Rectangle 33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1"/>
                      <a:ext cx="6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0" name="Rectangle 33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2"/>
                      <a:ext cx="6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1" name="Rectangle 33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61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2" name="Rectangle 33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134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3" name="Rectangle 33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11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4" name="Rectangle 33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11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5" name="Rectangle 33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11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6" name="Rectangle 33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9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7" name="Rectangle 33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9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8" name="Rectangle 33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9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79" name="Rectangle 33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3"/>
                      <a:ext cx="6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0" name="Rectangle 33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7" y="1684"/>
                      <a:ext cx="58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1" name="Rectangle 33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4"/>
                      <a:ext cx="5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2" name="Rectangle 33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5"/>
                      <a:ext cx="132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3" name="Rectangle 33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5"/>
                      <a:ext cx="11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4" name="Rectangle 33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6"/>
                      <a:ext cx="11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5" name="Rectangle 33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6"/>
                      <a:ext cx="11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6" name="Rectangle 33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5"/>
                      <a:ext cx="9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7" name="Rectangle 33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6"/>
                      <a:ext cx="8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8" name="Rectangle 33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6"/>
                      <a:ext cx="8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89" name="Rectangle 33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85"/>
                      <a:ext cx="5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0" name="Rectangle 33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86"/>
                      <a:ext cx="50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1" name="Rectangle 33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86"/>
                      <a:ext cx="4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2" name="Rectangle 33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7"/>
                      <a:ext cx="132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3" name="Rectangle 33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7"/>
                      <a:ext cx="11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4" name="Rectangle 33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8"/>
                      <a:ext cx="11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5" name="Rectangle 33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7"/>
                      <a:ext cx="8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6" name="Rectangle 33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7"/>
                      <a:ext cx="8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7" name="Rectangle 33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8" y="1688"/>
                      <a:ext cx="8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8" name="Rectangle 33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687"/>
                      <a:ext cx="42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399" name="Rectangle 33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687"/>
                      <a:ext cx="3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0" name="Rectangle 33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688"/>
                      <a:ext cx="36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1" name="Rectangle 33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130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2" name="Rectangle 33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11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3" name="Rectangle 33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110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4" name="Rectangle 33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8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5" name="Rectangle 33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89"/>
                      <a:ext cx="8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6" name="Rectangle 33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9" y="1690"/>
                      <a:ext cx="8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7" name="Rectangle 33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689"/>
                      <a:ext cx="29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8" name="Rectangle 34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689"/>
                      <a:ext cx="2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09" name="Rectangle 34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690"/>
                      <a:ext cx="13" cy="1"/>
                    </a:xfrm>
                    <a:prstGeom prst="rect">
                      <a:avLst/>
                    </a:prstGeom>
                    <a:solidFill>
                      <a:srgbClr val="FDD784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0" name="Rectangle 34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12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1" name="Rectangle 34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10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2" name="Rectangle 34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10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3" name="Rectangle 34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8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4" name="Rectangle 34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1"/>
                      <a:ext cx="8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5" name="Rectangle 34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12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6" name="Rectangle 34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10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7" name="Rectangle 34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10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8" name="Rectangle 34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8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19" name="Rectangle 34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0" y="1692"/>
                      <a:ext cx="79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0" name="Rectangle 34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3"/>
                      <a:ext cx="12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1" name="Rectangle 34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3"/>
                      <a:ext cx="10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2" name="Rectangle 34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10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3" name="Rectangle 34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3"/>
                      <a:ext cx="7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4" name="Rectangle 34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7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5" name="Rectangle 34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126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6" name="Rectangle 34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104" cy="2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7" name="Rectangle 34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4"/>
                      <a:ext cx="7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8" name="Rectangle 34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1" y="1695"/>
                      <a:ext cx="7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29" name="Rectangle 34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12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0" name="Rectangle 34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10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1" name="Rectangle 34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10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2" name="Rectangle 34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7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3" name="Rectangle 34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2" y="1696"/>
                      <a:ext cx="7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4" name="Rectangle 34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12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5" name="Rectangle 34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10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6" name="Rectangle 34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9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7" name="Rectangle 34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7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8" name="Rectangle 34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7"/>
                      <a:ext cx="6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39" name="Rectangle 34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8"/>
                      <a:ext cx="12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0" name="Rectangle 34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8"/>
                      <a:ext cx="9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1" name="Rectangle 34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9"/>
                      <a:ext cx="9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2" name="Rectangle 34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8"/>
                      <a:ext cx="6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3" name="Rectangle 34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3" y="1699"/>
                      <a:ext cx="6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4" name="Rectangle 34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99"/>
                      <a:ext cx="12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5" name="Rectangle 34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99"/>
                      <a:ext cx="9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6" name="Rectangle 34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700"/>
                      <a:ext cx="9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7" name="Rectangle 34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699"/>
                      <a:ext cx="6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8" name="Rectangle 34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4" y="1700"/>
                      <a:ext cx="6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49" name="Rectangle 34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0"/>
                      <a:ext cx="118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0" name="Rectangle 34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0"/>
                      <a:ext cx="9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1" name="Rectangle 34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1"/>
                      <a:ext cx="9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2" name="Rectangle 34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0"/>
                      <a:ext cx="6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3" name="Rectangle 34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1"/>
                      <a:ext cx="6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4" name="Rectangle 34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2"/>
                      <a:ext cx="11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5" name="Rectangle 34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2"/>
                      <a:ext cx="9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6" name="Rectangle 34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5" y="1702"/>
                      <a:ext cx="5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7" name="Rectangle 34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2"/>
                      <a:ext cx="11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8" name="Rectangle 34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2"/>
                      <a:ext cx="9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59" name="Rectangle 34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2"/>
                      <a:ext cx="5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0" name="Rectangle 34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3"/>
                      <a:ext cx="11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1" name="Rectangle 34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3"/>
                      <a:ext cx="9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2" name="Rectangle 34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4"/>
                      <a:ext cx="9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3" name="Rectangle 34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3"/>
                      <a:ext cx="5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4" name="Rectangle 34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6" y="1704"/>
                      <a:ext cx="54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5" name="Rectangle 34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704"/>
                      <a:ext cx="11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6" name="Rectangle 34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704"/>
                      <a:ext cx="8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7" name="Rectangle 34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7" y="1704"/>
                      <a:ext cx="51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8" name="Rectangle 34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11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69" name="Rectangle 34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8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0" name="Rectangle 34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4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1" name="Rectangle 34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11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2" name="Rectangle 34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8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3" name="Rectangle 34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8" y="1705"/>
                      <a:ext cx="47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4" name="Rectangle 34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706"/>
                      <a:ext cx="11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5" name="Rectangle 34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706"/>
                      <a:ext cx="8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6" name="Rectangle 34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69" y="1706"/>
                      <a:ext cx="43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7" name="Rectangle 34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10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8" name="Rectangle 34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8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79" name="Rectangle 34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8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0" name="Rectangle 34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40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1" name="Rectangle 34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7"/>
                      <a:ext cx="38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2" name="Rectangle 34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8"/>
                      <a:ext cx="108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3" name="Rectangle 34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8"/>
                      <a:ext cx="8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4" name="Rectangle 34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0" y="1708"/>
                      <a:ext cx="35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5" name="Rectangle 34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10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6" name="Rectangle 34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7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7" name="Rectangle 34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32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8" name="Rectangle 34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10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89" name="Rectangle 34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1" y="1709"/>
                      <a:ext cx="7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0" name="Rectangle 34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09"/>
                      <a:ext cx="2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1" name="Rectangle 34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710"/>
                      <a:ext cx="10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2" name="Rectangle 34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2" y="1710"/>
                      <a:ext cx="7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3" name="Rectangle 34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0"/>
                      <a:ext cx="16" cy="1"/>
                    </a:xfrm>
                    <a:prstGeom prst="rect">
                      <a:avLst/>
                    </a:prstGeom>
                    <a:solidFill>
                      <a:srgbClr val="FCCA5B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4" name="Rectangle 34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0"/>
                      <a:ext cx="102" cy="2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5" name="Rectangle 34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0"/>
                      <a:ext cx="7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6" name="Rectangle 34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1"/>
                      <a:ext cx="7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7" name="Rectangle 34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2"/>
                      <a:ext cx="10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8" name="Rectangle 34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3" y="1712"/>
                      <a:ext cx="7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499" name="Rectangle 34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712"/>
                      <a:ext cx="10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0" name="Rectangle 34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712"/>
                      <a:ext cx="7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1" name="Rectangle 34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713"/>
                      <a:ext cx="9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2" name="Rectangle 34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4" y="1713"/>
                      <a:ext cx="6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3" name="Rectangle 34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713"/>
                      <a:ext cx="97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4" name="Rectangle 34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5" y="1713"/>
                      <a:ext cx="67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5" name="Rectangle 34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714"/>
                      <a:ext cx="9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6" name="Rectangle 34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6" y="1714"/>
                      <a:ext cx="6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7" name="Rectangle 34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715"/>
                      <a:ext cx="93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8" name="Rectangle 35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7" y="1715"/>
                      <a:ext cx="6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09" name="Rectangle 35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5"/>
                      <a:ext cx="9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0" name="Rectangle 35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5"/>
                      <a:ext cx="61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1" name="Rectangle 35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6"/>
                      <a:ext cx="91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2" name="Rectangle 35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8" y="1716"/>
                      <a:ext cx="6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3" name="Rectangle 35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717"/>
                      <a:ext cx="9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4" name="Rectangle 35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79" y="1717"/>
                      <a:ext cx="5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5" name="Rectangle 35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717"/>
                      <a:ext cx="87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6" name="Rectangle 35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0" y="1717"/>
                      <a:ext cx="5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7" name="Rectangle 35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718"/>
                      <a:ext cx="8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8" name="Rectangle 35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718"/>
                      <a:ext cx="5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19" name="Rectangle 35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718"/>
                      <a:ext cx="8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0" name="Rectangle 3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1" y="1718"/>
                      <a:ext cx="5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1" name="Rectangle 3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2" y="1719"/>
                      <a:ext cx="8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2" name="Rectangle 35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2" y="1719"/>
                      <a:ext cx="5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3" name="Rectangle 3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3" y="1720"/>
                      <a:ext cx="8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4" name="Rectangle 3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3" y="1720"/>
                      <a:ext cx="4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5" name="Rectangle 35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720"/>
                      <a:ext cx="8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6" name="Rectangle 35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720"/>
                      <a:ext cx="45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7" name="Rectangle 35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721"/>
                      <a:ext cx="7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8" name="Rectangle 35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721"/>
                      <a:ext cx="44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29" name="Rectangle 35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6" y="1722"/>
                      <a:ext cx="76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0" name="Rectangle 35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6" y="1722"/>
                      <a:ext cx="4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1" name="Rectangle 35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7" y="1722"/>
                      <a:ext cx="74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2" name="Rectangle 35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7" y="1722"/>
                      <a:ext cx="38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3" name="Rectangle 35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7" y="1723"/>
                      <a:ext cx="72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4" name="Rectangle 35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7" y="1723"/>
                      <a:ext cx="3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5" name="Rectangle 35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9" y="1723"/>
                      <a:ext cx="6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6" name="Rectangle 35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9" y="1723"/>
                      <a:ext cx="3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7" name="Rectangle 35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0" y="1724"/>
                      <a:ext cx="67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8" name="Rectangle 35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0" y="1724"/>
                      <a:ext cx="30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39" name="Rectangle 35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1" y="1725"/>
                      <a:ext cx="6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40" name="Rectangle 35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1" y="1725"/>
                      <a:ext cx="2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41" name="Rectangle 35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2" y="1725"/>
                      <a:ext cx="63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42" name="Rectangle 35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2" y="1725"/>
                      <a:ext cx="23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43" name="Rectangle 35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4" y="1726"/>
                      <a:ext cx="60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44" name="Rectangle 35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4" y="1726"/>
                      <a:ext cx="19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45" name="Rectangle 35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4" y="1726"/>
                      <a:ext cx="59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46" name="Rectangle 35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4" y="1726"/>
                      <a:ext cx="16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47" name="Rectangle 35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6" y="1727"/>
                      <a:ext cx="55" cy="1"/>
                    </a:xfrm>
                    <a:prstGeom prst="rect">
                      <a:avLst/>
                    </a:prstGeom>
                    <a:solidFill>
                      <a:srgbClr val="F9AE08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  <p:sp>
                  <p:nvSpPr>
                    <p:cNvPr id="302548" name="Rectangle 35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6" y="1727"/>
                      <a:ext cx="12" cy="1"/>
                    </a:xfrm>
                    <a:prstGeom prst="rect">
                      <a:avLst/>
                    </a:prstGeom>
                    <a:solidFill>
                      <a:srgbClr val="FBBC32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solidFill>
                          <a:prstClr val="black"/>
                        </a:solidFill>
                        <a:latin typeface="Calibri"/>
                      </a:endParaRPr>
                    </a:p>
                  </p:txBody>
                </p:sp>
              </p:grpSp>
              <p:sp>
                <p:nvSpPr>
                  <p:cNvPr id="302549" name="Rectangle 3541"/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1923"/>
                    <a:ext cx="51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2550" name="Rectangle 3542"/>
                  <p:cNvSpPr>
                    <a:spLocks noChangeArrowheads="1"/>
                  </p:cNvSpPr>
                  <p:nvPr/>
                </p:nvSpPr>
                <p:spPr bwMode="auto">
                  <a:xfrm>
                    <a:off x="4118" y="1923"/>
                    <a:ext cx="6" cy="1"/>
                  </a:xfrm>
                  <a:prstGeom prst="rect">
                    <a:avLst/>
                  </a:prstGeom>
                  <a:solidFill>
                    <a:srgbClr val="FBBC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2551" name="Rectangle 3543"/>
                  <p:cNvSpPr>
                    <a:spLocks noChangeArrowheads="1"/>
                  </p:cNvSpPr>
                  <p:nvPr/>
                </p:nvSpPr>
                <p:spPr bwMode="auto">
                  <a:xfrm>
                    <a:off x="4119" y="1923"/>
                    <a:ext cx="49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2552" name="Rectangle 3544"/>
                  <p:cNvSpPr>
                    <a:spLocks noChangeArrowheads="1"/>
                  </p:cNvSpPr>
                  <p:nvPr/>
                </p:nvSpPr>
                <p:spPr bwMode="auto">
                  <a:xfrm>
                    <a:off x="4119" y="1923"/>
                    <a:ext cx="1" cy="1"/>
                  </a:xfrm>
                  <a:prstGeom prst="rect">
                    <a:avLst/>
                  </a:prstGeom>
                  <a:solidFill>
                    <a:srgbClr val="FBBC3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2553" name="Rectangle 3545"/>
                  <p:cNvSpPr>
                    <a:spLocks noChangeArrowheads="1"/>
                  </p:cNvSpPr>
                  <p:nvPr/>
                </p:nvSpPr>
                <p:spPr bwMode="auto">
                  <a:xfrm>
                    <a:off x="4121" y="1924"/>
                    <a:ext cx="45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2554" name="Rectangle 3546"/>
                  <p:cNvSpPr>
                    <a:spLocks noChangeArrowheads="1"/>
                  </p:cNvSpPr>
                  <p:nvPr/>
                </p:nvSpPr>
                <p:spPr bwMode="auto">
                  <a:xfrm>
                    <a:off x="4123" y="1925"/>
                    <a:ext cx="41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2555" name="Rectangle 3547"/>
                  <p:cNvSpPr>
                    <a:spLocks noChangeArrowheads="1"/>
                  </p:cNvSpPr>
                  <p:nvPr/>
                </p:nvSpPr>
                <p:spPr bwMode="auto">
                  <a:xfrm>
                    <a:off x="4125" y="1925"/>
                    <a:ext cx="37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2556" name="Rectangle 3548"/>
                  <p:cNvSpPr>
                    <a:spLocks noChangeArrowheads="1"/>
                  </p:cNvSpPr>
                  <p:nvPr/>
                </p:nvSpPr>
                <p:spPr bwMode="auto">
                  <a:xfrm>
                    <a:off x="4126" y="1926"/>
                    <a:ext cx="35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2557" name="Rectangle 3549"/>
                  <p:cNvSpPr>
                    <a:spLocks noChangeArrowheads="1"/>
                  </p:cNvSpPr>
                  <p:nvPr/>
                </p:nvSpPr>
                <p:spPr bwMode="auto">
                  <a:xfrm>
                    <a:off x="4128" y="1926"/>
                    <a:ext cx="31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302558" name="Rectangle 3550"/>
                  <p:cNvSpPr>
                    <a:spLocks noChangeArrowheads="1"/>
                  </p:cNvSpPr>
                  <p:nvPr/>
                </p:nvSpPr>
                <p:spPr bwMode="auto">
                  <a:xfrm>
                    <a:off x="4134" y="1927"/>
                    <a:ext cx="19" cy="1"/>
                  </a:xfrm>
                  <a:prstGeom prst="rect">
                    <a:avLst/>
                  </a:prstGeom>
                  <a:solidFill>
                    <a:srgbClr val="F9AE0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US" sz="180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</p:grpSp>
          </p:grpSp>
        </p:grpSp>
      </p:grpSp>
      <p:grpSp>
        <p:nvGrpSpPr>
          <p:cNvPr id="22" name="Group 3551"/>
          <p:cNvGrpSpPr>
            <a:grpSpLocks/>
          </p:cNvGrpSpPr>
          <p:nvPr/>
        </p:nvGrpSpPr>
        <p:grpSpPr bwMode="auto">
          <a:xfrm>
            <a:off x="3132138" y="5614988"/>
            <a:ext cx="225425" cy="223837"/>
            <a:chOff x="4073" y="1787"/>
            <a:chExt cx="142" cy="141"/>
          </a:xfrm>
        </p:grpSpPr>
        <p:sp>
          <p:nvSpPr>
            <p:cNvPr id="302560" name="Rectangle 3552"/>
            <p:cNvSpPr>
              <a:spLocks noChangeArrowheads="1"/>
            </p:cNvSpPr>
            <p:nvPr/>
          </p:nvSpPr>
          <p:spPr bwMode="auto">
            <a:xfrm>
              <a:off x="4139" y="1787"/>
              <a:ext cx="9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61" name="Rectangle 3553"/>
            <p:cNvSpPr>
              <a:spLocks noChangeArrowheads="1"/>
            </p:cNvSpPr>
            <p:nvPr/>
          </p:nvSpPr>
          <p:spPr bwMode="auto">
            <a:xfrm>
              <a:off x="4139" y="1787"/>
              <a:ext cx="6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62" name="Rectangle 3554"/>
            <p:cNvSpPr>
              <a:spLocks noChangeArrowheads="1"/>
            </p:cNvSpPr>
            <p:nvPr/>
          </p:nvSpPr>
          <p:spPr bwMode="auto">
            <a:xfrm>
              <a:off x="4134" y="1788"/>
              <a:ext cx="19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63" name="Rectangle 3555"/>
            <p:cNvSpPr>
              <a:spLocks noChangeArrowheads="1"/>
            </p:cNvSpPr>
            <p:nvPr/>
          </p:nvSpPr>
          <p:spPr bwMode="auto">
            <a:xfrm>
              <a:off x="4134" y="1788"/>
              <a:ext cx="11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64" name="Rectangle 3556"/>
            <p:cNvSpPr>
              <a:spLocks noChangeArrowheads="1"/>
            </p:cNvSpPr>
            <p:nvPr/>
          </p:nvSpPr>
          <p:spPr bwMode="auto">
            <a:xfrm>
              <a:off x="4128" y="1788"/>
              <a:ext cx="3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65" name="Rectangle 3557"/>
            <p:cNvSpPr>
              <a:spLocks noChangeArrowheads="1"/>
            </p:cNvSpPr>
            <p:nvPr/>
          </p:nvSpPr>
          <p:spPr bwMode="auto">
            <a:xfrm>
              <a:off x="4128" y="1788"/>
              <a:ext cx="18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66" name="Rectangle 3558"/>
            <p:cNvSpPr>
              <a:spLocks noChangeArrowheads="1"/>
            </p:cNvSpPr>
            <p:nvPr/>
          </p:nvSpPr>
          <p:spPr bwMode="auto">
            <a:xfrm>
              <a:off x="4126" y="1789"/>
              <a:ext cx="35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67" name="Rectangle 3559"/>
            <p:cNvSpPr>
              <a:spLocks noChangeArrowheads="1"/>
            </p:cNvSpPr>
            <p:nvPr/>
          </p:nvSpPr>
          <p:spPr bwMode="auto">
            <a:xfrm>
              <a:off x="4126" y="1789"/>
              <a:ext cx="20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68" name="Rectangle 3560"/>
            <p:cNvSpPr>
              <a:spLocks noChangeArrowheads="1"/>
            </p:cNvSpPr>
            <p:nvPr/>
          </p:nvSpPr>
          <p:spPr bwMode="auto">
            <a:xfrm>
              <a:off x="4125" y="1790"/>
              <a:ext cx="37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69" name="Rectangle 3561"/>
            <p:cNvSpPr>
              <a:spLocks noChangeArrowheads="1"/>
            </p:cNvSpPr>
            <p:nvPr/>
          </p:nvSpPr>
          <p:spPr bwMode="auto">
            <a:xfrm>
              <a:off x="4125" y="1790"/>
              <a:ext cx="22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0" name="Rectangle 3562"/>
            <p:cNvSpPr>
              <a:spLocks noChangeArrowheads="1"/>
            </p:cNvSpPr>
            <p:nvPr/>
          </p:nvSpPr>
          <p:spPr bwMode="auto">
            <a:xfrm>
              <a:off x="4123" y="1790"/>
              <a:ext cx="4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1" name="Rectangle 3563"/>
            <p:cNvSpPr>
              <a:spLocks noChangeArrowheads="1"/>
            </p:cNvSpPr>
            <p:nvPr/>
          </p:nvSpPr>
          <p:spPr bwMode="auto">
            <a:xfrm>
              <a:off x="4123" y="1790"/>
              <a:ext cx="24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2" name="Rectangle 3564"/>
            <p:cNvSpPr>
              <a:spLocks noChangeArrowheads="1"/>
            </p:cNvSpPr>
            <p:nvPr/>
          </p:nvSpPr>
          <p:spPr bwMode="auto">
            <a:xfrm>
              <a:off x="4121" y="1791"/>
              <a:ext cx="45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3" name="Rectangle 3565"/>
            <p:cNvSpPr>
              <a:spLocks noChangeArrowheads="1"/>
            </p:cNvSpPr>
            <p:nvPr/>
          </p:nvSpPr>
          <p:spPr bwMode="auto">
            <a:xfrm>
              <a:off x="4121" y="1791"/>
              <a:ext cx="27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4" name="Rectangle 3566"/>
            <p:cNvSpPr>
              <a:spLocks noChangeArrowheads="1"/>
            </p:cNvSpPr>
            <p:nvPr/>
          </p:nvSpPr>
          <p:spPr bwMode="auto">
            <a:xfrm>
              <a:off x="4119" y="1791"/>
              <a:ext cx="49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5" name="Rectangle 3567"/>
            <p:cNvSpPr>
              <a:spLocks noChangeArrowheads="1"/>
            </p:cNvSpPr>
            <p:nvPr/>
          </p:nvSpPr>
          <p:spPr bwMode="auto">
            <a:xfrm>
              <a:off x="4119" y="1791"/>
              <a:ext cx="29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6" name="Rectangle 3568"/>
            <p:cNvSpPr>
              <a:spLocks noChangeArrowheads="1"/>
            </p:cNvSpPr>
            <p:nvPr/>
          </p:nvSpPr>
          <p:spPr bwMode="auto">
            <a:xfrm>
              <a:off x="4119" y="1791"/>
              <a:ext cx="3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7" name="Rectangle 3569"/>
            <p:cNvSpPr>
              <a:spLocks noChangeArrowheads="1"/>
            </p:cNvSpPr>
            <p:nvPr/>
          </p:nvSpPr>
          <p:spPr bwMode="auto">
            <a:xfrm>
              <a:off x="4118" y="1792"/>
              <a:ext cx="5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8" name="Rectangle 3570"/>
            <p:cNvSpPr>
              <a:spLocks noChangeArrowheads="1"/>
            </p:cNvSpPr>
            <p:nvPr/>
          </p:nvSpPr>
          <p:spPr bwMode="auto">
            <a:xfrm>
              <a:off x="4118" y="1792"/>
              <a:ext cx="30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79" name="Rectangle 3571"/>
            <p:cNvSpPr>
              <a:spLocks noChangeArrowheads="1"/>
            </p:cNvSpPr>
            <p:nvPr/>
          </p:nvSpPr>
          <p:spPr bwMode="auto">
            <a:xfrm>
              <a:off x="4118" y="1792"/>
              <a:ext cx="5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0" name="Rectangle 3572"/>
            <p:cNvSpPr>
              <a:spLocks noChangeArrowheads="1"/>
            </p:cNvSpPr>
            <p:nvPr/>
          </p:nvSpPr>
          <p:spPr bwMode="auto">
            <a:xfrm>
              <a:off x="4116" y="1793"/>
              <a:ext cx="55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1" name="Rectangle 3573"/>
            <p:cNvSpPr>
              <a:spLocks noChangeArrowheads="1"/>
            </p:cNvSpPr>
            <p:nvPr/>
          </p:nvSpPr>
          <p:spPr bwMode="auto">
            <a:xfrm>
              <a:off x="4116" y="1793"/>
              <a:ext cx="54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2" name="Rectangle 3574"/>
            <p:cNvSpPr>
              <a:spLocks noChangeArrowheads="1"/>
            </p:cNvSpPr>
            <p:nvPr/>
          </p:nvSpPr>
          <p:spPr bwMode="auto">
            <a:xfrm>
              <a:off x="4116" y="1793"/>
              <a:ext cx="33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3" name="Rectangle 3575"/>
            <p:cNvSpPr>
              <a:spLocks noChangeArrowheads="1"/>
            </p:cNvSpPr>
            <p:nvPr/>
          </p:nvSpPr>
          <p:spPr bwMode="auto">
            <a:xfrm>
              <a:off x="4116" y="1793"/>
              <a:ext cx="8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4" name="Rectangle 3576"/>
            <p:cNvSpPr>
              <a:spLocks noChangeArrowheads="1"/>
            </p:cNvSpPr>
            <p:nvPr/>
          </p:nvSpPr>
          <p:spPr bwMode="auto">
            <a:xfrm>
              <a:off x="4114" y="1793"/>
              <a:ext cx="59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5" name="Rectangle 3577"/>
            <p:cNvSpPr>
              <a:spLocks noChangeArrowheads="1"/>
            </p:cNvSpPr>
            <p:nvPr/>
          </p:nvSpPr>
          <p:spPr bwMode="auto">
            <a:xfrm>
              <a:off x="4114" y="1793"/>
              <a:ext cx="56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6" name="Rectangle 3578"/>
            <p:cNvSpPr>
              <a:spLocks noChangeArrowheads="1"/>
            </p:cNvSpPr>
            <p:nvPr/>
          </p:nvSpPr>
          <p:spPr bwMode="auto">
            <a:xfrm>
              <a:off x="4114" y="1793"/>
              <a:ext cx="35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7" name="Rectangle 3579"/>
            <p:cNvSpPr>
              <a:spLocks noChangeArrowheads="1"/>
            </p:cNvSpPr>
            <p:nvPr/>
          </p:nvSpPr>
          <p:spPr bwMode="auto">
            <a:xfrm>
              <a:off x="4114" y="1793"/>
              <a:ext cx="11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8" name="Rectangle 3580"/>
            <p:cNvSpPr>
              <a:spLocks noChangeArrowheads="1"/>
            </p:cNvSpPr>
            <p:nvPr/>
          </p:nvSpPr>
          <p:spPr bwMode="auto">
            <a:xfrm>
              <a:off x="4114" y="1794"/>
              <a:ext cx="60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89" name="Rectangle 3581"/>
            <p:cNvSpPr>
              <a:spLocks noChangeArrowheads="1"/>
            </p:cNvSpPr>
            <p:nvPr/>
          </p:nvSpPr>
          <p:spPr bwMode="auto">
            <a:xfrm>
              <a:off x="4114" y="1794"/>
              <a:ext cx="57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0" name="Rectangle 3582"/>
            <p:cNvSpPr>
              <a:spLocks noChangeArrowheads="1"/>
            </p:cNvSpPr>
            <p:nvPr/>
          </p:nvSpPr>
          <p:spPr bwMode="auto">
            <a:xfrm>
              <a:off x="4114" y="1794"/>
              <a:ext cx="36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1" name="Rectangle 3583"/>
            <p:cNvSpPr>
              <a:spLocks noChangeArrowheads="1"/>
            </p:cNvSpPr>
            <p:nvPr/>
          </p:nvSpPr>
          <p:spPr bwMode="auto">
            <a:xfrm>
              <a:off x="4114" y="1794"/>
              <a:ext cx="11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2" name="Rectangle 3584"/>
            <p:cNvSpPr>
              <a:spLocks noChangeArrowheads="1"/>
            </p:cNvSpPr>
            <p:nvPr/>
          </p:nvSpPr>
          <p:spPr bwMode="auto">
            <a:xfrm>
              <a:off x="4112" y="1795"/>
              <a:ext cx="63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3" name="Rectangle 3585"/>
            <p:cNvSpPr>
              <a:spLocks noChangeArrowheads="1"/>
            </p:cNvSpPr>
            <p:nvPr/>
          </p:nvSpPr>
          <p:spPr bwMode="auto">
            <a:xfrm>
              <a:off x="4112" y="1795"/>
              <a:ext cx="59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4" name="Rectangle 3586"/>
            <p:cNvSpPr>
              <a:spLocks noChangeArrowheads="1"/>
            </p:cNvSpPr>
            <p:nvPr/>
          </p:nvSpPr>
          <p:spPr bwMode="auto">
            <a:xfrm>
              <a:off x="4112" y="1795"/>
              <a:ext cx="38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5" name="Rectangle 3587"/>
            <p:cNvSpPr>
              <a:spLocks noChangeArrowheads="1"/>
            </p:cNvSpPr>
            <p:nvPr/>
          </p:nvSpPr>
          <p:spPr bwMode="auto">
            <a:xfrm>
              <a:off x="4112" y="1795"/>
              <a:ext cx="14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6" name="Rectangle 3588"/>
            <p:cNvSpPr>
              <a:spLocks noChangeArrowheads="1"/>
            </p:cNvSpPr>
            <p:nvPr/>
          </p:nvSpPr>
          <p:spPr bwMode="auto">
            <a:xfrm>
              <a:off x="4111" y="1795"/>
              <a:ext cx="65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7" name="Rectangle 3589"/>
            <p:cNvSpPr>
              <a:spLocks noChangeArrowheads="1"/>
            </p:cNvSpPr>
            <p:nvPr/>
          </p:nvSpPr>
          <p:spPr bwMode="auto">
            <a:xfrm>
              <a:off x="4111" y="1795"/>
              <a:ext cx="60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8" name="Rectangle 3590"/>
            <p:cNvSpPr>
              <a:spLocks noChangeArrowheads="1"/>
            </p:cNvSpPr>
            <p:nvPr/>
          </p:nvSpPr>
          <p:spPr bwMode="auto">
            <a:xfrm>
              <a:off x="4111" y="1795"/>
              <a:ext cx="39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599" name="Rectangle 3591"/>
            <p:cNvSpPr>
              <a:spLocks noChangeArrowheads="1"/>
            </p:cNvSpPr>
            <p:nvPr/>
          </p:nvSpPr>
          <p:spPr bwMode="auto">
            <a:xfrm>
              <a:off x="4111" y="1795"/>
              <a:ext cx="16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0" name="Rectangle 3592"/>
            <p:cNvSpPr>
              <a:spLocks noChangeArrowheads="1"/>
            </p:cNvSpPr>
            <p:nvPr/>
          </p:nvSpPr>
          <p:spPr bwMode="auto">
            <a:xfrm>
              <a:off x="4110" y="1796"/>
              <a:ext cx="67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1" name="Rectangle 3593"/>
            <p:cNvSpPr>
              <a:spLocks noChangeArrowheads="1"/>
            </p:cNvSpPr>
            <p:nvPr/>
          </p:nvSpPr>
          <p:spPr bwMode="auto">
            <a:xfrm>
              <a:off x="4110" y="1796"/>
              <a:ext cx="6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2" name="Rectangle 3594"/>
            <p:cNvSpPr>
              <a:spLocks noChangeArrowheads="1"/>
            </p:cNvSpPr>
            <p:nvPr/>
          </p:nvSpPr>
          <p:spPr bwMode="auto">
            <a:xfrm>
              <a:off x="4110" y="1796"/>
              <a:ext cx="40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3" name="Rectangle 3595"/>
            <p:cNvSpPr>
              <a:spLocks noChangeArrowheads="1"/>
            </p:cNvSpPr>
            <p:nvPr/>
          </p:nvSpPr>
          <p:spPr bwMode="auto">
            <a:xfrm>
              <a:off x="4110" y="1796"/>
              <a:ext cx="17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4" name="Rectangle 3596"/>
            <p:cNvSpPr>
              <a:spLocks noChangeArrowheads="1"/>
            </p:cNvSpPr>
            <p:nvPr/>
          </p:nvSpPr>
          <p:spPr bwMode="auto">
            <a:xfrm>
              <a:off x="4109" y="1796"/>
              <a:ext cx="69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5" name="Rectangle 3597"/>
            <p:cNvSpPr>
              <a:spLocks noChangeArrowheads="1"/>
            </p:cNvSpPr>
            <p:nvPr/>
          </p:nvSpPr>
          <p:spPr bwMode="auto">
            <a:xfrm>
              <a:off x="4109" y="1796"/>
              <a:ext cx="62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6" name="Rectangle 3598"/>
            <p:cNvSpPr>
              <a:spLocks noChangeArrowheads="1"/>
            </p:cNvSpPr>
            <p:nvPr/>
          </p:nvSpPr>
          <p:spPr bwMode="auto">
            <a:xfrm>
              <a:off x="4109" y="1796"/>
              <a:ext cx="42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7" name="Rectangle 3599"/>
            <p:cNvSpPr>
              <a:spLocks noChangeArrowheads="1"/>
            </p:cNvSpPr>
            <p:nvPr/>
          </p:nvSpPr>
          <p:spPr bwMode="auto">
            <a:xfrm>
              <a:off x="4109" y="1796"/>
              <a:ext cx="19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8" name="Rectangle 3600"/>
            <p:cNvSpPr>
              <a:spLocks noChangeArrowheads="1"/>
            </p:cNvSpPr>
            <p:nvPr/>
          </p:nvSpPr>
          <p:spPr bwMode="auto">
            <a:xfrm>
              <a:off x="4107" y="1797"/>
              <a:ext cx="72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09" name="Rectangle 3601"/>
            <p:cNvSpPr>
              <a:spLocks noChangeArrowheads="1"/>
            </p:cNvSpPr>
            <p:nvPr/>
          </p:nvSpPr>
          <p:spPr bwMode="auto">
            <a:xfrm>
              <a:off x="4107" y="1797"/>
              <a:ext cx="64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0" name="Rectangle 3602"/>
            <p:cNvSpPr>
              <a:spLocks noChangeArrowheads="1"/>
            </p:cNvSpPr>
            <p:nvPr/>
          </p:nvSpPr>
          <p:spPr bwMode="auto">
            <a:xfrm>
              <a:off x="4107" y="1797"/>
              <a:ext cx="44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1" name="Rectangle 3603"/>
            <p:cNvSpPr>
              <a:spLocks noChangeArrowheads="1"/>
            </p:cNvSpPr>
            <p:nvPr/>
          </p:nvSpPr>
          <p:spPr bwMode="auto">
            <a:xfrm>
              <a:off x="4107" y="1797"/>
              <a:ext cx="22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2" name="Rectangle 3604"/>
            <p:cNvSpPr>
              <a:spLocks noChangeArrowheads="1"/>
            </p:cNvSpPr>
            <p:nvPr/>
          </p:nvSpPr>
          <p:spPr bwMode="auto">
            <a:xfrm>
              <a:off x="4107" y="1798"/>
              <a:ext cx="74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3" name="Rectangle 3605"/>
            <p:cNvSpPr>
              <a:spLocks noChangeArrowheads="1"/>
            </p:cNvSpPr>
            <p:nvPr/>
          </p:nvSpPr>
          <p:spPr bwMode="auto">
            <a:xfrm>
              <a:off x="4107" y="1798"/>
              <a:ext cx="65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4" name="Rectangle 3606"/>
            <p:cNvSpPr>
              <a:spLocks noChangeArrowheads="1"/>
            </p:cNvSpPr>
            <p:nvPr/>
          </p:nvSpPr>
          <p:spPr bwMode="auto">
            <a:xfrm>
              <a:off x="4107" y="1798"/>
              <a:ext cx="44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5" name="Rectangle 3607"/>
            <p:cNvSpPr>
              <a:spLocks noChangeArrowheads="1"/>
            </p:cNvSpPr>
            <p:nvPr/>
          </p:nvSpPr>
          <p:spPr bwMode="auto">
            <a:xfrm>
              <a:off x="4107" y="1798"/>
              <a:ext cx="22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6" name="Rectangle 3608"/>
            <p:cNvSpPr>
              <a:spLocks noChangeArrowheads="1"/>
            </p:cNvSpPr>
            <p:nvPr/>
          </p:nvSpPr>
          <p:spPr bwMode="auto">
            <a:xfrm>
              <a:off x="4106" y="1798"/>
              <a:ext cx="76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7" name="Rectangle 3609"/>
            <p:cNvSpPr>
              <a:spLocks noChangeArrowheads="1"/>
            </p:cNvSpPr>
            <p:nvPr/>
          </p:nvSpPr>
          <p:spPr bwMode="auto">
            <a:xfrm>
              <a:off x="4106" y="1798"/>
              <a:ext cx="66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8" name="Rectangle 3610"/>
            <p:cNvSpPr>
              <a:spLocks noChangeArrowheads="1"/>
            </p:cNvSpPr>
            <p:nvPr/>
          </p:nvSpPr>
          <p:spPr bwMode="auto">
            <a:xfrm>
              <a:off x="4106" y="1798"/>
              <a:ext cx="45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19" name="Rectangle 3611"/>
            <p:cNvSpPr>
              <a:spLocks noChangeArrowheads="1"/>
            </p:cNvSpPr>
            <p:nvPr/>
          </p:nvSpPr>
          <p:spPr bwMode="auto">
            <a:xfrm>
              <a:off x="4106" y="1798"/>
              <a:ext cx="23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0" name="Rectangle 3612"/>
            <p:cNvSpPr>
              <a:spLocks noChangeArrowheads="1"/>
            </p:cNvSpPr>
            <p:nvPr/>
          </p:nvSpPr>
          <p:spPr bwMode="auto">
            <a:xfrm>
              <a:off x="4104" y="1799"/>
              <a:ext cx="79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1" name="Rectangle 3613"/>
            <p:cNvSpPr>
              <a:spLocks noChangeArrowheads="1"/>
            </p:cNvSpPr>
            <p:nvPr/>
          </p:nvSpPr>
          <p:spPr bwMode="auto">
            <a:xfrm>
              <a:off x="4104" y="1799"/>
              <a:ext cx="68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2" name="Rectangle 3614"/>
            <p:cNvSpPr>
              <a:spLocks noChangeArrowheads="1"/>
            </p:cNvSpPr>
            <p:nvPr/>
          </p:nvSpPr>
          <p:spPr bwMode="auto">
            <a:xfrm>
              <a:off x="4104" y="1799"/>
              <a:ext cx="47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3" name="Rectangle 3615"/>
            <p:cNvSpPr>
              <a:spLocks noChangeArrowheads="1"/>
            </p:cNvSpPr>
            <p:nvPr/>
          </p:nvSpPr>
          <p:spPr bwMode="auto">
            <a:xfrm>
              <a:off x="4104" y="1799"/>
              <a:ext cx="26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4" name="Rectangle 3616"/>
            <p:cNvSpPr>
              <a:spLocks noChangeArrowheads="1"/>
            </p:cNvSpPr>
            <p:nvPr/>
          </p:nvSpPr>
          <p:spPr bwMode="auto">
            <a:xfrm>
              <a:off x="4104" y="1799"/>
              <a:ext cx="80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5" name="Rectangle 3617"/>
            <p:cNvSpPr>
              <a:spLocks noChangeArrowheads="1"/>
            </p:cNvSpPr>
            <p:nvPr/>
          </p:nvSpPr>
          <p:spPr bwMode="auto">
            <a:xfrm>
              <a:off x="4104" y="1799"/>
              <a:ext cx="68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6" name="Rectangle 3618"/>
            <p:cNvSpPr>
              <a:spLocks noChangeArrowheads="1"/>
            </p:cNvSpPr>
            <p:nvPr/>
          </p:nvSpPr>
          <p:spPr bwMode="auto">
            <a:xfrm>
              <a:off x="4104" y="1799"/>
              <a:ext cx="48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7" name="Rectangle 3619"/>
            <p:cNvSpPr>
              <a:spLocks noChangeArrowheads="1"/>
            </p:cNvSpPr>
            <p:nvPr/>
          </p:nvSpPr>
          <p:spPr bwMode="auto">
            <a:xfrm>
              <a:off x="4104" y="1799"/>
              <a:ext cx="26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8" name="Rectangle 3620"/>
            <p:cNvSpPr>
              <a:spLocks noChangeArrowheads="1"/>
            </p:cNvSpPr>
            <p:nvPr/>
          </p:nvSpPr>
          <p:spPr bwMode="auto">
            <a:xfrm>
              <a:off x="4103" y="1800"/>
              <a:ext cx="82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29" name="Rectangle 3621"/>
            <p:cNvSpPr>
              <a:spLocks noChangeArrowheads="1"/>
            </p:cNvSpPr>
            <p:nvPr/>
          </p:nvSpPr>
          <p:spPr bwMode="auto">
            <a:xfrm>
              <a:off x="4103" y="1800"/>
              <a:ext cx="70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30" name="Rectangle 3622"/>
            <p:cNvSpPr>
              <a:spLocks noChangeArrowheads="1"/>
            </p:cNvSpPr>
            <p:nvPr/>
          </p:nvSpPr>
          <p:spPr bwMode="auto">
            <a:xfrm>
              <a:off x="4103" y="1800"/>
              <a:ext cx="49" cy="1"/>
            </a:xfrm>
            <a:prstGeom prst="rect">
              <a:avLst/>
            </a:prstGeom>
            <a:solidFill>
              <a:srgbClr val="FEE5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31" name="Rectangle 3623"/>
            <p:cNvSpPr>
              <a:spLocks noChangeArrowheads="1"/>
            </p:cNvSpPr>
            <p:nvPr/>
          </p:nvSpPr>
          <p:spPr bwMode="auto">
            <a:xfrm>
              <a:off x="4103" y="1800"/>
              <a:ext cx="28" cy="1"/>
            </a:xfrm>
            <a:prstGeom prst="rect">
              <a:avLst/>
            </a:prstGeom>
            <a:solidFill>
              <a:srgbClr val="FFF2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32" name="Rectangle 3624"/>
            <p:cNvSpPr>
              <a:spLocks noChangeArrowheads="1"/>
            </p:cNvSpPr>
            <p:nvPr/>
          </p:nvSpPr>
          <p:spPr bwMode="auto">
            <a:xfrm>
              <a:off x="4102" y="1801"/>
              <a:ext cx="84" cy="1"/>
            </a:xfrm>
            <a:prstGeom prst="rect">
              <a:avLst/>
            </a:prstGeom>
            <a:solidFill>
              <a:srgbClr val="FCCA5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2633" name="Rectangle 3625"/>
            <p:cNvSpPr>
              <a:spLocks noChangeArrowheads="1"/>
            </p:cNvSpPr>
            <p:nvPr/>
          </p:nvSpPr>
          <p:spPr bwMode="auto">
            <a:xfrm>
              <a:off x="4102" y="1801"/>
              <a:ext cx="71" cy="1"/>
            </a:xfrm>
            <a:prstGeom prst="rect">
              <a:avLst/>
            </a:prstGeom>
            <a:solidFill>
              <a:srgbClr val="FDD7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3" name="Group 3626"/>
            <p:cNvGrpSpPr>
              <a:grpSpLocks/>
            </p:cNvGrpSpPr>
            <p:nvPr/>
          </p:nvGrpSpPr>
          <p:grpSpPr bwMode="auto">
            <a:xfrm>
              <a:off x="4073" y="1801"/>
              <a:ext cx="142" cy="127"/>
              <a:chOff x="4073" y="1801"/>
              <a:chExt cx="142" cy="127"/>
            </a:xfrm>
          </p:grpSpPr>
          <p:grpSp>
            <p:nvGrpSpPr>
              <p:cNvPr id="24" name="Group 3627"/>
              <p:cNvGrpSpPr>
                <a:grpSpLocks/>
              </p:cNvGrpSpPr>
              <p:nvPr/>
            </p:nvGrpSpPr>
            <p:grpSpPr bwMode="auto">
              <a:xfrm>
                <a:off x="4079" y="1801"/>
                <a:ext cx="130" cy="30"/>
                <a:chOff x="2359" y="1606"/>
                <a:chExt cx="130" cy="30"/>
              </a:xfrm>
            </p:grpSpPr>
            <p:sp>
              <p:nvSpPr>
                <p:cNvPr id="302636" name="Rectangle 3628"/>
                <p:cNvSpPr>
                  <a:spLocks noChangeArrowheads="1"/>
                </p:cNvSpPr>
                <p:nvPr/>
              </p:nvSpPr>
              <p:spPr bwMode="auto">
                <a:xfrm>
                  <a:off x="2382" y="1606"/>
                  <a:ext cx="5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37" name="Rectangle 3629"/>
                <p:cNvSpPr>
                  <a:spLocks noChangeArrowheads="1"/>
                </p:cNvSpPr>
                <p:nvPr/>
              </p:nvSpPr>
              <p:spPr bwMode="auto">
                <a:xfrm>
                  <a:off x="2382" y="1606"/>
                  <a:ext cx="2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38" name="Rectangle 3630"/>
                <p:cNvSpPr>
                  <a:spLocks noChangeArrowheads="1"/>
                </p:cNvSpPr>
                <p:nvPr/>
              </p:nvSpPr>
              <p:spPr bwMode="auto">
                <a:xfrm>
                  <a:off x="2381" y="1606"/>
                  <a:ext cx="8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39" name="Rectangle 3631"/>
                <p:cNvSpPr>
                  <a:spLocks noChangeArrowheads="1"/>
                </p:cNvSpPr>
                <p:nvPr/>
              </p:nvSpPr>
              <p:spPr bwMode="auto">
                <a:xfrm>
                  <a:off x="2381" y="1606"/>
                  <a:ext cx="7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0" name="Rectangle 3632"/>
                <p:cNvSpPr>
                  <a:spLocks noChangeArrowheads="1"/>
                </p:cNvSpPr>
                <p:nvPr/>
              </p:nvSpPr>
              <p:spPr bwMode="auto">
                <a:xfrm>
                  <a:off x="2381" y="1606"/>
                  <a:ext cx="5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1" name="Rectangle 3633"/>
                <p:cNvSpPr>
                  <a:spLocks noChangeArrowheads="1"/>
                </p:cNvSpPr>
                <p:nvPr/>
              </p:nvSpPr>
              <p:spPr bwMode="auto">
                <a:xfrm>
                  <a:off x="2381" y="1606"/>
                  <a:ext cx="3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2" name="Rectangle 3634"/>
                <p:cNvSpPr>
                  <a:spLocks noChangeArrowheads="1"/>
                </p:cNvSpPr>
                <p:nvPr/>
              </p:nvSpPr>
              <p:spPr bwMode="auto">
                <a:xfrm>
                  <a:off x="2381" y="1607"/>
                  <a:ext cx="8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3" name="Rectangle 3635"/>
                <p:cNvSpPr>
                  <a:spLocks noChangeArrowheads="1"/>
                </p:cNvSpPr>
                <p:nvPr/>
              </p:nvSpPr>
              <p:spPr bwMode="auto">
                <a:xfrm>
                  <a:off x="2381" y="1607"/>
                  <a:ext cx="7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4" name="Rectangle 3636"/>
                <p:cNvSpPr>
                  <a:spLocks noChangeArrowheads="1"/>
                </p:cNvSpPr>
                <p:nvPr/>
              </p:nvSpPr>
              <p:spPr bwMode="auto">
                <a:xfrm>
                  <a:off x="2381" y="1607"/>
                  <a:ext cx="5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5" name="Rectangle 3637"/>
                <p:cNvSpPr>
                  <a:spLocks noChangeArrowheads="1"/>
                </p:cNvSpPr>
                <p:nvPr/>
              </p:nvSpPr>
              <p:spPr bwMode="auto">
                <a:xfrm>
                  <a:off x="2381" y="1607"/>
                  <a:ext cx="3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6" name="Rectangle 3638"/>
                <p:cNvSpPr>
                  <a:spLocks noChangeArrowheads="1"/>
                </p:cNvSpPr>
                <p:nvPr/>
              </p:nvSpPr>
              <p:spPr bwMode="auto">
                <a:xfrm>
                  <a:off x="2380" y="1608"/>
                  <a:ext cx="8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7" name="Rectangle 3639"/>
                <p:cNvSpPr>
                  <a:spLocks noChangeArrowheads="1"/>
                </p:cNvSpPr>
                <p:nvPr/>
              </p:nvSpPr>
              <p:spPr bwMode="auto">
                <a:xfrm>
                  <a:off x="2380" y="1608"/>
                  <a:ext cx="7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8" name="Rectangle 3640"/>
                <p:cNvSpPr>
                  <a:spLocks noChangeArrowheads="1"/>
                </p:cNvSpPr>
                <p:nvPr/>
              </p:nvSpPr>
              <p:spPr bwMode="auto">
                <a:xfrm>
                  <a:off x="2380" y="1608"/>
                  <a:ext cx="5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49" name="Rectangle 3641"/>
                <p:cNvSpPr>
                  <a:spLocks noChangeArrowheads="1"/>
                </p:cNvSpPr>
                <p:nvPr/>
              </p:nvSpPr>
              <p:spPr bwMode="auto">
                <a:xfrm>
                  <a:off x="2380" y="1608"/>
                  <a:ext cx="3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0" name="Rectangle 3642"/>
                <p:cNvSpPr>
                  <a:spLocks noChangeArrowheads="1"/>
                </p:cNvSpPr>
                <p:nvPr/>
              </p:nvSpPr>
              <p:spPr bwMode="auto">
                <a:xfrm>
                  <a:off x="2379" y="1608"/>
                  <a:ext cx="9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1" name="Rectangle 3643"/>
                <p:cNvSpPr>
                  <a:spLocks noChangeArrowheads="1"/>
                </p:cNvSpPr>
                <p:nvPr/>
              </p:nvSpPr>
              <p:spPr bwMode="auto">
                <a:xfrm>
                  <a:off x="2379" y="1608"/>
                  <a:ext cx="7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2" name="Rectangle 3644"/>
                <p:cNvSpPr>
                  <a:spLocks noChangeArrowheads="1"/>
                </p:cNvSpPr>
                <p:nvPr/>
              </p:nvSpPr>
              <p:spPr bwMode="auto">
                <a:xfrm>
                  <a:off x="2379" y="1608"/>
                  <a:ext cx="5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3" name="Rectangle 3645"/>
                <p:cNvSpPr>
                  <a:spLocks noChangeArrowheads="1"/>
                </p:cNvSpPr>
                <p:nvPr/>
              </p:nvSpPr>
              <p:spPr bwMode="auto">
                <a:xfrm>
                  <a:off x="2379" y="1608"/>
                  <a:ext cx="3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4" name="Rectangle 3646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9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5" name="Rectangle 3647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7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6" name="Rectangle 3648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5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7" name="Rectangle 3649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3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8" name="Rectangle 3650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9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59" name="Rectangle 3651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7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0" name="Rectangle 3652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5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1" name="Rectangle 3653"/>
                <p:cNvSpPr>
                  <a:spLocks noChangeArrowheads="1"/>
                </p:cNvSpPr>
                <p:nvPr/>
              </p:nvSpPr>
              <p:spPr bwMode="auto">
                <a:xfrm>
                  <a:off x="2378" y="1609"/>
                  <a:ext cx="3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2" name="Rectangle 3654"/>
                <p:cNvSpPr>
                  <a:spLocks noChangeArrowheads="1"/>
                </p:cNvSpPr>
                <p:nvPr/>
              </p:nvSpPr>
              <p:spPr bwMode="auto">
                <a:xfrm>
                  <a:off x="2377" y="1610"/>
                  <a:ext cx="9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3" name="Rectangle 3655"/>
                <p:cNvSpPr>
                  <a:spLocks noChangeArrowheads="1"/>
                </p:cNvSpPr>
                <p:nvPr/>
              </p:nvSpPr>
              <p:spPr bwMode="auto">
                <a:xfrm>
                  <a:off x="2377" y="1610"/>
                  <a:ext cx="7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4" name="Rectangle 3656"/>
                <p:cNvSpPr>
                  <a:spLocks noChangeArrowheads="1"/>
                </p:cNvSpPr>
                <p:nvPr/>
              </p:nvSpPr>
              <p:spPr bwMode="auto">
                <a:xfrm>
                  <a:off x="2377" y="1610"/>
                  <a:ext cx="5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5" name="Rectangle 3657"/>
                <p:cNvSpPr>
                  <a:spLocks noChangeArrowheads="1"/>
                </p:cNvSpPr>
                <p:nvPr/>
              </p:nvSpPr>
              <p:spPr bwMode="auto">
                <a:xfrm>
                  <a:off x="2377" y="1610"/>
                  <a:ext cx="3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6" name="Rectangle 3658"/>
                <p:cNvSpPr>
                  <a:spLocks noChangeArrowheads="1"/>
                </p:cNvSpPr>
                <p:nvPr/>
              </p:nvSpPr>
              <p:spPr bwMode="auto">
                <a:xfrm>
                  <a:off x="2376" y="1611"/>
                  <a:ext cx="9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7" name="Rectangle 3659"/>
                <p:cNvSpPr>
                  <a:spLocks noChangeArrowheads="1"/>
                </p:cNvSpPr>
                <p:nvPr/>
              </p:nvSpPr>
              <p:spPr bwMode="auto">
                <a:xfrm>
                  <a:off x="2376" y="1611"/>
                  <a:ext cx="7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8" name="Rectangle 3660"/>
                <p:cNvSpPr>
                  <a:spLocks noChangeArrowheads="1"/>
                </p:cNvSpPr>
                <p:nvPr/>
              </p:nvSpPr>
              <p:spPr bwMode="auto">
                <a:xfrm>
                  <a:off x="2376" y="1611"/>
                  <a:ext cx="5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69" name="Rectangle 3661"/>
                <p:cNvSpPr>
                  <a:spLocks noChangeArrowheads="1"/>
                </p:cNvSpPr>
                <p:nvPr/>
              </p:nvSpPr>
              <p:spPr bwMode="auto">
                <a:xfrm>
                  <a:off x="2376" y="1611"/>
                  <a:ext cx="37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0" name="Rectangle 3662"/>
                <p:cNvSpPr>
                  <a:spLocks noChangeArrowheads="1"/>
                </p:cNvSpPr>
                <p:nvPr/>
              </p:nvSpPr>
              <p:spPr bwMode="auto">
                <a:xfrm>
                  <a:off x="2375" y="1611"/>
                  <a:ext cx="9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1" name="Rectangle 3663"/>
                <p:cNvSpPr>
                  <a:spLocks noChangeArrowheads="1"/>
                </p:cNvSpPr>
                <p:nvPr/>
              </p:nvSpPr>
              <p:spPr bwMode="auto">
                <a:xfrm>
                  <a:off x="2375" y="1611"/>
                  <a:ext cx="7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2" name="Rectangle 3664"/>
                <p:cNvSpPr>
                  <a:spLocks noChangeArrowheads="1"/>
                </p:cNvSpPr>
                <p:nvPr/>
              </p:nvSpPr>
              <p:spPr bwMode="auto">
                <a:xfrm>
                  <a:off x="2375" y="1611"/>
                  <a:ext cx="5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3" name="Rectangle 3665"/>
                <p:cNvSpPr>
                  <a:spLocks noChangeArrowheads="1"/>
                </p:cNvSpPr>
                <p:nvPr/>
              </p:nvSpPr>
              <p:spPr bwMode="auto">
                <a:xfrm>
                  <a:off x="2375" y="1611"/>
                  <a:ext cx="3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4" name="Rectangle 3666"/>
                <p:cNvSpPr>
                  <a:spLocks noChangeArrowheads="1"/>
                </p:cNvSpPr>
                <p:nvPr/>
              </p:nvSpPr>
              <p:spPr bwMode="auto">
                <a:xfrm>
                  <a:off x="2374" y="1612"/>
                  <a:ext cx="9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5" name="Rectangle 3667"/>
                <p:cNvSpPr>
                  <a:spLocks noChangeArrowheads="1"/>
                </p:cNvSpPr>
                <p:nvPr/>
              </p:nvSpPr>
              <p:spPr bwMode="auto">
                <a:xfrm>
                  <a:off x="2374" y="1612"/>
                  <a:ext cx="8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6" name="Rectangle 3668"/>
                <p:cNvSpPr>
                  <a:spLocks noChangeArrowheads="1"/>
                </p:cNvSpPr>
                <p:nvPr/>
              </p:nvSpPr>
              <p:spPr bwMode="auto">
                <a:xfrm>
                  <a:off x="2374" y="1612"/>
                  <a:ext cx="6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7" name="Rectangle 3669"/>
                <p:cNvSpPr>
                  <a:spLocks noChangeArrowheads="1"/>
                </p:cNvSpPr>
                <p:nvPr/>
              </p:nvSpPr>
              <p:spPr bwMode="auto">
                <a:xfrm>
                  <a:off x="2374" y="1612"/>
                  <a:ext cx="4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8" name="Rectangle 3670"/>
                <p:cNvSpPr>
                  <a:spLocks noChangeArrowheads="1"/>
                </p:cNvSpPr>
                <p:nvPr/>
              </p:nvSpPr>
              <p:spPr bwMode="auto">
                <a:xfrm>
                  <a:off x="2383" y="1612"/>
                  <a:ext cx="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79" name="Rectangle 3671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10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0" name="Rectangle 3672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10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1" name="Rectangle 3673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8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2" name="Rectangle 3674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6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3" name="Rectangle 3675"/>
                <p:cNvSpPr>
                  <a:spLocks noChangeArrowheads="1"/>
                </p:cNvSpPr>
                <p:nvPr/>
              </p:nvSpPr>
              <p:spPr bwMode="auto">
                <a:xfrm>
                  <a:off x="2374" y="1613"/>
                  <a:ext cx="4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4" name="Rectangle 3676"/>
                <p:cNvSpPr>
                  <a:spLocks noChangeArrowheads="1"/>
                </p:cNvSpPr>
                <p:nvPr/>
              </p:nvSpPr>
              <p:spPr bwMode="auto">
                <a:xfrm>
                  <a:off x="2381" y="1613"/>
                  <a:ext cx="1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5" name="Rectangle 3677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10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6" name="Rectangle 3678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10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7" name="Rectangle 3679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8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8" name="Rectangle 3680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6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89" name="Rectangle 3681"/>
                <p:cNvSpPr>
                  <a:spLocks noChangeArrowheads="1"/>
                </p:cNvSpPr>
                <p:nvPr/>
              </p:nvSpPr>
              <p:spPr bwMode="auto">
                <a:xfrm>
                  <a:off x="2373" y="1613"/>
                  <a:ext cx="4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0" name="Rectangle 3682"/>
                <p:cNvSpPr>
                  <a:spLocks noChangeArrowheads="1"/>
                </p:cNvSpPr>
                <p:nvPr/>
              </p:nvSpPr>
              <p:spPr bwMode="auto">
                <a:xfrm>
                  <a:off x="2380" y="1613"/>
                  <a:ext cx="12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1" name="Rectangle 3683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10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2" name="Rectangle 3684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10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3" name="Rectangle 3685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8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4" name="Rectangle 3686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6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5" name="Rectangle 3687"/>
                <p:cNvSpPr>
                  <a:spLocks noChangeArrowheads="1"/>
                </p:cNvSpPr>
                <p:nvPr/>
              </p:nvSpPr>
              <p:spPr bwMode="auto">
                <a:xfrm>
                  <a:off x="2373" y="1614"/>
                  <a:ext cx="4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6" name="Rectangle 3688"/>
                <p:cNvSpPr>
                  <a:spLocks noChangeArrowheads="1"/>
                </p:cNvSpPr>
                <p:nvPr/>
              </p:nvSpPr>
              <p:spPr bwMode="auto">
                <a:xfrm>
                  <a:off x="2379" y="1614"/>
                  <a:ext cx="13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7" name="Rectangle 3689"/>
                <p:cNvSpPr>
                  <a:spLocks noChangeArrowheads="1"/>
                </p:cNvSpPr>
                <p:nvPr/>
              </p:nvSpPr>
              <p:spPr bwMode="auto">
                <a:xfrm>
                  <a:off x="2379" y="1614"/>
                  <a:ext cx="14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8" name="Rectangle 3690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10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699" name="Rectangle 3691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10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0" name="Rectangle 3692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8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1" name="Rectangle 3693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6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2" name="Rectangle 3694"/>
                <p:cNvSpPr>
                  <a:spLocks noChangeArrowheads="1"/>
                </p:cNvSpPr>
                <p:nvPr/>
              </p:nvSpPr>
              <p:spPr bwMode="auto">
                <a:xfrm>
                  <a:off x="2372" y="1615"/>
                  <a:ext cx="4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3" name="Rectangle 3695"/>
                <p:cNvSpPr>
                  <a:spLocks noChangeArrowheads="1"/>
                </p:cNvSpPr>
                <p:nvPr/>
              </p:nvSpPr>
              <p:spPr bwMode="auto">
                <a:xfrm>
                  <a:off x="2378" y="1615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4" name="Rectangle 3696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10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5" name="Rectangle 3697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10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6" name="Rectangle 3698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8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7" name="Rectangle 3699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6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8" name="Rectangle 3700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4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09" name="Rectangle 3701"/>
                <p:cNvSpPr>
                  <a:spLocks noChangeArrowheads="1"/>
                </p:cNvSpPr>
                <p:nvPr/>
              </p:nvSpPr>
              <p:spPr bwMode="auto">
                <a:xfrm>
                  <a:off x="2378" y="1616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0" name="Rectangle 3702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10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1" name="Rectangle 3703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10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2" name="Rectangle 3704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8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3" name="Rectangle 3705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6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4" name="Rectangle 3706"/>
                <p:cNvSpPr>
                  <a:spLocks noChangeArrowheads="1"/>
                </p:cNvSpPr>
                <p:nvPr/>
              </p:nvSpPr>
              <p:spPr bwMode="auto">
                <a:xfrm>
                  <a:off x="2371" y="1616"/>
                  <a:ext cx="4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5" name="Rectangle 3707"/>
                <p:cNvSpPr>
                  <a:spLocks noChangeArrowheads="1"/>
                </p:cNvSpPr>
                <p:nvPr/>
              </p:nvSpPr>
              <p:spPr bwMode="auto">
                <a:xfrm>
                  <a:off x="2378" y="1616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6" name="Rectangle 3708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10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7" name="Rectangle 3709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10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8" name="Rectangle 3710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8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19" name="Rectangle 3711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6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0" name="Rectangle 3712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4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1" name="Rectangle 3713"/>
                <p:cNvSpPr>
                  <a:spLocks noChangeArrowheads="1"/>
                </p:cNvSpPr>
                <p:nvPr/>
              </p:nvSpPr>
              <p:spPr bwMode="auto">
                <a:xfrm>
                  <a:off x="2377" y="1617"/>
                  <a:ext cx="18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2" name="Rectangle 3714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109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3" name="Rectangle 3715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104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4" name="Rectangle 3716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84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5" name="Rectangle 3717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65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6" name="Rectangle 3718"/>
                <p:cNvSpPr>
                  <a:spLocks noChangeArrowheads="1"/>
                </p:cNvSpPr>
                <p:nvPr/>
              </p:nvSpPr>
              <p:spPr bwMode="auto">
                <a:xfrm>
                  <a:off x="2370" y="1617"/>
                  <a:ext cx="45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7" name="Rectangle 3719"/>
                <p:cNvSpPr>
                  <a:spLocks noChangeArrowheads="1"/>
                </p:cNvSpPr>
                <p:nvPr/>
              </p:nvSpPr>
              <p:spPr bwMode="auto">
                <a:xfrm>
                  <a:off x="2370" y="1618"/>
                  <a:ext cx="4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8" name="Rectangle 3720"/>
                <p:cNvSpPr>
                  <a:spLocks noChangeArrowheads="1"/>
                </p:cNvSpPr>
                <p:nvPr/>
              </p:nvSpPr>
              <p:spPr bwMode="auto">
                <a:xfrm>
                  <a:off x="2377" y="1617"/>
                  <a:ext cx="18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29" name="Rectangle 3721"/>
                <p:cNvSpPr>
                  <a:spLocks noChangeArrowheads="1"/>
                </p:cNvSpPr>
                <p:nvPr/>
              </p:nvSpPr>
              <p:spPr bwMode="auto">
                <a:xfrm>
                  <a:off x="2376" y="1618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0" name="Rectangle 3722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11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1" name="Rectangle 3723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10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2" name="Rectangle 3724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8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3" name="Rectangle 3725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6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4" name="Rectangle 3726"/>
                <p:cNvSpPr>
                  <a:spLocks noChangeArrowheads="1"/>
                </p:cNvSpPr>
                <p:nvPr/>
              </p:nvSpPr>
              <p:spPr bwMode="auto">
                <a:xfrm>
                  <a:off x="2369" y="1619"/>
                  <a:ext cx="47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5" name="Rectangle 3727"/>
                <p:cNvSpPr>
                  <a:spLocks noChangeArrowheads="1"/>
                </p:cNvSpPr>
                <p:nvPr/>
              </p:nvSpPr>
              <p:spPr bwMode="auto">
                <a:xfrm>
                  <a:off x="2376" y="1619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6" name="Rectangle 3728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11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7" name="Rectangle 3729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10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8" name="Rectangle 3730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8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39" name="Rectangle 3731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6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0" name="Rectangle 3732"/>
                <p:cNvSpPr>
                  <a:spLocks noChangeArrowheads="1"/>
                </p:cNvSpPr>
                <p:nvPr/>
              </p:nvSpPr>
              <p:spPr bwMode="auto">
                <a:xfrm>
                  <a:off x="2368" y="1619"/>
                  <a:ext cx="4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1" name="Rectangle 3733"/>
                <p:cNvSpPr>
                  <a:spLocks noChangeArrowheads="1"/>
                </p:cNvSpPr>
                <p:nvPr/>
              </p:nvSpPr>
              <p:spPr bwMode="auto">
                <a:xfrm>
                  <a:off x="2376" y="1619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2" name="Rectangle 3734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11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3" name="Rectangle 3735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10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4" name="Rectangle 3736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8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5" name="Rectangle 3737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6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6" name="Rectangle 3738"/>
                <p:cNvSpPr>
                  <a:spLocks noChangeArrowheads="1"/>
                </p:cNvSpPr>
                <p:nvPr/>
              </p:nvSpPr>
              <p:spPr bwMode="auto">
                <a:xfrm>
                  <a:off x="2368" y="1620"/>
                  <a:ext cx="4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7" name="Rectangle 3739"/>
                <p:cNvSpPr>
                  <a:spLocks noChangeArrowheads="1"/>
                </p:cNvSpPr>
                <p:nvPr/>
              </p:nvSpPr>
              <p:spPr bwMode="auto">
                <a:xfrm>
                  <a:off x="2376" y="1620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8" name="Rectangle 3740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11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49" name="Rectangle 3741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10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0" name="Rectangle 3742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8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1" name="Rectangle 3743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6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2" name="Rectangle 3744"/>
                <p:cNvSpPr>
                  <a:spLocks noChangeArrowheads="1"/>
                </p:cNvSpPr>
                <p:nvPr/>
              </p:nvSpPr>
              <p:spPr bwMode="auto">
                <a:xfrm>
                  <a:off x="2367" y="1621"/>
                  <a:ext cx="4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3" name="Rectangle 3745"/>
                <p:cNvSpPr>
                  <a:spLocks noChangeArrowheads="1"/>
                </p:cNvSpPr>
                <p:nvPr/>
              </p:nvSpPr>
              <p:spPr bwMode="auto">
                <a:xfrm>
                  <a:off x="2376" y="1621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4" name="Rectangle 3746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11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5" name="Rectangle 3747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10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6" name="Rectangle 3748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8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7" name="Rectangle 3749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6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8" name="Rectangle 3750"/>
                <p:cNvSpPr>
                  <a:spLocks noChangeArrowheads="1"/>
                </p:cNvSpPr>
                <p:nvPr/>
              </p:nvSpPr>
              <p:spPr bwMode="auto">
                <a:xfrm>
                  <a:off x="2366" y="1621"/>
                  <a:ext cx="5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59" name="Rectangle 3751"/>
                <p:cNvSpPr>
                  <a:spLocks noChangeArrowheads="1"/>
                </p:cNvSpPr>
                <p:nvPr/>
              </p:nvSpPr>
              <p:spPr bwMode="auto">
                <a:xfrm>
                  <a:off x="2376" y="1621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0" name="Rectangle 3752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11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1" name="Rectangle 3753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10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2" name="Rectangle 3754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8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3" name="Rectangle 3755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6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4" name="Rectangle 3756"/>
                <p:cNvSpPr>
                  <a:spLocks noChangeArrowheads="1"/>
                </p:cNvSpPr>
                <p:nvPr/>
              </p:nvSpPr>
              <p:spPr bwMode="auto">
                <a:xfrm>
                  <a:off x="2366" y="1622"/>
                  <a:ext cx="5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5" name="Rectangle 3757"/>
                <p:cNvSpPr>
                  <a:spLocks noChangeArrowheads="1"/>
                </p:cNvSpPr>
                <p:nvPr/>
              </p:nvSpPr>
              <p:spPr bwMode="auto">
                <a:xfrm>
                  <a:off x="2376" y="1622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6" name="Rectangle 3758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11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7" name="Rectangle 3759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10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8" name="Rectangle 3760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8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69" name="Rectangle 3761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7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0" name="Rectangle 3762"/>
                <p:cNvSpPr>
                  <a:spLocks noChangeArrowheads="1"/>
                </p:cNvSpPr>
                <p:nvPr/>
              </p:nvSpPr>
              <p:spPr bwMode="auto">
                <a:xfrm>
                  <a:off x="2365" y="1623"/>
                  <a:ext cx="5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1" name="Rectangle 3763"/>
                <p:cNvSpPr>
                  <a:spLocks noChangeArrowheads="1"/>
                </p:cNvSpPr>
                <p:nvPr/>
              </p:nvSpPr>
              <p:spPr bwMode="auto">
                <a:xfrm>
                  <a:off x="2376" y="1623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2" name="Rectangle 3764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11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3" name="Rectangle 3765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10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4" name="Rectangle 3766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8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5" name="Rectangle 3767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7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6" name="Rectangle 3768"/>
                <p:cNvSpPr>
                  <a:spLocks noChangeArrowheads="1"/>
                </p:cNvSpPr>
                <p:nvPr/>
              </p:nvSpPr>
              <p:spPr bwMode="auto">
                <a:xfrm>
                  <a:off x="2365" y="1624"/>
                  <a:ext cx="51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7" name="Rectangle 3769"/>
                <p:cNvSpPr>
                  <a:spLocks noChangeArrowheads="1"/>
                </p:cNvSpPr>
                <p:nvPr/>
              </p:nvSpPr>
              <p:spPr bwMode="auto">
                <a:xfrm>
                  <a:off x="2376" y="1624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8" name="Rectangle 3770"/>
                <p:cNvSpPr>
                  <a:spLocks noChangeArrowheads="1"/>
                </p:cNvSpPr>
                <p:nvPr/>
              </p:nvSpPr>
              <p:spPr bwMode="auto">
                <a:xfrm>
                  <a:off x="2376" y="1624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79" name="Rectangle 3771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12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0" name="Rectangle 3772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11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1" name="Rectangle 3773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2" name="Rectangle 3774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3" name="Rectangle 3775"/>
                <p:cNvSpPr>
                  <a:spLocks noChangeArrowheads="1"/>
                </p:cNvSpPr>
                <p:nvPr/>
              </p:nvSpPr>
              <p:spPr bwMode="auto">
                <a:xfrm>
                  <a:off x="2364" y="1625"/>
                  <a:ext cx="5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4" name="Rectangle 3776"/>
                <p:cNvSpPr>
                  <a:spLocks noChangeArrowheads="1"/>
                </p:cNvSpPr>
                <p:nvPr/>
              </p:nvSpPr>
              <p:spPr bwMode="auto">
                <a:xfrm>
                  <a:off x="2376" y="1625"/>
                  <a:ext cx="2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5" name="Rectangle 3777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12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6" name="Rectangle 3778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11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7" name="Rectangle 3779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9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8" name="Rectangle 3780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7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89" name="Rectangle 3781"/>
                <p:cNvSpPr>
                  <a:spLocks noChangeArrowheads="1"/>
                </p:cNvSpPr>
                <p:nvPr/>
              </p:nvSpPr>
              <p:spPr bwMode="auto">
                <a:xfrm>
                  <a:off x="2363" y="1626"/>
                  <a:ext cx="5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0" name="Rectangle 3782"/>
                <p:cNvSpPr>
                  <a:spLocks noChangeArrowheads="1"/>
                </p:cNvSpPr>
                <p:nvPr/>
              </p:nvSpPr>
              <p:spPr bwMode="auto">
                <a:xfrm>
                  <a:off x="2377" y="1626"/>
                  <a:ext cx="18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1" name="Rectangle 3783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122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2" name="Rectangle 3784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111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3" name="Rectangle 3785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91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4" name="Rectangle 3786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72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5" name="Rectangle 3787"/>
                <p:cNvSpPr>
                  <a:spLocks noChangeArrowheads="1"/>
                </p:cNvSpPr>
                <p:nvPr/>
              </p:nvSpPr>
              <p:spPr bwMode="auto">
                <a:xfrm>
                  <a:off x="2363" y="1627"/>
                  <a:ext cx="52" cy="2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6" name="Rectangle 3788"/>
                <p:cNvSpPr>
                  <a:spLocks noChangeArrowheads="1"/>
                </p:cNvSpPr>
                <p:nvPr/>
              </p:nvSpPr>
              <p:spPr bwMode="auto">
                <a:xfrm>
                  <a:off x="2378" y="1627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7" name="Rectangle 3789"/>
                <p:cNvSpPr>
                  <a:spLocks noChangeArrowheads="1"/>
                </p:cNvSpPr>
                <p:nvPr/>
              </p:nvSpPr>
              <p:spPr bwMode="auto">
                <a:xfrm>
                  <a:off x="2378" y="1628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8" name="Rectangle 3790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12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799" name="Rectangle 3791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11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0" name="Rectangle 3792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11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1" name="Rectangle 3793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9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2" name="Rectangle 3794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3" name="Rectangle 3795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4" name="Rectangle 3796"/>
                <p:cNvSpPr>
                  <a:spLocks noChangeArrowheads="1"/>
                </p:cNvSpPr>
                <p:nvPr/>
              </p:nvSpPr>
              <p:spPr bwMode="auto">
                <a:xfrm>
                  <a:off x="2362" y="1629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5" name="Rectangle 3797"/>
                <p:cNvSpPr>
                  <a:spLocks noChangeArrowheads="1"/>
                </p:cNvSpPr>
                <p:nvPr/>
              </p:nvSpPr>
              <p:spPr bwMode="auto">
                <a:xfrm>
                  <a:off x="2378" y="1629"/>
                  <a:ext cx="1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6" name="Rectangle 3798"/>
                <p:cNvSpPr>
                  <a:spLocks noChangeArrowheads="1"/>
                </p:cNvSpPr>
                <p:nvPr/>
              </p:nvSpPr>
              <p:spPr bwMode="auto">
                <a:xfrm>
                  <a:off x="2379" y="1629"/>
                  <a:ext cx="14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7" name="Rectangle 3799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12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8" name="Rectangle 3800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09" name="Rectangle 3801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0" name="Rectangle 3802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1" name="Rectangle 3803"/>
                <p:cNvSpPr>
                  <a:spLocks noChangeArrowheads="1"/>
                </p:cNvSpPr>
                <p:nvPr/>
              </p:nvSpPr>
              <p:spPr bwMode="auto">
                <a:xfrm>
                  <a:off x="2361" y="1630"/>
                  <a:ext cx="5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2" name="Rectangle 3804"/>
                <p:cNvSpPr>
                  <a:spLocks noChangeArrowheads="1"/>
                </p:cNvSpPr>
                <p:nvPr/>
              </p:nvSpPr>
              <p:spPr bwMode="auto">
                <a:xfrm>
                  <a:off x="2379" y="1630"/>
                  <a:ext cx="13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3" name="Rectangle 3805"/>
                <p:cNvSpPr>
                  <a:spLocks noChangeArrowheads="1"/>
                </p:cNvSpPr>
                <p:nvPr/>
              </p:nvSpPr>
              <p:spPr bwMode="auto">
                <a:xfrm>
                  <a:off x="2380" y="1630"/>
                  <a:ext cx="12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4" name="Rectangle 3806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12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5" name="Rectangle 3807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6" name="Rectangle 3808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7" name="Rectangle 3809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8" name="Rectangle 3810"/>
                <p:cNvSpPr>
                  <a:spLocks noChangeArrowheads="1"/>
                </p:cNvSpPr>
                <p:nvPr/>
              </p:nvSpPr>
              <p:spPr bwMode="auto">
                <a:xfrm>
                  <a:off x="2361" y="1632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19" name="Rectangle 3811"/>
                <p:cNvSpPr>
                  <a:spLocks noChangeArrowheads="1"/>
                </p:cNvSpPr>
                <p:nvPr/>
              </p:nvSpPr>
              <p:spPr bwMode="auto">
                <a:xfrm>
                  <a:off x="2361" y="1631"/>
                  <a:ext cx="5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0" name="Rectangle 3812"/>
                <p:cNvSpPr>
                  <a:spLocks noChangeArrowheads="1"/>
                </p:cNvSpPr>
                <p:nvPr/>
              </p:nvSpPr>
              <p:spPr bwMode="auto">
                <a:xfrm>
                  <a:off x="2361" y="1632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1" name="Rectangle 3813"/>
                <p:cNvSpPr>
                  <a:spLocks noChangeArrowheads="1"/>
                </p:cNvSpPr>
                <p:nvPr/>
              </p:nvSpPr>
              <p:spPr bwMode="auto">
                <a:xfrm>
                  <a:off x="2381" y="1631"/>
                  <a:ext cx="10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2" name="Rectangle 3814"/>
                <p:cNvSpPr>
                  <a:spLocks noChangeArrowheads="1"/>
                </p:cNvSpPr>
                <p:nvPr/>
              </p:nvSpPr>
              <p:spPr bwMode="auto">
                <a:xfrm>
                  <a:off x="2383" y="1632"/>
                  <a:ext cx="6" cy="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3" name="Rectangle 3815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128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4" name="Rectangle 3816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114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5" name="Rectangle 3817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94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6" name="Rectangle 3818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74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7" name="Rectangle 3819"/>
                <p:cNvSpPr>
                  <a:spLocks noChangeArrowheads="1"/>
                </p:cNvSpPr>
                <p:nvPr/>
              </p:nvSpPr>
              <p:spPr bwMode="auto">
                <a:xfrm>
                  <a:off x="2360" y="1632"/>
                  <a:ext cx="5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8" name="Rectangle 3820"/>
                <p:cNvSpPr>
                  <a:spLocks noChangeArrowheads="1"/>
                </p:cNvSpPr>
                <p:nvPr/>
              </p:nvSpPr>
              <p:spPr bwMode="auto">
                <a:xfrm>
                  <a:off x="2360" y="1633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29" name="Rectangle 3821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12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30" name="Rectangle 3822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11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31" name="Rectangle 3823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32" name="Rectangle 3824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33" name="Rectangle 3825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34" name="Rectangle 3826"/>
                <p:cNvSpPr>
                  <a:spLocks noChangeArrowheads="1"/>
                </p:cNvSpPr>
                <p:nvPr/>
              </p:nvSpPr>
              <p:spPr bwMode="auto">
                <a:xfrm>
                  <a:off x="2360" y="1634"/>
                  <a:ext cx="5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35" name="Rectangle 3827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13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5" name="Group 3828"/>
              <p:cNvGrpSpPr>
                <a:grpSpLocks/>
              </p:cNvGrpSpPr>
              <p:nvPr/>
            </p:nvGrpSpPr>
            <p:grpSpPr bwMode="auto">
              <a:xfrm>
                <a:off x="4073" y="1830"/>
                <a:ext cx="142" cy="44"/>
                <a:chOff x="2353" y="1635"/>
                <a:chExt cx="142" cy="44"/>
              </a:xfrm>
            </p:grpSpPr>
            <p:sp>
              <p:nvSpPr>
                <p:cNvPr id="302837" name="Rectangle 3829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11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38" name="Rectangle 3830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39" name="Rectangle 3831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0" name="Rectangle 3832"/>
                <p:cNvSpPr>
                  <a:spLocks noChangeArrowheads="1"/>
                </p:cNvSpPr>
                <p:nvPr/>
              </p:nvSpPr>
              <p:spPr bwMode="auto">
                <a:xfrm>
                  <a:off x="2359" y="1635"/>
                  <a:ext cx="5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1" name="Rectangle 3833"/>
                <p:cNvSpPr>
                  <a:spLocks noChangeArrowheads="1"/>
                </p:cNvSpPr>
                <p:nvPr/>
              </p:nvSpPr>
              <p:spPr bwMode="auto">
                <a:xfrm>
                  <a:off x="2358" y="1636"/>
                  <a:ext cx="132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2" name="Rectangle 3834"/>
                <p:cNvSpPr>
                  <a:spLocks noChangeArrowheads="1"/>
                </p:cNvSpPr>
                <p:nvPr/>
              </p:nvSpPr>
              <p:spPr bwMode="auto">
                <a:xfrm>
                  <a:off x="2358" y="1636"/>
                  <a:ext cx="11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3" name="Rectangle 3835"/>
                <p:cNvSpPr>
                  <a:spLocks noChangeArrowheads="1"/>
                </p:cNvSpPr>
                <p:nvPr/>
              </p:nvSpPr>
              <p:spPr bwMode="auto">
                <a:xfrm>
                  <a:off x="2358" y="1636"/>
                  <a:ext cx="9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4" name="Rectangle 3836"/>
                <p:cNvSpPr>
                  <a:spLocks noChangeArrowheads="1"/>
                </p:cNvSpPr>
                <p:nvPr/>
              </p:nvSpPr>
              <p:spPr bwMode="auto">
                <a:xfrm>
                  <a:off x="2358" y="1637"/>
                  <a:ext cx="9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5" name="Rectangle 3837"/>
                <p:cNvSpPr>
                  <a:spLocks noChangeArrowheads="1"/>
                </p:cNvSpPr>
                <p:nvPr/>
              </p:nvSpPr>
              <p:spPr bwMode="auto">
                <a:xfrm>
                  <a:off x="2358" y="1636"/>
                  <a:ext cx="7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6" name="Rectangle 3838"/>
                <p:cNvSpPr>
                  <a:spLocks noChangeArrowheads="1"/>
                </p:cNvSpPr>
                <p:nvPr/>
              </p:nvSpPr>
              <p:spPr bwMode="auto">
                <a:xfrm>
                  <a:off x="2358" y="1637"/>
                  <a:ext cx="7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7" name="Rectangle 3839"/>
                <p:cNvSpPr>
                  <a:spLocks noChangeArrowheads="1"/>
                </p:cNvSpPr>
                <p:nvPr/>
              </p:nvSpPr>
              <p:spPr bwMode="auto">
                <a:xfrm>
                  <a:off x="2360" y="1636"/>
                  <a:ext cx="5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8" name="Rectangle 3840"/>
                <p:cNvSpPr>
                  <a:spLocks noChangeArrowheads="1"/>
                </p:cNvSpPr>
                <p:nvPr/>
              </p:nvSpPr>
              <p:spPr bwMode="auto">
                <a:xfrm>
                  <a:off x="2360" y="1637"/>
                  <a:ext cx="5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49" name="Rectangle 3841"/>
                <p:cNvSpPr>
                  <a:spLocks noChangeArrowheads="1"/>
                </p:cNvSpPr>
                <p:nvPr/>
              </p:nvSpPr>
              <p:spPr bwMode="auto">
                <a:xfrm>
                  <a:off x="2358" y="1638"/>
                  <a:ext cx="132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0" name="Rectangle 3842"/>
                <p:cNvSpPr>
                  <a:spLocks noChangeArrowheads="1"/>
                </p:cNvSpPr>
                <p:nvPr/>
              </p:nvSpPr>
              <p:spPr bwMode="auto">
                <a:xfrm>
                  <a:off x="2358" y="1638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1" name="Rectangle 3843"/>
                <p:cNvSpPr>
                  <a:spLocks noChangeArrowheads="1"/>
                </p:cNvSpPr>
                <p:nvPr/>
              </p:nvSpPr>
              <p:spPr bwMode="auto">
                <a:xfrm>
                  <a:off x="2358" y="1639"/>
                  <a:ext cx="11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2" name="Rectangle 3844"/>
                <p:cNvSpPr>
                  <a:spLocks noChangeArrowheads="1"/>
                </p:cNvSpPr>
                <p:nvPr/>
              </p:nvSpPr>
              <p:spPr bwMode="auto">
                <a:xfrm>
                  <a:off x="2358" y="1638"/>
                  <a:ext cx="9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3" name="Rectangle 3845"/>
                <p:cNvSpPr>
                  <a:spLocks noChangeArrowheads="1"/>
                </p:cNvSpPr>
                <p:nvPr/>
              </p:nvSpPr>
              <p:spPr bwMode="auto">
                <a:xfrm>
                  <a:off x="2358" y="1639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4" name="Rectangle 3846"/>
                <p:cNvSpPr>
                  <a:spLocks noChangeArrowheads="1"/>
                </p:cNvSpPr>
                <p:nvPr/>
              </p:nvSpPr>
              <p:spPr bwMode="auto">
                <a:xfrm>
                  <a:off x="2358" y="1638"/>
                  <a:ext cx="7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5" name="Rectangle 3847"/>
                <p:cNvSpPr>
                  <a:spLocks noChangeArrowheads="1"/>
                </p:cNvSpPr>
                <p:nvPr/>
              </p:nvSpPr>
              <p:spPr bwMode="auto">
                <a:xfrm>
                  <a:off x="2358" y="1639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6" name="Rectangle 3848"/>
                <p:cNvSpPr>
                  <a:spLocks noChangeArrowheads="1"/>
                </p:cNvSpPr>
                <p:nvPr/>
              </p:nvSpPr>
              <p:spPr bwMode="auto">
                <a:xfrm>
                  <a:off x="2361" y="1638"/>
                  <a:ext cx="5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7" name="Rectangle 3849"/>
                <p:cNvSpPr>
                  <a:spLocks noChangeArrowheads="1"/>
                </p:cNvSpPr>
                <p:nvPr/>
              </p:nvSpPr>
              <p:spPr bwMode="auto">
                <a:xfrm>
                  <a:off x="2361" y="1639"/>
                  <a:ext cx="4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8" name="Rectangle 3850"/>
                <p:cNvSpPr>
                  <a:spLocks noChangeArrowheads="1"/>
                </p:cNvSpPr>
                <p:nvPr/>
              </p:nvSpPr>
              <p:spPr bwMode="auto">
                <a:xfrm>
                  <a:off x="2357" y="1640"/>
                  <a:ext cx="13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59" name="Rectangle 3851"/>
                <p:cNvSpPr>
                  <a:spLocks noChangeArrowheads="1"/>
                </p:cNvSpPr>
                <p:nvPr/>
              </p:nvSpPr>
              <p:spPr bwMode="auto">
                <a:xfrm>
                  <a:off x="2357" y="1640"/>
                  <a:ext cx="11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0" name="Rectangle 3852"/>
                <p:cNvSpPr>
                  <a:spLocks noChangeArrowheads="1"/>
                </p:cNvSpPr>
                <p:nvPr/>
              </p:nvSpPr>
              <p:spPr bwMode="auto">
                <a:xfrm>
                  <a:off x="2357" y="1640"/>
                  <a:ext cx="95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1" name="Rectangle 3853"/>
                <p:cNvSpPr>
                  <a:spLocks noChangeArrowheads="1"/>
                </p:cNvSpPr>
                <p:nvPr/>
              </p:nvSpPr>
              <p:spPr bwMode="auto">
                <a:xfrm>
                  <a:off x="2357" y="1640"/>
                  <a:ext cx="74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2" name="Rectangle 3854"/>
                <p:cNvSpPr>
                  <a:spLocks noChangeArrowheads="1"/>
                </p:cNvSpPr>
                <p:nvPr/>
              </p:nvSpPr>
              <p:spPr bwMode="auto">
                <a:xfrm>
                  <a:off x="2362" y="1640"/>
                  <a:ext cx="4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3" name="Rectangle 3855"/>
                <p:cNvSpPr>
                  <a:spLocks noChangeArrowheads="1"/>
                </p:cNvSpPr>
                <p:nvPr/>
              </p:nvSpPr>
              <p:spPr bwMode="auto">
                <a:xfrm>
                  <a:off x="2363" y="1640"/>
                  <a:ext cx="46" cy="2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4" name="Rectangle 3856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13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5" name="Rectangle 3857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13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6" name="Rectangle 3858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7" name="Rectangle 3859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8" name="Rectangle 3860"/>
                <p:cNvSpPr>
                  <a:spLocks noChangeArrowheads="1"/>
                </p:cNvSpPr>
                <p:nvPr/>
              </p:nvSpPr>
              <p:spPr bwMode="auto">
                <a:xfrm>
                  <a:off x="2357" y="1642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69" name="Rectangle 3861"/>
                <p:cNvSpPr>
                  <a:spLocks noChangeArrowheads="1"/>
                </p:cNvSpPr>
                <p:nvPr/>
              </p:nvSpPr>
              <p:spPr bwMode="auto">
                <a:xfrm>
                  <a:off x="2357" y="1643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0" name="Rectangle 3862"/>
                <p:cNvSpPr>
                  <a:spLocks noChangeArrowheads="1"/>
                </p:cNvSpPr>
                <p:nvPr/>
              </p:nvSpPr>
              <p:spPr bwMode="auto">
                <a:xfrm>
                  <a:off x="2363" y="1642"/>
                  <a:ext cx="4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1" name="Rectangle 3863"/>
                <p:cNvSpPr>
                  <a:spLocks noChangeArrowheads="1"/>
                </p:cNvSpPr>
                <p:nvPr/>
              </p:nvSpPr>
              <p:spPr bwMode="auto">
                <a:xfrm>
                  <a:off x="2364" y="1642"/>
                  <a:ext cx="4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2" name="Rectangle 3864"/>
                <p:cNvSpPr>
                  <a:spLocks noChangeArrowheads="1"/>
                </p:cNvSpPr>
                <p:nvPr/>
              </p:nvSpPr>
              <p:spPr bwMode="auto">
                <a:xfrm>
                  <a:off x="2365" y="1643"/>
                  <a:ext cx="4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3" name="Rectangle 3865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136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4" name="Rectangle 3866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135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5" name="Rectangle 3867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11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6" name="Rectangle 3868"/>
                <p:cNvSpPr>
                  <a:spLocks noChangeArrowheads="1"/>
                </p:cNvSpPr>
                <p:nvPr/>
              </p:nvSpPr>
              <p:spPr bwMode="auto">
                <a:xfrm>
                  <a:off x="2356" y="1644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7" name="Rectangle 3869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95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8" name="Rectangle 3870"/>
                <p:cNvSpPr>
                  <a:spLocks noChangeArrowheads="1"/>
                </p:cNvSpPr>
                <p:nvPr/>
              </p:nvSpPr>
              <p:spPr bwMode="auto">
                <a:xfrm>
                  <a:off x="2356" y="1643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79" name="Rectangle 3871"/>
                <p:cNvSpPr>
                  <a:spLocks noChangeArrowheads="1"/>
                </p:cNvSpPr>
                <p:nvPr/>
              </p:nvSpPr>
              <p:spPr bwMode="auto">
                <a:xfrm>
                  <a:off x="2356" y="1644"/>
                  <a:ext cx="7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0" name="Rectangle 3872"/>
                <p:cNvSpPr>
                  <a:spLocks noChangeArrowheads="1"/>
                </p:cNvSpPr>
                <p:nvPr/>
              </p:nvSpPr>
              <p:spPr bwMode="auto">
                <a:xfrm>
                  <a:off x="2365" y="1643"/>
                  <a:ext cx="4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1" name="Rectangle 3873"/>
                <p:cNvSpPr>
                  <a:spLocks noChangeArrowheads="1"/>
                </p:cNvSpPr>
                <p:nvPr/>
              </p:nvSpPr>
              <p:spPr bwMode="auto">
                <a:xfrm>
                  <a:off x="2366" y="1644"/>
                  <a:ext cx="4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2" name="Rectangle 3874"/>
                <p:cNvSpPr>
                  <a:spLocks noChangeArrowheads="1"/>
                </p:cNvSpPr>
                <p:nvPr/>
              </p:nvSpPr>
              <p:spPr bwMode="auto">
                <a:xfrm>
                  <a:off x="2366" y="1645"/>
                  <a:ext cx="39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3" name="Rectangle 3875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138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4" name="Rectangle 3876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136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5" name="Rectangle 3877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3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6" name="Rectangle 3878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116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7" name="Rectangle 3879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8" name="Rectangle 3880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95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89" name="Rectangle 3881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0" name="Rectangle 3882"/>
                <p:cNvSpPr>
                  <a:spLocks noChangeArrowheads="1"/>
                </p:cNvSpPr>
                <p:nvPr/>
              </p:nvSpPr>
              <p:spPr bwMode="auto">
                <a:xfrm>
                  <a:off x="2355" y="1645"/>
                  <a:ext cx="74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1" name="Rectangle 3883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2" name="Rectangle 3884"/>
                <p:cNvSpPr>
                  <a:spLocks noChangeArrowheads="1"/>
                </p:cNvSpPr>
                <p:nvPr/>
              </p:nvSpPr>
              <p:spPr bwMode="auto">
                <a:xfrm>
                  <a:off x="2367" y="1645"/>
                  <a:ext cx="3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3" name="Rectangle 3885"/>
                <p:cNvSpPr>
                  <a:spLocks noChangeArrowheads="1"/>
                </p:cNvSpPr>
                <p:nvPr/>
              </p:nvSpPr>
              <p:spPr bwMode="auto">
                <a:xfrm>
                  <a:off x="2368" y="1646"/>
                  <a:ext cx="3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4" name="Rectangle 3886"/>
                <p:cNvSpPr>
                  <a:spLocks noChangeArrowheads="1"/>
                </p:cNvSpPr>
                <p:nvPr/>
              </p:nvSpPr>
              <p:spPr bwMode="auto">
                <a:xfrm>
                  <a:off x="2369" y="1647"/>
                  <a:ext cx="34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5" name="Rectangle 3887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38" cy="5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6" name="Rectangle 3888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35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7" name="Rectangle 3889"/>
                <p:cNvSpPr>
                  <a:spLocks noChangeArrowheads="1"/>
                </p:cNvSpPr>
                <p:nvPr/>
              </p:nvSpPr>
              <p:spPr bwMode="auto">
                <a:xfrm>
                  <a:off x="2355" y="1649"/>
                  <a:ext cx="135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8" name="Rectangle 3890"/>
                <p:cNvSpPr>
                  <a:spLocks noChangeArrowheads="1"/>
                </p:cNvSpPr>
                <p:nvPr/>
              </p:nvSpPr>
              <p:spPr bwMode="auto">
                <a:xfrm>
                  <a:off x="2355" y="1651"/>
                  <a:ext cx="13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899" name="Rectangle 3891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0" name="Rectangle 3892"/>
                <p:cNvSpPr>
                  <a:spLocks noChangeArrowheads="1"/>
                </p:cNvSpPr>
                <p:nvPr/>
              </p:nvSpPr>
              <p:spPr bwMode="auto">
                <a:xfrm>
                  <a:off x="2355" y="1648"/>
                  <a:ext cx="11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1" name="Rectangle 3893"/>
                <p:cNvSpPr>
                  <a:spLocks noChangeArrowheads="1"/>
                </p:cNvSpPr>
                <p:nvPr/>
              </p:nvSpPr>
              <p:spPr bwMode="auto">
                <a:xfrm>
                  <a:off x="2355" y="1650"/>
                  <a:ext cx="114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2" name="Rectangle 3894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3" name="Rectangle 3895"/>
                <p:cNvSpPr>
                  <a:spLocks noChangeArrowheads="1"/>
                </p:cNvSpPr>
                <p:nvPr/>
              </p:nvSpPr>
              <p:spPr bwMode="auto">
                <a:xfrm>
                  <a:off x="2355" y="1648"/>
                  <a:ext cx="94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4" name="Rectangle 3896"/>
                <p:cNvSpPr>
                  <a:spLocks noChangeArrowheads="1"/>
                </p:cNvSpPr>
                <p:nvPr/>
              </p:nvSpPr>
              <p:spPr bwMode="auto">
                <a:xfrm>
                  <a:off x="2355" y="1650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5" name="Rectangle 3897"/>
                <p:cNvSpPr>
                  <a:spLocks noChangeArrowheads="1"/>
                </p:cNvSpPr>
                <p:nvPr/>
              </p:nvSpPr>
              <p:spPr bwMode="auto">
                <a:xfrm>
                  <a:off x="2355" y="1651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6" name="Rectangle 3898"/>
                <p:cNvSpPr>
                  <a:spLocks noChangeArrowheads="1"/>
                </p:cNvSpPr>
                <p:nvPr/>
              </p:nvSpPr>
              <p:spPr bwMode="auto">
                <a:xfrm>
                  <a:off x="2355" y="1647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7" name="Rectangle 3899"/>
                <p:cNvSpPr>
                  <a:spLocks noChangeArrowheads="1"/>
                </p:cNvSpPr>
                <p:nvPr/>
              </p:nvSpPr>
              <p:spPr bwMode="auto">
                <a:xfrm>
                  <a:off x="2355" y="1648"/>
                  <a:ext cx="73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8" name="Rectangle 3900"/>
                <p:cNvSpPr>
                  <a:spLocks noChangeArrowheads="1"/>
                </p:cNvSpPr>
                <p:nvPr/>
              </p:nvSpPr>
              <p:spPr bwMode="auto">
                <a:xfrm>
                  <a:off x="2355" y="1648"/>
                  <a:ext cx="72" cy="2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09" name="Rectangle 3901"/>
                <p:cNvSpPr>
                  <a:spLocks noChangeArrowheads="1"/>
                </p:cNvSpPr>
                <p:nvPr/>
              </p:nvSpPr>
              <p:spPr bwMode="auto">
                <a:xfrm>
                  <a:off x="2355" y="1650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0" name="Rectangle 3902"/>
                <p:cNvSpPr>
                  <a:spLocks noChangeArrowheads="1"/>
                </p:cNvSpPr>
                <p:nvPr/>
              </p:nvSpPr>
              <p:spPr bwMode="auto">
                <a:xfrm>
                  <a:off x="2355" y="1650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1" name="Rectangle 3903"/>
                <p:cNvSpPr>
                  <a:spLocks noChangeArrowheads="1"/>
                </p:cNvSpPr>
                <p:nvPr/>
              </p:nvSpPr>
              <p:spPr bwMode="auto">
                <a:xfrm>
                  <a:off x="2355" y="1651"/>
                  <a:ext cx="7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2" name="Rectangle 3904"/>
                <p:cNvSpPr>
                  <a:spLocks noChangeArrowheads="1"/>
                </p:cNvSpPr>
                <p:nvPr/>
              </p:nvSpPr>
              <p:spPr bwMode="auto">
                <a:xfrm>
                  <a:off x="2370" y="1647"/>
                  <a:ext cx="32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3" name="Rectangle 3905"/>
                <p:cNvSpPr>
                  <a:spLocks noChangeArrowheads="1"/>
                </p:cNvSpPr>
                <p:nvPr/>
              </p:nvSpPr>
              <p:spPr bwMode="auto">
                <a:xfrm>
                  <a:off x="2371" y="1648"/>
                  <a:ext cx="3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4" name="Rectangle 3906"/>
                <p:cNvSpPr>
                  <a:spLocks noChangeArrowheads="1"/>
                </p:cNvSpPr>
                <p:nvPr/>
              </p:nvSpPr>
              <p:spPr bwMode="auto">
                <a:xfrm>
                  <a:off x="2372" y="1648"/>
                  <a:ext cx="28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5" name="Rectangle 3907"/>
                <p:cNvSpPr>
                  <a:spLocks noChangeArrowheads="1"/>
                </p:cNvSpPr>
                <p:nvPr/>
              </p:nvSpPr>
              <p:spPr bwMode="auto">
                <a:xfrm>
                  <a:off x="2373" y="1649"/>
                  <a:ext cx="2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6" name="Rectangle 3908"/>
                <p:cNvSpPr>
                  <a:spLocks noChangeArrowheads="1"/>
                </p:cNvSpPr>
                <p:nvPr/>
              </p:nvSpPr>
              <p:spPr bwMode="auto">
                <a:xfrm>
                  <a:off x="2374" y="1650"/>
                  <a:ext cx="23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7" name="Rectangle 3909"/>
                <p:cNvSpPr>
                  <a:spLocks noChangeArrowheads="1"/>
                </p:cNvSpPr>
                <p:nvPr/>
              </p:nvSpPr>
              <p:spPr bwMode="auto">
                <a:xfrm>
                  <a:off x="2376" y="1650"/>
                  <a:ext cx="2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8" name="Rectangle 3910"/>
                <p:cNvSpPr>
                  <a:spLocks noChangeArrowheads="1"/>
                </p:cNvSpPr>
                <p:nvPr/>
              </p:nvSpPr>
              <p:spPr bwMode="auto">
                <a:xfrm>
                  <a:off x="2378" y="1651"/>
                  <a:ext cx="16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19" name="Rectangle 3911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140" cy="7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0" name="Rectangle 3912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13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1" name="Rectangle 3913"/>
                <p:cNvSpPr>
                  <a:spLocks noChangeArrowheads="1"/>
                </p:cNvSpPr>
                <p:nvPr/>
              </p:nvSpPr>
              <p:spPr bwMode="auto">
                <a:xfrm>
                  <a:off x="2354" y="1653"/>
                  <a:ext cx="13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2" name="Rectangle 3914"/>
                <p:cNvSpPr>
                  <a:spLocks noChangeArrowheads="1"/>
                </p:cNvSpPr>
                <p:nvPr/>
              </p:nvSpPr>
              <p:spPr bwMode="auto">
                <a:xfrm>
                  <a:off x="2354" y="1655"/>
                  <a:ext cx="13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3" name="Rectangle 3915"/>
                <p:cNvSpPr>
                  <a:spLocks noChangeArrowheads="1"/>
                </p:cNvSpPr>
                <p:nvPr/>
              </p:nvSpPr>
              <p:spPr bwMode="auto">
                <a:xfrm>
                  <a:off x="2354" y="1657"/>
                  <a:ext cx="133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4" name="Rectangle 3916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11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5" name="Rectangle 3917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11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6" name="Rectangle 3918"/>
                <p:cNvSpPr>
                  <a:spLocks noChangeArrowheads="1"/>
                </p:cNvSpPr>
                <p:nvPr/>
              </p:nvSpPr>
              <p:spPr bwMode="auto">
                <a:xfrm>
                  <a:off x="2354" y="1654"/>
                  <a:ext cx="11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7" name="Rectangle 3919"/>
                <p:cNvSpPr>
                  <a:spLocks noChangeArrowheads="1"/>
                </p:cNvSpPr>
                <p:nvPr/>
              </p:nvSpPr>
              <p:spPr bwMode="auto">
                <a:xfrm>
                  <a:off x="2354" y="1655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8" name="Rectangle 3920"/>
                <p:cNvSpPr>
                  <a:spLocks noChangeArrowheads="1"/>
                </p:cNvSpPr>
                <p:nvPr/>
              </p:nvSpPr>
              <p:spPr bwMode="auto">
                <a:xfrm>
                  <a:off x="2354" y="1656"/>
                  <a:ext cx="113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29" name="Rectangle 3921"/>
                <p:cNvSpPr>
                  <a:spLocks noChangeArrowheads="1"/>
                </p:cNvSpPr>
                <p:nvPr/>
              </p:nvSpPr>
              <p:spPr bwMode="auto">
                <a:xfrm>
                  <a:off x="2354" y="1658"/>
                  <a:ext cx="11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0" name="Rectangle 3922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9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1" name="Rectangle 3923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9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2" name="Rectangle 3924"/>
                <p:cNvSpPr>
                  <a:spLocks noChangeArrowheads="1"/>
                </p:cNvSpPr>
                <p:nvPr/>
              </p:nvSpPr>
              <p:spPr bwMode="auto">
                <a:xfrm>
                  <a:off x="2354" y="1653"/>
                  <a:ext cx="92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3" name="Rectangle 3925"/>
                <p:cNvSpPr>
                  <a:spLocks noChangeArrowheads="1"/>
                </p:cNvSpPr>
                <p:nvPr/>
              </p:nvSpPr>
              <p:spPr bwMode="auto">
                <a:xfrm>
                  <a:off x="2354" y="1655"/>
                  <a:ext cx="9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4" name="Rectangle 3926"/>
                <p:cNvSpPr>
                  <a:spLocks noChangeArrowheads="1"/>
                </p:cNvSpPr>
                <p:nvPr/>
              </p:nvSpPr>
              <p:spPr bwMode="auto">
                <a:xfrm>
                  <a:off x="2354" y="1656"/>
                  <a:ext cx="9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5" name="Rectangle 3927"/>
                <p:cNvSpPr>
                  <a:spLocks noChangeArrowheads="1"/>
                </p:cNvSpPr>
                <p:nvPr/>
              </p:nvSpPr>
              <p:spPr bwMode="auto">
                <a:xfrm>
                  <a:off x="2354" y="1657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6" name="Rectangle 3928"/>
                <p:cNvSpPr>
                  <a:spLocks noChangeArrowheads="1"/>
                </p:cNvSpPr>
                <p:nvPr/>
              </p:nvSpPr>
              <p:spPr bwMode="auto">
                <a:xfrm>
                  <a:off x="2354" y="1658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7" name="Rectangle 3929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8" name="Rectangle 3930"/>
                <p:cNvSpPr>
                  <a:spLocks noChangeArrowheads="1"/>
                </p:cNvSpPr>
                <p:nvPr/>
              </p:nvSpPr>
              <p:spPr bwMode="auto">
                <a:xfrm>
                  <a:off x="2354" y="1652"/>
                  <a:ext cx="71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39" name="Rectangle 3931"/>
                <p:cNvSpPr>
                  <a:spLocks noChangeArrowheads="1"/>
                </p:cNvSpPr>
                <p:nvPr/>
              </p:nvSpPr>
              <p:spPr bwMode="auto">
                <a:xfrm>
                  <a:off x="2354" y="1653"/>
                  <a:ext cx="7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0" name="Rectangle 3932"/>
                <p:cNvSpPr>
                  <a:spLocks noChangeArrowheads="1"/>
                </p:cNvSpPr>
                <p:nvPr/>
              </p:nvSpPr>
              <p:spPr bwMode="auto">
                <a:xfrm>
                  <a:off x="2354" y="1653"/>
                  <a:ext cx="6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1" name="Rectangle 3933"/>
                <p:cNvSpPr>
                  <a:spLocks noChangeArrowheads="1"/>
                </p:cNvSpPr>
                <p:nvPr/>
              </p:nvSpPr>
              <p:spPr bwMode="auto">
                <a:xfrm>
                  <a:off x="2354" y="1654"/>
                  <a:ext cx="6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2" name="Rectangle 3934"/>
                <p:cNvSpPr>
                  <a:spLocks noChangeArrowheads="1"/>
                </p:cNvSpPr>
                <p:nvPr/>
              </p:nvSpPr>
              <p:spPr bwMode="auto">
                <a:xfrm>
                  <a:off x="2354" y="1655"/>
                  <a:ext cx="6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3" name="Rectangle 3935"/>
                <p:cNvSpPr>
                  <a:spLocks noChangeArrowheads="1"/>
                </p:cNvSpPr>
                <p:nvPr/>
              </p:nvSpPr>
              <p:spPr bwMode="auto">
                <a:xfrm>
                  <a:off x="2354" y="1656"/>
                  <a:ext cx="6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4" name="Rectangle 3936"/>
                <p:cNvSpPr>
                  <a:spLocks noChangeArrowheads="1"/>
                </p:cNvSpPr>
                <p:nvPr/>
              </p:nvSpPr>
              <p:spPr bwMode="auto">
                <a:xfrm>
                  <a:off x="2354" y="1656"/>
                  <a:ext cx="67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5" name="Rectangle 3937"/>
                <p:cNvSpPr>
                  <a:spLocks noChangeArrowheads="1"/>
                </p:cNvSpPr>
                <p:nvPr/>
              </p:nvSpPr>
              <p:spPr bwMode="auto">
                <a:xfrm>
                  <a:off x="2354" y="1657"/>
                  <a:ext cx="6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6" name="Rectangle 3938"/>
                <p:cNvSpPr>
                  <a:spLocks noChangeArrowheads="1"/>
                </p:cNvSpPr>
                <p:nvPr/>
              </p:nvSpPr>
              <p:spPr bwMode="auto">
                <a:xfrm>
                  <a:off x="2354" y="1658"/>
                  <a:ext cx="6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7" name="Rectangle 3939"/>
                <p:cNvSpPr>
                  <a:spLocks noChangeArrowheads="1"/>
                </p:cNvSpPr>
                <p:nvPr/>
              </p:nvSpPr>
              <p:spPr bwMode="auto">
                <a:xfrm>
                  <a:off x="2354" y="1658"/>
                  <a:ext cx="6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8" name="Rectangle 3940"/>
                <p:cNvSpPr>
                  <a:spLocks noChangeArrowheads="1"/>
                </p:cNvSpPr>
                <p:nvPr/>
              </p:nvSpPr>
              <p:spPr bwMode="auto">
                <a:xfrm>
                  <a:off x="2381" y="1652"/>
                  <a:ext cx="10" cy="1"/>
                </a:xfrm>
                <a:prstGeom prst="rect">
                  <a:avLst/>
                </a:prstGeom>
                <a:solidFill>
                  <a:srgbClr val="FFF2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49" name="Rectangle 3941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142" cy="7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0" name="Rectangle 3942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13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1" name="Rectangle 3943"/>
                <p:cNvSpPr>
                  <a:spLocks noChangeArrowheads="1"/>
                </p:cNvSpPr>
                <p:nvPr/>
              </p:nvSpPr>
              <p:spPr bwMode="auto">
                <a:xfrm>
                  <a:off x="2353" y="1661"/>
                  <a:ext cx="13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2" name="Rectangle 3944"/>
                <p:cNvSpPr>
                  <a:spLocks noChangeArrowheads="1"/>
                </p:cNvSpPr>
                <p:nvPr/>
              </p:nvSpPr>
              <p:spPr bwMode="auto">
                <a:xfrm>
                  <a:off x="2353" y="1662"/>
                  <a:ext cx="13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3" name="Rectangle 3945"/>
                <p:cNvSpPr>
                  <a:spLocks noChangeArrowheads="1"/>
                </p:cNvSpPr>
                <p:nvPr/>
              </p:nvSpPr>
              <p:spPr bwMode="auto">
                <a:xfrm>
                  <a:off x="2353" y="1663"/>
                  <a:ext cx="132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4" name="Rectangle 3946"/>
                <p:cNvSpPr>
                  <a:spLocks noChangeArrowheads="1"/>
                </p:cNvSpPr>
                <p:nvPr/>
              </p:nvSpPr>
              <p:spPr bwMode="auto">
                <a:xfrm>
                  <a:off x="2353" y="1665"/>
                  <a:ext cx="13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5" name="Rectangle 3947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6" name="Rectangle 3948"/>
                <p:cNvSpPr>
                  <a:spLocks noChangeArrowheads="1"/>
                </p:cNvSpPr>
                <p:nvPr/>
              </p:nvSpPr>
              <p:spPr bwMode="auto">
                <a:xfrm>
                  <a:off x="2353" y="1660"/>
                  <a:ext cx="11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7" name="Rectangle 3949"/>
                <p:cNvSpPr>
                  <a:spLocks noChangeArrowheads="1"/>
                </p:cNvSpPr>
                <p:nvPr/>
              </p:nvSpPr>
              <p:spPr bwMode="auto">
                <a:xfrm>
                  <a:off x="2353" y="1661"/>
                  <a:ext cx="11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8" name="Rectangle 3950"/>
                <p:cNvSpPr>
                  <a:spLocks noChangeArrowheads="1"/>
                </p:cNvSpPr>
                <p:nvPr/>
              </p:nvSpPr>
              <p:spPr bwMode="auto">
                <a:xfrm>
                  <a:off x="2353" y="1662"/>
                  <a:ext cx="11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59" name="Rectangle 3951"/>
                <p:cNvSpPr>
                  <a:spLocks noChangeArrowheads="1"/>
                </p:cNvSpPr>
                <p:nvPr/>
              </p:nvSpPr>
              <p:spPr bwMode="auto">
                <a:xfrm>
                  <a:off x="2353" y="1663"/>
                  <a:ext cx="111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0" name="Rectangle 3952"/>
                <p:cNvSpPr>
                  <a:spLocks noChangeArrowheads="1"/>
                </p:cNvSpPr>
                <p:nvPr/>
              </p:nvSpPr>
              <p:spPr bwMode="auto">
                <a:xfrm>
                  <a:off x="2353" y="1665"/>
                  <a:ext cx="11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1" name="Rectangle 3953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2" name="Rectangle 3954"/>
                <p:cNvSpPr>
                  <a:spLocks noChangeArrowheads="1"/>
                </p:cNvSpPr>
                <p:nvPr/>
              </p:nvSpPr>
              <p:spPr bwMode="auto">
                <a:xfrm>
                  <a:off x="2353" y="1660"/>
                  <a:ext cx="9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3" name="Rectangle 3955"/>
                <p:cNvSpPr>
                  <a:spLocks noChangeArrowheads="1"/>
                </p:cNvSpPr>
                <p:nvPr/>
              </p:nvSpPr>
              <p:spPr bwMode="auto">
                <a:xfrm>
                  <a:off x="2353" y="1661"/>
                  <a:ext cx="8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4" name="Rectangle 3956"/>
                <p:cNvSpPr>
                  <a:spLocks noChangeArrowheads="1"/>
                </p:cNvSpPr>
                <p:nvPr/>
              </p:nvSpPr>
              <p:spPr bwMode="auto">
                <a:xfrm>
                  <a:off x="2353" y="1661"/>
                  <a:ext cx="88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5" name="Rectangle 3957"/>
                <p:cNvSpPr>
                  <a:spLocks noChangeArrowheads="1"/>
                </p:cNvSpPr>
                <p:nvPr/>
              </p:nvSpPr>
              <p:spPr bwMode="auto">
                <a:xfrm>
                  <a:off x="2353" y="1663"/>
                  <a:ext cx="8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6" name="Rectangle 3958"/>
                <p:cNvSpPr>
                  <a:spLocks noChangeArrowheads="1"/>
                </p:cNvSpPr>
                <p:nvPr/>
              </p:nvSpPr>
              <p:spPr bwMode="auto">
                <a:xfrm>
                  <a:off x="2353" y="1663"/>
                  <a:ext cx="8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7" name="Rectangle 3959"/>
                <p:cNvSpPr>
                  <a:spLocks noChangeArrowheads="1"/>
                </p:cNvSpPr>
                <p:nvPr/>
              </p:nvSpPr>
              <p:spPr bwMode="auto">
                <a:xfrm>
                  <a:off x="2353" y="1664"/>
                  <a:ext cx="8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8" name="Rectangle 3960"/>
                <p:cNvSpPr>
                  <a:spLocks noChangeArrowheads="1"/>
                </p:cNvSpPr>
                <p:nvPr/>
              </p:nvSpPr>
              <p:spPr bwMode="auto">
                <a:xfrm>
                  <a:off x="2353" y="1665"/>
                  <a:ext cx="8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69" name="Rectangle 3961"/>
                <p:cNvSpPr>
                  <a:spLocks noChangeArrowheads="1"/>
                </p:cNvSpPr>
                <p:nvPr/>
              </p:nvSpPr>
              <p:spPr bwMode="auto">
                <a:xfrm>
                  <a:off x="2353" y="1659"/>
                  <a:ext cx="6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0" name="Rectangle 3962"/>
                <p:cNvSpPr>
                  <a:spLocks noChangeArrowheads="1"/>
                </p:cNvSpPr>
                <p:nvPr/>
              </p:nvSpPr>
              <p:spPr bwMode="auto">
                <a:xfrm>
                  <a:off x="2354" y="1660"/>
                  <a:ext cx="6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1" name="Rectangle 3963"/>
                <p:cNvSpPr>
                  <a:spLocks noChangeArrowheads="1"/>
                </p:cNvSpPr>
                <p:nvPr/>
              </p:nvSpPr>
              <p:spPr bwMode="auto">
                <a:xfrm>
                  <a:off x="2355" y="1660"/>
                  <a:ext cx="6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2" name="Rectangle 3964"/>
                <p:cNvSpPr>
                  <a:spLocks noChangeArrowheads="1"/>
                </p:cNvSpPr>
                <p:nvPr/>
              </p:nvSpPr>
              <p:spPr bwMode="auto">
                <a:xfrm>
                  <a:off x="2356" y="1661"/>
                  <a:ext cx="6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3" name="Rectangle 3965"/>
                <p:cNvSpPr>
                  <a:spLocks noChangeArrowheads="1"/>
                </p:cNvSpPr>
                <p:nvPr/>
              </p:nvSpPr>
              <p:spPr bwMode="auto">
                <a:xfrm>
                  <a:off x="2357" y="1661"/>
                  <a:ext cx="5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4" name="Rectangle 3966"/>
                <p:cNvSpPr>
                  <a:spLocks noChangeArrowheads="1"/>
                </p:cNvSpPr>
                <p:nvPr/>
              </p:nvSpPr>
              <p:spPr bwMode="auto">
                <a:xfrm>
                  <a:off x="2357" y="1662"/>
                  <a:ext cx="5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5" name="Rectangle 3967"/>
                <p:cNvSpPr>
                  <a:spLocks noChangeArrowheads="1"/>
                </p:cNvSpPr>
                <p:nvPr/>
              </p:nvSpPr>
              <p:spPr bwMode="auto">
                <a:xfrm>
                  <a:off x="2358" y="1663"/>
                  <a:ext cx="55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6" name="Rectangle 3968"/>
                <p:cNvSpPr>
                  <a:spLocks noChangeArrowheads="1"/>
                </p:cNvSpPr>
                <p:nvPr/>
              </p:nvSpPr>
              <p:spPr bwMode="auto">
                <a:xfrm>
                  <a:off x="2359" y="1663"/>
                  <a:ext cx="54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7" name="Rectangle 3969"/>
                <p:cNvSpPr>
                  <a:spLocks noChangeArrowheads="1"/>
                </p:cNvSpPr>
                <p:nvPr/>
              </p:nvSpPr>
              <p:spPr bwMode="auto">
                <a:xfrm>
                  <a:off x="2360" y="1664"/>
                  <a:ext cx="5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8" name="Rectangle 3970"/>
                <p:cNvSpPr>
                  <a:spLocks noChangeArrowheads="1"/>
                </p:cNvSpPr>
                <p:nvPr/>
              </p:nvSpPr>
              <p:spPr bwMode="auto">
                <a:xfrm>
                  <a:off x="2361" y="1665"/>
                  <a:ext cx="4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79" name="Rectangle 3971"/>
                <p:cNvSpPr>
                  <a:spLocks noChangeArrowheads="1"/>
                </p:cNvSpPr>
                <p:nvPr/>
              </p:nvSpPr>
              <p:spPr bwMode="auto">
                <a:xfrm>
                  <a:off x="2362" y="1665"/>
                  <a:ext cx="48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0" name="Rectangle 3972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40" cy="7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1" name="Rectangle 3973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3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2" name="Rectangle 3974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29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3" name="Rectangle 3975"/>
                <p:cNvSpPr>
                  <a:spLocks noChangeArrowheads="1"/>
                </p:cNvSpPr>
                <p:nvPr/>
              </p:nvSpPr>
              <p:spPr bwMode="auto">
                <a:xfrm>
                  <a:off x="2354" y="1668"/>
                  <a:ext cx="12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4" name="Rectangle 3976"/>
                <p:cNvSpPr>
                  <a:spLocks noChangeArrowheads="1"/>
                </p:cNvSpPr>
                <p:nvPr/>
              </p:nvSpPr>
              <p:spPr bwMode="auto">
                <a:xfrm>
                  <a:off x="2354" y="1669"/>
                  <a:ext cx="12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5" name="Rectangle 3977"/>
                <p:cNvSpPr>
                  <a:spLocks noChangeArrowheads="1"/>
                </p:cNvSpPr>
                <p:nvPr/>
              </p:nvSpPr>
              <p:spPr bwMode="auto">
                <a:xfrm>
                  <a:off x="2354" y="1670"/>
                  <a:ext cx="12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6" name="Rectangle 3978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127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7" name="Rectangle 3979"/>
                <p:cNvSpPr>
                  <a:spLocks noChangeArrowheads="1"/>
                </p:cNvSpPr>
                <p:nvPr/>
              </p:nvSpPr>
              <p:spPr bwMode="auto">
                <a:xfrm>
                  <a:off x="2354" y="1673"/>
                  <a:ext cx="12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8" name="Rectangle 3980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0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89" name="Rectangle 3981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108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0" name="Rectangle 3982"/>
                <p:cNvSpPr>
                  <a:spLocks noChangeArrowheads="1"/>
                </p:cNvSpPr>
                <p:nvPr/>
              </p:nvSpPr>
              <p:spPr bwMode="auto">
                <a:xfrm>
                  <a:off x="2354" y="1668"/>
                  <a:ext cx="10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1" name="Rectangle 3983"/>
                <p:cNvSpPr>
                  <a:spLocks noChangeArrowheads="1"/>
                </p:cNvSpPr>
                <p:nvPr/>
              </p:nvSpPr>
              <p:spPr bwMode="auto">
                <a:xfrm>
                  <a:off x="2354" y="1669"/>
                  <a:ext cx="10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2" name="Rectangle 3984"/>
                <p:cNvSpPr>
                  <a:spLocks noChangeArrowheads="1"/>
                </p:cNvSpPr>
                <p:nvPr/>
              </p:nvSpPr>
              <p:spPr bwMode="auto">
                <a:xfrm>
                  <a:off x="2354" y="1670"/>
                  <a:ext cx="10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3" name="Rectangle 3985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10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4" name="Rectangle 3986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105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5" name="Rectangle 3987"/>
                <p:cNvSpPr>
                  <a:spLocks noChangeArrowheads="1"/>
                </p:cNvSpPr>
                <p:nvPr/>
              </p:nvSpPr>
              <p:spPr bwMode="auto">
                <a:xfrm>
                  <a:off x="2354" y="1673"/>
                  <a:ext cx="10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6" name="Rectangle 3988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8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7" name="Rectangle 3989"/>
                <p:cNvSpPr>
                  <a:spLocks noChangeArrowheads="1"/>
                </p:cNvSpPr>
                <p:nvPr/>
              </p:nvSpPr>
              <p:spPr bwMode="auto">
                <a:xfrm>
                  <a:off x="2354" y="1666"/>
                  <a:ext cx="8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8" name="Rectangle 3990"/>
                <p:cNvSpPr>
                  <a:spLocks noChangeArrowheads="1"/>
                </p:cNvSpPr>
                <p:nvPr/>
              </p:nvSpPr>
              <p:spPr bwMode="auto">
                <a:xfrm>
                  <a:off x="2354" y="1667"/>
                  <a:ext cx="8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2999" name="Rectangle 3991"/>
                <p:cNvSpPr>
                  <a:spLocks noChangeArrowheads="1"/>
                </p:cNvSpPr>
                <p:nvPr/>
              </p:nvSpPr>
              <p:spPr bwMode="auto">
                <a:xfrm>
                  <a:off x="2354" y="1668"/>
                  <a:ext cx="8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0" name="Rectangle 3992"/>
                <p:cNvSpPr>
                  <a:spLocks noChangeArrowheads="1"/>
                </p:cNvSpPr>
                <p:nvPr/>
              </p:nvSpPr>
              <p:spPr bwMode="auto">
                <a:xfrm>
                  <a:off x="2354" y="1668"/>
                  <a:ext cx="82" cy="2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1" name="Rectangle 3993"/>
                <p:cNvSpPr>
                  <a:spLocks noChangeArrowheads="1"/>
                </p:cNvSpPr>
                <p:nvPr/>
              </p:nvSpPr>
              <p:spPr bwMode="auto">
                <a:xfrm>
                  <a:off x="2354" y="1670"/>
                  <a:ext cx="8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2" name="Rectangle 3994"/>
                <p:cNvSpPr>
                  <a:spLocks noChangeArrowheads="1"/>
                </p:cNvSpPr>
                <p:nvPr/>
              </p:nvSpPr>
              <p:spPr bwMode="auto">
                <a:xfrm>
                  <a:off x="2354" y="1670"/>
                  <a:ext cx="8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3" name="Rectangle 3995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8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4" name="Rectangle 3996"/>
                <p:cNvSpPr>
                  <a:spLocks noChangeArrowheads="1"/>
                </p:cNvSpPr>
                <p:nvPr/>
              </p:nvSpPr>
              <p:spPr bwMode="auto">
                <a:xfrm>
                  <a:off x="2354" y="1671"/>
                  <a:ext cx="7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5" name="Rectangle 3997"/>
                <p:cNvSpPr>
                  <a:spLocks noChangeArrowheads="1"/>
                </p:cNvSpPr>
                <p:nvPr/>
              </p:nvSpPr>
              <p:spPr bwMode="auto">
                <a:xfrm>
                  <a:off x="2354" y="1672"/>
                  <a:ext cx="7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6" name="Rectangle 3998"/>
                <p:cNvSpPr>
                  <a:spLocks noChangeArrowheads="1"/>
                </p:cNvSpPr>
                <p:nvPr/>
              </p:nvSpPr>
              <p:spPr bwMode="auto">
                <a:xfrm>
                  <a:off x="2354" y="1673"/>
                  <a:ext cx="7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7" name="Rectangle 3999"/>
                <p:cNvSpPr>
                  <a:spLocks noChangeArrowheads="1"/>
                </p:cNvSpPr>
                <p:nvPr/>
              </p:nvSpPr>
              <p:spPr bwMode="auto">
                <a:xfrm>
                  <a:off x="2363" y="1666"/>
                  <a:ext cx="4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8" name="Rectangle 4000"/>
                <p:cNvSpPr>
                  <a:spLocks noChangeArrowheads="1"/>
                </p:cNvSpPr>
                <p:nvPr/>
              </p:nvSpPr>
              <p:spPr bwMode="auto">
                <a:xfrm>
                  <a:off x="2365" y="1666"/>
                  <a:ext cx="4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09" name="Rectangle 4001"/>
                <p:cNvSpPr>
                  <a:spLocks noChangeArrowheads="1"/>
                </p:cNvSpPr>
                <p:nvPr/>
              </p:nvSpPr>
              <p:spPr bwMode="auto">
                <a:xfrm>
                  <a:off x="2366" y="1667"/>
                  <a:ext cx="3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0" name="Rectangle 4002"/>
                <p:cNvSpPr>
                  <a:spLocks noChangeArrowheads="1"/>
                </p:cNvSpPr>
                <p:nvPr/>
              </p:nvSpPr>
              <p:spPr bwMode="auto">
                <a:xfrm>
                  <a:off x="2368" y="1668"/>
                  <a:ext cx="3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1" name="Rectangle 4003"/>
                <p:cNvSpPr>
                  <a:spLocks noChangeArrowheads="1"/>
                </p:cNvSpPr>
                <p:nvPr/>
              </p:nvSpPr>
              <p:spPr bwMode="auto">
                <a:xfrm>
                  <a:off x="2370" y="1668"/>
                  <a:ext cx="3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2" name="Rectangle 4004"/>
                <p:cNvSpPr>
                  <a:spLocks noChangeArrowheads="1"/>
                </p:cNvSpPr>
                <p:nvPr/>
              </p:nvSpPr>
              <p:spPr bwMode="auto">
                <a:xfrm>
                  <a:off x="2371" y="1669"/>
                  <a:ext cx="29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3" name="Rectangle 4005"/>
                <p:cNvSpPr>
                  <a:spLocks noChangeArrowheads="1"/>
                </p:cNvSpPr>
                <p:nvPr/>
              </p:nvSpPr>
              <p:spPr bwMode="auto">
                <a:xfrm>
                  <a:off x="2373" y="1670"/>
                  <a:ext cx="26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4" name="Rectangle 4006"/>
                <p:cNvSpPr>
                  <a:spLocks noChangeArrowheads="1"/>
                </p:cNvSpPr>
                <p:nvPr/>
              </p:nvSpPr>
              <p:spPr bwMode="auto">
                <a:xfrm>
                  <a:off x="2376" y="1670"/>
                  <a:ext cx="20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5" name="Rectangle 4007"/>
                <p:cNvSpPr>
                  <a:spLocks noChangeArrowheads="1"/>
                </p:cNvSpPr>
                <p:nvPr/>
              </p:nvSpPr>
              <p:spPr bwMode="auto">
                <a:xfrm>
                  <a:off x="2380" y="1671"/>
                  <a:ext cx="12" cy="1"/>
                </a:xfrm>
                <a:prstGeom prst="rect">
                  <a:avLst/>
                </a:prstGeom>
                <a:solidFill>
                  <a:srgbClr val="FEE5A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6" name="Rectangle 4008"/>
                <p:cNvSpPr>
                  <a:spLocks noChangeArrowheads="1"/>
                </p:cNvSpPr>
                <p:nvPr/>
              </p:nvSpPr>
              <p:spPr bwMode="auto">
                <a:xfrm>
                  <a:off x="2355" y="1673"/>
                  <a:ext cx="138" cy="5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7" name="Rectangle 4009"/>
                <p:cNvSpPr>
                  <a:spLocks noChangeArrowheads="1"/>
                </p:cNvSpPr>
                <p:nvPr/>
              </p:nvSpPr>
              <p:spPr bwMode="auto">
                <a:xfrm>
                  <a:off x="2355" y="1673"/>
                  <a:ext cx="12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8" name="Rectangle 4010"/>
                <p:cNvSpPr>
                  <a:spLocks noChangeArrowheads="1"/>
                </p:cNvSpPr>
                <p:nvPr/>
              </p:nvSpPr>
              <p:spPr bwMode="auto">
                <a:xfrm>
                  <a:off x="2355" y="1674"/>
                  <a:ext cx="12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19" name="Rectangle 4011"/>
                <p:cNvSpPr>
                  <a:spLocks noChangeArrowheads="1"/>
                </p:cNvSpPr>
                <p:nvPr/>
              </p:nvSpPr>
              <p:spPr bwMode="auto">
                <a:xfrm>
                  <a:off x="2355" y="1675"/>
                  <a:ext cx="12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0" name="Rectangle 4012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12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1" name="Rectangle 4013"/>
                <p:cNvSpPr>
                  <a:spLocks noChangeArrowheads="1"/>
                </p:cNvSpPr>
                <p:nvPr/>
              </p:nvSpPr>
              <p:spPr bwMode="auto">
                <a:xfrm>
                  <a:off x="2355" y="1677"/>
                  <a:ext cx="12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2" name="Rectangle 4014"/>
                <p:cNvSpPr>
                  <a:spLocks noChangeArrowheads="1"/>
                </p:cNvSpPr>
                <p:nvPr/>
              </p:nvSpPr>
              <p:spPr bwMode="auto">
                <a:xfrm>
                  <a:off x="2355" y="1673"/>
                  <a:ext cx="10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3" name="Rectangle 4015"/>
                <p:cNvSpPr>
                  <a:spLocks noChangeArrowheads="1"/>
                </p:cNvSpPr>
                <p:nvPr/>
              </p:nvSpPr>
              <p:spPr bwMode="auto">
                <a:xfrm>
                  <a:off x="2355" y="1674"/>
                  <a:ext cx="10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4" name="Rectangle 4016"/>
                <p:cNvSpPr>
                  <a:spLocks noChangeArrowheads="1"/>
                </p:cNvSpPr>
                <p:nvPr/>
              </p:nvSpPr>
              <p:spPr bwMode="auto">
                <a:xfrm>
                  <a:off x="2355" y="1675"/>
                  <a:ext cx="10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5" name="Rectangle 4017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10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6" name="Rectangle 4018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100" cy="2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7" name="Rectangle 4019"/>
                <p:cNvSpPr>
                  <a:spLocks noChangeArrowheads="1"/>
                </p:cNvSpPr>
                <p:nvPr/>
              </p:nvSpPr>
              <p:spPr bwMode="auto">
                <a:xfrm>
                  <a:off x="2355" y="1673"/>
                  <a:ext cx="7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8" name="Rectangle 4020"/>
                <p:cNvSpPr>
                  <a:spLocks noChangeArrowheads="1"/>
                </p:cNvSpPr>
                <p:nvPr/>
              </p:nvSpPr>
              <p:spPr bwMode="auto">
                <a:xfrm>
                  <a:off x="2355" y="1674"/>
                  <a:ext cx="7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29" name="Rectangle 4021"/>
                <p:cNvSpPr>
                  <a:spLocks noChangeArrowheads="1"/>
                </p:cNvSpPr>
                <p:nvPr/>
              </p:nvSpPr>
              <p:spPr bwMode="auto">
                <a:xfrm>
                  <a:off x="2355" y="1674"/>
                  <a:ext cx="7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30" name="Rectangle 4022"/>
                <p:cNvSpPr>
                  <a:spLocks noChangeArrowheads="1"/>
                </p:cNvSpPr>
                <p:nvPr/>
              </p:nvSpPr>
              <p:spPr bwMode="auto">
                <a:xfrm>
                  <a:off x="2355" y="1675"/>
                  <a:ext cx="74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31" name="Rectangle 4023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7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32" name="Rectangle 4024"/>
                <p:cNvSpPr>
                  <a:spLocks noChangeArrowheads="1"/>
                </p:cNvSpPr>
                <p:nvPr/>
              </p:nvSpPr>
              <p:spPr bwMode="auto">
                <a:xfrm>
                  <a:off x="2355" y="1676"/>
                  <a:ext cx="7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33" name="Rectangle 4025"/>
                <p:cNvSpPr>
                  <a:spLocks noChangeArrowheads="1"/>
                </p:cNvSpPr>
                <p:nvPr/>
              </p:nvSpPr>
              <p:spPr bwMode="auto">
                <a:xfrm>
                  <a:off x="2355" y="1677"/>
                  <a:ext cx="7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34" name="Rectangle 4026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13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35" name="Rectangle 4027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12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36" name="Rectangle 4028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12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6" name="Group 4029"/>
              <p:cNvGrpSpPr>
                <a:grpSpLocks/>
              </p:cNvGrpSpPr>
              <p:nvPr/>
            </p:nvGrpSpPr>
            <p:grpSpPr bwMode="auto">
              <a:xfrm>
                <a:off x="4075" y="1873"/>
                <a:ext cx="137" cy="50"/>
                <a:chOff x="2355" y="1678"/>
                <a:chExt cx="137" cy="50"/>
              </a:xfrm>
            </p:grpSpPr>
            <p:sp>
              <p:nvSpPr>
                <p:cNvPr id="303038" name="Rectangle 4030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9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39" name="Rectangle 4031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9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0" name="Rectangle 4032"/>
                <p:cNvSpPr>
                  <a:spLocks noChangeArrowheads="1"/>
                </p:cNvSpPr>
                <p:nvPr/>
              </p:nvSpPr>
              <p:spPr bwMode="auto">
                <a:xfrm>
                  <a:off x="2355" y="1679"/>
                  <a:ext cx="9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1" name="Rectangle 4033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7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2" name="Rectangle 4034"/>
                <p:cNvSpPr>
                  <a:spLocks noChangeArrowheads="1"/>
                </p:cNvSpPr>
                <p:nvPr/>
              </p:nvSpPr>
              <p:spPr bwMode="auto">
                <a:xfrm>
                  <a:off x="2355" y="1678"/>
                  <a:ext cx="7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3" name="Rectangle 4035"/>
                <p:cNvSpPr>
                  <a:spLocks noChangeArrowheads="1"/>
                </p:cNvSpPr>
                <p:nvPr/>
              </p:nvSpPr>
              <p:spPr bwMode="auto">
                <a:xfrm>
                  <a:off x="2355" y="1679"/>
                  <a:ext cx="6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4" name="Rectangle 4036"/>
                <p:cNvSpPr>
                  <a:spLocks noChangeArrowheads="1"/>
                </p:cNvSpPr>
                <p:nvPr/>
              </p:nvSpPr>
              <p:spPr bwMode="auto">
                <a:xfrm>
                  <a:off x="2356" y="1679"/>
                  <a:ext cx="136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5" name="Rectangle 4037"/>
                <p:cNvSpPr>
                  <a:spLocks noChangeArrowheads="1"/>
                </p:cNvSpPr>
                <p:nvPr/>
              </p:nvSpPr>
              <p:spPr bwMode="auto">
                <a:xfrm>
                  <a:off x="2356" y="1679"/>
                  <a:ext cx="12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6" name="Rectangle 4038"/>
                <p:cNvSpPr>
                  <a:spLocks noChangeArrowheads="1"/>
                </p:cNvSpPr>
                <p:nvPr/>
              </p:nvSpPr>
              <p:spPr bwMode="auto">
                <a:xfrm>
                  <a:off x="2356" y="1680"/>
                  <a:ext cx="12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7" name="Rectangle 4039"/>
                <p:cNvSpPr>
                  <a:spLocks noChangeArrowheads="1"/>
                </p:cNvSpPr>
                <p:nvPr/>
              </p:nvSpPr>
              <p:spPr bwMode="auto">
                <a:xfrm>
                  <a:off x="2356" y="1679"/>
                  <a:ext cx="9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8" name="Rectangle 4040"/>
                <p:cNvSpPr>
                  <a:spLocks noChangeArrowheads="1"/>
                </p:cNvSpPr>
                <p:nvPr/>
              </p:nvSpPr>
              <p:spPr bwMode="auto">
                <a:xfrm>
                  <a:off x="2356" y="1680"/>
                  <a:ext cx="9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49" name="Rectangle 4041"/>
                <p:cNvSpPr>
                  <a:spLocks noChangeArrowheads="1"/>
                </p:cNvSpPr>
                <p:nvPr/>
              </p:nvSpPr>
              <p:spPr bwMode="auto">
                <a:xfrm>
                  <a:off x="2356" y="1679"/>
                  <a:ext cx="67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0" name="Rectangle 4042"/>
                <p:cNvSpPr>
                  <a:spLocks noChangeArrowheads="1"/>
                </p:cNvSpPr>
                <p:nvPr/>
              </p:nvSpPr>
              <p:spPr bwMode="auto">
                <a:xfrm>
                  <a:off x="2356" y="1680"/>
                  <a:ext cx="6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1" name="Rectangle 4043"/>
                <p:cNvSpPr>
                  <a:spLocks noChangeArrowheads="1"/>
                </p:cNvSpPr>
                <p:nvPr/>
              </p:nvSpPr>
              <p:spPr bwMode="auto">
                <a:xfrm>
                  <a:off x="2356" y="1681"/>
                  <a:ext cx="65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2" name="Rectangle 4044"/>
                <p:cNvSpPr>
                  <a:spLocks noChangeArrowheads="1"/>
                </p:cNvSpPr>
                <p:nvPr/>
              </p:nvSpPr>
              <p:spPr bwMode="auto">
                <a:xfrm>
                  <a:off x="2357" y="1681"/>
                  <a:ext cx="135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3" name="Rectangle 4045"/>
                <p:cNvSpPr>
                  <a:spLocks noChangeArrowheads="1"/>
                </p:cNvSpPr>
                <p:nvPr/>
              </p:nvSpPr>
              <p:spPr bwMode="auto">
                <a:xfrm>
                  <a:off x="2357" y="1681"/>
                  <a:ext cx="11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4" name="Rectangle 4046"/>
                <p:cNvSpPr>
                  <a:spLocks noChangeArrowheads="1"/>
                </p:cNvSpPr>
                <p:nvPr/>
              </p:nvSpPr>
              <p:spPr bwMode="auto">
                <a:xfrm>
                  <a:off x="2357" y="1682"/>
                  <a:ext cx="11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5" name="Rectangle 4047"/>
                <p:cNvSpPr>
                  <a:spLocks noChangeArrowheads="1"/>
                </p:cNvSpPr>
                <p:nvPr/>
              </p:nvSpPr>
              <p:spPr bwMode="auto">
                <a:xfrm>
                  <a:off x="2357" y="1681"/>
                  <a:ext cx="9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6" name="Rectangle 4048"/>
                <p:cNvSpPr>
                  <a:spLocks noChangeArrowheads="1"/>
                </p:cNvSpPr>
                <p:nvPr/>
              </p:nvSpPr>
              <p:spPr bwMode="auto">
                <a:xfrm>
                  <a:off x="2357" y="1682"/>
                  <a:ext cx="9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7" name="Rectangle 4049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9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8" name="Rectangle 4050"/>
                <p:cNvSpPr>
                  <a:spLocks noChangeArrowheads="1"/>
                </p:cNvSpPr>
                <p:nvPr/>
              </p:nvSpPr>
              <p:spPr bwMode="auto">
                <a:xfrm>
                  <a:off x="2357" y="1681"/>
                  <a:ext cx="6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59" name="Rectangle 4051"/>
                <p:cNvSpPr>
                  <a:spLocks noChangeArrowheads="1"/>
                </p:cNvSpPr>
                <p:nvPr/>
              </p:nvSpPr>
              <p:spPr bwMode="auto">
                <a:xfrm>
                  <a:off x="2357" y="1682"/>
                  <a:ext cx="6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0" name="Rectangle 4052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61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1" name="Rectangle 4053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134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2" name="Rectangle 4054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11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3" name="Rectangle 4055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11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4" name="Rectangle 4056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11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5" name="Rectangle 4057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9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6" name="Rectangle 4058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9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7" name="Rectangle 4059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9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8" name="Rectangle 4060"/>
                <p:cNvSpPr>
                  <a:spLocks noChangeArrowheads="1"/>
                </p:cNvSpPr>
                <p:nvPr/>
              </p:nvSpPr>
              <p:spPr bwMode="auto">
                <a:xfrm>
                  <a:off x="2357" y="1683"/>
                  <a:ext cx="6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69" name="Rectangle 4061"/>
                <p:cNvSpPr>
                  <a:spLocks noChangeArrowheads="1"/>
                </p:cNvSpPr>
                <p:nvPr/>
              </p:nvSpPr>
              <p:spPr bwMode="auto">
                <a:xfrm>
                  <a:off x="2357" y="1684"/>
                  <a:ext cx="58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0" name="Rectangle 4062"/>
                <p:cNvSpPr>
                  <a:spLocks noChangeArrowheads="1"/>
                </p:cNvSpPr>
                <p:nvPr/>
              </p:nvSpPr>
              <p:spPr bwMode="auto">
                <a:xfrm>
                  <a:off x="2358" y="1684"/>
                  <a:ext cx="5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1" name="Rectangle 4063"/>
                <p:cNvSpPr>
                  <a:spLocks noChangeArrowheads="1"/>
                </p:cNvSpPr>
                <p:nvPr/>
              </p:nvSpPr>
              <p:spPr bwMode="auto">
                <a:xfrm>
                  <a:off x="2358" y="1685"/>
                  <a:ext cx="132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2" name="Rectangle 4064"/>
                <p:cNvSpPr>
                  <a:spLocks noChangeArrowheads="1"/>
                </p:cNvSpPr>
                <p:nvPr/>
              </p:nvSpPr>
              <p:spPr bwMode="auto">
                <a:xfrm>
                  <a:off x="2358" y="1685"/>
                  <a:ext cx="11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3" name="Rectangle 4065"/>
                <p:cNvSpPr>
                  <a:spLocks noChangeArrowheads="1"/>
                </p:cNvSpPr>
                <p:nvPr/>
              </p:nvSpPr>
              <p:spPr bwMode="auto">
                <a:xfrm>
                  <a:off x="2358" y="1686"/>
                  <a:ext cx="11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4" name="Rectangle 4066"/>
                <p:cNvSpPr>
                  <a:spLocks noChangeArrowheads="1"/>
                </p:cNvSpPr>
                <p:nvPr/>
              </p:nvSpPr>
              <p:spPr bwMode="auto">
                <a:xfrm>
                  <a:off x="2358" y="1686"/>
                  <a:ext cx="11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5" name="Rectangle 4067"/>
                <p:cNvSpPr>
                  <a:spLocks noChangeArrowheads="1"/>
                </p:cNvSpPr>
                <p:nvPr/>
              </p:nvSpPr>
              <p:spPr bwMode="auto">
                <a:xfrm>
                  <a:off x="2358" y="1685"/>
                  <a:ext cx="9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6" name="Rectangle 4068"/>
                <p:cNvSpPr>
                  <a:spLocks noChangeArrowheads="1"/>
                </p:cNvSpPr>
                <p:nvPr/>
              </p:nvSpPr>
              <p:spPr bwMode="auto">
                <a:xfrm>
                  <a:off x="2358" y="1686"/>
                  <a:ext cx="8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7" name="Rectangle 4069"/>
                <p:cNvSpPr>
                  <a:spLocks noChangeArrowheads="1"/>
                </p:cNvSpPr>
                <p:nvPr/>
              </p:nvSpPr>
              <p:spPr bwMode="auto">
                <a:xfrm>
                  <a:off x="2358" y="1686"/>
                  <a:ext cx="8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8" name="Rectangle 4070"/>
                <p:cNvSpPr>
                  <a:spLocks noChangeArrowheads="1"/>
                </p:cNvSpPr>
                <p:nvPr/>
              </p:nvSpPr>
              <p:spPr bwMode="auto">
                <a:xfrm>
                  <a:off x="2360" y="1685"/>
                  <a:ext cx="5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79" name="Rectangle 4071"/>
                <p:cNvSpPr>
                  <a:spLocks noChangeArrowheads="1"/>
                </p:cNvSpPr>
                <p:nvPr/>
              </p:nvSpPr>
              <p:spPr bwMode="auto">
                <a:xfrm>
                  <a:off x="2361" y="1686"/>
                  <a:ext cx="50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0" name="Rectangle 4072"/>
                <p:cNvSpPr>
                  <a:spLocks noChangeArrowheads="1"/>
                </p:cNvSpPr>
                <p:nvPr/>
              </p:nvSpPr>
              <p:spPr bwMode="auto">
                <a:xfrm>
                  <a:off x="2363" y="1686"/>
                  <a:ext cx="4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1" name="Rectangle 4073"/>
                <p:cNvSpPr>
                  <a:spLocks noChangeArrowheads="1"/>
                </p:cNvSpPr>
                <p:nvPr/>
              </p:nvSpPr>
              <p:spPr bwMode="auto">
                <a:xfrm>
                  <a:off x="2358" y="1687"/>
                  <a:ext cx="132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2" name="Rectangle 4074"/>
                <p:cNvSpPr>
                  <a:spLocks noChangeArrowheads="1"/>
                </p:cNvSpPr>
                <p:nvPr/>
              </p:nvSpPr>
              <p:spPr bwMode="auto">
                <a:xfrm>
                  <a:off x="2358" y="1687"/>
                  <a:ext cx="11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3" name="Rectangle 4075"/>
                <p:cNvSpPr>
                  <a:spLocks noChangeArrowheads="1"/>
                </p:cNvSpPr>
                <p:nvPr/>
              </p:nvSpPr>
              <p:spPr bwMode="auto">
                <a:xfrm>
                  <a:off x="2358" y="1688"/>
                  <a:ext cx="11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4" name="Rectangle 4076"/>
                <p:cNvSpPr>
                  <a:spLocks noChangeArrowheads="1"/>
                </p:cNvSpPr>
                <p:nvPr/>
              </p:nvSpPr>
              <p:spPr bwMode="auto">
                <a:xfrm>
                  <a:off x="2358" y="1687"/>
                  <a:ext cx="8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5" name="Rectangle 4077"/>
                <p:cNvSpPr>
                  <a:spLocks noChangeArrowheads="1"/>
                </p:cNvSpPr>
                <p:nvPr/>
              </p:nvSpPr>
              <p:spPr bwMode="auto">
                <a:xfrm>
                  <a:off x="2358" y="1687"/>
                  <a:ext cx="8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6" name="Rectangle 4078"/>
                <p:cNvSpPr>
                  <a:spLocks noChangeArrowheads="1"/>
                </p:cNvSpPr>
                <p:nvPr/>
              </p:nvSpPr>
              <p:spPr bwMode="auto">
                <a:xfrm>
                  <a:off x="2358" y="1688"/>
                  <a:ext cx="8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7" name="Rectangle 4079"/>
                <p:cNvSpPr>
                  <a:spLocks noChangeArrowheads="1"/>
                </p:cNvSpPr>
                <p:nvPr/>
              </p:nvSpPr>
              <p:spPr bwMode="auto">
                <a:xfrm>
                  <a:off x="2365" y="1687"/>
                  <a:ext cx="42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8" name="Rectangle 4080"/>
                <p:cNvSpPr>
                  <a:spLocks noChangeArrowheads="1"/>
                </p:cNvSpPr>
                <p:nvPr/>
              </p:nvSpPr>
              <p:spPr bwMode="auto">
                <a:xfrm>
                  <a:off x="2366" y="1687"/>
                  <a:ext cx="3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89" name="Rectangle 4081"/>
                <p:cNvSpPr>
                  <a:spLocks noChangeArrowheads="1"/>
                </p:cNvSpPr>
                <p:nvPr/>
              </p:nvSpPr>
              <p:spPr bwMode="auto">
                <a:xfrm>
                  <a:off x="2368" y="1688"/>
                  <a:ext cx="36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0" name="Rectangle 4082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130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1" name="Rectangle 4083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11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2" name="Rectangle 4084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110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3" name="Rectangle 4085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8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4" name="Rectangle 4086"/>
                <p:cNvSpPr>
                  <a:spLocks noChangeArrowheads="1"/>
                </p:cNvSpPr>
                <p:nvPr/>
              </p:nvSpPr>
              <p:spPr bwMode="auto">
                <a:xfrm>
                  <a:off x="2359" y="1689"/>
                  <a:ext cx="8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5" name="Rectangle 4087"/>
                <p:cNvSpPr>
                  <a:spLocks noChangeArrowheads="1"/>
                </p:cNvSpPr>
                <p:nvPr/>
              </p:nvSpPr>
              <p:spPr bwMode="auto">
                <a:xfrm>
                  <a:off x="2359" y="1690"/>
                  <a:ext cx="8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6" name="Rectangle 4088"/>
                <p:cNvSpPr>
                  <a:spLocks noChangeArrowheads="1"/>
                </p:cNvSpPr>
                <p:nvPr/>
              </p:nvSpPr>
              <p:spPr bwMode="auto">
                <a:xfrm>
                  <a:off x="2371" y="1689"/>
                  <a:ext cx="29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7" name="Rectangle 4089"/>
                <p:cNvSpPr>
                  <a:spLocks noChangeArrowheads="1"/>
                </p:cNvSpPr>
                <p:nvPr/>
              </p:nvSpPr>
              <p:spPr bwMode="auto">
                <a:xfrm>
                  <a:off x="2374" y="1689"/>
                  <a:ext cx="2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8" name="Rectangle 4090"/>
                <p:cNvSpPr>
                  <a:spLocks noChangeArrowheads="1"/>
                </p:cNvSpPr>
                <p:nvPr/>
              </p:nvSpPr>
              <p:spPr bwMode="auto">
                <a:xfrm>
                  <a:off x="2379" y="1690"/>
                  <a:ext cx="13" cy="1"/>
                </a:xfrm>
                <a:prstGeom prst="rect">
                  <a:avLst/>
                </a:prstGeom>
                <a:solidFill>
                  <a:srgbClr val="FDD78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099" name="Rectangle 4091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12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0" name="Rectangle 4092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10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1" name="Rectangle 4093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10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2" name="Rectangle 4094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8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3" name="Rectangle 4095"/>
                <p:cNvSpPr>
                  <a:spLocks noChangeArrowheads="1"/>
                </p:cNvSpPr>
                <p:nvPr/>
              </p:nvSpPr>
              <p:spPr bwMode="auto">
                <a:xfrm>
                  <a:off x="2360" y="1691"/>
                  <a:ext cx="8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4" name="Rectangle 4096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12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5" name="Rectangle 4097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10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6" name="Rectangle 4098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10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7" name="Rectangle 4099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8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8" name="Rectangle 4100"/>
                <p:cNvSpPr>
                  <a:spLocks noChangeArrowheads="1"/>
                </p:cNvSpPr>
                <p:nvPr/>
              </p:nvSpPr>
              <p:spPr bwMode="auto">
                <a:xfrm>
                  <a:off x="2360" y="1692"/>
                  <a:ext cx="79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09" name="Rectangle 4101"/>
                <p:cNvSpPr>
                  <a:spLocks noChangeArrowheads="1"/>
                </p:cNvSpPr>
                <p:nvPr/>
              </p:nvSpPr>
              <p:spPr bwMode="auto">
                <a:xfrm>
                  <a:off x="2361" y="1693"/>
                  <a:ext cx="12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0" name="Rectangle 4102"/>
                <p:cNvSpPr>
                  <a:spLocks noChangeArrowheads="1"/>
                </p:cNvSpPr>
                <p:nvPr/>
              </p:nvSpPr>
              <p:spPr bwMode="auto">
                <a:xfrm>
                  <a:off x="2361" y="1693"/>
                  <a:ext cx="10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1" name="Rectangle 4103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10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2" name="Rectangle 4104"/>
                <p:cNvSpPr>
                  <a:spLocks noChangeArrowheads="1"/>
                </p:cNvSpPr>
                <p:nvPr/>
              </p:nvSpPr>
              <p:spPr bwMode="auto">
                <a:xfrm>
                  <a:off x="2361" y="1693"/>
                  <a:ext cx="7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3" name="Rectangle 4105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7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4" name="Rectangle 4106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126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5" name="Rectangle 4107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104" cy="2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6" name="Rectangle 4108"/>
                <p:cNvSpPr>
                  <a:spLocks noChangeArrowheads="1"/>
                </p:cNvSpPr>
                <p:nvPr/>
              </p:nvSpPr>
              <p:spPr bwMode="auto">
                <a:xfrm>
                  <a:off x="2361" y="1694"/>
                  <a:ext cx="7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7" name="Rectangle 4109"/>
                <p:cNvSpPr>
                  <a:spLocks noChangeArrowheads="1"/>
                </p:cNvSpPr>
                <p:nvPr/>
              </p:nvSpPr>
              <p:spPr bwMode="auto">
                <a:xfrm>
                  <a:off x="2361" y="1695"/>
                  <a:ext cx="7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8" name="Rectangle 4110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12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19" name="Rectangle 4111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10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0" name="Rectangle 4112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10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1" name="Rectangle 4113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7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2" name="Rectangle 4114"/>
                <p:cNvSpPr>
                  <a:spLocks noChangeArrowheads="1"/>
                </p:cNvSpPr>
                <p:nvPr/>
              </p:nvSpPr>
              <p:spPr bwMode="auto">
                <a:xfrm>
                  <a:off x="2362" y="1696"/>
                  <a:ext cx="7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3" name="Rectangle 4115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12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4" name="Rectangle 4116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10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5" name="Rectangle 4117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9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6" name="Rectangle 4118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7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7" name="Rectangle 4119"/>
                <p:cNvSpPr>
                  <a:spLocks noChangeArrowheads="1"/>
                </p:cNvSpPr>
                <p:nvPr/>
              </p:nvSpPr>
              <p:spPr bwMode="auto">
                <a:xfrm>
                  <a:off x="2363" y="1697"/>
                  <a:ext cx="6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8" name="Rectangle 4120"/>
                <p:cNvSpPr>
                  <a:spLocks noChangeArrowheads="1"/>
                </p:cNvSpPr>
                <p:nvPr/>
              </p:nvSpPr>
              <p:spPr bwMode="auto">
                <a:xfrm>
                  <a:off x="2363" y="1698"/>
                  <a:ext cx="12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29" name="Rectangle 4121"/>
                <p:cNvSpPr>
                  <a:spLocks noChangeArrowheads="1"/>
                </p:cNvSpPr>
                <p:nvPr/>
              </p:nvSpPr>
              <p:spPr bwMode="auto">
                <a:xfrm>
                  <a:off x="2363" y="1698"/>
                  <a:ext cx="9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0" name="Rectangle 4122"/>
                <p:cNvSpPr>
                  <a:spLocks noChangeArrowheads="1"/>
                </p:cNvSpPr>
                <p:nvPr/>
              </p:nvSpPr>
              <p:spPr bwMode="auto">
                <a:xfrm>
                  <a:off x="2363" y="1699"/>
                  <a:ext cx="9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1" name="Rectangle 4123"/>
                <p:cNvSpPr>
                  <a:spLocks noChangeArrowheads="1"/>
                </p:cNvSpPr>
                <p:nvPr/>
              </p:nvSpPr>
              <p:spPr bwMode="auto">
                <a:xfrm>
                  <a:off x="2363" y="1698"/>
                  <a:ext cx="6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2" name="Rectangle 4124"/>
                <p:cNvSpPr>
                  <a:spLocks noChangeArrowheads="1"/>
                </p:cNvSpPr>
                <p:nvPr/>
              </p:nvSpPr>
              <p:spPr bwMode="auto">
                <a:xfrm>
                  <a:off x="2363" y="1699"/>
                  <a:ext cx="6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3" name="Rectangle 4125"/>
                <p:cNvSpPr>
                  <a:spLocks noChangeArrowheads="1"/>
                </p:cNvSpPr>
                <p:nvPr/>
              </p:nvSpPr>
              <p:spPr bwMode="auto">
                <a:xfrm>
                  <a:off x="2364" y="1699"/>
                  <a:ext cx="12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4" name="Rectangle 4126"/>
                <p:cNvSpPr>
                  <a:spLocks noChangeArrowheads="1"/>
                </p:cNvSpPr>
                <p:nvPr/>
              </p:nvSpPr>
              <p:spPr bwMode="auto">
                <a:xfrm>
                  <a:off x="2364" y="1699"/>
                  <a:ext cx="9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5" name="Rectangle 4127"/>
                <p:cNvSpPr>
                  <a:spLocks noChangeArrowheads="1"/>
                </p:cNvSpPr>
                <p:nvPr/>
              </p:nvSpPr>
              <p:spPr bwMode="auto">
                <a:xfrm>
                  <a:off x="2364" y="1700"/>
                  <a:ext cx="9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6" name="Rectangle 4128"/>
                <p:cNvSpPr>
                  <a:spLocks noChangeArrowheads="1"/>
                </p:cNvSpPr>
                <p:nvPr/>
              </p:nvSpPr>
              <p:spPr bwMode="auto">
                <a:xfrm>
                  <a:off x="2364" y="1699"/>
                  <a:ext cx="6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7" name="Rectangle 4129"/>
                <p:cNvSpPr>
                  <a:spLocks noChangeArrowheads="1"/>
                </p:cNvSpPr>
                <p:nvPr/>
              </p:nvSpPr>
              <p:spPr bwMode="auto">
                <a:xfrm>
                  <a:off x="2364" y="1700"/>
                  <a:ext cx="6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8" name="Rectangle 4130"/>
                <p:cNvSpPr>
                  <a:spLocks noChangeArrowheads="1"/>
                </p:cNvSpPr>
                <p:nvPr/>
              </p:nvSpPr>
              <p:spPr bwMode="auto">
                <a:xfrm>
                  <a:off x="2365" y="1700"/>
                  <a:ext cx="118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39" name="Rectangle 4131"/>
                <p:cNvSpPr>
                  <a:spLocks noChangeArrowheads="1"/>
                </p:cNvSpPr>
                <p:nvPr/>
              </p:nvSpPr>
              <p:spPr bwMode="auto">
                <a:xfrm>
                  <a:off x="2365" y="1700"/>
                  <a:ext cx="9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0" name="Rectangle 4132"/>
                <p:cNvSpPr>
                  <a:spLocks noChangeArrowheads="1"/>
                </p:cNvSpPr>
                <p:nvPr/>
              </p:nvSpPr>
              <p:spPr bwMode="auto">
                <a:xfrm>
                  <a:off x="2365" y="1701"/>
                  <a:ext cx="9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1" name="Rectangle 4133"/>
                <p:cNvSpPr>
                  <a:spLocks noChangeArrowheads="1"/>
                </p:cNvSpPr>
                <p:nvPr/>
              </p:nvSpPr>
              <p:spPr bwMode="auto">
                <a:xfrm>
                  <a:off x="2365" y="1700"/>
                  <a:ext cx="6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2" name="Rectangle 4134"/>
                <p:cNvSpPr>
                  <a:spLocks noChangeArrowheads="1"/>
                </p:cNvSpPr>
                <p:nvPr/>
              </p:nvSpPr>
              <p:spPr bwMode="auto">
                <a:xfrm>
                  <a:off x="2365" y="1701"/>
                  <a:ext cx="6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3" name="Rectangle 4135"/>
                <p:cNvSpPr>
                  <a:spLocks noChangeArrowheads="1"/>
                </p:cNvSpPr>
                <p:nvPr/>
              </p:nvSpPr>
              <p:spPr bwMode="auto">
                <a:xfrm>
                  <a:off x="2365" y="1702"/>
                  <a:ext cx="11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4" name="Rectangle 4136"/>
                <p:cNvSpPr>
                  <a:spLocks noChangeArrowheads="1"/>
                </p:cNvSpPr>
                <p:nvPr/>
              </p:nvSpPr>
              <p:spPr bwMode="auto">
                <a:xfrm>
                  <a:off x="2365" y="1702"/>
                  <a:ext cx="9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5" name="Rectangle 4137"/>
                <p:cNvSpPr>
                  <a:spLocks noChangeArrowheads="1"/>
                </p:cNvSpPr>
                <p:nvPr/>
              </p:nvSpPr>
              <p:spPr bwMode="auto">
                <a:xfrm>
                  <a:off x="2365" y="1702"/>
                  <a:ext cx="5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6" name="Rectangle 4138"/>
                <p:cNvSpPr>
                  <a:spLocks noChangeArrowheads="1"/>
                </p:cNvSpPr>
                <p:nvPr/>
              </p:nvSpPr>
              <p:spPr bwMode="auto">
                <a:xfrm>
                  <a:off x="2366" y="1702"/>
                  <a:ext cx="11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7" name="Rectangle 4139"/>
                <p:cNvSpPr>
                  <a:spLocks noChangeArrowheads="1"/>
                </p:cNvSpPr>
                <p:nvPr/>
              </p:nvSpPr>
              <p:spPr bwMode="auto">
                <a:xfrm>
                  <a:off x="2366" y="1702"/>
                  <a:ext cx="9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8" name="Rectangle 4140"/>
                <p:cNvSpPr>
                  <a:spLocks noChangeArrowheads="1"/>
                </p:cNvSpPr>
                <p:nvPr/>
              </p:nvSpPr>
              <p:spPr bwMode="auto">
                <a:xfrm>
                  <a:off x="2366" y="1702"/>
                  <a:ext cx="5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49" name="Rectangle 4141"/>
                <p:cNvSpPr>
                  <a:spLocks noChangeArrowheads="1"/>
                </p:cNvSpPr>
                <p:nvPr/>
              </p:nvSpPr>
              <p:spPr bwMode="auto">
                <a:xfrm>
                  <a:off x="2366" y="1703"/>
                  <a:ext cx="11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0" name="Rectangle 4142"/>
                <p:cNvSpPr>
                  <a:spLocks noChangeArrowheads="1"/>
                </p:cNvSpPr>
                <p:nvPr/>
              </p:nvSpPr>
              <p:spPr bwMode="auto">
                <a:xfrm>
                  <a:off x="2366" y="1703"/>
                  <a:ext cx="9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1" name="Rectangle 4143"/>
                <p:cNvSpPr>
                  <a:spLocks noChangeArrowheads="1"/>
                </p:cNvSpPr>
                <p:nvPr/>
              </p:nvSpPr>
              <p:spPr bwMode="auto">
                <a:xfrm>
                  <a:off x="2366" y="1704"/>
                  <a:ext cx="9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2" name="Rectangle 4144"/>
                <p:cNvSpPr>
                  <a:spLocks noChangeArrowheads="1"/>
                </p:cNvSpPr>
                <p:nvPr/>
              </p:nvSpPr>
              <p:spPr bwMode="auto">
                <a:xfrm>
                  <a:off x="2366" y="1703"/>
                  <a:ext cx="5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3" name="Rectangle 4145"/>
                <p:cNvSpPr>
                  <a:spLocks noChangeArrowheads="1"/>
                </p:cNvSpPr>
                <p:nvPr/>
              </p:nvSpPr>
              <p:spPr bwMode="auto">
                <a:xfrm>
                  <a:off x="2366" y="1704"/>
                  <a:ext cx="54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4" name="Rectangle 4146"/>
                <p:cNvSpPr>
                  <a:spLocks noChangeArrowheads="1"/>
                </p:cNvSpPr>
                <p:nvPr/>
              </p:nvSpPr>
              <p:spPr bwMode="auto">
                <a:xfrm>
                  <a:off x="2367" y="1704"/>
                  <a:ext cx="11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5" name="Rectangle 4147"/>
                <p:cNvSpPr>
                  <a:spLocks noChangeArrowheads="1"/>
                </p:cNvSpPr>
                <p:nvPr/>
              </p:nvSpPr>
              <p:spPr bwMode="auto">
                <a:xfrm>
                  <a:off x="2367" y="1704"/>
                  <a:ext cx="8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6" name="Rectangle 4148"/>
                <p:cNvSpPr>
                  <a:spLocks noChangeArrowheads="1"/>
                </p:cNvSpPr>
                <p:nvPr/>
              </p:nvSpPr>
              <p:spPr bwMode="auto">
                <a:xfrm>
                  <a:off x="2367" y="1704"/>
                  <a:ext cx="51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7" name="Rectangle 4149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11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8" name="Rectangle 4150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8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59" name="Rectangle 4151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4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0" name="Rectangle 4152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11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1" name="Rectangle 4153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8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2" name="Rectangle 4154"/>
                <p:cNvSpPr>
                  <a:spLocks noChangeArrowheads="1"/>
                </p:cNvSpPr>
                <p:nvPr/>
              </p:nvSpPr>
              <p:spPr bwMode="auto">
                <a:xfrm>
                  <a:off x="2368" y="1705"/>
                  <a:ext cx="47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3" name="Rectangle 4155"/>
                <p:cNvSpPr>
                  <a:spLocks noChangeArrowheads="1"/>
                </p:cNvSpPr>
                <p:nvPr/>
              </p:nvSpPr>
              <p:spPr bwMode="auto">
                <a:xfrm>
                  <a:off x="2369" y="1706"/>
                  <a:ext cx="11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4" name="Rectangle 4156"/>
                <p:cNvSpPr>
                  <a:spLocks noChangeArrowheads="1"/>
                </p:cNvSpPr>
                <p:nvPr/>
              </p:nvSpPr>
              <p:spPr bwMode="auto">
                <a:xfrm>
                  <a:off x="2369" y="1706"/>
                  <a:ext cx="8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5" name="Rectangle 4157"/>
                <p:cNvSpPr>
                  <a:spLocks noChangeArrowheads="1"/>
                </p:cNvSpPr>
                <p:nvPr/>
              </p:nvSpPr>
              <p:spPr bwMode="auto">
                <a:xfrm>
                  <a:off x="2369" y="1706"/>
                  <a:ext cx="43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6" name="Rectangle 4158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10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7" name="Rectangle 4159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8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8" name="Rectangle 4160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8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69" name="Rectangle 4161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40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0" name="Rectangle 4162"/>
                <p:cNvSpPr>
                  <a:spLocks noChangeArrowheads="1"/>
                </p:cNvSpPr>
                <p:nvPr/>
              </p:nvSpPr>
              <p:spPr bwMode="auto">
                <a:xfrm>
                  <a:off x="2370" y="1707"/>
                  <a:ext cx="38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1" name="Rectangle 4163"/>
                <p:cNvSpPr>
                  <a:spLocks noChangeArrowheads="1"/>
                </p:cNvSpPr>
                <p:nvPr/>
              </p:nvSpPr>
              <p:spPr bwMode="auto">
                <a:xfrm>
                  <a:off x="2370" y="1708"/>
                  <a:ext cx="108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2" name="Rectangle 4164"/>
                <p:cNvSpPr>
                  <a:spLocks noChangeArrowheads="1"/>
                </p:cNvSpPr>
                <p:nvPr/>
              </p:nvSpPr>
              <p:spPr bwMode="auto">
                <a:xfrm>
                  <a:off x="2370" y="1708"/>
                  <a:ext cx="8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3" name="Rectangle 4165"/>
                <p:cNvSpPr>
                  <a:spLocks noChangeArrowheads="1"/>
                </p:cNvSpPr>
                <p:nvPr/>
              </p:nvSpPr>
              <p:spPr bwMode="auto">
                <a:xfrm>
                  <a:off x="2370" y="1708"/>
                  <a:ext cx="35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4" name="Rectangle 4166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10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5" name="Rectangle 4167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7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6" name="Rectangle 4168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32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7" name="Rectangle 4169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10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8" name="Rectangle 4170"/>
                <p:cNvSpPr>
                  <a:spLocks noChangeArrowheads="1"/>
                </p:cNvSpPr>
                <p:nvPr/>
              </p:nvSpPr>
              <p:spPr bwMode="auto">
                <a:xfrm>
                  <a:off x="2371" y="1709"/>
                  <a:ext cx="7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79" name="Rectangle 4171"/>
                <p:cNvSpPr>
                  <a:spLocks noChangeArrowheads="1"/>
                </p:cNvSpPr>
                <p:nvPr/>
              </p:nvSpPr>
              <p:spPr bwMode="auto">
                <a:xfrm>
                  <a:off x="2373" y="1709"/>
                  <a:ext cx="2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0" name="Rectangle 4172"/>
                <p:cNvSpPr>
                  <a:spLocks noChangeArrowheads="1"/>
                </p:cNvSpPr>
                <p:nvPr/>
              </p:nvSpPr>
              <p:spPr bwMode="auto">
                <a:xfrm>
                  <a:off x="2372" y="1710"/>
                  <a:ext cx="10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1" name="Rectangle 4173"/>
                <p:cNvSpPr>
                  <a:spLocks noChangeArrowheads="1"/>
                </p:cNvSpPr>
                <p:nvPr/>
              </p:nvSpPr>
              <p:spPr bwMode="auto">
                <a:xfrm>
                  <a:off x="2372" y="1710"/>
                  <a:ext cx="7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2" name="Rectangle 4174"/>
                <p:cNvSpPr>
                  <a:spLocks noChangeArrowheads="1"/>
                </p:cNvSpPr>
                <p:nvPr/>
              </p:nvSpPr>
              <p:spPr bwMode="auto">
                <a:xfrm>
                  <a:off x="2378" y="1710"/>
                  <a:ext cx="16" cy="1"/>
                </a:xfrm>
                <a:prstGeom prst="rect">
                  <a:avLst/>
                </a:prstGeom>
                <a:solidFill>
                  <a:srgbClr val="FCCA5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3" name="Rectangle 4175"/>
                <p:cNvSpPr>
                  <a:spLocks noChangeArrowheads="1"/>
                </p:cNvSpPr>
                <p:nvPr/>
              </p:nvSpPr>
              <p:spPr bwMode="auto">
                <a:xfrm>
                  <a:off x="2373" y="1710"/>
                  <a:ext cx="102" cy="2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4" name="Rectangle 4176"/>
                <p:cNvSpPr>
                  <a:spLocks noChangeArrowheads="1"/>
                </p:cNvSpPr>
                <p:nvPr/>
              </p:nvSpPr>
              <p:spPr bwMode="auto">
                <a:xfrm>
                  <a:off x="2373" y="1710"/>
                  <a:ext cx="7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5" name="Rectangle 4177"/>
                <p:cNvSpPr>
                  <a:spLocks noChangeArrowheads="1"/>
                </p:cNvSpPr>
                <p:nvPr/>
              </p:nvSpPr>
              <p:spPr bwMode="auto">
                <a:xfrm>
                  <a:off x="2373" y="1711"/>
                  <a:ext cx="7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6" name="Rectangle 4178"/>
                <p:cNvSpPr>
                  <a:spLocks noChangeArrowheads="1"/>
                </p:cNvSpPr>
                <p:nvPr/>
              </p:nvSpPr>
              <p:spPr bwMode="auto">
                <a:xfrm>
                  <a:off x="2373" y="1712"/>
                  <a:ext cx="10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7" name="Rectangle 4179"/>
                <p:cNvSpPr>
                  <a:spLocks noChangeArrowheads="1"/>
                </p:cNvSpPr>
                <p:nvPr/>
              </p:nvSpPr>
              <p:spPr bwMode="auto">
                <a:xfrm>
                  <a:off x="2373" y="1712"/>
                  <a:ext cx="7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8" name="Rectangle 4180"/>
                <p:cNvSpPr>
                  <a:spLocks noChangeArrowheads="1"/>
                </p:cNvSpPr>
                <p:nvPr/>
              </p:nvSpPr>
              <p:spPr bwMode="auto">
                <a:xfrm>
                  <a:off x="2374" y="1712"/>
                  <a:ext cx="10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89" name="Rectangle 4181"/>
                <p:cNvSpPr>
                  <a:spLocks noChangeArrowheads="1"/>
                </p:cNvSpPr>
                <p:nvPr/>
              </p:nvSpPr>
              <p:spPr bwMode="auto">
                <a:xfrm>
                  <a:off x="2374" y="1712"/>
                  <a:ext cx="7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0" name="Rectangle 4182"/>
                <p:cNvSpPr>
                  <a:spLocks noChangeArrowheads="1"/>
                </p:cNvSpPr>
                <p:nvPr/>
              </p:nvSpPr>
              <p:spPr bwMode="auto">
                <a:xfrm>
                  <a:off x="2374" y="1713"/>
                  <a:ext cx="9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1" name="Rectangle 4183"/>
                <p:cNvSpPr>
                  <a:spLocks noChangeArrowheads="1"/>
                </p:cNvSpPr>
                <p:nvPr/>
              </p:nvSpPr>
              <p:spPr bwMode="auto">
                <a:xfrm>
                  <a:off x="2374" y="1713"/>
                  <a:ext cx="6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2" name="Rectangle 4184"/>
                <p:cNvSpPr>
                  <a:spLocks noChangeArrowheads="1"/>
                </p:cNvSpPr>
                <p:nvPr/>
              </p:nvSpPr>
              <p:spPr bwMode="auto">
                <a:xfrm>
                  <a:off x="2375" y="1713"/>
                  <a:ext cx="97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3" name="Rectangle 4185"/>
                <p:cNvSpPr>
                  <a:spLocks noChangeArrowheads="1"/>
                </p:cNvSpPr>
                <p:nvPr/>
              </p:nvSpPr>
              <p:spPr bwMode="auto">
                <a:xfrm>
                  <a:off x="2375" y="1713"/>
                  <a:ext cx="67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4" name="Rectangle 4186"/>
                <p:cNvSpPr>
                  <a:spLocks noChangeArrowheads="1"/>
                </p:cNvSpPr>
                <p:nvPr/>
              </p:nvSpPr>
              <p:spPr bwMode="auto">
                <a:xfrm>
                  <a:off x="2376" y="1714"/>
                  <a:ext cx="9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5" name="Rectangle 4187"/>
                <p:cNvSpPr>
                  <a:spLocks noChangeArrowheads="1"/>
                </p:cNvSpPr>
                <p:nvPr/>
              </p:nvSpPr>
              <p:spPr bwMode="auto">
                <a:xfrm>
                  <a:off x="2376" y="1714"/>
                  <a:ext cx="6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6" name="Rectangle 4188"/>
                <p:cNvSpPr>
                  <a:spLocks noChangeArrowheads="1"/>
                </p:cNvSpPr>
                <p:nvPr/>
              </p:nvSpPr>
              <p:spPr bwMode="auto">
                <a:xfrm>
                  <a:off x="2377" y="1715"/>
                  <a:ext cx="93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7" name="Rectangle 4189"/>
                <p:cNvSpPr>
                  <a:spLocks noChangeArrowheads="1"/>
                </p:cNvSpPr>
                <p:nvPr/>
              </p:nvSpPr>
              <p:spPr bwMode="auto">
                <a:xfrm>
                  <a:off x="2377" y="1715"/>
                  <a:ext cx="6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8" name="Rectangle 4190"/>
                <p:cNvSpPr>
                  <a:spLocks noChangeArrowheads="1"/>
                </p:cNvSpPr>
                <p:nvPr/>
              </p:nvSpPr>
              <p:spPr bwMode="auto">
                <a:xfrm>
                  <a:off x="2378" y="1715"/>
                  <a:ext cx="9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199" name="Rectangle 4191"/>
                <p:cNvSpPr>
                  <a:spLocks noChangeArrowheads="1"/>
                </p:cNvSpPr>
                <p:nvPr/>
              </p:nvSpPr>
              <p:spPr bwMode="auto">
                <a:xfrm>
                  <a:off x="2378" y="1715"/>
                  <a:ext cx="61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0" name="Rectangle 4192"/>
                <p:cNvSpPr>
                  <a:spLocks noChangeArrowheads="1"/>
                </p:cNvSpPr>
                <p:nvPr/>
              </p:nvSpPr>
              <p:spPr bwMode="auto">
                <a:xfrm>
                  <a:off x="2378" y="1716"/>
                  <a:ext cx="91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1" name="Rectangle 4193"/>
                <p:cNvSpPr>
                  <a:spLocks noChangeArrowheads="1"/>
                </p:cNvSpPr>
                <p:nvPr/>
              </p:nvSpPr>
              <p:spPr bwMode="auto">
                <a:xfrm>
                  <a:off x="2378" y="1716"/>
                  <a:ext cx="6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2" name="Rectangle 4194"/>
                <p:cNvSpPr>
                  <a:spLocks noChangeArrowheads="1"/>
                </p:cNvSpPr>
                <p:nvPr/>
              </p:nvSpPr>
              <p:spPr bwMode="auto">
                <a:xfrm>
                  <a:off x="2379" y="1717"/>
                  <a:ext cx="9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3" name="Rectangle 4195"/>
                <p:cNvSpPr>
                  <a:spLocks noChangeArrowheads="1"/>
                </p:cNvSpPr>
                <p:nvPr/>
              </p:nvSpPr>
              <p:spPr bwMode="auto">
                <a:xfrm>
                  <a:off x="2379" y="1717"/>
                  <a:ext cx="5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4" name="Rectangle 4196"/>
                <p:cNvSpPr>
                  <a:spLocks noChangeArrowheads="1"/>
                </p:cNvSpPr>
                <p:nvPr/>
              </p:nvSpPr>
              <p:spPr bwMode="auto">
                <a:xfrm>
                  <a:off x="2380" y="1717"/>
                  <a:ext cx="87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5" name="Rectangle 4197"/>
                <p:cNvSpPr>
                  <a:spLocks noChangeArrowheads="1"/>
                </p:cNvSpPr>
                <p:nvPr/>
              </p:nvSpPr>
              <p:spPr bwMode="auto">
                <a:xfrm>
                  <a:off x="2380" y="1717"/>
                  <a:ext cx="5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6" name="Rectangle 4198"/>
                <p:cNvSpPr>
                  <a:spLocks noChangeArrowheads="1"/>
                </p:cNvSpPr>
                <p:nvPr/>
              </p:nvSpPr>
              <p:spPr bwMode="auto">
                <a:xfrm>
                  <a:off x="2381" y="1718"/>
                  <a:ext cx="8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7" name="Rectangle 4199"/>
                <p:cNvSpPr>
                  <a:spLocks noChangeArrowheads="1"/>
                </p:cNvSpPr>
                <p:nvPr/>
              </p:nvSpPr>
              <p:spPr bwMode="auto">
                <a:xfrm>
                  <a:off x="2381" y="1718"/>
                  <a:ext cx="5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8" name="Rectangle 4200"/>
                <p:cNvSpPr>
                  <a:spLocks noChangeArrowheads="1"/>
                </p:cNvSpPr>
                <p:nvPr/>
              </p:nvSpPr>
              <p:spPr bwMode="auto">
                <a:xfrm>
                  <a:off x="2381" y="1718"/>
                  <a:ext cx="8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09" name="Rectangle 4201"/>
                <p:cNvSpPr>
                  <a:spLocks noChangeArrowheads="1"/>
                </p:cNvSpPr>
                <p:nvPr/>
              </p:nvSpPr>
              <p:spPr bwMode="auto">
                <a:xfrm>
                  <a:off x="2381" y="1718"/>
                  <a:ext cx="5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0" name="Rectangle 4202"/>
                <p:cNvSpPr>
                  <a:spLocks noChangeArrowheads="1"/>
                </p:cNvSpPr>
                <p:nvPr/>
              </p:nvSpPr>
              <p:spPr bwMode="auto">
                <a:xfrm>
                  <a:off x="2382" y="1719"/>
                  <a:ext cx="8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1" name="Rectangle 4203"/>
                <p:cNvSpPr>
                  <a:spLocks noChangeArrowheads="1"/>
                </p:cNvSpPr>
                <p:nvPr/>
              </p:nvSpPr>
              <p:spPr bwMode="auto">
                <a:xfrm>
                  <a:off x="2382" y="1719"/>
                  <a:ext cx="5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2" name="Rectangle 4204"/>
                <p:cNvSpPr>
                  <a:spLocks noChangeArrowheads="1"/>
                </p:cNvSpPr>
                <p:nvPr/>
              </p:nvSpPr>
              <p:spPr bwMode="auto">
                <a:xfrm>
                  <a:off x="2383" y="1720"/>
                  <a:ext cx="8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3" name="Rectangle 4205"/>
                <p:cNvSpPr>
                  <a:spLocks noChangeArrowheads="1"/>
                </p:cNvSpPr>
                <p:nvPr/>
              </p:nvSpPr>
              <p:spPr bwMode="auto">
                <a:xfrm>
                  <a:off x="2383" y="1720"/>
                  <a:ext cx="4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4" name="Rectangle 4206"/>
                <p:cNvSpPr>
                  <a:spLocks noChangeArrowheads="1"/>
                </p:cNvSpPr>
                <p:nvPr/>
              </p:nvSpPr>
              <p:spPr bwMode="auto">
                <a:xfrm>
                  <a:off x="2384" y="1720"/>
                  <a:ext cx="8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5" name="Rectangle 4207"/>
                <p:cNvSpPr>
                  <a:spLocks noChangeArrowheads="1"/>
                </p:cNvSpPr>
                <p:nvPr/>
              </p:nvSpPr>
              <p:spPr bwMode="auto">
                <a:xfrm>
                  <a:off x="2384" y="1720"/>
                  <a:ext cx="45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6" name="Rectangle 4208"/>
                <p:cNvSpPr>
                  <a:spLocks noChangeArrowheads="1"/>
                </p:cNvSpPr>
                <p:nvPr/>
              </p:nvSpPr>
              <p:spPr bwMode="auto">
                <a:xfrm>
                  <a:off x="2384" y="1721"/>
                  <a:ext cx="7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7" name="Rectangle 4209"/>
                <p:cNvSpPr>
                  <a:spLocks noChangeArrowheads="1"/>
                </p:cNvSpPr>
                <p:nvPr/>
              </p:nvSpPr>
              <p:spPr bwMode="auto">
                <a:xfrm>
                  <a:off x="2384" y="1721"/>
                  <a:ext cx="44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8" name="Rectangle 4210"/>
                <p:cNvSpPr>
                  <a:spLocks noChangeArrowheads="1"/>
                </p:cNvSpPr>
                <p:nvPr/>
              </p:nvSpPr>
              <p:spPr bwMode="auto">
                <a:xfrm>
                  <a:off x="2386" y="1722"/>
                  <a:ext cx="76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19" name="Rectangle 4211"/>
                <p:cNvSpPr>
                  <a:spLocks noChangeArrowheads="1"/>
                </p:cNvSpPr>
                <p:nvPr/>
              </p:nvSpPr>
              <p:spPr bwMode="auto">
                <a:xfrm>
                  <a:off x="2386" y="1722"/>
                  <a:ext cx="4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0" name="Rectangle 4212"/>
                <p:cNvSpPr>
                  <a:spLocks noChangeArrowheads="1"/>
                </p:cNvSpPr>
                <p:nvPr/>
              </p:nvSpPr>
              <p:spPr bwMode="auto">
                <a:xfrm>
                  <a:off x="2387" y="1722"/>
                  <a:ext cx="74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1" name="Rectangle 4213"/>
                <p:cNvSpPr>
                  <a:spLocks noChangeArrowheads="1"/>
                </p:cNvSpPr>
                <p:nvPr/>
              </p:nvSpPr>
              <p:spPr bwMode="auto">
                <a:xfrm>
                  <a:off x="2387" y="1722"/>
                  <a:ext cx="38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2" name="Rectangle 4214"/>
                <p:cNvSpPr>
                  <a:spLocks noChangeArrowheads="1"/>
                </p:cNvSpPr>
                <p:nvPr/>
              </p:nvSpPr>
              <p:spPr bwMode="auto">
                <a:xfrm>
                  <a:off x="2387" y="1723"/>
                  <a:ext cx="72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3" name="Rectangle 4215"/>
                <p:cNvSpPr>
                  <a:spLocks noChangeArrowheads="1"/>
                </p:cNvSpPr>
                <p:nvPr/>
              </p:nvSpPr>
              <p:spPr bwMode="auto">
                <a:xfrm>
                  <a:off x="2387" y="1723"/>
                  <a:ext cx="3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4" name="Rectangle 4216"/>
                <p:cNvSpPr>
                  <a:spLocks noChangeArrowheads="1"/>
                </p:cNvSpPr>
                <p:nvPr/>
              </p:nvSpPr>
              <p:spPr bwMode="auto">
                <a:xfrm>
                  <a:off x="2389" y="1723"/>
                  <a:ext cx="6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5" name="Rectangle 4217"/>
                <p:cNvSpPr>
                  <a:spLocks noChangeArrowheads="1"/>
                </p:cNvSpPr>
                <p:nvPr/>
              </p:nvSpPr>
              <p:spPr bwMode="auto">
                <a:xfrm>
                  <a:off x="2389" y="1723"/>
                  <a:ext cx="3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6" name="Rectangle 4218"/>
                <p:cNvSpPr>
                  <a:spLocks noChangeArrowheads="1"/>
                </p:cNvSpPr>
                <p:nvPr/>
              </p:nvSpPr>
              <p:spPr bwMode="auto">
                <a:xfrm>
                  <a:off x="2390" y="1724"/>
                  <a:ext cx="67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7" name="Rectangle 4219"/>
                <p:cNvSpPr>
                  <a:spLocks noChangeArrowheads="1"/>
                </p:cNvSpPr>
                <p:nvPr/>
              </p:nvSpPr>
              <p:spPr bwMode="auto">
                <a:xfrm>
                  <a:off x="2390" y="1724"/>
                  <a:ext cx="30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8" name="Rectangle 4220"/>
                <p:cNvSpPr>
                  <a:spLocks noChangeArrowheads="1"/>
                </p:cNvSpPr>
                <p:nvPr/>
              </p:nvSpPr>
              <p:spPr bwMode="auto">
                <a:xfrm>
                  <a:off x="2391" y="1725"/>
                  <a:ext cx="6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29" name="Rectangle 4221"/>
                <p:cNvSpPr>
                  <a:spLocks noChangeArrowheads="1"/>
                </p:cNvSpPr>
                <p:nvPr/>
              </p:nvSpPr>
              <p:spPr bwMode="auto">
                <a:xfrm>
                  <a:off x="2391" y="1725"/>
                  <a:ext cx="2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30" name="Rectangle 4222"/>
                <p:cNvSpPr>
                  <a:spLocks noChangeArrowheads="1"/>
                </p:cNvSpPr>
                <p:nvPr/>
              </p:nvSpPr>
              <p:spPr bwMode="auto">
                <a:xfrm>
                  <a:off x="2392" y="1725"/>
                  <a:ext cx="63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31" name="Rectangle 4223"/>
                <p:cNvSpPr>
                  <a:spLocks noChangeArrowheads="1"/>
                </p:cNvSpPr>
                <p:nvPr/>
              </p:nvSpPr>
              <p:spPr bwMode="auto">
                <a:xfrm>
                  <a:off x="2392" y="1725"/>
                  <a:ext cx="23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32" name="Rectangle 4224"/>
                <p:cNvSpPr>
                  <a:spLocks noChangeArrowheads="1"/>
                </p:cNvSpPr>
                <p:nvPr/>
              </p:nvSpPr>
              <p:spPr bwMode="auto">
                <a:xfrm>
                  <a:off x="2394" y="1726"/>
                  <a:ext cx="60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33" name="Rectangle 4225"/>
                <p:cNvSpPr>
                  <a:spLocks noChangeArrowheads="1"/>
                </p:cNvSpPr>
                <p:nvPr/>
              </p:nvSpPr>
              <p:spPr bwMode="auto">
                <a:xfrm>
                  <a:off x="2394" y="1726"/>
                  <a:ext cx="19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34" name="Rectangle 4226"/>
                <p:cNvSpPr>
                  <a:spLocks noChangeArrowheads="1"/>
                </p:cNvSpPr>
                <p:nvPr/>
              </p:nvSpPr>
              <p:spPr bwMode="auto">
                <a:xfrm>
                  <a:off x="2394" y="1726"/>
                  <a:ext cx="59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35" name="Rectangle 4227"/>
                <p:cNvSpPr>
                  <a:spLocks noChangeArrowheads="1"/>
                </p:cNvSpPr>
                <p:nvPr/>
              </p:nvSpPr>
              <p:spPr bwMode="auto">
                <a:xfrm>
                  <a:off x="2394" y="1726"/>
                  <a:ext cx="16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36" name="Rectangle 4228"/>
                <p:cNvSpPr>
                  <a:spLocks noChangeArrowheads="1"/>
                </p:cNvSpPr>
                <p:nvPr/>
              </p:nvSpPr>
              <p:spPr bwMode="auto">
                <a:xfrm>
                  <a:off x="2396" y="1727"/>
                  <a:ext cx="55" cy="1"/>
                </a:xfrm>
                <a:prstGeom prst="rect">
                  <a:avLst/>
                </a:prstGeom>
                <a:solidFill>
                  <a:srgbClr val="F9AE0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03237" name="Rectangle 4229"/>
                <p:cNvSpPr>
                  <a:spLocks noChangeArrowheads="1"/>
                </p:cNvSpPr>
                <p:nvPr/>
              </p:nvSpPr>
              <p:spPr bwMode="auto">
                <a:xfrm>
                  <a:off x="2396" y="1727"/>
                  <a:ext cx="12" cy="1"/>
                </a:xfrm>
                <a:prstGeom prst="rect">
                  <a:avLst/>
                </a:prstGeom>
                <a:solidFill>
                  <a:srgbClr val="FBBC3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18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303238" name="Rectangle 4230"/>
              <p:cNvSpPr>
                <a:spLocks noChangeArrowheads="1"/>
              </p:cNvSpPr>
              <p:nvPr/>
            </p:nvSpPr>
            <p:spPr bwMode="auto">
              <a:xfrm>
                <a:off x="4118" y="1923"/>
                <a:ext cx="51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3239" name="Rectangle 4231"/>
              <p:cNvSpPr>
                <a:spLocks noChangeArrowheads="1"/>
              </p:cNvSpPr>
              <p:nvPr/>
            </p:nvSpPr>
            <p:spPr bwMode="auto">
              <a:xfrm>
                <a:off x="4118" y="1923"/>
                <a:ext cx="6" cy="1"/>
              </a:xfrm>
              <a:prstGeom prst="rect">
                <a:avLst/>
              </a:prstGeom>
              <a:solidFill>
                <a:srgbClr val="FBBC3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3240" name="Rectangle 4232"/>
              <p:cNvSpPr>
                <a:spLocks noChangeArrowheads="1"/>
              </p:cNvSpPr>
              <p:nvPr/>
            </p:nvSpPr>
            <p:spPr bwMode="auto">
              <a:xfrm>
                <a:off x="4119" y="1923"/>
                <a:ext cx="49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3241" name="Rectangle 4233"/>
              <p:cNvSpPr>
                <a:spLocks noChangeArrowheads="1"/>
              </p:cNvSpPr>
              <p:nvPr/>
            </p:nvSpPr>
            <p:spPr bwMode="auto">
              <a:xfrm>
                <a:off x="4119" y="1923"/>
                <a:ext cx="1" cy="1"/>
              </a:xfrm>
              <a:prstGeom prst="rect">
                <a:avLst/>
              </a:prstGeom>
              <a:solidFill>
                <a:srgbClr val="FBBC3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3242" name="Rectangle 4234"/>
              <p:cNvSpPr>
                <a:spLocks noChangeArrowheads="1"/>
              </p:cNvSpPr>
              <p:nvPr/>
            </p:nvSpPr>
            <p:spPr bwMode="auto">
              <a:xfrm>
                <a:off x="4121" y="1924"/>
                <a:ext cx="45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3243" name="Rectangle 4235"/>
              <p:cNvSpPr>
                <a:spLocks noChangeArrowheads="1"/>
              </p:cNvSpPr>
              <p:nvPr/>
            </p:nvSpPr>
            <p:spPr bwMode="auto">
              <a:xfrm>
                <a:off x="4123" y="1925"/>
                <a:ext cx="41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3244" name="Rectangle 4236"/>
              <p:cNvSpPr>
                <a:spLocks noChangeArrowheads="1"/>
              </p:cNvSpPr>
              <p:nvPr/>
            </p:nvSpPr>
            <p:spPr bwMode="auto">
              <a:xfrm>
                <a:off x="4125" y="1925"/>
                <a:ext cx="37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3245" name="Rectangle 4237"/>
              <p:cNvSpPr>
                <a:spLocks noChangeArrowheads="1"/>
              </p:cNvSpPr>
              <p:nvPr/>
            </p:nvSpPr>
            <p:spPr bwMode="auto">
              <a:xfrm>
                <a:off x="4126" y="1926"/>
                <a:ext cx="35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3246" name="Rectangle 4238"/>
              <p:cNvSpPr>
                <a:spLocks noChangeArrowheads="1"/>
              </p:cNvSpPr>
              <p:nvPr/>
            </p:nvSpPr>
            <p:spPr bwMode="auto">
              <a:xfrm>
                <a:off x="4128" y="1926"/>
                <a:ext cx="31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03247" name="Rectangle 4239"/>
              <p:cNvSpPr>
                <a:spLocks noChangeArrowheads="1"/>
              </p:cNvSpPr>
              <p:nvPr/>
            </p:nvSpPr>
            <p:spPr bwMode="auto">
              <a:xfrm>
                <a:off x="4134" y="1927"/>
                <a:ext cx="19" cy="1"/>
              </a:xfrm>
              <a:prstGeom prst="rect">
                <a:avLst/>
              </a:prstGeom>
              <a:solidFill>
                <a:srgbClr val="F9AE0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8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sp>
        <p:nvSpPr>
          <p:cNvPr id="303249" name="AutoShape 4241"/>
          <p:cNvSpPr>
            <a:spLocks noChangeArrowheads="1"/>
          </p:cNvSpPr>
          <p:nvPr/>
        </p:nvSpPr>
        <p:spPr bwMode="auto">
          <a:xfrm>
            <a:off x="1344613" y="4289425"/>
            <a:ext cx="3025775" cy="1855788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bg1"/>
            </a:solidFill>
            <a:round/>
            <a:headEnd/>
            <a:tailEnd type="none" w="lg" len="lg"/>
          </a:ln>
          <a:effectLst/>
        </p:spPr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7" name="Group 4308"/>
          <p:cNvGrpSpPr>
            <a:grpSpLocks/>
          </p:cNvGrpSpPr>
          <p:nvPr/>
        </p:nvGrpSpPr>
        <p:grpSpPr bwMode="auto">
          <a:xfrm>
            <a:off x="3562350" y="2076450"/>
            <a:ext cx="3457575" cy="1057275"/>
            <a:chOff x="2244" y="1320"/>
            <a:chExt cx="2178" cy="666"/>
          </a:xfrm>
        </p:grpSpPr>
        <p:sp>
          <p:nvSpPr>
            <p:cNvPr id="303285" name="Freeform 4277"/>
            <p:cNvSpPr>
              <a:spLocks/>
            </p:cNvSpPr>
            <p:nvPr/>
          </p:nvSpPr>
          <p:spPr bwMode="auto">
            <a:xfrm>
              <a:off x="2244" y="1320"/>
              <a:ext cx="2178" cy="662"/>
            </a:xfrm>
            <a:custGeom>
              <a:avLst/>
              <a:gdLst/>
              <a:ahLst/>
              <a:cxnLst>
                <a:cxn ang="0">
                  <a:pos x="1974" y="0"/>
                </a:cxn>
                <a:cxn ang="0">
                  <a:pos x="2178" y="96"/>
                </a:cxn>
                <a:cxn ang="0">
                  <a:pos x="204" y="662"/>
                </a:cxn>
                <a:cxn ang="0">
                  <a:pos x="0" y="438"/>
                </a:cxn>
                <a:cxn ang="0">
                  <a:pos x="516" y="324"/>
                </a:cxn>
                <a:cxn ang="0">
                  <a:pos x="1974" y="0"/>
                </a:cxn>
              </a:cxnLst>
              <a:rect l="0" t="0" r="r" b="b"/>
              <a:pathLst>
                <a:path w="2178" h="662">
                  <a:moveTo>
                    <a:pt x="1974" y="0"/>
                  </a:moveTo>
                  <a:lnTo>
                    <a:pt x="2178" y="96"/>
                  </a:lnTo>
                  <a:lnTo>
                    <a:pt x="204" y="662"/>
                  </a:lnTo>
                  <a:lnTo>
                    <a:pt x="0" y="438"/>
                  </a:lnTo>
                  <a:lnTo>
                    <a:pt x="516" y="324"/>
                  </a:lnTo>
                  <a:lnTo>
                    <a:pt x="1974" y="0"/>
                  </a:lnTo>
                  <a:close/>
                </a:path>
              </a:pathLst>
            </a:custGeom>
            <a:solidFill>
              <a:srgbClr val="FFCC00"/>
            </a:solidFill>
            <a:ln w="25400" cap="flat" cmpd="sng">
              <a:noFill/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3314" name="Freeform 4306"/>
            <p:cNvSpPr>
              <a:spLocks/>
            </p:cNvSpPr>
            <p:nvPr/>
          </p:nvSpPr>
          <p:spPr bwMode="auto">
            <a:xfrm>
              <a:off x="2256" y="1422"/>
              <a:ext cx="2154" cy="564"/>
            </a:xfrm>
            <a:custGeom>
              <a:avLst/>
              <a:gdLst/>
              <a:ahLst/>
              <a:cxnLst>
                <a:cxn ang="0">
                  <a:pos x="2154" y="0"/>
                </a:cxn>
                <a:cxn ang="0">
                  <a:pos x="186" y="564"/>
                </a:cxn>
                <a:cxn ang="0">
                  <a:pos x="0" y="342"/>
                </a:cxn>
              </a:cxnLst>
              <a:rect l="0" t="0" r="r" b="b"/>
              <a:pathLst>
                <a:path w="2154" h="564">
                  <a:moveTo>
                    <a:pt x="2154" y="0"/>
                  </a:moveTo>
                  <a:lnTo>
                    <a:pt x="186" y="564"/>
                  </a:lnTo>
                  <a:lnTo>
                    <a:pt x="0" y="342"/>
                  </a:lnTo>
                </a:path>
              </a:pathLst>
            </a:custGeom>
            <a:noFill/>
            <a:ln w="38100" cap="flat" cmpd="sng">
              <a:solidFill>
                <a:srgbClr val="FFFF66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3310" name="Picture 43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6325" y="1593850"/>
            <a:ext cx="3213100" cy="132715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</p:pic>
      <p:sp>
        <p:nvSpPr>
          <p:cNvPr id="303319" name="Oval 4311"/>
          <p:cNvSpPr>
            <a:spLocks noChangeAspect="1" noChangeArrowheads="1"/>
          </p:cNvSpPr>
          <p:nvPr/>
        </p:nvSpPr>
        <p:spPr bwMode="auto">
          <a:xfrm rot="-657615">
            <a:off x="2860675" y="2809875"/>
            <a:ext cx="227013" cy="107950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5400">
            <a:noFill/>
            <a:round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8" name="Group 4307"/>
          <p:cNvGrpSpPr>
            <a:grpSpLocks/>
          </p:cNvGrpSpPr>
          <p:nvPr/>
        </p:nvGrpSpPr>
        <p:grpSpPr bwMode="auto">
          <a:xfrm>
            <a:off x="2682875" y="1189038"/>
            <a:ext cx="4811713" cy="1479550"/>
            <a:chOff x="1690" y="761"/>
            <a:chExt cx="3031" cy="932"/>
          </a:xfrm>
        </p:grpSpPr>
        <p:sp>
          <p:nvSpPr>
            <p:cNvPr id="303284" name="Freeform 4276"/>
            <p:cNvSpPr>
              <a:spLocks/>
            </p:cNvSpPr>
            <p:nvPr/>
          </p:nvSpPr>
          <p:spPr bwMode="auto">
            <a:xfrm>
              <a:off x="1690" y="761"/>
              <a:ext cx="3031" cy="926"/>
            </a:xfrm>
            <a:custGeom>
              <a:avLst/>
              <a:gdLst/>
              <a:ahLst/>
              <a:cxnLst>
                <a:cxn ang="0">
                  <a:pos x="2380" y="189"/>
                </a:cxn>
                <a:cxn ang="0">
                  <a:pos x="2729" y="388"/>
                </a:cxn>
                <a:cxn ang="0">
                  <a:pos x="708" y="869"/>
                </a:cxn>
                <a:cxn ang="0">
                  <a:pos x="453" y="624"/>
                </a:cxn>
                <a:cxn ang="0">
                  <a:pos x="2380" y="189"/>
                </a:cxn>
              </a:cxnLst>
              <a:rect l="0" t="0" r="r" b="b"/>
              <a:pathLst>
                <a:path w="3031" h="926">
                  <a:moveTo>
                    <a:pt x="2380" y="189"/>
                  </a:moveTo>
                  <a:cubicBezTo>
                    <a:pt x="2871" y="473"/>
                    <a:pt x="2049" y="0"/>
                    <a:pt x="2729" y="388"/>
                  </a:cubicBezTo>
                  <a:cubicBezTo>
                    <a:pt x="472" y="926"/>
                    <a:pt x="3031" y="312"/>
                    <a:pt x="708" y="869"/>
                  </a:cubicBezTo>
                  <a:cubicBezTo>
                    <a:pt x="284" y="454"/>
                    <a:pt x="642" y="804"/>
                    <a:pt x="453" y="624"/>
                  </a:cubicBezTo>
                  <a:cubicBezTo>
                    <a:pt x="2852" y="85"/>
                    <a:pt x="0" y="718"/>
                    <a:pt x="2380" y="189"/>
                  </a:cubicBezTo>
                  <a:close/>
                </a:path>
              </a:pathLst>
            </a:custGeom>
            <a:solidFill>
              <a:srgbClr val="FFCC00"/>
            </a:solidFill>
            <a:ln w="25400" cap="flat" cmpd="sng">
              <a:noFill/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3313" name="Freeform 4305"/>
            <p:cNvSpPr>
              <a:spLocks/>
            </p:cNvSpPr>
            <p:nvPr/>
          </p:nvSpPr>
          <p:spPr bwMode="auto">
            <a:xfrm>
              <a:off x="1974" y="1079"/>
              <a:ext cx="2747" cy="614"/>
            </a:xfrm>
            <a:custGeom>
              <a:avLst/>
              <a:gdLst/>
              <a:ahLst/>
              <a:cxnLst>
                <a:cxn ang="0">
                  <a:pos x="2445" y="76"/>
                </a:cxn>
                <a:cxn ang="0">
                  <a:pos x="424" y="557"/>
                </a:cxn>
                <a:cxn ang="0">
                  <a:pos x="169" y="312"/>
                </a:cxn>
              </a:cxnLst>
              <a:rect l="0" t="0" r="r" b="b"/>
              <a:pathLst>
                <a:path w="2747" h="614">
                  <a:moveTo>
                    <a:pt x="2445" y="76"/>
                  </a:moveTo>
                  <a:cubicBezTo>
                    <a:pt x="188" y="614"/>
                    <a:pt x="2747" y="0"/>
                    <a:pt x="424" y="557"/>
                  </a:cubicBezTo>
                  <a:cubicBezTo>
                    <a:pt x="0" y="142"/>
                    <a:pt x="358" y="492"/>
                    <a:pt x="169" y="312"/>
                  </a:cubicBezTo>
                </a:path>
              </a:pathLst>
            </a:custGeom>
            <a:noFill/>
            <a:ln w="38100" cap="flat" cmpd="sng">
              <a:solidFill>
                <a:srgbClr val="FFFF66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03323" name="Oval 4315"/>
          <p:cNvSpPr>
            <a:spLocks noChangeAspect="1" noChangeArrowheads="1"/>
          </p:cNvSpPr>
          <p:nvPr/>
        </p:nvSpPr>
        <p:spPr bwMode="auto">
          <a:xfrm rot="-657615">
            <a:off x="4397375" y="2441575"/>
            <a:ext cx="227013" cy="107950"/>
          </a:xfrm>
          <a:prstGeom prst="ellipse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25400">
            <a:noFill/>
            <a:round/>
            <a:headEnd/>
            <a:tailEnd type="none" w="lg" len="lg"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9" name="Group 4313"/>
          <p:cNvGrpSpPr>
            <a:grpSpLocks/>
          </p:cNvGrpSpPr>
          <p:nvPr/>
        </p:nvGrpSpPr>
        <p:grpSpPr bwMode="auto">
          <a:xfrm>
            <a:off x="3035300" y="977900"/>
            <a:ext cx="2679700" cy="1371600"/>
            <a:chOff x="2320" y="440"/>
            <a:chExt cx="1688" cy="864"/>
          </a:xfrm>
        </p:grpSpPr>
        <p:sp>
          <p:nvSpPr>
            <p:cNvPr id="244748" name="Rectangle 12"/>
            <p:cNvSpPr>
              <a:spLocks noChangeArrowheads="1"/>
            </p:cNvSpPr>
            <p:nvPr/>
          </p:nvSpPr>
          <p:spPr bwMode="auto">
            <a:xfrm>
              <a:off x="2659" y="693"/>
              <a:ext cx="109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2400">
                  <a:solidFill>
                    <a:srgbClr val="FF0000"/>
                  </a:solidFill>
                  <a:latin typeface="Calibri"/>
                </a:rPr>
                <a:t>rf pulse</a:t>
              </a:r>
            </a:p>
          </p:txBody>
        </p:sp>
        <p:sp>
          <p:nvSpPr>
            <p:cNvPr id="303320" name="AutoShape 4312"/>
            <p:cNvSpPr>
              <a:spLocks noChangeArrowheads="1"/>
            </p:cNvSpPr>
            <p:nvPr/>
          </p:nvSpPr>
          <p:spPr bwMode="auto">
            <a:xfrm>
              <a:off x="2320" y="440"/>
              <a:ext cx="1688" cy="864"/>
            </a:xfrm>
            <a:prstGeom prst="irregularSeal1">
              <a:avLst/>
            </a:prstGeom>
            <a:noFill/>
            <a:ln w="25400">
              <a:solidFill>
                <a:schemeClr val="bg1"/>
              </a:solidFill>
              <a:miter lim="800000"/>
              <a:headEnd/>
              <a:tailEnd type="none" w="lg" len="lg"/>
            </a:ln>
            <a:effec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30" name="Group 4316"/>
          <p:cNvGrpSpPr>
            <a:grpSpLocks/>
          </p:cNvGrpSpPr>
          <p:nvPr/>
        </p:nvGrpSpPr>
        <p:grpSpPr bwMode="auto">
          <a:xfrm>
            <a:off x="5400675" y="885825"/>
            <a:ext cx="449263" cy="1069975"/>
            <a:chOff x="3402" y="558"/>
            <a:chExt cx="283" cy="674"/>
          </a:xfrm>
        </p:grpSpPr>
        <p:sp>
          <p:nvSpPr>
            <p:cNvPr id="244780" name="Line 44"/>
            <p:cNvSpPr>
              <a:spLocks noChangeShapeType="1"/>
            </p:cNvSpPr>
            <p:nvPr/>
          </p:nvSpPr>
          <p:spPr bwMode="auto">
            <a:xfrm flipV="1">
              <a:off x="3402" y="774"/>
              <a:ext cx="0" cy="458"/>
            </a:xfrm>
            <a:prstGeom prst="line">
              <a:avLst/>
            </a:prstGeom>
            <a:noFill/>
            <a:ln w="127000">
              <a:solidFill>
                <a:srgbClr val="FF0000"/>
              </a:solidFill>
              <a:round/>
              <a:headEnd/>
              <a:tailEnd type="stealth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44783" name="Text Box 47"/>
            <p:cNvSpPr txBox="1">
              <a:spLocks noChangeArrowheads="1"/>
            </p:cNvSpPr>
            <p:nvPr/>
          </p:nvSpPr>
          <p:spPr bwMode="auto">
            <a:xfrm>
              <a:off x="3428" y="558"/>
              <a:ext cx="257" cy="32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800">
                  <a:solidFill>
                    <a:srgbClr val="FF0000"/>
                  </a:solidFill>
                  <a:latin typeface="Calibri"/>
                </a:rPr>
                <a:t>B</a:t>
              </a:r>
              <a:endParaRPr lang="en-US" sz="1800">
                <a:solidFill>
                  <a:srgbClr val="FF0000"/>
                </a:solidFill>
                <a:latin typeface="Calibri"/>
              </a:endParaRPr>
            </a:p>
          </p:txBody>
        </p:sp>
      </p:grpSp>
      <p:sp>
        <p:nvSpPr>
          <p:cNvPr id="244782" name="Line 46"/>
          <p:cNvSpPr>
            <a:spLocks noChangeShapeType="1"/>
          </p:cNvSpPr>
          <p:nvPr/>
        </p:nvSpPr>
        <p:spPr bwMode="auto">
          <a:xfrm>
            <a:off x="5400675" y="2227263"/>
            <a:ext cx="0" cy="279400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328" name="Line 4320"/>
          <p:cNvSpPr>
            <a:spLocks noChangeShapeType="1"/>
          </p:cNvSpPr>
          <p:nvPr/>
        </p:nvSpPr>
        <p:spPr bwMode="auto">
          <a:xfrm flipV="1">
            <a:off x="6046788" y="1254125"/>
            <a:ext cx="0" cy="48577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lg" len="lg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329" name="Line 4321"/>
          <p:cNvSpPr>
            <a:spLocks noChangeShapeType="1"/>
          </p:cNvSpPr>
          <p:nvPr/>
        </p:nvSpPr>
        <p:spPr bwMode="auto">
          <a:xfrm flipV="1">
            <a:off x="6046788" y="2536825"/>
            <a:ext cx="0" cy="25082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 type="oval" w="lg" len="lg"/>
            <a:tailEnd type="none" w="lg" len="lg"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3330" name="Text Box 4322"/>
          <p:cNvSpPr txBox="1">
            <a:spLocks noChangeArrowheads="1"/>
          </p:cNvSpPr>
          <p:nvPr/>
        </p:nvSpPr>
        <p:spPr bwMode="auto">
          <a:xfrm>
            <a:off x="5851525" y="831850"/>
            <a:ext cx="619080" cy="40011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prstClr val="white"/>
                </a:solidFill>
                <a:latin typeface="Calibri"/>
              </a:rPr>
              <a:t>HV+</a:t>
            </a:r>
            <a:endParaRPr lang="en-US" sz="20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3331" name="Text Box 4323"/>
          <p:cNvSpPr txBox="1">
            <a:spLocks noChangeArrowheads="1"/>
          </p:cNvSpPr>
          <p:nvPr/>
        </p:nvSpPr>
        <p:spPr bwMode="auto">
          <a:xfrm>
            <a:off x="6118225" y="2613025"/>
            <a:ext cx="569387" cy="400110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000">
                <a:solidFill>
                  <a:prstClr val="white"/>
                </a:solidFill>
                <a:latin typeface="Calibri"/>
              </a:rPr>
              <a:t>HV-</a:t>
            </a:r>
            <a:endParaRPr lang="en-US" sz="20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56" name="Rectangle 2855"/>
          <p:cNvSpPr/>
          <p:nvPr/>
        </p:nvSpPr>
        <p:spPr>
          <a:xfrm>
            <a:off x="0" y="0"/>
            <a:ext cx="1428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pic>
        <p:nvPicPr>
          <p:cNvPr id="4099" name="Picture 3" descr="D:\Mike\Work\Talks\CommonResources\TOFPuls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54" y="3429000"/>
            <a:ext cx="4643446" cy="3224615"/>
          </a:xfrm>
          <a:prstGeom prst="rect">
            <a:avLst/>
          </a:prstGeom>
          <a:noFill/>
        </p:spPr>
      </p:pic>
      <p:pic>
        <p:nvPicPr>
          <p:cNvPr id="4100" name="Picture 4" descr="D:\Mike\Work\Talks\CommonResources\TOFPulse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3429000"/>
            <a:ext cx="4643438" cy="3224610"/>
          </a:xfrm>
          <a:prstGeom prst="rect">
            <a:avLst/>
          </a:prstGeom>
          <a:noFill/>
        </p:spPr>
      </p:pic>
      <p:pic>
        <p:nvPicPr>
          <p:cNvPr id="2861" name="Picture 2860" descr="Beautiful interference plo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10835" y="3500438"/>
            <a:ext cx="4733165" cy="3071834"/>
          </a:xfrm>
          <a:prstGeom prst="rect">
            <a:avLst/>
          </a:prstGeom>
        </p:spPr>
      </p:pic>
      <p:sp>
        <p:nvSpPr>
          <p:cNvPr id="2811" name="Rectangle 6"/>
          <p:cNvSpPr>
            <a:spLocks noChangeArrowheads="1"/>
          </p:cNvSpPr>
          <p:nvPr/>
        </p:nvSpPr>
        <p:spPr bwMode="auto">
          <a:xfrm>
            <a:off x="0" y="0"/>
            <a:ext cx="777240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3600" dirty="0" err="1" smtClean="0">
                <a:solidFill>
                  <a:srgbClr val="00FFFF"/>
                </a:solidFill>
              </a:rPr>
              <a:t>eEDM</a:t>
            </a:r>
            <a:r>
              <a:rPr lang="en-GB" sz="3600" dirty="0" smtClean="0">
                <a:solidFill>
                  <a:srgbClr val="00FFFF"/>
                </a:solidFill>
              </a:rPr>
              <a:t> in practice (Imperial)</a:t>
            </a:r>
            <a:endParaRPr lang="en-GB" sz="3600" dirty="0">
              <a:solidFill>
                <a:srgbClr val="00FFFF"/>
              </a:solidFill>
            </a:endParaRPr>
          </a:p>
        </p:txBody>
      </p:sp>
      <p:sp>
        <p:nvSpPr>
          <p:cNvPr id="2812" name="TextBox 2838"/>
          <p:cNvSpPr txBox="1">
            <a:spLocks noChangeArrowheads="1"/>
          </p:cNvSpPr>
          <p:nvPr/>
        </p:nvSpPr>
        <p:spPr bwMode="auto">
          <a:xfrm>
            <a:off x="0" y="847725"/>
            <a:ext cx="4629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prstClr val="white"/>
                </a:solidFill>
              </a:rPr>
              <a:t>Ch 15</a:t>
            </a:r>
            <a:r>
              <a:rPr lang="en-US" sz="1800" i="1" dirty="0">
                <a:solidFill>
                  <a:prstClr val="white"/>
                </a:solidFill>
              </a:rPr>
              <a:t> Cold Molecules</a:t>
            </a:r>
            <a:r>
              <a:rPr lang="en-US" sz="1800" dirty="0">
                <a:solidFill>
                  <a:prstClr val="white"/>
                </a:solidFill>
              </a:rPr>
              <a:t>, eds. Krems, </a:t>
            </a:r>
          </a:p>
          <a:p>
            <a:r>
              <a:rPr lang="en-US" sz="1800" dirty="0" err="1">
                <a:solidFill>
                  <a:prstClr val="white"/>
                </a:solidFill>
              </a:rPr>
              <a:t>Stwalley</a:t>
            </a:r>
            <a:r>
              <a:rPr lang="en-US" sz="1800" dirty="0">
                <a:solidFill>
                  <a:prstClr val="white"/>
                </a:solidFill>
              </a:rPr>
              <a:t> and Friedrich, (CRC Press 2009)</a:t>
            </a:r>
            <a:endParaRPr lang="en-GB" sz="18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4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30331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6" presetClass="path" presetSubtype="0" repeatCount="4000" fill="remove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0.72778 -0.24074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0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0185 L 0.1625 -0.0518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0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"/>
                            </p:stCondLst>
                            <p:childTnLst>
                              <p:par>
                                <p:cTn id="55" presetID="1" presetClass="exit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5 0.00185 L 0.5665 -0.19074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303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" y="-9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5000" fill="hold"/>
                                        <p:tgtEl>
                                          <p:spTgt spid="30331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3" presetClass="path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0.74306 -0.25 " pathEditMode="relative" rAng="0" ptsTypes="AA">
                                      <p:cBhvr>
                                        <p:cTn id="74" dur="5000" fill="hold"/>
                                        <p:tgtEl>
                                          <p:spTgt spid="303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" y="-125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remove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remove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44" grpId="0"/>
      <p:bldP spid="303250" grpId="0"/>
      <p:bldP spid="244781" grpId="0" animBg="1"/>
      <p:bldP spid="303319" grpId="0" animBg="1"/>
      <p:bldP spid="303319" grpId="1" animBg="1"/>
      <p:bldP spid="303319" grpId="2" animBg="1"/>
      <p:bldP spid="303319" grpId="3" animBg="1"/>
      <p:bldP spid="303319" grpId="4" animBg="1"/>
      <p:bldP spid="303319" grpId="5" animBg="1"/>
      <p:bldP spid="303319" grpId="6" animBg="1"/>
      <p:bldP spid="303319" grpId="7" animBg="1"/>
      <p:bldP spid="303319" grpId="8" animBg="1"/>
      <p:bldP spid="303319" grpId="9" animBg="1"/>
      <p:bldP spid="303323" grpId="0" animBg="1"/>
      <p:bldP spid="303323" grpId="1" animBg="1"/>
      <p:bldP spid="2447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err="1" smtClean="0">
                <a:ea typeface="+mj-ea"/>
                <a:cs typeface="+mj-cs"/>
              </a:rPr>
              <a:t>nEDM</a:t>
            </a:r>
            <a:r>
              <a:rPr lang="en-GB" dirty="0" smtClean="0">
                <a:ea typeface="+mj-ea"/>
                <a:cs typeface="+mj-cs"/>
              </a:rPr>
              <a:t> in practice</a:t>
            </a:r>
          </a:p>
        </p:txBody>
      </p:sp>
      <p:sp>
        <p:nvSpPr>
          <p:cNvPr id="356355" name="Line 3"/>
          <p:cNvSpPr>
            <a:spLocks noChangeShapeType="1"/>
          </p:cNvSpPr>
          <p:nvPr/>
        </p:nvSpPr>
        <p:spPr bwMode="auto">
          <a:xfrm>
            <a:off x="8358188" y="1417638"/>
            <a:ext cx="0" cy="433705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round/>
                <a:headEnd type="none" w="sm" len="lg"/>
                <a:tailEnd type="none" w="sm" len="lg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56" name="Line 4"/>
          <p:cNvSpPr>
            <a:spLocks noChangeShapeType="1"/>
          </p:cNvSpPr>
          <p:nvPr/>
        </p:nvSpPr>
        <p:spPr bwMode="auto">
          <a:xfrm>
            <a:off x="6656388" y="1143000"/>
            <a:ext cx="0" cy="5240338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round/>
                <a:headEnd type="none" w="sm" len="lg"/>
                <a:tailEnd type="none" w="sm" len="lg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157538" y="1260475"/>
            <a:ext cx="2987675" cy="2924175"/>
            <a:chOff x="0" y="0"/>
            <a:chExt cx="20000" cy="20000"/>
          </a:xfrm>
        </p:grpSpPr>
        <p:sp>
          <p:nvSpPr>
            <p:cNvPr id="356361" name="Oval 9"/>
            <p:cNvSpPr>
              <a:spLocks noChangeArrowheads="1"/>
            </p:cNvSpPr>
            <p:nvPr/>
          </p:nvSpPr>
          <p:spPr bwMode="auto">
            <a:xfrm>
              <a:off x="1180" y="1173"/>
              <a:ext cx="17651" cy="17655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356362" name="Oval 10"/>
            <p:cNvSpPr>
              <a:spLocks noChangeArrowheads="1"/>
            </p:cNvSpPr>
            <p:nvPr/>
          </p:nvSpPr>
          <p:spPr bwMode="auto">
            <a:xfrm>
              <a:off x="2349" y="2345"/>
              <a:ext cx="15292" cy="15309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356363" name="Oval 11"/>
            <p:cNvSpPr>
              <a:spLocks noChangeArrowheads="1"/>
            </p:cNvSpPr>
            <p:nvPr/>
          </p:nvSpPr>
          <p:spPr bwMode="auto">
            <a:xfrm>
              <a:off x="3528" y="3529"/>
              <a:ext cx="12944" cy="12942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356364" name="Oval 12"/>
            <p:cNvSpPr>
              <a:spLocks noChangeArrowheads="1"/>
            </p:cNvSpPr>
            <p:nvPr/>
          </p:nvSpPr>
          <p:spPr bwMode="auto">
            <a:xfrm>
              <a:off x="0" y="0"/>
              <a:ext cx="20000" cy="2000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+mn-cs"/>
              </a:endParaRPr>
            </a:p>
          </p:txBody>
        </p:sp>
      </p:grpSp>
      <p:sp>
        <p:nvSpPr>
          <p:cNvPr id="356365" name="Oval 13"/>
          <p:cNvSpPr>
            <a:spLocks noChangeArrowheads="1"/>
          </p:cNvSpPr>
          <p:nvPr/>
        </p:nvSpPr>
        <p:spPr bwMode="auto">
          <a:xfrm>
            <a:off x="3746500" y="1836738"/>
            <a:ext cx="1801813" cy="1763712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057650" y="2276475"/>
            <a:ext cx="209550" cy="138113"/>
            <a:chOff x="0" y="0"/>
            <a:chExt cx="19999" cy="20000"/>
          </a:xfrm>
        </p:grpSpPr>
        <p:sp>
          <p:nvSpPr>
            <p:cNvPr id="356367" name="Oval 15"/>
            <p:cNvSpPr>
              <a:spLocks noChangeArrowheads="1"/>
            </p:cNvSpPr>
            <p:nvPr/>
          </p:nvSpPr>
          <p:spPr bwMode="auto">
            <a:xfrm>
              <a:off x="0" y="0"/>
              <a:ext cx="13333" cy="20000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356368" name="Rectangle 16"/>
            <p:cNvSpPr>
              <a:spLocks noChangeArrowheads="1"/>
            </p:cNvSpPr>
            <p:nvPr/>
          </p:nvSpPr>
          <p:spPr bwMode="auto">
            <a:xfrm>
              <a:off x="6666" y="9885"/>
              <a:ext cx="13333" cy="10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+mn-cs"/>
              </a:endParaRP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029200" y="2276475"/>
            <a:ext cx="209550" cy="138113"/>
            <a:chOff x="1" y="0"/>
            <a:chExt cx="19999" cy="20000"/>
          </a:xfrm>
        </p:grpSpPr>
        <p:sp>
          <p:nvSpPr>
            <p:cNvPr id="356370" name="Oval 18"/>
            <p:cNvSpPr>
              <a:spLocks noChangeArrowheads="1"/>
            </p:cNvSpPr>
            <p:nvPr/>
          </p:nvSpPr>
          <p:spPr bwMode="auto">
            <a:xfrm>
              <a:off x="6667" y="0"/>
              <a:ext cx="13333" cy="20000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356371" name="Rectangle 19"/>
            <p:cNvSpPr>
              <a:spLocks noChangeArrowheads="1"/>
            </p:cNvSpPr>
            <p:nvPr/>
          </p:nvSpPr>
          <p:spPr bwMode="auto">
            <a:xfrm>
              <a:off x="1" y="9885"/>
              <a:ext cx="13333" cy="10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+mn-cs"/>
              </a:endParaRPr>
            </a:p>
          </p:txBody>
        </p:sp>
      </p:grpSp>
      <p:sp>
        <p:nvSpPr>
          <p:cNvPr id="356372" name="Rectangle 20"/>
          <p:cNvSpPr>
            <a:spLocks noChangeArrowheads="1"/>
          </p:cNvSpPr>
          <p:nvPr/>
        </p:nvSpPr>
        <p:spPr bwMode="auto">
          <a:xfrm>
            <a:off x="4127500" y="2413000"/>
            <a:ext cx="1041400" cy="441325"/>
          </a:xfrm>
          <a:prstGeom prst="rect">
            <a:avLst/>
          </a:prstGeom>
          <a:pattFill prst="pct30">
            <a:fgClr>
              <a:srgbClr val="FF0000"/>
            </a:fgClr>
            <a:bgClr>
              <a:srgbClr val="FFFFFF"/>
            </a:bgClr>
          </a:patt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73" name="Rectangle 21"/>
          <p:cNvSpPr>
            <a:spLocks noChangeArrowheads="1"/>
          </p:cNvSpPr>
          <p:nvPr/>
        </p:nvSpPr>
        <p:spPr bwMode="auto">
          <a:xfrm>
            <a:off x="4127500" y="2344738"/>
            <a:ext cx="139700" cy="349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74" name="Rectangle 22"/>
          <p:cNvSpPr>
            <a:spLocks noChangeArrowheads="1"/>
          </p:cNvSpPr>
          <p:nvPr/>
        </p:nvSpPr>
        <p:spPr bwMode="auto">
          <a:xfrm>
            <a:off x="4127500" y="2413000"/>
            <a:ext cx="34925" cy="271463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75" name="Rectangle 23"/>
          <p:cNvSpPr>
            <a:spLocks noChangeArrowheads="1"/>
          </p:cNvSpPr>
          <p:nvPr/>
        </p:nvSpPr>
        <p:spPr bwMode="auto">
          <a:xfrm>
            <a:off x="5132388" y="2413000"/>
            <a:ext cx="36512" cy="271463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76" name="Rectangle 24"/>
          <p:cNvSpPr>
            <a:spLocks noChangeArrowheads="1"/>
          </p:cNvSpPr>
          <p:nvPr/>
        </p:nvSpPr>
        <p:spPr bwMode="auto">
          <a:xfrm>
            <a:off x="4127500" y="2751138"/>
            <a:ext cx="34925" cy="103187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77" name="Rectangle 25"/>
          <p:cNvSpPr>
            <a:spLocks noChangeArrowheads="1"/>
          </p:cNvSpPr>
          <p:nvPr/>
        </p:nvSpPr>
        <p:spPr bwMode="auto">
          <a:xfrm>
            <a:off x="5132388" y="2751138"/>
            <a:ext cx="36512" cy="103187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78" name="Rectangle 26"/>
          <p:cNvSpPr>
            <a:spLocks noChangeArrowheads="1"/>
          </p:cNvSpPr>
          <p:nvPr/>
        </p:nvSpPr>
        <p:spPr bwMode="auto">
          <a:xfrm>
            <a:off x="4619625" y="955675"/>
            <a:ext cx="71438" cy="1457325"/>
          </a:xfrm>
          <a:prstGeom prst="rect">
            <a:avLst/>
          </a:prstGeom>
          <a:solidFill>
            <a:srgbClr val="0080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79" name="Rectangle 27"/>
          <p:cNvSpPr>
            <a:spLocks noChangeArrowheads="1"/>
          </p:cNvSpPr>
          <p:nvPr/>
        </p:nvSpPr>
        <p:spPr bwMode="auto">
          <a:xfrm>
            <a:off x="4578350" y="1022350"/>
            <a:ext cx="34925" cy="882650"/>
          </a:xfrm>
          <a:prstGeom prst="rect">
            <a:avLst/>
          </a:prstGeom>
          <a:solidFill>
            <a:srgbClr val="808000"/>
          </a:solidFill>
          <a:ln w="3175">
            <a:solidFill>
              <a:srgbClr val="8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80" name="Rectangle 28"/>
          <p:cNvSpPr>
            <a:spLocks noChangeArrowheads="1"/>
          </p:cNvSpPr>
          <p:nvPr/>
        </p:nvSpPr>
        <p:spPr bwMode="auto">
          <a:xfrm>
            <a:off x="4508500" y="1836738"/>
            <a:ext cx="69850" cy="68262"/>
          </a:xfrm>
          <a:prstGeom prst="rect">
            <a:avLst/>
          </a:prstGeom>
          <a:solidFill>
            <a:srgbClr val="808000"/>
          </a:solidFill>
          <a:ln w="3175">
            <a:solidFill>
              <a:srgbClr val="8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81" name="Rectangle 29"/>
          <p:cNvSpPr>
            <a:spLocks noChangeArrowheads="1"/>
          </p:cNvSpPr>
          <p:nvPr/>
        </p:nvSpPr>
        <p:spPr bwMode="auto">
          <a:xfrm>
            <a:off x="4692650" y="1022350"/>
            <a:ext cx="34925" cy="882650"/>
          </a:xfrm>
          <a:prstGeom prst="rect">
            <a:avLst/>
          </a:prstGeom>
          <a:solidFill>
            <a:srgbClr val="808000"/>
          </a:solidFill>
          <a:ln w="3175">
            <a:solidFill>
              <a:srgbClr val="8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82" name="Rectangle 30"/>
          <p:cNvSpPr>
            <a:spLocks noChangeArrowheads="1"/>
          </p:cNvSpPr>
          <p:nvPr/>
        </p:nvSpPr>
        <p:spPr bwMode="auto">
          <a:xfrm>
            <a:off x="4716463" y="1836738"/>
            <a:ext cx="71437" cy="68262"/>
          </a:xfrm>
          <a:prstGeom prst="rect">
            <a:avLst/>
          </a:prstGeom>
          <a:solidFill>
            <a:srgbClr val="808000"/>
          </a:solidFill>
          <a:ln w="3175">
            <a:solidFill>
              <a:srgbClr val="8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83" name="Rectangle 31"/>
          <p:cNvSpPr>
            <a:spLocks noChangeArrowheads="1"/>
          </p:cNvSpPr>
          <p:nvPr/>
        </p:nvSpPr>
        <p:spPr bwMode="auto">
          <a:xfrm>
            <a:off x="4567238" y="2857500"/>
            <a:ext cx="125412" cy="36639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84" name="Line 32"/>
          <p:cNvSpPr>
            <a:spLocks noChangeShapeType="1"/>
          </p:cNvSpPr>
          <p:nvPr/>
        </p:nvSpPr>
        <p:spPr bwMode="auto">
          <a:xfrm>
            <a:off x="4567238" y="4937125"/>
            <a:ext cx="125412" cy="15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85" name="Rectangle 33"/>
          <p:cNvSpPr>
            <a:spLocks noChangeArrowheads="1"/>
          </p:cNvSpPr>
          <p:nvPr/>
        </p:nvSpPr>
        <p:spPr bwMode="auto">
          <a:xfrm>
            <a:off x="4727575" y="4813300"/>
            <a:ext cx="212725" cy="214313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>
              <a:defRPr/>
            </a:pPr>
            <a:r>
              <a:rPr lang="en-US" sz="1200">
                <a:solidFill>
                  <a:srgbClr val="000000"/>
                </a:solidFill>
                <a:latin typeface="Times New Roman" charset="0"/>
                <a:cs typeface="+mn-cs"/>
              </a:rPr>
              <a:t> </a:t>
            </a:r>
            <a:r>
              <a:rPr lang="en-US" sz="1200" b="1">
                <a:solidFill>
                  <a:srgbClr val="000000"/>
                </a:solidFill>
                <a:latin typeface="Times New Roman" charset="0"/>
                <a:cs typeface="+mn-cs"/>
              </a:rPr>
              <a:t>N</a:t>
            </a:r>
            <a:endParaRPr lang="en-US" sz="1200">
              <a:solidFill>
                <a:srgbClr val="000000"/>
              </a:solidFill>
              <a:latin typeface="Times New Roman" charset="0"/>
              <a:cs typeface="+mn-cs"/>
            </a:endParaRPr>
          </a:p>
        </p:txBody>
      </p:sp>
      <p:sp>
        <p:nvSpPr>
          <p:cNvPr id="356386" name="Rectangle 34"/>
          <p:cNvSpPr>
            <a:spLocks noChangeArrowheads="1"/>
          </p:cNvSpPr>
          <p:nvPr/>
        </p:nvSpPr>
        <p:spPr bwMode="auto">
          <a:xfrm>
            <a:off x="4318000" y="4813300"/>
            <a:ext cx="214313" cy="214313"/>
          </a:xfrm>
          <a:prstGeom prst="rect">
            <a:avLst/>
          </a:prstGeom>
          <a:solidFill>
            <a:srgbClr val="FFFF00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>
              <a:defRPr/>
            </a:pPr>
            <a:r>
              <a:rPr lang="en-US" sz="1200">
                <a:solidFill>
                  <a:srgbClr val="000000"/>
                </a:solidFill>
                <a:latin typeface="Times New Roman" charset="0"/>
                <a:cs typeface="+mn-cs"/>
              </a:rPr>
              <a:t> </a:t>
            </a:r>
            <a:r>
              <a:rPr lang="en-US" sz="1200" b="1">
                <a:solidFill>
                  <a:srgbClr val="000000"/>
                </a:solidFill>
                <a:latin typeface="Times New Roman" charset="0"/>
                <a:cs typeface="+mn-cs"/>
              </a:rPr>
              <a:t>S</a:t>
            </a:r>
            <a:endParaRPr lang="en-US" sz="1200">
              <a:solidFill>
                <a:srgbClr val="000000"/>
              </a:solidFill>
              <a:latin typeface="Times New Roman" charset="0"/>
              <a:cs typeface="+mn-cs"/>
            </a:endParaRPr>
          </a:p>
        </p:txBody>
      </p:sp>
      <p:sp>
        <p:nvSpPr>
          <p:cNvPr id="356387" name="Line 35"/>
          <p:cNvSpPr>
            <a:spLocks noChangeShapeType="1"/>
          </p:cNvSpPr>
          <p:nvPr/>
        </p:nvSpPr>
        <p:spPr bwMode="auto">
          <a:xfrm>
            <a:off x="4586288" y="5186363"/>
            <a:ext cx="87312" cy="1587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 type="non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88" name="Arc 36"/>
          <p:cNvSpPr>
            <a:spLocks/>
          </p:cNvSpPr>
          <p:nvPr/>
        </p:nvSpPr>
        <p:spPr bwMode="auto">
          <a:xfrm flipH="1" flipV="1">
            <a:off x="4691063" y="5257800"/>
            <a:ext cx="801687" cy="782638"/>
          </a:xfrm>
          <a:custGeom>
            <a:avLst/>
            <a:gdLst>
              <a:gd name="T0" fmla="*/ 0 w 21600"/>
              <a:gd name="T1" fmla="*/ 0 h 21600"/>
              <a:gd name="T2" fmla="*/ 801687 w 21600"/>
              <a:gd name="T3" fmla="*/ 782638 h 21600"/>
              <a:gd name="T4" fmla="*/ 0 w 21600"/>
              <a:gd name="T5" fmla="*/ 782638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buFontTx/>
              <a:buChar char="•"/>
            </a:pPr>
            <a:endParaRPr lang="en-GB" sz="2400">
              <a:solidFill>
                <a:srgbClr val="3333CC"/>
              </a:solidFill>
              <a:latin typeface="Tahoma" pitchFamily="34" charset="0"/>
              <a:cs typeface="+mn-cs"/>
            </a:endParaRPr>
          </a:p>
        </p:txBody>
      </p:sp>
      <p:sp>
        <p:nvSpPr>
          <p:cNvPr id="356389" name="Arc 37"/>
          <p:cNvSpPr>
            <a:spLocks/>
          </p:cNvSpPr>
          <p:nvPr/>
        </p:nvSpPr>
        <p:spPr bwMode="auto">
          <a:xfrm flipH="1" flipV="1">
            <a:off x="4567238" y="5257800"/>
            <a:ext cx="925512" cy="908050"/>
          </a:xfrm>
          <a:custGeom>
            <a:avLst/>
            <a:gdLst>
              <a:gd name="T0" fmla="*/ 0 w 21600"/>
              <a:gd name="T1" fmla="*/ 0 h 21600"/>
              <a:gd name="T2" fmla="*/ 925512 w 21600"/>
              <a:gd name="T3" fmla="*/ 908050 h 21600"/>
              <a:gd name="T4" fmla="*/ 0 w 21600"/>
              <a:gd name="T5" fmla="*/ 90805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buFontTx/>
              <a:buChar char="•"/>
            </a:pPr>
            <a:endParaRPr lang="en-GB" sz="2400">
              <a:solidFill>
                <a:srgbClr val="3333CC"/>
              </a:solidFill>
              <a:latin typeface="Tahoma" pitchFamily="34" charset="0"/>
              <a:cs typeface="+mn-cs"/>
            </a:endParaRPr>
          </a:p>
        </p:txBody>
      </p:sp>
      <p:sp>
        <p:nvSpPr>
          <p:cNvPr id="356390" name="Rectangle 38"/>
          <p:cNvSpPr>
            <a:spLocks noChangeArrowheads="1"/>
          </p:cNvSpPr>
          <p:nvPr/>
        </p:nvSpPr>
        <p:spPr bwMode="auto">
          <a:xfrm>
            <a:off x="5473700" y="6040438"/>
            <a:ext cx="747713" cy="1254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91" name="Line 39"/>
          <p:cNvSpPr>
            <a:spLocks noChangeShapeType="1"/>
          </p:cNvSpPr>
          <p:nvPr/>
        </p:nvSpPr>
        <p:spPr bwMode="auto">
          <a:xfrm>
            <a:off x="5472113" y="6053138"/>
            <a:ext cx="1587" cy="90487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 type="non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92" name="Line 40"/>
          <p:cNvSpPr>
            <a:spLocks noChangeShapeType="1"/>
          </p:cNvSpPr>
          <p:nvPr/>
        </p:nvSpPr>
        <p:spPr bwMode="auto">
          <a:xfrm flipH="1">
            <a:off x="4584700" y="6294438"/>
            <a:ext cx="889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 type="non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93" name="Rectangle 41"/>
          <p:cNvSpPr>
            <a:spLocks noChangeArrowheads="1"/>
          </p:cNvSpPr>
          <p:nvPr/>
        </p:nvSpPr>
        <p:spPr bwMode="auto">
          <a:xfrm>
            <a:off x="4441825" y="6519863"/>
            <a:ext cx="357188" cy="338137"/>
          </a:xfrm>
          <a:prstGeom prst="rect">
            <a:avLst/>
          </a:prstGeom>
          <a:pattFill prst="pct30">
            <a:fgClr>
              <a:srgbClr val="008080"/>
            </a:fgClr>
            <a:bgClr>
              <a:srgbClr val="00FFFF"/>
            </a:bgClr>
          </a:patt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94" name="AutoShape 42"/>
          <p:cNvSpPr>
            <a:spLocks/>
          </p:cNvSpPr>
          <p:nvPr/>
        </p:nvSpPr>
        <p:spPr bwMode="auto">
          <a:xfrm>
            <a:off x="1687513" y="1062038"/>
            <a:ext cx="2189162" cy="280987"/>
          </a:xfrm>
          <a:prstGeom prst="callout1">
            <a:avLst>
              <a:gd name="adj1" fmla="val 55366"/>
              <a:gd name="adj2" fmla="val 100000"/>
              <a:gd name="adj3" fmla="val 145764"/>
              <a:gd name="adj4" fmla="val 120958"/>
            </a:avLst>
          </a:prstGeom>
          <a:noFill/>
          <a:ln w="19050">
            <a:solidFill>
              <a:schemeClr val="hlink"/>
            </a:solidFill>
            <a:miter lim="800000"/>
            <a:headEnd type="non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+mn-cs"/>
              </a:rPr>
              <a:t>Magnetic shielding</a:t>
            </a:r>
          </a:p>
        </p:txBody>
      </p:sp>
      <p:sp>
        <p:nvSpPr>
          <p:cNvPr id="356395" name="AutoShape 43"/>
          <p:cNvSpPr>
            <a:spLocks/>
          </p:cNvSpPr>
          <p:nvPr/>
        </p:nvSpPr>
        <p:spPr bwMode="auto">
          <a:xfrm>
            <a:off x="1568450" y="1755775"/>
            <a:ext cx="1536700" cy="368300"/>
          </a:xfrm>
          <a:prstGeom prst="callout1">
            <a:avLst>
              <a:gd name="adj1" fmla="val 65949"/>
              <a:gd name="adj2" fmla="val 100000"/>
              <a:gd name="adj3" fmla="val 231468"/>
              <a:gd name="adj4" fmla="val 168491"/>
            </a:avLst>
          </a:prstGeom>
          <a:noFill/>
          <a:ln w="19050">
            <a:solidFill>
              <a:schemeClr val="hlink"/>
            </a:solidFill>
            <a:miter lim="800000"/>
            <a:headEnd type="non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+mn-cs"/>
              </a:rPr>
              <a:t>Storage cell</a:t>
            </a:r>
          </a:p>
        </p:txBody>
      </p:sp>
      <p:sp>
        <p:nvSpPr>
          <p:cNvPr id="356396" name="Line 44"/>
          <p:cNvSpPr>
            <a:spLocks noChangeShapeType="1"/>
          </p:cNvSpPr>
          <p:nvPr/>
        </p:nvSpPr>
        <p:spPr bwMode="auto">
          <a:xfrm>
            <a:off x="6219825" y="6040438"/>
            <a:ext cx="1588" cy="125412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 type="non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97" name="AutoShape 45"/>
          <p:cNvSpPr>
            <a:spLocks/>
          </p:cNvSpPr>
          <p:nvPr/>
        </p:nvSpPr>
        <p:spPr bwMode="auto">
          <a:xfrm>
            <a:off x="2027238" y="5160963"/>
            <a:ext cx="1592262" cy="258762"/>
          </a:xfrm>
          <a:prstGeom prst="callout1">
            <a:avLst>
              <a:gd name="adj1" fmla="val 51532"/>
              <a:gd name="adj2" fmla="val 100000"/>
              <a:gd name="adj3" fmla="val -79139"/>
              <a:gd name="adj4" fmla="val 164009"/>
            </a:avLst>
          </a:prstGeom>
          <a:noFill/>
          <a:ln w="19050">
            <a:solidFill>
              <a:schemeClr val="hlink"/>
            </a:solidFill>
            <a:miter lim="800000"/>
            <a:headEnd type="non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+mn-cs"/>
              </a:rPr>
              <a:t>Magnet &amp; polarizing foil</a:t>
            </a:r>
          </a:p>
        </p:txBody>
      </p:sp>
      <p:sp>
        <p:nvSpPr>
          <p:cNvPr id="356398" name="Line 46"/>
          <p:cNvSpPr>
            <a:spLocks noChangeShapeType="1"/>
          </p:cNvSpPr>
          <p:nvPr/>
        </p:nvSpPr>
        <p:spPr bwMode="auto">
          <a:xfrm>
            <a:off x="6061075" y="6092825"/>
            <a:ext cx="409575" cy="15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6399" name="Rectangle 47"/>
          <p:cNvSpPr>
            <a:spLocks noChangeArrowheads="1"/>
          </p:cNvSpPr>
          <p:nvPr/>
        </p:nvSpPr>
        <p:spPr bwMode="auto">
          <a:xfrm>
            <a:off x="6229350" y="5583238"/>
            <a:ext cx="1435100" cy="65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algn="r" eaLnBrk="0" hangingPunct="0"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+mn-cs"/>
              </a:rPr>
              <a:t>Ultracold neutrons</a:t>
            </a:r>
          </a:p>
          <a:p>
            <a:pPr algn="r" eaLnBrk="0" hangingPunct="0"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+mn-cs"/>
              </a:rPr>
              <a:t>(UCN)</a:t>
            </a:r>
          </a:p>
        </p:txBody>
      </p:sp>
      <p:sp>
        <p:nvSpPr>
          <p:cNvPr id="356400" name="AutoShape 48"/>
          <p:cNvSpPr>
            <a:spLocks/>
          </p:cNvSpPr>
          <p:nvPr/>
        </p:nvSpPr>
        <p:spPr bwMode="auto">
          <a:xfrm>
            <a:off x="2008188" y="6450013"/>
            <a:ext cx="1695450" cy="249237"/>
          </a:xfrm>
          <a:prstGeom prst="callout1">
            <a:avLst>
              <a:gd name="adj1" fmla="val 49681"/>
              <a:gd name="adj2" fmla="val 100000"/>
              <a:gd name="adj3" fmla="val 99361"/>
              <a:gd name="adj4" fmla="val 140449"/>
            </a:avLst>
          </a:prstGeom>
          <a:noFill/>
          <a:ln w="19050">
            <a:solidFill>
              <a:schemeClr val="hlink"/>
            </a:solidFill>
            <a:miter lim="800000"/>
            <a:headEnd type="none" w="sm" len="lg"/>
            <a:tailEnd type="none" w="sm" len="lg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700" tIns="12700" rIns="12700" bIns="12700"/>
          <a:lstStyle/>
          <a:p>
            <a:pPr eaLnBrk="0" hangingPunct="0"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+mn-cs"/>
              </a:rPr>
              <a:t>UCN detector</a:t>
            </a:r>
          </a:p>
        </p:txBody>
      </p:sp>
      <p:grpSp>
        <p:nvGrpSpPr>
          <p:cNvPr id="5" name="Group 49"/>
          <p:cNvGrpSpPr>
            <a:grpSpLocks/>
          </p:cNvGrpSpPr>
          <p:nvPr/>
        </p:nvGrpSpPr>
        <p:grpSpPr bwMode="auto">
          <a:xfrm>
            <a:off x="5295900" y="4198938"/>
            <a:ext cx="1790700" cy="258762"/>
            <a:chOff x="0" y="90"/>
            <a:chExt cx="20000" cy="19894"/>
          </a:xfrm>
        </p:grpSpPr>
        <p:sp>
          <p:nvSpPr>
            <p:cNvPr id="356402" name="Line 50"/>
            <p:cNvSpPr>
              <a:spLocks noChangeShapeType="1"/>
            </p:cNvSpPr>
            <p:nvPr/>
          </p:nvSpPr>
          <p:spPr bwMode="auto">
            <a:xfrm>
              <a:off x="0" y="17055"/>
              <a:ext cx="20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sm" len="lg"/>
              <a:tailEnd type="triangle" w="sm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FontTx/>
                <a:buChar char="•"/>
                <a:defRPr/>
              </a:pPr>
              <a:endParaRPr lang="en-US" sz="2400">
                <a:solidFill>
                  <a:srgbClr val="3333CC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356403" name="Rectangle 51"/>
            <p:cNvSpPr>
              <a:spLocks noChangeArrowheads="1"/>
            </p:cNvSpPr>
            <p:nvPr/>
          </p:nvSpPr>
          <p:spPr bwMode="auto">
            <a:xfrm>
              <a:off x="2021" y="90"/>
              <a:ext cx="17553" cy="198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pPr eaLnBrk="0" hangingPunct="0">
                <a:defRPr/>
              </a:pPr>
              <a:r>
                <a:rPr lang="en-US" sz="1400">
                  <a:solidFill>
                    <a:srgbClr val="000000"/>
                  </a:solidFill>
                  <a:latin typeface="Arial" charset="0"/>
                  <a:cs typeface="+mn-cs"/>
                </a:rPr>
                <a:t> Approx scale 1 m</a:t>
              </a:r>
            </a:p>
          </p:txBody>
        </p:sp>
      </p:grpSp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4841875" y="1416050"/>
            <a:ext cx="2676525" cy="1612900"/>
            <a:chOff x="3050" y="892"/>
            <a:chExt cx="1686" cy="1016"/>
          </a:xfrm>
        </p:grpSpPr>
        <p:sp>
          <p:nvSpPr>
            <p:cNvPr id="356405" name="AutoShape 53"/>
            <p:cNvSpPr>
              <a:spLocks/>
            </p:cNvSpPr>
            <p:nvPr/>
          </p:nvSpPr>
          <p:spPr bwMode="auto">
            <a:xfrm>
              <a:off x="4030" y="892"/>
              <a:ext cx="706" cy="289"/>
            </a:xfrm>
            <a:prstGeom prst="callout1">
              <a:avLst>
                <a:gd name="adj1" fmla="val 27333"/>
                <a:gd name="adj2" fmla="val 0"/>
                <a:gd name="adj3" fmla="val 107269"/>
                <a:gd name="adj4" fmla="val -128472"/>
              </a:avLst>
            </a:prstGeom>
            <a:noFill/>
            <a:ln w="19050">
              <a:solidFill>
                <a:schemeClr val="hlink"/>
              </a:solidFill>
              <a:miter lim="800000"/>
              <a:headEnd type="none" w="sm" len="lg"/>
              <a:tailEnd type="none" w="sm" len="lg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pPr algn="r" eaLnBrk="0" hangingPunct="0">
                <a:defRPr/>
              </a:pPr>
              <a:r>
                <a:rPr lang="en-US" sz="2000">
                  <a:solidFill>
                    <a:srgbClr val="FF0000"/>
                  </a:solidFill>
                  <a:latin typeface="Arial" charset="0"/>
                  <a:cs typeface="+mn-cs"/>
                </a:rPr>
                <a:t>Magnetic field coil</a:t>
              </a:r>
            </a:p>
          </p:txBody>
        </p:sp>
        <p:grpSp>
          <p:nvGrpSpPr>
            <p:cNvPr id="7" name="Group 54"/>
            <p:cNvGrpSpPr>
              <a:grpSpLocks/>
            </p:cNvGrpSpPr>
            <p:nvPr/>
          </p:nvGrpSpPr>
          <p:grpSpPr bwMode="auto">
            <a:xfrm>
              <a:off x="3050" y="1470"/>
              <a:ext cx="223" cy="438"/>
              <a:chOff x="4202" y="1680"/>
              <a:chExt cx="223" cy="324"/>
            </a:xfrm>
          </p:grpSpPr>
          <p:sp>
            <p:nvSpPr>
              <p:cNvPr id="356407" name="Line 55"/>
              <p:cNvSpPr>
                <a:spLocks noChangeShapeType="1"/>
              </p:cNvSpPr>
              <p:nvPr/>
            </p:nvSpPr>
            <p:spPr bwMode="auto">
              <a:xfrm>
                <a:off x="4212" y="1680"/>
                <a:ext cx="0" cy="324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Tx/>
                  <a:buChar char="•"/>
                  <a:defRPr/>
                </a:pPr>
                <a:endParaRPr lang="en-US" sz="2400">
                  <a:solidFill>
                    <a:srgbClr val="3333CC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356408" name="Text Box 56"/>
              <p:cNvSpPr txBox="1">
                <a:spLocks noChangeArrowheads="1"/>
              </p:cNvSpPr>
              <p:nvPr/>
            </p:nvSpPr>
            <p:spPr bwMode="auto">
              <a:xfrm>
                <a:off x="4202" y="1714"/>
                <a:ext cx="223" cy="1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2000" b="1">
                    <a:solidFill>
                      <a:srgbClr val="3333CC"/>
                    </a:solidFill>
                    <a:latin typeface="Arial Unicode MS" charset="0"/>
                    <a:cs typeface="+mn-cs"/>
                  </a:rPr>
                  <a:t>B</a:t>
                </a:r>
              </a:p>
            </p:txBody>
          </p:sp>
        </p:grpSp>
      </p:grpSp>
      <p:grpSp>
        <p:nvGrpSpPr>
          <p:cNvPr id="8" name="Group 57"/>
          <p:cNvGrpSpPr>
            <a:grpSpLocks/>
          </p:cNvGrpSpPr>
          <p:nvPr/>
        </p:nvGrpSpPr>
        <p:grpSpPr bwMode="auto">
          <a:xfrm>
            <a:off x="4298950" y="866775"/>
            <a:ext cx="3454400" cy="2143125"/>
            <a:chOff x="2708" y="546"/>
            <a:chExt cx="2176" cy="1350"/>
          </a:xfrm>
        </p:grpSpPr>
        <p:sp>
          <p:nvSpPr>
            <p:cNvPr id="356410" name="AutoShape 58"/>
            <p:cNvSpPr>
              <a:spLocks/>
            </p:cNvSpPr>
            <p:nvPr/>
          </p:nvSpPr>
          <p:spPr bwMode="auto">
            <a:xfrm>
              <a:off x="3546" y="546"/>
              <a:ext cx="1338" cy="168"/>
            </a:xfrm>
            <a:prstGeom prst="callout1">
              <a:avLst>
                <a:gd name="adj1" fmla="val 47023"/>
                <a:gd name="adj2" fmla="val 0"/>
                <a:gd name="adj3" fmla="val 47023"/>
                <a:gd name="adj4" fmla="val -44991"/>
              </a:avLst>
            </a:prstGeom>
            <a:noFill/>
            <a:ln w="19050">
              <a:solidFill>
                <a:schemeClr val="hlink"/>
              </a:solidFill>
              <a:miter lim="800000"/>
              <a:headEnd type="none" w="sm" len="lg"/>
              <a:tailEnd type="none" w="sm" len="lg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pPr eaLnBrk="0" hangingPunct="0">
                <a:defRPr/>
              </a:pPr>
              <a:r>
                <a:rPr lang="en-US" sz="2000">
                  <a:solidFill>
                    <a:srgbClr val="FF0000"/>
                  </a:solidFill>
                  <a:latin typeface="Arial" charset="0"/>
                  <a:cs typeface="+mn-cs"/>
                </a:rPr>
                <a:t>High voltage lead</a:t>
              </a:r>
            </a:p>
          </p:txBody>
        </p:sp>
        <p:grpSp>
          <p:nvGrpSpPr>
            <p:cNvPr id="9" name="Group 59"/>
            <p:cNvGrpSpPr>
              <a:grpSpLocks/>
            </p:cNvGrpSpPr>
            <p:nvPr/>
          </p:nvGrpSpPr>
          <p:grpSpPr bwMode="auto">
            <a:xfrm>
              <a:off x="2708" y="1458"/>
              <a:ext cx="223" cy="438"/>
              <a:chOff x="4202" y="1680"/>
              <a:chExt cx="223" cy="324"/>
            </a:xfrm>
          </p:grpSpPr>
          <p:sp>
            <p:nvSpPr>
              <p:cNvPr id="356412" name="Line 60"/>
              <p:cNvSpPr>
                <a:spLocks noChangeShapeType="1"/>
              </p:cNvSpPr>
              <p:nvPr/>
            </p:nvSpPr>
            <p:spPr bwMode="auto">
              <a:xfrm>
                <a:off x="4212" y="1680"/>
                <a:ext cx="0" cy="324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Tx/>
                  <a:buChar char="•"/>
                  <a:defRPr/>
                </a:pPr>
                <a:endParaRPr lang="en-US" sz="2400">
                  <a:solidFill>
                    <a:srgbClr val="3333CC"/>
                  </a:solidFill>
                  <a:latin typeface="Tahoma" charset="0"/>
                  <a:cs typeface="+mn-cs"/>
                </a:endParaRPr>
              </a:p>
            </p:txBody>
          </p:sp>
          <p:sp>
            <p:nvSpPr>
              <p:cNvPr id="356413" name="Text Box 61"/>
              <p:cNvSpPr txBox="1">
                <a:spLocks noChangeArrowheads="1"/>
              </p:cNvSpPr>
              <p:nvPr/>
            </p:nvSpPr>
            <p:spPr bwMode="auto">
              <a:xfrm>
                <a:off x="4202" y="1714"/>
                <a:ext cx="223" cy="1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2000" b="1">
                    <a:solidFill>
                      <a:srgbClr val="3333CC"/>
                    </a:solidFill>
                    <a:latin typeface="Arial Unicode MS" charset="0"/>
                    <a:cs typeface="+mn-cs"/>
                  </a:rPr>
                  <a:t>E</a:t>
                </a:r>
              </a:p>
            </p:txBody>
          </p:sp>
        </p:grpSp>
      </p:grpSp>
      <p:grpSp>
        <p:nvGrpSpPr>
          <p:cNvPr id="10" name="Group 62"/>
          <p:cNvGrpSpPr>
            <a:grpSpLocks/>
          </p:cNvGrpSpPr>
          <p:nvPr/>
        </p:nvGrpSpPr>
        <p:grpSpPr bwMode="auto">
          <a:xfrm>
            <a:off x="1955800" y="5435600"/>
            <a:ext cx="2519363" cy="749300"/>
            <a:chOff x="1232" y="3424"/>
            <a:chExt cx="1587" cy="472"/>
          </a:xfrm>
        </p:grpSpPr>
        <p:sp>
          <p:nvSpPr>
            <p:cNvPr id="356415" name="Text Box 63"/>
            <p:cNvSpPr txBox="1">
              <a:spLocks noChangeArrowheads="1"/>
            </p:cNvSpPr>
            <p:nvPr/>
          </p:nvSpPr>
          <p:spPr bwMode="auto">
            <a:xfrm>
              <a:off x="1982" y="3424"/>
              <a:ext cx="837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>
                  <a:solidFill>
                    <a:srgbClr val="FF0000"/>
                  </a:solidFill>
                  <a:latin typeface="Arial Unicode MS" charset="0"/>
                  <a:cs typeface="+mn-cs"/>
                </a:rPr>
                <a:t>/analysing</a:t>
              </a:r>
            </a:p>
          </p:txBody>
        </p:sp>
        <p:sp>
          <p:nvSpPr>
            <p:cNvPr id="356416" name="Text Box 64"/>
            <p:cNvSpPr txBox="1">
              <a:spLocks noChangeArrowheads="1"/>
            </p:cNvSpPr>
            <p:nvPr/>
          </p:nvSpPr>
          <p:spPr bwMode="auto">
            <a:xfrm>
              <a:off x="1232" y="3646"/>
              <a:ext cx="32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000">
                  <a:solidFill>
                    <a:srgbClr val="FF0000"/>
                  </a:solidFill>
                  <a:latin typeface="Arial Unicode MS" charset="0"/>
                  <a:cs typeface="+mn-cs"/>
                </a:rPr>
                <a:t>foil</a:t>
              </a:r>
            </a:p>
          </p:txBody>
        </p:sp>
      </p:grpSp>
      <p:grpSp>
        <p:nvGrpSpPr>
          <p:cNvPr id="11" name="Group 1"/>
          <p:cNvGrpSpPr>
            <a:grpSpLocks/>
          </p:cNvGrpSpPr>
          <p:nvPr/>
        </p:nvGrpSpPr>
        <p:grpSpPr bwMode="auto">
          <a:xfrm>
            <a:off x="279400" y="2232025"/>
            <a:ext cx="8623300" cy="2343150"/>
            <a:chOff x="279400" y="2232025"/>
            <a:chExt cx="8623300" cy="2343150"/>
          </a:xfrm>
        </p:grpSpPr>
        <p:graphicFrame>
          <p:nvGraphicFramePr>
            <p:cNvPr id="22570" name="Object 2"/>
            <p:cNvGraphicFramePr>
              <a:graphicFrameLocks noChangeAspect="1"/>
            </p:cNvGraphicFramePr>
            <p:nvPr/>
          </p:nvGraphicFramePr>
          <p:xfrm>
            <a:off x="279400" y="2232025"/>
            <a:ext cx="2647950" cy="2343150"/>
          </p:xfrm>
          <a:graphic>
            <a:graphicData uri="http://schemas.openxmlformats.org/presentationml/2006/ole">
              <p:oleObj spid="_x0000_s192514" name="Bitmap Image" r:id="rId6" imgW="4877481" imgH="4315427" progId="PBrush">
                <p:embed/>
              </p:oleObj>
            </a:graphicData>
          </a:graphic>
        </p:graphicFrame>
        <p:pic>
          <p:nvPicPr>
            <p:cNvPr id="22571" name="Picture 5" descr="sussex_logo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223125" y="2846689"/>
              <a:ext cx="1636713" cy="366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72" name="Picture 7" descr="ill_logo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115300" y="3760930"/>
              <a:ext cx="668338" cy="630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73" name="Picture 64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19900" y="3230656"/>
              <a:ext cx="2082800" cy="484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94" grpId="0" animBg="1" autoUpdateAnimBg="0"/>
      <p:bldP spid="356395" grpId="0" animBg="1" autoUpdateAnimBg="0"/>
      <p:bldP spid="356397" grpId="0" animBg="1" autoUpdateAnimBg="0"/>
      <p:bldP spid="356399" grpId="0" autoUpdateAnimBg="0"/>
      <p:bldP spid="356400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12738" y="0"/>
            <a:ext cx="77724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3600" kern="0" dirty="0" smtClean="0">
                <a:solidFill>
                  <a:srgbClr val="00FFFF"/>
                </a:solidFill>
              </a:rPr>
              <a:t>Status of </a:t>
            </a:r>
            <a:r>
              <a:rPr lang="en-GB" sz="3600" kern="0" dirty="0" err="1" smtClean="0">
                <a:solidFill>
                  <a:srgbClr val="00FFFF"/>
                </a:solidFill>
              </a:rPr>
              <a:t>eEDM</a:t>
            </a:r>
            <a:r>
              <a:rPr lang="en-GB" sz="3600" kern="0" dirty="0" smtClean="0">
                <a:solidFill>
                  <a:srgbClr val="00FFFF"/>
                </a:solidFill>
              </a:rPr>
              <a:t> and </a:t>
            </a:r>
            <a:r>
              <a:rPr lang="en-GB" sz="3600" kern="0" dirty="0" err="1" smtClean="0">
                <a:solidFill>
                  <a:srgbClr val="00FFFF"/>
                </a:solidFill>
              </a:rPr>
              <a:t>nEDM</a:t>
            </a:r>
            <a:endParaRPr lang="en-GB" sz="3600" kern="0" dirty="0">
              <a:solidFill>
                <a:srgbClr val="00FFFF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3550" y="2061536"/>
            <a:ext cx="9263330" cy="2824617"/>
            <a:chOff x="63550" y="2061536"/>
            <a:chExt cx="9263330" cy="2824617"/>
          </a:xfrm>
        </p:grpSpPr>
        <p:sp>
          <p:nvSpPr>
            <p:cNvPr id="3" name="Title 1"/>
            <p:cNvSpPr txBox="1">
              <a:spLocks/>
            </p:cNvSpPr>
            <p:nvPr/>
          </p:nvSpPr>
          <p:spPr bwMode="auto">
            <a:xfrm>
              <a:off x="1228854" y="2625726"/>
              <a:ext cx="6127299" cy="706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lvl="2" eaLnBrk="0" hangingPunct="0">
                <a:defRPr/>
              </a:pPr>
              <a:r>
                <a:rPr lang="en-GB" sz="2400" kern="0" dirty="0" smtClean="0">
                  <a:solidFill>
                    <a:srgbClr val="FFFFFF"/>
                  </a:solidFill>
                </a:rPr>
                <a:t>  d</a:t>
              </a:r>
              <a:r>
                <a:rPr lang="en-GB" sz="2400" kern="0" baseline="-25000" dirty="0" smtClean="0">
                  <a:solidFill>
                    <a:srgbClr val="FFFFFF"/>
                  </a:solidFill>
                </a:rPr>
                <a:t>e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 = (-2.4 </a:t>
              </a:r>
              <a:r>
                <a:rPr lang="en-GB" sz="2400" kern="0" dirty="0" smtClean="0">
                  <a:solidFill>
                    <a:srgbClr val="FFFFFF"/>
                  </a:solidFill>
                  <a:sym typeface="Symbol"/>
                </a:rPr>
                <a:t> 5.7   1.5) 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×10</a:t>
              </a:r>
              <a:r>
                <a:rPr lang="en-GB" sz="2400" kern="0" baseline="30000" dirty="0" smtClean="0">
                  <a:solidFill>
                    <a:srgbClr val="FFFFFF"/>
                  </a:solidFill>
                </a:rPr>
                <a:t>-28 </a:t>
              </a:r>
              <a:r>
                <a:rPr lang="en-GB" sz="2400" kern="0" dirty="0">
                  <a:solidFill>
                    <a:srgbClr val="FFFFFF"/>
                  </a:solidFill>
                </a:rPr>
                <a:t>e.cm</a:t>
              </a:r>
            </a:p>
          </p:txBody>
        </p:sp>
        <p:grpSp>
          <p:nvGrpSpPr>
            <p:cNvPr id="5" name="Group 17"/>
            <p:cNvGrpSpPr/>
            <p:nvPr/>
          </p:nvGrpSpPr>
          <p:grpSpPr>
            <a:xfrm>
              <a:off x="860358" y="3213170"/>
              <a:ext cx="2660767" cy="1180080"/>
              <a:chOff x="860358" y="3548450"/>
              <a:chExt cx="2660767" cy="1180080"/>
            </a:xfrm>
          </p:grpSpPr>
          <p:sp>
            <p:nvSpPr>
              <p:cNvPr id="7" name="Title 1"/>
              <p:cNvSpPr txBox="1">
                <a:spLocks/>
              </p:cNvSpPr>
              <p:nvPr/>
            </p:nvSpPr>
            <p:spPr bwMode="auto">
              <a:xfrm>
                <a:off x="860358" y="4022092"/>
                <a:ext cx="2660767" cy="706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lvl="2" eaLnBrk="0" hangingPunct="0">
                  <a:defRPr/>
                </a:pPr>
                <a:r>
                  <a:rPr lang="en-GB" sz="2400" kern="0" dirty="0" smtClean="0">
                    <a:solidFill>
                      <a:srgbClr val="FFFFFF"/>
                    </a:solidFill>
                  </a:rPr>
                  <a:t>68% statistical</a:t>
                </a:r>
                <a:endParaRPr lang="en-GB" sz="2400" kern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Freeform 7"/>
              <p:cNvSpPr/>
              <p:nvPr/>
            </p:nvSpPr>
            <p:spPr bwMode="auto">
              <a:xfrm rot="1576229">
                <a:off x="2868303" y="3548450"/>
                <a:ext cx="523164" cy="777922"/>
              </a:xfrm>
              <a:custGeom>
                <a:avLst/>
                <a:gdLst>
                  <a:gd name="connsiteX0" fmla="*/ 11373 w 523164"/>
                  <a:gd name="connsiteY0" fmla="*/ 777922 h 777922"/>
                  <a:gd name="connsiteX1" fmla="*/ 79612 w 523164"/>
                  <a:gd name="connsiteY1" fmla="*/ 286603 h 777922"/>
                  <a:gd name="connsiteX2" fmla="*/ 489045 w 523164"/>
                  <a:gd name="connsiteY2" fmla="*/ 586854 h 777922"/>
                  <a:gd name="connsiteX3" fmla="*/ 284328 w 523164"/>
                  <a:gd name="connsiteY3" fmla="*/ 0 h 777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164" h="777922">
                    <a:moveTo>
                      <a:pt x="11373" y="777922"/>
                    </a:moveTo>
                    <a:cubicBezTo>
                      <a:pt x="5686" y="548185"/>
                      <a:pt x="0" y="318448"/>
                      <a:pt x="79612" y="286603"/>
                    </a:cubicBezTo>
                    <a:cubicBezTo>
                      <a:pt x="159224" y="254758"/>
                      <a:pt x="454926" y="634621"/>
                      <a:pt x="489045" y="586854"/>
                    </a:cubicBezTo>
                    <a:cubicBezTo>
                      <a:pt x="523164" y="539087"/>
                      <a:pt x="402609" y="93260"/>
                      <a:pt x="284328" y="0"/>
                    </a:cubicBezTo>
                  </a:path>
                </a:pathLst>
              </a:custGeom>
              <a:noFill/>
              <a:ln w="254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endParaRPr lang="en-GB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6" name="Group 18"/>
            <p:cNvGrpSpPr/>
            <p:nvPr/>
          </p:nvGrpSpPr>
          <p:grpSpPr>
            <a:xfrm>
              <a:off x="4151193" y="2985085"/>
              <a:ext cx="4733505" cy="1901068"/>
              <a:chOff x="4151193" y="2985085"/>
              <a:chExt cx="4733505" cy="1901068"/>
            </a:xfrm>
          </p:grpSpPr>
          <p:sp>
            <p:nvSpPr>
              <p:cNvPr id="4" name="Title 1"/>
              <p:cNvSpPr txBox="1">
                <a:spLocks/>
              </p:cNvSpPr>
              <p:nvPr/>
            </p:nvSpPr>
            <p:spPr bwMode="auto">
              <a:xfrm>
                <a:off x="4777265" y="2985085"/>
                <a:ext cx="4107433" cy="19010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lvl="2" eaLnBrk="0" hangingPunct="0">
                  <a:defRPr/>
                </a:pPr>
                <a:r>
                  <a:rPr lang="en-GB" sz="2400" kern="0" dirty="0" smtClean="0">
                    <a:solidFill>
                      <a:srgbClr val="FFFFFF"/>
                    </a:solidFill>
                  </a:rPr>
                  <a:t>systematic  - limited 	by statistical noise</a:t>
                </a:r>
                <a:endParaRPr lang="en-GB" sz="2400" kern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Freeform 9"/>
              <p:cNvSpPr/>
              <p:nvPr/>
            </p:nvSpPr>
            <p:spPr bwMode="auto">
              <a:xfrm rot="20023771" flipH="1">
                <a:off x="4151193" y="3211576"/>
                <a:ext cx="523164" cy="777922"/>
              </a:xfrm>
              <a:custGeom>
                <a:avLst/>
                <a:gdLst>
                  <a:gd name="connsiteX0" fmla="*/ 11373 w 523164"/>
                  <a:gd name="connsiteY0" fmla="*/ 777922 h 777922"/>
                  <a:gd name="connsiteX1" fmla="*/ 79612 w 523164"/>
                  <a:gd name="connsiteY1" fmla="*/ 286603 h 777922"/>
                  <a:gd name="connsiteX2" fmla="*/ 489045 w 523164"/>
                  <a:gd name="connsiteY2" fmla="*/ 586854 h 777922"/>
                  <a:gd name="connsiteX3" fmla="*/ 284328 w 523164"/>
                  <a:gd name="connsiteY3" fmla="*/ 0 h 777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164" h="777922">
                    <a:moveTo>
                      <a:pt x="11373" y="777922"/>
                    </a:moveTo>
                    <a:cubicBezTo>
                      <a:pt x="5686" y="548185"/>
                      <a:pt x="0" y="318448"/>
                      <a:pt x="79612" y="286603"/>
                    </a:cubicBezTo>
                    <a:cubicBezTo>
                      <a:pt x="159224" y="254758"/>
                      <a:pt x="454926" y="634621"/>
                      <a:pt x="489045" y="586854"/>
                    </a:cubicBezTo>
                    <a:cubicBezTo>
                      <a:pt x="523164" y="539087"/>
                      <a:pt x="402609" y="93260"/>
                      <a:pt x="284328" y="0"/>
                    </a:cubicBezTo>
                  </a:path>
                </a:pathLst>
              </a:custGeom>
              <a:noFill/>
              <a:ln w="254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endParaRPr lang="en-GB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63550" y="2061536"/>
              <a:ext cx="9263330" cy="706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lvl="2" eaLnBrk="0" hangingPunct="0">
                <a:buFont typeface="Arial" pitchFamily="34" charset="0"/>
                <a:buChar char="•"/>
                <a:defRPr/>
              </a:pPr>
              <a:r>
                <a:rPr lang="en-GB" sz="2400" kern="0" dirty="0">
                  <a:solidFill>
                    <a:srgbClr val="FFFFFF"/>
                  </a:solidFill>
                </a:rPr>
                <a:t>       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New </a:t>
              </a:r>
              <a:r>
                <a:rPr lang="en-GB" sz="2400" kern="0" dirty="0" err="1" smtClean="0">
                  <a:solidFill>
                    <a:srgbClr val="FFFFFF"/>
                  </a:solidFill>
                </a:rPr>
                <a:t>eEDM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 result – </a:t>
              </a:r>
              <a:r>
                <a:rPr lang="en-GB" sz="2400" kern="0" dirty="0" err="1" smtClean="0">
                  <a:solidFill>
                    <a:srgbClr val="FFFFFF"/>
                  </a:solidFill>
                </a:rPr>
                <a:t>YbF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 – Hudson </a:t>
              </a:r>
              <a:r>
                <a:rPr lang="en-GB" sz="2400" i="1" kern="0" dirty="0" smtClean="0">
                  <a:solidFill>
                    <a:srgbClr val="FFFFFF"/>
                  </a:solidFill>
                </a:rPr>
                <a:t>et al.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 (Nature 2011)</a:t>
              </a:r>
              <a:endParaRPr lang="en-GB" sz="2400" kern="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17" name="Straight Connector 16"/>
          <p:cNvCxnSpPr/>
          <p:nvPr/>
        </p:nvCxnSpPr>
        <p:spPr bwMode="auto">
          <a:xfrm>
            <a:off x="1624084" y="1937977"/>
            <a:ext cx="6005015" cy="0"/>
          </a:xfrm>
          <a:prstGeom prst="line">
            <a:avLst/>
          </a:prstGeom>
          <a:noFill/>
          <a:ln w="38100" cap="flat" cmpd="sng" algn="ctr">
            <a:solidFill>
              <a:srgbClr val="FF010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grpSp>
        <p:nvGrpSpPr>
          <p:cNvPr id="24" name="Group 23"/>
          <p:cNvGrpSpPr/>
          <p:nvPr/>
        </p:nvGrpSpPr>
        <p:grpSpPr>
          <a:xfrm>
            <a:off x="0" y="674896"/>
            <a:ext cx="9144000" cy="1341068"/>
            <a:chOff x="0" y="674896"/>
            <a:chExt cx="9144000" cy="1341068"/>
          </a:xfrm>
        </p:grpSpPr>
        <p:grpSp>
          <p:nvGrpSpPr>
            <p:cNvPr id="9" name="Group 13"/>
            <p:cNvGrpSpPr/>
            <p:nvPr/>
          </p:nvGrpSpPr>
          <p:grpSpPr>
            <a:xfrm>
              <a:off x="0" y="674896"/>
              <a:ext cx="9144000" cy="1341068"/>
              <a:chOff x="0" y="4373504"/>
              <a:chExt cx="9144000" cy="1341068"/>
            </a:xfrm>
          </p:grpSpPr>
          <p:sp>
            <p:nvSpPr>
              <p:cNvPr id="12" name="Title 1"/>
              <p:cNvSpPr txBox="1">
                <a:spLocks/>
              </p:cNvSpPr>
              <p:nvPr/>
            </p:nvSpPr>
            <p:spPr bwMode="auto">
              <a:xfrm>
                <a:off x="0" y="4373504"/>
                <a:ext cx="9144000" cy="706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lvl="2" eaLnBrk="0" hangingPunct="0">
                  <a:buFont typeface="Arial" pitchFamily="34" charset="0"/>
                  <a:buChar char="•"/>
                  <a:defRPr/>
                </a:pPr>
                <a:r>
                  <a:rPr lang="en-GB" sz="2400" kern="0" dirty="0">
                    <a:solidFill>
                      <a:srgbClr val="FFFFFF"/>
                    </a:solidFill>
                  </a:rPr>
                  <a:t>       </a:t>
                </a:r>
                <a:r>
                  <a:rPr lang="en-GB" sz="2400" kern="0" dirty="0" smtClean="0">
                    <a:solidFill>
                      <a:srgbClr val="FFFFFF"/>
                    </a:solidFill>
                  </a:rPr>
                  <a:t>Previous </a:t>
                </a:r>
                <a:r>
                  <a:rPr lang="en-GB" sz="2400" kern="0" dirty="0" err="1" smtClean="0">
                    <a:solidFill>
                      <a:srgbClr val="FFFFFF"/>
                    </a:solidFill>
                  </a:rPr>
                  <a:t>eEDM</a:t>
                </a:r>
                <a:r>
                  <a:rPr lang="en-GB" sz="2400" kern="0" dirty="0" smtClean="0">
                    <a:solidFill>
                      <a:srgbClr val="FFFFFF"/>
                    </a:solidFill>
                  </a:rPr>
                  <a:t> result -  </a:t>
                </a:r>
                <a:r>
                  <a:rPr lang="en-GB" sz="2400" kern="0" dirty="0" err="1" smtClean="0">
                    <a:solidFill>
                      <a:srgbClr val="FFFFFF"/>
                    </a:solidFill>
                  </a:rPr>
                  <a:t>Tl</a:t>
                </a:r>
                <a:r>
                  <a:rPr lang="en-GB" sz="2400" kern="0" dirty="0" smtClean="0">
                    <a:solidFill>
                      <a:srgbClr val="FFFFFF"/>
                    </a:solidFill>
                  </a:rPr>
                  <a:t> atoms</a:t>
                </a:r>
                <a:endParaRPr lang="en-GB" sz="2400" kern="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Title 1"/>
              <p:cNvSpPr txBox="1">
                <a:spLocks/>
              </p:cNvSpPr>
              <p:nvPr/>
            </p:nvSpPr>
            <p:spPr bwMode="auto">
              <a:xfrm>
                <a:off x="1201558" y="5008135"/>
                <a:ext cx="6550380" cy="706437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0" lvl="2" eaLnBrk="0" hangingPunct="0">
                  <a:defRPr/>
                </a:pPr>
                <a:r>
                  <a:rPr lang="en-GB" sz="2400" kern="0" dirty="0" smtClean="0">
                    <a:solidFill>
                      <a:srgbClr val="FFFFFF"/>
                    </a:solidFill>
                  </a:rPr>
                  <a:t>    d</a:t>
                </a:r>
                <a:r>
                  <a:rPr lang="en-GB" sz="2400" kern="0" baseline="-25000" dirty="0" smtClean="0">
                    <a:solidFill>
                      <a:srgbClr val="FFFFFF"/>
                    </a:solidFill>
                  </a:rPr>
                  <a:t>e</a:t>
                </a:r>
                <a:r>
                  <a:rPr lang="en-GB" sz="2400" kern="0" dirty="0" smtClean="0">
                    <a:solidFill>
                      <a:srgbClr val="FFFFFF"/>
                    </a:solidFill>
                  </a:rPr>
                  <a:t> &lt; 2.0 × 10</a:t>
                </a:r>
                <a:r>
                  <a:rPr lang="en-GB" sz="2400" kern="0" baseline="30000" dirty="0" smtClean="0">
                    <a:solidFill>
                      <a:srgbClr val="FFFFFF"/>
                    </a:solidFill>
                  </a:rPr>
                  <a:t>-27 </a:t>
                </a:r>
                <a:r>
                  <a:rPr lang="en-GB" sz="2400" kern="0" dirty="0" smtClean="0">
                    <a:solidFill>
                      <a:srgbClr val="FFFFFF"/>
                    </a:solidFill>
                  </a:rPr>
                  <a:t>e.cm  with 90% confidence</a:t>
                </a:r>
                <a:endParaRPr lang="en-GB" sz="2400" kern="0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5667018" y="683568"/>
              <a:ext cx="313739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2" eaLnBrk="0" hangingPunct="0">
                <a:defRPr/>
              </a:pPr>
              <a:r>
                <a:rPr lang="en-GB" sz="2000" kern="0" dirty="0" smtClean="0">
                  <a:solidFill>
                    <a:srgbClr val="FFFFFF"/>
                  </a:solidFill>
                </a:rPr>
                <a:t>Regan </a:t>
              </a:r>
              <a:r>
                <a:rPr lang="en-GB" sz="2000" i="1" kern="0" dirty="0" smtClean="0">
                  <a:solidFill>
                    <a:srgbClr val="FFFFFF"/>
                  </a:solidFill>
                </a:rPr>
                <a:t>et al.</a:t>
              </a:r>
              <a:r>
                <a:rPr lang="en-GB" sz="2000" kern="0" dirty="0" smtClean="0">
                  <a:solidFill>
                    <a:srgbClr val="FFFFFF"/>
                  </a:solidFill>
                </a:rPr>
                <a:t> (PRL 2002)</a:t>
              </a:r>
            </a:p>
            <a:p>
              <a:pPr marL="0" lvl="2" eaLnBrk="0" hangingPunct="0">
                <a:defRPr/>
              </a:pPr>
              <a:r>
                <a:rPr lang="en-GB" sz="2000" kern="0" dirty="0" err="1" smtClean="0">
                  <a:solidFill>
                    <a:srgbClr val="FFFFFF"/>
                  </a:solidFill>
                </a:rPr>
                <a:t>Nataraj</a:t>
              </a:r>
              <a:r>
                <a:rPr lang="en-GB" sz="2000" kern="0" dirty="0" smtClean="0">
                  <a:solidFill>
                    <a:srgbClr val="FFFFFF"/>
                  </a:solidFill>
                </a:rPr>
                <a:t> </a:t>
              </a:r>
              <a:r>
                <a:rPr lang="en-GB" sz="2000" i="1" kern="0" dirty="0" smtClean="0">
                  <a:solidFill>
                    <a:srgbClr val="FFFFFF"/>
                  </a:solidFill>
                </a:rPr>
                <a:t>et al.</a:t>
              </a:r>
              <a:r>
                <a:rPr lang="en-GB" sz="2000" kern="0" dirty="0" smtClean="0">
                  <a:solidFill>
                    <a:srgbClr val="FFFFFF"/>
                  </a:solidFill>
                </a:rPr>
                <a:t> (PRL 2011)</a:t>
              </a:r>
              <a:endParaRPr lang="en-GB" sz="2000" kern="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65138" y="4373880"/>
            <a:ext cx="7772400" cy="1950720"/>
            <a:chOff x="465138" y="4373880"/>
            <a:chExt cx="7772400" cy="1950720"/>
          </a:xfrm>
        </p:grpSpPr>
        <p:sp>
          <p:nvSpPr>
            <p:cNvPr id="11" name="Title 1"/>
            <p:cNvSpPr txBox="1">
              <a:spLocks/>
            </p:cNvSpPr>
            <p:nvPr/>
          </p:nvSpPr>
          <p:spPr bwMode="auto">
            <a:xfrm>
              <a:off x="1201558" y="5060931"/>
              <a:ext cx="6550380" cy="1263669"/>
            </a:xfrm>
            <a:prstGeom prst="rect">
              <a:avLst/>
            </a:prstGeom>
            <a:noFill/>
            <a:ln w="38100">
              <a:solidFill>
                <a:srgbClr val="FF010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lvl="2" eaLnBrk="0" hangingPunct="0">
                <a:defRPr/>
              </a:pPr>
              <a:r>
                <a:rPr lang="en-GB" sz="2400" kern="0" dirty="0" smtClean="0">
                  <a:solidFill>
                    <a:srgbClr val="FFFFFF"/>
                  </a:solidFill>
                </a:rPr>
                <a:t>    d</a:t>
              </a:r>
              <a:r>
                <a:rPr lang="en-GB" sz="2400" kern="0" baseline="-25000" dirty="0" smtClean="0">
                  <a:solidFill>
                    <a:srgbClr val="FFFFFF"/>
                  </a:solidFill>
                </a:rPr>
                <a:t>e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 &lt; 1 × 10</a:t>
              </a:r>
              <a:r>
                <a:rPr lang="en-GB" sz="2400" kern="0" baseline="30000" dirty="0" smtClean="0">
                  <a:solidFill>
                    <a:srgbClr val="FFFFFF"/>
                  </a:solidFill>
                </a:rPr>
                <a:t>-27 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e.cm with 90% confidence</a:t>
              </a:r>
            </a:p>
            <a:p>
              <a:pPr marL="0" lvl="2" eaLnBrk="0" hangingPunct="0">
                <a:defRPr/>
              </a:pPr>
              <a:r>
                <a:rPr lang="en-GB" sz="2400" kern="0" dirty="0" smtClean="0">
                  <a:solidFill>
                    <a:srgbClr val="FFFFFF"/>
                  </a:solidFill>
                </a:rPr>
                <a:t>    </a:t>
              </a:r>
              <a:r>
                <a:rPr lang="en-GB" sz="2400" kern="0" dirty="0" err="1" smtClean="0">
                  <a:solidFill>
                    <a:srgbClr val="FFFFFF"/>
                  </a:solidFill>
                </a:rPr>
                <a:t>d</a:t>
              </a:r>
              <a:r>
                <a:rPr lang="en-GB" sz="2400" kern="0" baseline="-25000" dirty="0" err="1" smtClean="0">
                  <a:solidFill>
                    <a:srgbClr val="FFFFFF"/>
                  </a:solidFill>
                </a:rPr>
                <a:t>n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 &lt; 3 × 10</a:t>
              </a:r>
              <a:r>
                <a:rPr lang="en-GB" sz="2400" kern="0" baseline="30000" dirty="0" smtClean="0">
                  <a:solidFill>
                    <a:srgbClr val="FFFFFF"/>
                  </a:solidFill>
                </a:rPr>
                <a:t>-26 </a:t>
              </a:r>
              <a:r>
                <a:rPr lang="en-GB" sz="2400" kern="0" dirty="0" smtClean="0">
                  <a:solidFill>
                    <a:srgbClr val="FFFFFF"/>
                  </a:solidFill>
                </a:rPr>
                <a:t>e.cm with 90% confidence</a:t>
              </a:r>
              <a:endParaRPr lang="en-GB" sz="2400" kern="0" dirty="0">
                <a:solidFill>
                  <a:srgbClr val="FFFFFF"/>
                </a:solidFill>
              </a:endParaRPr>
            </a:p>
          </p:txBody>
        </p:sp>
        <p:sp>
          <p:nvSpPr>
            <p:cNvPr id="22" name="Title 1"/>
            <p:cNvSpPr txBox="1">
              <a:spLocks/>
            </p:cNvSpPr>
            <p:nvPr/>
          </p:nvSpPr>
          <p:spPr bwMode="auto">
            <a:xfrm>
              <a:off x="465138" y="4373880"/>
              <a:ext cx="7772400" cy="78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GB" sz="3600" kern="0" dirty="0" smtClean="0">
                  <a:solidFill>
                    <a:srgbClr val="00FFFF"/>
                  </a:solidFill>
                </a:rPr>
                <a:t>Current upper limits</a:t>
              </a:r>
              <a:endParaRPr lang="en-GB" sz="3600" kern="0" dirty="0">
                <a:solidFill>
                  <a:srgbClr val="00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497" name="Group 2"/>
          <p:cNvGrpSpPr>
            <a:grpSpLocks/>
          </p:cNvGrpSpPr>
          <p:nvPr/>
        </p:nvGrpSpPr>
        <p:grpSpPr bwMode="auto">
          <a:xfrm>
            <a:off x="1547813" y="1338263"/>
            <a:ext cx="3190875" cy="2376487"/>
            <a:chOff x="975" y="843"/>
            <a:chExt cx="2010" cy="1497"/>
          </a:xfrm>
        </p:grpSpPr>
        <p:grpSp>
          <p:nvGrpSpPr>
            <p:cNvPr id="106550" name="Group 3"/>
            <p:cNvGrpSpPr>
              <a:grpSpLocks/>
            </p:cNvGrpSpPr>
            <p:nvPr/>
          </p:nvGrpSpPr>
          <p:grpSpPr bwMode="auto">
            <a:xfrm>
              <a:off x="1511" y="1082"/>
              <a:ext cx="756" cy="1197"/>
              <a:chOff x="1436" y="1082"/>
              <a:chExt cx="756" cy="1197"/>
            </a:xfrm>
          </p:grpSpPr>
          <p:sp>
            <p:nvSpPr>
              <p:cNvPr id="106559" name="Rectangle 4"/>
              <p:cNvSpPr>
                <a:spLocks noChangeArrowheads="1"/>
              </p:cNvSpPr>
              <p:nvPr/>
            </p:nvSpPr>
            <p:spPr bwMode="auto">
              <a:xfrm>
                <a:off x="1436" y="1082"/>
                <a:ext cx="718" cy="1197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06560" name="Text Box 5"/>
              <p:cNvSpPr txBox="1">
                <a:spLocks noChangeArrowheads="1"/>
              </p:cNvSpPr>
              <p:nvPr/>
            </p:nvSpPr>
            <p:spPr bwMode="auto">
              <a:xfrm>
                <a:off x="1500" y="1561"/>
                <a:ext cx="692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400">
                    <a:solidFill>
                      <a:schemeClr val="tx1"/>
                    </a:solidFill>
                    <a:cs typeface="Times New Roman" pitchFamily="18" charset="0"/>
                  </a:rPr>
                  <a:t>Left -Right</a:t>
                </a:r>
              </a:p>
            </p:txBody>
          </p:sp>
        </p:grpSp>
        <p:grpSp>
          <p:nvGrpSpPr>
            <p:cNvPr id="106551" name="Group 6"/>
            <p:cNvGrpSpPr>
              <a:grpSpLocks/>
            </p:cNvGrpSpPr>
            <p:nvPr/>
          </p:nvGrpSpPr>
          <p:grpSpPr bwMode="auto">
            <a:xfrm>
              <a:off x="2200" y="1382"/>
              <a:ext cx="777" cy="958"/>
              <a:chOff x="2375" y="1382"/>
              <a:chExt cx="777" cy="958"/>
            </a:xfrm>
          </p:grpSpPr>
          <p:sp>
            <p:nvSpPr>
              <p:cNvPr id="106557" name="Rectangle 7"/>
              <p:cNvSpPr>
                <a:spLocks noChangeArrowheads="1"/>
              </p:cNvSpPr>
              <p:nvPr/>
            </p:nvSpPr>
            <p:spPr bwMode="auto">
              <a:xfrm>
                <a:off x="2383" y="1382"/>
                <a:ext cx="769" cy="958"/>
              </a:xfrm>
              <a:prstGeom prst="rect">
                <a:avLst/>
              </a:prstGeom>
              <a:solidFill>
                <a:srgbClr val="33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06558" name="Text Box 8"/>
              <p:cNvSpPr txBox="1">
                <a:spLocks noChangeArrowheads="1"/>
              </p:cNvSpPr>
              <p:nvPr/>
            </p:nvSpPr>
            <p:spPr bwMode="auto">
              <a:xfrm>
                <a:off x="2375" y="1677"/>
                <a:ext cx="757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400">
                    <a:solidFill>
                      <a:schemeClr val="tx1"/>
                    </a:solidFill>
                    <a:cs typeface="Times New Roman" pitchFamily="18" charset="0"/>
                  </a:rPr>
                  <a:t>MSSM </a:t>
                </a:r>
                <a:r>
                  <a:rPr lang="en-GB" sz="2400">
                    <a:solidFill>
                      <a:schemeClr val="tx1"/>
                    </a:solidFill>
                    <a:latin typeface="Symbol" pitchFamily="18" charset="2"/>
                    <a:cs typeface="Times New Roman" pitchFamily="18" charset="0"/>
                  </a:rPr>
                  <a:t>f</a:t>
                </a:r>
                <a:r>
                  <a:rPr lang="en-GB" sz="2400">
                    <a:solidFill>
                      <a:schemeClr val="tx1"/>
                    </a:solidFill>
                    <a:cs typeface="Times New Roman" pitchFamily="18" charset="0"/>
                  </a:rPr>
                  <a:t> ~ </a:t>
                </a:r>
                <a:r>
                  <a:rPr lang="en-GB" sz="2400">
                    <a:solidFill>
                      <a:schemeClr val="tx1"/>
                    </a:solidFill>
                    <a:latin typeface="Symbol" pitchFamily="18" charset="2"/>
                    <a:cs typeface="Times New Roman" pitchFamily="18" charset="0"/>
                  </a:rPr>
                  <a:t>a/p</a:t>
                </a:r>
              </a:p>
            </p:txBody>
          </p:sp>
        </p:grpSp>
        <p:sp>
          <p:nvSpPr>
            <p:cNvPr id="106552" name="Rectangle 9"/>
            <p:cNvSpPr>
              <a:spLocks noChangeArrowheads="1"/>
            </p:cNvSpPr>
            <p:nvPr/>
          </p:nvSpPr>
          <p:spPr bwMode="auto">
            <a:xfrm>
              <a:off x="995" y="1142"/>
              <a:ext cx="615" cy="89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53" name="Text Box 10"/>
            <p:cNvSpPr txBox="1">
              <a:spLocks noChangeArrowheads="1"/>
            </p:cNvSpPr>
            <p:nvPr/>
          </p:nvSpPr>
          <p:spPr bwMode="auto">
            <a:xfrm>
              <a:off x="975" y="1117"/>
              <a:ext cx="69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solidFill>
                    <a:schemeClr val="tx1"/>
                  </a:solidFill>
                  <a:cs typeface="Times New Roman" pitchFamily="18" charset="0"/>
                </a:rPr>
                <a:t>Multi Higgs</a:t>
              </a:r>
            </a:p>
          </p:txBody>
        </p:sp>
        <p:grpSp>
          <p:nvGrpSpPr>
            <p:cNvPr id="106554" name="Group 11"/>
            <p:cNvGrpSpPr>
              <a:grpSpLocks/>
            </p:cNvGrpSpPr>
            <p:nvPr/>
          </p:nvGrpSpPr>
          <p:grpSpPr bwMode="auto">
            <a:xfrm>
              <a:off x="2154" y="843"/>
              <a:ext cx="831" cy="778"/>
              <a:chOff x="2154" y="843"/>
              <a:chExt cx="831" cy="778"/>
            </a:xfrm>
          </p:grpSpPr>
          <p:sp>
            <p:nvSpPr>
              <p:cNvPr id="106555" name="Rectangle 12"/>
              <p:cNvSpPr>
                <a:spLocks noChangeArrowheads="1"/>
              </p:cNvSpPr>
              <p:nvPr/>
            </p:nvSpPr>
            <p:spPr bwMode="auto">
              <a:xfrm>
                <a:off x="2168" y="843"/>
                <a:ext cx="757" cy="778"/>
              </a:xfrm>
              <a:prstGeom prst="rect">
                <a:avLst/>
              </a:prstGeom>
              <a:solidFill>
                <a:srgbClr val="66FF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06556" name="Text Box 13"/>
              <p:cNvSpPr txBox="1">
                <a:spLocks noChangeArrowheads="1"/>
              </p:cNvSpPr>
              <p:nvPr/>
            </p:nvSpPr>
            <p:spPr bwMode="auto">
              <a:xfrm>
                <a:off x="2154" y="935"/>
                <a:ext cx="831" cy="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400">
                    <a:solidFill>
                      <a:schemeClr val="tx1"/>
                    </a:solidFill>
                    <a:cs typeface="Times New Roman" pitchFamily="18" charset="0"/>
                  </a:rPr>
                  <a:t>MSSM </a:t>
                </a:r>
              </a:p>
              <a:p>
                <a:pPr>
                  <a:spcBef>
                    <a:spcPct val="50000"/>
                  </a:spcBef>
                </a:pPr>
                <a:r>
                  <a:rPr lang="en-GB" sz="2400">
                    <a:solidFill>
                      <a:schemeClr val="tx1"/>
                    </a:solidFill>
                    <a:latin typeface="Symbol" pitchFamily="18" charset="2"/>
                    <a:cs typeface="Times New Roman" pitchFamily="18" charset="0"/>
                  </a:rPr>
                  <a:t>f</a:t>
                </a:r>
                <a:r>
                  <a:rPr lang="en-GB" sz="2400">
                    <a:solidFill>
                      <a:schemeClr val="tx1"/>
                    </a:solidFill>
                    <a:cs typeface="Times New Roman" pitchFamily="18" charset="0"/>
                  </a:rPr>
                  <a:t> ~ 1</a:t>
                </a:r>
              </a:p>
            </p:txBody>
          </p:sp>
        </p:grpSp>
      </p:grpSp>
      <p:grpSp>
        <p:nvGrpSpPr>
          <p:cNvPr id="106498" name="Group 14"/>
          <p:cNvGrpSpPr>
            <a:grpSpLocks/>
          </p:cNvGrpSpPr>
          <p:nvPr/>
        </p:nvGrpSpPr>
        <p:grpSpPr bwMode="auto">
          <a:xfrm>
            <a:off x="1279525" y="673100"/>
            <a:ext cx="200025" cy="5797550"/>
            <a:chOff x="806" y="424"/>
            <a:chExt cx="126" cy="3652"/>
          </a:xfrm>
        </p:grpSpPr>
        <p:sp>
          <p:nvSpPr>
            <p:cNvPr id="106541" name="Line 15"/>
            <p:cNvSpPr>
              <a:spLocks noChangeShapeType="1"/>
            </p:cNvSpPr>
            <p:nvPr/>
          </p:nvSpPr>
          <p:spPr bwMode="auto">
            <a:xfrm>
              <a:off x="806" y="484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42" name="Line 16"/>
            <p:cNvSpPr>
              <a:spLocks noChangeShapeType="1"/>
            </p:cNvSpPr>
            <p:nvPr/>
          </p:nvSpPr>
          <p:spPr bwMode="auto">
            <a:xfrm>
              <a:off x="806" y="963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43" name="Line 17"/>
            <p:cNvSpPr>
              <a:spLocks noChangeShapeType="1"/>
            </p:cNvSpPr>
            <p:nvPr/>
          </p:nvSpPr>
          <p:spPr bwMode="auto">
            <a:xfrm>
              <a:off x="806" y="1442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44" name="Line 18"/>
            <p:cNvSpPr>
              <a:spLocks noChangeShapeType="1"/>
            </p:cNvSpPr>
            <p:nvPr/>
          </p:nvSpPr>
          <p:spPr bwMode="auto">
            <a:xfrm>
              <a:off x="806" y="1861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45" name="Line 19"/>
            <p:cNvSpPr>
              <a:spLocks noChangeShapeType="1"/>
            </p:cNvSpPr>
            <p:nvPr/>
          </p:nvSpPr>
          <p:spPr bwMode="auto">
            <a:xfrm>
              <a:off x="806" y="2340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46" name="Line 20"/>
            <p:cNvSpPr>
              <a:spLocks noChangeShapeType="1"/>
            </p:cNvSpPr>
            <p:nvPr/>
          </p:nvSpPr>
          <p:spPr bwMode="auto">
            <a:xfrm>
              <a:off x="806" y="2819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47" name="Line 21"/>
            <p:cNvSpPr>
              <a:spLocks noChangeShapeType="1"/>
            </p:cNvSpPr>
            <p:nvPr/>
          </p:nvSpPr>
          <p:spPr bwMode="auto">
            <a:xfrm>
              <a:off x="806" y="3297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48" name="Line 22"/>
            <p:cNvSpPr>
              <a:spLocks noChangeShapeType="1"/>
            </p:cNvSpPr>
            <p:nvPr/>
          </p:nvSpPr>
          <p:spPr bwMode="auto">
            <a:xfrm>
              <a:off x="806" y="3776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49" name="Line 23"/>
            <p:cNvSpPr>
              <a:spLocks noChangeShapeType="1"/>
            </p:cNvSpPr>
            <p:nvPr/>
          </p:nvSpPr>
          <p:spPr bwMode="auto">
            <a:xfrm>
              <a:off x="932" y="424"/>
              <a:ext cx="0" cy="3652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6499" name="Text Box 24"/>
          <p:cNvSpPr txBox="1">
            <a:spLocks noChangeArrowheads="1"/>
          </p:cNvSpPr>
          <p:nvPr/>
        </p:nvSpPr>
        <p:spPr bwMode="auto">
          <a:xfrm>
            <a:off x="477838" y="1338263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-24</a:t>
            </a:r>
          </a:p>
        </p:txBody>
      </p:sp>
      <p:sp>
        <p:nvSpPr>
          <p:cNvPr id="106500" name="Text Box 25"/>
          <p:cNvSpPr txBox="1">
            <a:spLocks noChangeArrowheads="1"/>
          </p:cNvSpPr>
          <p:nvPr/>
        </p:nvSpPr>
        <p:spPr bwMode="auto">
          <a:xfrm>
            <a:off x="477838" y="577850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-22</a:t>
            </a:r>
          </a:p>
        </p:txBody>
      </p:sp>
      <p:sp>
        <p:nvSpPr>
          <p:cNvPr id="106501" name="Text Box 26"/>
          <p:cNvSpPr txBox="1">
            <a:spLocks noChangeArrowheads="1"/>
          </p:cNvSpPr>
          <p:nvPr/>
        </p:nvSpPr>
        <p:spPr bwMode="auto">
          <a:xfrm>
            <a:off x="477838" y="2098675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-26</a:t>
            </a:r>
          </a:p>
        </p:txBody>
      </p:sp>
      <p:sp>
        <p:nvSpPr>
          <p:cNvPr id="106502" name="Text Box 27"/>
          <p:cNvSpPr txBox="1">
            <a:spLocks noChangeArrowheads="1"/>
          </p:cNvSpPr>
          <p:nvPr/>
        </p:nvSpPr>
        <p:spPr bwMode="auto">
          <a:xfrm>
            <a:off x="477838" y="2762250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-28</a:t>
            </a:r>
          </a:p>
        </p:txBody>
      </p:sp>
      <p:sp>
        <p:nvSpPr>
          <p:cNvPr id="106503" name="Text Box 28"/>
          <p:cNvSpPr txBox="1">
            <a:spLocks noChangeArrowheads="1"/>
          </p:cNvSpPr>
          <p:nvPr/>
        </p:nvSpPr>
        <p:spPr bwMode="auto">
          <a:xfrm>
            <a:off x="477838" y="3525838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-30</a:t>
            </a:r>
          </a:p>
        </p:txBody>
      </p:sp>
      <p:sp>
        <p:nvSpPr>
          <p:cNvPr id="106504" name="Text Box 29"/>
          <p:cNvSpPr txBox="1">
            <a:spLocks noChangeArrowheads="1"/>
          </p:cNvSpPr>
          <p:nvPr/>
        </p:nvSpPr>
        <p:spPr bwMode="auto">
          <a:xfrm>
            <a:off x="477838" y="4284663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-32</a:t>
            </a:r>
          </a:p>
        </p:txBody>
      </p:sp>
      <p:sp>
        <p:nvSpPr>
          <p:cNvPr id="106505" name="Text Box 30"/>
          <p:cNvSpPr txBox="1">
            <a:spLocks noChangeArrowheads="1"/>
          </p:cNvSpPr>
          <p:nvPr/>
        </p:nvSpPr>
        <p:spPr bwMode="auto">
          <a:xfrm>
            <a:off x="477838" y="5045075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-34</a:t>
            </a:r>
          </a:p>
        </p:txBody>
      </p:sp>
      <p:sp>
        <p:nvSpPr>
          <p:cNvPr id="106506" name="Text Box 31"/>
          <p:cNvSpPr txBox="1">
            <a:spLocks noChangeArrowheads="1"/>
          </p:cNvSpPr>
          <p:nvPr/>
        </p:nvSpPr>
        <p:spPr bwMode="auto">
          <a:xfrm>
            <a:off x="477838" y="5805488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-36</a:t>
            </a:r>
          </a:p>
        </p:txBody>
      </p:sp>
      <p:sp>
        <p:nvSpPr>
          <p:cNvPr id="106507" name="Text Box 32"/>
          <p:cNvSpPr txBox="1">
            <a:spLocks noChangeArrowheads="1"/>
          </p:cNvSpPr>
          <p:nvPr/>
        </p:nvSpPr>
        <p:spPr bwMode="auto">
          <a:xfrm>
            <a:off x="179388" y="127000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solidFill>
                  <a:srgbClr val="00FFFF"/>
                </a:solidFill>
                <a:cs typeface="Times New Roman" pitchFamily="18" charset="0"/>
              </a:rPr>
              <a:t>eEDM  (e.cm)</a:t>
            </a: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4932352" y="2636838"/>
            <a:ext cx="3190870" cy="1247775"/>
            <a:chOff x="3107" y="1661"/>
            <a:chExt cx="2010" cy="786"/>
          </a:xfrm>
        </p:grpSpPr>
        <p:sp>
          <p:nvSpPr>
            <p:cNvPr id="106539" name="Text Box 34"/>
            <p:cNvSpPr txBox="1">
              <a:spLocks noChangeArrowheads="1"/>
            </p:cNvSpPr>
            <p:nvPr/>
          </p:nvSpPr>
          <p:spPr bwMode="auto">
            <a:xfrm>
              <a:off x="3230" y="1691"/>
              <a:ext cx="1887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FF0000"/>
                  </a:solidFill>
                </a:rPr>
                <a:t>Imperial  </a:t>
              </a:r>
              <a:r>
                <a:rPr lang="en-GB" sz="2400" dirty="0" err="1" smtClean="0">
                  <a:solidFill>
                    <a:srgbClr val="FF0000"/>
                  </a:solidFill>
                </a:rPr>
                <a:t>eEDM</a:t>
              </a:r>
              <a:endParaRPr lang="en-GB" sz="2400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n-GB" sz="2400" dirty="0" smtClean="0">
                  <a:solidFill>
                    <a:srgbClr val="FF0000"/>
                  </a:solidFill>
                </a:rPr>
                <a:t> starting to explore</a:t>
              </a:r>
            </a:p>
            <a:p>
              <a:pPr algn="ctr"/>
              <a:r>
                <a:rPr lang="en-GB" sz="2400" dirty="0" smtClean="0">
                  <a:solidFill>
                    <a:srgbClr val="FF0000"/>
                  </a:solidFill>
                </a:rPr>
                <a:t>this </a:t>
              </a:r>
              <a:r>
                <a:rPr lang="en-GB" sz="2400" dirty="0">
                  <a:solidFill>
                    <a:srgbClr val="FF0000"/>
                  </a:solidFill>
                </a:rPr>
                <a:t>region</a:t>
              </a:r>
            </a:p>
          </p:txBody>
        </p:sp>
        <p:sp>
          <p:nvSpPr>
            <p:cNvPr id="106540" name="AutoShape 35"/>
            <p:cNvSpPr>
              <a:spLocks/>
            </p:cNvSpPr>
            <p:nvPr/>
          </p:nvSpPr>
          <p:spPr bwMode="auto">
            <a:xfrm>
              <a:off x="3107" y="1661"/>
              <a:ext cx="227" cy="726"/>
            </a:xfrm>
            <a:prstGeom prst="rightBrace">
              <a:avLst>
                <a:gd name="adj1" fmla="val 26652"/>
                <a:gd name="adj2" fmla="val 50000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 type="none" w="lg" len="lg"/>
            </a:ln>
          </p:spPr>
          <p:txBody>
            <a:bodyPr wrap="none" anchor="ctr">
              <a:spAutoFit/>
            </a:bodyPr>
            <a:lstStyle/>
            <a:p>
              <a:pPr eaLnBrk="0" hangingPunct="0"/>
              <a:endParaRPr lang="en-US"/>
            </a:p>
          </p:txBody>
        </p:sp>
      </p:grpSp>
      <p:grpSp>
        <p:nvGrpSpPr>
          <p:cNvPr id="106509" name="Group 36"/>
          <p:cNvGrpSpPr>
            <a:grpSpLocks/>
          </p:cNvGrpSpPr>
          <p:nvPr/>
        </p:nvGrpSpPr>
        <p:grpSpPr bwMode="auto">
          <a:xfrm>
            <a:off x="1479550" y="5994400"/>
            <a:ext cx="2736850" cy="484188"/>
            <a:chOff x="932" y="3776"/>
            <a:chExt cx="1724" cy="305"/>
          </a:xfrm>
        </p:grpSpPr>
        <p:sp>
          <p:nvSpPr>
            <p:cNvPr id="106537" name="Rectangle 37"/>
            <p:cNvSpPr>
              <a:spLocks noChangeArrowheads="1"/>
            </p:cNvSpPr>
            <p:nvPr/>
          </p:nvSpPr>
          <p:spPr bwMode="auto">
            <a:xfrm>
              <a:off x="995" y="3776"/>
              <a:ext cx="1477" cy="300"/>
            </a:xfrm>
            <a:prstGeom prst="rect">
              <a:avLst/>
            </a:prstGeom>
            <a:solidFill>
              <a:srgbClr val="00FF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06538" name="Text Box 38"/>
            <p:cNvSpPr txBox="1">
              <a:spLocks noChangeArrowheads="1"/>
            </p:cNvSpPr>
            <p:nvPr/>
          </p:nvSpPr>
          <p:spPr bwMode="auto">
            <a:xfrm>
              <a:off x="932" y="3793"/>
              <a:ext cx="17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>
                  <a:solidFill>
                    <a:schemeClr val="tx1"/>
                  </a:solidFill>
                  <a:cs typeface="Times New Roman" pitchFamily="18" charset="0"/>
                </a:rPr>
                <a:t>Standard Model</a:t>
              </a:r>
            </a:p>
          </p:txBody>
        </p:sp>
      </p:grpSp>
      <p:grpSp>
        <p:nvGrpSpPr>
          <p:cNvPr id="106513" name="Group 40"/>
          <p:cNvGrpSpPr>
            <a:grpSpLocks/>
          </p:cNvGrpSpPr>
          <p:nvPr/>
        </p:nvGrpSpPr>
        <p:grpSpPr bwMode="auto">
          <a:xfrm>
            <a:off x="1474788" y="614368"/>
            <a:ext cx="7669828" cy="2027587"/>
            <a:chOff x="929" y="339"/>
            <a:chExt cx="4831" cy="1277"/>
          </a:xfrm>
        </p:grpSpPr>
        <p:grpSp>
          <p:nvGrpSpPr>
            <p:cNvPr id="106515" name="Group 41"/>
            <p:cNvGrpSpPr>
              <a:grpSpLocks/>
            </p:cNvGrpSpPr>
            <p:nvPr/>
          </p:nvGrpSpPr>
          <p:grpSpPr bwMode="auto">
            <a:xfrm>
              <a:off x="929" y="339"/>
              <a:ext cx="4345" cy="1277"/>
              <a:chOff x="929" y="339"/>
              <a:chExt cx="4345" cy="1277"/>
            </a:xfrm>
          </p:grpSpPr>
          <p:sp>
            <p:nvSpPr>
              <p:cNvPr id="106520" name="Line 42"/>
              <p:cNvSpPr>
                <a:spLocks noChangeShapeType="1"/>
              </p:cNvSpPr>
              <p:nvPr/>
            </p:nvSpPr>
            <p:spPr bwMode="auto">
              <a:xfrm>
                <a:off x="929" y="1590"/>
                <a:ext cx="4345" cy="3"/>
              </a:xfrm>
              <a:prstGeom prst="line">
                <a:avLst/>
              </a:prstGeom>
              <a:noFill/>
              <a:ln w="31750">
                <a:solidFill>
                  <a:schemeClr val="bg1"/>
                </a:solidFill>
                <a:prstDash val="lg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06521" name="Group 43"/>
              <p:cNvGrpSpPr>
                <a:grpSpLocks/>
              </p:cNvGrpSpPr>
              <p:nvPr/>
            </p:nvGrpSpPr>
            <p:grpSpPr bwMode="auto">
              <a:xfrm>
                <a:off x="930" y="339"/>
                <a:ext cx="2667" cy="1277"/>
                <a:chOff x="930" y="339"/>
                <a:chExt cx="2667" cy="1277"/>
              </a:xfrm>
            </p:grpSpPr>
            <p:sp>
              <p:nvSpPr>
                <p:cNvPr id="106522" name="Line 44"/>
                <p:cNvSpPr>
                  <a:spLocks noChangeShapeType="1"/>
                </p:cNvSpPr>
                <p:nvPr/>
              </p:nvSpPr>
              <p:spPr bwMode="auto">
                <a:xfrm>
                  <a:off x="930" y="1162"/>
                  <a:ext cx="226" cy="409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23" name="Line 45"/>
                <p:cNvSpPr>
                  <a:spLocks noChangeShapeType="1"/>
                </p:cNvSpPr>
                <p:nvPr/>
              </p:nvSpPr>
              <p:spPr bwMode="auto">
                <a:xfrm>
                  <a:off x="950" y="833"/>
                  <a:ext cx="408" cy="738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24" name="Line 46"/>
                <p:cNvSpPr>
                  <a:spLocks noChangeShapeType="1"/>
                </p:cNvSpPr>
                <p:nvPr/>
              </p:nvSpPr>
              <p:spPr bwMode="auto">
                <a:xfrm>
                  <a:off x="959" y="485"/>
                  <a:ext cx="600" cy="1086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25" name="Line 47"/>
                <p:cNvSpPr>
                  <a:spLocks noChangeShapeType="1"/>
                </p:cNvSpPr>
                <p:nvPr/>
              </p:nvSpPr>
              <p:spPr bwMode="auto">
                <a:xfrm>
                  <a:off x="1124" y="418"/>
                  <a:ext cx="637" cy="1153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26" name="Line 48"/>
                <p:cNvSpPr>
                  <a:spLocks noChangeShapeType="1"/>
                </p:cNvSpPr>
                <p:nvPr/>
              </p:nvSpPr>
              <p:spPr bwMode="auto">
                <a:xfrm>
                  <a:off x="1302" y="394"/>
                  <a:ext cx="650" cy="1177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27" name="Line 49"/>
                <p:cNvSpPr>
                  <a:spLocks noChangeShapeType="1"/>
                </p:cNvSpPr>
                <p:nvPr/>
              </p:nvSpPr>
              <p:spPr bwMode="auto">
                <a:xfrm>
                  <a:off x="1499" y="385"/>
                  <a:ext cx="655" cy="1186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28" name="Line 50"/>
                <p:cNvSpPr>
                  <a:spLocks noChangeShapeType="1"/>
                </p:cNvSpPr>
                <p:nvPr/>
              </p:nvSpPr>
              <p:spPr bwMode="auto">
                <a:xfrm>
                  <a:off x="1674" y="339"/>
                  <a:ext cx="681" cy="1232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29" name="Line 51"/>
                <p:cNvSpPr>
                  <a:spLocks noChangeShapeType="1"/>
                </p:cNvSpPr>
                <p:nvPr/>
              </p:nvSpPr>
              <p:spPr bwMode="auto">
                <a:xfrm>
                  <a:off x="1881" y="348"/>
                  <a:ext cx="676" cy="1223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30" name="Line 52"/>
                <p:cNvSpPr>
                  <a:spLocks noChangeShapeType="1"/>
                </p:cNvSpPr>
                <p:nvPr/>
              </p:nvSpPr>
              <p:spPr bwMode="auto">
                <a:xfrm>
                  <a:off x="2072" y="348"/>
                  <a:ext cx="676" cy="1223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31" name="Line 53"/>
                <p:cNvSpPr>
                  <a:spLocks noChangeShapeType="1"/>
                </p:cNvSpPr>
                <p:nvPr/>
              </p:nvSpPr>
              <p:spPr bwMode="auto">
                <a:xfrm>
                  <a:off x="2269" y="339"/>
                  <a:ext cx="681" cy="1232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32" name="Line 54"/>
                <p:cNvSpPr>
                  <a:spLocks noChangeShapeType="1"/>
                </p:cNvSpPr>
                <p:nvPr/>
              </p:nvSpPr>
              <p:spPr bwMode="auto">
                <a:xfrm>
                  <a:off x="2486" y="412"/>
                  <a:ext cx="665" cy="1204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33" name="Line 55"/>
                <p:cNvSpPr>
                  <a:spLocks noChangeShapeType="1"/>
                </p:cNvSpPr>
                <p:nvPr/>
              </p:nvSpPr>
              <p:spPr bwMode="auto">
                <a:xfrm>
                  <a:off x="2682" y="357"/>
                  <a:ext cx="671" cy="1214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34" name="Line 56"/>
                <p:cNvSpPr>
                  <a:spLocks noChangeShapeType="1"/>
                </p:cNvSpPr>
                <p:nvPr/>
              </p:nvSpPr>
              <p:spPr bwMode="auto">
                <a:xfrm>
                  <a:off x="2942" y="385"/>
                  <a:ext cx="655" cy="1186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35" name="Line 57"/>
                <p:cNvSpPr>
                  <a:spLocks noChangeShapeType="1"/>
                </p:cNvSpPr>
                <p:nvPr/>
              </p:nvSpPr>
              <p:spPr bwMode="auto">
                <a:xfrm>
                  <a:off x="3181" y="430"/>
                  <a:ext cx="207" cy="374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6536" name="Line 58"/>
                <p:cNvSpPr>
                  <a:spLocks noChangeShapeType="1"/>
                </p:cNvSpPr>
                <p:nvPr/>
              </p:nvSpPr>
              <p:spPr bwMode="auto">
                <a:xfrm>
                  <a:off x="3426" y="403"/>
                  <a:ext cx="144" cy="261"/>
                </a:xfrm>
                <a:prstGeom prst="line">
                  <a:avLst/>
                </a:prstGeom>
                <a:noFill/>
                <a:ln w="25400">
                  <a:solidFill>
                    <a:schemeClr val="bg1"/>
                  </a:solidFill>
                  <a:round/>
                  <a:headEnd/>
                  <a:tailEnd type="none" w="lg" len="lg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06516" name="Group 59"/>
            <p:cNvGrpSpPr>
              <a:grpSpLocks/>
            </p:cNvGrpSpPr>
            <p:nvPr/>
          </p:nvGrpSpPr>
          <p:grpSpPr bwMode="auto">
            <a:xfrm>
              <a:off x="3515" y="552"/>
              <a:ext cx="2245" cy="1037"/>
              <a:chOff x="3515" y="552"/>
              <a:chExt cx="2245" cy="1037"/>
            </a:xfrm>
          </p:grpSpPr>
          <p:sp>
            <p:nvSpPr>
              <p:cNvPr id="106517" name="Text Box 60"/>
              <p:cNvSpPr txBox="1">
                <a:spLocks noChangeArrowheads="1"/>
              </p:cNvSpPr>
              <p:nvPr/>
            </p:nvSpPr>
            <p:spPr bwMode="auto">
              <a:xfrm>
                <a:off x="3606" y="1298"/>
                <a:ext cx="215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400" dirty="0">
                    <a:solidFill>
                      <a:srgbClr val="00FFFF"/>
                    </a:solidFill>
                    <a:cs typeface="Times New Roman" pitchFamily="18" charset="0"/>
                  </a:rPr>
                  <a:t>d</a:t>
                </a:r>
                <a:r>
                  <a:rPr lang="en-GB" sz="2400" baseline="-25000" dirty="0">
                    <a:solidFill>
                      <a:srgbClr val="00FFFF"/>
                    </a:solidFill>
                    <a:cs typeface="Times New Roman" pitchFamily="18" charset="0"/>
                  </a:rPr>
                  <a:t>e</a:t>
                </a:r>
                <a:r>
                  <a:rPr lang="en-GB" sz="2400" dirty="0">
                    <a:solidFill>
                      <a:srgbClr val="00FFFF"/>
                    </a:solidFill>
                    <a:cs typeface="Times New Roman" pitchFamily="18" charset="0"/>
                  </a:rPr>
                  <a:t> &lt; </a:t>
                </a:r>
                <a:r>
                  <a:rPr lang="en-GB" sz="2400" dirty="0" smtClean="0">
                    <a:solidFill>
                      <a:srgbClr val="00FFFF"/>
                    </a:solidFill>
                    <a:cs typeface="Times New Roman" pitchFamily="18" charset="0"/>
                  </a:rPr>
                  <a:t>1.0 </a:t>
                </a:r>
                <a:r>
                  <a:rPr lang="en-GB" sz="2400" dirty="0">
                    <a:solidFill>
                      <a:srgbClr val="00FFFF"/>
                    </a:solidFill>
                    <a:cs typeface="Times New Roman" pitchFamily="18" charset="0"/>
                  </a:rPr>
                  <a:t>x 10</a:t>
                </a:r>
                <a:r>
                  <a:rPr lang="en-GB" sz="2400" baseline="46000" dirty="0">
                    <a:solidFill>
                      <a:srgbClr val="00FFFF"/>
                    </a:solidFill>
                    <a:cs typeface="Times New Roman" pitchFamily="18" charset="0"/>
                  </a:rPr>
                  <a:t>-27</a:t>
                </a:r>
                <a:r>
                  <a:rPr lang="en-GB" sz="2400" dirty="0">
                    <a:solidFill>
                      <a:srgbClr val="00FFFF"/>
                    </a:solidFill>
                    <a:cs typeface="Times New Roman" pitchFamily="18" charset="0"/>
                  </a:rPr>
                  <a:t> e.cm</a:t>
                </a:r>
              </a:p>
            </p:txBody>
          </p:sp>
          <p:sp>
            <p:nvSpPr>
              <p:cNvPr id="106518" name="Text Box 61"/>
              <p:cNvSpPr txBox="1">
                <a:spLocks noChangeArrowheads="1"/>
              </p:cNvSpPr>
              <p:nvPr/>
            </p:nvSpPr>
            <p:spPr bwMode="auto">
              <a:xfrm>
                <a:off x="3515" y="807"/>
                <a:ext cx="224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400" dirty="0" smtClean="0">
                    <a:solidFill>
                      <a:srgbClr val="00FFFF"/>
                    </a:solidFill>
                    <a:cs typeface="Times New Roman" pitchFamily="18" charset="0"/>
                  </a:rPr>
                  <a:t>Imperial </a:t>
                </a:r>
                <a:r>
                  <a:rPr lang="en-GB" sz="2400" dirty="0" err="1" smtClean="0">
                    <a:solidFill>
                      <a:srgbClr val="00FFFF"/>
                    </a:solidFill>
                    <a:cs typeface="Times New Roman" pitchFamily="18" charset="0"/>
                  </a:rPr>
                  <a:t>eEDM</a:t>
                </a:r>
                <a:r>
                  <a:rPr lang="en-GB" sz="2400" dirty="0" smtClean="0">
                    <a:solidFill>
                      <a:srgbClr val="00FFFF"/>
                    </a:solidFill>
                    <a:cs typeface="Times New Roman" pitchFamily="18" charset="0"/>
                  </a:rPr>
                  <a:t> (2011)</a:t>
                </a:r>
                <a:endParaRPr lang="en-GB" sz="2400" dirty="0">
                  <a:solidFill>
                    <a:srgbClr val="00FFFF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06519" name="Text Box 62"/>
              <p:cNvSpPr txBox="1">
                <a:spLocks noChangeArrowheads="1"/>
              </p:cNvSpPr>
              <p:nvPr/>
            </p:nvSpPr>
            <p:spPr bwMode="auto">
              <a:xfrm>
                <a:off x="3696" y="552"/>
                <a:ext cx="17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400" dirty="0">
                    <a:solidFill>
                      <a:srgbClr val="00FFFF"/>
                    </a:solidFill>
                    <a:cs typeface="Times New Roman" pitchFamily="18" charset="0"/>
                  </a:rPr>
                  <a:t>Excluded region </a:t>
                </a:r>
              </a:p>
            </p:txBody>
          </p:sp>
        </p:grpSp>
      </p:grpSp>
      <p:sp>
        <p:nvSpPr>
          <p:cNvPr id="64" name="Rectangle 63"/>
          <p:cNvSpPr/>
          <p:nvPr/>
        </p:nvSpPr>
        <p:spPr>
          <a:xfrm>
            <a:off x="4312920" y="485694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dirty="0" smtClean="0"/>
              <a:t>e.g. </a:t>
            </a:r>
            <a:r>
              <a:rPr lang="en-GB" sz="2400" dirty="0" err="1" smtClean="0"/>
              <a:t>Pospelov</a:t>
            </a:r>
            <a:r>
              <a:rPr lang="en-GB" sz="2400" dirty="0" smtClean="0"/>
              <a:t> and Ritz</a:t>
            </a:r>
          </a:p>
          <a:p>
            <a:r>
              <a:rPr lang="en-GB" sz="2400" dirty="0" err="1" smtClean="0"/>
              <a:t>arXiv:hep</a:t>
            </a:r>
            <a:r>
              <a:rPr lang="en-GB" sz="2400" dirty="0" smtClean="0"/>
              <a:t>-ph/0504231(2005)</a:t>
            </a:r>
            <a:endParaRPr lang="en-GB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7" name="Object 4"/>
          <p:cNvGraphicFramePr>
            <a:graphicFrameLocks noChangeAspect="1"/>
          </p:cNvGraphicFramePr>
          <p:nvPr/>
        </p:nvGraphicFramePr>
        <p:xfrm>
          <a:off x="1457325" y="914400"/>
          <a:ext cx="6497638" cy="5543550"/>
        </p:xfrm>
        <a:graphic>
          <a:graphicData uri="http://schemas.openxmlformats.org/presentationml/2006/ole">
            <p:oleObj spid="_x0000_s190466" name="Bitmap Image" r:id="rId4" imgW="6496957" imgH="5544324" progId="PBrush">
              <p:embed/>
            </p:oleObj>
          </a:graphicData>
        </a:graphic>
      </p:graphicFrame>
      <p:sp>
        <p:nvSpPr>
          <p:cNvPr id="350213" name="Text Box 5"/>
          <p:cNvSpPr txBox="1">
            <a:spLocks noChangeArrowheads="1"/>
          </p:cNvSpPr>
          <p:nvPr/>
        </p:nvSpPr>
        <p:spPr bwMode="auto">
          <a:xfrm>
            <a:off x="138113" y="0"/>
            <a:ext cx="81835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GB" sz="4400">
                <a:solidFill>
                  <a:srgbClr val="3333CC"/>
                </a:solidFill>
                <a:latin typeface="Tahoma" charset="0"/>
                <a:cs typeface="+mn-cs"/>
              </a:rPr>
              <a:t>Constraints on SUSY parameters</a:t>
            </a:r>
          </a:p>
        </p:txBody>
      </p:sp>
      <p:sp>
        <p:nvSpPr>
          <p:cNvPr id="350214" name="Text Box 6"/>
          <p:cNvSpPr txBox="1">
            <a:spLocks noChangeArrowheads="1"/>
          </p:cNvSpPr>
          <p:nvPr/>
        </p:nvSpPr>
        <p:spPr bwMode="auto">
          <a:xfrm>
            <a:off x="2451100" y="6243638"/>
            <a:ext cx="4678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>
                <a:solidFill>
                  <a:srgbClr val="3333CC"/>
                </a:solidFill>
                <a:latin typeface="Tahoma" charset="0"/>
                <a:cs typeface="+mn-cs"/>
              </a:rPr>
              <a:t>Pospelov &amp; Ritz, hep-ph/0504231</a:t>
            </a:r>
          </a:p>
        </p:txBody>
      </p:sp>
      <p:sp>
        <p:nvSpPr>
          <p:cNvPr id="350215" name="Text Box 7"/>
          <p:cNvSpPr txBox="1">
            <a:spLocks noChangeArrowheads="1"/>
          </p:cNvSpPr>
          <p:nvPr/>
        </p:nvSpPr>
        <p:spPr bwMode="auto">
          <a:xfrm>
            <a:off x="7080250" y="1612900"/>
            <a:ext cx="18827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>
                <a:solidFill>
                  <a:srgbClr val="3333CC"/>
                </a:solidFill>
                <a:latin typeface="Tahoma" charset="0"/>
                <a:cs typeface="+mn-cs"/>
              </a:rPr>
              <a:t>M</a:t>
            </a:r>
            <a:r>
              <a:rPr lang="en-GB" sz="1800" baseline="-25000">
                <a:solidFill>
                  <a:srgbClr val="3333CC"/>
                </a:solidFill>
                <a:latin typeface="Tahoma" charset="0"/>
                <a:cs typeface="+mn-cs"/>
              </a:rPr>
              <a:t>SUSY</a:t>
            </a:r>
            <a:r>
              <a:rPr lang="en-GB" sz="1800">
                <a:solidFill>
                  <a:srgbClr val="3333CC"/>
                </a:solidFill>
                <a:latin typeface="Tahoma" charset="0"/>
                <a:cs typeface="+mn-cs"/>
              </a:rPr>
              <a:t> = 500 GeV</a:t>
            </a:r>
          </a:p>
          <a:p>
            <a:pPr>
              <a:defRPr/>
            </a:pPr>
            <a:r>
              <a:rPr lang="en-GB" sz="1800">
                <a:solidFill>
                  <a:srgbClr val="3333CC"/>
                </a:solidFill>
                <a:latin typeface="Tahoma" charset="0"/>
                <a:cs typeface="+mn-cs"/>
              </a:rPr>
              <a:t>tan </a:t>
            </a:r>
            <a:r>
              <a:rPr lang="en-GB" sz="1800">
                <a:solidFill>
                  <a:srgbClr val="3333CC"/>
                </a:solidFill>
                <a:latin typeface="Symbol" charset="0"/>
                <a:cs typeface="+mn-cs"/>
              </a:rPr>
              <a:t>b</a:t>
            </a:r>
            <a:r>
              <a:rPr lang="en-GB" sz="1800">
                <a:solidFill>
                  <a:srgbClr val="3333CC"/>
                </a:solidFill>
                <a:latin typeface="Tahoma" charset="0"/>
                <a:cs typeface="+mn-cs"/>
              </a:rPr>
              <a:t> = 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6200" y="2103120"/>
            <a:ext cx="412292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n-GB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Text Box 2"/>
          <p:cNvSpPr txBox="1">
            <a:spLocks noChangeArrowheads="1"/>
          </p:cNvSpPr>
          <p:nvPr/>
        </p:nvSpPr>
        <p:spPr bwMode="auto">
          <a:xfrm>
            <a:off x="416183" y="123825"/>
            <a:ext cx="303320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sz="4400" dirty="0" smtClean="0">
                <a:solidFill>
                  <a:srgbClr val="3333CC"/>
                </a:solidFill>
                <a:latin typeface="Tahoma" pitchFamily="34" charset="0"/>
                <a:cs typeface="+mn-cs"/>
              </a:rPr>
              <a:t>SUSY again</a:t>
            </a:r>
            <a:endParaRPr lang="en-GB" sz="4400" dirty="0">
              <a:solidFill>
                <a:srgbClr val="3333CC"/>
              </a:solidFill>
              <a:latin typeface="Tahoma" pitchFamily="34" charset="0"/>
              <a:cs typeface="+mn-cs"/>
            </a:endParaRP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0" y="795227"/>
          <a:ext cx="8497252" cy="6062773"/>
        </p:xfrm>
        <a:graphic>
          <a:graphicData uri="http://schemas.openxmlformats.org/presentationml/2006/ole">
            <p:oleObj spid="_x0000_s194562" name="Bitmap Image" r:id="rId4" imgW="8245555" imgH="5883150" progId="PBrush">
              <p:embed/>
            </p:oleObj>
          </a:graphicData>
        </a:graphic>
      </p:graphicFrame>
      <p:sp>
        <p:nvSpPr>
          <p:cNvPr id="355333" name="Line 5"/>
          <p:cNvSpPr>
            <a:spLocks noChangeShapeType="1"/>
          </p:cNvSpPr>
          <p:nvPr/>
        </p:nvSpPr>
        <p:spPr bwMode="auto">
          <a:xfrm>
            <a:off x="2219325" y="3838575"/>
            <a:ext cx="4991100" cy="0"/>
          </a:xfrm>
          <a:prstGeom prst="line">
            <a:avLst/>
          </a:prstGeom>
          <a:noFill/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endParaRPr lang="en-US" sz="2400">
              <a:solidFill>
                <a:srgbClr val="3333CC"/>
              </a:solidFill>
              <a:latin typeface="Tahoma" charset="0"/>
              <a:cs typeface="+mn-cs"/>
            </a:endParaRPr>
          </a:p>
        </p:txBody>
      </p:sp>
      <p:sp>
        <p:nvSpPr>
          <p:cNvPr id="355334" name="Text Box 6"/>
          <p:cNvSpPr txBox="1">
            <a:spLocks noChangeArrowheads="1"/>
          </p:cNvSpPr>
          <p:nvPr/>
        </p:nvSpPr>
        <p:spPr bwMode="auto">
          <a:xfrm>
            <a:off x="3929380" y="284798"/>
            <a:ext cx="449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dirty="0" err="1">
                <a:solidFill>
                  <a:srgbClr val="3333CC"/>
                </a:solidFill>
                <a:latin typeface="Tahoma" charset="0"/>
                <a:cs typeface="+mn-cs"/>
              </a:rPr>
              <a:t>Lebedev</a:t>
            </a:r>
            <a:r>
              <a:rPr lang="en-GB" sz="2400" dirty="0">
                <a:solidFill>
                  <a:srgbClr val="3333CC"/>
                </a:solidFill>
                <a:latin typeface="Tahoma" charset="0"/>
                <a:cs typeface="+mn-cs"/>
              </a:rPr>
              <a:t> et al., hep-ph/0402023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50720" y="2910840"/>
            <a:ext cx="37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66"/>
                </a:solidFill>
              </a:rPr>
              <a:t>n</a:t>
            </a:r>
            <a:endParaRPr lang="en-GB" dirty="0">
              <a:solidFill>
                <a:srgbClr val="FF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8400" y="1996440"/>
            <a:ext cx="526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2"/>
                </a:solidFill>
              </a:rPr>
              <a:t>Tl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806440" y="3764280"/>
            <a:ext cx="365760" cy="4616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folHlink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4831080" y="2849880"/>
            <a:ext cx="426720" cy="46166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folHlink"/>
              </a:solidFill>
              <a:effectLst/>
              <a:latin typeface="Tahoma" charset="0"/>
              <a:ea typeface="ＭＳ Ｐゴシック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337560" y="2286000"/>
            <a:ext cx="4434840" cy="1630682"/>
            <a:chOff x="3337560" y="2270760"/>
            <a:chExt cx="4434840" cy="1630682"/>
          </a:xfrm>
        </p:grpSpPr>
        <p:cxnSp>
          <p:nvCxnSpPr>
            <p:cNvPr id="8" name="Straight Connector 7"/>
            <p:cNvCxnSpPr/>
            <p:nvPr/>
          </p:nvCxnSpPr>
          <p:spPr bwMode="auto">
            <a:xfrm rot="10800000">
              <a:off x="3337560" y="2590800"/>
              <a:ext cx="4434840" cy="1310642"/>
            </a:xfrm>
            <a:prstGeom prst="line">
              <a:avLst/>
            </a:prstGeom>
            <a:noFill/>
            <a:ln w="25400" cap="flat" cmpd="sng" algn="ctr">
              <a:solidFill>
                <a:schemeClr val="tx2"/>
              </a:solidFill>
              <a:prstDash val="lgDash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Box 15"/>
            <p:cNvSpPr txBox="1"/>
            <p:nvPr/>
          </p:nvSpPr>
          <p:spPr>
            <a:xfrm>
              <a:off x="3444240" y="2270760"/>
              <a:ext cx="197682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tx2"/>
                  </a:solidFill>
                </a:rPr>
                <a:t>YbF</a:t>
              </a:r>
              <a:r>
                <a:rPr lang="en-GB" dirty="0" smtClean="0">
                  <a:solidFill>
                    <a:schemeClr val="tx2"/>
                  </a:solidFill>
                </a:rPr>
                <a:t> (2011)</a:t>
              </a:r>
              <a:endParaRPr lang="en-GB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35480" y="2560320"/>
            <a:ext cx="5836920" cy="2011680"/>
            <a:chOff x="1935480" y="2560320"/>
            <a:chExt cx="5836920" cy="2011680"/>
          </a:xfrm>
        </p:grpSpPr>
        <p:cxnSp>
          <p:nvCxnSpPr>
            <p:cNvPr id="7" name="Straight Connector 6"/>
            <p:cNvCxnSpPr/>
            <p:nvPr/>
          </p:nvCxnSpPr>
          <p:spPr bwMode="auto">
            <a:xfrm rot="10800000">
              <a:off x="2346960" y="2926080"/>
              <a:ext cx="5425440" cy="1645920"/>
            </a:xfrm>
            <a:prstGeom prst="line">
              <a:avLst/>
            </a:prstGeom>
            <a:noFill/>
            <a:ln w="25400" cap="flat" cmpd="sng" algn="ctr">
              <a:solidFill>
                <a:srgbClr val="FF0066"/>
              </a:solidFill>
              <a:prstDash val="dash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1935480" y="2560320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66"/>
                  </a:solidFill>
                </a:rPr>
                <a:t>n (2006)</a:t>
              </a:r>
              <a:endParaRPr lang="en-GB" dirty="0">
                <a:solidFill>
                  <a:srgbClr val="FF0066"/>
                </a:solidFill>
              </a:endParaRPr>
            </a:p>
          </p:txBody>
        </p:sp>
      </p:grpSp>
      <p:cxnSp>
        <p:nvCxnSpPr>
          <p:cNvPr id="21" name="Straight Connector 20"/>
          <p:cNvCxnSpPr/>
          <p:nvPr/>
        </p:nvCxnSpPr>
        <p:spPr bwMode="auto">
          <a:xfrm>
            <a:off x="1905000" y="3916680"/>
            <a:ext cx="5791200" cy="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lgDashDot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Rectangle 21"/>
          <p:cNvSpPr/>
          <p:nvPr/>
        </p:nvSpPr>
        <p:spPr bwMode="auto">
          <a:xfrm>
            <a:off x="8427720" y="6172200"/>
            <a:ext cx="71628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folHlink"/>
              </a:solidFill>
              <a:effectLst/>
              <a:latin typeface="Tahoma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7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5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6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6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folHlink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C:\data\Application Data\Office Templates\Blank Presentation.pot</Template>
  <TotalTime>72883</TotalTime>
  <Words>709</Words>
  <Application>Microsoft Office PowerPoint</Application>
  <PresentationFormat>On-screen Show (4:3)</PresentationFormat>
  <Paragraphs>219</Paragraphs>
  <Slides>17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4" baseType="lpstr">
      <vt:lpstr>1_Blank Presentation</vt:lpstr>
      <vt:lpstr>1_Office Theme</vt:lpstr>
      <vt:lpstr>4_Office Theme</vt:lpstr>
      <vt:lpstr>5_Blank Presentation</vt:lpstr>
      <vt:lpstr>Blends</vt:lpstr>
      <vt:lpstr>1_Blends</vt:lpstr>
      <vt:lpstr>2_Blends</vt:lpstr>
      <vt:lpstr>3_Blank Presentation</vt:lpstr>
      <vt:lpstr>4_Blends</vt:lpstr>
      <vt:lpstr>3_Blends</vt:lpstr>
      <vt:lpstr>5_Default Design</vt:lpstr>
      <vt:lpstr>7_Blank Presentation</vt:lpstr>
      <vt:lpstr>5_Blends</vt:lpstr>
      <vt:lpstr>6_Blends</vt:lpstr>
      <vt:lpstr>6_Blank Presentation</vt:lpstr>
      <vt:lpstr>Designer Drawing</vt:lpstr>
      <vt:lpstr>Bitmap Image</vt:lpstr>
      <vt:lpstr>Slide 1</vt:lpstr>
      <vt:lpstr>Slide 2</vt:lpstr>
      <vt:lpstr>Measurement principle</vt:lpstr>
      <vt:lpstr>Slide 4</vt:lpstr>
      <vt:lpstr>nEDM in practice</vt:lpstr>
      <vt:lpstr>Slide 6</vt:lpstr>
      <vt:lpstr>Slide 7</vt:lpstr>
      <vt:lpstr>Slide 8</vt:lpstr>
      <vt:lpstr>Slide 9</vt:lpstr>
      <vt:lpstr>Slide 10</vt:lpstr>
      <vt:lpstr>Slide 11</vt:lpstr>
      <vt:lpstr>eEDM prospects with new source</vt:lpstr>
      <vt:lpstr>Slide 13</vt:lpstr>
      <vt:lpstr>Cryogenic nEDM experiment</vt:lpstr>
      <vt:lpstr>Other nEDM experiments</vt:lpstr>
      <vt:lpstr>... and other particles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EDM of electrons, neutrons, &amp; atoms</dc:title>
  <dc:creator>pre-installed user</dc:creator>
  <cp:lastModifiedBy>ed</cp:lastModifiedBy>
  <cp:revision>848</cp:revision>
  <dcterms:created xsi:type="dcterms:W3CDTF">2000-09-17T13:01:54Z</dcterms:created>
  <dcterms:modified xsi:type="dcterms:W3CDTF">2011-07-11T17:13:55Z</dcterms:modified>
</cp:coreProperties>
</file>