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4"/>
    <p:sldMasterId id="2147483689" r:id="rId5"/>
    <p:sldMasterId id="2147483701" r:id="rId6"/>
  </p:sldMasterIdLst>
  <p:notesMasterIdLst>
    <p:notesMasterId r:id="rId36"/>
  </p:notesMasterIdLst>
  <p:sldIdLst>
    <p:sldId id="888" r:id="rId7"/>
    <p:sldId id="261" r:id="rId8"/>
    <p:sldId id="262" r:id="rId9"/>
    <p:sldId id="910" r:id="rId10"/>
    <p:sldId id="912" r:id="rId11"/>
    <p:sldId id="266" r:id="rId12"/>
    <p:sldId id="908" r:id="rId13"/>
    <p:sldId id="906" r:id="rId14"/>
    <p:sldId id="907" r:id="rId15"/>
    <p:sldId id="283" r:id="rId16"/>
    <p:sldId id="273" r:id="rId17"/>
    <p:sldId id="905" r:id="rId18"/>
    <p:sldId id="267" r:id="rId19"/>
    <p:sldId id="269" r:id="rId20"/>
    <p:sldId id="276" r:id="rId21"/>
    <p:sldId id="913" r:id="rId22"/>
    <p:sldId id="904" r:id="rId23"/>
    <p:sldId id="279" r:id="rId24"/>
    <p:sldId id="281" r:id="rId25"/>
    <p:sldId id="263" r:id="rId26"/>
    <p:sldId id="901" r:id="rId27"/>
    <p:sldId id="892" r:id="rId28"/>
    <p:sldId id="893" r:id="rId29"/>
    <p:sldId id="894" r:id="rId30"/>
    <p:sldId id="895" r:id="rId31"/>
    <p:sldId id="896" r:id="rId32"/>
    <p:sldId id="899" r:id="rId33"/>
    <p:sldId id="900" r:id="rId34"/>
    <p:sldId id="28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2BFBB7-C7B6-4E3F-B50E-ADC146CF08DB}" v="65" dt="2024-02-19T18:03:00.6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04" autoAdjust="0"/>
    <p:restoredTop sz="94660"/>
  </p:normalViewPr>
  <p:slideViewPr>
    <p:cSldViewPr snapToGrid="0">
      <p:cViewPr>
        <p:scale>
          <a:sx n="99" d="100"/>
          <a:sy n="99" d="100"/>
        </p:scale>
        <p:origin x="572" y="3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21" Type="http://schemas.openxmlformats.org/officeDocument/2006/relationships/slide" Target="slides/slide15.xml"/><Relationship Id="rId34" Type="http://schemas.openxmlformats.org/officeDocument/2006/relationships/slide" Target="slides/slide28.xml"/><Relationship Id="rId42"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ippe Gros" userId="26be0cdd-37bb-491c-b6d8-d1dc7b58aab1" providerId="ADAL" clId="{0D2BFBB7-C7B6-4E3F-B50E-ADC146CF08DB}"/>
    <pc:docChg chg="undo custSel addSld delSld modSld sldOrd modMainMaster">
      <pc:chgData name="Philippe Gros" userId="26be0cdd-37bb-491c-b6d8-d1dc7b58aab1" providerId="ADAL" clId="{0D2BFBB7-C7B6-4E3F-B50E-ADC146CF08DB}" dt="2024-02-19T18:03:24.137" v="2112" actId="166"/>
      <pc:docMkLst>
        <pc:docMk/>
      </pc:docMkLst>
      <pc:sldChg chg="addSp delSp modSp mod modClrScheme chgLayout">
        <pc:chgData name="Philippe Gros" userId="26be0cdd-37bb-491c-b6d8-d1dc7b58aab1" providerId="ADAL" clId="{0D2BFBB7-C7B6-4E3F-B50E-ADC146CF08DB}" dt="2024-02-19T17:48:23.877" v="1708" actId="20577"/>
        <pc:sldMkLst>
          <pc:docMk/>
          <pc:sldMk cId="2885753673" sldId="261"/>
        </pc:sldMkLst>
        <pc:spChg chg="mod ord">
          <ac:chgData name="Philippe Gros" userId="26be0cdd-37bb-491c-b6d8-d1dc7b58aab1" providerId="ADAL" clId="{0D2BFBB7-C7B6-4E3F-B50E-ADC146CF08DB}" dt="2024-02-14T15:26:32.556" v="980" actId="1037"/>
          <ac:spMkLst>
            <pc:docMk/>
            <pc:sldMk cId="2885753673" sldId="261"/>
            <ac:spMk id="2" creationId="{705621DE-D69B-F4AD-61A5-65313DDDC561}"/>
          </ac:spMkLst>
        </pc:spChg>
        <pc:spChg chg="del mod ord">
          <ac:chgData name="Philippe Gros" userId="26be0cdd-37bb-491c-b6d8-d1dc7b58aab1" providerId="ADAL" clId="{0D2BFBB7-C7B6-4E3F-B50E-ADC146CF08DB}" dt="2024-02-13T18:37:38.635" v="154" actId="478"/>
          <ac:spMkLst>
            <pc:docMk/>
            <pc:sldMk cId="2885753673" sldId="261"/>
            <ac:spMk id="3" creationId="{50730525-AC13-0A5E-AACB-7B5A2D1DDE86}"/>
          </ac:spMkLst>
        </pc:spChg>
        <pc:spChg chg="del">
          <ac:chgData name="Philippe Gros" userId="26be0cdd-37bb-491c-b6d8-d1dc7b58aab1" providerId="ADAL" clId="{0D2BFBB7-C7B6-4E3F-B50E-ADC146CF08DB}" dt="2024-02-19T16:54:57.747" v="1691" actId="478"/>
          <ac:spMkLst>
            <pc:docMk/>
            <pc:sldMk cId="2885753673" sldId="261"/>
            <ac:spMk id="4" creationId="{EA62C9BB-2115-42FB-9E8F-E69E628A05F4}"/>
          </ac:spMkLst>
        </pc:spChg>
        <pc:spChg chg="add del mod ord">
          <ac:chgData name="Philippe Gros" userId="26be0cdd-37bb-491c-b6d8-d1dc7b58aab1" providerId="ADAL" clId="{0D2BFBB7-C7B6-4E3F-B50E-ADC146CF08DB}" dt="2024-02-13T18:31:07.250" v="4" actId="700"/>
          <ac:spMkLst>
            <pc:docMk/>
            <pc:sldMk cId="2885753673" sldId="261"/>
            <ac:spMk id="5" creationId="{7E636F2B-3AD3-DE0C-5B64-9492268845F5}"/>
          </ac:spMkLst>
        </pc:spChg>
        <pc:spChg chg="mod">
          <ac:chgData name="Philippe Gros" userId="26be0cdd-37bb-491c-b6d8-d1dc7b58aab1" providerId="ADAL" clId="{0D2BFBB7-C7B6-4E3F-B50E-ADC146CF08DB}" dt="2024-02-19T16:54:07.555" v="1676" actId="20577"/>
          <ac:spMkLst>
            <pc:docMk/>
            <pc:sldMk cId="2885753673" sldId="261"/>
            <ac:spMk id="5" creationId="{9AB909DE-1EED-D938-C2B0-5B389724D865}"/>
          </ac:spMkLst>
        </pc:spChg>
        <pc:spChg chg="mod">
          <ac:chgData name="Philippe Gros" userId="26be0cdd-37bb-491c-b6d8-d1dc7b58aab1" providerId="ADAL" clId="{0D2BFBB7-C7B6-4E3F-B50E-ADC146CF08DB}" dt="2024-02-19T17:48:23.877" v="1708" actId="20577"/>
          <ac:spMkLst>
            <pc:docMk/>
            <pc:sldMk cId="2885753673" sldId="261"/>
            <ac:spMk id="8" creationId="{4F99F2C2-AFE3-76CB-7A15-2A01F5209908}"/>
          </ac:spMkLst>
        </pc:spChg>
        <pc:spChg chg="add del mod ord">
          <ac:chgData name="Philippe Gros" userId="26be0cdd-37bb-491c-b6d8-d1dc7b58aab1" providerId="ADAL" clId="{0D2BFBB7-C7B6-4E3F-B50E-ADC146CF08DB}" dt="2024-02-13T18:36:52.382" v="147" actId="700"/>
          <ac:spMkLst>
            <pc:docMk/>
            <pc:sldMk cId="2885753673" sldId="261"/>
            <ac:spMk id="8" creationId="{BE586462-1B61-637A-0A76-A771D0F480C1}"/>
          </ac:spMkLst>
        </pc:spChg>
        <pc:spChg chg="add del mod ord">
          <ac:chgData name="Philippe Gros" userId="26be0cdd-37bb-491c-b6d8-d1dc7b58aab1" providerId="ADAL" clId="{0D2BFBB7-C7B6-4E3F-B50E-ADC146CF08DB}" dt="2024-02-13T18:37:05.299" v="150" actId="700"/>
          <ac:spMkLst>
            <pc:docMk/>
            <pc:sldMk cId="2885753673" sldId="261"/>
            <ac:spMk id="9" creationId="{F2A774A3-D343-97C3-036B-F0277E8E9001}"/>
          </ac:spMkLst>
        </pc:spChg>
        <pc:spChg chg="add mod ord">
          <ac:chgData name="Philippe Gros" userId="26be0cdd-37bb-491c-b6d8-d1dc7b58aab1" providerId="ADAL" clId="{0D2BFBB7-C7B6-4E3F-B50E-ADC146CF08DB}" dt="2024-02-13T18:38:03.406" v="159" actId="14100"/>
          <ac:spMkLst>
            <pc:docMk/>
            <pc:sldMk cId="2885753673" sldId="261"/>
            <ac:spMk id="10" creationId="{3AD52CBD-C80D-3E33-9CAB-6D89174DA1EA}"/>
          </ac:spMkLst>
        </pc:spChg>
        <pc:spChg chg="mod">
          <ac:chgData name="Philippe Gros" userId="26be0cdd-37bb-491c-b6d8-d1dc7b58aab1" providerId="ADAL" clId="{0D2BFBB7-C7B6-4E3F-B50E-ADC146CF08DB}" dt="2024-02-13T18:38:16.106" v="238" actId="1038"/>
          <ac:spMkLst>
            <pc:docMk/>
            <pc:sldMk cId="2885753673" sldId="261"/>
            <ac:spMk id="11" creationId="{A7C5416A-4989-5876-F1F0-3DEBA4F10C7D}"/>
          </ac:spMkLst>
        </pc:spChg>
        <pc:spChg chg="add del mod">
          <ac:chgData name="Philippe Gros" userId="26be0cdd-37bb-491c-b6d8-d1dc7b58aab1" providerId="ADAL" clId="{0D2BFBB7-C7B6-4E3F-B50E-ADC146CF08DB}" dt="2024-02-13T18:37:45.215" v="155" actId="478"/>
          <ac:spMkLst>
            <pc:docMk/>
            <pc:sldMk cId="2885753673" sldId="261"/>
            <ac:spMk id="13" creationId="{7C0EA9EF-3630-8AE8-E187-0BD9BE1678DA}"/>
          </ac:spMkLst>
        </pc:spChg>
        <pc:picChg chg="mod">
          <ac:chgData name="Philippe Gros" userId="26be0cdd-37bb-491c-b6d8-d1dc7b58aab1" providerId="ADAL" clId="{0D2BFBB7-C7B6-4E3F-B50E-ADC146CF08DB}" dt="2024-02-13T18:38:09.539" v="161" actId="1076"/>
          <ac:picMkLst>
            <pc:docMk/>
            <pc:sldMk cId="2885753673" sldId="261"/>
            <ac:picMk id="7" creationId="{2976DAF4-BED5-343A-3F46-92111E571A1B}"/>
          </ac:picMkLst>
        </pc:picChg>
      </pc:sldChg>
      <pc:sldChg chg="delSp modSp mod chgLayout">
        <pc:chgData name="Philippe Gros" userId="26be0cdd-37bb-491c-b6d8-d1dc7b58aab1" providerId="ADAL" clId="{0D2BFBB7-C7B6-4E3F-B50E-ADC146CF08DB}" dt="2024-02-19T16:54:56.210" v="1690" actId="478"/>
        <pc:sldMkLst>
          <pc:docMk/>
          <pc:sldMk cId="3927051187" sldId="262"/>
        </pc:sldMkLst>
        <pc:spChg chg="mod ord">
          <ac:chgData name="Philippe Gros" userId="26be0cdd-37bb-491c-b6d8-d1dc7b58aab1" providerId="ADAL" clId="{0D2BFBB7-C7B6-4E3F-B50E-ADC146CF08DB}" dt="2024-02-13T18:35:24.840" v="97" actId="27636"/>
          <ac:spMkLst>
            <pc:docMk/>
            <pc:sldMk cId="3927051187" sldId="262"/>
            <ac:spMk id="2" creationId="{7D731A2E-7D06-B70A-B784-6D8EAF947C53}"/>
          </ac:spMkLst>
        </pc:spChg>
        <pc:spChg chg="del">
          <ac:chgData name="Philippe Gros" userId="26be0cdd-37bb-491c-b6d8-d1dc7b58aab1" providerId="ADAL" clId="{0D2BFBB7-C7B6-4E3F-B50E-ADC146CF08DB}" dt="2024-02-19T16:54:56.210" v="1690" actId="478"/>
          <ac:spMkLst>
            <pc:docMk/>
            <pc:sldMk cId="3927051187" sldId="262"/>
            <ac:spMk id="3" creationId="{0DB827C2-77EE-43EC-7EB7-45D9C8731D46}"/>
          </ac:spMkLst>
        </pc:spChg>
        <pc:spChg chg="mod ord">
          <ac:chgData name="Philippe Gros" userId="26be0cdd-37bb-491c-b6d8-d1dc7b58aab1" providerId="ADAL" clId="{0D2BFBB7-C7B6-4E3F-B50E-ADC146CF08DB}" dt="2024-02-15T16:38:05.234" v="1388" actId="14100"/>
          <ac:spMkLst>
            <pc:docMk/>
            <pc:sldMk cId="3927051187" sldId="262"/>
            <ac:spMk id="5" creationId="{9A5698FA-920A-13B9-2022-BA7877C007FE}"/>
          </ac:spMkLst>
        </pc:spChg>
      </pc:sldChg>
      <pc:sldChg chg="modSp mod ord chgLayout">
        <pc:chgData name="Philippe Gros" userId="26be0cdd-37bb-491c-b6d8-d1dc7b58aab1" providerId="ADAL" clId="{0D2BFBB7-C7B6-4E3F-B50E-ADC146CF08DB}" dt="2024-02-14T15:22:58.844" v="915"/>
        <pc:sldMkLst>
          <pc:docMk/>
          <pc:sldMk cId="3292160174" sldId="263"/>
        </pc:sldMkLst>
        <pc:spChg chg="mod ord">
          <ac:chgData name="Philippe Gros" userId="26be0cdd-37bb-491c-b6d8-d1dc7b58aab1" providerId="ADAL" clId="{0D2BFBB7-C7B6-4E3F-B50E-ADC146CF08DB}" dt="2024-02-13T18:34:13.204" v="63"/>
          <ac:spMkLst>
            <pc:docMk/>
            <pc:sldMk cId="3292160174" sldId="263"/>
            <ac:spMk id="2" creationId="{A6D6C1D1-717B-FBE3-E9B4-C98289D26CC4}"/>
          </ac:spMkLst>
        </pc:spChg>
        <pc:spChg chg="mod ord">
          <ac:chgData name="Philippe Gros" userId="26be0cdd-37bb-491c-b6d8-d1dc7b58aab1" providerId="ADAL" clId="{0D2BFBB7-C7B6-4E3F-B50E-ADC146CF08DB}" dt="2024-02-13T18:39:17.504" v="262" actId="166"/>
          <ac:spMkLst>
            <pc:docMk/>
            <pc:sldMk cId="3292160174" sldId="263"/>
            <ac:spMk id="6" creationId="{839EE008-F06E-AC1B-6C45-33452145ABF0}"/>
          </ac:spMkLst>
        </pc:spChg>
      </pc:sldChg>
      <pc:sldChg chg="addSp delSp modSp mod chgLayout">
        <pc:chgData name="Philippe Gros" userId="26be0cdd-37bb-491c-b6d8-d1dc7b58aab1" providerId="ADAL" clId="{0D2BFBB7-C7B6-4E3F-B50E-ADC146CF08DB}" dt="2024-02-19T17:49:16.812" v="1721" actId="171"/>
        <pc:sldMkLst>
          <pc:docMk/>
          <pc:sldMk cId="3163013182" sldId="266"/>
        </pc:sldMkLst>
        <pc:spChg chg="mod ord">
          <ac:chgData name="Philippe Gros" userId="26be0cdd-37bb-491c-b6d8-d1dc7b58aab1" providerId="ADAL" clId="{0D2BFBB7-C7B6-4E3F-B50E-ADC146CF08DB}" dt="2024-02-13T21:11:21.010" v="814" actId="14100"/>
          <ac:spMkLst>
            <pc:docMk/>
            <pc:sldMk cId="3163013182" sldId="266"/>
            <ac:spMk id="2" creationId="{868D186C-6033-88EE-79BD-7A4025DB8B86}"/>
          </ac:spMkLst>
        </pc:spChg>
        <pc:spChg chg="mod ord">
          <ac:chgData name="Philippe Gros" userId="26be0cdd-37bb-491c-b6d8-d1dc7b58aab1" providerId="ADAL" clId="{0D2BFBB7-C7B6-4E3F-B50E-ADC146CF08DB}" dt="2024-02-13T18:44:03.361" v="568" actId="20577"/>
          <ac:spMkLst>
            <pc:docMk/>
            <pc:sldMk cId="3163013182" sldId="266"/>
            <ac:spMk id="3" creationId="{D386E11B-302A-B9A4-A439-F65669A19790}"/>
          </ac:spMkLst>
        </pc:spChg>
        <pc:spChg chg="del">
          <ac:chgData name="Philippe Gros" userId="26be0cdd-37bb-491c-b6d8-d1dc7b58aab1" providerId="ADAL" clId="{0D2BFBB7-C7B6-4E3F-B50E-ADC146CF08DB}" dt="2024-02-19T16:54:50.606" v="1687" actId="478"/>
          <ac:spMkLst>
            <pc:docMk/>
            <pc:sldMk cId="3163013182" sldId="266"/>
            <ac:spMk id="6" creationId="{7EE6584A-3F67-9EE4-E859-AF73AEDC8258}"/>
          </ac:spMkLst>
        </pc:spChg>
        <pc:spChg chg="mod">
          <ac:chgData name="Philippe Gros" userId="26be0cdd-37bb-491c-b6d8-d1dc7b58aab1" providerId="ADAL" clId="{0D2BFBB7-C7B6-4E3F-B50E-ADC146CF08DB}" dt="2024-02-13T18:43:00.858" v="524" actId="1037"/>
          <ac:spMkLst>
            <pc:docMk/>
            <pc:sldMk cId="3163013182" sldId="266"/>
            <ac:spMk id="7" creationId="{2D352732-208A-2BCE-2853-E4F72A6C4745}"/>
          </ac:spMkLst>
        </pc:spChg>
        <pc:spChg chg="add mod ord">
          <ac:chgData name="Philippe Gros" userId="26be0cdd-37bb-491c-b6d8-d1dc7b58aab1" providerId="ADAL" clId="{0D2BFBB7-C7B6-4E3F-B50E-ADC146CF08DB}" dt="2024-02-19T17:49:16.812" v="1721" actId="171"/>
          <ac:spMkLst>
            <pc:docMk/>
            <pc:sldMk cId="3163013182" sldId="266"/>
            <ac:spMk id="15" creationId="{B6C6331B-BADC-B441-2845-2D66F2FF71AD}"/>
          </ac:spMkLst>
        </pc:spChg>
        <pc:grpChg chg="mod">
          <ac:chgData name="Philippe Gros" userId="26be0cdd-37bb-491c-b6d8-d1dc7b58aab1" providerId="ADAL" clId="{0D2BFBB7-C7B6-4E3F-B50E-ADC146CF08DB}" dt="2024-02-13T18:43:00.858" v="524" actId="1037"/>
          <ac:grpSpMkLst>
            <pc:docMk/>
            <pc:sldMk cId="3163013182" sldId="266"/>
            <ac:grpSpMk id="9" creationId="{36204ED9-8F6B-062A-AD96-BA9A1A56C7F1}"/>
          </ac:grpSpMkLst>
        </pc:grpChg>
      </pc:sldChg>
      <pc:sldChg chg="addSp modSp mod chgLayout">
        <pc:chgData name="Philippe Gros" userId="26be0cdd-37bb-491c-b6d8-d1dc7b58aab1" providerId="ADAL" clId="{0D2BFBB7-C7B6-4E3F-B50E-ADC146CF08DB}" dt="2024-02-14T19:01:56.915" v="1066" actId="20577"/>
        <pc:sldMkLst>
          <pc:docMk/>
          <pc:sldMk cId="1174315518" sldId="267"/>
        </pc:sldMkLst>
        <pc:spChg chg="mod ord">
          <ac:chgData name="Philippe Gros" userId="26be0cdd-37bb-491c-b6d8-d1dc7b58aab1" providerId="ADAL" clId="{0D2BFBB7-C7B6-4E3F-B50E-ADC146CF08DB}" dt="2024-02-13T18:35:24.868" v="110" actId="27636"/>
          <ac:spMkLst>
            <pc:docMk/>
            <pc:sldMk cId="1174315518" sldId="267"/>
            <ac:spMk id="2" creationId="{BF711B9F-79EF-60A7-7182-CED16D9178C7}"/>
          </ac:spMkLst>
        </pc:spChg>
        <pc:spChg chg="mod ord">
          <ac:chgData name="Philippe Gros" userId="26be0cdd-37bb-491c-b6d8-d1dc7b58aab1" providerId="ADAL" clId="{0D2BFBB7-C7B6-4E3F-B50E-ADC146CF08DB}" dt="2024-02-13T21:13:45.162" v="876" actId="20577"/>
          <ac:spMkLst>
            <pc:docMk/>
            <pc:sldMk cId="1174315518" sldId="267"/>
            <ac:spMk id="3" creationId="{5E63C22E-73EF-736B-A071-68A23838E17F}"/>
          </ac:spMkLst>
        </pc:spChg>
        <pc:spChg chg="add mod">
          <ac:chgData name="Philippe Gros" userId="26be0cdd-37bb-491c-b6d8-d1dc7b58aab1" providerId="ADAL" clId="{0D2BFBB7-C7B6-4E3F-B50E-ADC146CF08DB}" dt="2024-02-14T19:00:35.544" v="1042" actId="1076"/>
          <ac:spMkLst>
            <pc:docMk/>
            <pc:sldMk cId="1174315518" sldId="267"/>
            <ac:spMk id="7" creationId="{5A530C57-1792-BE20-629B-3DDB6B19BCEA}"/>
          </ac:spMkLst>
        </pc:spChg>
        <pc:spChg chg="mod">
          <ac:chgData name="Philippe Gros" userId="26be0cdd-37bb-491c-b6d8-d1dc7b58aab1" providerId="ADAL" clId="{0D2BFBB7-C7B6-4E3F-B50E-ADC146CF08DB}" dt="2024-02-14T18:59:05.500" v="1014" actId="14100"/>
          <ac:spMkLst>
            <pc:docMk/>
            <pc:sldMk cId="1174315518" sldId="267"/>
            <ac:spMk id="11" creationId="{778FD5E6-233D-0772-6CD2-864575FDF3C5}"/>
          </ac:spMkLst>
        </pc:spChg>
        <pc:spChg chg="add mod">
          <ac:chgData name="Philippe Gros" userId="26be0cdd-37bb-491c-b6d8-d1dc7b58aab1" providerId="ADAL" clId="{0D2BFBB7-C7B6-4E3F-B50E-ADC146CF08DB}" dt="2024-02-14T19:01:56.915" v="1066" actId="20577"/>
          <ac:spMkLst>
            <pc:docMk/>
            <pc:sldMk cId="1174315518" sldId="267"/>
            <ac:spMk id="14" creationId="{7ED5070A-AD4C-EC2A-E01E-B14750EDC110}"/>
          </ac:spMkLst>
        </pc:spChg>
        <pc:picChg chg="mod modCrop">
          <ac:chgData name="Philippe Gros" userId="26be0cdd-37bb-491c-b6d8-d1dc7b58aab1" providerId="ADAL" clId="{0D2BFBB7-C7B6-4E3F-B50E-ADC146CF08DB}" dt="2024-02-14T18:58:50.278" v="985" actId="1076"/>
          <ac:picMkLst>
            <pc:docMk/>
            <pc:sldMk cId="1174315518" sldId="267"/>
            <ac:picMk id="5" creationId="{1203C58D-A2F4-9BED-5025-A31FD2F68D17}"/>
          </ac:picMkLst>
        </pc:picChg>
        <pc:picChg chg="add mod">
          <ac:chgData name="Philippe Gros" userId="26be0cdd-37bb-491c-b6d8-d1dc7b58aab1" providerId="ADAL" clId="{0D2BFBB7-C7B6-4E3F-B50E-ADC146CF08DB}" dt="2024-02-14T19:00:59.038" v="1046" actId="14100"/>
          <ac:picMkLst>
            <pc:docMk/>
            <pc:sldMk cId="1174315518" sldId="267"/>
            <ac:picMk id="10" creationId="{E4124C2C-95D7-A639-B88A-DC7AE12E17E0}"/>
          </ac:picMkLst>
        </pc:picChg>
        <pc:picChg chg="add mod modCrop">
          <ac:chgData name="Philippe Gros" userId="26be0cdd-37bb-491c-b6d8-d1dc7b58aab1" providerId="ADAL" clId="{0D2BFBB7-C7B6-4E3F-B50E-ADC146CF08DB}" dt="2024-02-14T19:01:43.526" v="1051" actId="1076"/>
          <ac:picMkLst>
            <pc:docMk/>
            <pc:sldMk cId="1174315518" sldId="267"/>
            <ac:picMk id="13" creationId="{12B0A03C-DB74-409D-B5A7-C24C95EEEC3F}"/>
          </ac:picMkLst>
        </pc:picChg>
      </pc:sldChg>
      <pc:sldChg chg="addSp delSp modSp del mod chgLayout">
        <pc:chgData name="Philippe Gros" userId="26be0cdd-37bb-491c-b6d8-d1dc7b58aab1" providerId="ADAL" clId="{0D2BFBB7-C7B6-4E3F-B50E-ADC146CF08DB}" dt="2024-02-15T16:37:49.195" v="1387" actId="47"/>
        <pc:sldMkLst>
          <pc:docMk/>
          <pc:sldMk cId="65942893" sldId="268"/>
        </pc:sldMkLst>
        <pc:spChg chg="add mod ord">
          <ac:chgData name="Philippe Gros" userId="26be0cdd-37bb-491c-b6d8-d1dc7b58aab1" providerId="ADAL" clId="{0D2BFBB7-C7B6-4E3F-B50E-ADC146CF08DB}" dt="2024-02-13T18:40:41.556" v="320" actId="114"/>
          <ac:spMkLst>
            <pc:docMk/>
            <pc:sldMk cId="65942893" sldId="268"/>
            <ac:spMk id="3" creationId="{085F9C83-C096-F7F1-DE88-9DE1EA2154EF}"/>
          </ac:spMkLst>
        </pc:spChg>
        <pc:spChg chg="mod ord">
          <ac:chgData name="Philippe Gros" userId="26be0cdd-37bb-491c-b6d8-d1dc7b58aab1" providerId="ADAL" clId="{0D2BFBB7-C7B6-4E3F-B50E-ADC146CF08DB}" dt="2024-02-13T18:40:50.220" v="321" actId="14100"/>
          <ac:spMkLst>
            <pc:docMk/>
            <pc:sldMk cId="65942893" sldId="268"/>
            <ac:spMk id="7" creationId="{D2DE4712-BD0A-9402-8146-A1BB16F62ED4}"/>
          </ac:spMkLst>
        </pc:spChg>
        <pc:spChg chg="del">
          <ac:chgData name="Philippe Gros" userId="26be0cdd-37bb-491c-b6d8-d1dc7b58aab1" providerId="ADAL" clId="{0D2BFBB7-C7B6-4E3F-B50E-ADC146CF08DB}" dt="2024-02-13T18:40:28.819" v="304" actId="478"/>
          <ac:spMkLst>
            <pc:docMk/>
            <pc:sldMk cId="65942893" sldId="268"/>
            <ac:spMk id="8" creationId="{8737C871-3FCD-29CE-E165-35DE4F7C1B8F}"/>
          </ac:spMkLst>
        </pc:spChg>
        <pc:spChg chg="mod">
          <ac:chgData name="Philippe Gros" userId="26be0cdd-37bb-491c-b6d8-d1dc7b58aab1" providerId="ADAL" clId="{0D2BFBB7-C7B6-4E3F-B50E-ADC146CF08DB}" dt="2024-02-13T18:41:10.755" v="443" actId="1035"/>
          <ac:spMkLst>
            <pc:docMk/>
            <pc:sldMk cId="65942893" sldId="268"/>
            <ac:spMk id="12" creationId="{DA329D92-9898-9623-A10F-B02A8AD8959E}"/>
          </ac:spMkLst>
        </pc:spChg>
        <pc:picChg chg="mod">
          <ac:chgData name="Philippe Gros" userId="26be0cdd-37bb-491c-b6d8-d1dc7b58aab1" providerId="ADAL" clId="{0D2BFBB7-C7B6-4E3F-B50E-ADC146CF08DB}" dt="2024-02-13T18:40:58.168" v="381" actId="1035"/>
          <ac:picMkLst>
            <pc:docMk/>
            <pc:sldMk cId="65942893" sldId="268"/>
            <ac:picMk id="5" creationId="{341BCE8D-6619-D5EE-C748-0315380C6094}"/>
          </ac:picMkLst>
        </pc:picChg>
        <pc:picChg chg="mod">
          <ac:chgData name="Philippe Gros" userId="26be0cdd-37bb-491c-b6d8-d1dc7b58aab1" providerId="ADAL" clId="{0D2BFBB7-C7B6-4E3F-B50E-ADC146CF08DB}" dt="2024-02-13T18:41:02.462" v="409" actId="1037"/>
          <ac:picMkLst>
            <pc:docMk/>
            <pc:sldMk cId="65942893" sldId="268"/>
            <ac:picMk id="6" creationId="{4CE0C8D9-105B-D32E-F861-6A11887F7EA7}"/>
          </ac:picMkLst>
        </pc:picChg>
      </pc:sldChg>
      <pc:sldChg chg="addSp delSp modSp mod chgLayout">
        <pc:chgData name="Philippe Gros" userId="26be0cdd-37bb-491c-b6d8-d1dc7b58aab1" providerId="ADAL" clId="{0D2BFBB7-C7B6-4E3F-B50E-ADC146CF08DB}" dt="2024-02-19T17:50:47.303" v="1736" actId="167"/>
        <pc:sldMkLst>
          <pc:docMk/>
          <pc:sldMk cId="3931068549" sldId="269"/>
        </pc:sldMkLst>
        <pc:spChg chg="mod ord">
          <ac:chgData name="Philippe Gros" userId="26be0cdd-37bb-491c-b6d8-d1dc7b58aab1" providerId="ADAL" clId="{0D2BFBB7-C7B6-4E3F-B50E-ADC146CF08DB}" dt="2024-02-13T18:35:24.872" v="112" actId="27636"/>
          <ac:spMkLst>
            <pc:docMk/>
            <pc:sldMk cId="3931068549" sldId="269"/>
            <ac:spMk id="2" creationId="{42E9BBA6-7B53-6DF9-A1E1-30C824898AB9}"/>
          </ac:spMkLst>
        </pc:spChg>
        <pc:spChg chg="mod ord">
          <ac:chgData name="Philippe Gros" userId="26be0cdd-37bb-491c-b6d8-d1dc7b58aab1" providerId="ADAL" clId="{0D2BFBB7-C7B6-4E3F-B50E-ADC146CF08DB}" dt="2024-02-14T19:05:30.933" v="1293" actId="20577"/>
          <ac:spMkLst>
            <pc:docMk/>
            <pc:sldMk cId="3931068549" sldId="269"/>
            <ac:spMk id="3" creationId="{664450B0-3F79-E8B8-0133-641727705F7A}"/>
          </ac:spMkLst>
        </pc:spChg>
        <pc:spChg chg="add mod">
          <ac:chgData name="Philippe Gros" userId="26be0cdd-37bb-491c-b6d8-d1dc7b58aab1" providerId="ADAL" clId="{0D2BFBB7-C7B6-4E3F-B50E-ADC146CF08DB}" dt="2024-02-14T19:07:04.546" v="1381" actId="1037"/>
          <ac:spMkLst>
            <pc:docMk/>
            <pc:sldMk cId="3931068549" sldId="269"/>
            <ac:spMk id="4" creationId="{A3371E03-57DA-2C67-99EA-1B5BFEC1152D}"/>
          </ac:spMkLst>
        </pc:spChg>
        <pc:spChg chg="del">
          <ac:chgData name="Philippe Gros" userId="26be0cdd-37bb-491c-b6d8-d1dc7b58aab1" providerId="ADAL" clId="{0D2BFBB7-C7B6-4E3F-B50E-ADC146CF08DB}" dt="2024-02-19T16:54:31.981" v="1680" actId="478"/>
          <ac:spMkLst>
            <pc:docMk/>
            <pc:sldMk cId="3931068549" sldId="269"/>
            <ac:spMk id="6" creationId="{E1043326-C66C-550C-8B38-3DFE81A2C795}"/>
          </ac:spMkLst>
        </pc:spChg>
        <pc:spChg chg="add mod ord">
          <ac:chgData name="Philippe Gros" userId="26be0cdd-37bb-491c-b6d8-d1dc7b58aab1" providerId="ADAL" clId="{0D2BFBB7-C7B6-4E3F-B50E-ADC146CF08DB}" dt="2024-02-19T17:50:47.303" v="1736" actId="167"/>
          <ac:spMkLst>
            <pc:docMk/>
            <pc:sldMk cId="3931068549" sldId="269"/>
            <ac:spMk id="11" creationId="{BF0DFC73-0C0E-D2B4-A025-FB4E079B35B8}"/>
          </ac:spMkLst>
        </pc:spChg>
        <pc:spChg chg="mod">
          <ac:chgData name="Philippe Gros" userId="26be0cdd-37bb-491c-b6d8-d1dc7b58aab1" providerId="ADAL" clId="{0D2BFBB7-C7B6-4E3F-B50E-ADC146CF08DB}" dt="2024-02-14T15:24:01.567" v="959" actId="1036"/>
          <ac:spMkLst>
            <pc:docMk/>
            <pc:sldMk cId="3931068549" sldId="269"/>
            <ac:spMk id="12" creationId="{44451446-CF27-2E57-C234-AB06876BEF0C}"/>
          </ac:spMkLst>
        </pc:spChg>
        <pc:picChg chg="mod">
          <ac:chgData name="Philippe Gros" userId="26be0cdd-37bb-491c-b6d8-d1dc7b58aab1" providerId="ADAL" clId="{0D2BFBB7-C7B6-4E3F-B50E-ADC146CF08DB}" dt="2024-02-14T15:24:01.567" v="959" actId="1036"/>
          <ac:picMkLst>
            <pc:docMk/>
            <pc:sldMk cId="3931068549" sldId="269"/>
            <ac:picMk id="5" creationId="{34D32A90-2F0D-B76E-480F-8B807E6B8CD1}"/>
          </ac:picMkLst>
        </pc:picChg>
        <pc:picChg chg="mod">
          <ac:chgData name="Philippe Gros" userId="26be0cdd-37bb-491c-b6d8-d1dc7b58aab1" providerId="ADAL" clId="{0D2BFBB7-C7B6-4E3F-B50E-ADC146CF08DB}" dt="2024-02-14T19:06:50.811" v="1303" actId="1076"/>
          <ac:picMkLst>
            <pc:docMk/>
            <pc:sldMk cId="3931068549" sldId="269"/>
            <ac:picMk id="9" creationId="{95F54240-ADEE-F0E2-34AF-B08C237BF3C0}"/>
          </ac:picMkLst>
        </pc:picChg>
      </pc:sldChg>
      <pc:sldChg chg="modSp del mod chgLayout">
        <pc:chgData name="Philippe Gros" userId="26be0cdd-37bb-491c-b6d8-d1dc7b58aab1" providerId="ADAL" clId="{0D2BFBB7-C7B6-4E3F-B50E-ADC146CF08DB}" dt="2024-02-14T15:25:01.975" v="962" actId="47"/>
        <pc:sldMkLst>
          <pc:docMk/>
          <pc:sldMk cId="3715400403" sldId="272"/>
        </pc:sldMkLst>
        <pc:spChg chg="mod ord">
          <ac:chgData name="Philippe Gros" userId="26be0cdd-37bb-491c-b6d8-d1dc7b58aab1" providerId="ADAL" clId="{0D2BFBB7-C7B6-4E3F-B50E-ADC146CF08DB}" dt="2024-02-13T18:35:30.427" v="130" actId="27636"/>
          <ac:spMkLst>
            <pc:docMk/>
            <pc:sldMk cId="3715400403" sldId="272"/>
            <ac:spMk id="2" creationId="{4886AA40-4ABD-045E-FF4C-C7949D82B6C4}"/>
          </ac:spMkLst>
        </pc:spChg>
        <pc:spChg chg="mod ord">
          <ac:chgData name="Philippe Gros" userId="26be0cdd-37bb-491c-b6d8-d1dc7b58aab1" providerId="ADAL" clId="{0D2BFBB7-C7B6-4E3F-B50E-ADC146CF08DB}" dt="2024-02-13T18:34:13.204" v="63"/>
          <ac:spMkLst>
            <pc:docMk/>
            <pc:sldMk cId="3715400403" sldId="272"/>
            <ac:spMk id="12" creationId="{6C16068B-BCBC-8E38-E499-80F509051B8F}"/>
          </ac:spMkLst>
        </pc:spChg>
      </pc:sldChg>
      <pc:sldChg chg="addSp delSp modSp mod chgLayout">
        <pc:chgData name="Philippe Gros" userId="26be0cdd-37bb-491c-b6d8-d1dc7b58aab1" providerId="ADAL" clId="{0D2BFBB7-C7B6-4E3F-B50E-ADC146CF08DB}" dt="2024-02-19T16:54:40.959" v="1682" actId="478"/>
        <pc:sldMkLst>
          <pc:docMk/>
          <pc:sldMk cId="258568368" sldId="273"/>
        </pc:sldMkLst>
        <pc:spChg chg="mod ord">
          <ac:chgData name="Philippe Gros" userId="26be0cdd-37bb-491c-b6d8-d1dc7b58aab1" providerId="ADAL" clId="{0D2BFBB7-C7B6-4E3F-B50E-ADC146CF08DB}" dt="2024-02-13T18:35:24.860" v="107" actId="27636"/>
          <ac:spMkLst>
            <pc:docMk/>
            <pc:sldMk cId="258568368" sldId="273"/>
            <ac:spMk id="2" creationId="{676881AC-F672-5D85-4399-A6C447226C5B}"/>
          </ac:spMkLst>
        </pc:spChg>
        <pc:spChg chg="mod ord">
          <ac:chgData name="Philippe Gros" userId="26be0cdd-37bb-491c-b6d8-d1dc7b58aab1" providerId="ADAL" clId="{0D2BFBB7-C7B6-4E3F-B50E-ADC146CF08DB}" dt="2024-02-16T15:07:20.601" v="1451" actId="20577"/>
          <ac:spMkLst>
            <pc:docMk/>
            <pc:sldMk cId="258568368" sldId="273"/>
            <ac:spMk id="3" creationId="{02230FF4-90BE-E8CE-948D-8E24B86C690B}"/>
          </ac:spMkLst>
        </pc:spChg>
        <pc:spChg chg="del">
          <ac:chgData name="Philippe Gros" userId="26be0cdd-37bb-491c-b6d8-d1dc7b58aab1" providerId="ADAL" clId="{0D2BFBB7-C7B6-4E3F-B50E-ADC146CF08DB}" dt="2024-02-19T16:54:40.959" v="1682" actId="478"/>
          <ac:spMkLst>
            <pc:docMk/>
            <pc:sldMk cId="258568368" sldId="273"/>
            <ac:spMk id="8" creationId="{56B0ACCA-3123-A66E-567A-778534599ED6}"/>
          </ac:spMkLst>
        </pc:spChg>
        <pc:spChg chg="add mod ord">
          <ac:chgData name="Philippe Gros" userId="26be0cdd-37bb-491c-b6d8-d1dc7b58aab1" providerId="ADAL" clId="{0D2BFBB7-C7B6-4E3F-B50E-ADC146CF08DB}" dt="2024-02-13T18:46:17.323" v="603" actId="167"/>
          <ac:spMkLst>
            <pc:docMk/>
            <pc:sldMk cId="258568368" sldId="273"/>
            <ac:spMk id="9" creationId="{99024557-B7E3-854E-21E6-1C4038BED92D}"/>
          </ac:spMkLst>
        </pc:spChg>
      </pc:sldChg>
      <pc:sldChg chg="addSp delSp modSp mod chgLayout">
        <pc:chgData name="Philippe Gros" userId="26be0cdd-37bb-491c-b6d8-d1dc7b58aab1" providerId="ADAL" clId="{0D2BFBB7-C7B6-4E3F-B50E-ADC146CF08DB}" dt="2024-02-19T17:54:18.722" v="1812" actId="20577"/>
        <pc:sldMkLst>
          <pc:docMk/>
          <pc:sldMk cId="3868690766" sldId="276"/>
        </pc:sldMkLst>
        <pc:spChg chg="mod ord">
          <ac:chgData name="Philippe Gros" userId="26be0cdd-37bb-491c-b6d8-d1dc7b58aab1" providerId="ADAL" clId="{0D2BFBB7-C7B6-4E3F-B50E-ADC146CF08DB}" dt="2024-02-18T21:28:06.929" v="1588" actId="14100"/>
          <ac:spMkLst>
            <pc:docMk/>
            <pc:sldMk cId="3868690766" sldId="276"/>
            <ac:spMk id="2" creationId="{45E619D9-F9DB-5A87-6550-521ED8A42EF9}"/>
          </ac:spMkLst>
        </pc:spChg>
        <pc:spChg chg="del mod">
          <ac:chgData name="Philippe Gros" userId="26be0cdd-37bb-491c-b6d8-d1dc7b58aab1" providerId="ADAL" clId="{0D2BFBB7-C7B6-4E3F-B50E-ADC146CF08DB}" dt="2024-02-19T16:54:29.991" v="1679"/>
          <ac:spMkLst>
            <pc:docMk/>
            <pc:sldMk cId="3868690766" sldId="276"/>
            <ac:spMk id="3" creationId="{FDAE57A8-4C1E-FD90-2903-1835F6E7052E}"/>
          </ac:spMkLst>
        </pc:spChg>
        <pc:spChg chg="mod ord">
          <ac:chgData name="Philippe Gros" userId="26be0cdd-37bb-491c-b6d8-d1dc7b58aab1" providerId="ADAL" clId="{0D2BFBB7-C7B6-4E3F-B50E-ADC146CF08DB}" dt="2024-02-19T17:54:18.722" v="1812" actId="20577"/>
          <ac:spMkLst>
            <pc:docMk/>
            <pc:sldMk cId="3868690766" sldId="276"/>
            <ac:spMk id="4" creationId="{8CF6B297-F38B-6435-6B64-7B592CE54A53}"/>
          </ac:spMkLst>
        </pc:spChg>
        <pc:picChg chg="add del mod ord">
          <ac:chgData name="Philippe Gros" userId="26be0cdd-37bb-491c-b6d8-d1dc7b58aab1" providerId="ADAL" clId="{0D2BFBB7-C7B6-4E3F-B50E-ADC146CF08DB}" dt="2024-02-18T21:28:13.191" v="1590" actId="21"/>
          <ac:picMkLst>
            <pc:docMk/>
            <pc:sldMk cId="3868690766" sldId="276"/>
            <ac:picMk id="6" creationId="{1482CCCF-9BDF-52C5-91B4-9F8F92B5FC24}"/>
          </ac:picMkLst>
        </pc:picChg>
        <pc:picChg chg="add mod">
          <ac:chgData name="Philippe Gros" userId="26be0cdd-37bb-491c-b6d8-d1dc7b58aab1" providerId="ADAL" clId="{0D2BFBB7-C7B6-4E3F-B50E-ADC146CF08DB}" dt="2024-02-19T17:52:04.744" v="1741" actId="1076"/>
          <ac:picMkLst>
            <pc:docMk/>
            <pc:sldMk cId="3868690766" sldId="276"/>
            <ac:picMk id="9" creationId="{994ACA82-38CA-BAA0-BC78-96250523E13F}"/>
          </ac:picMkLst>
        </pc:picChg>
      </pc:sldChg>
      <pc:sldChg chg="addSp delSp modSp mod chgLayout">
        <pc:chgData name="Philippe Gros" userId="26be0cdd-37bb-491c-b6d8-d1dc7b58aab1" providerId="ADAL" clId="{0D2BFBB7-C7B6-4E3F-B50E-ADC146CF08DB}" dt="2024-02-13T18:35:24.875" v="114" actId="27636"/>
        <pc:sldMkLst>
          <pc:docMk/>
          <pc:sldMk cId="2011488464" sldId="279"/>
        </pc:sldMkLst>
        <pc:spChg chg="add mod ord">
          <ac:chgData name="Philippe Gros" userId="26be0cdd-37bb-491c-b6d8-d1dc7b58aab1" providerId="ADAL" clId="{0D2BFBB7-C7B6-4E3F-B50E-ADC146CF08DB}" dt="2024-02-13T18:34:13.204" v="63"/>
          <ac:spMkLst>
            <pc:docMk/>
            <pc:sldMk cId="2011488464" sldId="279"/>
            <ac:spMk id="2" creationId="{ED77C876-C4FA-4A61-6455-E0566209A3C4}"/>
          </ac:spMkLst>
        </pc:spChg>
        <pc:spChg chg="mod ord">
          <ac:chgData name="Philippe Gros" userId="26be0cdd-37bb-491c-b6d8-d1dc7b58aab1" providerId="ADAL" clId="{0D2BFBB7-C7B6-4E3F-B50E-ADC146CF08DB}" dt="2024-02-13T18:35:24.875" v="114" actId="27636"/>
          <ac:spMkLst>
            <pc:docMk/>
            <pc:sldMk cId="2011488464" sldId="279"/>
            <ac:spMk id="4" creationId="{AD344571-1F1D-F1F2-CD40-2E13D109EB90}"/>
          </ac:spMkLst>
        </pc:spChg>
        <pc:spChg chg="del mod ord">
          <ac:chgData name="Philippe Gros" userId="26be0cdd-37bb-491c-b6d8-d1dc7b58aab1" providerId="ADAL" clId="{0D2BFBB7-C7B6-4E3F-B50E-ADC146CF08DB}" dt="2024-02-13T18:34:02.539" v="61" actId="700"/>
          <ac:spMkLst>
            <pc:docMk/>
            <pc:sldMk cId="2011488464" sldId="279"/>
            <ac:spMk id="5" creationId="{0F314025-18E0-3838-F2EE-3AFBD0E6ACA3}"/>
          </ac:spMkLst>
        </pc:spChg>
      </pc:sldChg>
      <pc:sldChg chg="addSp delSp modSp mod ord chgLayout">
        <pc:chgData name="Philippe Gros" userId="26be0cdd-37bb-491c-b6d8-d1dc7b58aab1" providerId="ADAL" clId="{0D2BFBB7-C7B6-4E3F-B50E-ADC146CF08DB}" dt="2024-02-13T21:11:56.958" v="816"/>
        <pc:sldMkLst>
          <pc:docMk/>
          <pc:sldMk cId="1450903572" sldId="281"/>
        </pc:sldMkLst>
        <pc:spChg chg="mod ord">
          <ac:chgData name="Philippe Gros" userId="26be0cdd-37bb-491c-b6d8-d1dc7b58aab1" providerId="ADAL" clId="{0D2BFBB7-C7B6-4E3F-B50E-ADC146CF08DB}" dt="2024-02-13T18:35:24.863" v="108" actId="27636"/>
          <ac:spMkLst>
            <pc:docMk/>
            <pc:sldMk cId="1450903572" sldId="281"/>
            <ac:spMk id="2" creationId="{676881AC-F672-5D85-4399-A6C447226C5B}"/>
          </ac:spMkLst>
        </pc:spChg>
        <pc:spChg chg="add del mod ord">
          <ac:chgData name="Philippe Gros" userId="26be0cdd-37bb-491c-b6d8-d1dc7b58aab1" providerId="ADAL" clId="{0D2BFBB7-C7B6-4E3F-B50E-ADC146CF08DB}" dt="2024-02-13T18:48:43.758" v="738" actId="478"/>
          <ac:spMkLst>
            <pc:docMk/>
            <pc:sldMk cId="1450903572" sldId="281"/>
            <ac:spMk id="3" creationId="{A074475C-6F79-FA0B-C865-18656E26F26E}"/>
          </ac:spMkLst>
        </pc:spChg>
      </pc:sldChg>
      <pc:sldChg chg="modSp del mod chgLayout">
        <pc:chgData name="Philippe Gros" userId="26be0cdd-37bb-491c-b6d8-d1dc7b58aab1" providerId="ADAL" clId="{0D2BFBB7-C7B6-4E3F-B50E-ADC146CF08DB}" dt="2024-02-13T18:42:12.485" v="478" actId="47"/>
        <pc:sldMkLst>
          <pc:docMk/>
          <pc:sldMk cId="385592604" sldId="282"/>
        </pc:sldMkLst>
        <pc:spChg chg="mod ord">
          <ac:chgData name="Philippe Gros" userId="26be0cdd-37bb-491c-b6d8-d1dc7b58aab1" providerId="ADAL" clId="{0D2BFBB7-C7B6-4E3F-B50E-ADC146CF08DB}" dt="2024-02-13T18:35:24.845" v="99" actId="27636"/>
          <ac:spMkLst>
            <pc:docMk/>
            <pc:sldMk cId="385592604" sldId="282"/>
            <ac:spMk id="2" creationId="{FD8726BF-791D-461D-426D-DD1BB1DD9A51}"/>
          </ac:spMkLst>
        </pc:spChg>
        <pc:spChg chg="mod ord">
          <ac:chgData name="Philippe Gros" userId="26be0cdd-37bb-491c-b6d8-d1dc7b58aab1" providerId="ADAL" clId="{0D2BFBB7-C7B6-4E3F-B50E-ADC146CF08DB}" dt="2024-02-13T18:34:13.204" v="63"/>
          <ac:spMkLst>
            <pc:docMk/>
            <pc:sldMk cId="385592604" sldId="282"/>
            <ac:spMk id="7" creationId="{D2DE4712-BD0A-9402-8146-A1BB16F62ED4}"/>
          </ac:spMkLst>
        </pc:spChg>
      </pc:sldChg>
      <pc:sldChg chg="addSp delSp modSp mod chgLayout">
        <pc:chgData name="Philippe Gros" userId="26be0cdd-37bb-491c-b6d8-d1dc7b58aab1" providerId="ADAL" clId="{0D2BFBB7-C7B6-4E3F-B50E-ADC146CF08DB}" dt="2024-02-19T17:55:19.408" v="1814" actId="20577"/>
        <pc:sldMkLst>
          <pc:docMk/>
          <pc:sldMk cId="3771427904" sldId="283"/>
        </pc:sldMkLst>
        <pc:spChg chg="del">
          <ac:chgData name="Philippe Gros" userId="26be0cdd-37bb-491c-b6d8-d1dc7b58aab1" providerId="ADAL" clId="{0D2BFBB7-C7B6-4E3F-B50E-ADC146CF08DB}" dt="2024-02-19T16:54:43.113" v="1683" actId="478"/>
          <ac:spMkLst>
            <pc:docMk/>
            <pc:sldMk cId="3771427904" sldId="283"/>
            <ac:spMk id="3" creationId="{C7D0C91D-F641-9139-8206-DB6660E3E078}"/>
          </ac:spMkLst>
        </pc:spChg>
        <pc:spChg chg="add mod ord">
          <ac:chgData name="Philippe Gros" userId="26be0cdd-37bb-491c-b6d8-d1dc7b58aab1" providerId="ADAL" clId="{0D2BFBB7-C7B6-4E3F-B50E-ADC146CF08DB}" dt="2024-02-19T17:50:21.669" v="1732" actId="167"/>
          <ac:spMkLst>
            <pc:docMk/>
            <pc:sldMk cId="3771427904" sldId="283"/>
            <ac:spMk id="10" creationId="{FFD08853-0FF3-BE24-43CF-6864C701C44A}"/>
          </ac:spMkLst>
        </pc:spChg>
        <pc:spChg chg="mod ord">
          <ac:chgData name="Philippe Gros" userId="26be0cdd-37bb-491c-b6d8-d1dc7b58aab1" providerId="ADAL" clId="{0D2BFBB7-C7B6-4E3F-B50E-ADC146CF08DB}" dt="2024-02-13T18:34:13.204" v="63"/>
          <ac:spMkLst>
            <pc:docMk/>
            <pc:sldMk cId="3771427904" sldId="283"/>
            <ac:spMk id="12" creationId="{6C16068B-BCBC-8E38-E499-80F509051B8F}"/>
          </ac:spMkLst>
        </pc:spChg>
        <pc:spChg chg="mod ord">
          <ac:chgData name="Philippe Gros" userId="26be0cdd-37bb-491c-b6d8-d1dc7b58aab1" providerId="ADAL" clId="{0D2BFBB7-C7B6-4E3F-B50E-ADC146CF08DB}" dt="2024-02-19T17:55:19.408" v="1814" actId="20577"/>
          <ac:spMkLst>
            <pc:docMk/>
            <pc:sldMk cId="3771427904" sldId="283"/>
            <ac:spMk id="13" creationId="{ED3D6845-E495-C01D-2403-FFF8A6359F38}"/>
          </ac:spMkLst>
        </pc:spChg>
      </pc:sldChg>
      <pc:sldChg chg="addSp modSp mod chgLayout">
        <pc:chgData name="Philippe Gros" userId="26be0cdd-37bb-491c-b6d8-d1dc7b58aab1" providerId="ADAL" clId="{0D2BFBB7-C7B6-4E3F-B50E-ADC146CF08DB}" dt="2024-02-13T18:35:24.897" v="124" actId="27636"/>
        <pc:sldMkLst>
          <pc:docMk/>
          <pc:sldMk cId="586987732" sldId="284"/>
        </pc:sldMkLst>
        <pc:spChg chg="mod ord">
          <ac:chgData name="Philippe Gros" userId="26be0cdd-37bb-491c-b6d8-d1dc7b58aab1" providerId="ADAL" clId="{0D2BFBB7-C7B6-4E3F-B50E-ADC146CF08DB}" dt="2024-02-13T18:35:24.897" v="124" actId="27636"/>
          <ac:spMkLst>
            <pc:docMk/>
            <pc:sldMk cId="586987732" sldId="284"/>
            <ac:spMk id="2" creationId="{3A3DF6D3-362B-4E7B-A9D2-DEBF5EA67037}"/>
          </ac:spMkLst>
        </pc:spChg>
        <pc:spChg chg="add mod ord">
          <ac:chgData name="Philippe Gros" userId="26be0cdd-37bb-491c-b6d8-d1dc7b58aab1" providerId="ADAL" clId="{0D2BFBB7-C7B6-4E3F-B50E-ADC146CF08DB}" dt="2024-02-13T18:34:13.204" v="63"/>
          <ac:spMkLst>
            <pc:docMk/>
            <pc:sldMk cId="586987732" sldId="284"/>
            <ac:spMk id="3" creationId="{CD87F8FC-C37A-4B12-168A-1DC2ACAB9898}"/>
          </ac:spMkLst>
        </pc:spChg>
      </pc:sldChg>
      <pc:sldChg chg="modSp del mod chgLayout">
        <pc:chgData name="Philippe Gros" userId="26be0cdd-37bb-491c-b6d8-d1dc7b58aab1" providerId="ADAL" clId="{0D2BFBB7-C7B6-4E3F-B50E-ADC146CF08DB}" dt="2024-02-14T15:23:06.730" v="916" actId="47"/>
        <pc:sldMkLst>
          <pc:docMk/>
          <pc:sldMk cId="1234416426" sldId="887"/>
        </pc:sldMkLst>
        <pc:spChg chg="mod ord">
          <ac:chgData name="Philippe Gros" userId="26be0cdd-37bb-491c-b6d8-d1dc7b58aab1" providerId="ADAL" clId="{0D2BFBB7-C7B6-4E3F-B50E-ADC146CF08DB}" dt="2024-02-13T18:35:24.878" v="115" actId="27636"/>
          <ac:spMkLst>
            <pc:docMk/>
            <pc:sldMk cId="1234416426" sldId="887"/>
            <ac:spMk id="5" creationId="{A53342EB-655F-C2E1-7C5A-AD717AB369C7}"/>
          </ac:spMkLst>
        </pc:spChg>
        <pc:spChg chg="mod ord">
          <ac:chgData name="Philippe Gros" userId="26be0cdd-37bb-491c-b6d8-d1dc7b58aab1" providerId="ADAL" clId="{0D2BFBB7-C7B6-4E3F-B50E-ADC146CF08DB}" dt="2024-02-13T18:34:13.204" v="63"/>
          <ac:spMkLst>
            <pc:docMk/>
            <pc:sldMk cId="1234416426" sldId="887"/>
            <ac:spMk id="6" creationId="{3FEE3E7A-B94B-B315-1830-AC4FE34DF996}"/>
          </ac:spMkLst>
        </pc:spChg>
      </pc:sldChg>
      <pc:sldChg chg="addSp delSp modSp mod chgLayout">
        <pc:chgData name="Philippe Gros" userId="26be0cdd-37bb-491c-b6d8-d1dc7b58aab1" providerId="ADAL" clId="{0D2BFBB7-C7B6-4E3F-B50E-ADC146CF08DB}" dt="2024-02-19T18:03:24.137" v="2112" actId="166"/>
        <pc:sldMkLst>
          <pc:docMk/>
          <pc:sldMk cId="866694160" sldId="888"/>
        </pc:sldMkLst>
        <pc:spChg chg="mod ord">
          <ac:chgData name="Philippe Gros" userId="26be0cdd-37bb-491c-b6d8-d1dc7b58aab1" providerId="ADAL" clId="{0D2BFBB7-C7B6-4E3F-B50E-ADC146CF08DB}" dt="2024-02-13T18:34:13.204" v="63"/>
          <ac:spMkLst>
            <pc:docMk/>
            <pc:sldMk cId="866694160" sldId="888"/>
            <ac:spMk id="2" creationId="{2863987E-5169-0BA8-FBA8-7298E2FA8127}"/>
          </ac:spMkLst>
        </pc:spChg>
        <pc:spChg chg="mod ord">
          <ac:chgData name="Philippe Gros" userId="26be0cdd-37bb-491c-b6d8-d1dc7b58aab1" providerId="ADAL" clId="{0D2BFBB7-C7B6-4E3F-B50E-ADC146CF08DB}" dt="2024-02-19T17:47:33.699" v="1702" actId="14100"/>
          <ac:spMkLst>
            <pc:docMk/>
            <pc:sldMk cId="866694160" sldId="888"/>
            <ac:spMk id="3" creationId="{CEBA5EEC-01E6-6124-B70A-F0EAD1AA5834}"/>
          </ac:spMkLst>
        </pc:spChg>
        <pc:spChg chg="add del">
          <ac:chgData name="Philippe Gros" userId="26be0cdd-37bb-491c-b6d8-d1dc7b58aab1" providerId="ADAL" clId="{0D2BFBB7-C7B6-4E3F-B50E-ADC146CF08DB}" dt="2024-02-18T21:12:05.069" v="1527" actId="478"/>
          <ac:spMkLst>
            <pc:docMk/>
            <pc:sldMk cId="866694160" sldId="888"/>
            <ac:spMk id="4" creationId="{8617EE44-32B1-5EFF-34DD-51579794B887}"/>
          </ac:spMkLst>
        </pc:spChg>
        <pc:spChg chg="del mod ord">
          <ac:chgData name="Philippe Gros" userId="26be0cdd-37bb-491c-b6d8-d1dc7b58aab1" providerId="ADAL" clId="{0D2BFBB7-C7B6-4E3F-B50E-ADC146CF08DB}" dt="2024-02-13T18:31:59.245" v="58" actId="478"/>
          <ac:spMkLst>
            <pc:docMk/>
            <pc:sldMk cId="866694160" sldId="888"/>
            <ac:spMk id="4" creationId="{9C4E0DB5-E589-A748-9DE9-E44B1FAAE207}"/>
          </ac:spMkLst>
        </pc:spChg>
        <pc:spChg chg="add del">
          <ac:chgData name="Philippe Gros" userId="26be0cdd-37bb-491c-b6d8-d1dc7b58aab1" providerId="ADAL" clId="{0D2BFBB7-C7B6-4E3F-B50E-ADC146CF08DB}" dt="2024-02-19T17:45:00.725" v="1693" actId="478"/>
          <ac:spMkLst>
            <pc:docMk/>
            <pc:sldMk cId="866694160" sldId="888"/>
            <ac:spMk id="10" creationId="{F1AEAA84-633D-7EE4-FB47-5C268E0B312E}"/>
          </ac:spMkLst>
        </pc:spChg>
        <pc:spChg chg="add del">
          <ac:chgData name="Philippe Gros" userId="26be0cdd-37bb-491c-b6d8-d1dc7b58aab1" providerId="ADAL" clId="{0D2BFBB7-C7B6-4E3F-B50E-ADC146CF08DB}" dt="2024-02-19T18:00:13.897" v="1894" actId="11529"/>
          <ac:spMkLst>
            <pc:docMk/>
            <pc:sldMk cId="866694160" sldId="888"/>
            <ac:spMk id="17" creationId="{C1A04C24-87DC-7FD3-9A9E-FEBA8552C7DF}"/>
          </ac:spMkLst>
        </pc:spChg>
        <pc:spChg chg="add">
          <ac:chgData name="Philippe Gros" userId="26be0cdd-37bb-491c-b6d8-d1dc7b58aab1" providerId="ADAL" clId="{0D2BFBB7-C7B6-4E3F-B50E-ADC146CF08DB}" dt="2024-02-19T18:01:22.400" v="1896" actId="11529"/>
          <ac:spMkLst>
            <pc:docMk/>
            <pc:sldMk cId="866694160" sldId="888"/>
            <ac:spMk id="21" creationId="{6C67CF2E-E57E-306C-66DB-ED33574A20B3}"/>
          </ac:spMkLst>
        </pc:spChg>
        <pc:spChg chg="add mod">
          <ac:chgData name="Philippe Gros" userId="26be0cdd-37bb-491c-b6d8-d1dc7b58aab1" providerId="ADAL" clId="{0D2BFBB7-C7B6-4E3F-B50E-ADC146CF08DB}" dt="2024-02-19T18:01:54.451" v="1959" actId="1037"/>
          <ac:spMkLst>
            <pc:docMk/>
            <pc:sldMk cId="866694160" sldId="888"/>
            <ac:spMk id="22" creationId="{FE358F09-157F-245A-A4D8-1A8BE560391D}"/>
          </ac:spMkLst>
        </pc:spChg>
        <pc:picChg chg="add del mod ord">
          <ac:chgData name="Philippe Gros" userId="26be0cdd-37bb-491c-b6d8-d1dc7b58aab1" providerId="ADAL" clId="{0D2BFBB7-C7B6-4E3F-B50E-ADC146CF08DB}" dt="2024-02-18T21:13:57.962" v="1578" actId="21"/>
          <ac:picMkLst>
            <pc:docMk/>
            <pc:sldMk cId="866694160" sldId="888"/>
            <ac:picMk id="6" creationId="{1482CCCF-9BDF-52C5-91B4-9F8F92B5FC24}"/>
          </ac:picMkLst>
        </pc:picChg>
        <pc:picChg chg="del">
          <ac:chgData name="Philippe Gros" userId="26be0cdd-37bb-491c-b6d8-d1dc7b58aab1" providerId="ADAL" clId="{0D2BFBB7-C7B6-4E3F-B50E-ADC146CF08DB}" dt="2024-02-13T18:32:06.298" v="59" actId="478"/>
          <ac:picMkLst>
            <pc:docMk/>
            <pc:sldMk cId="866694160" sldId="888"/>
            <ac:picMk id="8" creationId="{5E08919C-86B0-BB35-DE2F-C184718968FD}"/>
          </ac:picMkLst>
        </pc:picChg>
        <pc:picChg chg="add mod ord">
          <ac:chgData name="Philippe Gros" userId="26be0cdd-37bb-491c-b6d8-d1dc7b58aab1" providerId="ADAL" clId="{0D2BFBB7-C7B6-4E3F-B50E-ADC146CF08DB}" dt="2024-02-19T18:03:24.137" v="2112" actId="166"/>
          <ac:picMkLst>
            <pc:docMk/>
            <pc:sldMk cId="866694160" sldId="888"/>
            <ac:picMk id="12" creationId="{5F31E007-306C-A79E-2267-C06B4EB41158}"/>
          </ac:picMkLst>
        </pc:picChg>
        <pc:picChg chg="del">
          <ac:chgData name="Philippe Gros" userId="26be0cdd-37bb-491c-b6d8-d1dc7b58aab1" providerId="ADAL" clId="{0D2BFBB7-C7B6-4E3F-B50E-ADC146CF08DB}" dt="2024-02-13T18:32:09.902" v="60" actId="478"/>
          <ac:picMkLst>
            <pc:docMk/>
            <pc:sldMk cId="866694160" sldId="888"/>
            <ac:picMk id="13" creationId="{83A5DE60-0EBE-D288-C8BC-CFC37D6139B5}"/>
          </ac:picMkLst>
        </pc:picChg>
        <pc:picChg chg="add mod">
          <ac:chgData name="Philippe Gros" userId="26be0cdd-37bb-491c-b6d8-d1dc7b58aab1" providerId="ADAL" clId="{0D2BFBB7-C7B6-4E3F-B50E-ADC146CF08DB}" dt="2024-02-19T17:47:26.803" v="1701" actId="1076"/>
          <ac:picMkLst>
            <pc:docMk/>
            <pc:sldMk cId="866694160" sldId="888"/>
            <ac:picMk id="1030" creationId="{B64E75F7-4BF4-3E26-C968-F37A6EA80B30}"/>
          </ac:picMkLst>
        </pc:picChg>
        <pc:inkChg chg="add del">
          <ac:chgData name="Philippe Gros" userId="26be0cdd-37bb-491c-b6d8-d1dc7b58aab1" providerId="ADAL" clId="{0D2BFBB7-C7B6-4E3F-B50E-ADC146CF08DB}" dt="2024-02-19T18:00:17.440" v="1895" actId="478"/>
          <ac:inkMkLst>
            <pc:docMk/>
            <pc:sldMk cId="866694160" sldId="888"/>
            <ac:inkMk id="13" creationId="{E41837B6-5FAA-F96C-AD37-7F37C2646292}"/>
          </ac:inkMkLst>
        </pc:inkChg>
        <pc:inkChg chg="add del">
          <ac:chgData name="Philippe Gros" userId="26be0cdd-37bb-491c-b6d8-d1dc7b58aab1" providerId="ADAL" clId="{0D2BFBB7-C7B6-4E3F-B50E-ADC146CF08DB}" dt="2024-02-19T18:00:17.440" v="1895" actId="478"/>
          <ac:inkMkLst>
            <pc:docMk/>
            <pc:sldMk cId="866694160" sldId="888"/>
            <ac:inkMk id="14" creationId="{F8FB1FB8-F575-84DE-D170-43CFD631BCD6}"/>
          </ac:inkMkLst>
        </pc:inkChg>
        <pc:inkChg chg="add del">
          <ac:chgData name="Philippe Gros" userId="26be0cdd-37bb-491c-b6d8-d1dc7b58aab1" providerId="ADAL" clId="{0D2BFBB7-C7B6-4E3F-B50E-ADC146CF08DB}" dt="2024-02-19T18:00:17.440" v="1895" actId="478"/>
          <ac:inkMkLst>
            <pc:docMk/>
            <pc:sldMk cId="866694160" sldId="888"/>
            <ac:inkMk id="15" creationId="{21B836F3-BCD9-2CFE-81E4-B3FD297E217C}"/>
          </ac:inkMkLst>
        </pc:inkChg>
        <pc:inkChg chg="add del">
          <ac:chgData name="Philippe Gros" userId="26be0cdd-37bb-491c-b6d8-d1dc7b58aab1" providerId="ADAL" clId="{0D2BFBB7-C7B6-4E3F-B50E-ADC146CF08DB}" dt="2024-02-19T17:57:34.952" v="1819" actId="9405"/>
          <ac:inkMkLst>
            <pc:docMk/>
            <pc:sldMk cId="866694160" sldId="888"/>
            <ac:inkMk id="16" creationId="{DC7DC06F-AF0A-AE49-4A59-51F7B0CBCB75}"/>
          </ac:inkMkLst>
        </pc:inkChg>
        <pc:inkChg chg="add mod">
          <ac:chgData name="Philippe Gros" userId="26be0cdd-37bb-491c-b6d8-d1dc7b58aab1" providerId="ADAL" clId="{0D2BFBB7-C7B6-4E3F-B50E-ADC146CF08DB}" dt="2024-02-19T18:00:10.379" v="1892" actId="1038"/>
          <ac:inkMkLst>
            <pc:docMk/>
            <pc:sldMk cId="866694160" sldId="888"/>
            <ac:inkMk id="18" creationId="{DEE5E713-BC7D-A426-8556-143C2D603B67}"/>
          </ac:inkMkLst>
        </pc:inkChg>
        <pc:inkChg chg="add mod">
          <ac:chgData name="Philippe Gros" userId="26be0cdd-37bb-491c-b6d8-d1dc7b58aab1" providerId="ADAL" clId="{0D2BFBB7-C7B6-4E3F-B50E-ADC146CF08DB}" dt="2024-02-19T18:00:10.379" v="1892" actId="1038"/>
          <ac:inkMkLst>
            <pc:docMk/>
            <pc:sldMk cId="866694160" sldId="888"/>
            <ac:inkMk id="19" creationId="{EF83F11F-3B85-51A9-B685-97B78A558770}"/>
          </ac:inkMkLst>
        </pc:inkChg>
        <pc:inkChg chg="add del mod">
          <ac:chgData name="Philippe Gros" userId="26be0cdd-37bb-491c-b6d8-d1dc7b58aab1" providerId="ADAL" clId="{0D2BFBB7-C7B6-4E3F-B50E-ADC146CF08DB}" dt="2024-02-19T18:00:10.379" v="1892" actId="1038"/>
          <ac:inkMkLst>
            <pc:docMk/>
            <pc:sldMk cId="866694160" sldId="888"/>
            <ac:inkMk id="20" creationId="{82F2D719-2FC4-B9AB-90E4-B9791EB811B3}"/>
          </ac:inkMkLst>
        </pc:inkChg>
        <pc:cxnChg chg="add mod">
          <ac:chgData name="Philippe Gros" userId="26be0cdd-37bb-491c-b6d8-d1dc7b58aab1" providerId="ADAL" clId="{0D2BFBB7-C7B6-4E3F-B50E-ADC146CF08DB}" dt="2024-02-19T18:02:43.977" v="1966" actId="1038"/>
          <ac:cxnSpMkLst>
            <pc:docMk/>
            <pc:sldMk cId="866694160" sldId="888"/>
            <ac:cxnSpMk id="24" creationId="{41458F9F-F5E0-9012-FD37-724D1BAC7EB1}"/>
          </ac:cxnSpMkLst>
        </pc:cxnChg>
        <pc:cxnChg chg="add mod">
          <ac:chgData name="Philippe Gros" userId="26be0cdd-37bb-491c-b6d8-d1dc7b58aab1" providerId="ADAL" clId="{0D2BFBB7-C7B6-4E3F-B50E-ADC146CF08DB}" dt="2024-02-19T18:02:51.420" v="2011" actId="1038"/>
          <ac:cxnSpMkLst>
            <pc:docMk/>
            <pc:sldMk cId="866694160" sldId="888"/>
            <ac:cxnSpMk id="26" creationId="{1FA8041B-24DA-FB70-F144-4E087F49C632}"/>
          </ac:cxnSpMkLst>
        </pc:cxnChg>
        <pc:cxnChg chg="add mod">
          <ac:chgData name="Philippe Gros" userId="26be0cdd-37bb-491c-b6d8-d1dc7b58aab1" providerId="ADAL" clId="{0D2BFBB7-C7B6-4E3F-B50E-ADC146CF08DB}" dt="2024-02-19T18:02:59.134" v="2053" actId="1036"/>
          <ac:cxnSpMkLst>
            <pc:docMk/>
            <pc:sldMk cId="866694160" sldId="888"/>
            <ac:cxnSpMk id="27" creationId="{8C2BC6C9-5358-33BE-BB56-259F25E8F79C}"/>
          </ac:cxnSpMkLst>
        </pc:cxnChg>
        <pc:cxnChg chg="add mod">
          <ac:chgData name="Philippe Gros" userId="26be0cdd-37bb-491c-b6d8-d1dc7b58aab1" providerId="ADAL" clId="{0D2BFBB7-C7B6-4E3F-B50E-ADC146CF08DB}" dt="2024-02-19T18:03:13.551" v="2111" actId="1035"/>
          <ac:cxnSpMkLst>
            <pc:docMk/>
            <pc:sldMk cId="866694160" sldId="888"/>
            <ac:cxnSpMk id="28" creationId="{773BECEA-892B-8A8B-1A8C-48C4CA1C8FF5}"/>
          </ac:cxnSpMkLst>
        </pc:cxnChg>
      </pc:sldChg>
      <pc:sldChg chg="modSp mod chgLayout">
        <pc:chgData name="Philippe Gros" userId="26be0cdd-37bb-491c-b6d8-d1dc7b58aab1" providerId="ADAL" clId="{0D2BFBB7-C7B6-4E3F-B50E-ADC146CF08DB}" dt="2024-02-13T18:35:24.883" v="117" actId="27636"/>
        <pc:sldMkLst>
          <pc:docMk/>
          <pc:sldMk cId="1340274007" sldId="892"/>
        </pc:sldMkLst>
        <pc:spChg chg="mod ord">
          <ac:chgData name="Philippe Gros" userId="26be0cdd-37bb-491c-b6d8-d1dc7b58aab1" providerId="ADAL" clId="{0D2BFBB7-C7B6-4E3F-B50E-ADC146CF08DB}" dt="2024-02-13T18:35:24.883" v="117" actId="27636"/>
          <ac:spMkLst>
            <pc:docMk/>
            <pc:sldMk cId="1340274007" sldId="892"/>
            <ac:spMk id="2" creationId="{4886AA40-4ABD-045E-FF4C-C7949D82B6C4}"/>
          </ac:spMkLst>
        </pc:spChg>
        <pc:spChg chg="mod ord">
          <ac:chgData name="Philippe Gros" userId="26be0cdd-37bb-491c-b6d8-d1dc7b58aab1" providerId="ADAL" clId="{0D2BFBB7-C7B6-4E3F-B50E-ADC146CF08DB}" dt="2024-02-13T18:34:13.204" v="63"/>
          <ac:spMkLst>
            <pc:docMk/>
            <pc:sldMk cId="1340274007" sldId="892"/>
            <ac:spMk id="12" creationId="{6C16068B-BCBC-8E38-E499-80F509051B8F}"/>
          </ac:spMkLst>
        </pc:spChg>
      </pc:sldChg>
      <pc:sldChg chg="modSp mod chgLayout">
        <pc:chgData name="Philippe Gros" userId="26be0cdd-37bb-491c-b6d8-d1dc7b58aab1" providerId="ADAL" clId="{0D2BFBB7-C7B6-4E3F-B50E-ADC146CF08DB}" dt="2024-02-13T18:35:30.432" v="131" actId="27636"/>
        <pc:sldMkLst>
          <pc:docMk/>
          <pc:sldMk cId="2728625471" sldId="893"/>
        </pc:sldMkLst>
        <pc:spChg chg="mod ord">
          <ac:chgData name="Philippe Gros" userId="26be0cdd-37bb-491c-b6d8-d1dc7b58aab1" providerId="ADAL" clId="{0D2BFBB7-C7B6-4E3F-B50E-ADC146CF08DB}" dt="2024-02-13T18:35:30.432" v="131" actId="27636"/>
          <ac:spMkLst>
            <pc:docMk/>
            <pc:sldMk cId="2728625471" sldId="893"/>
            <ac:spMk id="2" creationId="{4886AA40-4ABD-045E-FF4C-C7949D82B6C4}"/>
          </ac:spMkLst>
        </pc:spChg>
        <pc:spChg chg="mod ord">
          <ac:chgData name="Philippe Gros" userId="26be0cdd-37bb-491c-b6d8-d1dc7b58aab1" providerId="ADAL" clId="{0D2BFBB7-C7B6-4E3F-B50E-ADC146CF08DB}" dt="2024-02-13T18:34:13.204" v="63"/>
          <ac:spMkLst>
            <pc:docMk/>
            <pc:sldMk cId="2728625471" sldId="893"/>
            <ac:spMk id="12" creationId="{6C16068B-BCBC-8E38-E499-80F509051B8F}"/>
          </ac:spMkLst>
        </pc:spChg>
      </pc:sldChg>
      <pc:sldChg chg="modSp mod chgLayout">
        <pc:chgData name="Philippe Gros" userId="26be0cdd-37bb-491c-b6d8-d1dc7b58aab1" providerId="ADAL" clId="{0D2BFBB7-C7B6-4E3F-B50E-ADC146CF08DB}" dt="2024-02-13T18:35:34.320" v="133" actId="27636"/>
        <pc:sldMkLst>
          <pc:docMk/>
          <pc:sldMk cId="1086595013" sldId="894"/>
        </pc:sldMkLst>
        <pc:spChg chg="mod ord">
          <ac:chgData name="Philippe Gros" userId="26be0cdd-37bb-491c-b6d8-d1dc7b58aab1" providerId="ADAL" clId="{0D2BFBB7-C7B6-4E3F-B50E-ADC146CF08DB}" dt="2024-02-13T18:35:24.887" v="119" actId="27636"/>
          <ac:spMkLst>
            <pc:docMk/>
            <pc:sldMk cId="1086595013" sldId="894"/>
            <ac:spMk id="2" creationId="{F307C775-A073-FD03-0B3A-D5B3060B5052}"/>
          </ac:spMkLst>
        </pc:spChg>
        <pc:spChg chg="mod ord">
          <ac:chgData name="Philippe Gros" userId="26be0cdd-37bb-491c-b6d8-d1dc7b58aab1" providerId="ADAL" clId="{0D2BFBB7-C7B6-4E3F-B50E-ADC146CF08DB}" dt="2024-02-13T18:35:34.320" v="133" actId="27636"/>
          <ac:spMkLst>
            <pc:docMk/>
            <pc:sldMk cId="1086595013" sldId="894"/>
            <ac:spMk id="4" creationId="{1ED65D22-4054-9BB5-7506-46A1E1816CE4}"/>
          </ac:spMkLst>
        </pc:spChg>
      </pc:sldChg>
      <pc:sldChg chg="modSp mod chgLayout">
        <pc:chgData name="Philippe Gros" userId="26be0cdd-37bb-491c-b6d8-d1dc7b58aab1" providerId="ADAL" clId="{0D2BFBB7-C7B6-4E3F-B50E-ADC146CF08DB}" dt="2024-02-13T18:35:24.889" v="120" actId="27636"/>
        <pc:sldMkLst>
          <pc:docMk/>
          <pc:sldMk cId="3157142605" sldId="895"/>
        </pc:sldMkLst>
        <pc:spChg chg="mod ord">
          <ac:chgData name="Philippe Gros" userId="26be0cdd-37bb-491c-b6d8-d1dc7b58aab1" providerId="ADAL" clId="{0D2BFBB7-C7B6-4E3F-B50E-ADC146CF08DB}" dt="2024-02-13T18:35:24.889" v="120" actId="27636"/>
          <ac:spMkLst>
            <pc:docMk/>
            <pc:sldMk cId="3157142605" sldId="895"/>
            <ac:spMk id="2" creationId="{F307C775-A073-FD03-0B3A-D5B3060B5052}"/>
          </ac:spMkLst>
        </pc:spChg>
        <pc:spChg chg="mod ord">
          <ac:chgData name="Philippe Gros" userId="26be0cdd-37bb-491c-b6d8-d1dc7b58aab1" providerId="ADAL" clId="{0D2BFBB7-C7B6-4E3F-B50E-ADC146CF08DB}" dt="2024-02-13T18:34:13.204" v="63"/>
          <ac:spMkLst>
            <pc:docMk/>
            <pc:sldMk cId="3157142605" sldId="895"/>
            <ac:spMk id="4" creationId="{1ED65D22-4054-9BB5-7506-46A1E1816CE4}"/>
          </ac:spMkLst>
        </pc:spChg>
      </pc:sldChg>
      <pc:sldChg chg="modSp mod chgLayout">
        <pc:chgData name="Philippe Gros" userId="26be0cdd-37bb-491c-b6d8-d1dc7b58aab1" providerId="ADAL" clId="{0D2BFBB7-C7B6-4E3F-B50E-ADC146CF08DB}" dt="2024-02-13T18:35:24.890" v="121" actId="27636"/>
        <pc:sldMkLst>
          <pc:docMk/>
          <pc:sldMk cId="15097668" sldId="896"/>
        </pc:sldMkLst>
        <pc:spChg chg="mod ord">
          <ac:chgData name="Philippe Gros" userId="26be0cdd-37bb-491c-b6d8-d1dc7b58aab1" providerId="ADAL" clId="{0D2BFBB7-C7B6-4E3F-B50E-ADC146CF08DB}" dt="2024-02-13T18:35:24.890" v="121" actId="27636"/>
          <ac:spMkLst>
            <pc:docMk/>
            <pc:sldMk cId="15097668" sldId="896"/>
            <ac:spMk id="2" creationId="{F307C775-A073-FD03-0B3A-D5B3060B5052}"/>
          </ac:spMkLst>
        </pc:spChg>
        <pc:spChg chg="mod ord">
          <ac:chgData name="Philippe Gros" userId="26be0cdd-37bb-491c-b6d8-d1dc7b58aab1" providerId="ADAL" clId="{0D2BFBB7-C7B6-4E3F-B50E-ADC146CF08DB}" dt="2024-02-13T18:34:13.204" v="63"/>
          <ac:spMkLst>
            <pc:docMk/>
            <pc:sldMk cId="15097668" sldId="896"/>
            <ac:spMk id="4" creationId="{1ED65D22-4054-9BB5-7506-46A1E1816CE4}"/>
          </ac:spMkLst>
        </pc:spChg>
      </pc:sldChg>
      <pc:sldChg chg="modSp mod chgLayout">
        <pc:chgData name="Philippe Gros" userId="26be0cdd-37bb-491c-b6d8-d1dc7b58aab1" providerId="ADAL" clId="{0D2BFBB7-C7B6-4E3F-B50E-ADC146CF08DB}" dt="2024-02-13T18:35:24.892" v="122" actId="27636"/>
        <pc:sldMkLst>
          <pc:docMk/>
          <pc:sldMk cId="2536657245" sldId="899"/>
        </pc:sldMkLst>
        <pc:spChg chg="mod ord">
          <ac:chgData name="Philippe Gros" userId="26be0cdd-37bb-491c-b6d8-d1dc7b58aab1" providerId="ADAL" clId="{0D2BFBB7-C7B6-4E3F-B50E-ADC146CF08DB}" dt="2024-02-13T18:35:24.892" v="122" actId="27636"/>
          <ac:spMkLst>
            <pc:docMk/>
            <pc:sldMk cId="2536657245" sldId="899"/>
            <ac:spMk id="2" creationId="{42E9BBA6-7B53-6DF9-A1E1-30C824898AB9}"/>
          </ac:spMkLst>
        </pc:spChg>
        <pc:spChg chg="mod ord">
          <ac:chgData name="Philippe Gros" userId="26be0cdd-37bb-491c-b6d8-d1dc7b58aab1" providerId="ADAL" clId="{0D2BFBB7-C7B6-4E3F-B50E-ADC146CF08DB}" dt="2024-02-13T18:34:13.204" v="63"/>
          <ac:spMkLst>
            <pc:docMk/>
            <pc:sldMk cId="2536657245" sldId="899"/>
            <ac:spMk id="3" creationId="{664450B0-3F79-E8B8-0133-641727705F7A}"/>
          </ac:spMkLst>
        </pc:spChg>
        <pc:spChg chg="mod ord">
          <ac:chgData name="Philippe Gros" userId="26be0cdd-37bb-491c-b6d8-d1dc7b58aab1" providerId="ADAL" clId="{0D2BFBB7-C7B6-4E3F-B50E-ADC146CF08DB}" dt="2024-02-13T18:34:02.539" v="61" actId="700"/>
          <ac:spMkLst>
            <pc:docMk/>
            <pc:sldMk cId="2536657245" sldId="899"/>
            <ac:spMk id="4" creationId="{124040D4-4D78-278B-E685-13B94F08AD29}"/>
          </ac:spMkLst>
        </pc:spChg>
      </pc:sldChg>
      <pc:sldChg chg="modSp mod chgLayout">
        <pc:chgData name="Philippe Gros" userId="26be0cdd-37bb-491c-b6d8-d1dc7b58aab1" providerId="ADAL" clId="{0D2BFBB7-C7B6-4E3F-B50E-ADC146CF08DB}" dt="2024-02-13T18:35:24.894" v="123" actId="27636"/>
        <pc:sldMkLst>
          <pc:docMk/>
          <pc:sldMk cId="2226099444" sldId="900"/>
        </pc:sldMkLst>
        <pc:spChg chg="mod ord">
          <ac:chgData name="Philippe Gros" userId="26be0cdd-37bb-491c-b6d8-d1dc7b58aab1" providerId="ADAL" clId="{0D2BFBB7-C7B6-4E3F-B50E-ADC146CF08DB}" dt="2024-02-13T18:35:24.894" v="123" actId="27636"/>
          <ac:spMkLst>
            <pc:docMk/>
            <pc:sldMk cId="2226099444" sldId="900"/>
            <ac:spMk id="2" creationId="{42E9BBA6-7B53-6DF9-A1E1-30C824898AB9}"/>
          </ac:spMkLst>
        </pc:spChg>
        <pc:spChg chg="mod ord">
          <ac:chgData name="Philippe Gros" userId="26be0cdd-37bb-491c-b6d8-d1dc7b58aab1" providerId="ADAL" clId="{0D2BFBB7-C7B6-4E3F-B50E-ADC146CF08DB}" dt="2024-02-13T18:34:13.204" v="63"/>
          <ac:spMkLst>
            <pc:docMk/>
            <pc:sldMk cId="2226099444" sldId="900"/>
            <ac:spMk id="3" creationId="{664450B0-3F79-E8B8-0133-641727705F7A}"/>
          </ac:spMkLst>
        </pc:spChg>
      </pc:sldChg>
      <pc:sldChg chg="modSp mod chgLayout">
        <pc:chgData name="Philippe Gros" userId="26be0cdd-37bb-491c-b6d8-d1dc7b58aab1" providerId="ADAL" clId="{0D2BFBB7-C7B6-4E3F-B50E-ADC146CF08DB}" dt="2024-02-13T18:35:24.880" v="116" actId="27636"/>
        <pc:sldMkLst>
          <pc:docMk/>
          <pc:sldMk cId="4292020635" sldId="901"/>
        </pc:sldMkLst>
        <pc:spChg chg="mod ord">
          <ac:chgData name="Philippe Gros" userId="26be0cdd-37bb-491c-b6d8-d1dc7b58aab1" providerId="ADAL" clId="{0D2BFBB7-C7B6-4E3F-B50E-ADC146CF08DB}" dt="2024-02-13T18:35:24.880" v="116" actId="27636"/>
          <ac:spMkLst>
            <pc:docMk/>
            <pc:sldMk cId="4292020635" sldId="901"/>
            <ac:spMk id="2" creationId="{599BF606-0EFC-6328-193F-D576E4371530}"/>
          </ac:spMkLst>
        </pc:spChg>
        <pc:spChg chg="mod ord">
          <ac:chgData name="Philippe Gros" userId="26be0cdd-37bb-491c-b6d8-d1dc7b58aab1" providerId="ADAL" clId="{0D2BFBB7-C7B6-4E3F-B50E-ADC146CF08DB}" dt="2024-02-13T18:34:13.204" v="63"/>
          <ac:spMkLst>
            <pc:docMk/>
            <pc:sldMk cId="4292020635" sldId="901"/>
            <ac:spMk id="3" creationId="{BBCCC63B-9E7C-59B4-C33F-3BFA9E998B96}"/>
          </ac:spMkLst>
        </pc:spChg>
      </pc:sldChg>
      <pc:sldChg chg="modSp del mod chgLayout">
        <pc:chgData name="Philippe Gros" userId="26be0cdd-37bb-491c-b6d8-d1dc7b58aab1" providerId="ADAL" clId="{0D2BFBB7-C7B6-4E3F-B50E-ADC146CF08DB}" dt="2024-02-14T19:02:14.466" v="1067" actId="47"/>
        <pc:sldMkLst>
          <pc:docMk/>
          <pc:sldMk cId="358787988" sldId="903"/>
        </pc:sldMkLst>
        <pc:spChg chg="mod ord">
          <ac:chgData name="Philippe Gros" userId="26be0cdd-37bb-491c-b6d8-d1dc7b58aab1" providerId="ADAL" clId="{0D2BFBB7-C7B6-4E3F-B50E-ADC146CF08DB}" dt="2024-02-13T18:35:24.870" v="111" actId="27636"/>
          <ac:spMkLst>
            <pc:docMk/>
            <pc:sldMk cId="358787988" sldId="903"/>
            <ac:spMk id="2" creationId="{B625ABC7-E274-4C4B-5F34-46F865E26CBB}"/>
          </ac:spMkLst>
        </pc:spChg>
        <pc:spChg chg="mod ord">
          <ac:chgData name="Philippe Gros" userId="26be0cdd-37bb-491c-b6d8-d1dc7b58aab1" providerId="ADAL" clId="{0D2BFBB7-C7B6-4E3F-B50E-ADC146CF08DB}" dt="2024-02-13T21:14:04.117" v="877" actId="14100"/>
          <ac:spMkLst>
            <pc:docMk/>
            <pc:sldMk cId="358787988" sldId="903"/>
            <ac:spMk id="3" creationId="{BC269722-5542-4932-DAC2-AF9F6C99C4A2}"/>
          </ac:spMkLst>
        </pc:spChg>
      </pc:sldChg>
      <pc:sldChg chg="addSp delSp modSp mod chgLayout">
        <pc:chgData name="Philippe Gros" userId="26be0cdd-37bb-491c-b6d8-d1dc7b58aab1" providerId="ADAL" clId="{0D2BFBB7-C7B6-4E3F-B50E-ADC146CF08DB}" dt="2024-02-16T15:13:12.908" v="1500" actId="14100"/>
        <pc:sldMkLst>
          <pc:docMk/>
          <pc:sldMk cId="4244646612" sldId="904"/>
        </pc:sldMkLst>
        <pc:spChg chg="mod ord">
          <ac:chgData name="Philippe Gros" userId="26be0cdd-37bb-491c-b6d8-d1dc7b58aab1" providerId="ADAL" clId="{0D2BFBB7-C7B6-4E3F-B50E-ADC146CF08DB}" dt="2024-02-16T15:13:12.908" v="1500" actId="14100"/>
          <ac:spMkLst>
            <pc:docMk/>
            <pc:sldMk cId="4244646612" sldId="904"/>
            <ac:spMk id="2" creationId="{B2150DD2-66ED-498F-8C03-3ACEC76D611C}"/>
          </ac:spMkLst>
        </pc:spChg>
        <pc:spChg chg="add del mod ord">
          <ac:chgData name="Philippe Gros" userId="26be0cdd-37bb-491c-b6d8-d1dc7b58aab1" providerId="ADAL" clId="{0D2BFBB7-C7B6-4E3F-B50E-ADC146CF08DB}" dt="2024-02-16T15:09:37.313" v="1459" actId="931"/>
          <ac:spMkLst>
            <pc:docMk/>
            <pc:sldMk cId="4244646612" sldId="904"/>
            <ac:spMk id="3" creationId="{DA981CBD-0635-1A9C-6359-30DE15758021}"/>
          </ac:spMkLst>
        </pc:spChg>
        <pc:spChg chg="add del">
          <ac:chgData name="Philippe Gros" userId="26be0cdd-37bb-491c-b6d8-d1dc7b58aab1" providerId="ADAL" clId="{0D2BFBB7-C7B6-4E3F-B50E-ADC146CF08DB}" dt="2024-02-16T15:08:22.596" v="1453" actId="478"/>
          <ac:spMkLst>
            <pc:docMk/>
            <pc:sldMk cId="4244646612" sldId="904"/>
            <ac:spMk id="6" creationId="{2A512DA2-54C5-B51E-1ED1-EEF67A81E09A}"/>
          </ac:spMkLst>
        </pc:spChg>
        <pc:spChg chg="add del mod">
          <ac:chgData name="Philippe Gros" userId="26be0cdd-37bb-491c-b6d8-d1dc7b58aab1" providerId="ADAL" clId="{0D2BFBB7-C7B6-4E3F-B50E-ADC146CF08DB}" dt="2024-02-16T15:08:32.388" v="1456" actId="478"/>
          <ac:spMkLst>
            <pc:docMk/>
            <pc:sldMk cId="4244646612" sldId="904"/>
            <ac:spMk id="7" creationId="{6807C3AB-B6B2-78F0-4466-46B90287FD9F}"/>
          </ac:spMkLst>
        </pc:spChg>
        <pc:spChg chg="add del">
          <ac:chgData name="Philippe Gros" userId="26be0cdd-37bb-491c-b6d8-d1dc7b58aab1" providerId="ADAL" clId="{0D2BFBB7-C7B6-4E3F-B50E-ADC146CF08DB}" dt="2024-02-16T15:09:01.071" v="1458" actId="478"/>
          <ac:spMkLst>
            <pc:docMk/>
            <pc:sldMk cId="4244646612" sldId="904"/>
            <ac:spMk id="8" creationId="{67A2F5FC-980B-FF22-2CD4-05B5B2347D07}"/>
          </ac:spMkLst>
        </pc:spChg>
        <pc:spChg chg="add mod ord">
          <ac:chgData name="Philippe Gros" userId="26be0cdd-37bb-491c-b6d8-d1dc7b58aab1" providerId="ADAL" clId="{0D2BFBB7-C7B6-4E3F-B50E-ADC146CF08DB}" dt="2024-02-16T15:11:26.489" v="1488" actId="1076"/>
          <ac:spMkLst>
            <pc:docMk/>
            <pc:sldMk cId="4244646612" sldId="904"/>
            <ac:spMk id="12" creationId="{A5228D90-6105-2BB3-FD1F-3BE64044C940}"/>
          </ac:spMkLst>
        </pc:spChg>
        <pc:picChg chg="mod">
          <ac:chgData name="Philippe Gros" userId="26be0cdd-37bb-491c-b6d8-d1dc7b58aab1" providerId="ADAL" clId="{0D2BFBB7-C7B6-4E3F-B50E-ADC146CF08DB}" dt="2024-02-16T15:10:56.660" v="1475" actId="1076"/>
          <ac:picMkLst>
            <pc:docMk/>
            <pc:sldMk cId="4244646612" sldId="904"/>
            <ac:picMk id="5" creationId="{2A561EA1-EAF7-D456-EFE0-82CD4457EBF9}"/>
          </ac:picMkLst>
        </pc:picChg>
        <pc:picChg chg="add mod ord">
          <ac:chgData name="Philippe Gros" userId="26be0cdd-37bb-491c-b6d8-d1dc7b58aab1" providerId="ADAL" clId="{0D2BFBB7-C7B6-4E3F-B50E-ADC146CF08DB}" dt="2024-02-16T15:09:54.025" v="1465" actId="1076"/>
          <ac:picMkLst>
            <pc:docMk/>
            <pc:sldMk cId="4244646612" sldId="904"/>
            <ac:picMk id="10" creationId="{E1B8D692-2A85-E767-BB91-CFEE31EE0B40}"/>
          </ac:picMkLst>
        </pc:picChg>
        <pc:picChg chg="mod">
          <ac:chgData name="Philippe Gros" userId="26be0cdd-37bb-491c-b6d8-d1dc7b58aab1" providerId="ADAL" clId="{0D2BFBB7-C7B6-4E3F-B50E-ADC146CF08DB}" dt="2024-02-16T15:10:08.663" v="1468" actId="1076"/>
          <ac:picMkLst>
            <pc:docMk/>
            <pc:sldMk cId="4244646612" sldId="904"/>
            <ac:picMk id="25" creationId="{B40ADD0C-6AC4-34FE-3BD2-03AAC0B1BCFF}"/>
          </ac:picMkLst>
        </pc:picChg>
        <pc:picChg chg="mod">
          <ac:chgData name="Philippe Gros" userId="26be0cdd-37bb-491c-b6d8-d1dc7b58aab1" providerId="ADAL" clId="{0D2BFBB7-C7B6-4E3F-B50E-ADC146CF08DB}" dt="2024-02-16T15:10:54.252" v="1474" actId="1076"/>
          <ac:picMkLst>
            <pc:docMk/>
            <pc:sldMk cId="4244646612" sldId="904"/>
            <ac:picMk id="27" creationId="{035C3175-B4E3-CC83-0A57-6F2488BD97E2}"/>
          </ac:picMkLst>
        </pc:picChg>
        <pc:picChg chg="mod">
          <ac:chgData name="Philippe Gros" userId="26be0cdd-37bb-491c-b6d8-d1dc7b58aab1" providerId="ADAL" clId="{0D2BFBB7-C7B6-4E3F-B50E-ADC146CF08DB}" dt="2024-02-16T15:12:42.616" v="1493" actId="14100"/>
          <ac:picMkLst>
            <pc:docMk/>
            <pc:sldMk cId="4244646612" sldId="904"/>
            <ac:picMk id="31" creationId="{22858DC3-36D8-29DC-9507-EA3B39DA96B8}"/>
          </ac:picMkLst>
        </pc:picChg>
        <pc:picChg chg="mod">
          <ac:chgData name="Philippe Gros" userId="26be0cdd-37bb-491c-b6d8-d1dc7b58aab1" providerId="ADAL" clId="{0D2BFBB7-C7B6-4E3F-B50E-ADC146CF08DB}" dt="2024-02-16T15:10:01.752" v="1466" actId="1076"/>
          <ac:picMkLst>
            <pc:docMk/>
            <pc:sldMk cId="4244646612" sldId="904"/>
            <ac:picMk id="33" creationId="{D611A444-69C8-A7BD-F474-3CCA5ADB6633}"/>
          </ac:picMkLst>
        </pc:picChg>
        <pc:picChg chg="add mod">
          <ac:chgData name="Philippe Gros" userId="26be0cdd-37bb-491c-b6d8-d1dc7b58aab1" providerId="ADAL" clId="{0D2BFBB7-C7B6-4E3F-B50E-ADC146CF08DB}" dt="2024-02-16T15:13:01.750" v="1498" actId="1076"/>
          <ac:picMkLst>
            <pc:docMk/>
            <pc:sldMk cId="4244646612" sldId="904"/>
            <ac:picMk id="1032" creationId="{C3030C74-3342-A826-D797-79970172FC34}"/>
          </ac:picMkLst>
        </pc:picChg>
      </pc:sldChg>
      <pc:sldChg chg="addSp delSp modSp mod chgLayout">
        <pc:chgData name="Philippe Gros" userId="26be0cdd-37bb-491c-b6d8-d1dc7b58aab1" providerId="ADAL" clId="{0D2BFBB7-C7B6-4E3F-B50E-ADC146CF08DB}" dt="2024-02-19T16:54:38.543" v="1681" actId="478"/>
        <pc:sldMkLst>
          <pc:docMk/>
          <pc:sldMk cId="74477195" sldId="905"/>
        </pc:sldMkLst>
        <pc:spChg chg="mod ord">
          <ac:chgData name="Philippe Gros" userId="26be0cdd-37bb-491c-b6d8-d1dc7b58aab1" providerId="ADAL" clId="{0D2BFBB7-C7B6-4E3F-B50E-ADC146CF08DB}" dt="2024-02-13T18:35:24.866" v="109" actId="27636"/>
          <ac:spMkLst>
            <pc:docMk/>
            <pc:sldMk cId="74477195" sldId="905"/>
            <ac:spMk id="2" creationId="{EA03EEBF-AAF6-9AC4-D4EF-9CC0A4F73D2F}"/>
          </ac:spMkLst>
        </pc:spChg>
        <pc:spChg chg="del">
          <ac:chgData name="Philippe Gros" userId="26be0cdd-37bb-491c-b6d8-d1dc7b58aab1" providerId="ADAL" clId="{0D2BFBB7-C7B6-4E3F-B50E-ADC146CF08DB}" dt="2024-02-19T16:54:38.543" v="1681" actId="478"/>
          <ac:spMkLst>
            <pc:docMk/>
            <pc:sldMk cId="74477195" sldId="905"/>
            <ac:spMk id="3" creationId="{AB827665-EDB0-C5B0-41B7-68C23CFC3F63}"/>
          </ac:spMkLst>
        </pc:spChg>
        <pc:spChg chg="mod ord">
          <ac:chgData name="Philippe Gros" userId="26be0cdd-37bb-491c-b6d8-d1dc7b58aab1" providerId="ADAL" clId="{0D2BFBB7-C7B6-4E3F-B50E-ADC146CF08DB}" dt="2024-02-13T21:18:02.638" v="913" actId="20577"/>
          <ac:spMkLst>
            <pc:docMk/>
            <pc:sldMk cId="74477195" sldId="905"/>
            <ac:spMk id="6" creationId="{21AD9680-6DB5-981B-8643-0B0B7D9140AF}"/>
          </ac:spMkLst>
        </pc:spChg>
        <pc:spChg chg="mod">
          <ac:chgData name="Philippe Gros" userId="26be0cdd-37bb-491c-b6d8-d1dc7b58aab1" providerId="ADAL" clId="{0D2BFBB7-C7B6-4E3F-B50E-ADC146CF08DB}" dt="2024-02-13T21:15:55.932" v="884" actId="1076"/>
          <ac:spMkLst>
            <pc:docMk/>
            <pc:sldMk cId="74477195" sldId="905"/>
            <ac:spMk id="8" creationId="{FF4B5FD6-087B-7E32-0E16-907E3E2E0C82}"/>
          </ac:spMkLst>
        </pc:spChg>
        <pc:picChg chg="del">
          <ac:chgData name="Philippe Gros" userId="26be0cdd-37bb-491c-b6d8-d1dc7b58aab1" providerId="ADAL" clId="{0D2BFBB7-C7B6-4E3F-B50E-ADC146CF08DB}" dt="2024-02-13T21:14:33.672" v="878" actId="478"/>
          <ac:picMkLst>
            <pc:docMk/>
            <pc:sldMk cId="74477195" sldId="905"/>
            <ac:picMk id="9" creationId="{22B79E96-61CA-CCB4-02D8-20F4169FE648}"/>
          </ac:picMkLst>
        </pc:picChg>
        <pc:picChg chg="add mod">
          <ac:chgData name="Philippe Gros" userId="26be0cdd-37bb-491c-b6d8-d1dc7b58aab1" providerId="ADAL" clId="{0D2BFBB7-C7B6-4E3F-B50E-ADC146CF08DB}" dt="2024-02-13T21:15:51.983" v="883" actId="14100"/>
          <ac:picMkLst>
            <pc:docMk/>
            <pc:sldMk cId="74477195" sldId="905"/>
            <ac:picMk id="1026" creationId="{2B3587BC-EBF5-CA25-3E4F-9AD2FDEE0EC6}"/>
          </ac:picMkLst>
        </pc:picChg>
      </pc:sldChg>
      <pc:sldChg chg="addSp delSp modSp mod chgLayout">
        <pc:chgData name="Philippe Gros" userId="26be0cdd-37bb-491c-b6d8-d1dc7b58aab1" providerId="ADAL" clId="{0D2BFBB7-C7B6-4E3F-B50E-ADC146CF08DB}" dt="2024-02-19T17:49:53.303" v="1726" actId="167"/>
        <pc:sldMkLst>
          <pc:docMk/>
          <pc:sldMk cId="1906510744" sldId="906"/>
        </pc:sldMkLst>
        <pc:spChg chg="mod ord">
          <ac:chgData name="Philippe Gros" userId="26be0cdd-37bb-491c-b6d8-d1dc7b58aab1" providerId="ADAL" clId="{0D2BFBB7-C7B6-4E3F-B50E-ADC146CF08DB}" dt="2024-02-13T18:35:24.853" v="103" actId="27636"/>
          <ac:spMkLst>
            <pc:docMk/>
            <pc:sldMk cId="1906510744" sldId="906"/>
            <ac:spMk id="2" creationId="{F307C775-A073-FD03-0B3A-D5B3060B5052}"/>
          </ac:spMkLst>
        </pc:spChg>
        <pc:spChg chg="del mod ord">
          <ac:chgData name="Philippe Gros" userId="26be0cdd-37bb-491c-b6d8-d1dc7b58aab1" providerId="ADAL" clId="{0D2BFBB7-C7B6-4E3F-B50E-ADC146CF08DB}" dt="2024-02-13T18:51:53.847" v="806" actId="478"/>
          <ac:spMkLst>
            <pc:docMk/>
            <pc:sldMk cId="1906510744" sldId="906"/>
            <ac:spMk id="4" creationId="{1ED65D22-4054-9BB5-7506-46A1E1816CE4}"/>
          </ac:spMkLst>
        </pc:spChg>
        <pc:spChg chg="add del mod">
          <ac:chgData name="Philippe Gros" userId="26be0cdd-37bb-491c-b6d8-d1dc7b58aab1" providerId="ADAL" clId="{0D2BFBB7-C7B6-4E3F-B50E-ADC146CF08DB}" dt="2024-02-13T18:51:59.177" v="808" actId="478"/>
          <ac:spMkLst>
            <pc:docMk/>
            <pc:sldMk cId="1906510744" sldId="906"/>
            <ac:spMk id="9" creationId="{929A81BC-D262-7393-FD02-D9ABDB0E2E49}"/>
          </ac:spMkLst>
        </pc:spChg>
        <pc:spChg chg="add mod">
          <ac:chgData name="Philippe Gros" userId="26be0cdd-37bb-491c-b6d8-d1dc7b58aab1" providerId="ADAL" clId="{0D2BFBB7-C7B6-4E3F-B50E-ADC146CF08DB}" dt="2024-02-13T19:42:53.865" v="813" actId="20577"/>
          <ac:spMkLst>
            <pc:docMk/>
            <pc:sldMk cId="1906510744" sldId="906"/>
            <ac:spMk id="11" creationId="{A3779A4A-23F1-40F3-D573-E4A4D270756A}"/>
          </ac:spMkLst>
        </pc:spChg>
        <pc:spChg chg="add mod ord">
          <ac:chgData name="Philippe Gros" userId="26be0cdd-37bb-491c-b6d8-d1dc7b58aab1" providerId="ADAL" clId="{0D2BFBB7-C7B6-4E3F-B50E-ADC146CF08DB}" dt="2024-02-19T17:49:53.303" v="1726" actId="167"/>
          <ac:spMkLst>
            <pc:docMk/>
            <pc:sldMk cId="1906510744" sldId="906"/>
            <ac:spMk id="12" creationId="{3AB5DF29-E48F-7EDD-7171-F07073E949D9}"/>
          </ac:spMkLst>
        </pc:spChg>
        <pc:spChg chg="del">
          <ac:chgData name="Philippe Gros" userId="26be0cdd-37bb-491c-b6d8-d1dc7b58aab1" providerId="ADAL" clId="{0D2BFBB7-C7B6-4E3F-B50E-ADC146CF08DB}" dt="2024-02-19T16:54:46.567" v="1685" actId="478"/>
          <ac:spMkLst>
            <pc:docMk/>
            <pc:sldMk cId="1906510744" sldId="906"/>
            <ac:spMk id="14" creationId="{CED9F1DA-74B8-7138-7D26-7AF8D4F20F4E}"/>
          </ac:spMkLst>
        </pc:spChg>
      </pc:sldChg>
      <pc:sldChg chg="addSp delSp modSp mod chgLayout">
        <pc:chgData name="Philippe Gros" userId="26be0cdd-37bb-491c-b6d8-d1dc7b58aab1" providerId="ADAL" clId="{0D2BFBB7-C7B6-4E3F-B50E-ADC146CF08DB}" dt="2024-02-19T17:49:59.801" v="1728" actId="167"/>
        <pc:sldMkLst>
          <pc:docMk/>
          <pc:sldMk cId="320949732" sldId="907"/>
        </pc:sldMkLst>
        <pc:spChg chg="mod ord">
          <ac:chgData name="Philippe Gros" userId="26be0cdd-37bb-491c-b6d8-d1dc7b58aab1" providerId="ADAL" clId="{0D2BFBB7-C7B6-4E3F-B50E-ADC146CF08DB}" dt="2024-02-13T18:35:24.855" v="104" actId="27636"/>
          <ac:spMkLst>
            <pc:docMk/>
            <pc:sldMk cId="320949732" sldId="907"/>
            <ac:spMk id="2" creationId="{F307C775-A073-FD03-0B3A-D5B3060B5052}"/>
          </ac:spMkLst>
        </pc:spChg>
        <pc:spChg chg="mod ord">
          <ac:chgData name="Philippe Gros" userId="26be0cdd-37bb-491c-b6d8-d1dc7b58aab1" providerId="ADAL" clId="{0D2BFBB7-C7B6-4E3F-B50E-ADC146CF08DB}" dt="2024-02-13T18:48:56.909" v="739" actId="14100"/>
          <ac:spMkLst>
            <pc:docMk/>
            <pc:sldMk cId="320949732" sldId="907"/>
            <ac:spMk id="4" creationId="{1ED65D22-4054-9BB5-7506-46A1E1816CE4}"/>
          </ac:spMkLst>
        </pc:spChg>
        <pc:spChg chg="mod">
          <ac:chgData name="Philippe Gros" userId="26be0cdd-37bb-491c-b6d8-d1dc7b58aab1" providerId="ADAL" clId="{0D2BFBB7-C7B6-4E3F-B50E-ADC146CF08DB}" dt="2024-02-13T18:49:15.862" v="805" actId="1035"/>
          <ac:spMkLst>
            <pc:docMk/>
            <pc:sldMk cId="320949732" sldId="907"/>
            <ac:spMk id="13" creationId="{AC807EEA-F85D-9441-0E41-2343046B3AD3}"/>
          </ac:spMkLst>
        </pc:spChg>
        <pc:spChg chg="del">
          <ac:chgData name="Philippe Gros" userId="26be0cdd-37bb-491c-b6d8-d1dc7b58aab1" providerId="ADAL" clId="{0D2BFBB7-C7B6-4E3F-B50E-ADC146CF08DB}" dt="2024-02-19T16:54:44.956" v="1684" actId="478"/>
          <ac:spMkLst>
            <pc:docMk/>
            <pc:sldMk cId="320949732" sldId="907"/>
            <ac:spMk id="14" creationId="{CED9F1DA-74B8-7138-7D26-7AF8D4F20F4E}"/>
          </ac:spMkLst>
        </pc:spChg>
        <pc:spChg chg="add mod ord">
          <ac:chgData name="Philippe Gros" userId="26be0cdd-37bb-491c-b6d8-d1dc7b58aab1" providerId="ADAL" clId="{0D2BFBB7-C7B6-4E3F-B50E-ADC146CF08DB}" dt="2024-02-19T17:49:59.801" v="1728" actId="167"/>
          <ac:spMkLst>
            <pc:docMk/>
            <pc:sldMk cId="320949732" sldId="907"/>
            <ac:spMk id="16" creationId="{887E4F12-20A2-D16C-1DE5-46065263226E}"/>
          </ac:spMkLst>
        </pc:spChg>
        <pc:picChg chg="mod">
          <ac:chgData name="Philippe Gros" userId="26be0cdd-37bb-491c-b6d8-d1dc7b58aab1" providerId="ADAL" clId="{0D2BFBB7-C7B6-4E3F-B50E-ADC146CF08DB}" dt="2024-02-13T18:49:15.862" v="805" actId="1035"/>
          <ac:picMkLst>
            <pc:docMk/>
            <pc:sldMk cId="320949732" sldId="907"/>
            <ac:picMk id="11" creationId="{AD581847-5980-9D20-84F1-E5980F0D1179}"/>
          </ac:picMkLst>
        </pc:picChg>
        <pc:picChg chg="mod">
          <ac:chgData name="Philippe Gros" userId="26be0cdd-37bb-491c-b6d8-d1dc7b58aab1" providerId="ADAL" clId="{0D2BFBB7-C7B6-4E3F-B50E-ADC146CF08DB}" dt="2024-02-13T18:49:15.862" v="805" actId="1035"/>
          <ac:picMkLst>
            <pc:docMk/>
            <pc:sldMk cId="320949732" sldId="907"/>
            <ac:picMk id="12" creationId="{A526C189-6F0B-A8C3-FB41-557CED523B2C}"/>
          </ac:picMkLst>
        </pc:picChg>
      </pc:sldChg>
      <pc:sldChg chg="addSp delSp modSp mod chgLayout">
        <pc:chgData name="Philippe Gros" userId="26be0cdd-37bb-491c-b6d8-d1dc7b58aab1" providerId="ADAL" clId="{0D2BFBB7-C7B6-4E3F-B50E-ADC146CF08DB}" dt="2024-02-19T17:49:45.626" v="1724" actId="167"/>
        <pc:sldMkLst>
          <pc:docMk/>
          <pc:sldMk cId="187121184" sldId="908"/>
        </pc:sldMkLst>
        <pc:spChg chg="mod ord">
          <ac:chgData name="Philippe Gros" userId="26be0cdd-37bb-491c-b6d8-d1dc7b58aab1" providerId="ADAL" clId="{0D2BFBB7-C7B6-4E3F-B50E-ADC146CF08DB}" dt="2024-02-13T18:35:24.851" v="102" actId="27636"/>
          <ac:spMkLst>
            <pc:docMk/>
            <pc:sldMk cId="187121184" sldId="908"/>
            <ac:spMk id="2" creationId="{F307C775-A073-FD03-0B3A-D5B3060B5052}"/>
          </ac:spMkLst>
        </pc:spChg>
        <pc:spChg chg="del mod ord">
          <ac:chgData name="Philippe Gros" userId="26be0cdd-37bb-491c-b6d8-d1dc7b58aab1" providerId="ADAL" clId="{0D2BFBB7-C7B6-4E3F-B50E-ADC146CF08DB}" dt="2024-02-13T18:52:18.083" v="809" actId="478"/>
          <ac:spMkLst>
            <pc:docMk/>
            <pc:sldMk cId="187121184" sldId="908"/>
            <ac:spMk id="4" creationId="{1ED65D22-4054-9BB5-7506-46A1E1816CE4}"/>
          </ac:spMkLst>
        </pc:spChg>
        <pc:spChg chg="add del mod">
          <ac:chgData name="Philippe Gros" userId="26be0cdd-37bb-491c-b6d8-d1dc7b58aab1" providerId="ADAL" clId="{0D2BFBB7-C7B6-4E3F-B50E-ADC146CF08DB}" dt="2024-02-13T18:52:23.971" v="810" actId="478"/>
          <ac:spMkLst>
            <pc:docMk/>
            <pc:sldMk cId="187121184" sldId="908"/>
            <ac:spMk id="5" creationId="{DF6BDC70-9FDD-84BA-F00F-33889D2AFF72}"/>
          </ac:spMkLst>
        </pc:spChg>
        <pc:spChg chg="add mod">
          <ac:chgData name="Philippe Gros" userId="26be0cdd-37bb-491c-b6d8-d1dc7b58aab1" providerId="ADAL" clId="{0D2BFBB7-C7B6-4E3F-B50E-ADC146CF08DB}" dt="2024-02-13T19:42:47.625" v="812" actId="20577"/>
          <ac:spMkLst>
            <pc:docMk/>
            <pc:sldMk cId="187121184" sldId="908"/>
            <ac:spMk id="6" creationId="{5924132B-73EA-18B4-7D9C-4760B6F8AFE0}"/>
          </ac:spMkLst>
        </pc:spChg>
        <pc:spChg chg="add mod ord">
          <ac:chgData name="Philippe Gros" userId="26be0cdd-37bb-491c-b6d8-d1dc7b58aab1" providerId="ADAL" clId="{0D2BFBB7-C7B6-4E3F-B50E-ADC146CF08DB}" dt="2024-02-19T17:49:45.626" v="1724" actId="167"/>
          <ac:spMkLst>
            <pc:docMk/>
            <pc:sldMk cId="187121184" sldId="908"/>
            <ac:spMk id="7" creationId="{6A1C7C5B-E517-DF57-7989-02E1716E1959}"/>
          </ac:spMkLst>
        </pc:spChg>
        <pc:spChg chg="del">
          <ac:chgData name="Philippe Gros" userId="26be0cdd-37bb-491c-b6d8-d1dc7b58aab1" providerId="ADAL" clId="{0D2BFBB7-C7B6-4E3F-B50E-ADC146CF08DB}" dt="2024-02-19T16:54:48.647" v="1686" actId="478"/>
          <ac:spMkLst>
            <pc:docMk/>
            <pc:sldMk cId="187121184" sldId="908"/>
            <ac:spMk id="14" creationId="{CED9F1DA-74B8-7138-7D26-7AF8D4F20F4E}"/>
          </ac:spMkLst>
        </pc:spChg>
      </pc:sldChg>
      <pc:sldChg chg="modSp del mod chgLayout">
        <pc:chgData name="Philippe Gros" userId="26be0cdd-37bb-491c-b6d8-d1dc7b58aab1" providerId="ADAL" clId="{0D2BFBB7-C7B6-4E3F-B50E-ADC146CF08DB}" dt="2024-02-13T18:42:30.258" v="480" actId="47"/>
        <pc:sldMkLst>
          <pc:docMk/>
          <pc:sldMk cId="2282753829" sldId="909"/>
        </pc:sldMkLst>
        <pc:spChg chg="mod ord">
          <ac:chgData name="Philippe Gros" userId="26be0cdd-37bb-491c-b6d8-d1dc7b58aab1" providerId="ADAL" clId="{0D2BFBB7-C7B6-4E3F-B50E-ADC146CF08DB}" dt="2024-02-13T18:35:24.847" v="100" actId="27636"/>
          <ac:spMkLst>
            <pc:docMk/>
            <pc:sldMk cId="2282753829" sldId="909"/>
            <ac:spMk id="2" creationId="{FD8726BF-791D-461D-426D-DD1BB1DD9A51}"/>
          </ac:spMkLst>
        </pc:spChg>
        <pc:spChg chg="mod ord">
          <ac:chgData name="Philippe Gros" userId="26be0cdd-37bb-491c-b6d8-d1dc7b58aab1" providerId="ADAL" clId="{0D2BFBB7-C7B6-4E3F-B50E-ADC146CF08DB}" dt="2024-02-13T18:34:13.204" v="63"/>
          <ac:spMkLst>
            <pc:docMk/>
            <pc:sldMk cId="2282753829" sldId="909"/>
            <ac:spMk id="7" creationId="{D2DE4712-BD0A-9402-8146-A1BB16F62ED4}"/>
          </ac:spMkLst>
        </pc:spChg>
      </pc:sldChg>
      <pc:sldChg chg="addSp delSp modSp mod chgLayout">
        <pc:chgData name="Philippe Gros" userId="26be0cdd-37bb-491c-b6d8-d1dc7b58aab1" providerId="ADAL" clId="{0D2BFBB7-C7B6-4E3F-B50E-ADC146CF08DB}" dt="2024-02-19T16:54:54.435" v="1689" actId="478"/>
        <pc:sldMkLst>
          <pc:docMk/>
          <pc:sldMk cId="1876767630" sldId="910"/>
        </pc:sldMkLst>
        <pc:spChg chg="mod ord">
          <ac:chgData name="Philippe Gros" userId="26be0cdd-37bb-491c-b6d8-d1dc7b58aab1" providerId="ADAL" clId="{0D2BFBB7-C7B6-4E3F-B50E-ADC146CF08DB}" dt="2024-02-13T18:34:13.204" v="63"/>
          <ac:spMkLst>
            <pc:docMk/>
            <pc:sldMk cId="1876767630" sldId="910"/>
            <ac:spMk id="2" creationId="{A6D6C1D1-717B-FBE3-E9B4-C98289D26CC4}"/>
          </ac:spMkLst>
        </pc:spChg>
        <pc:spChg chg="del">
          <ac:chgData name="Philippe Gros" userId="26be0cdd-37bb-491c-b6d8-d1dc7b58aab1" providerId="ADAL" clId="{0D2BFBB7-C7B6-4E3F-B50E-ADC146CF08DB}" dt="2024-02-19T16:54:54.435" v="1689" actId="478"/>
          <ac:spMkLst>
            <pc:docMk/>
            <pc:sldMk cId="1876767630" sldId="910"/>
            <ac:spMk id="3" creationId="{0D06BBEA-7E6D-8AC2-3080-5468B3CBEC1C}"/>
          </ac:spMkLst>
        </pc:spChg>
        <pc:spChg chg="del mod ord">
          <ac:chgData name="Philippe Gros" userId="26be0cdd-37bb-491c-b6d8-d1dc7b58aab1" providerId="ADAL" clId="{0D2BFBB7-C7B6-4E3F-B50E-ADC146CF08DB}" dt="2024-02-13T18:39:48.271" v="263" actId="478"/>
          <ac:spMkLst>
            <pc:docMk/>
            <pc:sldMk cId="1876767630" sldId="910"/>
            <ac:spMk id="6" creationId="{839EE008-F06E-AC1B-6C45-33452145ABF0}"/>
          </ac:spMkLst>
        </pc:spChg>
        <pc:spChg chg="add del mod">
          <ac:chgData name="Philippe Gros" userId="26be0cdd-37bb-491c-b6d8-d1dc7b58aab1" providerId="ADAL" clId="{0D2BFBB7-C7B6-4E3F-B50E-ADC146CF08DB}" dt="2024-02-13T18:39:50.653" v="264" actId="478"/>
          <ac:spMkLst>
            <pc:docMk/>
            <pc:sldMk cId="1876767630" sldId="910"/>
            <ac:spMk id="7" creationId="{738471C4-B819-4D9C-F9B9-2E7EB47D9C51}"/>
          </ac:spMkLst>
        </pc:spChg>
        <pc:spChg chg="mod">
          <ac:chgData name="Philippe Gros" userId="26be0cdd-37bb-491c-b6d8-d1dc7b58aab1" providerId="ADAL" clId="{0D2BFBB7-C7B6-4E3F-B50E-ADC146CF08DB}" dt="2024-02-18T21:07:40.183" v="1525" actId="1036"/>
          <ac:spMkLst>
            <pc:docMk/>
            <pc:sldMk cId="1876767630" sldId="910"/>
            <ac:spMk id="8" creationId="{0538326F-0032-0E78-D560-E03491B0E5B1}"/>
          </ac:spMkLst>
        </pc:spChg>
        <pc:spChg chg="add mod">
          <ac:chgData name="Philippe Gros" userId="26be0cdd-37bb-491c-b6d8-d1dc7b58aab1" providerId="ADAL" clId="{0D2BFBB7-C7B6-4E3F-B50E-ADC146CF08DB}" dt="2024-02-13T18:39:58.173" v="265"/>
          <ac:spMkLst>
            <pc:docMk/>
            <pc:sldMk cId="1876767630" sldId="910"/>
            <ac:spMk id="9" creationId="{E98AA3E5-7DE0-DF26-E1A7-B1C9E1B104A3}"/>
          </ac:spMkLst>
        </pc:spChg>
        <pc:picChg chg="mod">
          <ac:chgData name="Philippe Gros" userId="26be0cdd-37bb-491c-b6d8-d1dc7b58aab1" providerId="ADAL" clId="{0D2BFBB7-C7B6-4E3F-B50E-ADC146CF08DB}" dt="2024-02-13T18:40:09.050" v="303" actId="1036"/>
          <ac:picMkLst>
            <pc:docMk/>
            <pc:sldMk cId="1876767630" sldId="910"/>
            <ac:picMk id="4" creationId="{2D7AB0EA-BC87-C3D7-161E-693F6D88EAAA}"/>
          </ac:picMkLst>
        </pc:picChg>
      </pc:sldChg>
      <pc:sldChg chg="addSp delSp modSp add del mod">
        <pc:chgData name="Philippe Gros" userId="26be0cdd-37bb-491c-b6d8-d1dc7b58aab1" providerId="ADAL" clId="{0D2BFBB7-C7B6-4E3F-B50E-ADC146CF08DB}" dt="2024-02-15T16:37:49.195" v="1387" actId="47"/>
        <pc:sldMkLst>
          <pc:docMk/>
          <pc:sldMk cId="1792581541" sldId="911"/>
        </pc:sldMkLst>
        <pc:picChg chg="add mod">
          <ac:chgData name="Philippe Gros" userId="26be0cdd-37bb-491c-b6d8-d1dc7b58aab1" providerId="ADAL" clId="{0D2BFBB7-C7B6-4E3F-B50E-ADC146CF08DB}" dt="2024-02-13T18:41:55.822" v="476" actId="1035"/>
          <ac:picMkLst>
            <pc:docMk/>
            <pc:sldMk cId="1792581541" sldId="911"/>
            <ac:picMk id="4" creationId="{825D1A16-59CA-4184-079E-ED8B60C7CD0B}"/>
          </ac:picMkLst>
        </pc:picChg>
        <pc:picChg chg="del">
          <ac:chgData name="Philippe Gros" userId="26be0cdd-37bb-491c-b6d8-d1dc7b58aab1" providerId="ADAL" clId="{0D2BFBB7-C7B6-4E3F-B50E-ADC146CF08DB}" dt="2024-02-13T18:41:32.268" v="446" actId="478"/>
          <ac:picMkLst>
            <pc:docMk/>
            <pc:sldMk cId="1792581541" sldId="911"/>
            <ac:picMk id="5" creationId="{2E98501B-2059-375A-693A-93C6ADBBCBEC}"/>
          </ac:picMkLst>
        </pc:picChg>
      </pc:sldChg>
      <pc:sldChg chg="addSp delSp modSp add mod">
        <pc:chgData name="Philippe Gros" userId="26be0cdd-37bb-491c-b6d8-d1dc7b58aab1" providerId="ADAL" clId="{0D2BFBB7-C7B6-4E3F-B50E-ADC146CF08DB}" dt="2024-02-19T17:51:14.348" v="1737" actId="478"/>
        <pc:sldMkLst>
          <pc:docMk/>
          <pc:sldMk cId="878289133" sldId="912"/>
        </pc:sldMkLst>
        <pc:spChg chg="del">
          <ac:chgData name="Philippe Gros" userId="26be0cdd-37bb-491c-b6d8-d1dc7b58aab1" providerId="ADAL" clId="{0D2BFBB7-C7B6-4E3F-B50E-ADC146CF08DB}" dt="2024-02-19T16:54:52.524" v="1688" actId="478"/>
          <ac:spMkLst>
            <pc:docMk/>
            <pc:sldMk cId="878289133" sldId="912"/>
            <ac:spMk id="2" creationId="{518F34D9-91CB-853B-D056-83AB0EF749F9}"/>
          </ac:spMkLst>
        </pc:spChg>
        <pc:spChg chg="mod">
          <ac:chgData name="Philippe Gros" userId="26be0cdd-37bb-491c-b6d8-d1dc7b58aab1" providerId="ADAL" clId="{0D2BFBB7-C7B6-4E3F-B50E-ADC146CF08DB}" dt="2024-02-13T18:42:25.498" v="479"/>
          <ac:spMkLst>
            <pc:docMk/>
            <pc:sldMk cId="878289133" sldId="912"/>
            <ac:spMk id="10" creationId="{B00CE0E0-847B-6DD3-6471-2A30CC90101A}"/>
          </ac:spMkLst>
        </pc:spChg>
        <pc:spChg chg="add mod">
          <ac:chgData name="Philippe Gros" userId="26be0cdd-37bb-491c-b6d8-d1dc7b58aab1" providerId="ADAL" clId="{0D2BFBB7-C7B6-4E3F-B50E-ADC146CF08DB}" dt="2024-02-13T18:42:25.498" v="479"/>
          <ac:spMkLst>
            <pc:docMk/>
            <pc:sldMk cId="878289133" sldId="912"/>
            <ac:spMk id="13" creationId="{FB7FB5BE-3C84-EF3F-746B-1CF8B0006775}"/>
          </ac:spMkLst>
        </pc:spChg>
        <pc:spChg chg="del">
          <ac:chgData name="Philippe Gros" userId="26be0cdd-37bb-491c-b6d8-d1dc7b58aab1" providerId="ADAL" clId="{0D2BFBB7-C7B6-4E3F-B50E-ADC146CF08DB}" dt="2024-02-19T17:51:14.348" v="1737" actId="478"/>
          <ac:spMkLst>
            <pc:docMk/>
            <pc:sldMk cId="878289133" sldId="912"/>
            <ac:spMk id="15" creationId="{76EA4599-C7CD-C930-25E6-374918D028F9}"/>
          </ac:spMkLst>
        </pc:spChg>
        <pc:grpChg chg="add mod">
          <ac:chgData name="Philippe Gros" userId="26be0cdd-37bb-491c-b6d8-d1dc7b58aab1" providerId="ADAL" clId="{0D2BFBB7-C7B6-4E3F-B50E-ADC146CF08DB}" dt="2024-02-13T18:42:25.498" v="479"/>
          <ac:grpSpMkLst>
            <pc:docMk/>
            <pc:sldMk cId="878289133" sldId="912"/>
            <ac:grpSpMk id="8" creationId="{08359922-2FC0-CD2D-96DB-4F8E9D2781A3}"/>
          </ac:grpSpMkLst>
        </pc:grpChg>
        <pc:picChg chg="add mod">
          <ac:chgData name="Philippe Gros" userId="26be0cdd-37bb-491c-b6d8-d1dc7b58aab1" providerId="ADAL" clId="{0D2BFBB7-C7B6-4E3F-B50E-ADC146CF08DB}" dt="2024-02-13T18:42:03.019" v="477"/>
          <ac:picMkLst>
            <pc:docMk/>
            <pc:sldMk cId="878289133" sldId="912"/>
            <ac:picMk id="4" creationId="{22A1A805-6802-178F-EB14-A07362AA0086}"/>
          </ac:picMkLst>
        </pc:picChg>
        <pc:picChg chg="add mod modCrop">
          <ac:chgData name="Philippe Gros" userId="26be0cdd-37bb-491c-b6d8-d1dc7b58aab1" providerId="ADAL" clId="{0D2BFBB7-C7B6-4E3F-B50E-ADC146CF08DB}" dt="2024-02-15T16:37:26.868" v="1386" actId="1076"/>
          <ac:picMkLst>
            <pc:docMk/>
            <pc:sldMk cId="878289133" sldId="912"/>
            <ac:picMk id="5" creationId="{95C978DA-D664-6F93-3161-880A796FDE39}"/>
          </ac:picMkLst>
        </pc:picChg>
        <pc:picChg chg="del">
          <ac:chgData name="Philippe Gros" userId="26be0cdd-37bb-491c-b6d8-d1dc7b58aab1" providerId="ADAL" clId="{0D2BFBB7-C7B6-4E3F-B50E-ADC146CF08DB}" dt="2024-02-13T18:41:36.411" v="447" actId="478"/>
          <ac:picMkLst>
            <pc:docMk/>
            <pc:sldMk cId="878289133" sldId="912"/>
            <ac:picMk id="5" creationId="{CA42460C-02A9-D9C4-EC0A-C3E27D82AF1C}"/>
          </ac:picMkLst>
        </pc:picChg>
        <pc:picChg chg="mod">
          <ac:chgData name="Philippe Gros" userId="26be0cdd-37bb-491c-b6d8-d1dc7b58aab1" providerId="ADAL" clId="{0D2BFBB7-C7B6-4E3F-B50E-ADC146CF08DB}" dt="2024-02-13T18:42:25.498" v="479"/>
          <ac:picMkLst>
            <pc:docMk/>
            <pc:sldMk cId="878289133" sldId="912"/>
            <ac:picMk id="9" creationId="{2CB604B4-EAB6-9A66-1B73-CD8F66792DBC}"/>
          </ac:picMkLst>
        </pc:picChg>
        <pc:picChg chg="del">
          <ac:chgData name="Philippe Gros" userId="26be0cdd-37bb-491c-b6d8-d1dc7b58aab1" providerId="ADAL" clId="{0D2BFBB7-C7B6-4E3F-B50E-ADC146CF08DB}" dt="2024-02-13T18:41:38.216" v="448" actId="478"/>
          <ac:picMkLst>
            <pc:docMk/>
            <pc:sldMk cId="878289133" sldId="912"/>
            <ac:picMk id="11" creationId="{A4CC93C4-62A7-F969-BD60-848483FA19EC}"/>
          </ac:picMkLst>
        </pc:picChg>
      </pc:sldChg>
      <pc:sldChg chg="addSp delSp modSp new mod">
        <pc:chgData name="Philippe Gros" userId="26be0cdd-37bb-491c-b6d8-d1dc7b58aab1" providerId="ADAL" clId="{0D2BFBB7-C7B6-4E3F-B50E-ADC146CF08DB}" dt="2024-02-18T21:28:57.786" v="1606" actId="1076"/>
        <pc:sldMkLst>
          <pc:docMk/>
          <pc:sldMk cId="1798104402" sldId="913"/>
        </pc:sldMkLst>
        <pc:spChg chg="mod">
          <ac:chgData name="Philippe Gros" userId="26be0cdd-37bb-491c-b6d8-d1dc7b58aab1" providerId="ADAL" clId="{0D2BFBB7-C7B6-4E3F-B50E-ADC146CF08DB}" dt="2024-02-18T21:28:57.786" v="1606" actId="1076"/>
          <ac:spMkLst>
            <pc:docMk/>
            <pc:sldMk cId="1798104402" sldId="913"/>
            <ac:spMk id="2" creationId="{581B4F3F-B60C-AABC-5F26-B666E34057C4}"/>
          </ac:spMkLst>
        </pc:spChg>
        <pc:spChg chg="del">
          <ac:chgData name="Philippe Gros" userId="26be0cdd-37bb-491c-b6d8-d1dc7b58aab1" providerId="ADAL" clId="{0D2BFBB7-C7B6-4E3F-B50E-ADC146CF08DB}" dt="2024-02-18T21:28:51.568" v="1605" actId="478"/>
          <ac:spMkLst>
            <pc:docMk/>
            <pc:sldMk cId="1798104402" sldId="913"/>
            <ac:spMk id="3" creationId="{8452C3BC-A29A-18A1-3077-5969773861E6}"/>
          </ac:spMkLst>
        </pc:spChg>
        <pc:picChg chg="add mod ord">
          <ac:chgData name="Philippe Gros" userId="26be0cdd-37bb-491c-b6d8-d1dc7b58aab1" providerId="ADAL" clId="{0D2BFBB7-C7B6-4E3F-B50E-ADC146CF08DB}" dt="2024-02-18T21:28:33.185" v="1593" actId="167"/>
          <ac:picMkLst>
            <pc:docMk/>
            <pc:sldMk cId="1798104402" sldId="913"/>
            <ac:picMk id="6" creationId="{1482CCCF-9BDF-52C5-91B4-9F8F92B5FC24}"/>
          </ac:picMkLst>
        </pc:picChg>
      </pc:sldChg>
      <pc:sldMasterChg chg="modSp mod delSldLayout modSldLayout">
        <pc:chgData name="Philippe Gros" userId="26be0cdd-37bb-491c-b6d8-d1dc7b58aab1" providerId="ADAL" clId="{0D2BFBB7-C7B6-4E3F-B50E-ADC146CF08DB}" dt="2024-02-19T16:52:27.367" v="1675" actId="1076"/>
        <pc:sldMasterMkLst>
          <pc:docMk/>
          <pc:sldMasterMk cId="1165212797" sldId="2147483701"/>
        </pc:sldMasterMkLst>
        <pc:spChg chg="mod">
          <ac:chgData name="Philippe Gros" userId="26be0cdd-37bb-491c-b6d8-d1dc7b58aab1" providerId="ADAL" clId="{0D2BFBB7-C7B6-4E3F-B50E-ADC146CF08DB}" dt="2024-02-19T16:51:41.650" v="1636" actId="14100"/>
          <ac:spMkLst>
            <pc:docMk/>
            <pc:sldMasterMk cId="1165212797" sldId="2147483701"/>
            <ac:spMk id="2" creationId="{00000000-0000-0000-0000-000000000000}"/>
          </ac:spMkLst>
        </pc:spChg>
        <pc:spChg chg="mod">
          <ac:chgData name="Philippe Gros" userId="26be0cdd-37bb-491c-b6d8-d1dc7b58aab1" providerId="ADAL" clId="{0D2BFBB7-C7B6-4E3F-B50E-ADC146CF08DB}" dt="2024-02-19T16:52:22.667" v="1673" actId="20577"/>
          <ac:spMkLst>
            <pc:docMk/>
            <pc:sldMasterMk cId="1165212797" sldId="2147483701"/>
            <ac:spMk id="4" creationId="{00000000-0000-0000-0000-000000000000}"/>
          </ac:spMkLst>
        </pc:spChg>
        <pc:spChg chg="mod">
          <ac:chgData name="Philippe Gros" userId="26be0cdd-37bb-491c-b6d8-d1dc7b58aab1" providerId="ADAL" clId="{0D2BFBB7-C7B6-4E3F-B50E-ADC146CF08DB}" dt="2024-02-19T16:52:27.367" v="1675" actId="1076"/>
          <ac:spMkLst>
            <pc:docMk/>
            <pc:sldMasterMk cId="1165212797" sldId="2147483701"/>
            <ac:spMk id="5" creationId="{00000000-0000-0000-0000-000000000000}"/>
          </ac:spMkLst>
        </pc:spChg>
        <pc:spChg chg="mod">
          <ac:chgData name="Philippe Gros" userId="26be0cdd-37bb-491c-b6d8-d1dc7b58aab1" providerId="ADAL" clId="{0D2BFBB7-C7B6-4E3F-B50E-ADC146CF08DB}" dt="2024-02-19T16:51:59.077" v="1661" actId="20577"/>
          <ac:spMkLst>
            <pc:docMk/>
            <pc:sldMasterMk cId="1165212797" sldId="2147483701"/>
            <ac:spMk id="6" creationId="{00000000-0000-0000-0000-000000000000}"/>
          </ac:spMkLst>
        </pc:spChg>
        <pc:sldLayoutChg chg="modSp mod">
          <pc:chgData name="Philippe Gros" userId="26be0cdd-37bb-491c-b6d8-d1dc7b58aab1" providerId="ADAL" clId="{0D2BFBB7-C7B6-4E3F-B50E-ADC146CF08DB}" dt="2024-02-19T16:50:03.299" v="1631" actId="20577"/>
          <pc:sldLayoutMkLst>
            <pc:docMk/>
            <pc:sldMasterMk cId="1165212797" sldId="2147483701"/>
            <pc:sldLayoutMk cId="4282050241" sldId="2147483703"/>
          </pc:sldLayoutMkLst>
          <pc:spChg chg="mod">
            <ac:chgData name="Philippe Gros" userId="26be0cdd-37bb-491c-b6d8-d1dc7b58aab1" providerId="ADAL" clId="{0D2BFBB7-C7B6-4E3F-B50E-ADC146CF08DB}" dt="2024-02-13T18:35:30.328" v="126" actId="14100"/>
            <ac:spMkLst>
              <pc:docMk/>
              <pc:sldMasterMk cId="1165212797" sldId="2147483701"/>
              <pc:sldLayoutMk cId="4282050241" sldId="2147483703"/>
              <ac:spMk id="2" creationId="{00000000-0000-0000-0000-000000000000}"/>
            </ac:spMkLst>
          </pc:spChg>
          <pc:spChg chg="mod">
            <ac:chgData name="Philippe Gros" userId="26be0cdd-37bb-491c-b6d8-d1dc7b58aab1" providerId="ADAL" clId="{0D2BFBB7-C7B6-4E3F-B50E-ADC146CF08DB}" dt="2024-02-13T18:35:34.191" v="132" actId="14100"/>
            <ac:spMkLst>
              <pc:docMk/>
              <pc:sldMasterMk cId="1165212797" sldId="2147483701"/>
              <pc:sldLayoutMk cId="4282050241" sldId="2147483703"/>
              <ac:spMk id="3" creationId="{00000000-0000-0000-0000-000000000000}"/>
            </ac:spMkLst>
          </pc:spChg>
          <pc:spChg chg="mod">
            <ac:chgData name="Philippe Gros" userId="26be0cdd-37bb-491c-b6d8-d1dc7b58aab1" providerId="ADAL" clId="{0D2BFBB7-C7B6-4E3F-B50E-ADC146CF08DB}" dt="2024-02-13T18:36:03.239" v="144" actId="20577"/>
            <ac:spMkLst>
              <pc:docMk/>
              <pc:sldMasterMk cId="1165212797" sldId="2147483701"/>
              <pc:sldLayoutMk cId="4282050241" sldId="2147483703"/>
              <ac:spMk id="4" creationId="{00000000-0000-0000-0000-000000000000}"/>
            </ac:spMkLst>
          </pc:spChg>
          <pc:spChg chg="mod">
            <ac:chgData name="Philippe Gros" userId="26be0cdd-37bb-491c-b6d8-d1dc7b58aab1" providerId="ADAL" clId="{0D2BFBB7-C7B6-4E3F-B50E-ADC146CF08DB}" dt="2024-02-19T16:49:56.475" v="1628" actId="20577"/>
            <ac:spMkLst>
              <pc:docMk/>
              <pc:sldMasterMk cId="1165212797" sldId="2147483701"/>
              <pc:sldLayoutMk cId="4282050241" sldId="2147483703"/>
              <ac:spMk id="5" creationId="{00000000-0000-0000-0000-000000000000}"/>
            </ac:spMkLst>
          </pc:spChg>
          <pc:spChg chg="mod">
            <ac:chgData name="Philippe Gros" userId="26be0cdd-37bb-491c-b6d8-d1dc7b58aab1" providerId="ADAL" clId="{0D2BFBB7-C7B6-4E3F-B50E-ADC146CF08DB}" dt="2024-02-19T16:50:03.299" v="1631" actId="20577"/>
            <ac:spMkLst>
              <pc:docMk/>
              <pc:sldMasterMk cId="1165212797" sldId="2147483701"/>
              <pc:sldLayoutMk cId="4282050241" sldId="2147483703"/>
              <ac:spMk id="6" creationId="{00000000-0000-0000-0000-000000000000}"/>
            </ac:spMkLst>
          </pc:spChg>
        </pc:sldLayoutChg>
        <pc:sldLayoutChg chg="del">
          <pc:chgData name="Philippe Gros" userId="26be0cdd-37bb-491c-b6d8-d1dc7b58aab1" providerId="ADAL" clId="{0D2BFBB7-C7B6-4E3F-B50E-ADC146CF08DB}" dt="2024-02-19T16:51:08.082" v="1633" actId="2696"/>
          <pc:sldLayoutMkLst>
            <pc:docMk/>
            <pc:sldMasterMk cId="1165212797" sldId="2147483701"/>
            <pc:sldLayoutMk cId="2473390317" sldId="2147483711"/>
          </pc:sldLayoutMkLst>
        </pc:sldLayoutChg>
        <pc:sldLayoutChg chg="del">
          <pc:chgData name="Philippe Gros" userId="26be0cdd-37bb-491c-b6d8-d1dc7b58aab1" providerId="ADAL" clId="{0D2BFBB7-C7B6-4E3F-B50E-ADC146CF08DB}" dt="2024-02-19T16:51:02.386" v="1632" actId="2696"/>
          <pc:sldLayoutMkLst>
            <pc:docMk/>
            <pc:sldMasterMk cId="1165212797" sldId="2147483701"/>
            <pc:sldLayoutMk cId="1092404129" sldId="2147483712"/>
          </pc:sldLayoutMkLst>
        </pc:sldLayoutChg>
        <pc:sldLayoutChg chg="delSp">
          <pc:chgData name="Philippe Gros" userId="26be0cdd-37bb-491c-b6d8-d1dc7b58aab1" providerId="ADAL" clId="{0D2BFBB7-C7B6-4E3F-B50E-ADC146CF08DB}" dt="2024-02-13T18:29:22.585" v="0"/>
          <pc:sldLayoutMkLst>
            <pc:docMk/>
            <pc:sldMasterMk cId="1165212797" sldId="2147483701"/>
            <pc:sldLayoutMk cId="3344247723" sldId="2147483713"/>
          </pc:sldLayoutMkLst>
          <pc:spChg chg="del">
            <ac:chgData name="Philippe Gros" userId="26be0cdd-37bb-491c-b6d8-d1dc7b58aab1" providerId="ADAL" clId="{0D2BFBB7-C7B6-4E3F-B50E-ADC146CF08DB}" dt="2024-02-13T18:29:22.585" v="0"/>
            <ac:spMkLst>
              <pc:docMk/>
              <pc:sldMasterMk cId="1165212797" sldId="2147483701"/>
              <pc:sldLayoutMk cId="3344247723" sldId="2147483713"/>
              <ac:spMk id="8" creationId="{2A22C951-416A-1442-8F3A-220C4BD0C557}"/>
            </ac:spMkLst>
          </pc:spChg>
          <pc:picChg chg="del">
            <ac:chgData name="Philippe Gros" userId="26be0cdd-37bb-491c-b6d8-d1dc7b58aab1" providerId="ADAL" clId="{0D2BFBB7-C7B6-4E3F-B50E-ADC146CF08DB}" dt="2024-02-13T18:29:22.585" v="0"/>
            <ac:picMkLst>
              <pc:docMk/>
              <pc:sldMasterMk cId="1165212797" sldId="2147483701"/>
              <pc:sldLayoutMk cId="3344247723" sldId="2147483713"/>
              <ac:picMk id="5" creationId="{5EC5DBD6-B755-CC4D-8D1E-AC4651E761CA}"/>
            </ac:picMkLst>
          </pc:picChg>
          <pc:picChg chg="del">
            <ac:chgData name="Philippe Gros" userId="26be0cdd-37bb-491c-b6d8-d1dc7b58aab1" providerId="ADAL" clId="{0D2BFBB7-C7B6-4E3F-B50E-ADC146CF08DB}" dt="2024-02-13T18:29:22.585" v="0"/>
            <ac:picMkLst>
              <pc:docMk/>
              <pc:sldMasterMk cId="1165212797" sldId="2147483701"/>
              <pc:sldLayoutMk cId="3344247723" sldId="2147483713"/>
              <ac:picMk id="10" creationId="{79D797BE-A4DE-9799-CFB0-0FE7614917D6}"/>
            </ac:picMkLst>
          </pc:picChg>
          <pc:picChg chg="del">
            <ac:chgData name="Philippe Gros" userId="26be0cdd-37bb-491c-b6d8-d1dc7b58aab1" providerId="ADAL" clId="{0D2BFBB7-C7B6-4E3F-B50E-ADC146CF08DB}" dt="2024-02-13T18:29:22.585" v="0"/>
            <ac:picMkLst>
              <pc:docMk/>
              <pc:sldMasterMk cId="1165212797" sldId="2147483701"/>
              <pc:sldLayoutMk cId="3344247723" sldId="2147483713"/>
              <ac:picMk id="12" creationId="{2E2B1E9D-D9BC-9CA9-3D5D-DD9CBF045708}"/>
            </ac:picMkLst>
          </pc:picChg>
        </pc:sldLayoutChg>
        <pc:sldLayoutChg chg="delSp">
          <pc:chgData name="Philippe Gros" userId="26be0cdd-37bb-491c-b6d8-d1dc7b58aab1" providerId="ADAL" clId="{0D2BFBB7-C7B6-4E3F-B50E-ADC146CF08DB}" dt="2024-02-13T18:29:22.585" v="0"/>
          <pc:sldLayoutMkLst>
            <pc:docMk/>
            <pc:sldMasterMk cId="1165212797" sldId="2147483701"/>
            <pc:sldLayoutMk cId="365043375" sldId="2147483714"/>
          </pc:sldLayoutMkLst>
          <pc:picChg chg="del">
            <ac:chgData name="Philippe Gros" userId="26be0cdd-37bb-491c-b6d8-d1dc7b58aab1" providerId="ADAL" clId="{0D2BFBB7-C7B6-4E3F-B50E-ADC146CF08DB}" dt="2024-02-13T18:29:22.585" v="0"/>
            <ac:picMkLst>
              <pc:docMk/>
              <pc:sldMasterMk cId="1165212797" sldId="2147483701"/>
              <pc:sldLayoutMk cId="365043375" sldId="2147483714"/>
              <ac:picMk id="6" creationId="{39CE587E-971A-AE4C-A03D-10208DBE7F6A}"/>
            </ac:picMkLst>
          </pc:picChg>
          <pc:picChg chg="del">
            <ac:chgData name="Philippe Gros" userId="26be0cdd-37bb-491c-b6d8-d1dc7b58aab1" providerId="ADAL" clId="{0D2BFBB7-C7B6-4E3F-B50E-ADC146CF08DB}" dt="2024-02-13T18:29:22.585" v="0"/>
            <ac:picMkLst>
              <pc:docMk/>
              <pc:sldMasterMk cId="1165212797" sldId="2147483701"/>
              <pc:sldLayoutMk cId="365043375" sldId="2147483714"/>
              <ac:picMk id="8" creationId="{7BABBBE7-2F7B-EB90-A50B-F9FD7F0182FA}"/>
            </ac:picMkLst>
          </pc:picChg>
          <pc:picChg chg="del">
            <ac:chgData name="Philippe Gros" userId="26be0cdd-37bb-491c-b6d8-d1dc7b58aab1" providerId="ADAL" clId="{0D2BFBB7-C7B6-4E3F-B50E-ADC146CF08DB}" dt="2024-02-13T18:29:22.585" v="0"/>
            <ac:picMkLst>
              <pc:docMk/>
              <pc:sldMasterMk cId="1165212797" sldId="2147483701"/>
              <pc:sldLayoutMk cId="365043375" sldId="2147483714"/>
              <ac:picMk id="13" creationId="{E5415542-604A-ACA6-8D22-E70C28610625}"/>
            </ac:picMkLst>
          </pc:picChg>
        </pc:sldLayoutChg>
        <pc:sldLayoutChg chg="delSp">
          <pc:chgData name="Philippe Gros" userId="26be0cdd-37bb-491c-b6d8-d1dc7b58aab1" providerId="ADAL" clId="{0D2BFBB7-C7B6-4E3F-B50E-ADC146CF08DB}" dt="2024-02-13T18:29:22.585" v="0"/>
          <pc:sldLayoutMkLst>
            <pc:docMk/>
            <pc:sldMasterMk cId="1165212797" sldId="2147483701"/>
            <pc:sldLayoutMk cId="626380453" sldId="2147483715"/>
          </pc:sldLayoutMkLst>
          <pc:picChg chg="del">
            <ac:chgData name="Philippe Gros" userId="26be0cdd-37bb-491c-b6d8-d1dc7b58aab1" providerId="ADAL" clId="{0D2BFBB7-C7B6-4E3F-B50E-ADC146CF08DB}" dt="2024-02-13T18:29:22.585" v="0"/>
            <ac:picMkLst>
              <pc:docMk/>
              <pc:sldMasterMk cId="1165212797" sldId="2147483701"/>
              <pc:sldLayoutMk cId="626380453" sldId="2147483715"/>
              <ac:picMk id="3" creationId="{5EAD217B-C783-2542-B203-819ED621AC9A}"/>
            </ac:picMkLst>
          </pc:picChg>
          <pc:picChg chg="del">
            <ac:chgData name="Philippe Gros" userId="26be0cdd-37bb-491c-b6d8-d1dc7b58aab1" providerId="ADAL" clId="{0D2BFBB7-C7B6-4E3F-B50E-ADC146CF08DB}" dt="2024-02-13T18:29:22.585" v="0"/>
            <ac:picMkLst>
              <pc:docMk/>
              <pc:sldMasterMk cId="1165212797" sldId="2147483701"/>
              <pc:sldLayoutMk cId="626380453" sldId="2147483715"/>
              <ac:picMk id="11" creationId="{219A19E2-17DE-DDE3-7046-462133275133}"/>
            </ac:picMkLst>
          </pc:picChg>
          <pc:picChg chg="del">
            <ac:chgData name="Philippe Gros" userId="26be0cdd-37bb-491c-b6d8-d1dc7b58aab1" providerId="ADAL" clId="{0D2BFBB7-C7B6-4E3F-B50E-ADC146CF08DB}" dt="2024-02-13T18:29:22.585" v="0"/>
            <ac:picMkLst>
              <pc:docMk/>
              <pc:sldMasterMk cId="1165212797" sldId="2147483701"/>
              <pc:sldLayoutMk cId="626380453" sldId="2147483715"/>
              <ac:picMk id="13" creationId="{D8A8432C-96CB-4991-87BC-873038660E8A}"/>
            </ac:picMkLst>
          </pc:picChg>
        </pc:sldLayoutChg>
        <pc:sldLayoutChg chg="delSp">
          <pc:chgData name="Philippe Gros" userId="26be0cdd-37bb-491c-b6d8-d1dc7b58aab1" providerId="ADAL" clId="{0D2BFBB7-C7B6-4E3F-B50E-ADC146CF08DB}" dt="2024-02-13T18:29:22.585" v="0"/>
          <pc:sldLayoutMkLst>
            <pc:docMk/>
            <pc:sldMasterMk cId="1165212797" sldId="2147483701"/>
            <pc:sldLayoutMk cId="1543666745" sldId="2147483716"/>
          </pc:sldLayoutMkLst>
          <pc:spChg chg="del">
            <ac:chgData name="Philippe Gros" userId="26be0cdd-37bb-491c-b6d8-d1dc7b58aab1" providerId="ADAL" clId="{0D2BFBB7-C7B6-4E3F-B50E-ADC146CF08DB}" dt="2024-02-13T18:29:22.585" v="0"/>
            <ac:spMkLst>
              <pc:docMk/>
              <pc:sldMasterMk cId="1165212797" sldId="2147483701"/>
              <pc:sldLayoutMk cId="1543666745" sldId="2147483716"/>
              <ac:spMk id="7" creationId="{FF702637-AA50-8B42-A91A-9134A912646D}"/>
            </ac:spMkLst>
          </pc:spChg>
          <pc:picChg chg="del">
            <ac:chgData name="Philippe Gros" userId="26be0cdd-37bb-491c-b6d8-d1dc7b58aab1" providerId="ADAL" clId="{0D2BFBB7-C7B6-4E3F-B50E-ADC146CF08DB}" dt="2024-02-13T18:29:22.585" v="0"/>
            <ac:picMkLst>
              <pc:docMk/>
              <pc:sldMasterMk cId="1165212797" sldId="2147483701"/>
              <pc:sldLayoutMk cId="1543666745" sldId="2147483716"/>
              <ac:picMk id="3" creationId="{5EAD217B-C783-2542-B203-819ED621AC9A}"/>
            </ac:picMkLst>
          </pc:picChg>
          <pc:picChg chg="del">
            <ac:chgData name="Philippe Gros" userId="26be0cdd-37bb-491c-b6d8-d1dc7b58aab1" providerId="ADAL" clId="{0D2BFBB7-C7B6-4E3F-B50E-ADC146CF08DB}" dt="2024-02-13T18:29:22.585" v="0"/>
            <ac:picMkLst>
              <pc:docMk/>
              <pc:sldMasterMk cId="1165212797" sldId="2147483701"/>
              <pc:sldLayoutMk cId="1543666745" sldId="2147483716"/>
              <ac:picMk id="11" creationId="{8DA13405-4EBC-9465-3009-28B8904EFB64}"/>
            </ac:picMkLst>
          </pc:picChg>
          <pc:picChg chg="del">
            <ac:chgData name="Philippe Gros" userId="26be0cdd-37bb-491c-b6d8-d1dc7b58aab1" providerId="ADAL" clId="{0D2BFBB7-C7B6-4E3F-B50E-ADC146CF08DB}" dt="2024-02-13T18:29:22.585" v="0"/>
            <ac:picMkLst>
              <pc:docMk/>
              <pc:sldMasterMk cId="1165212797" sldId="2147483701"/>
              <pc:sldLayoutMk cId="1543666745" sldId="2147483716"/>
              <ac:picMk id="12" creationId="{D24804F8-337C-B4E6-E334-8ED286F0A70C}"/>
            </ac:picMkLst>
          </pc:picChg>
        </pc:sldLayoutChg>
        <pc:sldLayoutChg chg="delSp">
          <pc:chgData name="Philippe Gros" userId="26be0cdd-37bb-491c-b6d8-d1dc7b58aab1" providerId="ADAL" clId="{0D2BFBB7-C7B6-4E3F-B50E-ADC146CF08DB}" dt="2024-02-13T18:29:22.585" v="0"/>
          <pc:sldLayoutMkLst>
            <pc:docMk/>
            <pc:sldMasterMk cId="1165212797" sldId="2147483701"/>
            <pc:sldLayoutMk cId="2626984095" sldId="2147483717"/>
          </pc:sldLayoutMkLst>
          <pc:picChg chg="del">
            <ac:chgData name="Philippe Gros" userId="26be0cdd-37bb-491c-b6d8-d1dc7b58aab1" providerId="ADAL" clId="{0D2BFBB7-C7B6-4E3F-B50E-ADC146CF08DB}" dt="2024-02-13T18:29:22.585" v="0"/>
            <ac:picMkLst>
              <pc:docMk/>
              <pc:sldMasterMk cId="1165212797" sldId="2147483701"/>
              <pc:sldLayoutMk cId="2626984095" sldId="2147483717"/>
              <ac:picMk id="9" creationId="{D462B767-9C8B-3532-AD0E-A31D1AF72EC5}"/>
            </ac:picMkLst>
          </pc:picChg>
          <pc:picChg chg="del">
            <ac:chgData name="Philippe Gros" userId="26be0cdd-37bb-491c-b6d8-d1dc7b58aab1" providerId="ADAL" clId="{0D2BFBB7-C7B6-4E3F-B50E-ADC146CF08DB}" dt="2024-02-13T18:29:22.585" v="0"/>
            <ac:picMkLst>
              <pc:docMk/>
              <pc:sldMasterMk cId="1165212797" sldId="2147483701"/>
              <pc:sldLayoutMk cId="2626984095" sldId="2147483717"/>
              <ac:picMk id="13" creationId="{ED84E749-3BF0-CF43-BD8D-E70FC16313E4}"/>
            </ac:picMkLst>
          </pc:picChg>
          <pc:picChg chg="del">
            <ac:chgData name="Philippe Gros" userId="26be0cdd-37bb-491c-b6d8-d1dc7b58aab1" providerId="ADAL" clId="{0D2BFBB7-C7B6-4E3F-B50E-ADC146CF08DB}" dt="2024-02-13T18:29:22.585" v="0"/>
            <ac:picMkLst>
              <pc:docMk/>
              <pc:sldMasterMk cId="1165212797" sldId="2147483701"/>
              <pc:sldLayoutMk cId="2626984095" sldId="2147483717"/>
              <ac:picMk id="15" creationId="{24FF0022-8F45-2E3E-8A73-B9AA0709D7AD}"/>
            </ac:picMkLst>
          </pc:picChg>
        </pc:sldLayoutChg>
        <pc:sldLayoutChg chg="delSp">
          <pc:chgData name="Philippe Gros" userId="26be0cdd-37bb-491c-b6d8-d1dc7b58aab1" providerId="ADAL" clId="{0D2BFBB7-C7B6-4E3F-B50E-ADC146CF08DB}" dt="2024-02-13T18:29:22.585" v="0"/>
          <pc:sldLayoutMkLst>
            <pc:docMk/>
            <pc:sldMasterMk cId="1165212797" sldId="2147483701"/>
            <pc:sldLayoutMk cId="16900724" sldId="2147483718"/>
          </pc:sldLayoutMkLst>
          <pc:spChg chg="del">
            <ac:chgData name="Philippe Gros" userId="26be0cdd-37bb-491c-b6d8-d1dc7b58aab1" providerId="ADAL" clId="{0D2BFBB7-C7B6-4E3F-B50E-ADC146CF08DB}" dt="2024-02-13T18:29:22.585" v="0"/>
            <ac:spMkLst>
              <pc:docMk/>
              <pc:sldMasterMk cId="1165212797" sldId="2147483701"/>
              <pc:sldLayoutMk cId="16900724" sldId="2147483718"/>
              <ac:spMk id="2" creationId="{4EB853E8-DDD2-F455-3B00-A0876D084851}"/>
            </ac:spMkLst>
          </pc:spChg>
          <pc:picChg chg="del">
            <ac:chgData name="Philippe Gros" userId="26be0cdd-37bb-491c-b6d8-d1dc7b58aab1" providerId="ADAL" clId="{0D2BFBB7-C7B6-4E3F-B50E-ADC146CF08DB}" dt="2024-02-13T18:29:22.585" v="0"/>
            <ac:picMkLst>
              <pc:docMk/>
              <pc:sldMasterMk cId="1165212797" sldId="2147483701"/>
              <pc:sldLayoutMk cId="16900724" sldId="2147483718"/>
              <ac:picMk id="8" creationId="{D7CCB990-D12A-C94E-B892-1D2B93711B97}"/>
            </ac:picMkLst>
          </pc:picChg>
          <pc:picChg chg="del">
            <ac:chgData name="Philippe Gros" userId="26be0cdd-37bb-491c-b6d8-d1dc7b58aab1" providerId="ADAL" clId="{0D2BFBB7-C7B6-4E3F-B50E-ADC146CF08DB}" dt="2024-02-13T18:29:22.585" v="0"/>
            <ac:picMkLst>
              <pc:docMk/>
              <pc:sldMasterMk cId="1165212797" sldId="2147483701"/>
              <pc:sldLayoutMk cId="16900724" sldId="2147483718"/>
              <ac:picMk id="9" creationId="{1DA86A53-0368-A1CD-3CED-5B9D289B8382}"/>
            </ac:picMkLst>
          </pc:picChg>
          <pc:picChg chg="del">
            <ac:chgData name="Philippe Gros" userId="26be0cdd-37bb-491c-b6d8-d1dc7b58aab1" providerId="ADAL" clId="{0D2BFBB7-C7B6-4E3F-B50E-ADC146CF08DB}" dt="2024-02-13T18:29:22.585" v="0"/>
            <ac:picMkLst>
              <pc:docMk/>
              <pc:sldMasterMk cId="1165212797" sldId="2147483701"/>
              <pc:sldLayoutMk cId="16900724" sldId="2147483718"/>
              <ac:picMk id="10" creationId="{085C3B9C-F33C-8340-8DB0-ACB878D9919D}"/>
            </ac:picMkLst>
          </pc:pic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F59-D545-AAD9-B47ADC4F736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F59-D545-AAD9-B47ADC4F736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F59-D545-AAD9-B47ADC4F736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F59-D545-AAD9-B47ADC4F736A}"/>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F59-D545-AAD9-B47ADC4F736A}"/>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6058634352219098E-2"/>
          <c:y val="3.8938053097345132E-2"/>
          <c:w val="0.94788273129556178"/>
          <c:h val="0.77888871855619812"/>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496-5843-ACB9-1A24B77F9CB3}"/>
            </c:ext>
          </c:extLst>
        </c:ser>
        <c:ser>
          <c:idx val="1"/>
          <c:order val="1"/>
          <c:tx>
            <c:strRef>
              <c:f>Sheet1!$C$1</c:f>
              <c:strCache>
                <c:ptCount val="1"/>
                <c:pt idx="0">
                  <c:v>Series 2</c:v>
                </c:pt>
              </c:strCache>
            </c:strRef>
          </c:tx>
          <c:spPr>
            <a:solidFill>
              <a:schemeClr val="accent2"/>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496-5843-ACB9-1A24B77F9CB3}"/>
            </c:ext>
          </c:extLst>
        </c:ser>
        <c:ser>
          <c:idx val="2"/>
          <c:order val="2"/>
          <c:tx>
            <c:strRef>
              <c:f>Sheet1!$D$1</c:f>
              <c:strCache>
                <c:ptCount val="1"/>
                <c:pt idx="0">
                  <c:v>Series 3</c:v>
                </c:pt>
              </c:strCache>
            </c:strRef>
          </c:tx>
          <c:spPr>
            <a:solidFill>
              <a:schemeClr val="accent3"/>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4496-5843-ACB9-1A24B77F9CB3}"/>
            </c:ext>
          </c:extLst>
        </c:ser>
        <c:ser>
          <c:idx val="3"/>
          <c:order val="3"/>
          <c:tx>
            <c:strRef>
              <c:f>Sheet1!$E$1</c:f>
              <c:strCache>
                <c:ptCount val="1"/>
                <c:pt idx="0">
                  <c:v>Series 4</c:v>
                </c:pt>
              </c:strCache>
            </c:strRef>
          </c:tx>
          <c:spPr>
            <a:solidFill>
              <a:schemeClr val="accent4"/>
            </a:solidFill>
            <a:ln>
              <a:noFill/>
            </a:ln>
            <a:effectLst/>
          </c:spPr>
          <c:invertIfNegative val="0"/>
          <c:cat>
            <c:strRef>
              <c:f>Sheet1!$A$2:$A$4</c:f>
              <c:strCache>
                <c:ptCount val="3"/>
                <c:pt idx="0">
                  <c:v>Category 1</c:v>
                </c:pt>
                <c:pt idx="1">
                  <c:v>Category 2</c:v>
                </c:pt>
                <c:pt idx="2">
                  <c:v>Category 3</c:v>
                </c:pt>
              </c:strCache>
            </c:strRef>
          </c:cat>
          <c:val>
            <c:numRef>
              <c:f>Sheet1!$E$2:$E$4</c:f>
              <c:numCache>
                <c:formatCode>General</c:formatCode>
                <c:ptCount val="3"/>
                <c:pt idx="0">
                  <c:v>3.2</c:v>
                </c:pt>
                <c:pt idx="1">
                  <c:v>3</c:v>
                </c:pt>
                <c:pt idx="2">
                  <c:v>3.8</c:v>
                </c:pt>
              </c:numCache>
            </c:numRef>
          </c:val>
          <c:extLst>
            <c:ext xmlns:c16="http://schemas.microsoft.com/office/drawing/2014/chart" uri="{C3380CC4-5D6E-409C-BE32-E72D297353CC}">
              <c16:uniqueId val="{00000003-4496-5843-ACB9-1A24B77F9CB3}"/>
            </c:ext>
          </c:extLst>
        </c:ser>
        <c:dLbls>
          <c:showLegendKey val="0"/>
          <c:showVal val="0"/>
          <c:showCatName val="0"/>
          <c:showSerName val="0"/>
          <c:showPercent val="0"/>
          <c:showBubbleSize val="0"/>
        </c:dLbls>
        <c:gapWidth val="219"/>
        <c:overlap val="-27"/>
        <c:axId val="1113782015"/>
        <c:axId val="1113821359"/>
      </c:barChart>
      <c:catAx>
        <c:axId val="1113782015"/>
        <c:scaling>
          <c:orientation val="minMax"/>
        </c:scaling>
        <c:delete val="1"/>
        <c:axPos val="b"/>
        <c:numFmt formatCode="General" sourceLinked="1"/>
        <c:majorTickMark val="none"/>
        <c:minorTickMark val="none"/>
        <c:tickLblPos val="nextTo"/>
        <c:crossAx val="1113821359"/>
        <c:crosses val="autoZero"/>
        <c:auto val="1"/>
        <c:lblAlgn val="ctr"/>
        <c:lblOffset val="100"/>
        <c:noMultiLvlLbl val="0"/>
      </c:catAx>
      <c:valAx>
        <c:axId val="1113821359"/>
        <c:scaling>
          <c:orientation val="minMax"/>
        </c:scaling>
        <c:delete val="1"/>
        <c:axPos val="l"/>
        <c:majorGridlines>
          <c:spPr>
            <a:ln w="9525" cap="flat" cmpd="sng" algn="ctr">
              <a:solidFill>
                <a:schemeClr val="accent4"/>
              </a:solidFill>
              <a:round/>
            </a:ln>
            <a:effectLst/>
          </c:spPr>
        </c:majorGridlines>
        <c:numFmt formatCode="General" sourceLinked="1"/>
        <c:majorTickMark val="none"/>
        <c:minorTickMark val="none"/>
        <c:tickLblPos val="nextTo"/>
        <c:crossAx val="1113782015"/>
        <c:crosses val="autoZero"/>
        <c:crossBetween val="between"/>
      </c:valAx>
      <c:spPr>
        <a:noFill/>
        <a:ln w="25400">
          <a:noFill/>
        </a:ln>
        <a:effectLst/>
      </c:spPr>
    </c:plotArea>
    <c:legend>
      <c:legendPos val="b"/>
      <c:layout>
        <c:manualLayout>
          <c:xMode val="edge"/>
          <c:yMode val="edge"/>
          <c:x val="9.8525448358090323E-2"/>
          <c:y val="0.8532249124709701"/>
          <c:w val="0.80590523156888072"/>
          <c:h val="9.4780728038668521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AC2B43-0501-46BC-AB06-B56FFA00DCBF}" type="datetimeFigureOut">
              <a:rPr lang="en-CA" smtClean="0"/>
              <a:t>2024-02-18</a:t>
            </a:fld>
            <a:endParaRPr lang="en-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4D624F-F0D8-4B3D-9A73-CD5962D55A87}" type="slidenum">
              <a:rPr lang="en-CA" smtClean="0"/>
              <a:t>‹#›</a:t>
            </a:fld>
            <a:endParaRPr lang="en-CA"/>
          </a:p>
        </p:txBody>
      </p:sp>
    </p:spTree>
    <p:extLst>
      <p:ext uri="{BB962C8B-B14F-4D97-AF65-F5344CB8AC3E}">
        <p14:creationId xmlns:p14="http://schemas.microsoft.com/office/powerpoint/2010/main" val="2690259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3.emf"/><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3.emf"/><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bg>
      <p:bgPr>
        <a:solidFill>
          <a:schemeClr val="accent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22C951-416A-1442-8F3A-220C4BD0C557}"/>
              </a:ext>
            </a:extLst>
          </p:cNvPr>
          <p:cNvSpPr/>
          <p:nvPr/>
        </p:nvSpPr>
        <p:spPr>
          <a:xfrm>
            <a:off x="0" y="5715000"/>
            <a:ext cx="1219200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E908B9-9AF8-094E-B6F0-BA0132A3F2C7}"/>
              </a:ext>
            </a:extLst>
          </p:cNvPr>
          <p:cNvSpPr>
            <a:spLocks noGrp="1"/>
          </p:cNvSpPr>
          <p:nvPr>
            <p:ph type="ctrTitle"/>
          </p:nvPr>
        </p:nvSpPr>
        <p:spPr>
          <a:xfrm>
            <a:off x="590924" y="838200"/>
            <a:ext cx="10891875" cy="2284568"/>
          </a:xfrm>
          <a:prstGeom prst="rect">
            <a:avLst/>
          </a:prstGeom>
        </p:spPr>
        <p:txBody>
          <a:bodyPr anchor="b">
            <a:noAutofit/>
          </a:bodyPr>
          <a:lstStyle>
            <a:lvl1pPr algn="l">
              <a:defRPr sz="4400" b="1" i="0" spc="10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3" name="Subtitle 2">
            <a:extLst>
              <a:ext uri="{FF2B5EF4-FFF2-40B4-BE49-F238E27FC236}">
                <a16:creationId xmlns:a16="http://schemas.microsoft.com/office/drawing/2014/main" id="{D159C2B5-FD32-5E49-900B-B13AFC4BAF88}"/>
              </a:ext>
            </a:extLst>
          </p:cNvPr>
          <p:cNvSpPr>
            <a:spLocks noGrp="1"/>
          </p:cNvSpPr>
          <p:nvPr>
            <p:ph type="subTitle" idx="1"/>
          </p:nvPr>
        </p:nvSpPr>
        <p:spPr>
          <a:xfrm>
            <a:off x="590924" y="3238578"/>
            <a:ext cx="10891875" cy="538730"/>
          </a:xfrm>
          <a:prstGeom prst="rect">
            <a:avLst/>
          </a:prstGeom>
        </p:spPr>
        <p:txBody>
          <a:bodyPr anchor="t">
            <a:noAutofit/>
          </a:bodyPr>
          <a:lstStyle>
            <a:lvl1pPr marL="0" indent="0" algn="l">
              <a:buNone/>
              <a:defRPr sz="2000" b="1" i="0" spc="50" baseline="0">
                <a:solidFill>
                  <a:srgbClr val="FABD0F"/>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11" name="Text Placeholder 10">
            <a:extLst>
              <a:ext uri="{FF2B5EF4-FFF2-40B4-BE49-F238E27FC236}">
                <a16:creationId xmlns:a16="http://schemas.microsoft.com/office/drawing/2014/main" id="{D794D79B-4955-544D-9341-1E1E443C4334}"/>
              </a:ext>
            </a:extLst>
          </p:cNvPr>
          <p:cNvSpPr>
            <a:spLocks noGrp="1"/>
          </p:cNvSpPr>
          <p:nvPr>
            <p:ph type="body" sz="quarter" idx="10" hasCustomPrompt="1"/>
          </p:nvPr>
        </p:nvSpPr>
        <p:spPr>
          <a:xfrm>
            <a:off x="604800" y="4728727"/>
            <a:ext cx="10891875" cy="389812"/>
          </a:xfrm>
        </p:spPr>
        <p:txBody>
          <a:bodyPr anchor="b" anchorCtr="0"/>
          <a:lstStyle>
            <a:lvl1pPr marL="0" indent="0">
              <a:buNone/>
              <a:defRPr sz="1400" b="0" i="0"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MONTH XX, YEAR</a:t>
            </a:r>
          </a:p>
        </p:txBody>
      </p:sp>
      <p:pic>
        <p:nvPicPr>
          <p:cNvPr id="5" name="Picture 4">
            <a:extLst>
              <a:ext uri="{FF2B5EF4-FFF2-40B4-BE49-F238E27FC236}">
                <a16:creationId xmlns:a16="http://schemas.microsoft.com/office/drawing/2014/main" id="{5EC5DBD6-B755-CC4D-8D1E-AC4651E761CA}"/>
              </a:ext>
            </a:extLst>
          </p:cNvPr>
          <p:cNvPicPr>
            <a:picLocks noChangeAspect="1"/>
          </p:cNvPicPr>
          <p:nvPr/>
        </p:nvPicPr>
        <p:blipFill>
          <a:blip r:embed="rId2"/>
          <a:srcRect/>
          <a:stretch/>
        </p:blipFill>
        <p:spPr>
          <a:xfrm>
            <a:off x="0" y="0"/>
            <a:ext cx="12192000" cy="165100"/>
          </a:xfrm>
          <a:prstGeom prst="rect">
            <a:avLst/>
          </a:prstGeom>
        </p:spPr>
      </p:pic>
      <p:pic>
        <p:nvPicPr>
          <p:cNvPr id="10" name="Image 9">
            <a:extLst>
              <a:ext uri="{FF2B5EF4-FFF2-40B4-BE49-F238E27FC236}">
                <a16:creationId xmlns:a16="http://schemas.microsoft.com/office/drawing/2014/main" id="{79D797BE-A4DE-9799-CFB0-0FE7614917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2" name="Picture 7">
            <a:extLst>
              <a:ext uri="{FF2B5EF4-FFF2-40B4-BE49-F238E27FC236}">
                <a16:creationId xmlns:a16="http://schemas.microsoft.com/office/drawing/2014/main" id="{2E2B1E9D-D9BC-9CA9-3D5D-DD9CBF045708}"/>
              </a:ext>
            </a:extLst>
          </p:cNvPr>
          <p:cNvPicPr>
            <a:picLocks noChangeAspect="1"/>
          </p:cNvPicPr>
          <p:nvPr/>
        </p:nvPicPr>
        <p:blipFill>
          <a:blip r:embed="rId4"/>
          <a:stretch>
            <a:fillRect/>
          </a:stretch>
        </p:blipFill>
        <p:spPr>
          <a:xfrm>
            <a:off x="9553575" y="6102290"/>
            <a:ext cx="1943100" cy="457200"/>
          </a:xfrm>
          <a:prstGeom prst="rect">
            <a:avLst/>
          </a:prstGeom>
        </p:spPr>
      </p:pic>
    </p:spTree>
    <p:extLst>
      <p:ext uri="{BB962C8B-B14F-4D97-AF65-F5344CB8AC3E}">
        <p14:creationId xmlns:p14="http://schemas.microsoft.com/office/powerpoint/2010/main" val="48705059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page with call-out box – blue">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accent1"/>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4" name="Image 13">
            <a:extLst>
              <a:ext uri="{FF2B5EF4-FFF2-40B4-BE49-F238E27FC236}">
                <a16:creationId xmlns:a16="http://schemas.microsoft.com/office/drawing/2014/main" id="{7C86498B-5853-CB2A-21A3-5863185A86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8" name="Picture 7">
            <a:extLst>
              <a:ext uri="{FF2B5EF4-FFF2-40B4-BE49-F238E27FC236}">
                <a16:creationId xmlns:a16="http://schemas.microsoft.com/office/drawing/2014/main" id="{57E55E12-4F68-0718-8132-21A286AA9A27}"/>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288B9020-ECDD-8C6F-1A7D-AFE1D0DE7E32}"/>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2287427074"/>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page with call-out box – red">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tx2"/>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ABBCE047-C32A-C511-B1EE-8A66835275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6" name="Picture 7">
            <a:extLst>
              <a:ext uri="{FF2B5EF4-FFF2-40B4-BE49-F238E27FC236}">
                <a16:creationId xmlns:a16="http://schemas.microsoft.com/office/drawing/2014/main" id="{AF4A6C89-8D7C-2E74-2EEF-FBF7A7325059}"/>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A0B160A2-DB07-BE26-D277-06D724481247}"/>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3972600021"/>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page with call-out box – yellow">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rgbClr val="FABD0F"/>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ABB3A884-35D8-F0D0-4401-2F657A2EA1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6" name="Picture 7">
            <a:extLst>
              <a:ext uri="{FF2B5EF4-FFF2-40B4-BE49-F238E27FC236}">
                <a16:creationId xmlns:a16="http://schemas.microsoft.com/office/drawing/2014/main" id="{94131B35-86B7-C876-87D9-6310031ADB81}"/>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3B39EA55-3479-8024-A539-F747EAB86054}"/>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395171553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page with chart – blank">
    <p:bg>
      <p:bgPr>
        <a:solidFill>
          <a:srgbClr val="EBEBEC"/>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658BCE2-55D5-C94F-999B-0811A86B3A9E}"/>
              </a:ext>
            </a:extLst>
          </p:cNvPr>
          <p:cNvSpPr/>
          <p:nvPr/>
        </p:nvSpPr>
        <p:spPr>
          <a:xfrm>
            <a:off x="6324600" y="1592263"/>
            <a:ext cx="5172075" cy="446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4CE927F1-A53E-1649-9F0B-A5C21EDB2C08}"/>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16A36056-8BCF-FE40-937E-16F129FFBEF8}"/>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4" name="Picture 13">
            <a:extLst>
              <a:ext uri="{FF2B5EF4-FFF2-40B4-BE49-F238E27FC236}">
                <a16:creationId xmlns:a16="http://schemas.microsoft.com/office/drawing/2014/main" id="{0258FB9F-3F87-6A49-9D8A-2BB899FFD8C4}"/>
              </a:ext>
            </a:extLst>
          </p:cNvPr>
          <p:cNvPicPr>
            <a:picLocks noChangeAspect="1"/>
          </p:cNvPicPr>
          <p:nvPr/>
        </p:nvPicPr>
        <p:blipFill>
          <a:blip r:embed="rId2"/>
          <a:srcRect/>
          <a:stretch/>
        </p:blipFill>
        <p:spPr>
          <a:xfrm>
            <a:off x="0" y="0"/>
            <a:ext cx="12192000" cy="165100"/>
          </a:xfrm>
          <a:prstGeom prst="rect">
            <a:avLst/>
          </a:prstGeom>
        </p:spPr>
      </p:pic>
      <p:sp>
        <p:nvSpPr>
          <p:cNvPr id="13" name="Rectangle 12">
            <a:extLst>
              <a:ext uri="{FF2B5EF4-FFF2-40B4-BE49-F238E27FC236}">
                <a16:creationId xmlns:a16="http://schemas.microsoft.com/office/drawing/2014/main" id="{CF38B080-3281-EF44-BEE5-BE82C18B5ED8}"/>
              </a:ext>
            </a:extLst>
          </p:cNvPr>
          <p:cNvSpPr/>
          <p:nvPr/>
        </p:nvSpPr>
        <p:spPr>
          <a:xfrm>
            <a:off x="6324600" y="1592263"/>
            <a:ext cx="5172075" cy="3436937"/>
          </a:xfrm>
          <a:prstGeom prst="rect">
            <a:avLst/>
          </a:prstGeom>
          <a:solidFill>
            <a:schemeClr val="bg2"/>
          </a:solidFill>
          <a:ln w="9525">
            <a:solidFill>
              <a:srgbClr val="A7A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Image 9">
            <a:extLst>
              <a:ext uri="{FF2B5EF4-FFF2-40B4-BE49-F238E27FC236}">
                <a16:creationId xmlns:a16="http://schemas.microsoft.com/office/drawing/2014/main" id="{D192A643-C36C-EEBA-37CD-C73B656C1E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7" name="Picture 7">
            <a:extLst>
              <a:ext uri="{FF2B5EF4-FFF2-40B4-BE49-F238E27FC236}">
                <a16:creationId xmlns:a16="http://schemas.microsoft.com/office/drawing/2014/main" id="{323767F7-5F70-E8D0-3281-3D88AF900CBD}"/>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B473A23E-1AB2-851D-C6EF-0404EA672411}"/>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3522242957"/>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 page with chart – pie chart">
    <p:bg>
      <p:bgPr>
        <a:solidFill>
          <a:srgbClr val="EBEBEC"/>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CE927F1-A53E-1649-9F0B-A5C21EDB2C08}"/>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16A36056-8BCF-FE40-937E-16F129FFBEF8}"/>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0" name="Picture 9">
            <a:extLst>
              <a:ext uri="{FF2B5EF4-FFF2-40B4-BE49-F238E27FC236}">
                <a16:creationId xmlns:a16="http://schemas.microsoft.com/office/drawing/2014/main" id="{5D557EFD-0193-974B-AA18-B6750530984A}"/>
              </a:ext>
            </a:extLst>
          </p:cNvPr>
          <p:cNvPicPr>
            <a:picLocks noChangeAspect="1"/>
          </p:cNvPicPr>
          <p:nvPr/>
        </p:nvPicPr>
        <p:blipFill>
          <a:blip r:embed="rId2"/>
          <a:srcRect/>
          <a:stretch/>
        </p:blipFill>
        <p:spPr>
          <a:xfrm>
            <a:off x="0" y="0"/>
            <a:ext cx="12192000" cy="165100"/>
          </a:xfrm>
          <a:prstGeom prst="rect">
            <a:avLst/>
          </a:prstGeom>
        </p:spPr>
      </p:pic>
      <p:sp>
        <p:nvSpPr>
          <p:cNvPr id="13" name="Rectangle 12">
            <a:extLst>
              <a:ext uri="{FF2B5EF4-FFF2-40B4-BE49-F238E27FC236}">
                <a16:creationId xmlns:a16="http://schemas.microsoft.com/office/drawing/2014/main" id="{ACF42BE6-95AE-0A45-A263-295E61C2AA19}"/>
              </a:ext>
            </a:extLst>
          </p:cNvPr>
          <p:cNvSpPr/>
          <p:nvPr/>
        </p:nvSpPr>
        <p:spPr>
          <a:xfrm>
            <a:off x="6324600" y="1592263"/>
            <a:ext cx="5172075" cy="3436937"/>
          </a:xfrm>
          <a:prstGeom prst="rect">
            <a:avLst/>
          </a:prstGeom>
          <a:solidFill>
            <a:schemeClr val="bg2"/>
          </a:solidFill>
          <a:ln w="9525">
            <a:solidFill>
              <a:srgbClr val="A7A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2">
            <a:extLst>
              <a:ext uri="{FF2B5EF4-FFF2-40B4-BE49-F238E27FC236}">
                <a16:creationId xmlns:a16="http://schemas.microsoft.com/office/drawing/2014/main" id="{35E732A7-6ACC-C04B-80D5-267CD7E3BD0D}"/>
              </a:ext>
            </a:extLst>
          </p:cNvPr>
          <p:cNvSpPr>
            <a:spLocks noGrp="1"/>
          </p:cNvSpPr>
          <p:nvPr>
            <p:ph sz="half" idx="10" hasCustomPrompt="1"/>
          </p:nvPr>
        </p:nvSpPr>
        <p:spPr>
          <a:xfrm>
            <a:off x="6324600" y="4287283"/>
            <a:ext cx="5172075" cy="584562"/>
          </a:xfrm>
          <a:prstGeom prst="rect">
            <a:avLst/>
          </a:prstGeom>
        </p:spPr>
        <p:txBody>
          <a:bodyPr anchor="b" anchorCtr="0">
            <a:noAutofit/>
          </a:bodyPr>
          <a:lstStyle>
            <a:lvl1pPr marL="0" indent="0" algn="ctr">
              <a:lnSpc>
                <a:spcPct val="112000"/>
              </a:lnSpc>
              <a:spcBef>
                <a:spcPts val="0"/>
              </a:spcBef>
              <a:spcAft>
                <a:spcPts val="0"/>
              </a:spcAft>
              <a:buFont typeface="Arial" panose="020B0604020202020204" pitchFamily="34" charset="0"/>
              <a:buNone/>
              <a:tabLst/>
              <a:defRPr sz="16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rgbClr val="212121"/>
                </a:solidFill>
              </a:defRPr>
            </a:lvl2pPr>
            <a:lvl3pPr marL="685800" indent="-228600">
              <a:lnSpc>
                <a:spcPct val="150000"/>
              </a:lnSpc>
              <a:spcBef>
                <a:spcPts val="0"/>
              </a:spcBef>
              <a:spcAft>
                <a:spcPts val="1200"/>
              </a:spcAft>
              <a:buFont typeface="System Font Regular"/>
              <a:buChar char="⁃"/>
              <a:tabLst/>
              <a:defRPr sz="1600">
                <a:solidFill>
                  <a:srgbClr val="212121"/>
                </a:solidFill>
              </a:defRPr>
            </a:lvl3pPr>
            <a:lvl4pPr marL="914400" indent="-228600">
              <a:lnSpc>
                <a:spcPct val="150000"/>
              </a:lnSpc>
              <a:spcBef>
                <a:spcPts val="0"/>
              </a:spcBef>
              <a:spcAft>
                <a:spcPts val="1200"/>
              </a:spcAft>
              <a:buFont typeface="Arial" panose="020B0604020202020204" pitchFamily="34" charset="0"/>
              <a:buChar char="•"/>
              <a:tabLst/>
              <a:defRPr sz="1400">
                <a:solidFill>
                  <a:srgbClr val="21212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rgbClr val="212121"/>
                </a:solidFill>
              </a:defRPr>
            </a:lvl5pPr>
            <a:lvl6pPr marL="1371600" indent="-228600">
              <a:spcBef>
                <a:spcPts val="0"/>
              </a:spcBef>
              <a:spcAft>
                <a:spcPts val="1200"/>
              </a:spcAft>
              <a:buFont typeface="Arial" panose="020B0604020202020204" pitchFamily="34" charset="0"/>
              <a:buChar char="•"/>
              <a:tabLst/>
              <a:defRPr/>
            </a:lvl6pPr>
            <a:lvl7pPr marL="1828800" indent="-228600">
              <a:defRPr/>
            </a:lvl7pPr>
            <a:lvl8pPr marL="2057400" indent="-228600">
              <a:defRPr/>
            </a:lvl8pPr>
          </a:lstStyle>
          <a:p>
            <a:pPr lvl="0"/>
            <a:r>
              <a:rPr lang="en-US" dirty="0"/>
              <a:t>Chart Title</a:t>
            </a:r>
          </a:p>
        </p:txBody>
      </p:sp>
      <p:graphicFrame>
        <p:nvGraphicFramePr>
          <p:cNvPr id="18" name="Content Placeholder 6">
            <a:extLst>
              <a:ext uri="{FF2B5EF4-FFF2-40B4-BE49-F238E27FC236}">
                <a16:creationId xmlns:a16="http://schemas.microsoft.com/office/drawing/2014/main" id="{E7BCD9BC-2BB9-FA4C-BC63-5596B430E149}"/>
              </a:ext>
            </a:extLst>
          </p:cNvPr>
          <p:cNvGraphicFramePr>
            <a:graphicFrameLocks/>
          </p:cNvGraphicFramePr>
          <p:nvPr>
            <p:extLst>
              <p:ext uri="{D42A27DB-BD31-4B8C-83A1-F6EECF244321}">
                <p14:modId xmlns:p14="http://schemas.microsoft.com/office/powerpoint/2010/main" val="2444365941"/>
              </p:ext>
            </p:extLst>
          </p:nvPr>
        </p:nvGraphicFramePr>
        <p:xfrm>
          <a:off x="6977280" y="1708332"/>
          <a:ext cx="3866714" cy="2829663"/>
        </p:xfrm>
        <a:graphic>
          <a:graphicData uri="http://schemas.openxmlformats.org/drawingml/2006/chart">
            <c:chart xmlns:c="http://schemas.openxmlformats.org/drawingml/2006/chart" xmlns:r="http://schemas.openxmlformats.org/officeDocument/2006/relationships" r:id="rId3"/>
          </a:graphicData>
        </a:graphic>
      </p:graphicFrame>
      <p:pic>
        <p:nvPicPr>
          <p:cNvPr id="15" name="Image 14">
            <a:extLst>
              <a:ext uri="{FF2B5EF4-FFF2-40B4-BE49-F238E27FC236}">
                <a16:creationId xmlns:a16="http://schemas.microsoft.com/office/drawing/2014/main" id="{1FC76E13-1052-EAC6-720E-00C5B6DA34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9" name="Picture 7">
            <a:extLst>
              <a:ext uri="{FF2B5EF4-FFF2-40B4-BE49-F238E27FC236}">
                <a16:creationId xmlns:a16="http://schemas.microsoft.com/office/drawing/2014/main" id="{91CCD4B2-AD30-B660-6ABD-7F1651840A10}"/>
              </a:ext>
            </a:extLst>
          </p:cNvPr>
          <p:cNvPicPr>
            <a:picLocks noChangeAspect="1"/>
          </p:cNvPicPr>
          <p:nvPr/>
        </p:nvPicPr>
        <p:blipFill>
          <a:blip r:embed="rId5"/>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4F92B244-FCDB-5D9D-A416-9CF968FB1DE9}"/>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426633700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page with chart – bar graph">
    <p:bg>
      <p:bgPr>
        <a:solidFill>
          <a:srgbClr val="EBEBEC"/>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DC85DD65-9689-3241-AEB0-955F1D770955}"/>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0" name="Picture 9">
            <a:extLst>
              <a:ext uri="{FF2B5EF4-FFF2-40B4-BE49-F238E27FC236}">
                <a16:creationId xmlns:a16="http://schemas.microsoft.com/office/drawing/2014/main" id="{085C3B9C-F33C-8340-8DB0-ACB878D9919D}"/>
              </a:ext>
            </a:extLst>
          </p:cNvPr>
          <p:cNvPicPr>
            <a:picLocks noChangeAspect="1"/>
          </p:cNvPicPr>
          <p:nvPr/>
        </p:nvPicPr>
        <p:blipFill>
          <a:blip r:embed="rId2"/>
          <a:srcRect/>
          <a:stretch/>
        </p:blipFill>
        <p:spPr>
          <a:xfrm>
            <a:off x="0" y="0"/>
            <a:ext cx="12192000" cy="165100"/>
          </a:xfrm>
          <a:prstGeom prst="rect">
            <a:avLst/>
          </a:prstGeom>
        </p:spPr>
      </p:pic>
      <p:sp>
        <p:nvSpPr>
          <p:cNvPr id="14" name="Rectangle 13">
            <a:extLst>
              <a:ext uri="{FF2B5EF4-FFF2-40B4-BE49-F238E27FC236}">
                <a16:creationId xmlns:a16="http://schemas.microsoft.com/office/drawing/2014/main" id="{00996AD5-D583-9142-87C5-4063FE3CD97A}"/>
              </a:ext>
            </a:extLst>
          </p:cNvPr>
          <p:cNvSpPr/>
          <p:nvPr/>
        </p:nvSpPr>
        <p:spPr>
          <a:xfrm>
            <a:off x="6324600" y="1592263"/>
            <a:ext cx="5172075" cy="3436937"/>
          </a:xfrm>
          <a:prstGeom prst="rect">
            <a:avLst/>
          </a:prstGeom>
          <a:solidFill>
            <a:schemeClr val="bg2"/>
          </a:solidFill>
          <a:ln w="9525">
            <a:solidFill>
              <a:srgbClr val="A7A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2">
            <a:extLst>
              <a:ext uri="{FF2B5EF4-FFF2-40B4-BE49-F238E27FC236}">
                <a16:creationId xmlns:a16="http://schemas.microsoft.com/office/drawing/2014/main" id="{22F6B056-AB98-484D-AD26-90DC8495F02E}"/>
              </a:ext>
            </a:extLst>
          </p:cNvPr>
          <p:cNvSpPr>
            <a:spLocks noGrp="1"/>
          </p:cNvSpPr>
          <p:nvPr>
            <p:ph sz="half" idx="10" hasCustomPrompt="1"/>
          </p:nvPr>
        </p:nvSpPr>
        <p:spPr>
          <a:xfrm>
            <a:off x="6324600" y="4287283"/>
            <a:ext cx="5172075" cy="584562"/>
          </a:xfrm>
          <a:prstGeom prst="rect">
            <a:avLst/>
          </a:prstGeom>
        </p:spPr>
        <p:txBody>
          <a:bodyPr anchor="b" anchorCtr="0">
            <a:noAutofit/>
          </a:bodyPr>
          <a:lstStyle>
            <a:lvl1pPr marL="0" indent="0" algn="ctr">
              <a:lnSpc>
                <a:spcPct val="112000"/>
              </a:lnSpc>
              <a:spcBef>
                <a:spcPts val="0"/>
              </a:spcBef>
              <a:spcAft>
                <a:spcPts val="0"/>
              </a:spcAft>
              <a:buFont typeface="Arial" panose="020B0604020202020204" pitchFamily="34" charset="0"/>
              <a:buNone/>
              <a:tabLst/>
              <a:defRPr sz="16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rgbClr val="212121"/>
                </a:solidFill>
              </a:defRPr>
            </a:lvl2pPr>
            <a:lvl3pPr marL="685800" indent="-228600">
              <a:lnSpc>
                <a:spcPct val="150000"/>
              </a:lnSpc>
              <a:spcBef>
                <a:spcPts val="0"/>
              </a:spcBef>
              <a:spcAft>
                <a:spcPts val="1200"/>
              </a:spcAft>
              <a:buFont typeface="System Font Regular"/>
              <a:buChar char="⁃"/>
              <a:tabLst/>
              <a:defRPr sz="1600">
                <a:solidFill>
                  <a:srgbClr val="212121"/>
                </a:solidFill>
              </a:defRPr>
            </a:lvl3pPr>
            <a:lvl4pPr marL="914400" indent="-228600">
              <a:lnSpc>
                <a:spcPct val="150000"/>
              </a:lnSpc>
              <a:spcBef>
                <a:spcPts val="0"/>
              </a:spcBef>
              <a:spcAft>
                <a:spcPts val="1200"/>
              </a:spcAft>
              <a:buFont typeface="Arial" panose="020B0604020202020204" pitchFamily="34" charset="0"/>
              <a:buChar char="•"/>
              <a:tabLst/>
              <a:defRPr sz="1400">
                <a:solidFill>
                  <a:srgbClr val="21212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rgbClr val="212121"/>
                </a:solidFill>
              </a:defRPr>
            </a:lvl5pPr>
            <a:lvl6pPr marL="1371600" indent="-228600">
              <a:spcBef>
                <a:spcPts val="0"/>
              </a:spcBef>
              <a:spcAft>
                <a:spcPts val="1200"/>
              </a:spcAft>
              <a:buFont typeface="Arial" panose="020B0604020202020204" pitchFamily="34" charset="0"/>
              <a:buChar char="•"/>
              <a:tabLst/>
              <a:defRPr/>
            </a:lvl6pPr>
            <a:lvl7pPr marL="1828800" indent="-228600">
              <a:defRPr/>
            </a:lvl7pPr>
            <a:lvl8pPr marL="2057400" indent="-228600">
              <a:defRPr/>
            </a:lvl8pPr>
          </a:lstStyle>
          <a:p>
            <a:pPr lvl="0"/>
            <a:r>
              <a:rPr lang="en-US" dirty="0"/>
              <a:t>Chart Title</a:t>
            </a:r>
          </a:p>
        </p:txBody>
      </p:sp>
      <p:graphicFrame>
        <p:nvGraphicFramePr>
          <p:cNvPr id="16" name="Content Placeholder 5">
            <a:extLst>
              <a:ext uri="{FF2B5EF4-FFF2-40B4-BE49-F238E27FC236}">
                <a16:creationId xmlns:a16="http://schemas.microsoft.com/office/drawing/2014/main" id="{CAECDAE9-41E9-7C4F-BFA4-669B142A29B7}"/>
              </a:ext>
            </a:extLst>
          </p:cNvPr>
          <p:cNvGraphicFramePr>
            <a:graphicFrameLocks/>
          </p:cNvGraphicFramePr>
          <p:nvPr>
            <p:extLst>
              <p:ext uri="{D42A27DB-BD31-4B8C-83A1-F6EECF244321}">
                <p14:modId xmlns:p14="http://schemas.microsoft.com/office/powerpoint/2010/main" val="1173339815"/>
              </p:ext>
            </p:extLst>
          </p:nvPr>
        </p:nvGraphicFramePr>
        <p:xfrm>
          <a:off x="7060208" y="1753384"/>
          <a:ext cx="3700859" cy="2841862"/>
        </p:xfrm>
        <a:graphic>
          <a:graphicData uri="http://schemas.openxmlformats.org/drawingml/2006/chart">
            <c:chart xmlns:c="http://schemas.openxmlformats.org/drawingml/2006/chart" xmlns:r="http://schemas.openxmlformats.org/officeDocument/2006/relationships" r:id="rId3"/>
          </a:graphicData>
        </a:graphic>
      </p:graphicFrame>
      <p:pic>
        <p:nvPicPr>
          <p:cNvPr id="13" name="Image 12">
            <a:extLst>
              <a:ext uri="{FF2B5EF4-FFF2-40B4-BE49-F238E27FC236}">
                <a16:creationId xmlns:a16="http://schemas.microsoft.com/office/drawing/2014/main" id="{61E0EAD2-A3A5-D362-D3BD-C25771B6C1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9" name="Picture 7">
            <a:extLst>
              <a:ext uri="{FF2B5EF4-FFF2-40B4-BE49-F238E27FC236}">
                <a16:creationId xmlns:a16="http://schemas.microsoft.com/office/drawing/2014/main" id="{5BF268CA-B9B0-B156-C417-35679E4612F2}"/>
              </a:ext>
            </a:extLst>
          </p:cNvPr>
          <p:cNvPicPr>
            <a:picLocks noChangeAspect="1"/>
          </p:cNvPicPr>
          <p:nvPr/>
        </p:nvPicPr>
        <p:blipFill>
          <a:blip r:embed="rId5"/>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5D77B071-AFC1-3FE9-1C4F-80A75E010D6C}"/>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3309294908"/>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able page">
    <p:bg>
      <p:bgPr>
        <a:solidFill>
          <a:srgbClr val="EBEBEC"/>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pic>
        <p:nvPicPr>
          <p:cNvPr id="10" name="Picture 9">
            <a:extLst>
              <a:ext uri="{FF2B5EF4-FFF2-40B4-BE49-F238E27FC236}">
                <a16:creationId xmlns:a16="http://schemas.microsoft.com/office/drawing/2014/main" id="{085C3B9C-F33C-8340-8DB0-ACB878D9919D}"/>
              </a:ext>
            </a:extLst>
          </p:cNvPr>
          <p:cNvPicPr>
            <a:picLocks noChangeAspect="1"/>
          </p:cNvPicPr>
          <p:nvPr/>
        </p:nvPicPr>
        <p:blipFill>
          <a:blip r:embed="rId2"/>
          <a:srcRect/>
          <a:stretch/>
        </p:blipFill>
        <p:spPr>
          <a:xfrm>
            <a:off x="0" y="0"/>
            <a:ext cx="12192000" cy="165100"/>
          </a:xfrm>
          <a:prstGeom prst="rect">
            <a:avLst/>
          </a:prstGeom>
        </p:spPr>
      </p:pic>
      <p:graphicFrame>
        <p:nvGraphicFramePr>
          <p:cNvPr id="6" name="Content Placeholder 6">
            <a:extLst>
              <a:ext uri="{FF2B5EF4-FFF2-40B4-BE49-F238E27FC236}">
                <a16:creationId xmlns:a16="http://schemas.microsoft.com/office/drawing/2014/main" id="{DADEF27F-CC03-834D-A185-0B73C517815E}"/>
              </a:ext>
            </a:extLst>
          </p:cNvPr>
          <p:cNvGraphicFramePr>
            <a:graphicFrameLocks/>
          </p:cNvGraphicFramePr>
          <p:nvPr>
            <p:extLst>
              <p:ext uri="{D42A27DB-BD31-4B8C-83A1-F6EECF244321}">
                <p14:modId xmlns:p14="http://schemas.microsoft.com/office/powerpoint/2010/main" val="1278292486"/>
              </p:ext>
            </p:extLst>
          </p:nvPr>
        </p:nvGraphicFramePr>
        <p:xfrm>
          <a:off x="685800" y="1592262"/>
          <a:ext cx="10810875" cy="3328416"/>
        </p:xfrm>
        <a:graphic>
          <a:graphicData uri="http://schemas.openxmlformats.org/drawingml/2006/table">
            <a:tbl>
              <a:tblPr firstRow="1" firstCol="1" bandRow="1">
                <a:tableStyleId>{B301B821-A1FF-4177-AEE7-76D212191A09}</a:tableStyleId>
              </a:tblPr>
              <a:tblGrid>
                <a:gridCol w="3714391">
                  <a:extLst>
                    <a:ext uri="{9D8B030D-6E8A-4147-A177-3AD203B41FA5}">
                      <a16:colId xmlns:a16="http://schemas.microsoft.com/office/drawing/2014/main" val="941155809"/>
                    </a:ext>
                  </a:extLst>
                </a:gridCol>
                <a:gridCol w="1837992">
                  <a:extLst>
                    <a:ext uri="{9D8B030D-6E8A-4147-A177-3AD203B41FA5}">
                      <a16:colId xmlns:a16="http://schemas.microsoft.com/office/drawing/2014/main" val="3853484078"/>
                    </a:ext>
                  </a:extLst>
                </a:gridCol>
                <a:gridCol w="5258492">
                  <a:extLst>
                    <a:ext uri="{9D8B030D-6E8A-4147-A177-3AD203B41FA5}">
                      <a16:colId xmlns:a16="http://schemas.microsoft.com/office/drawing/2014/main" val="3777659007"/>
                    </a:ext>
                  </a:extLst>
                </a:gridCol>
              </a:tblGrid>
              <a:tr h="347472">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Category</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a:txBody>
                    <a:bodyPr/>
                    <a:lstStyle/>
                    <a:p>
                      <a:pPr algn="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Cost</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Notes</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extLst>
                  <a:ext uri="{0D108BD9-81ED-4DB2-BD59-A6C34878D82A}">
                    <a16:rowId xmlns:a16="http://schemas.microsoft.com/office/drawing/2014/main" val="3010858711"/>
                  </a:ext>
                </a:extLst>
              </a:tr>
              <a:tr h="347472">
                <a:tc gridSpan="3">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Sub-category</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hMerge="1">
                  <a:txBody>
                    <a:bodyPr/>
                    <a:lstStyle/>
                    <a:p>
                      <a:endParaRPr lang="en-US"/>
                    </a:p>
                  </a:txBody>
                  <a:tcPr/>
                </a:tc>
                <a:tc hMerge="1">
                  <a:txBody>
                    <a:bodyPr/>
                    <a:lstStyle/>
                    <a:p>
                      <a:endParaRPr lang="en-US"/>
                    </a:p>
                  </a:txBody>
                  <a:tcPr>
                    <a:lnL w="12700" cap="flat" cmpd="sng" algn="ctr">
                      <a:solidFill>
                        <a:srgbClr val="A7A9AC"/>
                      </a:solidFill>
                      <a:prstDash val="solid"/>
                      <a:round/>
                      <a:headEnd type="none" w="med" len="med"/>
                      <a:tailEnd type="none" w="med" len="med"/>
                    </a:lnL>
                    <a:lnT w="12700" cap="flat" cmpd="sng" algn="ctr">
                      <a:solidFill>
                        <a:srgbClr val="A7A9AC"/>
                      </a:solidFill>
                      <a:prstDash val="solid"/>
                      <a:round/>
                      <a:headEnd type="none" w="med" len="med"/>
                      <a:tailEnd type="none" w="med" len="med"/>
                    </a:lnT>
                  </a:tcPr>
                </a:tc>
                <a:extLst>
                  <a:ext uri="{0D108BD9-81ED-4DB2-BD59-A6C34878D82A}">
                    <a16:rowId xmlns:a16="http://schemas.microsoft.com/office/drawing/2014/main" val="1973504128"/>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962661979"/>
                  </a:ext>
                </a:extLst>
              </a:tr>
              <a:tr h="548640">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consectetur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adipiscing</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elit</a:t>
                      </a:r>
                      <a:r>
                        <a:rPr lang="en-US" sz="1200" dirty="0">
                          <a:effectLst/>
                          <a:latin typeface="Open Sans" panose="020B0606030504020204" pitchFamily="34" charset="0"/>
                          <a:ea typeface="Open Sans" panose="020B0606030504020204" pitchFamily="34" charset="0"/>
                          <a:cs typeface="Open Sans" panose="020B0606030504020204" pitchFamily="34" charset="0"/>
                        </a:rPr>
                        <a:t>, sed do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eiusmod</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tempor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incididunt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ut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labore</a:t>
                      </a:r>
                      <a:r>
                        <a:rPr lang="en-US" sz="1200" dirty="0">
                          <a:effectLst/>
                          <a:latin typeface="Open Sans" panose="020B0606030504020204" pitchFamily="34" charset="0"/>
                          <a:ea typeface="Open Sans" panose="020B0606030504020204" pitchFamily="34" charset="0"/>
                          <a:cs typeface="Open Sans" panose="020B0606030504020204" pitchFamily="34" charset="0"/>
                        </a:rPr>
                        <a:t> et dolore magna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aliqua</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328827410"/>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4130644667"/>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569979991"/>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3633896557"/>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057125131"/>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3505721934"/>
                  </a:ext>
                </a:extLst>
              </a:tr>
            </a:tbl>
          </a:graphicData>
        </a:graphic>
      </p:graphicFrame>
      <p:pic>
        <p:nvPicPr>
          <p:cNvPr id="8" name="Image 7">
            <a:extLst>
              <a:ext uri="{FF2B5EF4-FFF2-40B4-BE49-F238E27FC236}">
                <a16:creationId xmlns:a16="http://schemas.microsoft.com/office/drawing/2014/main" id="{F92CF421-2332-002C-D1B6-E5FEB86CC3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1" name="Picture 7">
            <a:extLst>
              <a:ext uri="{FF2B5EF4-FFF2-40B4-BE49-F238E27FC236}">
                <a16:creationId xmlns:a16="http://schemas.microsoft.com/office/drawing/2014/main" id="{A99D868D-6D9A-C4E4-FFEC-F5F7FAF54F5F}"/>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420DE3FA-6566-5ADD-C548-121893C39BBB}"/>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1085615351"/>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nk page">
    <p:bg>
      <p:bgPr>
        <a:solidFill>
          <a:srgbClr val="EBEBEC"/>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377642" y="317770"/>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pic>
        <p:nvPicPr>
          <p:cNvPr id="10" name="Picture 9">
            <a:extLst>
              <a:ext uri="{FF2B5EF4-FFF2-40B4-BE49-F238E27FC236}">
                <a16:creationId xmlns:a16="http://schemas.microsoft.com/office/drawing/2014/main" id="{085C3B9C-F33C-8340-8DB0-ACB878D9919D}"/>
              </a:ext>
            </a:extLst>
          </p:cNvPr>
          <p:cNvPicPr>
            <a:picLocks noChangeAspect="1"/>
          </p:cNvPicPr>
          <p:nvPr/>
        </p:nvPicPr>
        <p:blipFill>
          <a:blip r:embed="rId2"/>
          <a:srcRect/>
          <a:stretch/>
        </p:blipFill>
        <p:spPr>
          <a:xfrm>
            <a:off x="0" y="0"/>
            <a:ext cx="12192000" cy="165100"/>
          </a:xfrm>
          <a:prstGeom prst="rect">
            <a:avLst/>
          </a:prstGeom>
        </p:spPr>
      </p:pic>
      <p:pic>
        <p:nvPicPr>
          <p:cNvPr id="8" name="Picture 7">
            <a:extLst>
              <a:ext uri="{FF2B5EF4-FFF2-40B4-BE49-F238E27FC236}">
                <a16:creationId xmlns:a16="http://schemas.microsoft.com/office/drawing/2014/main" id="{D7CCB990-D12A-C94E-B892-1D2B93711B97}"/>
              </a:ext>
            </a:extLst>
          </p:cNvPr>
          <p:cNvPicPr>
            <a:picLocks noChangeAspect="1"/>
          </p:cNvPicPr>
          <p:nvPr/>
        </p:nvPicPr>
        <p:blipFill>
          <a:blip r:embed="rId3"/>
          <a:stretch>
            <a:fillRect/>
          </a:stretch>
        </p:blipFill>
        <p:spPr>
          <a:xfrm>
            <a:off x="9553575" y="6102290"/>
            <a:ext cx="1943100" cy="457200"/>
          </a:xfrm>
          <a:prstGeom prst="rect">
            <a:avLst/>
          </a:prstGeom>
        </p:spPr>
      </p:pic>
      <p:pic>
        <p:nvPicPr>
          <p:cNvPr id="9" name="Image 8">
            <a:extLst>
              <a:ext uri="{FF2B5EF4-FFF2-40B4-BE49-F238E27FC236}">
                <a16:creationId xmlns:a16="http://schemas.microsoft.com/office/drawing/2014/main" id="{1DA86A53-0368-A1CD-3CED-5B9D289B83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sp>
        <p:nvSpPr>
          <p:cNvPr id="2" name="ZoneTexte 1">
            <a:extLst>
              <a:ext uri="{FF2B5EF4-FFF2-40B4-BE49-F238E27FC236}">
                <a16:creationId xmlns:a16="http://schemas.microsoft.com/office/drawing/2014/main" id="{4EB853E8-DDD2-F455-3B00-A0876D084851}"/>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385969502"/>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etural presentation pag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4" name="Rectangle 3">
            <a:extLst>
              <a:ext uri="{FF2B5EF4-FFF2-40B4-BE49-F238E27FC236}">
                <a16:creationId xmlns:a16="http://schemas.microsoft.com/office/drawing/2014/main" id="{0A470D2A-5380-1242-B7C1-672CD4B52E3E}"/>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BB7F1C00-2CB9-984B-9498-CD2CA6D8EEC8}"/>
              </a:ext>
            </a:extLst>
          </p:cNvPr>
          <p:cNvPicPr>
            <a:picLocks noChangeAspect="1"/>
          </p:cNvPicPr>
          <p:nvPr/>
        </p:nvPicPr>
        <p:blipFill>
          <a:blip r:embed="rId2"/>
          <a:srcRect/>
          <a:stretch/>
        </p:blipFill>
        <p:spPr>
          <a:xfrm>
            <a:off x="0" y="0"/>
            <a:ext cx="12192000" cy="165100"/>
          </a:xfrm>
          <a:prstGeom prst="rect">
            <a:avLst/>
          </a:prstGeom>
        </p:spPr>
      </p:pic>
      <p:pic>
        <p:nvPicPr>
          <p:cNvPr id="7" name="Image 6">
            <a:extLst>
              <a:ext uri="{FF2B5EF4-FFF2-40B4-BE49-F238E27FC236}">
                <a16:creationId xmlns:a16="http://schemas.microsoft.com/office/drawing/2014/main" id="{8D925188-B18D-2B84-F315-B785B15C20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9" name="Picture 7">
            <a:extLst>
              <a:ext uri="{FF2B5EF4-FFF2-40B4-BE49-F238E27FC236}">
                <a16:creationId xmlns:a16="http://schemas.microsoft.com/office/drawing/2014/main" id="{F71C2542-2084-CFA0-6DCD-5201A7BA25C5}"/>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3" name="ZoneTexte 2">
            <a:extLst>
              <a:ext uri="{FF2B5EF4-FFF2-40B4-BE49-F238E27FC236}">
                <a16:creationId xmlns:a16="http://schemas.microsoft.com/office/drawing/2014/main" id="{F7251655-9805-ECAC-677B-D68BDC708959}"/>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241749269"/>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 page – one column (no log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442852"/>
            <a:ext cx="10897090"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6" name="Picture 5">
            <a:extLst>
              <a:ext uri="{FF2B5EF4-FFF2-40B4-BE49-F238E27FC236}">
                <a16:creationId xmlns:a16="http://schemas.microsoft.com/office/drawing/2014/main" id="{39CE587E-971A-AE4C-A03D-10208DBE7F6A}"/>
              </a:ext>
            </a:extLst>
          </p:cNvPr>
          <p:cNvPicPr>
            <a:picLocks noChangeAspect="1"/>
          </p:cNvPicPr>
          <p:nvPr/>
        </p:nvPicPr>
        <p:blipFill>
          <a:blip r:embed="rId2"/>
          <a:srcRect/>
          <a:stretch/>
        </p:blipFill>
        <p:spPr>
          <a:xfrm>
            <a:off x="0" y="0"/>
            <a:ext cx="12192000" cy="165100"/>
          </a:xfrm>
          <a:prstGeom prst="rect">
            <a:avLst/>
          </a:prstGeom>
        </p:spPr>
      </p:pic>
      <p:sp>
        <p:nvSpPr>
          <p:cNvPr id="5" name="Rectangle 4">
            <a:extLst>
              <a:ext uri="{FF2B5EF4-FFF2-40B4-BE49-F238E27FC236}">
                <a16:creationId xmlns:a16="http://schemas.microsoft.com/office/drawing/2014/main" id="{0EDD00A5-8BC9-AE46-B8D3-B7FEC311C25B}"/>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ZoneTexte 2">
            <a:extLst>
              <a:ext uri="{FF2B5EF4-FFF2-40B4-BE49-F238E27FC236}">
                <a16:creationId xmlns:a16="http://schemas.microsoft.com/office/drawing/2014/main" id="{926D788B-E031-C5AA-3882-3F5883557169}"/>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1311247071"/>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ubsection title page – red">
    <p:bg>
      <p:bgPr>
        <a:solidFill>
          <a:schemeClr val="tx2"/>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Rectangle 6">
            <a:extLst>
              <a:ext uri="{FF2B5EF4-FFF2-40B4-BE49-F238E27FC236}">
                <a16:creationId xmlns:a16="http://schemas.microsoft.com/office/drawing/2014/main" id="{FF702637-AA50-8B42-A91A-9134A912646D}"/>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EAD217B-C783-2542-B203-819ED621AC9A}"/>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8DA13405-4EBC-9465-3009-28B8904EFB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2" name="Picture 7">
            <a:extLst>
              <a:ext uri="{FF2B5EF4-FFF2-40B4-BE49-F238E27FC236}">
                <a16:creationId xmlns:a16="http://schemas.microsoft.com/office/drawing/2014/main" id="{D24804F8-337C-B4E6-E334-8ED286F0A70C}"/>
              </a:ext>
            </a:extLst>
          </p:cNvPr>
          <p:cNvPicPr>
            <a:picLocks noChangeAspect="1"/>
          </p:cNvPicPr>
          <p:nvPr/>
        </p:nvPicPr>
        <p:blipFill>
          <a:blip r:embed="rId4"/>
          <a:stretch>
            <a:fillRect/>
          </a:stretch>
        </p:blipFill>
        <p:spPr>
          <a:xfrm>
            <a:off x="9553575" y="6102290"/>
            <a:ext cx="1943100" cy="457200"/>
          </a:xfrm>
          <a:prstGeom prst="rect">
            <a:avLst/>
          </a:prstGeom>
        </p:spPr>
      </p:pic>
    </p:spTree>
    <p:extLst>
      <p:ext uri="{BB962C8B-B14F-4D97-AF65-F5344CB8AC3E}">
        <p14:creationId xmlns:p14="http://schemas.microsoft.com/office/powerpoint/2010/main" val="922718950"/>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Closing slide">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B55DD1-AEE8-0B4A-8BF7-3E7E9CFB17C0}"/>
              </a:ext>
            </a:extLst>
          </p:cNvPr>
          <p:cNvPicPr>
            <a:picLocks noChangeAspect="1"/>
          </p:cNvPicPr>
          <p:nvPr/>
        </p:nvPicPr>
        <p:blipFill>
          <a:blip r:embed="rId2"/>
          <a:stretch>
            <a:fillRect/>
          </a:stretch>
        </p:blipFill>
        <p:spPr>
          <a:xfrm>
            <a:off x="4367561" y="2145162"/>
            <a:ext cx="3456878" cy="2343646"/>
          </a:xfrm>
          <a:prstGeom prst="rect">
            <a:avLst/>
          </a:prstGeom>
        </p:spPr>
      </p:pic>
      <p:pic>
        <p:nvPicPr>
          <p:cNvPr id="4" name="Picture 3">
            <a:extLst>
              <a:ext uri="{FF2B5EF4-FFF2-40B4-BE49-F238E27FC236}">
                <a16:creationId xmlns:a16="http://schemas.microsoft.com/office/drawing/2014/main" id="{A8B73D73-65C6-F840-B924-81F2EF1B5BCE}"/>
              </a:ext>
            </a:extLst>
          </p:cNvPr>
          <p:cNvPicPr>
            <a:picLocks noChangeAspect="1"/>
          </p:cNvPicPr>
          <p:nvPr/>
        </p:nvPicPr>
        <p:blipFill>
          <a:blip r:embed="rId3"/>
          <a:srcRect/>
          <a:stretch/>
        </p:blipFill>
        <p:spPr>
          <a:xfrm>
            <a:off x="0" y="0"/>
            <a:ext cx="12192000" cy="165100"/>
          </a:xfrm>
          <a:prstGeom prst="rect">
            <a:avLst/>
          </a:prstGeom>
        </p:spPr>
      </p:pic>
    </p:spTree>
    <p:extLst>
      <p:ext uri="{BB962C8B-B14F-4D97-AF65-F5344CB8AC3E}">
        <p14:creationId xmlns:p14="http://schemas.microsoft.com/office/powerpoint/2010/main" val="19414825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137684-2FEE-F671-92DA-19F5DEE17A4E}"/>
              </a:ext>
            </a:extLst>
          </p:cNvPr>
          <p:cNvSpPr>
            <a:spLocks noGrp="1"/>
          </p:cNvSpPr>
          <p:nvPr>
            <p:ph type="title"/>
          </p:nvPr>
        </p:nvSpPr>
        <p:spPr/>
        <p:txBody>
          <a:bodyPr/>
          <a:lstStyle/>
          <a:p>
            <a:r>
              <a:rPr lang="fr-FR"/>
              <a:t>Modifiez le style du titre</a:t>
            </a:r>
            <a:endParaRPr lang="fr-CA"/>
          </a:p>
        </p:txBody>
      </p:sp>
      <p:sp>
        <p:nvSpPr>
          <p:cNvPr id="6" name="Espace réservé de la date 3">
            <a:extLst>
              <a:ext uri="{FF2B5EF4-FFF2-40B4-BE49-F238E27FC236}">
                <a16:creationId xmlns:a16="http://schemas.microsoft.com/office/drawing/2014/main" id="{6F825CED-73CD-E49D-361B-9F224A822719}"/>
              </a:ext>
            </a:extLst>
          </p:cNvPr>
          <p:cNvSpPr>
            <a:spLocks noGrp="1"/>
          </p:cNvSpPr>
          <p:nvPr>
            <p:ph type="dt" sz="half" idx="10"/>
          </p:nvPr>
        </p:nvSpPr>
        <p:spPr>
          <a:xfrm>
            <a:off x="79899" y="6533966"/>
            <a:ext cx="0" cy="0"/>
          </a:xfrm>
        </p:spPr>
        <p:txBody>
          <a:bodyPr/>
          <a:lstStyle/>
          <a:p>
            <a:r>
              <a:rPr lang="en-US"/>
              <a:t>2024-02-18</a:t>
            </a:r>
            <a:endParaRPr lang="en-CA"/>
          </a:p>
        </p:txBody>
      </p:sp>
      <p:sp>
        <p:nvSpPr>
          <p:cNvPr id="7" name="Espace réservé du pied de page 4">
            <a:extLst>
              <a:ext uri="{FF2B5EF4-FFF2-40B4-BE49-F238E27FC236}">
                <a16:creationId xmlns:a16="http://schemas.microsoft.com/office/drawing/2014/main" id="{1C72DB4A-A2E5-5E59-3421-2BAC30DF3E98}"/>
              </a:ext>
            </a:extLst>
          </p:cNvPr>
          <p:cNvSpPr>
            <a:spLocks noGrp="1"/>
          </p:cNvSpPr>
          <p:nvPr>
            <p:ph type="ftr" sz="quarter" idx="11"/>
          </p:nvPr>
        </p:nvSpPr>
        <p:spPr>
          <a:xfrm>
            <a:off x="79899" y="6533966"/>
            <a:ext cx="0" cy="0"/>
          </a:xfrm>
        </p:spPr>
        <p:txBody>
          <a:bodyPr/>
          <a:lstStyle/>
          <a:p>
            <a:r>
              <a:rPr lang="en-US"/>
              <a:t>DM search with NEWS-G Philippe Gros, Queen's U</a:t>
            </a:r>
            <a:endParaRPr lang="en-CA"/>
          </a:p>
        </p:txBody>
      </p:sp>
      <p:sp>
        <p:nvSpPr>
          <p:cNvPr id="8" name="Espace réservé du numéro de diapositive 5">
            <a:extLst>
              <a:ext uri="{FF2B5EF4-FFF2-40B4-BE49-F238E27FC236}">
                <a16:creationId xmlns:a16="http://schemas.microsoft.com/office/drawing/2014/main" id="{29E6845A-1F7C-C0BB-F648-624F3CEDD09D}"/>
              </a:ext>
            </a:extLst>
          </p:cNvPr>
          <p:cNvSpPr>
            <a:spLocks noGrp="1"/>
          </p:cNvSpPr>
          <p:nvPr>
            <p:ph type="sldNum" sz="quarter" idx="12"/>
          </p:nvPr>
        </p:nvSpPr>
        <p:spPr>
          <a:xfrm>
            <a:off x="79899" y="6533966"/>
            <a:ext cx="0" cy="0"/>
          </a:xfrm>
        </p:spPr>
        <p:txBody>
          <a:bodyPr/>
          <a:lstStyle/>
          <a:p>
            <a:fld id="{AF220CE5-011F-49D2-AF9C-57453047F404}" type="slidenum">
              <a:rPr lang="en-CA" smtClean="0"/>
              <a:t>‹#›</a:t>
            </a:fld>
            <a:endParaRPr lang="en-CA"/>
          </a:p>
        </p:txBody>
      </p:sp>
    </p:spTree>
    <p:extLst>
      <p:ext uri="{BB962C8B-B14F-4D97-AF65-F5344CB8AC3E}">
        <p14:creationId xmlns:p14="http://schemas.microsoft.com/office/powerpoint/2010/main" val="23660657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0A18DD-ADBE-409A-8DEC-5F0CB83C9602}"/>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6A92C657-2E74-C450-0BE0-15D2ADCEBBE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3">
            <a:extLst>
              <a:ext uri="{FF2B5EF4-FFF2-40B4-BE49-F238E27FC236}">
                <a16:creationId xmlns:a16="http://schemas.microsoft.com/office/drawing/2014/main" id="{1B564488-5838-A446-23FF-43563EF8CAD9}"/>
              </a:ext>
            </a:extLst>
          </p:cNvPr>
          <p:cNvSpPr>
            <a:spLocks noGrp="1"/>
          </p:cNvSpPr>
          <p:nvPr>
            <p:ph type="dt" sz="half" idx="10"/>
          </p:nvPr>
        </p:nvSpPr>
        <p:spPr>
          <a:xfrm>
            <a:off x="79899" y="6533966"/>
            <a:ext cx="0" cy="0"/>
          </a:xfrm>
        </p:spPr>
        <p:txBody>
          <a:bodyPr/>
          <a:lstStyle/>
          <a:p>
            <a:r>
              <a:rPr lang="en-US"/>
              <a:t>2024-02-18</a:t>
            </a:r>
            <a:endParaRPr lang="en-CA"/>
          </a:p>
        </p:txBody>
      </p:sp>
      <p:sp>
        <p:nvSpPr>
          <p:cNvPr id="8" name="Espace réservé du pied de page 4">
            <a:extLst>
              <a:ext uri="{FF2B5EF4-FFF2-40B4-BE49-F238E27FC236}">
                <a16:creationId xmlns:a16="http://schemas.microsoft.com/office/drawing/2014/main" id="{037B89DC-541E-D415-19F1-4A6FF1F10A31}"/>
              </a:ext>
            </a:extLst>
          </p:cNvPr>
          <p:cNvSpPr>
            <a:spLocks noGrp="1"/>
          </p:cNvSpPr>
          <p:nvPr>
            <p:ph type="ftr" sz="quarter" idx="11"/>
          </p:nvPr>
        </p:nvSpPr>
        <p:spPr>
          <a:xfrm>
            <a:off x="79899" y="6533966"/>
            <a:ext cx="0" cy="0"/>
          </a:xfrm>
        </p:spPr>
        <p:txBody>
          <a:bodyPr/>
          <a:lstStyle/>
          <a:p>
            <a:r>
              <a:rPr lang="en-US"/>
              <a:t>DM search with NEWS-G Philippe Gros, Queen's U</a:t>
            </a:r>
            <a:endParaRPr lang="en-CA"/>
          </a:p>
        </p:txBody>
      </p:sp>
      <p:sp>
        <p:nvSpPr>
          <p:cNvPr id="9" name="Espace réservé du numéro de diapositive 5">
            <a:extLst>
              <a:ext uri="{FF2B5EF4-FFF2-40B4-BE49-F238E27FC236}">
                <a16:creationId xmlns:a16="http://schemas.microsoft.com/office/drawing/2014/main" id="{CE6BAE12-1D3A-E4C7-9B72-30F2CA51FEDC}"/>
              </a:ext>
            </a:extLst>
          </p:cNvPr>
          <p:cNvSpPr>
            <a:spLocks noGrp="1"/>
          </p:cNvSpPr>
          <p:nvPr>
            <p:ph type="sldNum" sz="quarter" idx="12"/>
          </p:nvPr>
        </p:nvSpPr>
        <p:spPr>
          <a:xfrm>
            <a:off x="79899" y="6533966"/>
            <a:ext cx="0" cy="0"/>
          </a:xfrm>
        </p:spPr>
        <p:txBody>
          <a:bodyPr/>
          <a:lstStyle/>
          <a:p>
            <a:fld id="{AF220CE5-011F-49D2-AF9C-57453047F404}" type="slidenum">
              <a:rPr lang="en-CA" smtClean="0"/>
              <a:t>‹#›</a:t>
            </a:fld>
            <a:endParaRPr lang="en-CA"/>
          </a:p>
        </p:txBody>
      </p:sp>
    </p:spTree>
    <p:extLst>
      <p:ext uri="{BB962C8B-B14F-4D97-AF65-F5344CB8AC3E}">
        <p14:creationId xmlns:p14="http://schemas.microsoft.com/office/powerpoint/2010/main" val="27965783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CF5B06-934C-8575-D174-FAF079D76E6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DD86F20D-A797-0D09-0423-E325F9C7BC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8" name="Espace réservé de la date 3">
            <a:extLst>
              <a:ext uri="{FF2B5EF4-FFF2-40B4-BE49-F238E27FC236}">
                <a16:creationId xmlns:a16="http://schemas.microsoft.com/office/drawing/2014/main" id="{BB7A957E-F5CD-B926-C132-3A82AC215926}"/>
              </a:ext>
            </a:extLst>
          </p:cNvPr>
          <p:cNvSpPr>
            <a:spLocks noGrp="1"/>
          </p:cNvSpPr>
          <p:nvPr>
            <p:ph type="dt" sz="half" idx="10"/>
          </p:nvPr>
        </p:nvSpPr>
        <p:spPr>
          <a:xfrm>
            <a:off x="79899" y="6533966"/>
            <a:ext cx="0" cy="0"/>
          </a:xfrm>
        </p:spPr>
        <p:txBody>
          <a:bodyPr/>
          <a:lstStyle/>
          <a:p>
            <a:r>
              <a:rPr lang="en-US"/>
              <a:t>2024-02-18</a:t>
            </a:r>
            <a:endParaRPr lang="en-CA"/>
          </a:p>
        </p:txBody>
      </p:sp>
      <p:sp>
        <p:nvSpPr>
          <p:cNvPr id="9" name="Espace réservé du pied de page 4">
            <a:extLst>
              <a:ext uri="{FF2B5EF4-FFF2-40B4-BE49-F238E27FC236}">
                <a16:creationId xmlns:a16="http://schemas.microsoft.com/office/drawing/2014/main" id="{7A81047C-1DD5-3961-45EF-77273DC6B533}"/>
              </a:ext>
            </a:extLst>
          </p:cNvPr>
          <p:cNvSpPr>
            <a:spLocks noGrp="1"/>
          </p:cNvSpPr>
          <p:nvPr>
            <p:ph type="ftr" sz="quarter" idx="11"/>
          </p:nvPr>
        </p:nvSpPr>
        <p:spPr>
          <a:xfrm>
            <a:off x="79899" y="6533966"/>
            <a:ext cx="0" cy="0"/>
          </a:xfrm>
        </p:spPr>
        <p:txBody>
          <a:bodyPr/>
          <a:lstStyle/>
          <a:p>
            <a:r>
              <a:rPr lang="en-US"/>
              <a:t>DM search with NEWS-G Philippe Gros, Queen's U</a:t>
            </a:r>
            <a:endParaRPr lang="en-CA"/>
          </a:p>
        </p:txBody>
      </p:sp>
      <p:sp>
        <p:nvSpPr>
          <p:cNvPr id="10" name="Espace réservé du numéro de diapositive 5">
            <a:extLst>
              <a:ext uri="{FF2B5EF4-FFF2-40B4-BE49-F238E27FC236}">
                <a16:creationId xmlns:a16="http://schemas.microsoft.com/office/drawing/2014/main" id="{A09E2273-510B-E1C8-BD6E-FF9193A6B4F4}"/>
              </a:ext>
            </a:extLst>
          </p:cNvPr>
          <p:cNvSpPr>
            <a:spLocks noGrp="1"/>
          </p:cNvSpPr>
          <p:nvPr>
            <p:ph type="sldNum" sz="quarter" idx="12"/>
          </p:nvPr>
        </p:nvSpPr>
        <p:spPr>
          <a:xfrm>
            <a:off x="79899" y="6533966"/>
            <a:ext cx="0" cy="0"/>
          </a:xfrm>
        </p:spPr>
        <p:txBody>
          <a:bodyPr/>
          <a:lstStyle/>
          <a:p>
            <a:fld id="{AF220CE5-011F-49D2-AF9C-57453047F404}" type="slidenum">
              <a:rPr lang="en-CA" smtClean="0"/>
              <a:t>‹#›</a:t>
            </a:fld>
            <a:endParaRPr lang="en-CA"/>
          </a:p>
        </p:txBody>
      </p:sp>
    </p:spTree>
    <p:extLst>
      <p:ext uri="{BB962C8B-B14F-4D97-AF65-F5344CB8AC3E}">
        <p14:creationId xmlns:p14="http://schemas.microsoft.com/office/powerpoint/2010/main" val="34176620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r>
              <a:rPr lang="en-US"/>
              <a:t>2024-02-18</a:t>
            </a:r>
            <a:endParaRPr lang="fr-CA"/>
          </a:p>
        </p:txBody>
      </p:sp>
      <p:sp>
        <p:nvSpPr>
          <p:cNvPr id="5" name="Footer Placeholder 4"/>
          <p:cNvSpPr>
            <a:spLocks noGrp="1"/>
          </p:cNvSpPr>
          <p:nvPr>
            <p:ph type="ftr" sz="quarter" idx="11"/>
          </p:nvPr>
        </p:nvSpPr>
        <p:spPr/>
        <p:txBody>
          <a:bodyPr/>
          <a:lstStyle/>
          <a:p>
            <a:r>
              <a:rPr lang="en-US"/>
              <a:t>DM search with NEWS-G Philippe Gros, Queen's U</a:t>
            </a:r>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a:t>
            </a:fld>
            <a:endParaRPr lang="fr-CA"/>
          </a:p>
        </p:txBody>
      </p:sp>
    </p:spTree>
    <p:extLst>
      <p:ext uri="{BB962C8B-B14F-4D97-AF65-F5344CB8AC3E}">
        <p14:creationId xmlns:p14="http://schemas.microsoft.com/office/powerpoint/2010/main" val="11199208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en-US"/>
              <a:t>2024-02-18</a:t>
            </a:r>
            <a:endParaRPr lang="fr-CA"/>
          </a:p>
        </p:txBody>
      </p:sp>
      <p:sp>
        <p:nvSpPr>
          <p:cNvPr id="5" name="Footer Placeholder 4"/>
          <p:cNvSpPr>
            <a:spLocks noGrp="1"/>
          </p:cNvSpPr>
          <p:nvPr>
            <p:ph type="ftr" sz="quarter" idx="11"/>
          </p:nvPr>
        </p:nvSpPr>
        <p:spPr/>
        <p:txBody>
          <a:bodyPr/>
          <a:lstStyle/>
          <a:p>
            <a:r>
              <a:rPr lang="en-US"/>
              <a:t>DM search with NEWS-G Philippe Gros, Queen's U</a:t>
            </a:r>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a:t>
            </a:fld>
            <a:endParaRPr lang="fr-CA"/>
          </a:p>
        </p:txBody>
      </p:sp>
    </p:spTree>
    <p:extLst>
      <p:ext uri="{BB962C8B-B14F-4D97-AF65-F5344CB8AC3E}">
        <p14:creationId xmlns:p14="http://schemas.microsoft.com/office/powerpoint/2010/main" val="26845899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r>
              <a:rPr lang="en-US"/>
              <a:t>2024-02-18</a:t>
            </a:r>
            <a:endParaRPr lang="fr-CA"/>
          </a:p>
        </p:txBody>
      </p:sp>
      <p:sp>
        <p:nvSpPr>
          <p:cNvPr id="5" name="Footer Placeholder 4"/>
          <p:cNvSpPr>
            <a:spLocks noGrp="1"/>
          </p:cNvSpPr>
          <p:nvPr>
            <p:ph type="ftr" sz="quarter" idx="11"/>
          </p:nvPr>
        </p:nvSpPr>
        <p:spPr/>
        <p:txBody>
          <a:bodyPr/>
          <a:lstStyle/>
          <a:p>
            <a:r>
              <a:rPr lang="en-US"/>
              <a:t>DM search with NEWS-G Philippe Gros, Queen's U</a:t>
            </a:r>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a:t>
            </a:fld>
            <a:endParaRPr lang="fr-CA"/>
          </a:p>
        </p:txBody>
      </p:sp>
    </p:spTree>
    <p:extLst>
      <p:ext uri="{BB962C8B-B14F-4D97-AF65-F5344CB8AC3E}">
        <p14:creationId xmlns:p14="http://schemas.microsoft.com/office/powerpoint/2010/main" val="8775046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r>
              <a:rPr lang="en-US"/>
              <a:t>2024-02-18</a:t>
            </a:r>
            <a:endParaRPr lang="fr-CA"/>
          </a:p>
        </p:txBody>
      </p:sp>
      <p:sp>
        <p:nvSpPr>
          <p:cNvPr id="6" name="Footer Placeholder 5"/>
          <p:cNvSpPr>
            <a:spLocks noGrp="1"/>
          </p:cNvSpPr>
          <p:nvPr>
            <p:ph type="ftr" sz="quarter" idx="11"/>
          </p:nvPr>
        </p:nvSpPr>
        <p:spPr/>
        <p:txBody>
          <a:bodyPr/>
          <a:lstStyle/>
          <a:p>
            <a:r>
              <a:rPr lang="en-US"/>
              <a:t>DM search with NEWS-G Philippe Gros, Queen's U</a:t>
            </a:r>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a:t>
            </a:fld>
            <a:endParaRPr lang="fr-CA"/>
          </a:p>
        </p:txBody>
      </p:sp>
    </p:spTree>
    <p:extLst>
      <p:ext uri="{BB962C8B-B14F-4D97-AF65-F5344CB8AC3E}">
        <p14:creationId xmlns:p14="http://schemas.microsoft.com/office/powerpoint/2010/main" val="37577645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839789"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72201"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r>
              <a:rPr lang="en-US"/>
              <a:t>2024-02-18</a:t>
            </a:r>
            <a:endParaRPr lang="fr-CA"/>
          </a:p>
        </p:txBody>
      </p:sp>
      <p:sp>
        <p:nvSpPr>
          <p:cNvPr id="8" name="Footer Placeholder 7"/>
          <p:cNvSpPr>
            <a:spLocks noGrp="1"/>
          </p:cNvSpPr>
          <p:nvPr>
            <p:ph type="ftr" sz="quarter" idx="11"/>
          </p:nvPr>
        </p:nvSpPr>
        <p:spPr/>
        <p:txBody>
          <a:bodyPr/>
          <a:lstStyle/>
          <a:p>
            <a:r>
              <a:rPr lang="en-US"/>
              <a:t>DM search with NEWS-G Philippe Gros, Queen's U</a:t>
            </a:r>
            <a:endParaRPr lang="fr-CA"/>
          </a:p>
        </p:txBody>
      </p:sp>
      <p:sp>
        <p:nvSpPr>
          <p:cNvPr id="9" name="Slide Number Placeholder 8"/>
          <p:cNvSpPr>
            <a:spLocks noGrp="1"/>
          </p:cNvSpPr>
          <p:nvPr>
            <p:ph type="sldNum" sz="quarter" idx="12"/>
          </p:nvPr>
        </p:nvSpPr>
        <p:spPr/>
        <p:txBody>
          <a:bodyPr/>
          <a:lstStyle/>
          <a:p>
            <a:fld id="{FE39A7DB-78EC-4A66-B03D-C40998A5AAE5}" type="slidenum">
              <a:rPr lang="fr-CA" smtClean="0"/>
              <a:t>‹#›</a:t>
            </a:fld>
            <a:endParaRPr lang="fr-CA"/>
          </a:p>
        </p:txBody>
      </p:sp>
    </p:spTree>
    <p:extLst>
      <p:ext uri="{BB962C8B-B14F-4D97-AF65-F5344CB8AC3E}">
        <p14:creationId xmlns:p14="http://schemas.microsoft.com/office/powerpoint/2010/main" val="3630404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r>
              <a:rPr lang="en-US"/>
              <a:t>2024-02-18</a:t>
            </a:r>
            <a:endParaRPr lang="fr-CA"/>
          </a:p>
        </p:txBody>
      </p:sp>
      <p:sp>
        <p:nvSpPr>
          <p:cNvPr id="4" name="Footer Placeholder 3"/>
          <p:cNvSpPr>
            <a:spLocks noGrp="1"/>
          </p:cNvSpPr>
          <p:nvPr>
            <p:ph type="ftr" sz="quarter" idx="11"/>
          </p:nvPr>
        </p:nvSpPr>
        <p:spPr/>
        <p:txBody>
          <a:bodyPr/>
          <a:lstStyle/>
          <a:p>
            <a:r>
              <a:rPr lang="en-US"/>
              <a:t>DM search with NEWS-G Philippe Gros, Queen's U</a:t>
            </a:r>
            <a:endParaRPr lang="fr-CA"/>
          </a:p>
        </p:txBody>
      </p:sp>
      <p:sp>
        <p:nvSpPr>
          <p:cNvPr id="5" name="Slide Number Placeholder 4"/>
          <p:cNvSpPr>
            <a:spLocks noGrp="1"/>
          </p:cNvSpPr>
          <p:nvPr>
            <p:ph type="sldNum" sz="quarter" idx="12"/>
          </p:nvPr>
        </p:nvSpPr>
        <p:spPr/>
        <p:txBody>
          <a:bodyPr/>
          <a:lstStyle/>
          <a:p>
            <a:fld id="{FE39A7DB-78EC-4A66-B03D-C40998A5AAE5}" type="slidenum">
              <a:rPr lang="fr-CA" smtClean="0"/>
              <a:t>‹#›</a:t>
            </a:fld>
            <a:endParaRPr lang="fr-CA"/>
          </a:p>
        </p:txBody>
      </p:sp>
    </p:spTree>
    <p:extLst>
      <p:ext uri="{BB962C8B-B14F-4D97-AF65-F5344CB8AC3E}">
        <p14:creationId xmlns:p14="http://schemas.microsoft.com/office/powerpoint/2010/main" val="967996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section title page – yellow">
    <p:bg>
      <p:bgPr>
        <a:solidFill>
          <a:srgbClr val="FABD0F"/>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Rectangle 6">
            <a:extLst>
              <a:ext uri="{FF2B5EF4-FFF2-40B4-BE49-F238E27FC236}">
                <a16:creationId xmlns:a16="http://schemas.microsoft.com/office/drawing/2014/main" id="{FF702637-AA50-8B42-A91A-9134A912646D}"/>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B9D0E7C5-1C67-494E-AC0B-7A5148BD61AA}"/>
              </a:ext>
            </a:extLst>
          </p:cNvPr>
          <p:cNvPicPr>
            <a:picLocks noChangeAspect="1"/>
          </p:cNvPicPr>
          <p:nvPr/>
        </p:nvPicPr>
        <p:blipFill>
          <a:blip r:embed="rId2"/>
          <a:srcRect/>
          <a:stretch/>
        </p:blipFill>
        <p:spPr>
          <a:xfrm flipH="1">
            <a:off x="0" y="0"/>
            <a:ext cx="12192000" cy="165100"/>
          </a:xfrm>
          <a:prstGeom prst="rect">
            <a:avLst/>
          </a:prstGeom>
        </p:spPr>
      </p:pic>
      <p:pic>
        <p:nvPicPr>
          <p:cNvPr id="12" name="Image 11">
            <a:extLst>
              <a:ext uri="{FF2B5EF4-FFF2-40B4-BE49-F238E27FC236}">
                <a16:creationId xmlns:a16="http://schemas.microsoft.com/office/drawing/2014/main" id="{6F6C270C-8909-56E7-AF92-555042B963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6257627F-CD6F-8A50-69DB-D6895B27C6B8}"/>
              </a:ext>
            </a:extLst>
          </p:cNvPr>
          <p:cNvPicPr>
            <a:picLocks noChangeAspect="1"/>
          </p:cNvPicPr>
          <p:nvPr/>
        </p:nvPicPr>
        <p:blipFill>
          <a:blip r:embed="rId4"/>
          <a:stretch>
            <a:fillRect/>
          </a:stretch>
        </p:blipFill>
        <p:spPr>
          <a:xfrm>
            <a:off x="9553575" y="6102290"/>
            <a:ext cx="1943100" cy="457200"/>
          </a:xfrm>
          <a:prstGeom prst="rect">
            <a:avLst/>
          </a:prstGeom>
        </p:spPr>
      </p:pic>
    </p:spTree>
    <p:extLst>
      <p:ext uri="{BB962C8B-B14F-4D97-AF65-F5344CB8AC3E}">
        <p14:creationId xmlns:p14="http://schemas.microsoft.com/office/powerpoint/2010/main" val="344426536"/>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2024-02-18</a:t>
            </a:r>
            <a:endParaRPr lang="fr-CA"/>
          </a:p>
        </p:txBody>
      </p:sp>
      <p:sp>
        <p:nvSpPr>
          <p:cNvPr id="3" name="Footer Placeholder 2"/>
          <p:cNvSpPr>
            <a:spLocks noGrp="1"/>
          </p:cNvSpPr>
          <p:nvPr>
            <p:ph type="ftr" sz="quarter" idx="11"/>
          </p:nvPr>
        </p:nvSpPr>
        <p:spPr/>
        <p:txBody>
          <a:bodyPr/>
          <a:lstStyle/>
          <a:p>
            <a:r>
              <a:rPr lang="en-US"/>
              <a:t>DM search with NEWS-G Philippe Gros, Queen's U</a:t>
            </a:r>
            <a:endParaRPr lang="fr-CA"/>
          </a:p>
        </p:txBody>
      </p:sp>
      <p:sp>
        <p:nvSpPr>
          <p:cNvPr id="4" name="Slide Number Placeholder 3"/>
          <p:cNvSpPr>
            <a:spLocks noGrp="1"/>
          </p:cNvSpPr>
          <p:nvPr>
            <p:ph type="sldNum" sz="quarter" idx="12"/>
          </p:nvPr>
        </p:nvSpPr>
        <p:spPr/>
        <p:txBody>
          <a:bodyPr/>
          <a:lstStyle/>
          <a:p>
            <a:fld id="{FE39A7DB-78EC-4A66-B03D-C40998A5AAE5}" type="slidenum">
              <a:rPr lang="fr-CA" smtClean="0"/>
              <a:t>‹#›</a:t>
            </a:fld>
            <a:endParaRPr lang="fr-CA"/>
          </a:p>
        </p:txBody>
      </p:sp>
    </p:spTree>
    <p:extLst>
      <p:ext uri="{BB962C8B-B14F-4D97-AF65-F5344CB8AC3E}">
        <p14:creationId xmlns:p14="http://schemas.microsoft.com/office/powerpoint/2010/main" val="39721576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en-US"/>
              <a:t>2024-02-18</a:t>
            </a:r>
            <a:endParaRPr lang="fr-CA"/>
          </a:p>
        </p:txBody>
      </p:sp>
      <p:sp>
        <p:nvSpPr>
          <p:cNvPr id="6" name="Footer Placeholder 5"/>
          <p:cNvSpPr>
            <a:spLocks noGrp="1"/>
          </p:cNvSpPr>
          <p:nvPr>
            <p:ph type="ftr" sz="quarter" idx="11"/>
          </p:nvPr>
        </p:nvSpPr>
        <p:spPr/>
        <p:txBody>
          <a:bodyPr/>
          <a:lstStyle/>
          <a:p>
            <a:r>
              <a:rPr lang="en-US"/>
              <a:t>DM search with NEWS-G Philippe Gros, Queen's U</a:t>
            </a:r>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a:t>
            </a:fld>
            <a:endParaRPr lang="fr-CA"/>
          </a:p>
        </p:txBody>
      </p:sp>
    </p:spTree>
    <p:extLst>
      <p:ext uri="{BB962C8B-B14F-4D97-AF65-F5344CB8AC3E}">
        <p14:creationId xmlns:p14="http://schemas.microsoft.com/office/powerpoint/2010/main" val="20864719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en-US"/>
              <a:t>2024-02-18</a:t>
            </a:r>
            <a:endParaRPr lang="fr-CA"/>
          </a:p>
        </p:txBody>
      </p:sp>
      <p:sp>
        <p:nvSpPr>
          <p:cNvPr id="6" name="Footer Placeholder 5"/>
          <p:cNvSpPr>
            <a:spLocks noGrp="1"/>
          </p:cNvSpPr>
          <p:nvPr>
            <p:ph type="ftr" sz="quarter" idx="11"/>
          </p:nvPr>
        </p:nvSpPr>
        <p:spPr/>
        <p:txBody>
          <a:bodyPr/>
          <a:lstStyle/>
          <a:p>
            <a:r>
              <a:rPr lang="en-US"/>
              <a:t>DM search with NEWS-G Philippe Gros, Queen's U</a:t>
            </a:r>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a:t>
            </a:fld>
            <a:endParaRPr lang="fr-CA"/>
          </a:p>
        </p:txBody>
      </p:sp>
    </p:spTree>
    <p:extLst>
      <p:ext uri="{BB962C8B-B14F-4D97-AF65-F5344CB8AC3E}">
        <p14:creationId xmlns:p14="http://schemas.microsoft.com/office/powerpoint/2010/main" val="17048134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en-US"/>
              <a:t>2024-02-18</a:t>
            </a:r>
            <a:endParaRPr lang="fr-CA"/>
          </a:p>
        </p:txBody>
      </p:sp>
      <p:sp>
        <p:nvSpPr>
          <p:cNvPr id="5" name="Footer Placeholder 4"/>
          <p:cNvSpPr>
            <a:spLocks noGrp="1"/>
          </p:cNvSpPr>
          <p:nvPr>
            <p:ph type="ftr" sz="quarter" idx="11"/>
          </p:nvPr>
        </p:nvSpPr>
        <p:spPr/>
        <p:txBody>
          <a:bodyPr/>
          <a:lstStyle/>
          <a:p>
            <a:r>
              <a:rPr lang="en-US"/>
              <a:t>DM search with NEWS-G Philippe Gros, Queen's U</a:t>
            </a:r>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a:t>
            </a:fld>
            <a:endParaRPr lang="fr-CA"/>
          </a:p>
        </p:txBody>
      </p:sp>
    </p:spTree>
    <p:extLst>
      <p:ext uri="{BB962C8B-B14F-4D97-AF65-F5344CB8AC3E}">
        <p14:creationId xmlns:p14="http://schemas.microsoft.com/office/powerpoint/2010/main" val="10880762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en-US"/>
              <a:t>2024-02-18</a:t>
            </a:r>
            <a:endParaRPr lang="fr-CA"/>
          </a:p>
        </p:txBody>
      </p:sp>
      <p:sp>
        <p:nvSpPr>
          <p:cNvPr id="5" name="Footer Placeholder 4"/>
          <p:cNvSpPr>
            <a:spLocks noGrp="1"/>
          </p:cNvSpPr>
          <p:nvPr>
            <p:ph type="ftr" sz="quarter" idx="11"/>
          </p:nvPr>
        </p:nvSpPr>
        <p:spPr/>
        <p:txBody>
          <a:bodyPr/>
          <a:lstStyle/>
          <a:p>
            <a:r>
              <a:rPr lang="en-US"/>
              <a:t>DM search with NEWS-G Philippe Gros, Queen's U</a:t>
            </a:r>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a:t>
            </a:fld>
            <a:endParaRPr lang="fr-CA"/>
          </a:p>
        </p:txBody>
      </p:sp>
    </p:spTree>
    <p:extLst>
      <p:ext uri="{BB962C8B-B14F-4D97-AF65-F5344CB8AC3E}">
        <p14:creationId xmlns:p14="http://schemas.microsoft.com/office/powerpoint/2010/main" val="4427461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2024-02-18</a:t>
            </a:r>
            <a:endParaRPr lang="en-US" dirty="0"/>
          </a:p>
        </p:txBody>
      </p:sp>
      <p:sp>
        <p:nvSpPr>
          <p:cNvPr id="5" name="Footer Placeholder 4"/>
          <p:cNvSpPr>
            <a:spLocks noGrp="1"/>
          </p:cNvSpPr>
          <p:nvPr>
            <p:ph type="ftr" sz="quarter" idx="11"/>
          </p:nvPr>
        </p:nvSpPr>
        <p:spPr/>
        <p:txBody>
          <a:bodyPr/>
          <a:lstStyle/>
          <a:p>
            <a:r>
              <a:rPr lang="en-US"/>
              <a:t>DM search with NEWS-G Philippe Gros, Queen's U</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968561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5684" y="76782"/>
            <a:ext cx="7559507" cy="977222"/>
          </a:xfrm>
        </p:spPr>
        <p:txBody>
          <a:bodyPr/>
          <a:lstStyle/>
          <a:p>
            <a:r>
              <a:rPr lang="en-US"/>
              <a:t>Click to edit Master title style</a:t>
            </a:r>
            <a:endParaRPr lang="en-US" dirty="0"/>
          </a:p>
        </p:txBody>
      </p:sp>
      <p:sp>
        <p:nvSpPr>
          <p:cNvPr id="3" name="Content Placeholder 2"/>
          <p:cNvSpPr>
            <a:spLocks noGrp="1"/>
          </p:cNvSpPr>
          <p:nvPr>
            <p:ph idx="1"/>
          </p:nvPr>
        </p:nvSpPr>
        <p:spPr>
          <a:xfrm>
            <a:off x="838200" y="1354150"/>
            <a:ext cx="10515600" cy="48228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r>
              <a:rPr lang="en-US"/>
              <a:t>2024-02-18</a:t>
            </a:r>
            <a:endParaRPr lang="en-US" dirty="0"/>
          </a:p>
        </p:txBody>
      </p:sp>
      <p:sp>
        <p:nvSpPr>
          <p:cNvPr id="5" name="Footer Placeholder 4"/>
          <p:cNvSpPr>
            <a:spLocks noGrp="1"/>
          </p:cNvSpPr>
          <p:nvPr>
            <p:ph type="ftr" sz="quarter" idx="11"/>
          </p:nvPr>
        </p:nvSpPr>
        <p:spPr/>
        <p:txBody>
          <a:bodyPr/>
          <a:lstStyle/>
          <a:p>
            <a:r>
              <a:rPr lang="en-US" dirty="0"/>
              <a:t>DM search with NEWS-G</a:t>
            </a:r>
          </a:p>
          <a:p>
            <a:r>
              <a:rPr lang="en-US" dirty="0"/>
              <a:t>Philippe Gros, Queen's U</a:t>
            </a:r>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r>
              <a:rPr lang="en-US" dirty="0"/>
              <a:t>/15</a:t>
            </a:r>
          </a:p>
        </p:txBody>
      </p:sp>
    </p:spTree>
    <p:extLst>
      <p:ext uri="{BB962C8B-B14F-4D97-AF65-F5344CB8AC3E}">
        <p14:creationId xmlns:p14="http://schemas.microsoft.com/office/powerpoint/2010/main" val="42820502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2024-02-18</a:t>
            </a:r>
            <a:endParaRPr lang="en-US" dirty="0"/>
          </a:p>
        </p:txBody>
      </p:sp>
      <p:sp>
        <p:nvSpPr>
          <p:cNvPr id="5" name="Footer Placeholder 4"/>
          <p:cNvSpPr>
            <a:spLocks noGrp="1"/>
          </p:cNvSpPr>
          <p:nvPr>
            <p:ph type="ftr" sz="quarter" idx="11"/>
          </p:nvPr>
        </p:nvSpPr>
        <p:spPr/>
        <p:txBody>
          <a:bodyPr/>
          <a:lstStyle/>
          <a:p>
            <a:r>
              <a:rPr lang="en-US"/>
              <a:t>DM search with NEWS-G Philippe Gros, Queen's U</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574969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2024-02-18</a:t>
            </a:r>
            <a:endParaRPr lang="en-US" dirty="0"/>
          </a:p>
        </p:txBody>
      </p:sp>
      <p:sp>
        <p:nvSpPr>
          <p:cNvPr id="6" name="Footer Placeholder 5"/>
          <p:cNvSpPr>
            <a:spLocks noGrp="1"/>
          </p:cNvSpPr>
          <p:nvPr>
            <p:ph type="ftr" sz="quarter" idx="11"/>
          </p:nvPr>
        </p:nvSpPr>
        <p:spPr/>
        <p:txBody>
          <a:bodyPr/>
          <a:lstStyle/>
          <a:p>
            <a:r>
              <a:rPr lang="en-US"/>
              <a:t>DM search with NEWS-G Philippe Gros, Queen's U</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6754810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2024-02-18</a:t>
            </a:r>
            <a:endParaRPr lang="en-US" dirty="0"/>
          </a:p>
        </p:txBody>
      </p:sp>
      <p:sp>
        <p:nvSpPr>
          <p:cNvPr id="8" name="Footer Placeholder 7"/>
          <p:cNvSpPr>
            <a:spLocks noGrp="1"/>
          </p:cNvSpPr>
          <p:nvPr>
            <p:ph type="ftr" sz="quarter" idx="11"/>
          </p:nvPr>
        </p:nvSpPr>
        <p:spPr/>
        <p:txBody>
          <a:bodyPr/>
          <a:lstStyle/>
          <a:p>
            <a:r>
              <a:rPr lang="en-US"/>
              <a:t>DM search with NEWS-G Philippe Gros, Queen's U</a:t>
            </a:r>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11385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ubsection title page – grey">
    <p:bg>
      <p:bgPr>
        <a:solidFill>
          <a:schemeClr val="bg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pic>
        <p:nvPicPr>
          <p:cNvPr id="3" name="Picture 2">
            <a:extLst>
              <a:ext uri="{FF2B5EF4-FFF2-40B4-BE49-F238E27FC236}">
                <a16:creationId xmlns:a16="http://schemas.microsoft.com/office/drawing/2014/main" id="{5EAD217B-C783-2542-B203-819ED621AC9A}"/>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219A19E2-17DE-DDE3-7046-4621332751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D8A8432C-96CB-4991-87BC-873038660E8A}"/>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CF84C556-2A92-608F-F70E-61924430566F}"/>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2681087212"/>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2024-02-18</a:t>
            </a:r>
            <a:endParaRPr lang="en-US" dirty="0"/>
          </a:p>
        </p:txBody>
      </p:sp>
      <p:sp>
        <p:nvSpPr>
          <p:cNvPr id="4" name="Footer Placeholder 3"/>
          <p:cNvSpPr>
            <a:spLocks noGrp="1"/>
          </p:cNvSpPr>
          <p:nvPr>
            <p:ph type="ftr" sz="quarter" idx="11"/>
          </p:nvPr>
        </p:nvSpPr>
        <p:spPr/>
        <p:txBody>
          <a:bodyPr/>
          <a:lstStyle/>
          <a:p>
            <a:r>
              <a:rPr lang="en-US"/>
              <a:t>DM search with NEWS-G Philippe Gros, Queen's U</a:t>
            </a:r>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658124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2024-02-18</a:t>
            </a:r>
            <a:endParaRPr lang="en-US" dirty="0"/>
          </a:p>
        </p:txBody>
      </p:sp>
      <p:sp>
        <p:nvSpPr>
          <p:cNvPr id="3" name="Footer Placeholder 2"/>
          <p:cNvSpPr>
            <a:spLocks noGrp="1"/>
          </p:cNvSpPr>
          <p:nvPr>
            <p:ph type="ftr" sz="quarter" idx="11"/>
          </p:nvPr>
        </p:nvSpPr>
        <p:spPr/>
        <p:txBody>
          <a:bodyPr/>
          <a:lstStyle/>
          <a:p>
            <a:r>
              <a:rPr lang="en-US"/>
              <a:t>DM search with NEWS-G Philippe Gros, Queen's U</a:t>
            </a:r>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320615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2024-02-18</a:t>
            </a:r>
            <a:endParaRPr lang="en-US" dirty="0"/>
          </a:p>
        </p:txBody>
      </p:sp>
      <p:sp>
        <p:nvSpPr>
          <p:cNvPr id="6" name="Footer Placeholder 5"/>
          <p:cNvSpPr>
            <a:spLocks noGrp="1"/>
          </p:cNvSpPr>
          <p:nvPr>
            <p:ph type="ftr" sz="quarter" idx="11"/>
          </p:nvPr>
        </p:nvSpPr>
        <p:spPr/>
        <p:txBody>
          <a:bodyPr/>
          <a:lstStyle/>
          <a:p>
            <a:r>
              <a:rPr lang="en-US"/>
              <a:t>DM search with NEWS-G Philippe Gros, Queen's U</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60439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2024-02-18</a:t>
            </a:r>
            <a:endParaRPr lang="en-US" dirty="0"/>
          </a:p>
        </p:txBody>
      </p:sp>
      <p:sp>
        <p:nvSpPr>
          <p:cNvPr id="6" name="Footer Placeholder 5"/>
          <p:cNvSpPr>
            <a:spLocks noGrp="1"/>
          </p:cNvSpPr>
          <p:nvPr>
            <p:ph type="ftr" sz="quarter" idx="11"/>
          </p:nvPr>
        </p:nvSpPr>
        <p:spPr/>
        <p:txBody>
          <a:bodyPr/>
          <a:lstStyle/>
          <a:p>
            <a:r>
              <a:rPr lang="en-US"/>
              <a:t>DM search with NEWS-G Philippe Gros, Queen's U</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532664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Diapositive de titr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908B9-9AF8-094E-B6F0-BA0132A3F2C7}"/>
              </a:ext>
            </a:extLst>
          </p:cNvPr>
          <p:cNvSpPr>
            <a:spLocks noGrp="1"/>
          </p:cNvSpPr>
          <p:nvPr>
            <p:ph type="ctrTitle"/>
          </p:nvPr>
        </p:nvSpPr>
        <p:spPr>
          <a:xfrm>
            <a:off x="590924" y="838200"/>
            <a:ext cx="10891875" cy="2284568"/>
          </a:xfrm>
          <a:prstGeom prst="rect">
            <a:avLst/>
          </a:prstGeom>
        </p:spPr>
        <p:txBody>
          <a:bodyPr anchor="b">
            <a:noAutofit/>
          </a:bodyPr>
          <a:lstStyle>
            <a:lvl1pPr algn="l">
              <a:defRPr sz="4400" b="1" i="0" spc="10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3" name="Subtitle 2">
            <a:extLst>
              <a:ext uri="{FF2B5EF4-FFF2-40B4-BE49-F238E27FC236}">
                <a16:creationId xmlns:a16="http://schemas.microsoft.com/office/drawing/2014/main" id="{D159C2B5-FD32-5E49-900B-B13AFC4BAF88}"/>
              </a:ext>
            </a:extLst>
          </p:cNvPr>
          <p:cNvSpPr>
            <a:spLocks noGrp="1"/>
          </p:cNvSpPr>
          <p:nvPr>
            <p:ph type="subTitle" idx="1"/>
          </p:nvPr>
        </p:nvSpPr>
        <p:spPr>
          <a:xfrm>
            <a:off x="590924" y="3238578"/>
            <a:ext cx="10891875" cy="538730"/>
          </a:xfrm>
          <a:prstGeom prst="rect">
            <a:avLst/>
          </a:prstGeom>
        </p:spPr>
        <p:txBody>
          <a:bodyPr anchor="t">
            <a:noAutofit/>
          </a:bodyPr>
          <a:lstStyle>
            <a:lvl1pPr marL="0" indent="0" algn="l">
              <a:buNone/>
              <a:defRPr sz="2000" b="1" i="0" spc="50" baseline="0">
                <a:solidFill>
                  <a:srgbClr val="FABD0F"/>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11" name="Text Placeholder 10">
            <a:extLst>
              <a:ext uri="{FF2B5EF4-FFF2-40B4-BE49-F238E27FC236}">
                <a16:creationId xmlns:a16="http://schemas.microsoft.com/office/drawing/2014/main" id="{D794D79B-4955-544D-9341-1E1E443C4334}"/>
              </a:ext>
            </a:extLst>
          </p:cNvPr>
          <p:cNvSpPr>
            <a:spLocks noGrp="1"/>
          </p:cNvSpPr>
          <p:nvPr>
            <p:ph type="body" sz="quarter" idx="10" hasCustomPrompt="1"/>
          </p:nvPr>
        </p:nvSpPr>
        <p:spPr>
          <a:xfrm>
            <a:off x="604800" y="4728727"/>
            <a:ext cx="10891875" cy="389812"/>
          </a:xfrm>
        </p:spPr>
        <p:txBody>
          <a:bodyPr anchor="b" anchorCtr="0"/>
          <a:lstStyle>
            <a:lvl1pPr marL="0" indent="0">
              <a:buNone/>
              <a:defRPr sz="1400" b="0" i="0"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MONTH XX, YEAR</a:t>
            </a:r>
          </a:p>
        </p:txBody>
      </p:sp>
    </p:spTree>
    <p:extLst>
      <p:ext uri="{BB962C8B-B14F-4D97-AF65-F5344CB8AC3E}">
        <p14:creationId xmlns:p14="http://schemas.microsoft.com/office/powerpoint/2010/main" val="3344247723"/>
      </p:ext>
    </p:extLst>
  </p:cSld>
  <p:clrMapOvr>
    <a:overrideClrMapping bg1="dk1" tx1="lt1" bg2="dk2" tx2="lt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Text page – one column">
    <p:bg>
      <p:bgPr>
        <a:solidFill>
          <a:srgbClr val="EBEB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442852"/>
            <a:ext cx="10897090"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ZoneTexte 4">
            <a:extLst>
              <a:ext uri="{FF2B5EF4-FFF2-40B4-BE49-F238E27FC236}">
                <a16:creationId xmlns:a16="http://schemas.microsoft.com/office/drawing/2014/main" id="{31B22EA4-5BF9-AB64-D37F-9598057551B8}"/>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365043375"/>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Subsection title page – grey">
    <p:bg>
      <p:bgPr>
        <a:solidFill>
          <a:schemeClr val="bg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2" name="ZoneTexte 1">
            <a:extLst>
              <a:ext uri="{FF2B5EF4-FFF2-40B4-BE49-F238E27FC236}">
                <a16:creationId xmlns:a16="http://schemas.microsoft.com/office/drawing/2014/main" id="{CF84C556-2A92-608F-F70E-61924430566F}"/>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626380453"/>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Subsection title page – red">
    <p:bg>
      <p:bgPr>
        <a:solidFill>
          <a:schemeClr val="tx2"/>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Tree>
    <p:extLst>
      <p:ext uri="{BB962C8B-B14F-4D97-AF65-F5344CB8AC3E}">
        <p14:creationId xmlns:p14="http://schemas.microsoft.com/office/powerpoint/2010/main" val="1543666745"/>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Text page – two columns">
    <p:bg>
      <p:bgPr>
        <a:solidFill>
          <a:srgbClr val="EBEBEC"/>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292A029-F549-3740-BF04-29AC6D613DB7}"/>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Content Placeholder 2">
            <a:extLst>
              <a:ext uri="{FF2B5EF4-FFF2-40B4-BE49-F238E27FC236}">
                <a16:creationId xmlns:a16="http://schemas.microsoft.com/office/drawing/2014/main" id="{E4710339-FCEB-864A-BE99-139C449C3056}"/>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1" name="Content Placeholder 2">
            <a:extLst>
              <a:ext uri="{FF2B5EF4-FFF2-40B4-BE49-F238E27FC236}">
                <a16:creationId xmlns:a16="http://schemas.microsoft.com/office/drawing/2014/main" id="{090E677D-56A4-5F4D-AB35-5014A471F121}"/>
              </a:ext>
            </a:extLst>
          </p:cNvPr>
          <p:cNvSpPr>
            <a:spLocks noGrp="1"/>
          </p:cNvSpPr>
          <p:nvPr>
            <p:ph sz="half" idx="13"/>
          </p:nvPr>
        </p:nvSpPr>
        <p:spPr>
          <a:xfrm>
            <a:off x="6228860"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ZoneTexte 3">
            <a:extLst>
              <a:ext uri="{FF2B5EF4-FFF2-40B4-BE49-F238E27FC236}">
                <a16:creationId xmlns:a16="http://schemas.microsoft.com/office/drawing/2014/main" id="{B38CCCD2-316B-66CB-AE52-C10B86AFDB9C}"/>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2626984095"/>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Blank page">
    <p:bg>
      <p:bgPr>
        <a:solidFill>
          <a:srgbClr val="EBEBEC"/>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377642" y="317770"/>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Tree>
    <p:extLst>
      <p:ext uri="{BB962C8B-B14F-4D97-AF65-F5344CB8AC3E}">
        <p14:creationId xmlns:p14="http://schemas.microsoft.com/office/powerpoint/2010/main" val="1690072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Intro paragraph / quote page">
    <p:bg>
      <p:bgPr>
        <a:solidFill>
          <a:schemeClr val="bg1"/>
        </a:solidFill>
        <a:effectLst/>
      </p:bgPr>
    </p:bg>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74B1D494-1163-FD4D-87D9-F88FDD14180A}"/>
              </a:ext>
            </a:extLst>
          </p:cNvPr>
          <p:cNvSpPr>
            <a:spLocks noGrp="1"/>
          </p:cNvSpPr>
          <p:nvPr>
            <p:ph sz="half" idx="1" hasCustomPrompt="1"/>
          </p:nvPr>
        </p:nvSpPr>
        <p:spPr>
          <a:xfrm>
            <a:off x="1515533" y="838200"/>
            <a:ext cx="9160934" cy="4191000"/>
          </a:xfrm>
          <a:prstGeom prst="rect">
            <a:avLst/>
          </a:prstGeom>
        </p:spPr>
        <p:txBody>
          <a:bodyPr anchor="ctr">
            <a:noAutofit/>
          </a:bodyPr>
          <a:lstStyle>
            <a:lvl1pPr marL="0" indent="0" algn="ctr">
              <a:lnSpc>
                <a:spcPct val="150000"/>
              </a:lnSpc>
              <a:spcBef>
                <a:spcPts val="0"/>
              </a:spcBef>
              <a:spcAft>
                <a:spcPts val="1200"/>
              </a:spcAft>
              <a:buFont typeface="Arial" panose="020B0604020202020204" pitchFamily="34" charset="0"/>
              <a:buNone/>
              <a:tabLst/>
              <a:defRPr sz="22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title style</a:t>
            </a:r>
          </a:p>
        </p:txBody>
      </p:sp>
      <p:pic>
        <p:nvPicPr>
          <p:cNvPr id="6" name="Picture 5">
            <a:extLst>
              <a:ext uri="{FF2B5EF4-FFF2-40B4-BE49-F238E27FC236}">
                <a16:creationId xmlns:a16="http://schemas.microsoft.com/office/drawing/2014/main" id="{39CE587E-971A-AE4C-A03D-10208DBE7F6A}"/>
              </a:ext>
            </a:extLst>
          </p:cNvPr>
          <p:cNvPicPr>
            <a:picLocks noChangeAspect="1"/>
          </p:cNvPicPr>
          <p:nvPr/>
        </p:nvPicPr>
        <p:blipFill>
          <a:blip r:embed="rId2"/>
          <a:srcRect/>
          <a:stretch/>
        </p:blipFill>
        <p:spPr>
          <a:xfrm>
            <a:off x="0" y="0"/>
            <a:ext cx="12192000" cy="165100"/>
          </a:xfrm>
          <a:prstGeom prst="rect">
            <a:avLst/>
          </a:prstGeom>
        </p:spPr>
      </p:pic>
      <p:pic>
        <p:nvPicPr>
          <p:cNvPr id="7" name="Image 6">
            <a:extLst>
              <a:ext uri="{FF2B5EF4-FFF2-40B4-BE49-F238E27FC236}">
                <a16:creationId xmlns:a16="http://schemas.microsoft.com/office/drawing/2014/main" id="{CD90094E-93F8-A661-46EA-D51EEEFD85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9" name="Picture 7">
            <a:extLst>
              <a:ext uri="{FF2B5EF4-FFF2-40B4-BE49-F238E27FC236}">
                <a16:creationId xmlns:a16="http://schemas.microsoft.com/office/drawing/2014/main" id="{EC5344BF-599E-9328-44CA-00841077E054}"/>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3" name="ZoneTexte 2">
            <a:extLst>
              <a:ext uri="{FF2B5EF4-FFF2-40B4-BE49-F238E27FC236}">
                <a16:creationId xmlns:a16="http://schemas.microsoft.com/office/drawing/2014/main" id="{606CC4DC-0F00-C263-342D-C6F8F85179A0}"/>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1764087350"/>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 page – one column">
    <p:bg>
      <p:bgPr>
        <a:solidFill>
          <a:srgbClr val="EBEB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442852"/>
            <a:ext cx="10897090"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6" name="Picture 5">
            <a:extLst>
              <a:ext uri="{FF2B5EF4-FFF2-40B4-BE49-F238E27FC236}">
                <a16:creationId xmlns:a16="http://schemas.microsoft.com/office/drawing/2014/main" id="{39CE587E-971A-AE4C-A03D-10208DBE7F6A}"/>
              </a:ext>
            </a:extLst>
          </p:cNvPr>
          <p:cNvPicPr>
            <a:picLocks noChangeAspect="1"/>
          </p:cNvPicPr>
          <p:nvPr/>
        </p:nvPicPr>
        <p:blipFill>
          <a:blip r:embed="rId2"/>
          <a:srcRect/>
          <a:stretch/>
        </p:blipFill>
        <p:spPr>
          <a:xfrm>
            <a:off x="0" y="0"/>
            <a:ext cx="12192000" cy="165100"/>
          </a:xfrm>
          <a:prstGeom prst="rect">
            <a:avLst/>
          </a:prstGeom>
        </p:spPr>
      </p:pic>
      <p:pic>
        <p:nvPicPr>
          <p:cNvPr id="8" name="Image 7">
            <a:extLst>
              <a:ext uri="{FF2B5EF4-FFF2-40B4-BE49-F238E27FC236}">
                <a16:creationId xmlns:a16="http://schemas.microsoft.com/office/drawing/2014/main" id="{7BABBBE7-2F7B-EB90-A50B-F9FD7F018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E5415542-604A-ACA6-8D22-E70C28610625}"/>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5" name="ZoneTexte 4">
            <a:extLst>
              <a:ext uri="{FF2B5EF4-FFF2-40B4-BE49-F238E27FC236}">
                <a16:creationId xmlns:a16="http://schemas.microsoft.com/office/drawing/2014/main" id="{31B22EA4-5BF9-AB64-D37F-9598057551B8}"/>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292286894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page – two columns">
    <p:bg>
      <p:bgPr>
        <a:solidFill>
          <a:srgbClr val="EBEBEC"/>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292A029-F549-3740-BF04-29AC6D613DB7}"/>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Content Placeholder 2">
            <a:extLst>
              <a:ext uri="{FF2B5EF4-FFF2-40B4-BE49-F238E27FC236}">
                <a16:creationId xmlns:a16="http://schemas.microsoft.com/office/drawing/2014/main" id="{E4710339-FCEB-864A-BE99-139C449C3056}"/>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1" name="Content Placeholder 2">
            <a:extLst>
              <a:ext uri="{FF2B5EF4-FFF2-40B4-BE49-F238E27FC236}">
                <a16:creationId xmlns:a16="http://schemas.microsoft.com/office/drawing/2014/main" id="{090E677D-56A4-5F4D-AB35-5014A471F121}"/>
              </a:ext>
            </a:extLst>
          </p:cNvPr>
          <p:cNvSpPr>
            <a:spLocks noGrp="1"/>
          </p:cNvSpPr>
          <p:nvPr>
            <p:ph sz="half" idx="13"/>
          </p:nvPr>
        </p:nvSpPr>
        <p:spPr>
          <a:xfrm>
            <a:off x="6228860"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D84E749-3BF0-CF43-BD8D-E70FC16313E4}"/>
              </a:ext>
            </a:extLst>
          </p:cNvPr>
          <p:cNvPicPr>
            <a:picLocks noChangeAspect="1"/>
          </p:cNvPicPr>
          <p:nvPr/>
        </p:nvPicPr>
        <p:blipFill>
          <a:blip r:embed="rId2"/>
          <a:srcRect/>
          <a:stretch/>
        </p:blipFill>
        <p:spPr>
          <a:xfrm>
            <a:off x="0" y="0"/>
            <a:ext cx="12192000" cy="165100"/>
          </a:xfrm>
          <a:prstGeom prst="rect">
            <a:avLst/>
          </a:prstGeom>
        </p:spPr>
      </p:pic>
      <p:pic>
        <p:nvPicPr>
          <p:cNvPr id="9" name="Image 8">
            <a:extLst>
              <a:ext uri="{FF2B5EF4-FFF2-40B4-BE49-F238E27FC236}">
                <a16:creationId xmlns:a16="http://schemas.microsoft.com/office/drawing/2014/main" id="{D462B767-9C8B-3532-AD0E-A31D1AF72E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5" name="Picture 7">
            <a:extLst>
              <a:ext uri="{FF2B5EF4-FFF2-40B4-BE49-F238E27FC236}">
                <a16:creationId xmlns:a16="http://schemas.microsoft.com/office/drawing/2014/main" id="{24FF0022-8F45-2E3E-8A73-B9AA0709D7AD}"/>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4" name="ZoneTexte 3">
            <a:extLst>
              <a:ext uri="{FF2B5EF4-FFF2-40B4-BE49-F238E27FC236}">
                <a16:creationId xmlns:a16="http://schemas.microsoft.com/office/drawing/2014/main" id="{B38CCCD2-316B-66CB-AE52-C10B86AFDB9C}"/>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TAUP 2023   –   Jean-Marie Coquillat   –   30/08/2023</a:t>
            </a:r>
          </a:p>
        </p:txBody>
      </p:sp>
    </p:spTree>
    <p:extLst>
      <p:ext uri="{BB962C8B-B14F-4D97-AF65-F5344CB8AC3E}">
        <p14:creationId xmlns:p14="http://schemas.microsoft.com/office/powerpoint/2010/main" val="2666527631"/>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page with photo">
    <p:bg>
      <p:bgPr>
        <a:solidFill>
          <a:srgbClr val="EBEBEC"/>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292A029-F549-3740-BF04-29AC6D613DB7}"/>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01DB2C69-F649-2E41-A435-292B23F4B62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0" name="Picture 9">
            <a:extLst>
              <a:ext uri="{FF2B5EF4-FFF2-40B4-BE49-F238E27FC236}">
                <a16:creationId xmlns:a16="http://schemas.microsoft.com/office/drawing/2014/main" id="{9A518E54-571D-EE4F-9DB6-F9EF51BA09D4}"/>
              </a:ext>
            </a:extLst>
          </p:cNvPr>
          <p:cNvPicPr>
            <a:picLocks noChangeAspect="1"/>
          </p:cNvPicPr>
          <p:nvPr/>
        </p:nvPicPr>
        <p:blipFill>
          <a:blip r:embed="rId2"/>
          <a:srcRect/>
          <a:stretch/>
        </p:blipFill>
        <p:spPr>
          <a:xfrm>
            <a:off x="0" y="0"/>
            <a:ext cx="12192000" cy="165100"/>
          </a:xfrm>
          <a:prstGeom prst="rect">
            <a:avLst/>
          </a:prstGeom>
        </p:spPr>
      </p:pic>
      <p:pic>
        <p:nvPicPr>
          <p:cNvPr id="7" name="Image 6">
            <a:extLst>
              <a:ext uri="{FF2B5EF4-FFF2-40B4-BE49-F238E27FC236}">
                <a16:creationId xmlns:a16="http://schemas.microsoft.com/office/drawing/2014/main" id="{8CCE018A-0632-142B-F6BB-3E5626EBC8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380DB721-C3A6-A77D-6B48-54D9FA63EDD1}"/>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11A203E8-8715-A029-DB95-44B1BCA82CED}"/>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3728196575"/>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page with call-out box – grey">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bg2"/>
          </a:solidFill>
          <a:ln w="9525">
            <a:solidFill>
              <a:srgbClr val="A7A9AC"/>
            </a:solid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4" name="Image 13">
            <a:extLst>
              <a:ext uri="{FF2B5EF4-FFF2-40B4-BE49-F238E27FC236}">
                <a16:creationId xmlns:a16="http://schemas.microsoft.com/office/drawing/2014/main" id="{BA0358D0-11E7-414A-91FF-70F545D6F6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8" name="Picture 7">
            <a:extLst>
              <a:ext uri="{FF2B5EF4-FFF2-40B4-BE49-F238E27FC236}">
                <a16:creationId xmlns:a16="http://schemas.microsoft.com/office/drawing/2014/main" id="{DC8BA400-45CC-802E-8E8F-DEE83AFEA714}"/>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592E580D-8A27-9DCC-6B75-EBFE06434DCE}"/>
              </a:ext>
            </a:extLst>
          </p:cNvPr>
          <p:cNvSpPr txBox="1"/>
          <p:nvPr/>
        </p:nvSpPr>
        <p:spPr>
          <a:xfrm>
            <a:off x="1065320" y="6383899"/>
            <a:ext cx="6222037" cy="369332"/>
          </a:xfrm>
          <a:prstGeom prst="rect">
            <a:avLst/>
          </a:prstGeom>
          <a:noFill/>
        </p:spPr>
        <p:txBody>
          <a:bodyPr wrap="square" rtlCol="0">
            <a:spAutoFit/>
          </a:bodyPr>
          <a:lstStyle/>
          <a:p>
            <a:r>
              <a:rPr lang="fr-CA" dirty="0" err="1">
                <a:solidFill>
                  <a:schemeClr val="accent2"/>
                </a:solidFill>
              </a:rPr>
              <a:t>ConferenceName</a:t>
            </a:r>
            <a:r>
              <a:rPr lang="fr-CA" dirty="0">
                <a:solidFill>
                  <a:schemeClr val="accent2"/>
                </a:solidFill>
              </a:rPr>
              <a:t> 202X   –   Jean-Marie Coquillat   –   Date</a:t>
            </a:r>
          </a:p>
        </p:txBody>
      </p:sp>
    </p:spTree>
    <p:extLst>
      <p:ext uri="{BB962C8B-B14F-4D97-AF65-F5344CB8AC3E}">
        <p14:creationId xmlns:p14="http://schemas.microsoft.com/office/powerpoint/2010/main" val="43591038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image" Target="../media/image9.jpeg"/><Relationship Id="rId2" Type="http://schemas.openxmlformats.org/officeDocument/2006/relationships/slideLayout" Target="../slideLayouts/slideLayout36.xml"/><Relationship Id="rId16" Type="http://schemas.openxmlformats.org/officeDocument/2006/relationships/theme" Target="../theme/theme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04B3BC-6B9E-CB4D-9108-631CA69A8E5E}"/>
              </a:ext>
            </a:extLst>
          </p:cNvPr>
          <p:cNvSpPr>
            <a:spLocks noGrp="1"/>
          </p:cNvSpPr>
          <p:nvPr>
            <p:ph type="body" idx="1"/>
          </p:nvPr>
        </p:nvSpPr>
        <p:spPr>
          <a:xfrm>
            <a:off x="598843" y="1436913"/>
            <a:ext cx="10897832" cy="4735287"/>
          </a:xfrm>
          <a:prstGeom prst="rect">
            <a:avLst/>
          </a:prstGeom>
        </p:spPr>
        <p:txBody>
          <a:bodyPr vert="horz" lIns="91440" tIns="45720" rIns="91440" bIns="45720" rtlCol="0">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2" name="Title Placeholder 1">
            <a:extLst>
              <a:ext uri="{FF2B5EF4-FFF2-40B4-BE49-F238E27FC236}">
                <a16:creationId xmlns:a16="http://schemas.microsoft.com/office/drawing/2014/main" id="{CD8A628D-071D-1D45-B08E-140D1CE667CC}"/>
              </a:ext>
            </a:extLst>
          </p:cNvPr>
          <p:cNvSpPr>
            <a:spLocks noGrp="1"/>
          </p:cNvSpPr>
          <p:nvPr>
            <p:ph type="title"/>
          </p:nvPr>
        </p:nvSpPr>
        <p:spPr>
          <a:xfrm>
            <a:off x="598843" y="759701"/>
            <a:ext cx="10897832" cy="643142"/>
          </a:xfrm>
          <a:prstGeom prst="rect">
            <a:avLst/>
          </a:prstGeom>
        </p:spPr>
        <p:txBody>
          <a:bodyPr vert="horz" lIns="91440" tIns="45720" rIns="91440" bIns="45720" rtlCol="0" anchor="t">
            <a:noAutofit/>
          </a:bodyPr>
          <a:lstStyle/>
          <a:p>
            <a:r>
              <a:rPr lang="fr-FR"/>
              <a:t>Modifiez le style du titre</a:t>
            </a:r>
            <a:endParaRPr lang="en-US" dirty="0"/>
          </a:p>
        </p:txBody>
      </p:sp>
    </p:spTree>
    <p:extLst>
      <p:ext uri="{BB962C8B-B14F-4D97-AF65-F5344CB8AC3E}">
        <p14:creationId xmlns:p14="http://schemas.microsoft.com/office/powerpoint/2010/main" val="1709369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 id="2147483683" r:id="rId18"/>
    <p:sldLayoutId id="2147483684" r:id="rId19"/>
    <p:sldLayoutId id="2147483685" r:id="rId20"/>
    <p:sldLayoutId id="2147483686" r:id="rId21"/>
    <p:sldLayoutId id="2147483687" r:id="rId22"/>
    <p:sldLayoutId id="2147483688" r:id="rId23"/>
  </p:sldLayoutIdLst>
  <p:hf hdr="0"/>
  <p:txStyles>
    <p:titleStyle>
      <a:lvl1pPr algn="l" defTabSz="914400" rtl="0" eaLnBrk="1" latinLnBrk="0" hangingPunct="1">
        <a:lnSpc>
          <a:spcPct val="90000"/>
        </a:lnSpc>
        <a:spcBef>
          <a:spcPct val="0"/>
        </a:spcBef>
        <a:buNone/>
        <a:defRPr sz="2600" b="1" i="0" kern="120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p:titleStyle>
    <p:body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28">
          <p15:clr>
            <a:srgbClr val="F26B43"/>
          </p15:clr>
        </p15:guide>
        <p15:guide id="2" pos="432">
          <p15:clr>
            <a:srgbClr val="F26B43"/>
          </p15:clr>
        </p15:guide>
        <p15:guide id="3" orient="horz" pos="1003">
          <p15:clr>
            <a:srgbClr val="F26B43"/>
          </p15:clr>
        </p15:guide>
        <p15:guide id="4" orient="horz" pos="1176">
          <p15:clr>
            <a:srgbClr val="F26B43"/>
          </p15:clr>
        </p15:guide>
        <p15:guide id="5" orient="horz" pos="3600">
          <p15:clr>
            <a:srgbClr val="F26B43"/>
          </p15:clr>
        </p15:guide>
        <p15:guide id="6" orient="horz" pos="4104">
          <p15:clr>
            <a:srgbClr val="F26B43"/>
          </p15:clr>
        </p15:guide>
        <p15:guide id="7" orient="horz" pos="3816">
          <p15:clr>
            <a:srgbClr val="F26B43"/>
          </p15:clr>
        </p15:guide>
        <p15:guide id="8" pos="3696">
          <p15:clr>
            <a:srgbClr val="F26B43"/>
          </p15:clr>
        </p15:guide>
        <p15:guide id="9" pos="3984">
          <p15:clr>
            <a:srgbClr val="F26B43"/>
          </p15:clr>
        </p15:guide>
        <p15:guide id="10" pos="7242">
          <p15:clr>
            <a:srgbClr val="F26B43"/>
          </p15:clr>
        </p15:guide>
        <p15:guide id="11" orient="horz" pos="3168">
          <p15:clr>
            <a:srgbClr val="F26B43"/>
          </p15:clr>
        </p15:guide>
        <p15:guide id="12" orient="horz" pos="3888">
          <p15:clr>
            <a:srgbClr val="F26B43"/>
          </p15:clr>
        </p15:guide>
        <p15:guide id="13" orient="horz" pos="300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2024-02-18</a:t>
            </a:r>
            <a:endParaRPr lang="fr-CA"/>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DM search with NEWS-G Philippe Gros, Queen's U</a:t>
            </a:r>
            <a:endParaRPr lang="fr-CA"/>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9A7DB-78EC-4A66-B03D-C40998A5AAE5}" type="slidenum">
              <a:rPr lang="fr-CA" smtClean="0"/>
              <a:t>‹#›</a:t>
            </a:fld>
            <a:endParaRPr lang="fr-CA"/>
          </a:p>
        </p:txBody>
      </p:sp>
    </p:spTree>
    <p:extLst>
      <p:ext uri="{BB962C8B-B14F-4D97-AF65-F5344CB8AC3E}">
        <p14:creationId xmlns:p14="http://schemas.microsoft.com/office/powerpoint/2010/main" val="215104375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22744" y="365125"/>
            <a:ext cx="7772400" cy="780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2024-02-18</a:t>
            </a:r>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DM search with NEWS-G</a:t>
            </a:r>
          </a:p>
          <a:p>
            <a:r>
              <a:rPr lang="en-US" dirty="0"/>
              <a:t>Philippe Gros, Queen's U</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smtClean="0"/>
              <a:pPr/>
              <a:t>‹#›</a:t>
            </a:fld>
            <a:r>
              <a:rPr lang="en-US" dirty="0"/>
              <a:t>/15</a:t>
            </a:r>
          </a:p>
        </p:txBody>
      </p:sp>
    </p:spTree>
    <p:extLst>
      <p:ext uri="{BB962C8B-B14F-4D97-AF65-F5344CB8AC3E}">
        <p14:creationId xmlns:p14="http://schemas.microsoft.com/office/powerpoint/2010/main" val="1165212797"/>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3" r:id="rId10"/>
    <p:sldLayoutId id="2147483714" r:id="rId11"/>
    <p:sldLayoutId id="2147483715" r:id="rId12"/>
    <p:sldLayoutId id="2147483716" r:id="rId13"/>
    <p:sldLayoutId id="2147483717" r:id="rId14"/>
    <p:sldLayoutId id="2147483718" r:id="rId1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6.xml"/><Relationship Id="rId5" Type="http://schemas.openxmlformats.org/officeDocument/2006/relationships/hyperlink" Target="https://scipost.org/preprints/scipost_202210_00005v1/" TargetMode="Externa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scipost.org/preprints/scipost_202210_00005v1/" TargetMode="External"/><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36.xml"/><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36.xml"/><Relationship Id="rId4" Type="http://schemas.openxmlformats.org/officeDocument/2006/relationships/hyperlink" Target="https://arxiv.org/abs/2301.05183"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png"/><Relationship Id="rId3" Type="http://schemas.openxmlformats.org/officeDocument/2006/relationships/image" Target="../media/image11.png"/><Relationship Id="rId7"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image" Target="../media/image42.jpeg"/><Relationship Id="rId1" Type="http://schemas.openxmlformats.org/officeDocument/2006/relationships/slideLayout" Target="../slideLayouts/slideLayout36.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5" Type="http://schemas.openxmlformats.org/officeDocument/2006/relationships/image" Target="../media/image54.jpe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 Id="rId14" Type="http://schemas.openxmlformats.org/officeDocument/2006/relationships/image" Target="../media/image5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3" Type="http://schemas.openxmlformats.org/officeDocument/2006/relationships/hyperlink" Target="https://arxiv.org/abs/2104.07634" TargetMode="External"/><Relationship Id="rId2" Type="http://schemas.openxmlformats.org/officeDocument/2006/relationships/image" Target="../media/image12.png"/><Relationship Id="rId1" Type="http://schemas.openxmlformats.org/officeDocument/2006/relationships/slideLayout" Target="../slideLayouts/slideLayout38.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57.png"/></Relationships>
</file>

<file path=ppt/slides/_rels/slide21.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hyperlink" Target="https://doi.org/10.1016/j.nima.2020.164844" TargetMode="External"/><Relationship Id="rId1" Type="http://schemas.openxmlformats.org/officeDocument/2006/relationships/slideLayout" Target="../slideLayouts/slideLayout36.xml"/><Relationship Id="rId4" Type="http://schemas.openxmlformats.org/officeDocument/2006/relationships/image" Target="../media/image59.jp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570.png"/><Relationship Id="rId1" Type="http://schemas.openxmlformats.org/officeDocument/2006/relationships/slideLayout" Target="../slideLayouts/slideLayout36.xml"/><Relationship Id="rId4" Type="http://schemas.openxmlformats.org/officeDocument/2006/relationships/image" Target="../media/image60.png"/></Relationships>
</file>

<file path=ppt/slides/_rels/slide23.xml.rels><?xml version="1.0" encoding="UTF-8" standalone="yes"?>
<Relationships xmlns="http://schemas.openxmlformats.org/package/2006/relationships"><Relationship Id="rId3" Type="http://schemas.openxmlformats.org/officeDocument/2006/relationships/hyperlink" Target="https://scipost.org/preprints/scipost_202210_00005v1/" TargetMode="External"/><Relationship Id="rId2" Type="http://schemas.openxmlformats.org/officeDocument/2006/relationships/image" Target="../media/image31.png"/><Relationship Id="rId1" Type="http://schemas.openxmlformats.org/officeDocument/2006/relationships/slideLayout" Target="../slideLayouts/slideLayout36.xml"/><Relationship Id="rId4" Type="http://schemas.openxmlformats.org/officeDocument/2006/relationships/image" Target="../media/image61.png"/></Relationships>
</file>

<file path=ppt/slides/_rels/slide2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25.png"/><Relationship Id="rId1" Type="http://schemas.openxmlformats.org/officeDocument/2006/relationships/slideLayout" Target="../slideLayouts/slideLayout36.xml"/><Relationship Id="rId4" Type="http://schemas.openxmlformats.org/officeDocument/2006/relationships/image" Target="../media/image63.pn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doi.org/10.1007/s10967-018-6130-8" TargetMode="External"/><Relationship Id="rId1" Type="http://schemas.openxmlformats.org/officeDocument/2006/relationships/slideLayout" Target="../slideLayouts/slideLayout36.xml"/><Relationship Id="rId5" Type="http://schemas.openxmlformats.org/officeDocument/2006/relationships/image" Target="../media/image64.png"/><Relationship Id="rId4" Type="http://schemas.openxmlformats.org/officeDocument/2006/relationships/hyperlink" Target="https://iopscience.iop.org/article/10.1088/1742-6596/2156/1/012059"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doi.org/10.1016/j.astropartphys.2022.102707" TargetMode="External"/><Relationship Id="rId2" Type="http://schemas.openxmlformats.org/officeDocument/2006/relationships/hyperlink" Target="https://doi.org/10.1140/epjc/s10052-022-11063-9" TargetMode="External"/><Relationship Id="rId1" Type="http://schemas.openxmlformats.org/officeDocument/2006/relationships/slideLayout" Target="../slideLayouts/slideLayout36.xml"/><Relationship Id="rId5" Type="http://schemas.openxmlformats.org/officeDocument/2006/relationships/image" Target="../media/image65.pn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6.png"/><Relationship Id="rId1" Type="http://schemas.openxmlformats.org/officeDocument/2006/relationships/slideLayout" Target="../slideLayouts/slideLayout36.xml"/><Relationship Id="rId4" Type="http://schemas.openxmlformats.org/officeDocument/2006/relationships/hyperlink" Target="https://arxiv.org/abs/2301.05183"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40.jpeg"/><Relationship Id="rId1" Type="http://schemas.openxmlformats.org/officeDocument/2006/relationships/slideLayout" Target="../slideLayouts/slideLayout36.xml"/><Relationship Id="rId4" Type="http://schemas.openxmlformats.org/officeDocument/2006/relationships/image" Target="../media/image68.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0.png"/><Relationship Id="rId1" Type="http://schemas.openxmlformats.org/officeDocument/2006/relationships/slideLayout" Target="../slideLayouts/slideLayout36.xml"/><Relationship Id="rId5" Type="http://schemas.openxmlformats.org/officeDocument/2006/relationships/image" Target="../media/image61.png"/><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sciencedirect.com/science/article/abs/pii/S0927650517301871" TargetMode="External"/><Relationship Id="rId1" Type="http://schemas.openxmlformats.org/officeDocument/2006/relationships/slideLayout" Target="../slideLayouts/slideLayout36.xml"/><Relationship Id="rId4" Type="http://schemas.openxmlformats.org/officeDocument/2006/relationships/image" Target="../media/image14.jpg"/></Relationships>
</file>

<file path=ppt/slides/_rels/slide4.xml.rels><?xml version="1.0" encoding="UTF-8" standalone="yes"?>
<Relationships xmlns="http://schemas.openxmlformats.org/package/2006/relationships"><Relationship Id="rId3" Type="http://schemas.openxmlformats.org/officeDocument/2006/relationships/hyperlink" Target="https://doi.org/10.1016/j.nima.2019.162390" TargetMode="External"/><Relationship Id="rId2" Type="http://schemas.openxmlformats.org/officeDocument/2006/relationships/image" Target="../media/image15.png"/><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hyperlink" Target="https://iopscience.iop.org/article/10.1088/1742-6596/2156/1/012059" TargetMode="External"/><Relationship Id="rId7"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36.xml"/><Relationship Id="rId6" Type="http://schemas.openxmlformats.org/officeDocument/2006/relationships/image" Target="../media/image18.gif"/><Relationship Id="rId5" Type="http://schemas.openxmlformats.org/officeDocument/2006/relationships/image" Target="../media/image17.png"/><Relationship Id="rId4" Type="http://schemas.openxmlformats.org/officeDocument/2006/relationships/hyperlink" Target="https://arxiv.org/abs/2301.05183"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hyperlink" Target="https://doi.org/10.1088/1748-0221/18/02/T02005" TargetMode="External"/><Relationship Id="rId2" Type="http://schemas.openxmlformats.org/officeDocument/2006/relationships/image" Target="../media/image20.png"/><Relationship Id="rId1" Type="http://schemas.openxmlformats.org/officeDocument/2006/relationships/slideLayout" Target="../slideLayouts/slideLayout36.xml"/><Relationship Id="rId6" Type="http://schemas.openxmlformats.org/officeDocument/2006/relationships/image" Target="../media/image24.jp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36.xml"/><Relationship Id="rId4" Type="http://schemas.openxmlformats.org/officeDocument/2006/relationships/hyperlink" Target="https://iopscience.iop.org/article/10.1088/1742-6596/2156/1/012059"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hyperlink" Target="https://doi.org/10.1016/j.astropartphys.2022.102707" TargetMode="External"/><Relationship Id="rId7" Type="http://schemas.openxmlformats.org/officeDocument/2006/relationships/image" Target="../media/image27.png"/><Relationship Id="rId2" Type="http://schemas.openxmlformats.org/officeDocument/2006/relationships/hyperlink" Target="https://doi.org/10.1140/epjc/s10052-022-11063-9" TargetMode="External"/><Relationship Id="rId1" Type="http://schemas.openxmlformats.org/officeDocument/2006/relationships/slideLayout" Target="../slideLayouts/slideLayout36.xml"/><Relationship Id="rId6" Type="http://schemas.openxmlformats.org/officeDocument/2006/relationships/hyperlink" Target="https://iopscience.iop.org/article/10.1088/1742-6596/2156/1/012059" TargetMode="External"/><Relationship Id="rId5" Type="http://schemas.openxmlformats.org/officeDocument/2006/relationships/image" Target="../media/image25.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63987E-5169-0BA8-FBA8-7298E2FA8127}"/>
              </a:ext>
            </a:extLst>
          </p:cNvPr>
          <p:cNvSpPr>
            <a:spLocks noGrp="1"/>
          </p:cNvSpPr>
          <p:nvPr>
            <p:ph type="ctrTitle"/>
          </p:nvPr>
        </p:nvSpPr>
        <p:spPr/>
        <p:txBody>
          <a:bodyPr>
            <a:normAutofit fontScale="90000"/>
          </a:bodyPr>
          <a:lstStyle/>
          <a:p>
            <a:r>
              <a:rPr lang="en-US" b="1" dirty="0"/>
              <a:t>Newest results from the NEWS-G</a:t>
            </a:r>
            <a:br>
              <a:rPr lang="en-US" b="1" dirty="0"/>
            </a:br>
            <a:r>
              <a:rPr lang="en-US" b="1" dirty="0"/>
              <a:t>dark matter experiment</a:t>
            </a:r>
          </a:p>
        </p:txBody>
      </p:sp>
      <p:sp>
        <p:nvSpPr>
          <p:cNvPr id="3" name="Sous-titre 2">
            <a:extLst>
              <a:ext uri="{FF2B5EF4-FFF2-40B4-BE49-F238E27FC236}">
                <a16:creationId xmlns:a16="http://schemas.microsoft.com/office/drawing/2014/main" id="{CEBA5EEC-01E6-6124-B70A-F0EAD1AA5834}"/>
              </a:ext>
            </a:extLst>
          </p:cNvPr>
          <p:cNvSpPr>
            <a:spLocks noGrp="1"/>
          </p:cNvSpPr>
          <p:nvPr>
            <p:ph type="subTitle" idx="1"/>
          </p:nvPr>
        </p:nvSpPr>
        <p:spPr>
          <a:xfrm>
            <a:off x="5347504" y="3602038"/>
            <a:ext cx="5320496" cy="1655762"/>
          </a:xfrm>
        </p:spPr>
        <p:txBody>
          <a:bodyPr/>
          <a:lstStyle/>
          <a:p>
            <a:r>
              <a:rPr lang="en-CA" dirty="0"/>
              <a:t>Philippe Gros</a:t>
            </a:r>
          </a:p>
          <a:p>
            <a:r>
              <a:rPr lang="en-CA" dirty="0"/>
              <a:t>On behalf of the NEWS-G collaboration</a:t>
            </a:r>
          </a:p>
          <a:p>
            <a:r>
              <a:rPr lang="en-CA" dirty="0"/>
              <a:t>Lake Louise Winter Institute 2024</a:t>
            </a:r>
            <a:endParaRPr lang="fr-CA" dirty="0"/>
          </a:p>
        </p:txBody>
      </p:sp>
      <p:pic>
        <p:nvPicPr>
          <p:cNvPr id="1030" name="Picture 6" descr="Lake Louise Winter Institute 2024">
            <a:extLst>
              <a:ext uri="{FF2B5EF4-FFF2-40B4-BE49-F238E27FC236}">
                <a16:creationId xmlns:a16="http://schemas.microsoft.com/office/drawing/2014/main" id="{B64E75F7-4BF4-3E26-C968-F37A6EA80B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24" y="3648450"/>
            <a:ext cx="5003157" cy="2483962"/>
          </a:xfrm>
          <a:prstGeom prst="rect">
            <a:avLst/>
          </a:prstGeom>
          <a:noFill/>
          <a:extLst>
            <a:ext uri="{909E8E84-426E-40DD-AFC4-6F175D3DCCD1}">
              <a14:hiddenFill xmlns:a14="http://schemas.microsoft.com/office/drawing/2010/main">
                <a:solidFill>
                  <a:srgbClr val="FFFFFF"/>
                </a:solidFill>
              </a14:hiddenFill>
            </a:ext>
          </a:extLst>
        </p:spPr>
      </p:pic>
      <p:sp>
        <p:nvSpPr>
          <p:cNvPr id="21" name="Freeform: Shape 20">
            <a:extLst>
              <a:ext uri="{FF2B5EF4-FFF2-40B4-BE49-F238E27FC236}">
                <a16:creationId xmlns:a16="http://schemas.microsoft.com/office/drawing/2014/main" id="{6C67CF2E-E57E-306C-66DB-ED33574A20B3}"/>
              </a:ext>
            </a:extLst>
          </p:cNvPr>
          <p:cNvSpPr/>
          <p:nvPr/>
        </p:nvSpPr>
        <p:spPr>
          <a:xfrm>
            <a:off x="2600696" y="6130043"/>
            <a:ext cx="197130" cy="30908"/>
          </a:xfrm>
          <a:custGeom>
            <a:avLst/>
            <a:gdLst>
              <a:gd name="connsiteX0" fmla="*/ 197130 w 197130"/>
              <a:gd name="connsiteY0" fmla="*/ 0 h 30908"/>
              <a:gd name="connsiteX1" fmla="*/ 40376 w 197130"/>
              <a:gd name="connsiteY1" fmla="*/ 30875 h 30908"/>
              <a:gd name="connsiteX2" fmla="*/ 0 w 197130"/>
              <a:gd name="connsiteY2" fmla="*/ 4750 h 30908"/>
            </a:gdLst>
            <a:ahLst/>
            <a:cxnLst>
              <a:cxn ang="0">
                <a:pos x="connsiteX0" y="connsiteY0"/>
              </a:cxn>
              <a:cxn ang="0">
                <a:pos x="connsiteX1" y="connsiteY1"/>
              </a:cxn>
              <a:cxn ang="0">
                <a:pos x="connsiteX2" y="connsiteY2"/>
              </a:cxn>
            </a:cxnLst>
            <a:rect l="l" t="t" r="r" b="b"/>
            <a:pathLst>
              <a:path w="197130" h="30908">
                <a:moveTo>
                  <a:pt x="197130" y="0"/>
                </a:moveTo>
                <a:cubicBezTo>
                  <a:pt x="135180" y="15041"/>
                  <a:pt x="73231" y="30083"/>
                  <a:pt x="40376" y="30875"/>
                </a:cubicBezTo>
                <a:cubicBezTo>
                  <a:pt x="7521" y="31667"/>
                  <a:pt x="3760" y="18208"/>
                  <a:pt x="0" y="4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Freeform: Shape 21">
            <a:extLst>
              <a:ext uri="{FF2B5EF4-FFF2-40B4-BE49-F238E27FC236}">
                <a16:creationId xmlns:a16="http://schemas.microsoft.com/office/drawing/2014/main" id="{FE358F09-157F-245A-A4D8-1A8BE560391D}"/>
              </a:ext>
            </a:extLst>
          </p:cNvPr>
          <p:cNvSpPr/>
          <p:nvPr/>
        </p:nvSpPr>
        <p:spPr>
          <a:xfrm flipH="1">
            <a:off x="2890846" y="6137568"/>
            <a:ext cx="197130" cy="30908"/>
          </a:xfrm>
          <a:custGeom>
            <a:avLst/>
            <a:gdLst>
              <a:gd name="connsiteX0" fmla="*/ 197130 w 197130"/>
              <a:gd name="connsiteY0" fmla="*/ 0 h 30908"/>
              <a:gd name="connsiteX1" fmla="*/ 40376 w 197130"/>
              <a:gd name="connsiteY1" fmla="*/ 30875 h 30908"/>
              <a:gd name="connsiteX2" fmla="*/ 0 w 197130"/>
              <a:gd name="connsiteY2" fmla="*/ 4750 h 30908"/>
            </a:gdLst>
            <a:ahLst/>
            <a:cxnLst>
              <a:cxn ang="0">
                <a:pos x="connsiteX0" y="connsiteY0"/>
              </a:cxn>
              <a:cxn ang="0">
                <a:pos x="connsiteX1" y="connsiteY1"/>
              </a:cxn>
              <a:cxn ang="0">
                <a:pos x="connsiteX2" y="connsiteY2"/>
              </a:cxn>
            </a:cxnLst>
            <a:rect l="l" t="t" r="r" b="b"/>
            <a:pathLst>
              <a:path w="197130" h="30908">
                <a:moveTo>
                  <a:pt x="197130" y="0"/>
                </a:moveTo>
                <a:cubicBezTo>
                  <a:pt x="135180" y="15041"/>
                  <a:pt x="73231" y="30083"/>
                  <a:pt x="40376" y="30875"/>
                </a:cubicBezTo>
                <a:cubicBezTo>
                  <a:pt x="7521" y="31667"/>
                  <a:pt x="3760" y="18208"/>
                  <a:pt x="0" y="475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4" name="Straight Connector 23">
            <a:extLst>
              <a:ext uri="{FF2B5EF4-FFF2-40B4-BE49-F238E27FC236}">
                <a16:creationId xmlns:a16="http://schemas.microsoft.com/office/drawing/2014/main" id="{41458F9F-F5E0-9012-FD37-724D1BAC7EB1}"/>
              </a:ext>
            </a:extLst>
          </p:cNvPr>
          <p:cNvCxnSpPr>
            <a:cxnSpLocks/>
          </p:cNvCxnSpPr>
          <p:nvPr/>
        </p:nvCxnSpPr>
        <p:spPr>
          <a:xfrm>
            <a:off x="2671948" y="6125293"/>
            <a:ext cx="0" cy="3843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FA8041B-24DA-FB70-F144-4E087F49C632}"/>
              </a:ext>
            </a:extLst>
          </p:cNvPr>
          <p:cNvCxnSpPr>
            <a:cxnSpLocks/>
          </p:cNvCxnSpPr>
          <p:nvPr/>
        </p:nvCxnSpPr>
        <p:spPr>
          <a:xfrm>
            <a:off x="2741223" y="6109068"/>
            <a:ext cx="0" cy="3843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C2BC6C9-5358-33BE-BB56-259F25E8F79C}"/>
              </a:ext>
            </a:extLst>
          </p:cNvPr>
          <p:cNvCxnSpPr>
            <a:cxnSpLocks/>
          </p:cNvCxnSpPr>
          <p:nvPr/>
        </p:nvCxnSpPr>
        <p:spPr>
          <a:xfrm>
            <a:off x="2943098" y="6116193"/>
            <a:ext cx="0" cy="3843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73BECEA-892B-8A8B-1A8C-48C4CA1C8FF5}"/>
              </a:ext>
            </a:extLst>
          </p:cNvPr>
          <p:cNvCxnSpPr>
            <a:cxnSpLocks/>
          </p:cNvCxnSpPr>
          <p:nvPr/>
        </p:nvCxnSpPr>
        <p:spPr>
          <a:xfrm>
            <a:off x="3026223" y="6132817"/>
            <a:ext cx="0" cy="3843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11" descr="A cartoon of a round object with blue boots and a face&#10;&#10;Description automatically generated">
            <a:extLst>
              <a:ext uri="{FF2B5EF4-FFF2-40B4-BE49-F238E27FC236}">
                <a16:creationId xmlns:a16="http://schemas.microsoft.com/office/drawing/2014/main" id="{5F31E007-306C-A79E-2267-C06B4EB411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0271" y="5141445"/>
            <a:ext cx="1084211" cy="1084211"/>
          </a:xfrm>
          <a:prstGeom prst="rect">
            <a:avLst/>
          </a:prstGeom>
        </p:spPr>
      </p:pic>
    </p:spTree>
    <p:extLst>
      <p:ext uri="{BB962C8B-B14F-4D97-AF65-F5344CB8AC3E}">
        <p14:creationId xmlns:p14="http://schemas.microsoft.com/office/powerpoint/2010/main" val="866694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FD08853-0FF3-BE24-43CF-6864C701C44A}"/>
              </a:ext>
            </a:extLst>
          </p:cNvPr>
          <p:cNvSpPr/>
          <p:nvPr/>
        </p:nvSpPr>
        <p:spPr>
          <a:xfrm>
            <a:off x="8725190" y="76782"/>
            <a:ext cx="3466809" cy="139919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Titre 1">
            <a:extLst>
              <a:ext uri="{FF2B5EF4-FFF2-40B4-BE49-F238E27FC236}">
                <a16:creationId xmlns:a16="http://schemas.microsoft.com/office/drawing/2014/main" id="{ED3D6845-E495-C01D-2403-FFF8A6359F38}"/>
              </a:ext>
            </a:extLst>
          </p:cNvPr>
          <p:cNvSpPr>
            <a:spLocks noGrp="1"/>
          </p:cNvSpPr>
          <p:nvPr>
            <p:ph type="title"/>
          </p:nvPr>
        </p:nvSpPr>
        <p:spPr>
          <a:xfrm>
            <a:off x="1165684" y="76782"/>
            <a:ext cx="6548843" cy="977222"/>
          </a:xfrm>
        </p:spPr>
        <p:txBody>
          <a:bodyPr>
            <a:normAutofit fontScale="90000"/>
          </a:bodyPr>
          <a:lstStyle/>
          <a:p>
            <a:r>
              <a:rPr lang="en-CA" dirty="0"/>
              <a:t>Peak counting and </a:t>
            </a:r>
            <a:br>
              <a:rPr lang="en-CA" dirty="0"/>
            </a:br>
            <a:r>
              <a:rPr lang="en-CA" dirty="0"/>
              <a:t>time separation</a:t>
            </a:r>
            <a:endParaRPr lang="fr-CA" dirty="0"/>
          </a:p>
        </p:txBody>
      </p:sp>
      <p:sp>
        <p:nvSpPr>
          <p:cNvPr id="12" name="Espace réservé du contenu 11">
            <a:extLst>
              <a:ext uri="{FF2B5EF4-FFF2-40B4-BE49-F238E27FC236}">
                <a16:creationId xmlns:a16="http://schemas.microsoft.com/office/drawing/2014/main" id="{6C16068B-BCBC-8E38-E499-80F509051B8F}"/>
              </a:ext>
            </a:extLst>
          </p:cNvPr>
          <p:cNvSpPr>
            <a:spLocks noGrp="1"/>
          </p:cNvSpPr>
          <p:nvPr>
            <p:ph idx="1"/>
          </p:nvPr>
        </p:nvSpPr>
        <p:spPr/>
        <p:txBody>
          <a:bodyPr/>
          <a:lstStyle/>
          <a:p>
            <a:pPr>
              <a:lnSpc>
                <a:spcPct val="100000"/>
              </a:lnSpc>
            </a:pPr>
            <a:r>
              <a:rPr lang="en-CA" sz="2000" dirty="0">
                <a:latin typeface="+mn-lt"/>
              </a:rPr>
              <a:t>The exponential decay of the preamplifier and the ion response are deconvolved from the raw signal.</a:t>
            </a:r>
          </a:p>
          <a:p>
            <a:pPr>
              <a:lnSpc>
                <a:spcPct val="100000"/>
              </a:lnSpc>
            </a:pPr>
            <a:r>
              <a:rPr lang="en-CA" sz="2000" dirty="0">
                <a:latin typeface="+mn-lt"/>
              </a:rPr>
              <a:t>It is possible to count individual primary electrons.</a:t>
            </a:r>
          </a:p>
          <a:p>
            <a:pPr>
              <a:lnSpc>
                <a:spcPct val="100000"/>
              </a:lnSpc>
            </a:pPr>
            <a:r>
              <a:rPr lang="en-CA" sz="2000" dirty="0">
                <a:latin typeface="+mn-lt"/>
              </a:rPr>
              <a:t>Surface events experience more diffusion than volume events, which causes the time separation between the first and last peak to be larger.</a:t>
            </a:r>
            <a:endParaRPr lang="fr-CA" sz="2000" dirty="0">
              <a:latin typeface="+mn-lt"/>
            </a:endParaRPr>
          </a:p>
        </p:txBody>
      </p:sp>
      <p:pic>
        <p:nvPicPr>
          <p:cNvPr id="4" name="Image 3">
            <a:extLst>
              <a:ext uri="{FF2B5EF4-FFF2-40B4-BE49-F238E27FC236}">
                <a16:creationId xmlns:a16="http://schemas.microsoft.com/office/drawing/2014/main" id="{BB68A10E-EFBA-0CEA-4607-EDBF9C3A99C9}"/>
              </a:ext>
            </a:extLst>
          </p:cNvPr>
          <p:cNvPicPr>
            <a:picLocks noChangeAspect="1"/>
          </p:cNvPicPr>
          <p:nvPr/>
        </p:nvPicPr>
        <p:blipFill rotWithShape="1">
          <a:blip r:embed="rId2">
            <a:extLst>
              <a:ext uri="{28A0092B-C50C-407E-A947-70E740481C1C}">
                <a14:useLocalDpi xmlns:a14="http://schemas.microsoft.com/office/drawing/2010/main" val="0"/>
              </a:ext>
            </a:extLst>
          </a:blip>
          <a:srcRect t="999" b="1"/>
          <a:stretch/>
        </p:blipFill>
        <p:spPr>
          <a:xfrm>
            <a:off x="348770" y="3544813"/>
            <a:ext cx="4464891" cy="2208175"/>
          </a:xfrm>
          <a:prstGeom prst="rect">
            <a:avLst/>
          </a:prstGeom>
        </p:spPr>
      </p:pic>
      <p:pic>
        <p:nvPicPr>
          <p:cNvPr id="6" name="Image 5">
            <a:extLst>
              <a:ext uri="{FF2B5EF4-FFF2-40B4-BE49-F238E27FC236}">
                <a16:creationId xmlns:a16="http://schemas.microsoft.com/office/drawing/2014/main" id="{8A145C50-39C0-EA8D-F2B8-02C36C0679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8548" y="3555874"/>
            <a:ext cx="4464891" cy="2230461"/>
          </a:xfrm>
          <a:prstGeom prst="rect">
            <a:avLst/>
          </a:prstGeom>
        </p:spPr>
      </p:pic>
      <p:grpSp>
        <p:nvGrpSpPr>
          <p:cNvPr id="21" name="Groupe 20">
            <a:extLst>
              <a:ext uri="{FF2B5EF4-FFF2-40B4-BE49-F238E27FC236}">
                <a16:creationId xmlns:a16="http://schemas.microsoft.com/office/drawing/2014/main" id="{82419354-7A57-2A5D-CB33-424519FBB49D}"/>
              </a:ext>
            </a:extLst>
          </p:cNvPr>
          <p:cNvGrpSpPr/>
          <p:nvPr/>
        </p:nvGrpSpPr>
        <p:grpSpPr>
          <a:xfrm>
            <a:off x="7766492" y="287876"/>
            <a:ext cx="4032350" cy="3036372"/>
            <a:chOff x="2555300" y="3108510"/>
            <a:chExt cx="4032350" cy="3036372"/>
          </a:xfrm>
        </p:grpSpPr>
        <p:pic>
          <p:nvPicPr>
            <p:cNvPr id="18" name="Image 17">
              <a:extLst>
                <a:ext uri="{FF2B5EF4-FFF2-40B4-BE49-F238E27FC236}">
                  <a16:creationId xmlns:a16="http://schemas.microsoft.com/office/drawing/2014/main" id="{EBD817C9-B926-FB06-DF8A-D2956023DD07}"/>
                </a:ext>
              </a:extLst>
            </p:cNvPr>
            <p:cNvPicPr>
              <a:picLocks noChangeAspect="1"/>
            </p:cNvPicPr>
            <p:nvPr/>
          </p:nvPicPr>
          <p:blipFill>
            <a:blip r:embed="rId4"/>
            <a:stretch>
              <a:fillRect/>
            </a:stretch>
          </p:blipFill>
          <p:spPr>
            <a:xfrm>
              <a:off x="2555300" y="3108510"/>
              <a:ext cx="4032350" cy="3036372"/>
            </a:xfrm>
            <a:prstGeom prst="rect">
              <a:avLst/>
            </a:prstGeom>
          </p:spPr>
        </p:pic>
        <p:sp>
          <p:nvSpPr>
            <p:cNvPr id="19" name="ZoneTexte 18">
              <a:extLst>
                <a:ext uri="{FF2B5EF4-FFF2-40B4-BE49-F238E27FC236}">
                  <a16:creationId xmlns:a16="http://schemas.microsoft.com/office/drawing/2014/main" id="{78517821-C7CB-6432-EAFF-DC16243A15F0}"/>
                </a:ext>
              </a:extLst>
            </p:cNvPr>
            <p:cNvSpPr txBox="1"/>
            <p:nvPr/>
          </p:nvSpPr>
          <p:spPr>
            <a:xfrm>
              <a:off x="4643440" y="4866629"/>
              <a:ext cx="1944210" cy="369332"/>
            </a:xfrm>
            <a:prstGeom prst="rect">
              <a:avLst/>
            </a:prstGeom>
            <a:noFill/>
          </p:spPr>
          <p:txBody>
            <a:bodyPr wrap="square" rtlCol="0">
              <a:spAutoFit/>
            </a:bodyPr>
            <a:lstStyle/>
            <a:p>
              <a:pPr algn="ctr"/>
              <a:r>
                <a:rPr lang="fr-CA" b="1" dirty="0">
                  <a:solidFill>
                    <a:srgbClr val="00B050"/>
                  </a:solidFill>
                </a:rPr>
                <a:t>SURFACE (laser)</a:t>
              </a:r>
            </a:p>
          </p:txBody>
        </p:sp>
        <p:sp>
          <p:nvSpPr>
            <p:cNvPr id="20" name="ZoneTexte 19">
              <a:extLst>
                <a:ext uri="{FF2B5EF4-FFF2-40B4-BE49-F238E27FC236}">
                  <a16:creationId xmlns:a16="http://schemas.microsoft.com/office/drawing/2014/main" id="{E169A8CA-9B4A-F5C2-476E-CD2740C263AA}"/>
                </a:ext>
              </a:extLst>
            </p:cNvPr>
            <p:cNvSpPr txBox="1"/>
            <p:nvPr/>
          </p:nvSpPr>
          <p:spPr>
            <a:xfrm>
              <a:off x="3000652" y="3856029"/>
              <a:ext cx="1269507" cy="646331"/>
            </a:xfrm>
            <a:prstGeom prst="rect">
              <a:avLst/>
            </a:prstGeom>
            <a:noFill/>
          </p:spPr>
          <p:txBody>
            <a:bodyPr wrap="square" rtlCol="0">
              <a:spAutoFit/>
            </a:bodyPr>
            <a:lstStyle/>
            <a:p>
              <a:pPr algn="ctr"/>
              <a:r>
                <a:rPr lang="fr-CA" b="1" dirty="0">
                  <a:solidFill>
                    <a:srgbClr val="D68433"/>
                  </a:solidFill>
                </a:rPr>
                <a:t>VOLUME (</a:t>
              </a:r>
              <a:r>
                <a:rPr lang="fr-CA" b="1" baseline="30000" dirty="0">
                  <a:solidFill>
                    <a:srgbClr val="D68433"/>
                  </a:solidFill>
                </a:rPr>
                <a:t>37</a:t>
              </a:r>
              <a:r>
                <a:rPr lang="fr-CA" b="1" dirty="0">
                  <a:solidFill>
                    <a:srgbClr val="D68433"/>
                  </a:solidFill>
                </a:rPr>
                <a:t>Ar)</a:t>
              </a:r>
            </a:p>
          </p:txBody>
        </p:sp>
      </p:grpSp>
      <p:sp>
        <p:nvSpPr>
          <p:cNvPr id="23" name="ZoneTexte 22">
            <a:extLst>
              <a:ext uri="{FF2B5EF4-FFF2-40B4-BE49-F238E27FC236}">
                <a16:creationId xmlns:a16="http://schemas.microsoft.com/office/drawing/2014/main" id="{CDFDAA12-216D-B534-BC95-8DC8EA6A7D7E}"/>
              </a:ext>
            </a:extLst>
          </p:cNvPr>
          <p:cNvSpPr txBox="1"/>
          <p:nvPr/>
        </p:nvSpPr>
        <p:spPr>
          <a:xfrm>
            <a:off x="9136033" y="387788"/>
            <a:ext cx="2553820" cy="369332"/>
          </a:xfrm>
          <a:prstGeom prst="rect">
            <a:avLst/>
          </a:prstGeom>
          <a:noFill/>
        </p:spPr>
        <p:txBody>
          <a:bodyPr wrap="square">
            <a:spAutoFit/>
          </a:bodyPr>
          <a:lstStyle/>
          <a:p>
            <a:r>
              <a:rPr lang="fr-CA" dirty="0">
                <a:hlinkClick r:id="rId5"/>
              </a:rPr>
              <a:t>scipost_202210_00005v1</a:t>
            </a:r>
            <a:endParaRPr lang="fr-CA" dirty="0"/>
          </a:p>
        </p:txBody>
      </p:sp>
      <p:sp>
        <p:nvSpPr>
          <p:cNvPr id="5" name="ZoneTexte 4">
            <a:extLst>
              <a:ext uri="{FF2B5EF4-FFF2-40B4-BE49-F238E27FC236}">
                <a16:creationId xmlns:a16="http://schemas.microsoft.com/office/drawing/2014/main" id="{5CAA423E-0BBC-2ED0-F249-86228D60C3E7}"/>
              </a:ext>
            </a:extLst>
          </p:cNvPr>
          <p:cNvSpPr txBox="1"/>
          <p:nvPr/>
        </p:nvSpPr>
        <p:spPr>
          <a:xfrm>
            <a:off x="5064476" y="4059163"/>
            <a:ext cx="1913597" cy="646331"/>
          </a:xfrm>
          <a:prstGeom prst="rect">
            <a:avLst/>
          </a:prstGeom>
          <a:noFill/>
        </p:spPr>
        <p:txBody>
          <a:bodyPr wrap="square" rtlCol="0">
            <a:spAutoFit/>
          </a:bodyPr>
          <a:lstStyle/>
          <a:p>
            <a:pPr algn="ctr"/>
            <a:r>
              <a:rPr lang="fr-CA" b="1" dirty="0"/>
              <a:t>DOUBLE-DECONVOLUTION</a:t>
            </a:r>
          </a:p>
        </p:txBody>
      </p:sp>
      <p:cxnSp>
        <p:nvCxnSpPr>
          <p:cNvPr id="7" name="Connecteur droit avec flèche 6">
            <a:extLst>
              <a:ext uri="{FF2B5EF4-FFF2-40B4-BE49-F238E27FC236}">
                <a16:creationId xmlns:a16="http://schemas.microsoft.com/office/drawing/2014/main" id="{57AFEF72-4F3D-0AD1-FA26-CF8C917BB800}"/>
              </a:ext>
            </a:extLst>
          </p:cNvPr>
          <p:cNvCxnSpPr/>
          <p:nvPr/>
        </p:nvCxnSpPr>
        <p:spPr>
          <a:xfrm>
            <a:off x="5180245" y="4920000"/>
            <a:ext cx="1642368" cy="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
        <p:nvSpPr>
          <p:cNvPr id="2" name="Date Placeholder 1">
            <a:extLst>
              <a:ext uri="{FF2B5EF4-FFF2-40B4-BE49-F238E27FC236}">
                <a16:creationId xmlns:a16="http://schemas.microsoft.com/office/drawing/2014/main" id="{53F14587-4366-CCBE-16C4-FD2D951DBB95}"/>
              </a:ext>
            </a:extLst>
          </p:cNvPr>
          <p:cNvSpPr>
            <a:spLocks noGrp="1"/>
          </p:cNvSpPr>
          <p:nvPr>
            <p:ph type="dt" sz="half" idx="10"/>
          </p:nvPr>
        </p:nvSpPr>
        <p:spPr/>
        <p:txBody>
          <a:bodyPr/>
          <a:lstStyle/>
          <a:p>
            <a:r>
              <a:rPr lang="en-US"/>
              <a:t>2024-02-18</a:t>
            </a:r>
            <a:endParaRPr lang="en-US" dirty="0"/>
          </a:p>
        </p:txBody>
      </p:sp>
      <p:sp>
        <p:nvSpPr>
          <p:cNvPr id="8" name="Footer Placeholder 7">
            <a:extLst>
              <a:ext uri="{FF2B5EF4-FFF2-40B4-BE49-F238E27FC236}">
                <a16:creationId xmlns:a16="http://schemas.microsoft.com/office/drawing/2014/main" id="{2088D05A-3586-4F74-AB20-09116790C86D}"/>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9" name="Slide Number Placeholder 8">
            <a:extLst>
              <a:ext uri="{FF2B5EF4-FFF2-40B4-BE49-F238E27FC236}">
                <a16:creationId xmlns:a16="http://schemas.microsoft.com/office/drawing/2014/main" id="{33C0D083-1A91-6B95-BFC0-D604BA16CB2C}"/>
              </a:ext>
            </a:extLst>
          </p:cNvPr>
          <p:cNvSpPr>
            <a:spLocks noGrp="1"/>
          </p:cNvSpPr>
          <p:nvPr>
            <p:ph type="sldNum" sz="quarter" idx="12"/>
          </p:nvPr>
        </p:nvSpPr>
        <p:spPr/>
        <p:txBody>
          <a:bodyPr/>
          <a:lstStyle/>
          <a:p>
            <a:fld id="{48F63A3B-78C7-47BE-AE5E-E10140E04643}" type="slidenum">
              <a:rPr lang="en-US" smtClean="0"/>
              <a:pPr/>
              <a:t>10</a:t>
            </a:fld>
            <a:r>
              <a:rPr lang="en-US"/>
              <a:t>/15</a:t>
            </a:r>
            <a:endParaRPr lang="en-US" dirty="0"/>
          </a:p>
        </p:txBody>
      </p:sp>
    </p:spTree>
    <p:extLst>
      <p:ext uri="{BB962C8B-B14F-4D97-AF65-F5344CB8AC3E}">
        <p14:creationId xmlns:p14="http://schemas.microsoft.com/office/powerpoint/2010/main" val="3771427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9024557-B7E3-854E-21E6-1C4038BED92D}"/>
              </a:ext>
            </a:extLst>
          </p:cNvPr>
          <p:cNvSpPr/>
          <p:nvPr/>
        </p:nvSpPr>
        <p:spPr>
          <a:xfrm>
            <a:off x="6910351" y="76782"/>
            <a:ext cx="5281649" cy="61001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Image 4">
            <a:extLst>
              <a:ext uri="{FF2B5EF4-FFF2-40B4-BE49-F238E27FC236}">
                <a16:creationId xmlns:a16="http://schemas.microsoft.com/office/drawing/2014/main" id="{55BAEA74-BED0-DDCD-D176-85166C877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2094" y="2854942"/>
            <a:ext cx="5009906" cy="2922446"/>
          </a:xfrm>
          <a:prstGeom prst="rect">
            <a:avLst/>
          </a:prstGeom>
        </p:spPr>
      </p:pic>
      <p:sp>
        <p:nvSpPr>
          <p:cNvPr id="2" name="Titre 1">
            <a:extLst>
              <a:ext uri="{FF2B5EF4-FFF2-40B4-BE49-F238E27FC236}">
                <a16:creationId xmlns:a16="http://schemas.microsoft.com/office/drawing/2014/main" id="{676881AC-F672-5D85-4399-A6C447226C5B}"/>
              </a:ext>
            </a:extLst>
          </p:cNvPr>
          <p:cNvSpPr>
            <a:spLocks noGrp="1"/>
          </p:cNvSpPr>
          <p:nvPr>
            <p:ph type="title"/>
          </p:nvPr>
        </p:nvSpPr>
        <p:spPr/>
        <p:txBody>
          <a:bodyPr>
            <a:normAutofit/>
          </a:bodyPr>
          <a:lstStyle/>
          <a:p>
            <a:r>
              <a:rPr lang="en-CA" dirty="0"/>
              <a:t>Alpha contamination</a:t>
            </a:r>
            <a:endParaRPr lang="fr-CA" dirty="0"/>
          </a:p>
        </p:txBody>
      </p:sp>
      <p:sp>
        <p:nvSpPr>
          <p:cNvPr id="3" name="Espace réservé du contenu 2">
            <a:extLst>
              <a:ext uri="{FF2B5EF4-FFF2-40B4-BE49-F238E27FC236}">
                <a16:creationId xmlns:a16="http://schemas.microsoft.com/office/drawing/2014/main" id="{02230FF4-90BE-E8CE-948D-8E24B86C690B}"/>
              </a:ext>
            </a:extLst>
          </p:cNvPr>
          <p:cNvSpPr>
            <a:spLocks noGrp="1"/>
          </p:cNvSpPr>
          <p:nvPr>
            <p:ph idx="1"/>
          </p:nvPr>
        </p:nvSpPr>
        <p:spPr>
          <a:xfrm>
            <a:off x="838200" y="1354150"/>
            <a:ext cx="5919119" cy="4822813"/>
          </a:xfrm>
        </p:spPr>
        <p:txBody>
          <a:bodyPr/>
          <a:lstStyle/>
          <a:p>
            <a:pPr>
              <a:lnSpc>
                <a:spcPct val="100000"/>
              </a:lnSpc>
            </a:pPr>
            <a:r>
              <a:rPr lang="en-CA" sz="2000" dirty="0">
                <a:latin typeface="+mn-lt"/>
              </a:rPr>
              <a:t>There is ~25 </a:t>
            </a:r>
            <a:r>
              <a:rPr lang="en-CA" sz="2000" dirty="0" err="1">
                <a:latin typeface="+mn-lt"/>
              </a:rPr>
              <a:t>mHz</a:t>
            </a:r>
            <a:r>
              <a:rPr lang="en-CA" sz="2000" dirty="0">
                <a:latin typeface="+mn-lt"/>
              </a:rPr>
              <a:t>  of alphas from </a:t>
            </a:r>
            <a:r>
              <a:rPr lang="en-CA" sz="2000" baseline="30000" dirty="0">
                <a:latin typeface="+mn-lt"/>
              </a:rPr>
              <a:t>210</a:t>
            </a:r>
            <a:r>
              <a:rPr lang="en-CA" sz="2000" dirty="0">
                <a:latin typeface="+mn-lt"/>
              </a:rPr>
              <a:t>Po contamination in the copper surface.</a:t>
            </a:r>
          </a:p>
          <a:p>
            <a:pPr>
              <a:lnSpc>
                <a:spcPct val="100000"/>
              </a:lnSpc>
            </a:pPr>
            <a:r>
              <a:rPr lang="en-CA" sz="2000" dirty="0">
                <a:latin typeface="+mn-lt"/>
              </a:rPr>
              <a:t>Alphas ionize a lot of gas and create a space charge that disturbs the electric field, and changes the electron drift time.</a:t>
            </a:r>
          </a:p>
          <a:p>
            <a:pPr>
              <a:lnSpc>
                <a:spcPct val="100000"/>
              </a:lnSpc>
            </a:pPr>
            <a:r>
              <a:rPr lang="en-CA" sz="2000" dirty="0">
                <a:latin typeface="+mn-lt"/>
              </a:rPr>
              <a:t>A high rate of very low energy events keep happening for around 5s after each alpha. It is likely due to electronegative contaminants capturing electrons and becoming slow drifting ions</a:t>
            </a:r>
          </a:p>
          <a:p>
            <a:pPr>
              <a:lnSpc>
                <a:spcPct val="100000"/>
              </a:lnSpc>
            </a:pPr>
            <a:r>
              <a:rPr lang="en-CA" sz="2000" dirty="0">
                <a:latin typeface="+mn-lt"/>
              </a:rPr>
              <a:t>We remove most of the low-energy background due to alphas with a 5s cut after each one, keeping 88% of the total time.</a:t>
            </a:r>
            <a:endParaRPr lang="fr-CA" sz="2000" dirty="0">
              <a:latin typeface="+mn-lt"/>
            </a:endParaRPr>
          </a:p>
        </p:txBody>
      </p:sp>
      <p:cxnSp>
        <p:nvCxnSpPr>
          <p:cNvPr id="50" name="Connecteur droit 49">
            <a:extLst>
              <a:ext uri="{FF2B5EF4-FFF2-40B4-BE49-F238E27FC236}">
                <a16:creationId xmlns:a16="http://schemas.microsoft.com/office/drawing/2014/main" id="{7989A328-06B9-D23F-92B8-4A269525018C}"/>
              </a:ext>
            </a:extLst>
          </p:cNvPr>
          <p:cNvCxnSpPr>
            <a:cxnSpLocks/>
          </p:cNvCxnSpPr>
          <p:nvPr/>
        </p:nvCxnSpPr>
        <p:spPr>
          <a:xfrm flipV="1">
            <a:off x="8837716" y="3045041"/>
            <a:ext cx="0" cy="2450237"/>
          </a:xfrm>
          <a:prstGeom prst="line">
            <a:avLst/>
          </a:prstGeom>
          <a:ln w="19050">
            <a:solidFill>
              <a:srgbClr val="000000">
                <a:alpha val="50196"/>
              </a:srgbClr>
            </a:solidFill>
            <a:prstDash val="dash"/>
          </a:ln>
        </p:spPr>
        <p:style>
          <a:lnRef idx="1">
            <a:schemeClr val="dk1"/>
          </a:lnRef>
          <a:fillRef idx="0">
            <a:schemeClr val="dk1"/>
          </a:fillRef>
          <a:effectRef idx="0">
            <a:schemeClr val="dk1"/>
          </a:effectRef>
          <a:fontRef idx="minor">
            <a:schemeClr val="tx1"/>
          </a:fontRef>
        </p:style>
      </p:cxnSp>
      <p:pic>
        <p:nvPicPr>
          <p:cNvPr id="51" name="Picture 67">
            <a:extLst>
              <a:ext uri="{FF2B5EF4-FFF2-40B4-BE49-F238E27FC236}">
                <a16:creationId xmlns:a16="http://schemas.microsoft.com/office/drawing/2014/main" id="{8BCCAB9F-A932-0097-5748-8863558D344C}"/>
              </a:ext>
            </a:extLst>
          </p:cNvPr>
          <p:cNvPicPr>
            <a:picLocks noChangeAspect="1"/>
          </p:cNvPicPr>
          <p:nvPr/>
        </p:nvPicPr>
        <p:blipFill rotWithShape="1">
          <a:blip r:embed="rId3"/>
          <a:srcRect b="6056"/>
          <a:stretch/>
        </p:blipFill>
        <p:spPr>
          <a:xfrm>
            <a:off x="8379381" y="298510"/>
            <a:ext cx="2436579" cy="2447309"/>
          </a:xfrm>
          <a:prstGeom prst="rect">
            <a:avLst/>
          </a:prstGeom>
        </p:spPr>
      </p:pic>
      <p:sp>
        <p:nvSpPr>
          <p:cNvPr id="4" name="ZoneTexte 3">
            <a:extLst>
              <a:ext uri="{FF2B5EF4-FFF2-40B4-BE49-F238E27FC236}">
                <a16:creationId xmlns:a16="http://schemas.microsoft.com/office/drawing/2014/main" id="{B8529D3B-73A3-89D3-918F-387B25744161}"/>
              </a:ext>
            </a:extLst>
          </p:cNvPr>
          <p:cNvSpPr txBox="1"/>
          <p:nvPr/>
        </p:nvSpPr>
        <p:spPr>
          <a:xfrm>
            <a:off x="7637947" y="3747427"/>
            <a:ext cx="882013" cy="738664"/>
          </a:xfrm>
          <a:prstGeom prst="rect">
            <a:avLst/>
          </a:prstGeom>
          <a:noFill/>
        </p:spPr>
        <p:txBody>
          <a:bodyPr wrap="square" rtlCol="0">
            <a:spAutoFit/>
          </a:bodyPr>
          <a:lstStyle/>
          <a:p>
            <a:pPr algn="ctr"/>
            <a:r>
              <a:rPr lang="en-CA" sz="1400" b="1" dirty="0"/>
              <a:t>Methane</a:t>
            </a:r>
            <a:br>
              <a:rPr lang="en-CA" sz="1400" b="1" dirty="0"/>
            </a:br>
            <a:r>
              <a:rPr lang="en-CA" sz="1400" dirty="0"/>
              <a:t>135 mbar</a:t>
            </a:r>
            <a:br>
              <a:rPr lang="en-CA" sz="1400" dirty="0"/>
            </a:br>
            <a:r>
              <a:rPr lang="en-CA" sz="1400" dirty="0"/>
              <a:t>1630 V</a:t>
            </a:r>
            <a:endParaRPr lang="fr-CA" sz="1400" b="1" dirty="0"/>
          </a:p>
        </p:txBody>
      </p:sp>
      <p:sp>
        <p:nvSpPr>
          <p:cNvPr id="6" name="ZoneTexte 5">
            <a:extLst>
              <a:ext uri="{FF2B5EF4-FFF2-40B4-BE49-F238E27FC236}">
                <a16:creationId xmlns:a16="http://schemas.microsoft.com/office/drawing/2014/main" id="{34FA926A-8C2C-B5EC-15F6-4271D8DF220C}"/>
              </a:ext>
            </a:extLst>
          </p:cNvPr>
          <p:cNvSpPr txBox="1"/>
          <p:nvPr/>
        </p:nvSpPr>
        <p:spPr>
          <a:xfrm>
            <a:off x="10178177" y="5033695"/>
            <a:ext cx="1133195" cy="317757"/>
          </a:xfrm>
          <a:prstGeom prst="rect">
            <a:avLst/>
          </a:prstGeom>
          <a:noFill/>
        </p:spPr>
        <p:txBody>
          <a:bodyPr wrap="square" rtlCol="0">
            <a:spAutoFit/>
          </a:bodyPr>
          <a:lstStyle/>
          <a:p>
            <a:pPr algn="ctr"/>
            <a:r>
              <a:rPr lang="en-CA" sz="1600" dirty="0">
                <a:solidFill>
                  <a:srgbClr val="FF0000"/>
                </a:solidFill>
              </a:rPr>
              <a:t>RATE</a:t>
            </a:r>
            <a:endParaRPr lang="fr-CA" sz="1600" dirty="0">
              <a:solidFill>
                <a:srgbClr val="FF0000"/>
              </a:solidFill>
            </a:endParaRPr>
          </a:p>
        </p:txBody>
      </p:sp>
      <p:sp>
        <p:nvSpPr>
          <p:cNvPr id="7" name="ZoneTexte 6">
            <a:extLst>
              <a:ext uri="{FF2B5EF4-FFF2-40B4-BE49-F238E27FC236}">
                <a16:creationId xmlns:a16="http://schemas.microsoft.com/office/drawing/2014/main" id="{D1643C92-27BD-A8B9-0BAF-A31BC8A52725}"/>
              </a:ext>
            </a:extLst>
          </p:cNvPr>
          <p:cNvSpPr txBox="1"/>
          <p:nvPr/>
        </p:nvSpPr>
        <p:spPr>
          <a:xfrm>
            <a:off x="10744775" y="3462807"/>
            <a:ext cx="933219" cy="548852"/>
          </a:xfrm>
          <a:prstGeom prst="rect">
            <a:avLst/>
          </a:prstGeom>
          <a:noFill/>
        </p:spPr>
        <p:txBody>
          <a:bodyPr wrap="square" rtlCol="0">
            <a:spAutoFit/>
          </a:bodyPr>
          <a:lstStyle/>
          <a:p>
            <a:pPr algn="ctr"/>
            <a:r>
              <a:rPr lang="en-CA" sz="1600" dirty="0">
                <a:solidFill>
                  <a:srgbClr val="0070C0"/>
                </a:solidFill>
              </a:rPr>
              <a:t>DRIFT TIME</a:t>
            </a:r>
            <a:endParaRPr lang="fr-CA" sz="1600" dirty="0">
              <a:solidFill>
                <a:srgbClr val="0070C0"/>
              </a:solidFill>
            </a:endParaRPr>
          </a:p>
        </p:txBody>
      </p:sp>
      <p:sp>
        <p:nvSpPr>
          <p:cNvPr id="10" name="Date Placeholder 9">
            <a:extLst>
              <a:ext uri="{FF2B5EF4-FFF2-40B4-BE49-F238E27FC236}">
                <a16:creationId xmlns:a16="http://schemas.microsoft.com/office/drawing/2014/main" id="{5067DDBA-BB2A-5575-A869-CD3D7620C7ED}"/>
              </a:ext>
            </a:extLst>
          </p:cNvPr>
          <p:cNvSpPr>
            <a:spLocks noGrp="1"/>
          </p:cNvSpPr>
          <p:nvPr>
            <p:ph type="dt" sz="half" idx="10"/>
          </p:nvPr>
        </p:nvSpPr>
        <p:spPr/>
        <p:txBody>
          <a:bodyPr/>
          <a:lstStyle/>
          <a:p>
            <a:r>
              <a:rPr lang="en-US"/>
              <a:t>2024-02-18</a:t>
            </a:r>
            <a:endParaRPr lang="en-US" dirty="0"/>
          </a:p>
        </p:txBody>
      </p:sp>
      <p:sp>
        <p:nvSpPr>
          <p:cNvPr id="11" name="Footer Placeholder 10">
            <a:extLst>
              <a:ext uri="{FF2B5EF4-FFF2-40B4-BE49-F238E27FC236}">
                <a16:creationId xmlns:a16="http://schemas.microsoft.com/office/drawing/2014/main" id="{A70862F2-0E9D-1661-AAEA-5C75E60188F3}"/>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12" name="Slide Number Placeholder 11">
            <a:extLst>
              <a:ext uri="{FF2B5EF4-FFF2-40B4-BE49-F238E27FC236}">
                <a16:creationId xmlns:a16="http://schemas.microsoft.com/office/drawing/2014/main" id="{686E179E-D192-05C9-1C92-571FA0F08779}"/>
              </a:ext>
            </a:extLst>
          </p:cNvPr>
          <p:cNvSpPr>
            <a:spLocks noGrp="1"/>
          </p:cNvSpPr>
          <p:nvPr>
            <p:ph type="sldNum" sz="quarter" idx="12"/>
          </p:nvPr>
        </p:nvSpPr>
        <p:spPr/>
        <p:txBody>
          <a:bodyPr/>
          <a:lstStyle/>
          <a:p>
            <a:fld id="{48F63A3B-78C7-47BE-AE5E-E10140E04643}" type="slidenum">
              <a:rPr lang="en-US" smtClean="0"/>
              <a:pPr/>
              <a:t>11</a:t>
            </a:fld>
            <a:r>
              <a:rPr lang="en-US"/>
              <a:t>/15</a:t>
            </a:r>
            <a:endParaRPr lang="en-US" dirty="0"/>
          </a:p>
        </p:txBody>
      </p:sp>
    </p:spTree>
    <p:extLst>
      <p:ext uri="{BB962C8B-B14F-4D97-AF65-F5344CB8AC3E}">
        <p14:creationId xmlns:p14="http://schemas.microsoft.com/office/powerpoint/2010/main" val="258568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03EEBF-AAF6-9AC4-D4EF-9CC0A4F73D2F}"/>
              </a:ext>
            </a:extLst>
          </p:cNvPr>
          <p:cNvSpPr>
            <a:spLocks noGrp="1"/>
          </p:cNvSpPr>
          <p:nvPr>
            <p:ph type="title"/>
          </p:nvPr>
        </p:nvSpPr>
        <p:spPr/>
        <p:txBody>
          <a:bodyPr>
            <a:normAutofit/>
          </a:bodyPr>
          <a:lstStyle/>
          <a:p>
            <a:r>
              <a:rPr lang="en-CA" dirty="0"/>
              <a:t>Physics data fits</a:t>
            </a:r>
            <a:endParaRPr lang="fr-CA" dirty="0"/>
          </a:p>
        </p:txBody>
      </p:sp>
      <p:sp>
        <p:nvSpPr>
          <p:cNvPr id="6" name="Espace réservé du contenu 5">
            <a:extLst>
              <a:ext uri="{FF2B5EF4-FFF2-40B4-BE49-F238E27FC236}">
                <a16:creationId xmlns:a16="http://schemas.microsoft.com/office/drawing/2014/main" id="{21AD9680-6DB5-981B-8643-0B0B7D9140AF}"/>
              </a:ext>
            </a:extLst>
          </p:cNvPr>
          <p:cNvSpPr>
            <a:spLocks noGrp="1"/>
          </p:cNvSpPr>
          <p:nvPr>
            <p:ph idx="1"/>
          </p:nvPr>
        </p:nvSpPr>
        <p:spPr>
          <a:xfrm>
            <a:off x="838200" y="1354150"/>
            <a:ext cx="5555620" cy="4822813"/>
          </a:xfrm>
        </p:spPr>
        <p:txBody>
          <a:bodyPr/>
          <a:lstStyle/>
          <a:p>
            <a:pPr>
              <a:lnSpc>
                <a:spcPct val="100000"/>
              </a:lnSpc>
            </a:pPr>
            <a:r>
              <a:rPr lang="en-CA" sz="2000" dirty="0">
                <a:latin typeface="+mn-lt"/>
              </a:rPr>
              <a:t>30% of the full data was set aside as a test data before the rest is unblinded.</a:t>
            </a:r>
          </a:p>
          <a:p>
            <a:pPr>
              <a:lnSpc>
                <a:spcPct val="100000"/>
              </a:lnSpc>
            </a:pPr>
            <a:r>
              <a:rPr lang="en-CA" sz="2000" dirty="0">
                <a:latin typeface="+mn-lt"/>
              </a:rPr>
              <a:t>Profile likelihood fits of the test data were made for 2-3-4 peak data</a:t>
            </a:r>
          </a:p>
          <a:p>
            <a:pPr>
              <a:lnSpc>
                <a:spcPct val="100000"/>
              </a:lnSpc>
            </a:pPr>
            <a:r>
              <a:rPr lang="en-CA" sz="2000" dirty="0">
                <a:latin typeface="+mn-lt"/>
              </a:rPr>
              <a:t>Fits with contributions from surface background, coincidences and WIMP signal.</a:t>
            </a:r>
          </a:p>
          <a:p>
            <a:pPr>
              <a:lnSpc>
                <a:spcPct val="100000"/>
              </a:lnSpc>
            </a:pPr>
            <a:r>
              <a:rPr lang="en-CA" sz="2000" dirty="0">
                <a:latin typeface="+mn-lt"/>
              </a:rPr>
              <a:t>No significant WIMP signal was detected.</a:t>
            </a:r>
          </a:p>
          <a:p>
            <a:pPr>
              <a:lnSpc>
                <a:spcPct val="100000"/>
              </a:lnSpc>
            </a:pPr>
            <a:r>
              <a:rPr lang="en-CA" sz="2000" dirty="0">
                <a:latin typeface="+mn-lt"/>
              </a:rPr>
              <a:t>WIMP exclusions limits with ~0.12 </a:t>
            </a:r>
            <a:r>
              <a:rPr lang="en-CA" sz="2000" dirty="0" err="1">
                <a:latin typeface="+mn-lt"/>
              </a:rPr>
              <a:t>kg·days</a:t>
            </a:r>
            <a:r>
              <a:rPr lang="en-CA" sz="2000" dirty="0">
                <a:latin typeface="+mn-lt"/>
              </a:rPr>
              <a:t> of data</a:t>
            </a:r>
          </a:p>
          <a:p>
            <a:pPr>
              <a:lnSpc>
                <a:spcPct val="100000"/>
              </a:lnSpc>
            </a:pPr>
            <a:r>
              <a:rPr lang="en-CA" sz="2000" dirty="0">
                <a:latin typeface="+mn-lt"/>
              </a:rPr>
              <a:t>Strongest constraints for the proton spin-dependent interaction in the 0.2 - 1 GeV range.</a:t>
            </a:r>
          </a:p>
          <a:p>
            <a:pPr>
              <a:lnSpc>
                <a:spcPct val="100000"/>
              </a:lnSpc>
            </a:pPr>
            <a:r>
              <a:rPr lang="en-CA" sz="2000" dirty="0">
                <a:latin typeface="+mn-lt"/>
              </a:rPr>
              <a:t>Data unblinded, final checks</a:t>
            </a:r>
          </a:p>
          <a:p>
            <a:pPr>
              <a:lnSpc>
                <a:spcPct val="100000"/>
              </a:lnSpc>
            </a:pPr>
            <a:r>
              <a:rPr lang="en-CA" sz="2000" dirty="0">
                <a:latin typeface="+mn-lt"/>
              </a:rPr>
              <a:t>Final blind data results to come in a few weeks.</a:t>
            </a:r>
          </a:p>
          <a:p>
            <a:pPr>
              <a:lnSpc>
                <a:spcPct val="100000"/>
              </a:lnSpc>
            </a:pPr>
            <a:endParaRPr lang="fr-CA" sz="2000" dirty="0">
              <a:latin typeface="+mn-lt"/>
            </a:endParaRPr>
          </a:p>
        </p:txBody>
      </p:sp>
      <p:sp>
        <p:nvSpPr>
          <p:cNvPr id="8" name="ZoneTexte 7">
            <a:extLst>
              <a:ext uri="{FF2B5EF4-FFF2-40B4-BE49-F238E27FC236}">
                <a16:creationId xmlns:a16="http://schemas.microsoft.com/office/drawing/2014/main" id="{FF4B5FD6-087B-7E32-0E16-907E3E2E0C82}"/>
              </a:ext>
            </a:extLst>
          </p:cNvPr>
          <p:cNvSpPr txBox="1"/>
          <p:nvPr/>
        </p:nvSpPr>
        <p:spPr>
          <a:xfrm>
            <a:off x="8018451" y="5291511"/>
            <a:ext cx="2817920" cy="369332"/>
          </a:xfrm>
          <a:prstGeom prst="rect">
            <a:avLst/>
          </a:prstGeom>
          <a:noFill/>
        </p:spPr>
        <p:txBody>
          <a:bodyPr wrap="square">
            <a:spAutoFit/>
          </a:bodyPr>
          <a:lstStyle/>
          <a:p>
            <a:pPr algn="r"/>
            <a:r>
              <a:rPr lang="fr-CA" dirty="0">
                <a:hlinkClick r:id="rId2"/>
              </a:rPr>
              <a:t>scipost_202210_00005v1</a:t>
            </a:r>
            <a:endParaRPr lang="fr-CA" dirty="0"/>
          </a:p>
        </p:txBody>
      </p:sp>
      <p:pic>
        <p:nvPicPr>
          <p:cNvPr id="1026" name="Picture 2" descr="Image preview">
            <a:extLst>
              <a:ext uri="{FF2B5EF4-FFF2-40B4-BE49-F238E27FC236}">
                <a16:creationId xmlns:a16="http://schemas.microsoft.com/office/drawing/2014/main" id="{2B3587BC-EBF5-CA25-3E4F-9AD2FDEE0E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8268" y="1179646"/>
            <a:ext cx="5683855" cy="4085566"/>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D152838D-120B-7F70-8512-0D273D763EC5}"/>
              </a:ext>
            </a:extLst>
          </p:cNvPr>
          <p:cNvSpPr>
            <a:spLocks noGrp="1"/>
          </p:cNvSpPr>
          <p:nvPr>
            <p:ph type="dt" sz="half" idx="10"/>
          </p:nvPr>
        </p:nvSpPr>
        <p:spPr/>
        <p:txBody>
          <a:bodyPr/>
          <a:lstStyle/>
          <a:p>
            <a:r>
              <a:rPr lang="en-US"/>
              <a:t>2024-02-18</a:t>
            </a:r>
            <a:endParaRPr lang="en-US" dirty="0"/>
          </a:p>
        </p:txBody>
      </p:sp>
      <p:sp>
        <p:nvSpPr>
          <p:cNvPr id="5" name="Footer Placeholder 4">
            <a:extLst>
              <a:ext uri="{FF2B5EF4-FFF2-40B4-BE49-F238E27FC236}">
                <a16:creationId xmlns:a16="http://schemas.microsoft.com/office/drawing/2014/main" id="{45D5EC6D-A26D-F03A-7EB5-B0C3283B756F}"/>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7" name="Slide Number Placeholder 6">
            <a:extLst>
              <a:ext uri="{FF2B5EF4-FFF2-40B4-BE49-F238E27FC236}">
                <a16:creationId xmlns:a16="http://schemas.microsoft.com/office/drawing/2014/main" id="{733F421E-BF33-C4B0-A8D7-4848CB2257EC}"/>
              </a:ext>
            </a:extLst>
          </p:cNvPr>
          <p:cNvSpPr>
            <a:spLocks noGrp="1"/>
          </p:cNvSpPr>
          <p:nvPr>
            <p:ph type="sldNum" sz="quarter" idx="12"/>
          </p:nvPr>
        </p:nvSpPr>
        <p:spPr/>
        <p:txBody>
          <a:bodyPr/>
          <a:lstStyle/>
          <a:p>
            <a:fld id="{48F63A3B-78C7-47BE-AE5E-E10140E04643}" type="slidenum">
              <a:rPr lang="en-US" smtClean="0"/>
              <a:pPr/>
              <a:t>12</a:t>
            </a:fld>
            <a:r>
              <a:rPr lang="en-US"/>
              <a:t>/15</a:t>
            </a:r>
            <a:endParaRPr lang="en-US" dirty="0"/>
          </a:p>
        </p:txBody>
      </p:sp>
    </p:spTree>
    <p:extLst>
      <p:ext uri="{BB962C8B-B14F-4D97-AF65-F5344CB8AC3E}">
        <p14:creationId xmlns:p14="http://schemas.microsoft.com/office/powerpoint/2010/main" val="74477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711B9F-79EF-60A7-7182-CED16D9178C7}"/>
              </a:ext>
            </a:extLst>
          </p:cNvPr>
          <p:cNvSpPr>
            <a:spLocks noGrp="1"/>
          </p:cNvSpPr>
          <p:nvPr>
            <p:ph type="title"/>
          </p:nvPr>
        </p:nvSpPr>
        <p:spPr/>
        <p:txBody>
          <a:bodyPr>
            <a:normAutofit/>
          </a:bodyPr>
          <a:lstStyle/>
          <a:p>
            <a:r>
              <a:rPr lang="en-CA" dirty="0"/>
              <a:t>News from SNOLAB</a:t>
            </a:r>
            <a:endParaRPr lang="fr-CA" dirty="0"/>
          </a:p>
        </p:txBody>
      </p:sp>
      <p:sp>
        <p:nvSpPr>
          <p:cNvPr id="3" name="Espace réservé du contenu 2">
            <a:extLst>
              <a:ext uri="{FF2B5EF4-FFF2-40B4-BE49-F238E27FC236}">
                <a16:creationId xmlns:a16="http://schemas.microsoft.com/office/drawing/2014/main" id="{5E63C22E-73EF-736B-A071-68A23838E17F}"/>
              </a:ext>
            </a:extLst>
          </p:cNvPr>
          <p:cNvSpPr>
            <a:spLocks noGrp="1"/>
          </p:cNvSpPr>
          <p:nvPr>
            <p:ph idx="1"/>
          </p:nvPr>
        </p:nvSpPr>
        <p:spPr>
          <a:xfrm>
            <a:off x="221758" y="1354150"/>
            <a:ext cx="3763909" cy="4822813"/>
          </a:xfrm>
        </p:spPr>
        <p:txBody>
          <a:bodyPr/>
          <a:lstStyle/>
          <a:p>
            <a:pPr>
              <a:lnSpc>
                <a:spcPct val="100000"/>
              </a:lnSpc>
            </a:pPr>
            <a:r>
              <a:rPr lang="en-CA" sz="2000" dirty="0">
                <a:latin typeface="+mn-lt"/>
              </a:rPr>
              <a:t>One physics data campaign taken, preparing the next one</a:t>
            </a:r>
            <a:endParaRPr lang="fr-CA" sz="2000" dirty="0">
              <a:latin typeface="+mn-lt"/>
            </a:endParaRPr>
          </a:p>
          <a:p>
            <a:pPr>
              <a:lnSpc>
                <a:spcPct val="100000"/>
              </a:lnSpc>
            </a:pPr>
            <a:r>
              <a:rPr lang="en-CA" sz="2000" dirty="0">
                <a:latin typeface="+mn-lt"/>
              </a:rPr>
              <a:t>Still countable electrons</a:t>
            </a:r>
          </a:p>
          <a:p>
            <a:pPr>
              <a:lnSpc>
                <a:spcPct val="100000"/>
              </a:lnSpc>
            </a:pPr>
            <a:r>
              <a:rPr lang="en-CA" sz="2000" dirty="0"/>
              <a:t>Delays due to HV issues and alpha BG mitigation</a:t>
            </a:r>
            <a:endParaRPr lang="en-CA" sz="2000" dirty="0">
              <a:latin typeface="+mn-lt"/>
            </a:endParaRPr>
          </a:p>
          <a:p>
            <a:pPr>
              <a:lnSpc>
                <a:spcPct val="100000"/>
              </a:lnSpc>
            </a:pPr>
            <a:r>
              <a:rPr lang="en-CA" sz="2000" dirty="0">
                <a:latin typeface="+mn-lt"/>
              </a:rPr>
              <a:t>Improvements from LSM:</a:t>
            </a:r>
          </a:p>
          <a:p>
            <a:pPr lvl="1">
              <a:lnSpc>
                <a:spcPct val="100000"/>
              </a:lnSpc>
              <a:buFont typeface="Calibri" panose="020F0502020204030204" pitchFamily="34" charset="0"/>
              <a:buChar char="◦"/>
            </a:pPr>
            <a:r>
              <a:rPr lang="en-CA" sz="2000" dirty="0">
                <a:latin typeface="+mn-lt"/>
              </a:rPr>
              <a:t>Trigger on three channels (North, South, </a:t>
            </a:r>
            <a:r>
              <a:rPr lang="en-CA" sz="2000" dirty="0"/>
              <a:t>laser</a:t>
            </a:r>
            <a:r>
              <a:rPr lang="en-CA" sz="2000" dirty="0">
                <a:latin typeface="+mn-lt"/>
              </a:rPr>
              <a:t>)</a:t>
            </a:r>
          </a:p>
          <a:p>
            <a:pPr lvl="1">
              <a:lnSpc>
                <a:spcPct val="100000"/>
              </a:lnSpc>
              <a:buFont typeface="Calibri" panose="020F0502020204030204" pitchFamily="34" charset="0"/>
              <a:buChar char="◦"/>
            </a:pPr>
            <a:r>
              <a:rPr lang="en-CA" sz="2000" dirty="0">
                <a:latin typeface="+mn-lt"/>
              </a:rPr>
              <a:t>Reduced noise</a:t>
            </a:r>
          </a:p>
          <a:p>
            <a:pPr lvl="1">
              <a:lnSpc>
                <a:spcPct val="100000"/>
              </a:lnSpc>
              <a:buFont typeface="Calibri" panose="020F0502020204030204" pitchFamily="34" charset="0"/>
              <a:buChar char="◦"/>
            </a:pPr>
            <a:r>
              <a:rPr lang="en-CA" sz="2000" dirty="0">
                <a:latin typeface="+mn-lt"/>
              </a:rPr>
              <a:t>Better gas purity</a:t>
            </a:r>
          </a:p>
          <a:p>
            <a:pPr lvl="1">
              <a:lnSpc>
                <a:spcPct val="100000"/>
              </a:lnSpc>
              <a:buFont typeface="Calibri" panose="020F0502020204030204" pitchFamily="34" charset="0"/>
              <a:buChar char="◦"/>
            </a:pPr>
            <a:r>
              <a:rPr lang="en-CA" sz="2000" dirty="0">
                <a:latin typeface="+mn-lt"/>
              </a:rPr>
              <a:t>Neon+2%CH</a:t>
            </a:r>
            <a:r>
              <a:rPr lang="en-CA" sz="2000" baseline="-25000" dirty="0">
                <a:latin typeface="+mn-lt"/>
              </a:rPr>
              <a:t>4</a:t>
            </a:r>
            <a:r>
              <a:rPr lang="en-CA" sz="2000" dirty="0">
                <a:latin typeface="+mn-lt"/>
              </a:rPr>
              <a:t>, CH</a:t>
            </a:r>
            <a:r>
              <a:rPr lang="en-CA" sz="2000" baseline="-25000" dirty="0">
                <a:latin typeface="+mn-lt"/>
              </a:rPr>
              <a:t>4</a:t>
            </a:r>
            <a:r>
              <a:rPr lang="en-CA" sz="2000" dirty="0">
                <a:latin typeface="+mn-lt"/>
              </a:rPr>
              <a:t>,</a:t>
            </a:r>
            <a:br>
              <a:rPr lang="en-CA" sz="2000" dirty="0">
                <a:latin typeface="+mn-lt"/>
              </a:rPr>
            </a:br>
            <a:r>
              <a:rPr lang="en-CA" sz="2000" dirty="0">
                <a:latin typeface="+mn-lt"/>
              </a:rPr>
              <a:t>Ar+CH</a:t>
            </a:r>
            <a:r>
              <a:rPr lang="en-CA" sz="2000" baseline="-25000" dirty="0">
                <a:latin typeface="+mn-lt"/>
              </a:rPr>
              <a:t>4</a:t>
            </a:r>
            <a:r>
              <a:rPr lang="en-CA" sz="2000" dirty="0">
                <a:latin typeface="+mn-lt"/>
              </a:rPr>
              <a:t>, He+CH</a:t>
            </a:r>
            <a:r>
              <a:rPr lang="en-CA" sz="2000" baseline="-25000" dirty="0">
                <a:latin typeface="+mn-lt"/>
              </a:rPr>
              <a:t>4</a:t>
            </a:r>
            <a:r>
              <a:rPr lang="en-CA" sz="2000" dirty="0">
                <a:latin typeface="+mn-lt"/>
              </a:rPr>
              <a:t> etc.</a:t>
            </a:r>
          </a:p>
        </p:txBody>
      </p:sp>
      <p:pic>
        <p:nvPicPr>
          <p:cNvPr id="5" name="Image 4" descr="Une image contenant intérieur, jaune, usine, équipement&#10;&#10;Description générée automatiquement">
            <a:extLst>
              <a:ext uri="{FF2B5EF4-FFF2-40B4-BE49-F238E27FC236}">
                <a16:creationId xmlns:a16="http://schemas.microsoft.com/office/drawing/2014/main" id="{1203C58D-A2F4-9BED-5025-A31FD2F68D17}"/>
              </a:ext>
            </a:extLst>
          </p:cNvPr>
          <p:cNvPicPr>
            <a:picLocks noChangeAspect="1"/>
          </p:cNvPicPr>
          <p:nvPr/>
        </p:nvPicPr>
        <p:blipFill rotWithShape="1">
          <a:blip r:embed="rId2">
            <a:extLst>
              <a:ext uri="{28A0092B-C50C-407E-A947-70E740481C1C}">
                <a14:useLocalDpi xmlns:a14="http://schemas.microsoft.com/office/drawing/2010/main" val="0"/>
              </a:ext>
            </a:extLst>
          </a:blip>
          <a:srcRect l="18777"/>
          <a:stretch/>
        </p:blipFill>
        <p:spPr>
          <a:xfrm rot="5400000">
            <a:off x="8175978" y="159970"/>
            <a:ext cx="4175991" cy="3856052"/>
          </a:xfrm>
          <a:prstGeom prst="rect">
            <a:avLst/>
          </a:prstGeom>
        </p:spPr>
      </p:pic>
      <p:grpSp>
        <p:nvGrpSpPr>
          <p:cNvPr id="8" name="Groupe 7">
            <a:extLst>
              <a:ext uri="{FF2B5EF4-FFF2-40B4-BE49-F238E27FC236}">
                <a16:creationId xmlns:a16="http://schemas.microsoft.com/office/drawing/2014/main" id="{8120EC49-9303-0AFF-6FC5-A512948EC74B}"/>
              </a:ext>
            </a:extLst>
          </p:cNvPr>
          <p:cNvGrpSpPr/>
          <p:nvPr/>
        </p:nvGrpSpPr>
        <p:grpSpPr>
          <a:xfrm>
            <a:off x="3808520" y="793554"/>
            <a:ext cx="4162440" cy="2079370"/>
            <a:chOff x="3808521" y="882530"/>
            <a:chExt cx="4162440" cy="2079370"/>
          </a:xfrm>
        </p:grpSpPr>
        <p:pic>
          <p:nvPicPr>
            <p:cNvPr id="9" name="Image 8">
              <a:extLst>
                <a:ext uri="{FF2B5EF4-FFF2-40B4-BE49-F238E27FC236}">
                  <a16:creationId xmlns:a16="http://schemas.microsoft.com/office/drawing/2014/main" id="{304C288D-294A-1F34-12B0-5C9312EDE324}"/>
                </a:ext>
              </a:extLst>
            </p:cNvPr>
            <p:cNvPicPr>
              <a:picLocks noChangeAspect="1"/>
            </p:cNvPicPr>
            <p:nvPr/>
          </p:nvPicPr>
          <p:blipFill>
            <a:blip r:embed="rId3"/>
            <a:stretch>
              <a:fillRect/>
            </a:stretch>
          </p:blipFill>
          <p:spPr>
            <a:xfrm>
              <a:off x="3808521" y="882530"/>
              <a:ext cx="4162440" cy="2079370"/>
            </a:xfrm>
            <a:prstGeom prst="rect">
              <a:avLst/>
            </a:prstGeom>
          </p:spPr>
        </p:pic>
        <p:sp>
          <p:nvSpPr>
            <p:cNvPr id="11" name="ZoneTexte 10">
              <a:extLst>
                <a:ext uri="{FF2B5EF4-FFF2-40B4-BE49-F238E27FC236}">
                  <a16:creationId xmlns:a16="http://schemas.microsoft.com/office/drawing/2014/main" id="{778FD5E6-233D-0772-6CD2-864575FDF3C5}"/>
                </a:ext>
              </a:extLst>
            </p:cNvPr>
            <p:cNvSpPr txBox="1"/>
            <p:nvPr/>
          </p:nvSpPr>
          <p:spPr>
            <a:xfrm>
              <a:off x="4809326" y="1034495"/>
              <a:ext cx="3072858" cy="369332"/>
            </a:xfrm>
            <a:prstGeom prst="rect">
              <a:avLst/>
            </a:prstGeom>
            <a:noFill/>
          </p:spPr>
          <p:txBody>
            <a:bodyPr wrap="square" rtlCol="0">
              <a:spAutoFit/>
            </a:bodyPr>
            <a:lstStyle/>
            <a:p>
              <a:pPr algn="ctr"/>
              <a:r>
                <a:rPr lang="en-CA" dirty="0"/>
                <a:t>Single electron sensitivity</a:t>
              </a:r>
            </a:p>
          </p:txBody>
        </p:sp>
      </p:grpSp>
      <p:pic>
        <p:nvPicPr>
          <p:cNvPr id="6" name="Image 5">
            <a:extLst>
              <a:ext uri="{FF2B5EF4-FFF2-40B4-BE49-F238E27FC236}">
                <a16:creationId xmlns:a16="http://schemas.microsoft.com/office/drawing/2014/main" id="{9C9B13C2-1F23-1371-530A-146B9F266AF7}"/>
              </a:ext>
            </a:extLst>
          </p:cNvPr>
          <p:cNvPicPr>
            <a:picLocks noChangeAspect="1"/>
          </p:cNvPicPr>
          <p:nvPr/>
        </p:nvPicPr>
        <p:blipFill>
          <a:blip r:embed="rId4"/>
          <a:stretch>
            <a:fillRect/>
          </a:stretch>
        </p:blipFill>
        <p:spPr>
          <a:xfrm>
            <a:off x="3808519" y="3023456"/>
            <a:ext cx="4162441" cy="3040990"/>
          </a:xfrm>
          <a:prstGeom prst="rect">
            <a:avLst/>
          </a:prstGeom>
        </p:spPr>
      </p:pic>
      <p:sp>
        <p:nvSpPr>
          <p:cNvPr id="12" name="ZoneTexte 11">
            <a:extLst>
              <a:ext uri="{FF2B5EF4-FFF2-40B4-BE49-F238E27FC236}">
                <a16:creationId xmlns:a16="http://schemas.microsoft.com/office/drawing/2014/main" id="{FD6478C2-643E-7FBC-7FB0-EF01AC89D511}"/>
              </a:ext>
            </a:extLst>
          </p:cNvPr>
          <p:cNvSpPr txBox="1"/>
          <p:nvPr/>
        </p:nvSpPr>
        <p:spPr>
          <a:xfrm>
            <a:off x="6700519" y="3151894"/>
            <a:ext cx="957602" cy="369332"/>
          </a:xfrm>
          <a:prstGeom prst="rect">
            <a:avLst/>
          </a:prstGeom>
          <a:noFill/>
        </p:spPr>
        <p:txBody>
          <a:bodyPr wrap="square" rtlCol="0">
            <a:spAutoFit/>
          </a:bodyPr>
          <a:lstStyle/>
          <a:p>
            <a:pPr algn="ctr"/>
            <a:r>
              <a:rPr lang="fr-CA" baseline="30000" dirty="0"/>
              <a:t>37</a:t>
            </a:r>
            <a:r>
              <a:rPr lang="fr-CA" dirty="0"/>
              <a:t>Ar</a:t>
            </a:r>
          </a:p>
        </p:txBody>
      </p:sp>
      <p:sp>
        <p:nvSpPr>
          <p:cNvPr id="4" name="ZoneTexte 3">
            <a:extLst>
              <a:ext uri="{FF2B5EF4-FFF2-40B4-BE49-F238E27FC236}">
                <a16:creationId xmlns:a16="http://schemas.microsoft.com/office/drawing/2014/main" id="{6F432E97-196D-017C-7ADD-40416B862DD4}"/>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13</a:t>
            </a:fld>
            <a:endParaRPr lang="en-CA" dirty="0"/>
          </a:p>
        </p:txBody>
      </p:sp>
      <p:sp>
        <p:nvSpPr>
          <p:cNvPr id="7" name="ZoneTexte 11">
            <a:extLst>
              <a:ext uri="{FF2B5EF4-FFF2-40B4-BE49-F238E27FC236}">
                <a16:creationId xmlns:a16="http://schemas.microsoft.com/office/drawing/2014/main" id="{5A530C57-1792-BE20-629B-3DDB6B19BCEA}"/>
              </a:ext>
            </a:extLst>
          </p:cNvPr>
          <p:cNvSpPr txBox="1"/>
          <p:nvPr/>
        </p:nvSpPr>
        <p:spPr>
          <a:xfrm>
            <a:off x="4494615" y="3154576"/>
            <a:ext cx="2421843" cy="369332"/>
          </a:xfrm>
          <a:prstGeom prst="rect">
            <a:avLst/>
          </a:prstGeom>
          <a:noFill/>
        </p:spPr>
        <p:txBody>
          <a:bodyPr wrap="square" rtlCol="0">
            <a:spAutoFit/>
          </a:bodyPr>
          <a:lstStyle/>
          <a:p>
            <a:pPr algn="ctr"/>
            <a:r>
              <a:rPr lang="fr-CA" dirty="0"/>
              <a:t>Good </a:t>
            </a:r>
            <a:r>
              <a:rPr lang="fr-CA" dirty="0" err="1"/>
              <a:t>gas</a:t>
            </a:r>
            <a:r>
              <a:rPr lang="fr-CA" dirty="0"/>
              <a:t> </a:t>
            </a:r>
            <a:r>
              <a:rPr lang="fr-CA" dirty="0" err="1"/>
              <a:t>quality</a:t>
            </a:r>
            <a:endParaRPr lang="fr-CA" dirty="0"/>
          </a:p>
        </p:txBody>
      </p:sp>
      <p:pic>
        <p:nvPicPr>
          <p:cNvPr id="10" name="Image 5" descr="Une image contenant texte, capture d’écran, diagramme, Tracé&#10;&#10;Description générée automatiquement">
            <a:extLst>
              <a:ext uri="{FF2B5EF4-FFF2-40B4-BE49-F238E27FC236}">
                <a16:creationId xmlns:a16="http://schemas.microsoft.com/office/drawing/2014/main" id="{E4124C2C-95D7-A639-B88A-DC7AE12E17E0}"/>
              </a:ext>
            </a:extLst>
          </p:cNvPr>
          <p:cNvPicPr>
            <a:picLocks noChangeAspect="1"/>
          </p:cNvPicPr>
          <p:nvPr/>
        </p:nvPicPr>
        <p:blipFill rotWithShape="1">
          <a:blip r:embed="rId5">
            <a:extLst>
              <a:ext uri="{28A0092B-C50C-407E-A947-70E740481C1C}">
                <a14:useLocalDpi xmlns:a14="http://schemas.microsoft.com/office/drawing/2010/main" val="0"/>
              </a:ext>
            </a:extLst>
          </a:blip>
          <a:srcRect l="6123" t="8136" r="8455" b="4620"/>
          <a:stretch/>
        </p:blipFill>
        <p:spPr>
          <a:xfrm>
            <a:off x="8016919" y="3886080"/>
            <a:ext cx="4175081" cy="2842759"/>
          </a:xfrm>
          <a:prstGeom prst="rect">
            <a:avLst/>
          </a:prstGeom>
        </p:spPr>
      </p:pic>
      <p:pic>
        <p:nvPicPr>
          <p:cNvPr id="13" name="Image 5" descr="Une image contenant texte, capture d’écran, diagramme, Tracé&#10;&#10;Description générée automatiquement">
            <a:extLst>
              <a:ext uri="{FF2B5EF4-FFF2-40B4-BE49-F238E27FC236}">
                <a16:creationId xmlns:a16="http://schemas.microsoft.com/office/drawing/2014/main" id="{12B0A03C-DB74-409D-B5A7-C24C95EEEC3F}"/>
              </a:ext>
            </a:extLst>
          </p:cNvPr>
          <p:cNvPicPr>
            <a:picLocks noChangeAspect="1"/>
          </p:cNvPicPr>
          <p:nvPr/>
        </p:nvPicPr>
        <p:blipFill rotWithShape="1">
          <a:blip r:embed="rId5">
            <a:extLst>
              <a:ext uri="{28A0092B-C50C-407E-A947-70E740481C1C}">
                <a14:useLocalDpi xmlns:a14="http://schemas.microsoft.com/office/drawing/2010/main" val="0"/>
              </a:ext>
            </a:extLst>
          </a:blip>
          <a:srcRect l="66061" t="12707" r="10353" b="73776"/>
          <a:stretch/>
        </p:blipFill>
        <p:spPr>
          <a:xfrm>
            <a:off x="9479023" y="4044870"/>
            <a:ext cx="2612363" cy="998162"/>
          </a:xfrm>
          <a:prstGeom prst="rect">
            <a:avLst/>
          </a:prstGeom>
        </p:spPr>
      </p:pic>
      <p:sp>
        <p:nvSpPr>
          <p:cNvPr id="14" name="ZoneTexte 11">
            <a:extLst>
              <a:ext uri="{FF2B5EF4-FFF2-40B4-BE49-F238E27FC236}">
                <a16:creationId xmlns:a16="http://schemas.microsoft.com/office/drawing/2014/main" id="{7ED5070A-AD4C-EC2A-E01E-B14750EDC110}"/>
              </a:ext>
            </a:extLst>
          </p:cNvPr>
          <p:cNvSpPr txBox="1"/>
          <p:nvPr/>
        </p:nvSpPr>
        <p:spPr>
          <a:xfrm>
            <a:off x="9479023" y="5017156"/>
            <a:ext cx="2421843" cy="369332"/>
          </a:xfrm>
          <a:prstGeom prst="rect">
            <a:avLst/>
          </a:prstGeom>
          <a:noFill/>
        </p:spPr>
        <p:txBody>
          <a:bodyPr wrap="square" rtlCol="0">
            <a:spAutoFit/>
          </a:bodyPr>
          <a:lstStyle/>
          <a:p>
            <a:pPr algn="ctr"/>
            <a:r>
              <a:rPr lang="fr-CA" dirty="0" err="1"/>
              <a:t>Reduced</a:t>
            </a:r>
            <a:r>
              <a:rPr lang="fr-CA" dirty="0"/>
              <a:t> noise</a:t>
            </a:r>
          </a:p>
        </p:txBody>
      </p:sp>
      <p:sp>
        <p:nvSpPr>
          <p:cNvPr id="15" name="Date Placeholder 14">
            <a:extLst>
              <a:ext uri="{FF2B5EF4-FFF2-40B4-BE49-F238E27FC236}">
                <a16:creationId xmlns:a16="http://schemas.microsoft.com/office/drawing/2014/main" id="{8B297A57-B75A-1231-DAA4-073A2E650943}"/>
              </a:ext>
            </a:extLst>
          </p:cNvPr>
          <p:cNvSpPr>
            <a:spLocks noGrp="1"/>
          </p:cNvSpPr>
          <p:nvPr>
            <p:ph type="dt" sz="half" idx="10"/>
          </p:nvPr>
        </p:nvSpPr>
        <p:spPr/>
        <p:txBody>
          <a:bodyPr/>
          <a:lstStyle/>
          <a:p>
            <a:r>
              <a:rPr lang="en-US"/>
              <a:t>2024-02-18</a:t>
            </a:r>
            <a:endParaRPr lang="en-US" dirty="0"/>
          </a:p>
        </p:txBody>
      </p:sp>
      <p:sp>
        <p:nvSpPr>
          <p:cNvPr id="16" name="Footer Placeholder 15">
            <a:extLst>
              <a:ext uri="{FF2B5EF4-FFF2-40B4-BE49-F238E27FC236}">
                <a16:creationId xmlns:a16="http://schemas.microsoft.com/office/drawing/2014/main" id="{DAE495C7-2ED4-8D2B-704F-E0BC0A3BCC6F}"/>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17" name="Slide Number Placeholder 16">
            <a:extLst>
              <a:ext uri="{FF2B5EF4-FFF2-40B4-BE49-F238E27FC236}">
                <a16:creationId xmlns:a16="http://schemas.microsoft.com/office/drawing/2014/main" id="{5FC724A6-64E4-B269-6D21-376DFE2FC2D7}"/>
              </a:ext>
            </a:extLst>
          </p:cNvPr>
          <p:cNvSpPr>
            <a:spLocks noGrp="1"/>
          </p:cNvSpPr>
          <p:nvPr>
            <p:ph type="sldNum" sz="quarter" idx="12"/>
          </p:nvPr>
        </p:nvSpPr>
        <p:spPr/>
        <p:txBody>
          <a:bodyPr/>
          <a:lstStyle/>
          <a:p>
            <a:fld id="{48F63A3B-78C7-47BE-AE5E-E10140E04643}" type="slidenum">
              <a:rPr lang="en-US" smtClean="0"/>
              <a:pPr/>
              <a:t>13</a:t>
            </a:fld>
            <a:r>
              <a:rPr lang="en-US"/>
              <a:t>/15</a:t>
            </a:r>
            <a:endParaRPr lang="en-US" dirty="0"/>
          </a:p>
        </p:txBody>
      </p:sp>
    </p:spTree>
    <p:extLst>
      <p:ext uri="{BB962C8B-B14F-4D97-AF65-F5344CB8AC3E}">
        <p14:creationId xmlns:p14="http://schemas.microsoft.com/office/powerpoint/2010/main" val="1174315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0DFC73-0C0E-D2B4-A025-FB4E079B35B8}"/>
              </a:ext>
            </a:extLst>
          </p:cNvPr>
          <p:cNvSpPr/>
          <p:nvPr/>
        </p:nvSpPr>
        <p:spPr>
          <a:xfrm>
            <a:off x="8597450" y="76782"/>
            <a:ext cx="3594549" cy="144528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re 1">
            <a:extLst>
              <a:ext uri="{FF2B5EF4-FFF2-40B4-BE49-F238E27FC236}">
                <a16:creationId xmlns:a16="http://schemas.microsoft.com/office/drawing/2014/main" id="{42E9BBA6-7B53-6DF9-A1E1-30C824898AB9}"/>
              </a:ext>
            </a:extLst>
          </p:cNvPr>
          <p:cNvSpPr>
            <a:spLocks noGrp="1"/>
          </p:cNvSpPr>
          <p:nvPr>
            <p:ph type="title"/>
          </p:nvPr>
        </p:nvSpPr>
        <p:spPr/>
        <p:txBody>
          <a:bodyPr>
            <a:normAutofit/>
          </a:bodyPr>
          <a:lstStyle/>
          <a:p>
            <a:r>
              <a:rPr lang="en-CA" dirty="0"/>
              <a:t>Future projects</a:t>
            </a:r>
            <a:endParaRPr lang="fr-CA" dirty="0"/>
          </a:p>
        </p:txBody>
      </p:sp>
      <p:sp>
        <p:nvSpPr>
          <p:cNvPr id="3" name="Espace réservé du contenu 2">
            <a:extLst>
              <a:ext uri="{FF2B5EF4-FFF2-40B4-BE49-F238E27FC236}">
                <a16:creationId xmlns:a16="http://schemas.microsoft.com/office/drawing/2014/main" id="{664450B0-3F79-E8B8-0133-641727705F7A}"/>
              </a:ext>
            </a:extLst>
          </p:cNvPr>
          <p:cNvSpPr>
            <a:spLocks noGrp="1"/>
          </p:cNvSpPr>
          <p:nvPr>
            <p:ph idx="1"/>
          </p:nvPr>
        </p:nvSpPr>
        <p:spPr>
          <a:xfrm>
            <a:off x="838200" y="1354150"/>
            <a:ext cx="7479284" cy="4822813"/>
          </a:xfrm>
        </p:spPr>
        <p:txBody>
          <a:bodyPr>
            <a:normAutofit fontScale="92500" lnSpcReduction="20000"/>
          </a:bodyPr>
          <a:lstStyle/>
          <a:p>
            <a:pPr>
              <a:lnSpc>
                <a:spcPct val="100000"/>
              </a:lnSpc>
            </a:pPr>
            <a:r>
              <a:rPr lang="en-CA" sz="2000" dirty="0" err="1">
                <a:latin typeface="+mn-lt"/>
              </a:rPr>
              <a:t>ECuME</a:t>
            </a:r>
            <a:r>
              <a:rPr lang="en-CA" sz="2000" dirty="0">
                <a:latin typeface="+mn-lt"/>
              </a:rPr>
              <a:t> (&amp; </a:t>
            </a:r>
            <a:r>
              <a:rPr lang="en-CA" sz="2000" dirty="0" err="1">
                <a:latin typeface="+mn-lt"/>
              </a:rPr>
              <a:t>miniECuME</a:t>
            </a:r>
            <a:r>
              <a:rPr lang="en-CA" sz="2000" dirty="0">
                <a:latin typeface="+mn-lt"/>
              </a:rPr>
              <a:t>):</a:t>
            </a:r>
          </a:p>
          <a:p>
            <a:pPr lvl="1">
              <a:lnSpc>
                <a:spcPct val="100000"/>
              </a:lnSpc>
              <a:buFont typeface="Calibri" panose="020F0502020204030204" pitchFamily="34" charset="0"/>
              <a:buChar char="◦"/>
            </a:pPr>
            <a:r>
              <a:rPr lang="en-CA" sz="2000" dirty="0">
                <a:latin typeface="+mn-lt"/>
              </a:rPr>
              <a:t>Fully underground electroformed 140 cm of diameter copper sphere in SNOLAB.</a:t>
            </a:r>
            <a:br>
              <a:rPr lang="en-CA" sz="2000" dirty="0">
                <a:latin typeface="+mn-lt"/>
              </a:rPr>
            </a:br>
            <a:r>
              <a:rPr lang="en-CA" sz="2000" dirty="0">
                <a:latin typeface="+mn-lt"/>
              </a:rPr>
              <a:t>(30 cm prototype to be built in 2024 at PNNL)</a:t>
            </a:r>
          </a:p>
          <a:p>
            <a:pPr>
              <a:lnSpc>
                <a:spcPct val="100000"/>
              </a:lnSpc>
            </a:pPr>
            <a:r>
              <a:rPr lang="en-CA" sz="2000" dirty="0" err="1">
                <a:latin typeface="+mn-lt"/>
              </a:rPr>
              <a:t>DarkSPHERE</a:t>
            </a:r>
            <a:r>
              <a:rPr lang="en-CA" sz="2000" dirty="0">
                <a:latin typeface="+mn-lt"/>
              </a:rPr>
              <a:t>:</a:t>
            </a:r>
          </a:p>
          <a:p>
            <a:pPr lvl="1">
              <a:lnSpc>
                <a:spcPct val="100000"/>
              </a:lnSpc>
              <a:buFont typeface="Calibri" panose="020F0502020204030204" pitchFamily="34" charset="0"/>
              <a:buChar char="◦"/>
            </a:pPr>
            <a:r>
              <a:rPr lang="en-CA" sz="2000" dirty="0">
                <a:latin typeface="+mn-lt"/>
              </a:rPr>
              <a:t>Fully electroformed 3m of diameter sphere in a water shield in </a:t>
            </a:r>
            <a:r>
              <a:rPr lang="en-CA" sz="2000" dirty="0" err="1">
                <a:latin typeface="+mn-lt"/>
              </a:rPr>
              <a:t>Boulby</a:t>
            </a:r>
            <a:r>
              <a:rPr lang="en-CA" sz="2000" dirty="0">
                <a:latin typeface="+mn-lt"/>
              </a:rPr>
              <a:t>.</a:t>
            </a:r>
            <a:br>
              <a:rPr lang="en-CA" sz="2000" dirty="0">
                <a:latin typeface="+mn-lt"/>
              </a:rPr>
            </a:br>
            <a:r>
              <a:rPr lang="en-CA" sz="2000" dirty="0">
                <a:latin typeface="+mn-lt"/>
              </a:rPr>
              <a:t>(under consideration)</a:t>
            </a:r>
          </a:p>
          <a:p>
            <a:pPr>
              <a:lnSpc>
                <a:spcPct val="100000"/>
              </a:lnSpc>
            </a:pPr>
            <a:r>
              <a:rPr lang="en-CA" sz="2000" dirty="0">
                <a:latin typeface="+mn-lt"/>
              </a:rPr>
              <a:t>NEWS-G³ (or G3):</a:t>
            </a:r>
          </a:p>
          <a:p>
            <a:pPr lvl="1">
              <a:lnSpc>
                <a:spcPct val="100000"/>
              </a:lnSpc>
              <a:buFont typeface="Calibri" panose="020F0502020204030204" pitchFamily="34" charset="0"/>
              <a:buChar char="◦"/>
            </a:pPr>
            <a:r>
              <a:rPr lang="en-CA" sz="2000" dirty="0">
                <a:latin typeface="+mn-lt"/>
              </a:rPr>
              <a:t>Shield at Queen’s University intended for CE</a:t>
            </a:r>
            <a:r>
              <a:rPr lang="el-GR" sz="2000" dirty="0">
                <a:latin typeface="+mn-lt"/>
              </a:rPr>
              <a:t>ν</a:t>
            </a:r>
            <a:r>
              <a:rPr lang="en-CA" sz="2000" dirty="0">
                <a:latin typeface="+mn-lt"/>
              </a:rPr>
              <a:t>NS detection at nuclear reactors.</a:t>
            </a:r>
            <a:br>
              <a:rPr lang="en-CA" sz="2000" dirty="0">
                <a:latin typeface="+mn-lt"/>
              </a:rPr>
            </a:br>
            <a:r>
              <a:rPr lang="en-CA" sz="2000" dirty="0">
                <a:latin typeface="+mn-lt"/>
              </a:rPr>
              <a:t>(shield completed, ongoing testing and calibration)</a:t>
            </a:r>
          </a:p>
          <a:p>
            <a:pPr>
              <a:lnSpc>
                <a:spcPct val="100000"/>
              </a:lnSpc>
            </a:pPr>
            <a:r>
              <a:rPr lang="en-CA" sz="2000" dirty="0">
                <a:latin typeface="+mn-lt"/>
              </a:rPr>
              <a:t>General sensor R&amp;D</a:t>
            </a:r>
          </a:p>
          <a:p>
            <a:pPr lvl="1">
              <a:lnSpc>
                <a:spcPct val="100000"/>
              </a:lnSpc>
              <a:buFont typeface="Calibri" panose="020F0502020204030204" pitchFamily="34" charset="0"/>
              <a:buChar char="◦"/>
            </a:pPr>
            <a:r>
              <a:rPr lang="en-CA" sz="2000" dirty="0">
                <a:latin typeface="+mn-lt"/>
              </a:rPr>
              <a:t>Smaller anodes for high pressure operation</a:t>
            </a:r>
          </a:p>
          <a:p>
            <a:pPr lvl="1">
              <a:lnSpc>
                <a:spcPct val="100000"/>
              </a:lnSpc>
              <a:buFont typeface="Calibri" panose="020F0502020204030204" pitchFamily="34" charset="0"/>
              <a:buChar char="◦"/>
            </a:pPr>
            <a:r>
              <a:rPr lang="en-CA" sz="2000" dirty="0">
                <a:latin typeface="+mn-lt"/>
              </a:rPr>
              <a:t>New structures with 3D printed resistive material</a:t>
            </a:r>
          </a:p>
          <a:p>
            <a:pPr lvl="1">
              <a:lnSpc>
                <a:spcPct val="100000"/>
              </a:lnSpc>
              <a:buFont typeface="Calibri" panose="020F0502020204030204" pitchFamily="34" charset="0"/>
              <a:buChar char="◦"/>
            </a:pPr>
            <a:r>
              <a:rPr lang="en-CA" sz="2000" dirty="0"/>
              <a:t>Multi-channel acquisition</a:t>
            </a:r>
            <a:endParaRPr lang="en-CA" sz="2000" dirty="0">
              <a:latin typeface="+mn-lt"/>
            </a:endParaRPr>
          </a:p>
        </p:txBody>
      </p:sp>
      <p:pic>
        <p:nvPicPr>
          <p:cNvPr id="5" name="Image 4">
            <a:extLst>
              <a:ext uri="{FF2B5EF4-FFF2-40B4-BE49-F238E27FC236}">
                <a16:creationId xmlns:a16="http://schemas.microsoft.com/office/drawing/2014/main" id="{34D32A90-2F0D-B76E-480F-8B807E6B8CD1}"/>
              </a:ext>
            </a:extLst>
          </p:cNvPr>
          <p:cNvPicPr>
            <a:picLocks noChangeAspect="1"/>
          </p:cNvPicPr>
          <p:nvPr/>
        </p:nvPicPr>
        <p:blipFill>
          <a:blip r:embed="rId2"/>
          <a:stretch>
            <a:fillRect/>
          </a:stretch>
        </p:blipFill>
        <p:spPr>
          <a:xfrm>
            <a:off x="8597451" y="350931"/>
            <a:ext cx="3179191" cy="2899938"/>
          </a:xfrm>
          <a:prstGeom prst="rect">
            <a:avLst/>
          </a:prstGeom>
        </p:spPr>
      </p:pic>
      <p:pic>
        <p:nvPicPr>
          <p:cNvPr id="9" name="Image 8" descr="Une image contenant intérieur, bâtiment&#10;&#10;Description générée automatiquement">
            <a:extLst>
              <a:ext uri="{FF2B5EF4-FFF2-40B4-BE49-F238E27FC236}">
                <a16:creationId xmlns:a16="http://schemas.microsoft.com/office/drawing/2014/main" id="{95F54240-ADEE-F0E2-34AF-B08C237BF3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7484" y="3502727"/>
            <a:ext cx="3551961" cy="2663971"/>
          </a:xfrm>
          <a:prstGeom prst="rect">
            <a:avLst/>
          </a:prstGeom>
        </p:spPr>
      </p:pic>
      <p:sp>
        <p:nvSpPr>
          <p:cNvPr id="12" name="ZoneTexte 11">
            <a:extLst>
              <a:ext uri="{FF2B5EF4-FFF2-40B4-BE49-F238E27FC236}">
                <a16:creationId xmlns:a16="http://schemas.microsoft.com/office/drawing/2014/main" id="{44451446-CF27-2E57-C234-AB06876BEF0C}"/>
              </a:ext>
            </a:extLst>
          </p:cNvPr>
          <p:cNvSpPr txBox="1"/>
          <p:nvPr/>
        </p:nvSpPr>
        <p:spPr>
          <a:xfrm>
            <a:off x="8597451" y="2881537"/>
            <a:ext cx="2057400" cy="369332"/>
          </a:xfrm>
          <a:prstGeom prst="rect">
            <a:avLst/>
          </a:prstGeom>
          <a:noFill/>
        </p:spPr>
        <p:txBody>
          <a:bodyPr wrap="square">
            <a:spAutoFit/>
          </a:bodyPr>
          <a:lstStyle/>
          <a:p>
            <a:r>
              <a:rPr lang="fr-CA" dirty="0">
                <a:hlinkClick r:id="rId4"/>
              </a:rPr>
              <a:t>arXiv:2301.05183</a:t>
            </a:r>
            <a:r>
              <a:rPr lang="fr-CA" dirty="0"/>
              <a:t> </a:t>
            </a:r>
          </a:p>
        </p:txBody>
      </p:sp>
      <p:sp>
        <p:nvSpPr>
          <p:cNvPr id="4" name="TextBox 3">
            <a:extLst>
              <a:ext uri="{FF2B5EF4-FFF2-40B4-BE49-F238E27FC236}">
                <a16:creationId xmlns:a16="http://schemas.microsoft.com/office/drawing/2014/main" id="{A3371E03-57DA-2C67-99EA-1B5BFEC1152D}"/>
              </a:ext>
            </a:extLst>
          </p:cNvPr>
          <p:cNvSpPr txBox="1"/>
          <p:nvPr/>
        </p:nvSpPr>
        <p:spPr>
          <a:xfrm>
            <a:off x="9423206" y="5437538"/>
            <a:ext cx="877163" cy="646331"/>
          </a:xfrm>
          <a:prstGeom prst="rect">
            <a:avLst/>
          </a:prstGeom>
          <a:noFill/>
        </p:spPr>
        <p:txBody>
          <a:bodyPr wrap="none" rtlCol="0">
            <a:spAutoFit/>
          </a:bodyPr>
          <a:lstStyle/>
          <a:p>
            <a:r>
              <a:rPr lang="en-US" sz="3600" b="1" dirty="0">
                <a:solidFill>
                  <a:schemeClr val="accent4"/>
                </a:solidFill>
                <a:latin typeface="Arial Black" panose="020B0A04020102020204" pitchFamily="34" charset="0"/>
                <a:cs typeface="Aharoni" panose="02010803020104030203" pitchFamily="2" charset="-79"/>
              </a:rPr>
              <a:t>G3</a:t>
            </a:r>
            <a:endParaRPr lang="en-CA" sz="3600" b="1" dirty="0">
              <a:solidFill>
                <a:schemeClr val="accent4"/>
              </a:solidFill>
              <a:latin typeface="Arial Black" panose="020B0A04020102020204" pitchFamily="34" charset="0"/>
              <a:cs typeface="Aharoni" panose="02010803020104030203" pitchFamily="2" charset="-79"/>
            </a:endParaRPr>
          </a:p>
        </p:txBody>
      </p:sp>
      <p:sp>
        <p:nvSpPr>
          <p:cNvPr id="7" name="Date Placeholder 6">
            <a:extLst>
              <a:ext uri="{FF2B5EF4-FFF2-40B4-BE49-F238E27FC236}">
                <a16:creationId xmlns:a16="http://schemas.microsoft.com/office/drawing/2014/main" id="{25633EF1-001C-7317-6210-AF54F0ACDD82}"/>
              </a:ext>
            </a:extLst>
          </p:cNvPr>
          <p:cNvSpPr>
            <a:spLocks noGrp="1"/>
          </p:cNvSpPr>
          <p:nvPr>
            <p:ph type="dt" sz="half" idx="10"/>
          </p:nvPr>
        </p:nvSpPr>
        <p:spPr/>
        <p:txBody>
          <a:bodyPr/>
          <a:lstStyle/>
          <a:p>
            <a:r>
              <a:rPr lang="en-US"/>
              <a:t>2024-02-18</a:t>
            </a:r>
            <a:endParaRPr lang="en-US" dirty="0"/>
          </a:p>
        </p:txBody>
      </p:sp>
      <p:sp>
        <p:nvSpPr>
          <p:cNvPr id="8" name="Footer Placeholder 7">
            <a:extLst>
              <a:ext uri="{FF2B5EF4-FFF2-40B4-BE49-F238E27FC236}">
                <a16:creationId xmlns:a16="http://schemas.microsoft.com/office/drawing/2014/main" id="{35FBB3B2-D959-1606-95FC-4EFAEC5BB977}"/>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10" name="Slide Number Placeholder 9">
            <a:extLst>
              <a:ext uri="{FF2B5EF4-FFF2-40B4-BE49-F238E27FC236}">
                <a16:creationId xmlns:a16="http://schemas.microsoft.com/office/drawing/2014/main" id="{63CDF752-5A35-9DF7-11E0-56CAAC54D799}"/>
              </a:ext>
            </a:extLst>
          </p:cNvPr>
          <p:cNvSpPr>
            <a:spLocks noGrp="1"/>
          </p:cNvSpPr>
          <p:nvPr>
            <p:ph type="sldNum" sz="quarter" idx="12"/>
          </p:nvPr>
        </p:nvSpPr>
        <p:spPr/>
        <p:txBody>
          <a:bodyPr/>
          <a:lstStyle/>
          <a:p>
            <a:fld id="{48F63A3B-78C7-47BE-AE5E-E10140E04643}" type="slidenum">
              <a:rPr lang="en-US" smtClean="0"/>
              <a:pPr/>
              <a:t>14</a:t>
            </a:fld>
            <a:r>
              <a:rPr lang="en-US"/>
              <a:t>/15</a:t>
            </a:r>
            <a:endParaRPr lang="en-US" dirty="0"/>
          </a:p>
        </p:txBody>
      </p:sp>
    </p:spTree>
    <p:extLst>
      <p:ext uri="{BB962C8B-B14F-4D97-AF65-F5344CB8AC3E}">
        <p14:creationId xmlns:p14="http://schemas.microsoft.com/office/powerpoint/2010/main" val="3931068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E619D9-F9DB-5A87-6550-521ED8A42EF9}"/>
              </a:ext>
            </a:extLst>
          </p:cNvPr>
          <p:cNvSpPr>
            <a:spLocks noGrp="1"/>
          </p:cNvSpPr>
          <p:nvPr>
            <p:ph type="title"/>
          </p:nvPr>
        </p:nvSpPr>
        <p:spPr/>
        <p:txBody>
          <a:bodyPr>
            <a:normAutofit/>
          </a:bodyPr>
          <a:lstStyle/>
          <a:p>
            <a:r>
              <a:rPr lang="en-CA" dirty="0"/>
              <a:t>Conclusion</a:t>
            </a:r>
            <a:endParaRPr lang="fr-CA" dirty="0"/>
          </a:p>
        </p:txBody>
      </p:sp>
      <p:sp>
        <p:nvSpPr>
          <p:cNvPr id="4" name="Espace réservé du contenu 3">
            <a:extLst>
              <a:ext uri="{FF2B5EF4-FFF2-40B4-BE49-F238E27FC236}">
                <a16:creationId xmlns:a16="http://schemas.microsoft.com/office/drawing/2014/main" id="{8CF6B297-F38B-6435-6B64-7B592CE54A53}"/>
              </a:ext>
            </a:extLst>
          </p:cNvPr>
          <p:cNvSpPr>
            <a:spLocks noGrp="1"/>
          </p:cNvSpPr>
          <p:nvPr>
            <p:ph idx="1"/>
          </p:nvPr>
        </p:nvSpPr>
        <p:spPr/>
        <p:txBody>
          <a:bodyPr/>
          <a:lstStyle/>
          <a:p>
            <a:pPr>
              <a:lnSpc>
                <a:spcPct val="100000"/>
              </a:lnSpc>
            </a:pPr>
            <a:r>
              <a:rPr lang="en-CA" sz="2400" dirty="0">
                <a:latin typeface="+mn-lt"/>
              </a:rPr>
              <a:t>NEWS-G and SPCs well suited for low mass dark matter search.</a:t>
            </a:r>
          </a:p>
          <a:p>
            <a:pPr lvl="1">
              <a:lnSpc>
                <a:spcPct val="100000"/>
              </a:lnSpc>
            </a:pPr>
            <a:endParaRPr lang="en-CA" sz="2000" dirty="0">
              <a:latin typeface="+mn-lt"/>
            </a:endParaRPr>
          </a:p>
          <a:p>
            <a:pPr>
              <a:lnSpc>
                <a:spcPct val="100000"/>
              </a:lnSpc>
            </a:pPr>
            <a:r>
              <a:rPr lang="en-CA" sz="2400" dirty="0">
                <a:latin typeface="+mn-lt"/>
              </a:rPr>
              <a:t>2019 data at LSM in pure methane will set new SD-p WIMP constraints with CH</a:t>
            </a:r>
            <a:r>
              <a:rPr lang="en-CA" sz="2400" baseline="-25000" dirty="0">
                <a:latin typeface="+mn-lt"/>
              </a:rPr>
              <a:t>4</a:t>
            </a:r>
            <a:r>
              <a:rPr lang="en-CA" sz="2400" dirty="0">
                <a:latin typeface="+mn-lt"/>
              </a:rPr>
              <a:t>.</a:t>
            </a:r>
          </a:p>
          <a:p>
            <a:pPr lvl="1">
              <a:lnSpc>
                <a:spcPct val="100000"/>
              </a:lnSpc>
            </a:pPr>
            <a:r>
              <a:rPr lang="en-CA" sz="2000" i="1" dirty="0">
                <a:latin typeface="+mn-lt"/>
              </a:rPr>
              <a:t>Coming soon!</a:t>
            </a:r>
          </a:p>
          <a:p>
            <a:pPr>
              <a:lnSpc>
                <a:spcPct val="100000"/>
              </a:lnSpc>
            </a:pPr>
            <a:r>
              <a:rPr lang="en-CA" sz="2400" dirty="0">
                <a:latin typeface="+mn-lt"/>
              </a:rPr>
              <a:t>Currently taking physics data at SNOLAB with many improvements.</a:t>
            </a:r>
          </a:p>
          <a:p>
            <a:pPr lvl="1">
              <a:lnSpc>
                <a:spcPct val="100000"/>
              </a:lnSpc>
            </a:pPr>
            <a:r>
              <a:rPr lang="en-CA" sz="2000" dirty="0">
                <a:latin typeface="+mn-lt"/>
              </a:rPr>
              <a:t>Data to be analysed. New target gases coming</a:t>
            </a:r>
          </a:p>
          <a:p>
            <a:pPr>
              <a:lnSpc>
                <a:spcPct val="100000"/>
              </a:lnSpc>
            </a:pPr>
            <a:r>
              <a:rPr lang="en-CA" sz="2400" dirty="0">
                <a:latin typeface="+mn-lt"/>
              </a:rPr>
              <a:t>Promising future projects in the works.</a:t>
            </a:r>
            <a:endParaRPr lang="fr-CA" sz="2400" dirty="0">
              <a:latin typeface="+mn-lt"/>
            </a:endParaRPr>
          </a:p>
        </p:txBody>
      </p:sp>
      <p:sp>
        <p:nvSpPr>
          <p:cNvPr id="5" name="Date Placeholder 4">
            <a:extLst>
              <a:ext uri="{FF2B5EF4-FFF2-40B4-BE49-F238E27FC236}">
                <a16:creationId xmlns:a16="http://schemas.microsoft.com/office/drawing/2014/main" id="{E5062520-9CC8-002B-A79F-7576E448C828}"/>
              </a:ext>
            </a:extLst>
          </p:cNvPr>
          <p:cNvSpPr>
            <a:spLocks noGrp="1"/>
          </p:cNvSpPr>
          <p:nvPr>
            <p:ph type="dt" sz="half" idx="10"/>
          </p:nvPr>
        </p:nvSpPr>
        <p:spPr/>
        <p:txBody>
          <a:bodyPr/>
          <a:lstStyle/>
          <a:p>
            <a:r>
              <a:rPr lang="en-US"/>
              <a:t>2024-02-18</a:t>
            </a:r>
            <a:endParaRPr lang="en-US" dirty="0"/>
          </a:p>
        </p:txBody>
      </p:sp>
      <p:sp>
        <p:nvSpPr>
          <p:cNvPr id="7" name="Footer Placeholder 6">
            <a:extLst>
              <a:ext uri="{FF2B5EF4-FFF2-40B4-BE49-F238E27FC236}">
                <a16:creationId xmlns:a16="http://schemas.microsoft.com/office/drawing/2014/main" id="{FFE651A0-2872-B0F5-109A-DA79CFB19B1E}"/>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8" name="Slide Number Placeholder 7">
            <a:extLst>
              <a:ext uri="{FF2B5EF4-FFF2-40B4-BE49-F238E27FC236}">
                <a16:creationId xmlns:a16="http://schemas.microsoft.com/office/drawing/2014/main" id="{2D64378C-EDDC-2D4E-3D3A-13301A951038}"/>
              </a:ext>
            </a:extLst>
          </p:cNvPr>
          <p:cNvSpPr>
            <a:spLocks noGrp="1"/>
          </p:cNvSpPr>
          <p:nvPr>
            <p:ph type="sldNum" sz="quarter" idx="12"/>
          </p:nvPr>
        </p:nvSpPr>
        <p:spPr/>
        <p:txBody>
          <a:bodyPr/>
          <a:lstStyle/>
          <a:p>
            <a:fld id="{48F63A3B-78C7-47BE-AE5E-E10140E04643}" type="slidenum">
              <a:rPr lang="en-US" smtClean="0"/>
              <a:pPr/>
              <a:t>15</a:t>
            </a:fld>
            <a:r>
              <a:rPr lang="en-US"/>
              <a:t>/15</a:t>
            </a:r>
            <a:endParaRPr lang="en-US" dirty="0"/>
          </a:p>
        </p:txBody>
      </p:sp>
      <p:pic>
        <p:nvPicPr>
          <p:cNvPr id="9" name="Picture 8" descr="A cartoon of a round object with blue boots and a face&#10;&#10;Description automatically generated">
            <a:extLst>
              <a:ext uri="{FF2B5EF4-FFF2-40B4-BE49-F238E27FC236}">
                <a16:creationId xmlns:a16="http://schemas.microsoft.com/office/drawing/2014/main" id="{994ACA82-38CA-BAA0-BC78-96250523E1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3738" y="3959426"/>
            <a:ext cx="2396924" cy="2396924"/>
          </a:xfrm>
          <a:prstGeom prst="rect">
            <a:avLst/>
          </a:prstGeom>
        </p:spPr>
      </p:pic>
    </p:spTree>
    <p:extLst>
      <p:ext uri="{BB962C8B-B14F-4D97-AF65-F5344CB8AC3E}">
        <p14:creationId xmlns:p14="http://schemas.microsoft.com/office/powerpoint/2010/main" val="3868690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miley face drawn in the snow&#10;&#10;Description automatically generated">
            <a:extLst>
              <a:ext uri="{FF2B5EF4-FFF2-40B4-BE49-F238E27FC236}">
                <a16:creationId xmlns:a16="http://schemas.microsoft.com/office/drawing/2014/main" id="{1482CCCF-9BDF-52C5-91B4-9F8F92B5FC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81B4F3F-B60C-AABC-5F26-B666E34057C4}"/>
              </a:ext>
            </a:extLst>
          </p:cNvPr>
          <p:cNvSpPr>
            <a:spLocks noGrp="1"/>
          </p:cNvSpPr>
          <p:nvPr>
            <p:ph type="ctrTitle"/>
          </p:nvPr>
        </p:nvSpPr>
        <p:spPr>
          <a:xfrm>
            <a:off x="2706532" y="1287367"/>
            <a:ext cx="9144000" cy="1772091"/>
          </a:xfrm>
        </p:spPr>
        <p:txBody>
          <a:bodyPr/>
          <a:lstStyle/>
          <a:p>
            <a:r>
              <a:rPr lang="en-US" dirty="0"/>
              <a:t>Thank you!</a:t>
            </a:r>
            <a:endParaRPr lang="en-CA" dirty="0"/>
          </a:p>
        </p:txBody>
      </p:sp>
      <p:sp>
        <p:nvSpPr>
          <p:cNvPr id="4" name="Date Placeholder 3">
            <a:extLst>
              <a:ext uri="{FF2B5EF4-FFF2-40B4-BE49-F238E27FC236}">
                <a16:creationId xmlns:a16="http://schemas.microsoft.com/office/drawing/2014/main" id="{EDF2EDE1-627C-732C-0106-BDCCF052D0C3}"/>
              </a:ext>
            </a:extLst>
          </p:cNvPr>
          <p:cNvSpPr>
            <a:spLocks noGrp="1"/>
          </p:cNvSpPr>
          <p:nvPr>
            <p:ph type="dt" sz="half" idx="10"/>
          </p:nvPr>
        </p:nvSpPr>
        <p:spPr/>
        <p:txBody>
          <a:bodyPr/>
          <a:lstStyle/>
          <a:p>
            <a:r>
              <a:rPr lang="en-US"/>
              <a:t>2024-02-18</a:t>
            </a:r>
            <a:endParaRPr lang="en-US" dirty="0"/>
          </a:p>
        </p:txBody>
      </p:sp>
      <p:sp>
        <p:nvSpPr>
          <p:cNvPr id="5" name="Footer Placeholder 4">
            <a:extLst>
              <a:ext uri="{FF2B5EF4-FFF2-40B4-BE49-F238E27FC236}">
                <a16:creationId xmlns:a16="http://schemas.microsoft.com/office/drawing/2014/main" id="{1D48E423-715E-D95B-0523-50F656C66FB2}"/>
              </a:ext>
            </a:extLst>
          </p:cNvPr>
          <p:cNvSpPr>
            <a:spLocks noGrp="1"/>
          </p:cNvSpPr>
          <p:nvPr>
            <p:ph type="ftr" sz="quarter" idx="11"/>
          </p:nvPr>
        </p:nvSpPr>
        <p:spPr/>
        <p:txBody>
          <a:bodyPr/>
          <a:lstStyle/>
          <a:p>
            <a:r>
              <a:rPr lang="en-US"/>
              <a:t>DM search with NEWS-G Philippe Gros, Queen's U</a:t>
            </a:r>
            <a:endParaRPr lang="en-US" dirty="0"/>
          </a:p>
        </p:txBody>
      </p:sp>
      <p:sp>
        <p:nvSpPr>
          <p:cNvPr id="7" name="Slide Number Placeholder 6">
            <a:extLst>
              <a:ext uri="{FF2B5EF4-FFF2-40B4-BE49-F238E27FC236}">
                <a16:creationId xmlns:a16="http://schemas.microsoft.com/office/drawing/2014/main" id="{81B7F1D9-0C7E-1357-9F8F-D8364C0C8FC6}"/>
              </a:ext>
            </a:extLst>
          </p:cNvPr>
          <p:cNvSpPr>
            <a:spLocks noGrp="1"/>
          </p:cNvSpPr>
          <p:nvPr>
            <p:ph type="sldNum" sz="quarter" idx="12"/>
          </p:nvPr>
        </p:nvSpPr>
        <p:spPr/>
        <p:txBody>
          <a:bodyPr/>
          <a:lstStyle/>
          <a:p>
            <a:fld id="{48F63A3B-78C7-47BE-AE5E-E10140E04643}" type="slidenum">
              <a:rPr lang="en-US" smtClean="0"/>
              <a:t>16</a:t>
            </a:fld>
            <a:endParaRPr lang="en-US" dirty="0"/>
          </a:p>
        </p:txBody>
      </p:sp>
    </p:spTree>
    <p:extLst>
      <p:ext uri="{BB962C8B-B14F-4D97-AF65-F5344CB8AC3E}">
        <p14:creationId xmlns:p14="http://schemas.microsoft.com/office/powerpoint/2010/main" val="1798104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5228D90-6105-2BB3-FD1F-3BE64044C940}"/>
              </a:ext>
            </a:extLst>
          </p:cNvPr>
          <p:cNvSpPr/>
          <p:nvPr/>
        </p:nvSpPr>
        <p:spPr>
          <a:xfrm>
            <a:off x="0" y="0"/>
            <a:ext cx="12192000" cy="68580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re 1">
            <a:extLst>
              <a:ext uri="{FF2B5EF4-FFF2-40B4-BE49-F238E27FC236}">
                <a16:creationId xmlns:a16="http://schemas.microsoft.com/office/drawing/2014/main" id="{B2150DD2-66ED-498F-8C03-3ACEC76D611C}"/>
              </a:ext>
            </a:extLst>
          </p:cNvPr>
          <p:cNvSpPr>
            <a:spLocks noGrp="1"/>
          </p:cNvSpPr>
          <p:nvPr>
            <p:ph type="title"/>
          </p:nvPr>
        </p:nvSpPr>
        <p:spPr>
          <a:xfrm>
            <a:off x="3341653" y="76782"/>
            <a:ext cx="3595126" cy="977222"/>
          </a:xfrm>
        </p:spPr>
        <p:txBody>
          <a:bodyPr>
            <a:normAutofit/>
          </a:bodyPr>
          <a:lstStyle/>
          <a:p>
            <a:pPr algn="ctr"/>
            <a:r>
              <a:rPr lang="de-AT" dirty="0">
                <a:effectLst>
                  <a:outerShdw blurRad="38100" dist="38100" dir="2700000" algn="tl">
                    <a:srgbClr val="000000">
                      <a:alpha val="43137"/>
                    </a:srgbClr>
                  </a:outerShdw>
                </a:effectLst>
              </a:rPr>
              <a:t>Thank you</a:t>
            </a:r>
          </a:p>
        </p:txBody>
      </p:sp>
      <p:pic>
        <p:nvPicPr>
          <p:cNvPr id="4" name="Image 3" descr="Une image contenant ciel, plein air, Vêtements à haute visibilité, vêtements de travail&#10;&#10;Description générée automatiquement">
            <a:extLst>
              <a:ext uri="{FF2B5EF4-FFF2-40B4-BE49-F238E27FC236}">
                <a16:creationId xmlns:a16="http://schemas.microsoft.com/office/drawing/2014/main" id="{01236043-FD5B-018C-45FF-9FE5713AFEE7}"/>
              </a:ext>
            </a:extLst>
          </p:cNvPr>
          <p:cNvPicPr>
            <a:picLocks noChangeAspect="1"/>
          </p:cNvPicPr>
          <p:nvPr/>
        </p:nvPicPr>
        <p:blipFill rotWithShape="1">
          <a:blip r:embed="rId2">
            <a:extLst>
              <a:ext uri="{28A0092B-C50C-407E-A947-70E740481C1C}">
                <a14:useLocalDpi xmlns:a14="http://schemas.microsoft.com/office/drawing/2010/main" val="0"/>
              </a:ext>
            </a:extLst>
          </a:blip>
          <a:srcRect t="50000" b="4984"/>
          <a:stretch/>
        </p:blipFill>
        <p:spPr>
          <a:xfrm>
            <a:off x="903612" y="2068496"/>
            <a:ext cx="10384776" cy="3275861"/>
          </a:xfrm>
          <a:prstGeom prst="rect">
            <a:avLst/>
          </a:prstGeom>
        </p:spPr>
      </p:pic>
      <p:pic>
        <p:nvPicPr>
          <p:cNvPr id="10" name="Content Placeholder 9" descr="A cartoon of a round object with blue boots and a face&#10;&#10;Description automatically generated">
            <a:extLst>
              <a:ext uri="{FF2B5EF4-FFF2-40B4-BE49-F238E27FC236}">
                <a16:creationId xmlns:a16="http://schemas.microsoft.com/office/drawing/2014/main" id="{E1B8D692-2A85-E767-BB91-CFEE31EE0B4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16241" y="3253716"/>
            <a:ext cx="1980091" cy="1980091"/>
          </a:xfrm>
        </p:spPr>
      </p:pic>
      <p:pic>
        <p:nvPicPr>
          <p:cNvPr id="5" name="Image 4" descr="Une image contenant Police, Graphique, texte, logo&#10;&#10;Description générée automatiquement">
            <a:extLst>
              <a:ext uri="{FF2B5EF4-FFF2-40B4-BE49-F238E27FC236}">
                <a16:creationId xmlns:a16="http://schemas.microsoft.com/office/drawing/2014/main" id="{2A561EA1-EAF7-D456-EFE0-82CD4457EB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27580" y="5677033"/>
            <a:ext cx="1524132" cy="725487"/>
          </a:xfrm>
          <a:prstGeom prst="rect">
            <a:avLst/>
          </a:prstGeom>
        </p:spPr>
      </p:pic>
      <p:pic>
        <p:nvPicPr>
          <p:cNvPr id="11" name="Image 10">
            <a:extLst>
              <a:ext uri="{FF2B5EF4-FFF2-40B4-BE49-F238E27FC236}">
                <a16:creationId xmlns:a16="http://schemas.microsoft.com/office/drawing/2014/main" id="{D73E75EA-FB8F-2838-F808-42433ACA972F}"/>
              </a:ext>
            </a:extLst>
          </p:cNvPr>
          <p:cNvPicPr>
            <a:picLocks noChangeAspect="1"/>
          </p:cNvPicPr>
          <p:nvPr/>
        </p:nvPicPr>
        <p:blipFill>
          <a:blip r:embed="rId5"/>
          <a:stretch>
            <a:fillRect/>
          </a:stretch>
        </p:blipFill>
        <p:spPr>
          <a:xfrm>
            <a:off x="140834" y="552222"/>
            <a:ext cx="1618445" cy="857776"/>
          </a:xfrm>
          <a:prstGeom prst="rect">
            <a:avLst/>
          </a:prstGeom>
        </p:spPr>
      </p:pic>
      <p:pic>
        <p:nvPicPr>
          <p:cNvPr id="17" name="Image 16">
            <a:extLst>
              <a:ext uri="{FF2B5EF4-FFF2-40B4-BE49-F238E27FC236}">
                <a16:creationId xmlns:a16="http://schemas.microsoft.com/office/drawing/2014/main" id="{8F50FA9A-02AB-37C0-A9DD-717267595801}"/>
              </a:ext>
            </a:extLst>
          </p:cNvPr>
          <p:cNvPicPr>
            <a:picLocks noChangeAspect="1"/>
          </p:cNvPicPr>
          <p:nvPr/>
        </p:nvPicPr>
        <p:blipFill>
          <a:blip r:embed="rId6"/>
          <a:stretch>
            <a:fillRect/>
          </a:stretch>
        </p:blipFill>
        <p:spPr>
          <a:xfrm>
            <a:off x="9221588" y="0"/>
            <a:ext cx="3143306" cy="1303927"/>
          </a:xfrm>
          <a:prstGeom prst="rect">
            <a:avLst/>
          </a:prstGeom>
        </p:spPr>
      </p:pic>
      <p:pic>
        <p:nvPicPr>
          <p:cNvPr id="19" name="Image 18" descr="Une image contenant texte, Police, capture d’écran, Graphique&#10;&#10;Description générée automatiquement">
            <a:extLst>
              <a:ext uri="{FF2B5EF4-FFF2-40B4-BE49-F238E27FC236}">
                <a16:creationId xmlns:a16="http://schemas.microsoft.com/office/drawing/2014/main" id="{0A973361-22A0-50EC-8FC8-BE6885E9D06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23208" y="480957"/>
            <a:ext cx="2140431" cy="1104012"/>
          </a:xfrm>
          <a:prstGeom prst="rect">
            <a:avLst/>
          </a:prstGeom>
        </p:spPr>
      </p:pic>
      <p:pic>
        <p:nvPicPr>
          <p:cNvPr id="21" name="Image 20" descr="Une image contenant texte, Emblème, écusson, logo&#10;&#10;Description générée automatiquement">
            <a:extLst>
              <a:ext uri="{FF2B5EF4-FFF2-40B4-BE49-F238E27FC236}">
                <a16:creationId xmlns:a16="http://schemas.microsoft.com/office/drawing/2014/main" id="{7E70F6AF-CB04-B4DA-4553-E8D106CC4E7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256857" y="502243"/>
            <a:ext cx="1494855" cy="1324163"/>
          </a:xfrm>
          <a:prstGeom prst="rect">
            <a:avLst/>
          </a:prstGeom>
        </p:spPr>
      </p:pic>
      <p:pic>
        <p:nvPicPr>
          <p:cNvPr id="23" name="Image 22">
            <a:extLst>
              <a:ext uri="{FF2B5EF4-FFF2-40B4-BE49-F238E27FC236}">
                <a16:creationId xmlns:a16="http://schemas.microsoft.com/office/drawing/2014/main" id="{A13AED54-1DDC-3C75-5D6D-41F922E35F11}"/>
              </a:ext>
            </a:extLst>
          </p:cNvPr>
          <p:cNvPicPr>
            <a:picLocks noChangeAspect="1"/>
          </p:cNvPicPr>
          <p:nvPr/>
        </p:nvPicPr>
        <p:blipFill>
          <a:blip r:embed="rId9"/>
          <a:stretch>
            <a:fillRect/>
          </a:stretch>
        </p:blipFill>
        <p:spPr>
          <a:xfrm>
            <a:off x="9860889" y="844879"/>
            <a:ext cx="1864703" cy="1335346"/>
          </a:xfrm>
          <a:prstGeom prst="rect">
            <a:avLst/>
          </a:prstGeom>
        </p:spPr>
      </p:pic>
      <p:pic>
        <p:nvPicPr>
          <p:cNvPr id="25" name="Image 24">
            <a:extLst>
              <a:ext uri="{FF2B5EF4-FFF2-40B4-BE49-F238E27FC236}">
                <a16:creationId xmlns:a16="http://schemas.microsoft.com/office/drawing/2014/main" id="{B40ADD0C-6AC4-34FE-3BD2-03AAC0B1BCFF}"/>
              </a:ext>
            </a:extLst>
          </p:cNvPr>
          <p:cNvPicPr>
            <a:picLocks noChangeAspect="1"/>
          </p:cNvPicPr>
          <p:nvPr/>
        </p:nvPicPr>
        <p:blipFill>
          <a:blip r:embed="rId10"/>
          <a:stretch>
            <a:fillRect/>
          </a:stretch>
        </p:blipFill>
        <p:spPr>
          <a:xfrm>
            <a:off x="3940717" y="5646694"/>
            <a:ext cx="1749629" cy="886737"/>
          </a:xfrm>
          <a:prstGeom prst="rect">
            <a:avLst/>
          </a:prstGeom>
        </p:spPr>
      </p:pic>
      <p:pic>
        <p:nvPicPr>
          <p:cNvPr id="27" name="Image 26">
            <a:extLst>
              <a:ext uri="{FF2B5EF4-FFF2-40B4-BE49-F238E27FC236}">
                <a16:creationId xmlns:a16="http://schemas.microsoft.com/office/drawing/2014/main" id="{035C3175-B4E3-CC83-0A57-6F2488BD97E2}"/>
              </a:ext>
            </a:extLst>
          </p:cNvPr>
          <p:cNvPicPr>
            <a:picLocks noChangeAspect="1"/>
          </p:cNvPicPr>
          <p:nvPr/>
        </p:nvPicPr>
        <p:blipFill>
          <a:blip r:embed="rId11"/>
          <a:stretch>
            <a:fillRect/>
          </a:stretch>
        </p:blipFill>
        <p:spPr>
          <a:xfrm>
            <a:off x="2075064" y="5379413"/>
            <a:ext cx="1955855" cy="1320728"/>
          </a:xfrm>
          <a:prstGeom prst="rect">
            <a:avLst/>
          </a:prstGeom>
        </p:spPr>
      </p:pic>
      <p:pic>
        <p:nvPicPr>
          <p:cNvPr id="29" name="Image 28">
            <a:extLst>
              <a:ext uri="{FF2B5EF4-FFF2-40B4-BE49-F238E27FC236}">
                <a16:creationId xmlns:a16="http://schemas.microsoft.com/office/drawing/2014/main" id="{78879D6E-5EF6-060E-B647-0CAF3F4ABFC9}"/>
              </a:ext>
            </a:extLst>
          </p:cNvPr>
          <p:cNvPicPr>
            <a:picLocks noChangeAspect="1"/>
          </p:cNvPicPr>
          <p:nvPr/>
        </p:nvPicPr>
        <p:blipFill>
          <a:blip r:embed="rId12"/>
          <a:stretch>
            <a:fillRect/>
          </a:stretch>
        </p:blipFill>
        <p:spPr>
          <a:xfrm>
            <a:off x="-58012" y="5424028"/>
            <a:ext cx="2223277" cy="933777"/>
          </a:xfrm>
          <a:prstGeom prst="rect">
            <a:avLst/>
          </a:prstGeom>
        </p:spPr>
      </p:pic>
      <p:pic>
        <p:nvPicPr>
          <p:cNvPr id="31" name="Image 30">
            <a:extLst>
              <a:ext uri="{FF2B5EF4-FFF2-40B4-BE49-F238E27FC236}">
                <a16:creationId xmlns:a16="http://schemas.microsoft.com/office/drawing/2014/main" id="{22858DC3-36D8-29DC-9507-EA3B39DA96B8}"/>
              </a:ext>
            </a:extLst>
          </p:cNvPr>
          <p:cNvPicPr>
            <a:picLocks noChangeAspect="1"/>
          </p:cNvPicPr>
          <p:nvPr/>
        </p:nvPicPr>
        <p:blipFill>
          <a:blip r:embed="rId13"/>
          <a:stretch>
            <a:fillRect/>
          </a:stretch>
        </p:blipFill>
        <p:spPr>
          <a:xfrm>
            <a:off x="5980160" y="5544099"/>
            <a:ext cx="1575839" cy="1062129"/>
          </a:xfrm>
          <a:prstGeom prst="rect">
            <a:avLst/>
          </a:prstGeom>
        </p:spPr>
      </p:pic>
      <p:pic>
        <p:nvPicPr>
          <p:cNvPr id="33" name="Image 32">
            <a:extLst>
              <a:ext uri="{FF2B5EF4-FFF2-40B4-BE49-F238E27FC236}">
                <a16:creationId xmlns:a16="http://schemas.microsoft.com/office/drawing/2014/main" id="{D611A444-69C8-A7BD-F474-3CCA5ADB6633}"/>
              </a:ext>
            </a:extLst>
          </p:cNvPr>
          <p:cNvPicPr>
            <a:picLocks noChangeAspect="1"/>
          </p:cNvPicPr>
          <p:nvPr/>
        </p:nvPicPr>
        <p:blipFill>
          <a:blip r:embed="rId14"/>
          <a:stretch>
            <a:fillRect/>
          </a:stretch>
        </p:blipFill>
        <p:spPr>
          <a:xfrm>
            <a:off x="10392419" y="5379413"/>
            <a:ext cx="1243805" cy="1187799"/>
          </a:xfrm>
          <a:prstGeom prst="rect">
            <a:avLst/>
          </a:prstGeom>
        </p:spPr>
      </p:pic>
      <p:pic>
        <p:nvPicPr>
          <p:cNvPr id="1032" name="Picture 8" descr="UHH logo">
            <a:extLst>
              <a:ext uri="{FF2B5EF4-FFF2-40B4-BE49-F238E27FC236}">
                <a16:creationId xmlns:a16="http://schemas.microsoft.com/office/drawing/2014/main" id="{C3030C74-3342-A826-D797-79970172FC3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17232" y="424503"/>
            <a:ext cx="2014402" cy="1259001"/>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CB28C414-29DF-D213-EE5E-88BD5F86FCE1}"/>
              </a:ext>
            </a:extLst>
          </p:cNvPr>
          <p:cNvSpPr>
            <a:spLocks noGrp="1"/>
          </p:cNvSpPr>
          <p:nvPr>
            <p:ph type="dt" sz="half" idx="10"/>
          </p:nvPr>
        </p:nvSpPr>
        <p:spPr/>
        <p:txBody>
          <a:bodyPr/>
          <a:lstStyle/>
          <a:p>
            <a:r>
              <a:rPr lang="en-US"/>
              <a:t>2024-02-18</a:t>
            </a:r>
            <a:endParaRPr lang="en-US" dirty="0"/>
          </a:p>
        </p:txBody>
      </p:sp>
      <p:sp>
        <p:nvSpPr>
          <p:cNvPr id="6" name="Footer Placeholder 5">
            <a:extLst>
              <a:ext uri="{FF2B5EF4-FFF2-40B4-BE49-F238E27FC236}">
                <a16:creationId xmlns:a16="http://schemas.microsoft.com/office/drawing/2014/main" id="{2DA8A4BA-4476-6E74-5EC1-EB47D1510D39}"/>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7" name="Slide Number Placeholder 6">
            <a:extLst>
              <a:ext uri="{FF2B5EF4-FFF2-40B4-BE49-F238E27FC236}">
                <a16:creationId xmlns:a16="http://schemas.microsoft.com/office/drawing/2014/main" id="{3ACB2839-ACFC-8C42-1416-B5AF95E1706C}"/>
              </a:ext>
            </a:extLst>
          </p:cNvPr>
          <p:cNvSpPr>
            <a:spLocks noGrp="1"/>
          </p:cNvSpPr>
          <p:nvPr>
            <p:ph type="sldNum" sz="quarter" idx="12"/>
          </p:nvPr>
        </p:nvSpPr>
        <p:spPr/>
        <p:txBody>
          <a:bodyPr/>
          <a:lstStyle/>
          <a:p>
            <a:fld id="{48F63A3B-78C7-47BE-AE5E-E10140E04643}" type="slidenum">
              <a:rPr lang="en-US" smtClean="0"/>
              <a:pPr/>
              <a:t>17</a:t>
            </a:fld>
            <a:r>
              <a:rPr lang="en-US"/>
              <a:t>/15</a:t>
            </a:r>
            <a:endParaRPr lang="en-US" dirty="0"/>
          </a:p>
        </p:txBody>
      </p:sp>
    </p:spTree>
    <p:extLst>
      <p:ext uri="{BB962C8B-B14F-4D97-AF65-F5344CB8AC3E}">
        <p14:creationId xmlns:p14="http://schemas.microsoft.com/office/powerpoint/2010/main" val="4244646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D344571-1F1D-F1F2-CD40-2E13D109EB90}"/>
              </a:ext>
            </a:extLst>
          </p:cNvPr>
          <p:cNvSpPr>
            <a:spLocks noGrp="1"/>
          </p:cNvSpPr>
          <p:nvPr>
            <p:ph type="title"/>
          </p:nvPr>
        </p:nvSpPr>
        <p:spPr/>
        <p:txBody>
          <a:bodyPr>
            <a:normAutofit/>
          </a:bodyPr>
          <a:lstStyle/>
          <a:p>
            <a:r>
              <a:rPr lang="fr-CA" dirty="0"/>
              <a:t>Extra slides</a:t>
            </a:r>
          </a:p>
        </p:txBody>
      </p:sp>
      <p:sp>
        <p:nvSpPr>
          <p:cNvPr id="2" name="Content Placeholder 1">
            <a:extLst>
              <a:ext uri="{FF2B5EF4-FFF2-40B4-BE49-F238E27FC236}">
                <a16:creationId xmlns:a16="http://schemas.microsoft.com/office/drawing/2014/main" id="{ED77C876-C4FA-4A61-6455-E0566209A3C4}"/>
              </a:ext>
            </a:extLst>
          </p:cNvPr>
          <p:cNvSpPr>
            <a:spLocks noGrp="1"/>
          </p:cNvSpPr>
          <p:nvPr>
            <p:ph idx="1"/>
          </p:nvPr>
        </p:nvSpPr>
        <p:spPr/>
        <p:txBody>
          <a:bodyPr/>
          <a:lstStyle/>
          <a:p>
            <a:endParaRPr lang="en-CA"/>
          </a:p>
        </p:txBody>
      </p:sp>
      <p:sp>
        <p:nvSpPr>
          <p:cNvPr id="3" name="Date Placeholder 2">
            <a:extLst>
              <a:ext uri="{FF2B5EF4-FFF2-40B4-BE49-F238E27FC236}">
                <a16:creationId xmlns:a16="http://schemas.microsoft.com/office/drawing/2014/main" id="{5C2A1FCC-9CE5-295A-8275-1360B7EA198F}"/>
              </a:ext>
            </a:extLst>
          </p:cNvPr>
          <p:cNvSpPr>
            <a:spLocks noGrp="1"/>
          </p:cNvSpPr>
          <p:nvPr>
            <p:ph type="dt" sz="half" idx="10"/>
          </p:nvPr>
        </p:nvSpPr>
        <p:spPr/>
        <p:txBody>
          <a:bodyPr/>
          <a:lstStyle/>
          <a:p>
            <a:r>
              <a:rPr lang="en-US"/>
              <a:t>2024-02-18</a:t>
            </a:r>
            <a:endParaRPr lang="en-US" dirty="0"/>
          </a:p>
        </p:txBody>
      </p:sp>
      <p:sp>
        <p:nvSpPr>
          <p:cNvPr id="5" name="Footer Placeholder 4">
            <a:extLst>
              <a:ext uri="{FF2B5EF4-FFF2-40B4-BE49-F238E27FC236}">
                <a16:creationId xmlns:a16="http://schemas.microsoft.com/office/drawing/2014/main" id="{F2A60194-9038-A9B9-9D71-E1AAA1AE5868}"/>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6" name="Slide Number Placeholder 5">
            <a:extLst>
              <a:ext uri="{FF2B5EF4-FFF2-40B4-BE49-F238E27FC236}">
                <a16:creationId xmlns:a16="http://schemas.microsoft.com/office/drawing/2014/main" id="{91663DEB-74A1-ED14-C29A-213E593B8D93}"/>
              </a:ext>
            </a:extLst>
          </p:cNvPr>
          <p:cNvSpPr>
            <a:spLocks noGrp="1"/>
          </p:cNvSpPr>
          <p:nvPr>
            <p:ph type="sldNum" sz="quarter" idx="12"/>
          </p:nvPr>
        </p:nvSpPr>
        <p:spPr/>
        <p:txBody>
          <a:bodyPr/>
          <a:lstStyle/>
          <a:p>
            <a:fld id="{48F63A3B-78C7-47BE-AE5E-E10140E04643}" type="slidenum">
              <a:rPr lang="en-US" smtClean="0"/>
              <a:pPr/>
              <a:t>18</a:t>
            </a:fld>
            <a:r>
              <a:rPr lang="en-US"/>
              <a:t>/15</a:t>
            </a:r>
            <a:endParaRPr lang="en-US" dirty="0"/>
          </a:p>
        </p:txBody>
      </p:sp>
    </p:spTree>
    <p:extLst>
      <p:ext uri="{BB962C8B-B14F-4D97-AF65-F5344CB8AC3E}">
        <p14:creationId xmlns:p14="http://schemas.microsoft.com/office/powerpoint/2010/main" val="2011488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6881AC-F672-5D85-4399-A6C447226C5B}"/>
              </a:ext>
            </a:extLst>
          </p:cNvPr>
          <p:cNvSpPr>
            <a:spLocks noGrp="1"/>
          </p:cNvSpPr>
          <p:nvPr>
            <p:ph type="title"/>
          </p:nvPr>
        </p:nvSpPr>
        <p:spPr/>
        <p:txBody>
          <a:bodyPr>
            <a:normAutofit/>
          </a:bodyPr>
          <a:lstStyle/>
          <a:p>
            <a:r>
              <a:rPr lang="en-CA" dirty="0"/>
              <a:t>Pulse shape discrimination</a:t>
            </a:r>
            <a:endParaRPr lang="fr-CA" dirty="0"/>
          </a:p>
        </p:txBody>
      </p:sp>
      <p:grpSp>
        <p:nvGrpSpPr>
          <p:cNvPr id="17" name="Groupe 16">
            <a:extLst>
              <a:ext uri="{FF2B5EF4-FFF2-40B4-BE49-F238E27FC236}">
                <a16:creationId xmlns:a16="http://schemas.microsoft.com/office/drawing/2014/main" id="{DCC93074-0127-7125-3AA2-D28EDC99317A}"/>
              </a:ext>
            </a:extLst>
          </p:cNvPr>
          <p:cNvGrpSpPr/>
          <p:nvPr/>
        </p:nvGrpSpPr>
        <p:grpSpPr>
          <a:xfrm>
            <a:off x="7838529" y="298510"/>
            <a:ext cx="4353471" cy="2869651"/>
            <a:chOff x="4462878" y="1405443"/>
            <a:chExt cx="3796188" cy="2502310"/>
          </a:xfrm>
        </p:grpSpPr>
        <p:pic>
          <p:nvPicPr>
            <p:cNvPr id="18" name="Image 17">
              <a:extLst>
                <a:ext uri="{FF2B5EF4-FFF2-40B4-BE49-F238E27FC236}">
                  <a16:creationId xmlns:a16="http://schemas.microsoft.com/office/drawing/2014/main" id="{45E427BC-3ABE-CF01-1224-2C6E14018C59}"/>
                </a:ext>
              </a:extLst>
            </p:cNvPr>
            <p:cNvPicPr>
              <a:picLocks noChangeAspect="1"/>
            </p:cNvPicPr>
            <p:nvPr/>
          </p:nvPicPr>
          <p:blipFill>
            <a:blip r:embed="rId2"/>
            <a:stretch>
              <a:fillRect/>
            </a:stretch>
          </p:blipFill>
          <p:spPr>
            <a:xfrm>
              <a:off x="4462878" y="1405443"/>
              <a:ext cx="3796188" cy="2502310"/>
            </a:xfrm>
            <a:prstGeom prst="rect">
              <a:avLst/>
            </a:prstGeom>
          </p:spPr>
        </p:pic>
        <p:sp>
          <p:nvSpPr>
            <p:cNvPr id="19" name="Rectangle 18">
              <a:extLst>
                <a:ext uri="{FF2B5EF4-FFF2-40B4-BE49-F238E27FC236}">
                  <a16:creationId xmlns:a16="http://schemas.microsoft.com/office/drawing/2014/main" id="{FE5FC1CE-F7B4-8789-3859-EFFBE129D91C}"/>
                </a:ext>
              </a:extLst>
            </p:cNvPr>
            <p:cNvSpPr/>
            <p:nvPr/>
          </p:nvSpPr>
          <p:spPr>
            <a:xfrm>
              <a:off x="6540355" y="3066052"/>
              <a:ext cx="216623" cy="12914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0" name="ZoneTexte 19">
              <a:extLst>
                <a:ext uri="{FF2B5EF4-FFF2-40B4-BE49-F238E27FC236}">
                  <a16:creationId xmlns:a16="http://schemas.microsoft.com/office/drawing/2014/main" id="{033413B3-EDC6-728E-0CF1-35EC151A093D}"/>
                </a:ext>
              </a:extLst>
            </p:cNvPr>
            <p:cNvSpPr txBox="1"/>
            <p:nvPr/>
          </p:nvSpPr>
          <p:spPr>
            <a:xfrm>
              <a:off x="6381707" y="2984428"/>
              <a:ext cx="573448" cy="292388"/>
            </a:xfrm>
            <a:prstGeom prst="rect">
              <a:avLst/>
            </a:prstGeom>
            <a:noFill/>
            <a:ln>
              <a:noFill/>
            </a:ln>
          </p:spPr>
          <p:txBody>
            <a:bodyPr wrap="square" rtlCol="0">
              <a:spAutoFit/>
            </a:bodyPr>
            <a:lstStyle/>
            <a:p>
              <a:r>
                <a:rPr lang="fr-CA" sz="1300" b="1" dirty="0">
                  <a:solidFill>
                    <a:srgbClr val="FF6600"/>
                  </a:solidFill>
                </a:rPr>
                <a:t>Wide</a:t>
              </a:r>
            </a:p>
          </p:txBody>
        </p:sp>
      </p:grpSp>
      <p:pic>
        <p:nvPicPr>
          <p:cNvPr id="24" name="Image 23">
            <a:extLst>
              <a:ext uri="{FF2B5EF4-FFF2-40B4-BE49-F238E27FC236}">
                <a16:creationId xmlns:a16="http://schemas.microsoft.com/office/drawing/2014/main" id="{6782599F-D260-4EEA-5B1B-B58F92A589AD}"/>
              </a:ext>
            </a:extLst>
          </p:cNvPr>
          <p:cNvPicPr>
            <a:picLocks noChangeAspect="1"/>
          </p:cNvPicPr>
          <p:nvPr/>
        </p:nvPicPr>
        <p:blipFill>
          <a:blip r:embed="rId3"/>
          <a:stretch>
            <a:fillRect/>
          </a:stretch>
        </p:blipFill>
        <p:spPr>
          <a:xfrm>
            <a:off x="7890867" y="3181330"/>
            <a:ext cx="4353471" cy="2863225"/>
          </a:xfrm>
          <a:prstGeom prst="rect">
            <a:avLst/>
          </a:prstGeom>
        </p:spPr>
      </p:pic>
      <p:sp>
        <p:nvSpPr>
          <p:cNvPr id="6" name="Espace réservé du contenu 2">
            <a:extLst>
              <a:ext uri="{FF2B5EF4-FFF2-40B4-BE49-F238E27FC236}">
                <a16:creationId xmlns:a16="http://schemas.microsoft.com/office/drawing/2014/main" id="{7A8DC4B8-3D1A-2EB8-0AE7-C6CABDDAB1F8}"/>
              </a:ext>
            </a:extLst>
          </p:cNvPr>
          <p:cNvSpPr txBox="1">
            <a:spLocks/>
          </p:cNvSpPr>
          <p:nvPr/>
        </p:nvSpPr>
        <p:spPr>
          <a:xfrm>
            <a:off x="502147" y="1509203"/>
            <a:ext cx="6919585" cy="453535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200"/>
              </a:spcAft>
              <a:buFont typeface="Arial" panose="020B0604020202020204" pitchFamily="34" charset="0"/>
              <a:buChar char="•"/>
              <a:tabLst/>
              <a:defRPr sz="1800" kern="1200">
                <a:solidFill>
                  <a:schemeClr val="tx1"/>
                </a:solidFill>
                <a:latin typeface="+mn-lt"/>
                <a:ea typeface="Open Sans" panose="020B0606030504020204" pitchFamily="34" charset="0"/>
                <a:cs typeface="Open Sans" panose="020B0606030504020204" pitchFamily="34" charset="0"/>
              </a:defRPr>
            </a:lvl1pPr>
            <a:lvl2pPr marL="457200" indent="-228600" algn="l" defTabSz="914400" rtl="0" eaLnBrk="1" latinLnBrk="0" hangingPunct="1">
              <a:lnSpc>
                <a:spcPct val="100000"/>
              </a:lnSpc>
              <a:spcBef>
                <a:spcPts val="0"/>
              </a:spcBef>
              <a:spcAft>
                <a:spcPts val="1200"/>
              </a:spcAft>
              <a:buFont typeface="Arial" panose="020B0604020202020204" pitchFamily="34" charset="0"/>
              <a:buChar char="•"/>
              <a:tabLst/>
              <a:defRPr sz="1800" kern="1200">
                <a:solidFill>
                  <a:schemeClr val="tx1"/>
                </a:solidFill>
                <a:latin typeface="+mn-lt"/>
                <a:ea typeface="Open Sans" panose="020B0606030504020204" pitchFamily="34" charset="0"/>
                <a:cs typeface="Open Sans" panose="020B0606030504020204" pitchFamily="34" charset="0"/>
              </a:defRPr>
            </a:lvl2pPr>
            <a:lvl3pPr marL="685800" indent="-228600" algn="l" defTabSz="914400" rtl="0" eaLnBrk="1" latinLnBrk="0" hangingPunct="1">
              <a:lnSpc>
                <a:spcPct val="100000"/>
              </a:lnSpc>
              <a:spcBef>
                <a:spcPts val="0"/>
              </a:spcBef>
              <a:spcAft>
                <a:spcPts val="1200"/>
              </a:spcAft>
              <a:buFont typeface="System Font Regular"/>
              <a:buChar char="⁃"/>
              <a:tabLst/>
              <a:defRPr sz="1800" kern="1200">
                <a:solidFill>
                  <a:schemeClr val="tx1"/>
                </a:solidFill>
                <a:latin typeface="+mn-lt"/>
                <a:ea typeface="Open Sans" panose="020B0606030504020204" pitchFamily="34" charset="0"/>
                <a:cs typeface="Open Sans" panose="020B0606030504020204" pitchFamily="34" charset="0"/>
              </a:defRPr>
            </a:lvl3pPr>
            <a:lvl4pPr marL="914400" indent="-228600" algn="l" defTabSz="914400" rtl="0" eaLnBrk="1" latinLnBrk="0" hangingPunct="1">
              <a:lnSpc>
                <a:spcPct val="100000"/>
              </a:lnSpc>
              <a:spcBef>
                <a:spcPts val="0"/>
              </a:spcBef>
              <a:spcAft>
                <a:spcPts val="1200"/>
              </a:spcAft>
              <a:buFont typeface="Arial" panose="020B0604020202020204" pitchFamily="34" charset="0"/>
              <a:buChar char="•"/>
              <a:tabLst/>
              <a:defRPr sz="1600" kern="1200">
                <a:solidFill>
                  <a:schemeClr val="tx1"/>
                </a:solidFill>
                <a:latin typeface="+mn-lt"/>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tab pos="1370013" algn="l"/>
              </a:tabLst>
              <a:defRPr sz="1400" kern="1200">
                <a:solidFill>
                  <a:schemeClr val="tx1"/>
                </a:solidFill>
                <a:latin typeface="+mn-lt"/>
                <a:ea typeface="Open Sans" panose="020B0606030504020204" pitchFamily="34" charset="0"/>
                <a:cs typeface="Open Sans" panose="020B0606030504020204" pitchFamily="34" charset="0"/>
              </a:defRPr>
            </a:lvl5pPr>
            <a:lvl6pPr marL="1371600" indent="-228600"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r>
              <a:rPr lang="en-CA" sz="2000" dirty="0"/>
              <a:t>There are spurious pulses caused by electronic discharges in the data.</a:t>
            </a:r>
          </a:p>
          <a:p>
            <a:r>
              <a:rPr lang="en-CA" sz="2000" dirty="0"/>
              <a:t>Those can be discriminated from physical events with two different methods:</a:t>
            </a:r>
          </a:p>
          <a:p>
            <a:pPr lvl="1">
              <a:buFont typeface="Calibri" panose="020F0502020204030204" pitchFamily="34" charset="0"/>
              <a:buChar char="◦"/>
            </a:pPr>
            <a:r>
              <a:rPr lang="en-CA" sz="2000" dirty="0"/>
              <a:t>Spurious pulses are either measurably spikier or wider than physical events.</a:t>
            </a:r>
          </a:p>
          <a:p>
            <a:pPr lvl="1">
              <a:buFont typeface="Calibri" panose="020F0502020204030204" pitchFamily="34" charset="0"/>
              <a:buChar char="◦"/>
            </a:pPr>
            <a:r>
              <a:rPr lang="en-CA" sz="2000" dirty="0"/>
              <a:t>Spurious pulses do not cause a negative induced pulse on the opposite channel.</a:t>
            </a:r>
            <a:endParaRPr lang="fr-CA" sz="2000" dirty="0"/>
          </a:p>
          <a:p>
            <a:r>
              <a:rPr lang="en-CA" sz="2000" dirty="0"/>
              <a:t>Around 95% of the spurious pulses are removed with cuts usings theses discriminants, while still keeping 77% of the physical events.</a:t>
            </a:r>
          </a:p>
        </p:txBody>
      </p:sp>
      <p:sp>
        <p:nvSpPr>
          <p:cNvPr id="4" name="ZoneTexte 3">
            <a:extLst>
              <a:ext uri="{FF2B5EF4-FFF2-40B4-BE49-F238E27FC236}">
                <a16:creationId xmlns:a16="http://schemas.microsoft.com/office/drawing/2014/main" id="{82A08B02-EA75-9F7C-F699-190B828EC779}"/>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19</a:t>
            </a:fld>
            <a:endParaRPr lang="en-CA" dirty="0"/>
          </a:p>
        </p:txBody>
      </p:sp>
      <p:sp>
        <p:nvSpPr>
          <p:cNvPr id="3" name="Date Placeholder 2">
            <a:extLst>
              <a:ext uri="{FF2B5EF4-FFF2-40B4-BE49-F238E27FC236}">
                <a16:creationId xmlns:a16="http://schemas.microsoft.com/office/drawing/2014/main" id="{3E6732F9-956B-3A84-FC90-996EAB67794F}"/>
              </a:ext>
            </a:extLst>
          </p:cNvPr>
          <p:cNvSpPr>
            <a:spLocks noGrp="1"/>
          </p:cNvSpPr>
          <p:nvPr>
            <p:ph type="dt" sz="half" idx="10"/>
          </p:nvPr>
        </p:nvSpPr>
        <p:spPr/>
        <p:txBody>
          <a:bodyPr/>
          <a:lstStyle/>
          <a:p>
            <a:r>
              <a:rPr lang="en-US"/>
              <a:t>2024-02-18</a:t>
            </a:r>
            <a:endParaRPr lang="en-US" dirty="0"/>
          </a:p>
        </p:txBody>
      </p:sp>
      <p:sp>
        <p:nvSpPr>
          <p:cNvPr id="5" name="Footer Placeholder 4">
            <a:extLst>
              <a:ext uri="{FF2B5EF4-FFF2-40B4-BE49-F238E27FC236}">
                <a16:creationId xmlns:a16="http://schemas.microsoft.com/office/drawing/2014/main" id="{A9318FD0-86EF-233A-3CCB-B6B1596CD0C9}"/>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7" name="Slide Number Placeholder 6">
            <a:extLst>
              <a:ext uri="{FF2B5EF4-FFF2-40B4-BE49-F238E27FC236}">
                <a16:creationId xmlns:a16="http://schemas.microsoft.com/office/drawing/2014/main" id="{7231EEB1-5220-D235-8AB2-381A39785CB5}"/>
              </a:ext>
            </a:extLst>
          </p:cNvPr>
          <p:cNvSpPr>
            <a:spLocks noGrp="1"/>
          </p:cNvSpPr>
          <p:nvPr>
            <p:ph type="sldNum" sz="quarter" idx="12"/>
          </p:nvPr>
        </p:nvSpPr>
        <p:spPr/>
        <p:txBody>
          <a:bodyPr/>
          <a:lstStyle/>
          <a:p>
            <a:fld id="{48F63A3B-78C7-47BE-AE5E-E10140E04643}" type="slidenum">
              <a:rPr lang="en-US" smtClean="0"/>
              <a:pPr/>
              <a:t>19</a:t>
            </a:fld>
            <a:r>
              <a:rPr lang="en-US"/>
              <a:t>/15</a:t>
            </a:r>
            <a:endParaRPr lang="en-US" dirty="0"/>
          </a:p>
        </p:txBody>
      </p:sp>
    </p:spTree>
    <p:extLst>
      <p:ext uri="{BB962C8B-B14F-4D97-AF65-F5344CB8AC3E}">
        <p14:creationId xmlns:p14="http://schemas.microsoft.com/office/powerpoint/2010/main" val="1450903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976DAF4-BED5-343A-3F46-92111E571A1B}"/>
              </a:ext>
            </a:extLst>
          </p:cNvPr>
          <p:cNvPicPr>
            <a:picLocks noChangeAspect="1"/>
          </p:cNvPicPr>
          <p:nvPr/>
        </p:nvPicPr>
        <p:blipFill>
          <a:blip r:embed="rId2"/>
          <a:stretch>
            <a:fillRect/>
          </a:stretch>
        </p:blipFill>
        <p:spPr>
          <a:xfrm>
            <a:off x="4536489" y="783593"/>
            <a:ext cx="7611339" cy="5016877"/>
          </a:xfrm>
          <a:prstGeom prst="rect">
            <a:avLst/>
          </a:prstGeom>
        </p:spPr>
      </p:pic>
      <p:sp>
        <p:nvSpPr>
          <p:cNvPr id="2" name="Titre 1">
            <a:extLst>
              <a:ext uri="{FF2B5EF4-FFF2-40B4-BE49-F238E27FC236}">
                <a16:creationId xmlns:a16="http://schemas.microsoft.com/office/drawing/2014/main" id="{705621DE-D69B-F4AD-61A5-65313DDDC561}"/>
              </a:ext>
            </a:extLst>
          </p:cNvPr>
          <p:cNvSpPr>
            <a:spLocks noGrp="1"/>
          </p:cNvSpPr>
          <p:nvPr>
            <p:ph type="title"/>
          </p:nvPr>
        </p:nvSpPr>
        <p:spPr>
          <a:xfrm>
            <a:off x="1060986" y="165507"/>
            <a:ext cx="8076036" cy="738621"/>
          </a:xfrm>
        </p:spPr>
        <p:txBody>
          <a:bodyPr>
            <a:normAutofit/>
          </a:bodyPr>
          <a:lstStyle/>
          <a:p>
            <a:r>
              <a:rPr lang="en-CA" dirty="0"/>
              <a:t>Low mass WIMP search motivation</a:t>
            </a:r>
            <a:endParaRPr lang="fr-CA" dirty="0"/>
          </a:p>
        </p:txBody>
      </p:sp>
      <p:sp>
        <p:nvSpPr>
          <p:cNvPr id="10" name="Content Placeholder 9">
            <a:extLst>
              <a:ext uri="{FF2B5EF4-FFF2-40B4-BE49-F238E27FC236}">
                <a16:creationId xmlns:a16="http://schemas.microsoft.com/office/drawing/2014/main" id="{3AD52CBD-C80D-3E33-9CAB-6D89174DA1EA}"/>
              </a:ext>
            </a:extLst>
          </p:cNvPr>
          <p:cNvSpPr>
            <a:spLocks noGrp="1"/>
          </p:cNvSpPr>
          <p:nvPr>
            <p:ph sz="half" idx="2"/>
          </p:nvPr>
        </p:nvSpPr>
        <p:spPr>
          <a:xfrm>
            <a:off x="413574" y="1522213"/>
            <a:ext cx="4542334" cy="4278257"/>
          </a:xfrm>
        </p:spPr>
        <p:txBody>
          <a:bodyPr/>
          <a:lstStyle/>
          <a:p>
            <a:r>
              <a:rPr lang="en-CA" sz="2800" dirty="0">
                <a:latin typeface="+mn-lt"/>
              </a:rPr>
              <a:t>Given the absence of canonical WIMPs, there is motivation to look at the parameter space left at lower masses (~0.1-1 GeV) for WIMP-like dark matter candidates.</a:t>
            </a:r>
            <a:endParaRPr lang="fr-CA" sz="2800" dirty="0">
              <a:latin typeface="+mn-lt"/>
            </a:endParaRPr>
          </a:p>
          <a:p>
            <a:endParaRPr lang="en-CA" dirty="0"/>
          </a:p>
        </p:txBody>
      </p:sp>
      <p:sp>
        <p:nvSpPr>
          <p:cNvPr id="6" name="Ellipse 5">
            <a:extLst>
              <a:ext uri="{FF2B5EF4-FFF2-40B4-BE49-F238E27FC236}">
                <a16:creationId xmlns:a16="http://schemas.microsoft.com/office/drawing/2014/main" id="{D9A3D8E9-00DD-0BE9-593E-8FEF1F900D1E}"/>
              </a:ext>
            </a:extLst>
          </p:cNvPr>
          <p:cNvSpPr/>
          <p:nvPr/>
        </p:nvSpPr>
        <p:spPr>
          <a:xfrm>
            <a:off x="5457147" y="2163358"/>
            <a:ext cx="1866931" cy="1405465"/>
          </a:xfrm>
          <a:prstGeom prst="ellipse">
            <a:avLst/>
          </a:prstGeom>
          <a:solidFill>
            <a:srgbClr val="FF0000">
              <a:alpha val="10196"/>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1" name="ZoneTexte 10">
            <a:extLst>
              <a:ext uri="{FF2B5EF4-FFF2-40B4-BE49-F238E27FC236}">
                <a16:creationId xmlns:a16="http://schemas.microsoft.com/office/drawing/2014/main" id="{A7C5416A-4989-5876-F1F0-3DEBA4F10C7D}"/>
              </a:ext>
            </a:extLst>
          </p:cNvPr>
          <p:cNvSpPr txBox="1"/>
          <p:nvPr/>
        </p:nvSpPr>
        <p:spPr>
          <a:xfrm>
            <a:off x="8726971" y="5746955"/>
            <a:ext cx="2885242" cy="369332"/>
          </a:xfrm>
          <a:prstGeom prst="rect">
            <a:avLst/>
          </a:prstGeom>
          <a:noFill/>
        </p:spPr>
        <p:txBody>
          <a:bodyPr wrap="square" rtlCol="0">
            <a:spAutoFit/>
          </a:bodyPr>
          <a:lstStyle/>
          <a:p>
            <a:r>
              <a:rPr lang="fr-CA" dirty="0">
                <a:hlinkClick r:id="rId3"/>
              </a:rPr>
              <a:t>arXiv:2104.07634</a:t>
            </a:r>
            <a:r>
              <a:rPr lang="fr-CA" dirty="0"/>
              <a:t> [hep-ex]</a:t>
            </a:r>
          </a:p>
        </p:txBody>
      </p:sp>
      <p:sp>
        <p:nvSpPr>
          <p:cNvPr id="3" name="Date Placeholder 2">
            <a:extLst>
              <a:ext uri="{FF2B5EF4-FFF2-40B4-BE49-F238E27FC236}">
                <a16:creationId xmlns:a16="http://schemas.microsoft.com/office/drawing/2014/main" id="{A31A5849-4026-6440-EC26-F1D9B8482F7F}"/>
              </a:ext>
            </a:extLst>
          </p:cNvPr>
          <p:cNvSpPr>
            <a:spLocks noGrp="1"/>
          </p:cNvSpPr>
          <p:nvPr>
            <p:ph type="dt" sz="half" idx="10"/>
          </p:nvPr>
        </p:nvSpPr>
        <p:spPr/>
        <p:txBody>
          <a:bodyPr/>
          <a:lstStyle/>
          <a:p>
            <a:r>
              <a:rPr lang="en-US"/>
              <a:t>2024-02-18</a:t>
            </a:r>
            <a:endParaRPr lang="en-US" dirty="0"/>
          </a:p>
        </p:txBody>
      </p:sp>
      <p:sp>
        <p:nvSpPr>
          <p:cNvPr id="5" name="Footer Placeholder 4">
            <a:extLst>
              <a:ext uri="{FF2B5EF4-FFF2-40B4-BE49-F238E27FC236}">
                <a16:creationId xmlns:a16="http://schemas.microsoft.com/office/drawing/2014/main" id="{9AB909DE-1EED-D938-C2B0-5B389724D865}"/>
              </a:ext>
            </a:extLst>
          </p:cNvPr>
          <p:cNvSpPr>
            <a:spLocks noGrp="1"/>
          </p:cNvSpPr>
          <p:nvPr>
            <p:ph type="ftr" sz="quarter" idx="11"/>
          </p:nvPr>
        </p:nvSpPr>
        <p:spPr/>
        <p:txBody>
          <a:bodyPr/>
          <a:lstStyle/>
          <a:p>
            <a:r>
              <a:rPr lang="en-US" dirty="0"/>
              <a:t>DM search with NEWS-G </a:t>
            </a:r>
          </a:p>
          <a:p>
            <a:r>
              <a:rPr lang="en-US" dirty="0"/>
              <a:t>Philippe Gros, Queen's U</a:t>
            </a:r>
          </a:p>
        </p:txBody>
      </p:sp>
      <p:sp>
        <p:nvSpPr>
          <p:cNvPr id="8" name="Slide Number Placeholder 7">
            <a:extLst>
              <a:ext uri="{FF2B5EF4-FFF2-40B4-BE49-F238E27FC236}">
                <a16:creationId xmlns:a16="http://schemas.microsoft.com/office/drawing/2014/main" id="{4F99F2C2-AFE3-76CB-7A15-2A01F5209908}"/>
              </a:ext>
            </a:extLst>
          </p:cNvPr>
          <p:cNvSpPr>
            <a:spLocks noGrp="1"/>
          </p:cNvSpPr>
          <p:nvPr>
            <p:ph type="sldNum" sz="quarter" idx="12"/>
          </p:nvPr>
        </p:nvSpPr>
        <p:spPr/>
        <p:txBody>
          <a:bodyPr/>
          <a:lstStyle/>
          <a:p>
            <a:fld id="{48F63A3B-78C7-47BE-AE5E-E10140E04643}" type="slidenum">
              <a:rPr lang="en-US" smtClean="0"/>
              <a:t>2</a:t>
            </a:fld>
            <a:r>
              <a:rPr lang="en-US" dirty="0"/>
              <a:t>/15</a:t>
            </a:r>
          </a:p>
        </p:txBody>
      </p:sp>
    </p:spTree>
    <p:extLst>
      <p:ext uri="{BB962C8B-B14F-4D97-AF65-F5344CB8AC3E}">
        <p14:creationId xmlns:p14="http://schemas.microsoft.com/office/powerpoint/2010/main" val="2885753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D6C1D1-717B-FBE3-E9B4-C98289D26CC4}"/>
              </a:ext>
            </a:extLst>
          </p:cNvPr>
          <p:cNvSpPr>
            <a:spLocks noGrp="1"/>
          </p:cNvSpPr>
          <p:nvPr>
            <p:ph type="title"/>
          </p:nvPr>
        </p:nvSpPr>
        <p:spPr/>
        <p:txBody>
          <a:bodyPr/>
          <a:lstStyle/>
          <a:p>
            <a:pPr>
              <a:lnSpc>
                <a:spcPct val="100000"/>
              </a:lnSpc>
            </a:pPr>
            <a:r>
              <a:rPr lang="en-CA" sz="2800" dirty="0"/>
              <a:t>How an SPC works:</a:t>
            </a:r>
          </a:p>
        </p:txBody>
      </p:sp>
      <p:sp>
        <p:nvSpPr>
          <p:cNvPr id="3" name="ZoneTexte 2">
            <a:extLst>
              <a:ext uri="{FF2B5EF4-FFF2-40B4-BE49-F238E27FC236}">
                <a16:creationId xmlns:a16="http://schemas.microsoft.com/office/drawing/2014/main" id="{0D06BBEA-7E6D-8AC2-3080-5468B3CBEC1C}"/>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20</a:t>
            </a:fld>
            <a:endParaRPr lang="en-CA" dirty="0"/>
          </a:p>
        </p:txBody>
      </p:sp>
      <p:sp>
        <p:nvSpPr>
          <p:cNvPr id="5" name="ZoneTexte 4">
            <a:extLst>
              <a:ext uri="{FF2B5EF4-FFF2-40B4-BE49-F238E27FC236}">
                <a16:creationId xmlns:a16="http://schemas.microsoft.com/office/drawing/2014/main" id="{23C3D839-62A3-A7C6-44B7-8B24D8B5FDE3}"/>
              </a:ext>
            </a:extLst>
          </p:cNvPr>
          <p:cNvSpPr txBox="1"/>
          <p:nvPr/>
        </p:nvSpPr>
        <p:spPr>
          <a:xfrm>
            <a:off x="9344047" y="4816638"/>
            <a:ext cx="2847953" cy="369332"/>
          </a:xfrm>
          <a:prstGeom prst="rect">
            <a:avLst/>
          </a:prstGeom>
          <a:noFill/>
        </p:spPr>
        <p:txBody>
          <a:bodyPr wrap="square">
            <a:spAutoFit/>
          </a:bodyPr>
          <a:lstStyle/>
          <a:p>
            <a:r>
              <a:rPr lang="fr-CA" dirty="0"/>
              <a:t>Animation by Philippe Gros</a:t>
            </a:r>
          </a:p>
        </p:txBody>
      </p:sp>
      <p:pic>
        <p:nvPicPr>
          <p:cNvPr id="7" name="event_drift12cm_5electrons">
            <a:hlinkClick r:id="" action="ppaction://media"/>
            <a:extLst>
              <a:ext uri="{FF2B5EF4-FFF2-40B4-BE49-F238E27FC236}">
                <a16:creationId xmlns:a16="http://schemas.microsoft.com/office/drawing/2014/main" id="{D41D1F45-4FA1-E086-F3FA-64CB9AAF636F}"/>
              </a:ext>
            </a:extLst>
          </p:cNvPr>
          <p:cNvPicPr>
            <a:picLocks noChangeAspect="1"/>
          </p:cNvPicPr>
          <p:nvPr>
            <a:videoFile r:link="rId1"/>
            <p:extLst>
              <p:ext uri="{DAA4B4D4-6D71-4841-9C94-3DE7FCFB9230}">
                <p14:media xmlns:p14="http://schemas.microsoft.com/office/powerpoint/2010/main" r:embed="rId2">
                  <p14:trim end="4891.7747"/>
                </p14:media>
              </p:ext>
            </p:extLst>
          </p:nvPr>
        </p:nvPicPr>
        <p:blipFill>
          <a:blip r:embed="rId4"/>
          <a:stretch>
            <a:fillRect/>
          </a:stretch>
        </p:blipFill>
        <p:spPr>
          <a:xfrm>
            <a:off x="5188361" y="1357745"/>
            <a:ext cx="7003639" cy="3458893"/>
          </a:xfrm>
          <a:prstGeom prst="rect">
            <a:avLst/>
          </a:prstGeom>
        </p:spPr>
      </p:pic>
      <p:sp>
        <p:nvSpPr>
          <p:cNvPr id="6" name="Espace réservé du contenu 5">
            <a:extLst>
              <a:ext uri="{FF2B5EF4-FFF2-40B4-BE49-F238E27FC236}">
                <a16:creationId xmlns:a16="http://schemas.microsoft.com/office/drawing/2014/main" id="{839EE008-F06E-AC1B-6C45-33452145ABF0}"/>
              </a:ext>
            </a:extLst>
          </p:cNvPr>
          <p:cNvSpPr>
            <a:spLocks noGrp="1"/>
          </p:cNvSpPr>
          <p:nvPr>
            <p:ph idx="1"/>
          </p:nvPr>
        </p:nvSpPr>
        <p:spPr>
          <a:xfrm>
            <a:off x="481631" y="1354150"/>
            <a:ext cx="5018729" cy="4822813"/>
          </a:xfrm>
        </p:spPr>
        <p:txBody>
          <a:bodyPr/>
          <a:lstStyle/>
          <a:p>
            <a:pPr marL="342900" indent="-342900">
              <a:lnSpc>
                <a:spcPct val="150000"/>
              </a:lnSpc>
              <a:buFont typeface="+mj-lt"/>
              <a:buAutoNum type="arabicPeriod"/>
            </a:pPr>
            <a:r>
              <a:rPr lang="en-CA" sz="2000" dirty="0">
                <a:latin typeface="+mn-lt"/>
              </a:rPr>
              <a:t>Nuclear or electronic recoil causes ionization of the gas.</a:t>
            </a:r>
          </a:p>
          <a:p>
            <a:pPr marL="342900" indent="-342900">
              <a:lnSpc>
                <a:spcPct val="150000"/>
              </a:lnSpc>
              <a:buFont typeface="+mj-lt"/>
              <a:buAutoNum type="arabicPeriod"/>
            </a:pPr>
            <a:r>
              <a:rPr lang="en-CA" sz="2000" dirty="0">
                <a:latin typeface="+mn-lt"/>
              </a:rPr>
              <a:t>Primary electrons drift towards the central anode.</a:t>
            </a:r>
          </a:p>
          <a:p>
            <a:pPr marL="342900" indent="-342900">
              <a:lnSpc>
                <a:spcPct val="150000"/>
              </a:lnSpc>
              <a:buFont typeface="+mj-lt"/>
              <a:buAutoNum type="arabicPeriod"/>
            </a:pPr>
            <a:r>
              <a:rPr lang="en-CA" sz="2000" dirty="0">
                <a:latin typeface="+mn-lt"/>
              </a:rPr>
              <a:t>Townsend avalanche near the anode amplifies the signal.</a:t>
            </a:r>
          </a:p>
          <a:p>
            <a:pPr marL="342900" indent="-342900">
              <a:lnSpc>
                <a:spcPct val="150000"/>
              </a:lnSpc>
              <a:buFont typeface="+mj-lt"/>
              <a:buAutoNum type="arabicPeriod"/>
            </a:pPr>
            <a:r>
              <a:rPr lang="en-CA" sz="2000" dirty="0">
                <a:latin typeface="+mn-lt"/>
              </a:rPr>
              <a:t>Drifting secondary ions induce a current on the anode.</a:t>
            </a:r>
          </a:p>
        </p:txBody>
      </p:sp>
      <p:sp>
        <p:nvSpPr>
          <p:cNvPr id="4" name="Date Placeholder 3">
            <a:extLst>
              <a:ext uri="{FF2B5EF4-FFF2-40B4-BE49-F238E27FC236}">
                <a16:creationId xmlns:a16="http://schemas.microsoft.com/office/drawing/2014/main" id="{25C91119-F2EA-D2C7-AC23-24536A4A9BAC}"/>
              </a:ext>
            </a:extLst>
          </p:cNvPr>
          <p:cNvSpPr>
            <a:spLocks noGrp="1"/>
          </p:cNvSpPr>
          <p:nvPr>
            <p:ph type="dt" sz="half" idx="10"/>
          </p:nvPr>
        </p:nvSpPr>
        <p:spPr/>
        <p:txBody>
          <a:bodyPr/>
          <a:lstStyle/>
          <a:p>
            <a:r>
              <a:rPr lang="en-US"/>
              <a:t>2024-02-18</a:t>
            </a:r>
            <a:endParaRPr lang="en-US" dirty="0"/>
          </a:p>
        </p:txBody>
      </p:sp>
      <p:sp>
        <p:nvSpPr>
          <p:cNvPr id="8" name="Footer Placeholder 7">
            <a:extLst>
              <a:ext uri="{FF2B5EF4-FFF2-40B4-BE49-F238E27FC236}">
                <a16:creationId xmlns:a16="http://schemas.microsoft.com/office/drawing/2014/main" id="{A20ACEEB-CFB7-6729-7CF8-7B70D8B67D7D}"/>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9" name="Slide Number Placeholder 8">
            <a:extLst>
              <a:ext uri="{FF2B5EF4-FFF2-40B4-BE49-F238E27FC236}">
                <a16:creationId xmlns:a16="http://schemas.microsoft.com/office/drawing/2014/main" id="{2DF15CC1-5CB0-BF17-CDE7-843B80ABCCB0}"/>
              </a:ext>
            </a:extLst>
          </p:cNvPr>
          <p:cNvSpPr>
            <a:spLocks noGrp="1"/>
          </p:cNvSpPr>
          <p:nvPr>
            <p:ph type="sldNum" sz="quarter" idx="12"/>
          </p:nvPr>
        </p:nvSpPr>
        <p:spPr/>
        <p:txBody>
          <a:bodyPr/>
          <a:lstStyle/>
          <a:p>
            <a:fld id="{48F63A3B-78C7-47BE-AE5E-E10140E04643}" type="slidenum">
              <a:rPr lang="en-US" smtClean="0"/>
              <a:pPr/>
              <a:t>20</a:t>
            </a:fld>
            <a:r>
              <a:rPr lang="en-US"/>
              <a:t>/15</a:t>
            </a:r>
            <a:endParaRPr lang="en-US" dirty="0"/>
          </a:p>
        </p:txBody>
      </p:sp>
    </p:spTree>
    <p:extLst>
      <p:ext uri="{BB962C8B-B14F-4D97-AF65-F5344CB8AC3E}">
        <p14:creationId xmlns:p14="http://schemas.microsoft.com/office/powerpoint/2010/main" val="3292160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00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vol="80000">
                <p:cTn id="12" repeatCount="indefinite" fill="hold" display="0">
                  <p:stCondLst>
                    <p:cond delay="indefinite"/>
                  </p:stCondLst>
                </p:cTn>
                <p:tgtEl>
                  <p:spTgt spid="7"/>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9BF606-0EFC-6328-193F-D576E4371530}"/>
              </a:ext>
            </a:extLst>
          </p:cNvPr>
          <p:cNvSpPr>
            <a:spLocks noGrp="1"/>
          </p:cNvSpPr>
          <p:nvPr>
            <p:ph type="title"/>
          </p:nvPr>
        </p:nvSpPr>
        <p:spPr/>
        <p:txBody>
          <a:bodyPr>
            <a:normAutofit/>
          </a:bodyPr>
          <a:lstStyle/>
          <a:p>
            <a:r>
              <a:rPr lang="en-CA" dirty="0"/>
              <a:t>Copper electroforming</a:t>
            </a:r>
            <a:endParaRPr lang="fr-CA" dirty="0"/>
          </a:p>
        </p:txBody>
      </p:sp>
      <p:sp>
        <p:nvSpPr>
          <p:cNvPr id="3" name="Espace réservé du contenu 2">
            <a:extLst>
              <a:ext uri="{FF2B5EF4-FFF2-40B4-BE49-F238E27FC236}">
                <a16:creationId xmlns:a16="http://schemas.microsoft.com/office/drawing/2014/main" id="{BBCCC63B-9E7C-59B4-C33F-3BFA9E998B96}"/>
              </a:ext>
            </a:extLst>
          </p:cNvPr>
          <p:cNvSpPr>
            <a:spLocks noGrp="1"/>
          </p:cNvSpPr>
          <p:nvPr>
            <p:ph idx="1"/>
          </p:nvPr>
        </p:nvSpPr>
        <p:spPr/>
        <p:txBody>
          <a:bodyPr/>
          <a:lstStyle/>
          <a:p>
            <a:pPr>
              <a:lnSpc>
                <a:spcPct val="100000"/>
              </a:lnSpc>
            </a:pPr>
            <a:r>
              <a:rPr lang="en-CA" sz="2000" dirty="0">
                <a:latin typeface="+mn-lt"/>
              </a:rPr>
              <a:t>Even the C10100 copper bulk contains traces of </a:t>
            </a:r>
            <a:r>
              <a:rPr lang="en-CA" sz="2000" baseline="30000" dirty="0">
                <a:latin typeface="+mn-lt"/>
              </a:rPr>
              <a:t>210</a:t>
            </a:r>
            <a:r>
              <a:rPr lang="en-CA" sz="2000" dirty="0">
                <a:latin typeface="+mn-lt"/>
              </a:rPr>
              <a:t>Pb, which emits bremsstrahlung X-rays through their beta decay.</a:t>
            </a:r>
          </a:p>
          <a:p>
            <a:pPr>
              <a:lnSpc>
                <a:spcPct val="100000"/>
              </a:lnSpc>
            </a:pPr>
            <a:r>
              <a:rPr lang="en-CA" sz="2000" dirty="0">
                <a:latin typeface="+mn-lt"/>
              </a:rPr>
              <a:t>The </a:t>
            </a:r>
            <a:r>
              <a:rPr lang="en-CA" sz="2000" dirty="0">
                <a:latin typeface="+mn-lt"/>
                <a:hlinkClick r:id="rId2"/>
              </a:rPr>
              <a:t>electroforming of the 0.5mm inner copper surface</a:t>
            </a:r>
            <a:r>
              <a:rPr lang="en-CA" sz="2000" dirty="0">
                <a:latin typeface="+mn-lt"/>
              </a:rPr>
              <a:t> was done in collaboration with the Pacific Northwest National Lab at the LSM.</a:t>
            </a:r>
          </a:p>
          <a:p>
            <a:pPr>
              <a:lnSpc>
                <a:spcPct val="100000"/>
              </a:lnSpc>
            </a:pPr>
            <a:r>
              <a:rPr lang="en-CA" sz="2000" dirty="0">
                <a:latin typeface="+mn-lt"/>
              </a:rPr>
              <a:t>This reduces the overall background by 98%, and the sub-keV background by 70%.</a:t>
            </a:r>
          </a:p>
          <a:p>
            <a:pPr>
              <a:lnSpc>
                <a:spcPct val="100000"/>
              </a:lnSpc>
            </a:pPr>
            <a:endParaRPr lang="en-CA" sz="2000" dirty="0">
              <a:latin typeface="+mn-lt"/>
            </a:endParaRPr>
          </a:p>
        </p:txBody>
      </p:sp>
      <p:pic>
        <p:nvPicPr>
          <p:cNvPr id="7" name="Image 6">
            <a:extLst>
              <a:ext uri="{FF2B5EF4-FFF2-40B4-BE49-F238E27FC236}">
                <a16:creationId xmlns:a16="http://schemas.microsoft.com/office/drawing/2014/main" id="{77CE8A1C-07C9-A3B0-59CA-E624795A8BFA}"/>
              </a:ext>
            </a:extLst>
          </p:cNvPr>
          <p:cNvPicPr>
            <a:picLocks noChangeAspect="1"/>
          </p:cNvPicPr>
          <p:nvPr/>
        </p:nvPicPr>
        <p:blipFill rotWithShape="1">
          <a:blip r:embed="rId3">
            <a:extLst>
              <a:ext uri="{28A0092B-C50C-407E-A947-70E740481C1C}">
                <a14:useLocalDpi xmlns:a14="http://schemas.microsoft.com/office/drawing/2010/main" val="0"/>
              </a:ext>
            </a:extLst>
          </a:blip>
          <a:srcRect l="6412" r="18749" b="59551"/>
          <a:stretch/>
        </p:blipFill>
        <p:spPr>
          <a:xfrm>
            <a:off x="89586" y="3164679"/>
            <a:ext cx="3561745" cy="2645053"/>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D582426F-DE84-18F2-2275-1C5311D1F8D3}"/>
              </a:ext>
            </a:extLst>
          </p:cNvPr>
          <p:cNvPicPr>
            <a:picLocks noChangeAspect="1"/>
          </p:cNvPicPr>
          <p:nvPr/>
        </p:nvPicPr>
        <p:blipFill rotWithShape="1">
          <a:blip r:embed="rId4">
            <a:extLst>
              <a:ext uri="{28A0092B-C50C-407E-A947-70E740481C1C}">
                <a14:useLocalDpi xmlns:a14="http://schemas.microsoft.com/office/drawing/2010/main" val="0"/>
              </a:ext>
            </a:extLst>
          </a:blip>
          <a:srcRect r="51068" b="15011"/>
          <a:stretch/>
        </p:blipFill>
        <p:spPr>
          <a:xfrm>
            <a:off x="3984548" y="3164679"/>
            <a:ext cx="3561745" cy="2682479"/>
          </a:xfrm>
          <a:prstGeom prst="rect">
            <a:avLst/>
          </a:prstGeom>
        </p:spPr>
      </p:pic>
      <p:pic>
        <p:nvPicPr>
          <p:cNvPr id="10" name="Image 9">
            <a:extLst>
              <a:ext uri="{FF2B5EF4-FFF2-40B4-BE49-F238E27FC236}">
                <a16:creationId xmlns:a16="http://schemas.microsoft.com/office/drawing/2014/main" id="{1E82BB0D-52AF-A1EB-00E2-FD44C7B6EE1C}"/>
              </a:ext>
            </a:extLst>
          </p:cNvPr>
          <p:cNvPicPr>
            <a:picLocks noChangeAspect="1"/>
          </p:cNvPicPr>
          <p:nvPr/>
        </p:nvPicPr>
        <p:blipFill rotWithShape="1">
          <a:blip r:embed="rId3">
            <a:extLst>
              <a:ext uri="{28A0092B-C50C-407E-A947-70E740481C1C}">
                <a14:useLocalDpi xmlns:a14="http://schemas.microsoft.com/office/drawing/2010/main" val="0"/>
              </a:ext>
            </a:extLst>
          </a:blip>
          <a:srcRect t="53873" b="6164"/>
          <a:stretch/>
        </p:blipFill>
        <p:spPr>
          <a:xfrm>
            <a:off x="7734756" y="3279149"/>
            <a:ext cx="4256822" cy="2337396"/>
          </a:xfrm>
          <a:prstGeom prst="rect">
            <a:avLst/>
          </a:prstGeom>
        </p:spPr>
      </p:pic>
      <p:sp>
        <p:nvSpPr>
          <p:cNvPr id="4" name="Date Placeholder 3">
            <a:extLst>
              <a:ext uri="{FF2B5EF4-FFF2-40B4-BE49-F238E27FC236}">
                <a16:creationId xmlns:a16="http://schemas.microsoft.com/office/drawing/2014/main" id="{9945FED3-8039-ACCB-42F7-FBCE4C25BD9E}"/>
              </a:ext>
            </a:extLst>
          </p:cNvPr>
          <p:cNvSpPr>
            <a:spLocks noGrp="1"/>
          </p:cNvSpPr>
          <p:nvPr>
            <p:ph type="dt" sz="half" idx="10"/>
          </p:nvPr>
        </p:nvSpPr>
        <p:spPr/>
        <p:txBody>
          <a:bodyPr/>
          <a:lstStyle/>
          <a:p>
            <a:r>
              <a:rPr lang="en-US"/>
              <a:t>2024-02-18</a:t>
            </a:r>
            <a:endParaRPr lang="en-US" dirty="0"/>
          </a:p>
        </p:txBody>
      </p:sp>
      <p:sp>
        <p:nvSpPr>
          <p:cNvPr id="5" name="Footer Placeholder 4">
            <a:extLst>
              <a:ext uri="{FF2B5EF4-FFF2-40B4-BE49-F238E27FC236}">
                <a16:creationId xmlns:a16="http://schemas.microsoft.com/office/drawing/2014/main" id="{E81C2EC2-D696-3EFF-4367-77C1590EC1BE}"/>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6" name="Slide Number Placeholder 5">
            <a:extLst>
              <a:ext uri="{FF2B5EF4-FFF2-40B4-BE49-F238E27FC236}">
                <a16:creationId xmlns:a16="http://schemas.microsoft.com/office/drawing/2014/main" id="{BA1D2D46-8840-CF0F-43F9-437E6F2E71E8}"/>
              </a:ext>
            </a:extLst>
          </p:cNvPr>
          <p:cNvSpPr>
            <a:spLocks noGrp="1"/>
          </p:cNvSpPr>
          <p:nvPr>
            <p:ph type="sldNum" sz="quarter" idx="12"/>
          </p:nvPr>
        </p:nvSpPr>
        <p:spPr/>
        <p:txBody>
          <a:bodyPr/>
          <a:lstStyle/>
          <a:p>
            <a:fld id="{48F63A3B-78C7-47BE-AE5E-E10140E04643}" type="slidenum">
              <a:rPr lang="en-US" smtClean="0"/>
              <a:pPr/>
              <a:t>21</a:t>
            </a:fld>
            <a:r>
              <a:rPr lang="en-US"/>
              <a:t>/15</a:t>
            </a:r>
            <a:endParaRPr lang="en-US" dirty="0"/>
          </a:p>
        </p:txBody>
      </p:sp>
    </p:spTree>
    <p:extLst>
      <p:ext uri="{BB962C8B-B14F-4D97-AF65-F5344CB8AC3E}">
        <p14:creationId xmlns:p14="http://schemas.microsoft.com/office/powerpoint/2010/main" val="42920206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86AA40-4ABD-045E-FF4C-C7949D82B6C4}"/>
              </a:ext>
            </a:extLst>
          </p:cNvPr>
          <p:cNvSpPr>
            <a:spLocks noGrp="1"/>
          </p:cNvSpPr>
          <p:nvPr>
            <p:ph type="title"/>
          </p:nvPr>
        </p:nvSpPr>
        <p:spPr/>
        <p:txBody>
          <a:bodyPr>
            <a:normAutofit/>
          </a:bodyPr>
          <a:lstStyle/>
          <a:p>
            <a:r>
              <a:rPr lang="en-CA" dirty="0"/>
              <a:t>Double deconvolution</a:t>
            </a:r>
            <a:endParaRPr lang="fr-CA" dirty="0"/>
          </a:p>
        </p:txBody>
      </p:sp>
      <mc:AlternateContent xmlns:mc="http://schemas.openxmlformats.org/markup-compatibility/2006" xmlns:a14="http://schemas.microsoft.com/office/drawing/2010/main">
        <mc:Choice Requires="a14">
          <p:sp>
            <p:nvSpPr>
              <p:cNvPr id="12" name="Espace réservé du contenu 11">
                <a:extLst>
                  <a:ext uri="{FF2B5EF4-FFF2-40B4-BE49-F238E27FC236}">
                    <a16:creationId xmlns:a16="http://schemas.microsoft.com/office/drawing/2014/main" id="{6C16068B-BCBC-8E38-E499-80F509051B8F}"/>
                  </a:ext>
                </a:extLst>
              </p:cNvPr>
              <p:cNvSpPr>
                <a:spLocks noGrp="1"/>
              </p:cNvSpPr>
              <p:nvPr>
                <p:ph idx="1"/>
              </p:nvPr>
            </p:nvSpPr>
            <p:spPr/>
            <p:txBody>
              <a:bodyPr/>
              <a:lstStyle/>
              <a:p>
                <a:pPr>
                  <a:lnSpc>
                    <a:spcPct val="100000"/>
                  </a:lnSpc>
                </a:pPr>
                <a:r>
                  <a:rPr lang="en-CA" sz="2000" dirty="0">
                    <a:latin typeface="+mn-lt"/>
                  </a:rPr>
                  <a:t>Ionization equations: </a:t>
                </a:r>
                <a14:m>
                  <m:oMath xmlns:m="http://schemas.openxmlformats.org/officeDocument/2006/math">
                    <m:d>
                      <m:dPr>
                        <m:begChr m:val="⟨"/>
                        <m:endChr m:val="⟩"/>
                        <m:ctrlPr>
                          <a:rPr lang="en-CA" sz="2000" i="1" smtClean="0">
                            <a:latin typeface="Cambria Math" panose="02040503050406030204" pitchFamily="18" charset="0"/>
                          </a:rPr>
                        </m:ctrlPr>
                      </m:dPr>
                      <m:e>
                        <m:r>
                          <a:rPr lang="en-CA" sz="2000" b="0" i="1" smtClean="0">
                            <a:latin typeface="Cambria Math" panose="02040503050406030204" pitchFamily="18" charset="0"/>
                          </a:rPr>
                          <m:t>𝑃𝐸</m:t>
                        </m:r>
                      </m:e>
                    </m:d>
                    <m:r>
                      <a:rPr lang="en-CA" sz="2000" b="0" i="1" smtClean="0">
                        <a:latin typeface="Cambria Math" panose="02040503050406030204" pitchFamily="18" charset="0"/>
                      </a:rPr>
                      <m:t>=</m:t>
                    </m:r>
                    <m:f>
                      <m:fPr>
                        <m:ctrlPr>
                          <a:rPr lang="en-CA" sz="2000" b="0" i="1" smtClean="0">
                            <a:latin typeface="Cambria Math" panose="02040503050406030204" pitchFamily="18" charset="0"/>
                          </a:rPr>
                        </m:ctrlPr>
                      </m:fPr>
                      <m:num>
                        <m:r>
                          <a:rPr lang="en-CA" sz="2000" b="0" i="1" smtClean="0">
                            <a:latin typeface="Cambria Math" panose="02040503050406030204" pitchFamily="18" charset="0"/>
                          </a:rPr>
                          <m:t>𝐸</m:t>
                        </m:r>
                      </m:num>
                      <m:den>
                        <m:r>
                          <a:rPr lang="en-CA" sz="2000" b="0" i="1" smtClean="0">
                            <a:latin typeface="Cambria Math" panose="02040503050406030204" pitchFamily="18" charset="0"/>
                          </a:rPr>
                          <m:t>𝑊</m:t>
                        </m:r>
                        <m:r>
                          <a:rPr lang="en-CA" sz="2000" b="0" i="1" smtClean="0">
                            <a:latin typeface="Cambria Math" panose="02040503050406030204" pitchFamily="18" charset="0"/>
                          </a:rPr>
                          <m:t>(</m:t>
                        </m:r>
                        <m:r>
                          <a:rPr lang="en-CA" sz="2000" b="0" i="1" smtClean="0">
                            <a:latin typeface="Cambria Math" panose="02040503050406030204" pitchFamily="18" charset="0"/>
                          </a:rPr>
                          <m:t>𝐸</m:t>
                        </m:r>
                        <m:r>
                          <a:rPr lang="en-CA" sz="2000" b="0" i="1" smtClean="0">
                            <a:latin typeface="Cambria Math" panose="02040503050406030204" pitchFamily="18" charset="0"/>
                          </a:rPr>
                          <m:t>)</m:t>
                        </m:r>
                      </m:den>
                    </m:f>
                    <m:r>
                      <a:rPr lang="en-CA" sz="2000" b="0" i="0" smtClean="0">
                        <a:latin typeface="Cambria Math" panose="02040503050406030204" pitchFamily="18" charset="0"/>
                      </a:rPr>
                      <m:t>; </m:t>
                    </m:r>
                    <m:sSub>
                      <m:sSubPr>
                        <m:ctrlPr>
                          <a:rPr lang="en-CA" sz="2000" i="1" smtClean="0">
                            <a:latin typeface="Cambria Math" panose="02040503050406030204" pitchFamily="18" charset="0"/>
                          </a:rPr>
                        </m:ctrlPr>
                      </m:sSubPr>
                      <m:e>
                        <m:r>
                          <a:rPr lang="en-CA" sz="2000" b="0" i="1" smtClean="0">
                            <a:latin typeface="Cambria Math" panose="02040503050406030204" pitchFamily="18" charset="0"/>
                          </a:rPr>
                          <m:t>𝑊</m:t>
                        </m:r>
                      </m:e>
                      <m:sub>
                        <m:r>
                          <a:rPr lang="en-CA" sz="2000" b="0" i="1" smtClean="0">
                            <a:latin typeface="Cambria Math" panose="02040503050406030204" pitchFamily="18" charset="0"/>
                          </a:rPr>
                          <m:t>𝑛𝑟</m:t>
                        </m:r>
                      </m:sub>
                    </m:sSub>
                    <m:r>
                      <a:rPr lang="en-CA" sz="2000" b="0" i="1" smtClean="0">
                        <a:latin typeface="Cambria Math" panose="02040503050406030204" pitchFamily="18" charset="0"/>
                      </a:rPr>
                      <m:t>=</m:t>
                    </m:r>
                    <m:f>
                      <m:fPr>
                        <m:ctrlPr>
                          <a:rPr lang="en-CA" sz="2000" i="1">
                            <a:latin typeface="Cambria Math" panose="02040503050406030204" pitchFamily="18" charset="0"/>
                          </a:rPr>
                        </m:ctrlPr>
                      </m:fPr>
                      <m:num>
                        <m:sSub>
                          <m:sSubPr>
                            <m:ctrlPr>
                              <a:rPr lang="en-CA" sz="2000" i="1" smtClean="0">
                                <a:latin typeface="Cambria Math" panose="02040503050406030204" pitchFamily="18" charset="0"/>
                              </a:rPr>
                            </m:ctrlPr>
                          </m:sSubPr>
                          <m:e>
                            <m:r>
                              <a:rPr lang="en-CA" sz="2000" b="0" i="1" smtClean="0">
                                <a:latin typeface="Cambria Math" panose="02040503050406030204" pitchFamily="18" charset="0"/>
                              </a:rPr>
                              <m:t>𝑊</m:t>
                            </m:r>
                          </m:e>
                          <m:sub>
                            <m:r>
                              <a:rPr lang="en-CA" sz="2000" i="1" smtClean="0">
                                <a:latin typeface="Cambria Math" panose="02040503050406030204" pitchFamily="18" charset="0"/>
                                <a:ea typeface="Cambria Math" panose="02040503050406030204" pitchFamily="18" charset="0"/>
                              </a:rPr>
                              <m:t>𝛾</m:t>
                            </m:r>
                          </m:sub>
                        </m:sSub>
                      </m:num>
                      <m:den>
                        <m:r>
                          <a:rPr lang="en-CA" sz="2000" b="0" i="1" smtClean="0">
                            <a:latin typeface="Cambria Math" panose="02040503050406030204" pitchFamily="18" charset="0"/>
                          </a:rPr>
                          <m:t>𝑄𝐹</m:t>
                        </m:r>
                        <m:r>
                          <a:rPr lang="en-CA" sz="2000" i="1">
                            <a:latin typeface="Cambria Math" panose="02040503050406030204" pitchFamily="18" charset="0"/>
                          </a:rPr>
                          <m:t>(</m:t>
                        </m:r>
                        <m:r>
                          <a:rPr lang="en-CA" sz="2000" i="1">
                            <a:latin typeface="Cambria Math" panose="02040503050406030204" pitchFamily="18" charset="0"/>
                          </a:rPr>
                          <m:t>𝐸</m:t>
                        </m:r>
                        <m:r>
                          <a:rPr lang="en-CA" sz="2000" i="1">
                            <a:latin typeface="Cambria Math" panose="02040503050406030204" pitchFamily="18" charset="0"/>
                          </a:rPr>
                          <m:t>)</m:t>
                        </m:r>
                      </m:den>
                    </m:f>
                  </m:oMath>
                </a14:m>
                <a:endParaRPr lang="en-CA" sz="2000" dirty="0">
                  <a:latin typeface="+mn-lt"/>
                </a:endParaRPr>
              </a:p>
              <a:p>
                <a:pPr>
                  <a:lnSpc>
                    <a:spcPct val="100000"/>
                  </a:lnSpc>
                </a:pPr>
                <a:r>
                  <a:rPr lang="en-CA" sz="2000" dirty="0">
                    <a:latin typeface="+mn-lt"/>
                  </a:rPr>
                  <a:t>Primary ionization follows a COM-Poisson distribution, and the avalanche follows a </a:t>
                </a:r>
                <a:r>
                  <a:rPr lang="en-CA" sz="2000" dirty="0" err="1">
                    <a:latin typeface="+mn-lt"/>
                  </a:rPr>
                  <a:t>Polya</a:t>
                </a:r>
                <a:r>
                  <a:rPr lang="en-CA" sz="2000" dirty="0">
                    <a:latin typeface="+mn-lt"/>
                  </a:rPr>
                  <a:t> distribution.</a:t>
                </a:r>
              </a:p>
              <a:p>
                <a:pPr>
                  <a:lnSpc>
                    <a:spcPct val="100000"/>
                  </a:lnSpc>
                </a:pPr>
                <a:r>
                  <a:rPr lang="en-CA" sz="2000" dirty="0">
                    <a:latin typeface="+mn-lt"/>
                  </a:rPr>
                  <a:t>The exponential decay of the preamplifier and the ion response are deconvolved from the raw signal.</a:t>
                </a:r>
              </a:p>
              <a:p>
                <a:pPr>
                  <a:lnSpc>
                    <a:spcPct val="100000"/>
                  </a:lnSpc>
                </a:pPr>
                <a:r>
                  <a:rPr lang="en-CA" sz="2000" dirty="0">
                    <a:latin typeface="+mn-lt"/>
                  </a:rPr>
                  <a:t>The integrated double-deconvolved amplitude is proportional to the energy, while the rise time is a measure of the diffusion which relates to the event radial position.</a:t>
                </a:r>
                <a:endParaRPr lang="fr-CA" sz="2000" dirty="0">
                  <a:latin typeface="+mn-lt"/>
                </a:endParaRPr>
              </a:p>
            </p:txBody>
          </p:sp>
        </mc:Choice>
        <mc:Fallback xmlns="">
          <p:sp>
            <p:nvSpPr>
              <p:cNvPr id="12" name="Espace réservé du contenu 11">
                <a:extLst>
                  <a:ext uri="{FF2B5EF4-FFF2-40B4-BE49-F238E27FC236}">
                    <a16:creationId xmlns:a16="http://schemas.microsoft.com/office/drawing/2014/main" id="{6C16068B-BCBC-8E38-E499-80F509051B8F}"/>
                  </a:ext>
                </a:extLst>
              </p:cNvPr>
              <p:cNvSpPr>
                <a:spLocks noGrp="1" noRot="1" noChangeAspect="1" noMove="1" noResize="1" noEditPoints="1" noAdjustHandles="1" noChangeArrowheads="1" noChangeShapeType="1" noTextEdit="1"/>
              </p:cNvSpPr>
              <p:nvPr>
                <p:ph idx="1"/>
              </p:nvPr>
            </p:nvSpPr>
            <p:spPr>
              <a:blipFill>
                <a:blip r:embed="rId2"/>
                <a:stretch>
                  <a:fillRect l="-522" r="-522"/>
                </a:stretch>
              </a:blipFill>
            </p:spPr>
            <p:txBody>
              <a:bodyPr/>
              <a:lstStyle/>
              <a:p>
                <a:r>
                  <a:rPr lang="en-CA">
                    <a:noFill/>
                  </a:rPr>
                  <a:t> </a:t>
                </a:r>
              </a:p>
            </p:txBody>
          </p:sp>
        </mc:Fallback>
      </mc:AlternateContent>
      <p:pic>
        <p:nvPicPr>
          <p:cNvPr id="4" name="Image 3">
            <a:extLst>
              <a:ext uri="{FF2B5EF4-FFF2-40B4-BE49-F238E27FC236}">
                <a16:creationId xmlns:a16="http://schemas.microsoft.com/office/drawing/2014/main" id="{BB68A10E-EFBA-0CEA-4607-EDBF9C3A99C9}"/>
              </a:ext>
            </a:extLst>
          </p:cNvPr>
          <p:cNvPicPr>
            <a:picLocks noChangeAspect="1"/>
          </p:cNvPicPr>
          <p:nvPr/>
        </p:nvPicPr>
        <p:blipFill rotWithShape="1">
          <a:blip r:embed="rId3">
            <a:extLst>
              <a:ext uri="{28A0092B-C50C-407E-A947-70E740481C1C}">
                <a14:useLocalDpi xmlns:a14="http://schemas.microsoft.com/office/drawing/2010/main" val="0"/>
              </a:ext>
            </a:extLst>
          </a:blip>
          <a:srcRect t="999" b="1"/>
          <a:stretch/>
        </p:blipFill>
        <p:spPr>
          <a:xfrm>
            <a:off x="348770" y="3544813"/>
            <a:ext cx="4464891" cy="2208175"/>
          </a:xfrm>
          <a:prstGeom prst="rect">
            <a:avLst/>
          </a:prstGeom>
        </p:spPr>
      </p:pic>
      <p:sp>
        <p:nvSpPr>
          <p:cNvPr id="3" name="ZoneTexte 2">
            <a:extLst>
              <a:ext uri="{FF2B5EF4-FFF2-40B4-BE49-F238E27FC236}">
                <a16:creationId xmlns:a16="http://schemas.microsoft.com/office/drawing/2014/main" id="{0A6DB4B0-1177-9469-6D15-2AE9F77AA28E}"/>
              </a:ext>
            </a:extLst>
          </p:cNvPr>
          <p:cNvSpPr txBox="1"/>
          <p:nvPr/>
        </p:nvSpPr>
        <p:spPr>
          <a:xfrm>
            <a:off x="5064476" y="3544813"/>
            <a:ext cx="1913597" cy="646331"/>
          </a:xfrm>
          <a:prstGeom prst="rect">
            <a:avLst/>
          </a:prstGeom>
          <a:noFill/>
        </p:spPr>
        <p:txBody>
          <a:bodyPr wrap="square" rtlCol="0">
            <a:spAutoFit/>
          </a:bodyPr>
          <a:lstStyle/>
          <a:p>
            <a:pPr algn="ctr"/>
            <a:r>
              <a:rPr lang="fr-CA" b="1" dirty="0"/>
              <a:t>DOUBLE-DECONVOLUTION</a:t>
            </a:r>
          </a:p>
        </p:txBody>
      </p:sp>
      <p:cxnSp>
        <p:nvCxnSpPr>
          <p:cNvPr id="8" name="Connecteur droit avec flèche 7">
            <a:extLst>
              <a:ext uri="{FF2B5EF4-FFF2-40B4-BE49-F238E27FC236}">
                <a16:creationId xmlns:a16="http://schemas.microsoft.com/office/drawing/2014/main" id="{3D79C655-25F3-02C1-479E-9D8ABD5622DF}"/>
              </a:ext>
            </a:extLst>
          </p:cNvPr>
          <p:cNvCxnSpPr/>
          <p:nvPr/>
        </p:nvCxnSpPr>
        <p:spPr>
          <a:xfrm>
            <a:off x="5180245" y="4405650"/>
            <a:ext cx="1642368" cy="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
        <p:nvSpPr>
          <p:cNvPr id="7" name="ZoneTexte 6">
            <a:extLst>
              <a:ext uri="{FF2B5EF4-FFF2-40B4-BE49-F238E27FC236}">
                <a16:creationId xmlns:a16="http://schemas.microsoft.com/office/drawing/2014/main" id="{4D1F116D-A625-3181-B75C-0DA652B0E5A2}"/>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22</a:t>
            </a:fld>
            <a:endParaRPr lang="en-CA" dirty="0"/>
          </a:p>
        </p:txBody>
      </p:sp>
      <p:pic>
        <p:nvPicPr>
          <p:cNvPr id="11" name="Image 10">
            <a:extLst>
              <a:ext uri="{FF2B5EF4-FFF2-40B4-BE49-F238E27FC236}">
                <a16:creationId xmlns:a16="http://schemas.microsoft.com/office/drawing/2014/main" id="{44D12A1B-3C59-E130-5B4E-C9684FAB8B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9668" y="3581126"/>
            <a:ext cx="4464891" cy="2135548"/>
          </a:xfrm>
          <a:prstGeom prst="rect">
            <a:avLst/>
          </a:prstGeom>
        </p:spPr>
      </p:pic>
      <p:sp>
        <p:nvSpPr>
          <p:cNvPr id="13" name="ZoneTexte 12">
            <a:extLst>
              <a:ext uri="{FF2B5EF4-FFF2-40B4-BE49-F238E27FC236}">
                <a16:creationId xmlns:a16="http://schemas.microsoft.com/office/drawing/2014/main" id="{A407E0B4-F387-2B4D-1FE2-BF1A7E7FCD95}"/>
              </a:ext>
            </a:extLst>
          </p:cNvPr>
          <p:cNvSpPr txBox="1"/>
          <p:nvPr/>
        </p:nvSpPr>
        <p:spPr>
          <a:xfrm>
            <a:off x="5044630" y="4620157"/>
            <a:ext cx="1913597" cy="369332"/>
          </a:xfrm>
          <a:prstGeom prst="rect">
            <a:avLst/>
          </a:prstGeom>
          <a:noFill/>
        </p:spPr>
        <p:txBody>
          <a:bodyPr wrap="square" rtlCol="0">
            <a:spAutoFit/>
          </a:bodyPr>
          <a:lstStyle/>
          <a:p>
            <a:pPr algn="ctr"/>
            <a:r>
              <a:rPr lang="fr-CA" b="1" dirty="0"/>
              <a:t>INTEGRATION</a:t>
            </a:r>
          </a:p>
        </p:txBody>
      </p:sp>
      <p:sp>
        <p:nvSpPr>
          <p:cNvPr id="14" name="Nuage 13">
            <a:extLst>
              <a:ext uri="{FF2B5EF4-FFF2-40B4-BE49-F238E27FC236}">
                <a16:creationId xmlns:a16="http://schemas.microsoft.com/office/drawing/2014/main" id="{DA1D9BFE-E786-3135-BE38-21F04901A4A8}"/>
              </a:ext>
            </a:extLst>
          </p:cNvPr>
          <p:cNvSpPr/>
          <p:nvPr/>
        </p:nvSpPr>
        <p:spPr>
          <a:xfrm>
            <a:off x="5044629" y="5223092"/>
            <a:ext cx="1913597" cy="979055"/>
          </a:xfrm>
          <a:prstGeom prst="cloud">
            <a:avLst/>
          </a:prstGeom>
          <a:solidFill>
            <a:schemeClr val="bg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1200" i="1" dirty="0">
                <a:solidFill>
                  <a:schemeClr val="tx1"/>
                </a:solidFill>
              </a:rPr>
              <a:t>There is work on using machine learning as an alternative</a:t>
            </a:r>
          </a:p>
        </p:txBody>
      </p:sp>
      <p:sp>
        <p:nvSpPr>
          <p:cNvPr id="5" name="Date Placeholder 4">
            <a:extLst>
              <a:ext uri="{FF2B5EF4-FFF2-40B4-BE49-F238E27FC236}">
                <a16:creationId xmlns:a16="http://schemas.microsoft.com/office/drawing/2014/main" id="{A3015744-DEE3-5D0C-0763-D781C30D267F}"/>
              </a:ext>
            </a:extLst>
          </p:cNvPr>
          <p:cNvSpPr>
            <a:spLocks noGrp="1"/>
          </p:cNvSpPr>
          <p:nvPr>
            <p:ph type="dt" sz="half" idx="10"/>
          </p:nvPr>
        </p:nvSpPr>
        <p:spPr/>
        <p:txBody>
          <a:bodyPr/>
          <a:lstStyle/>
          <a:p>
            <a:r>
              <a:rPr lang="en-US"/>
              <a:t>2024-02-18</a:t>
            </a:r>
            <a:endParaRPr lang="en-US" dirty="0"/>
          </a:p>
        </p:txBody>
      </p:sp>
      <p:sp>
        <p:nvSpPr>
          <p:cNvPr id="6" name="Footer Placeholder 5">
            <a:extLst>
              <a:ext uri="{FF2B5EF4-FFF2-40B4-BE49-F238E27FC236}">
                <a16:creationId xmlns:a16="http://schemas.microsoft.com/office/drawing/2014/main" id="{00F18B92-C274-2D87-F850-B310C6106EE7}"/>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9" name="Slide Number Placeholder 8">
            <a:extLst>
              <a:ext uri="{FF2B5EF4-FFF2-40B4-BE49-F238E27FC236}">
                <a16:creationId xmlns:a16="http://schemas.microsoft.com/office/drawing/2014/main" id="{6A91ED90-E27D-4403-ACE1-5A0086717B1B}"/>
              </a:ext>
            </a:extLst>
          </p:cNvPr>
          <p:cNvSpPr>
            <a:spLocks noGrp="1"/>
          </p:cNvSpPr>
          <p:nvPr>
            <p:ph type="sldNum" sz="quarter" idx="12"/>
          </p:nvPr>
        </p:nvSpPr>
        <p:spPr/>
        <p:txBody>
          <a:bodyPr/>
          <a:lstStyle/>
          <a:p>
            <a:fld id="{48F63A3B-78C7-47BE-AE5E-E10140E04643}" type="slidenum">
              <a:rPr lang="en-US" smtClean="0"/>
              <a:pPr/>
              <a:t>22</a:t>
            </a:fld>
            <a:r>
              <a:rPr lang="en-US"/>
              <a:t>/15</a:t>
            </a:r>
            <a:endParaRPr lang="en-US" dirty="0"/>
          </a:p>
        </p:txBody>
      </p:sp>
    </p:spTree>
    <p:extLst>
      <p:ext uri="{BB962C8B-B14F-4D97-AF65-F5344CB8AC3E}">
        <p14:creationId xmlns:p14="http://schemas.microsoft.com/office/powerpoint/2010/main" val="1340274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86AA40-4ABD-045E-FF4C-C7949D82B6C4}"/>
              </a:ext>
            </a:extLst>
          </p:cNvPr>
          <p:cNvSpPr>
            <a:spLocks noGrp="1"/>
          </p:cNvSpPr>
          <p:nvPr>
            <p:ph type="title"/>
          </p:nvPr>
        </p:nvSpPr>
        <p:spPr/>
        <p:txBody>
          <a:bodyPr>
            <a:normAutofit fontScale="90000"/>
          </a:bodyPr>
          <a:lstStyle/>
          <a:p>
            <a:r>
              <a:rPr lang="en-CA" dirty="0"/>
              <a:t>Peak counting and time separation</a:t>
            </a:r>
            <a:endParaRPr lang="fr-CA" dirty="0"/>
          </a:p>
        </p:txBody>
      </p:sp>
      <p:sp>
        <p:nvSpPr>
          <p:cNvPr id="12" name="Espace réservé du contenu 11">
            <a:extLst>
              <a:ext uri="{FF2B5EF4-FFF2-40B4-BE49-F238E27FC236}">
                <a16:creationId xmlns:a16="http://schemas.microsoft.com/office/drawing/2014/main" id="{6C16068B-BCBC-8E38-E499-80F509051B8F}"/>
              </a:ext>
            </a:extLst>
          </p:cNvPr>
          <p:cNvSpPr>
            <a:spLocks noGrp="1"/>
          </p:cNvSpPr>
          <p:nvPr>
            <p:ph idx="1"/>
          </p:nvPr>
        </p:nvSpPr>
        <p:spPr/>
        <p:txBody>
          <a:bodyPr/>
          <a:lstStyle/>
          <a:p>
            <a:pPr>
              <a:lnSpc>
                <a:spcPct val="100000"/>
              </a:lnSpc>
            </a:pPr>
            <a:r>
              <a:rPr lang="en-CA" sz="2000" dirty="0">
                <a:latin typeface="+mn-lt"/>
              </a:rPr>
              <a:t>With the large sphere of S140, it is possible to count individual primary electrons using ROOT </a:t>
            </a:r>
            <a:r>
              <a:rPr lang="en-CA" sz="2000" dirty="0" err="1">
                <a:latin typeface="+mn-lt"/>
              </a:rPr>
              <a:t>TSpectrum</a:t>
            </a:r>
            <a:r>
              <a:rPr lang="en-CA" sz="2000" dirty="0">
                <a:latin typeface="+mn-lt"/>
              </a:rPr>
              <a:t>.</a:t>
            </a:r>
          </a:p>
          <a:p>
            <a:pPr>
              <a:lnSpc>
                <a:spcPct val="100000"/>
              </a:lnSpc>
            </a:pPr>
            <a:r>
              <a:rPr lang="en-CA" sz="2000" dirty="0">
                <a:latin typeface="+mn-lt"/>
              </a:rPr>
              <a:t>The single-electron trigger efficiency is 60%, with a noise trigger proportion around 10</a:t>
            </a:r>
            <a:r>
              <a:rPr lang="en-CA" sz="2000" baseline="30000" dirty="0">
                <a:latin typeface="+mn-lt"/>
              </a:rPr>
              <a:t>-4</a:t>
            </a:r>
            <a:r>
              <a:rPr lang="en-CA" sz="2000" dirty="0">
                <a:latin typeface="+mn-lt"/>
              </a:rPr>
              <a:t>.</a:t>
            </a:r>
          </a:p>
          <a:p>
            <a:pPr>
              <a:lnSpc>
                <a:spcPct val="100000"/>
              </a:lnSpc>
            </a:pPr>
            <a:r>
              <a:rPr lang="en-CA" sz="2000" dirty="0">
                <a:latin typeface="+mn-lt"/>
              </a:rPr>
              <a:t>Surface events experience more diffusion than volume events, which causes the time separation between the first and last peak to be larger.</a:t>
            </a:r>
          </a:p>
          <a:p>
            <a:pPr>
              <a:lnSpc>
                <a:spcPct val="100000"/>
              </a:lnSpc>
            </a:pPr>
            <a:r>
              <a:rPr lang="en-CA" sz="2000" dirty="0">
                <a:latin typeface="+mn-lt"/>
              </a:rPr>
              <a:t>Number of electrons is a measure of the energy.</a:t>
            </a:r>
          </a:p>
        </p:txBody>
      </p:sp>
      <p:grpSp>
        <p:nvGrpSpPr>
          <p:cNvPr id="9" name="Groupe 8">
            <a:extLst>
              <a:ext uri="{FF2B5EF4-FFF2-40B4-BE49-F238E27FC236}">
                <a16:creationId xmlns:a16="http://schemas.microsoft.com/office/drawing/2014/main" id="{74AE2448-E6DD-49A4-245B-8C9AC58F2C76}"/>
              </a:ext>
            </a:extLst>
          </p:cNvPr>
          <p:cNvGrpSpPr/>
          <p:nvPr/>
        </p:nvGrpSpPr>
        <p:grpSpPr>
          <a:xfrm>
            <a:off x="7622209" y="2649776"/>
            <a:ext cx="4032350" cy="3036372"/>
            <a:chOff x="7951219" y="2606203"/>
            <a:chExt cx="4032350" cy="3036372"/>
          </a:xfrm>
        </p:grpSpPr>
        <p:grpSp>
          <p:nvGrpSpPr>
            <p:cNvPr id="21" name="Groupe 20">
              <a:extLst>
                <a:ext uri="{FF2B5EF4-FFF2-40B4-BE49-F238E27FC236}">
                  <a16:creationId xmlns:a16="http://schemas.microsoft.com/office/drawing/2014/main" id="{82419354-7A57-2A5D-CB33-424519FBB49D}"/>
                </a:ext>
              </a:extLst>
            </p:cNvPr>
            <p:cNvGrpSpPr/>
            <p:nvPr/>
          </p:nvGrpSpPr>
          <p:grpSpPr>
            <a:xfrm>
              <a:off x="7951219" y="2606203"/>
              <a:ext cx="4032350" cy="3036372"/>
              <a:chOff x="2555300" y="3108510"/>
              <a:chExt cx="4032350" cy="3036372"/>
            </a:xfrm>
          </p:grpSpPr>
          <p:pic>
            <p:nvPicPr>
              <p:cNvPr id="18" name="Image 17">
                <a:extLst>
                  <a:ext uri="{FF2B5EF4-FFF2-40B4-BE49-F238E27FC236}">
                    <a16:creationId xmlns:a16="http://schemas.microsoft.com/office/drawing/2014/main" id="{EBD817C9-B926-FB06-DF8A-D2956023DD07}"/>
                  </a:ext>
                </a:extLst>
              </p:cNvPr>
              <p:cNvPicPr>
                <a:picLocks noChangeAspect="1"/>
              </p:cNvPicPr>
              <p:nvPr/>
            </p:nvPicPr>
            <p:blipFill>
              <a:blip r:embed="rId2"/>
              <a:stretch>
                <a:fillRect/>
              </a:stretch>
            </p:blipFill>
            <p:spPr>
              <a:xfrm>
                <a:off x="2555300" y="3108510"/>
                <a:ext cx="4032350" cy="3036372"/>
              </a:xfrm>
              <a:prstGeom prst="rect">
                <a:avLst/>
              </a:prstGeom>
            </p:spPr>
          </p:pic>
          <p:sp>
            <p:nvSpPr>
              <p:cNvPr id="19" name="ZoneTexte 18">
                <a:extLst>
                  <a:ext uri="{FF2B5EF4-FFF2-40B4-BE49-F238E27FC236}">
                    <a16:creationId xmlns:a16="http://schemas.microsoft.com/office/drawing/2014/main" id="{78517821-C7CB-6432-EAFF-DC16243A15F0}"/>
                  </a:ext>
                </a:extLst>
              </p:cNvPr>
              <p:cNvSpPr txBox="1"/>
              <p:nvPr/>
            </p:nvSpPr>
            <p:spPr>
              <a:xfrm>
                <a:off x="4643440" y="4866629"/>
                <a:ext cx="1944210" cy="369332"/>
              </a:xfrm>
              <a:prstGeom prst="rect">
                <a:avLst/>
              </a:prstGeom>
              <a:noFill/>
            </p:spPr>
            <p:txBody>
              <a:bodyPr wrap="square" rtlCol="0">
                <a:spAutoFit/>
              </a:bodyPr>
              <a:lstStyle/>
              <a:p>
                <a:pPr algn="ctr"/>
                <a:r>
                  <a:rPr lang="fr-CA" b="1" dirty="0">
                    <a:solidFill>
                      <a:srgbClr val="00B050"/>
                    </a:solidFill>
                  </a:rPr>
                  <a:t>SURFACE (laser)</a:t>
                </a:r>
              </a:p>
            </p:txBody>
          </p:sp>
          <p:sp>
            <p:nvSpPr>
              <p:cNvPr id="20" name="ZoneTexte 19">
                <a:extLst>
                  <a:ext uri="{FF2B5EF4-FFF2-40B4-BE49-F238E27FC236}">
                    <a16:creationId xmlns:a16="http://schemas.microsoft.com/office/drawing/2014/main" id="{E169A8CA-9B4A-F5C2-476E-CD2740C263AA}"/>
                  </a:ext>
                </a:extLst>
              </p:cNvPr>
              <p:cNvSpPr txBox="1"/>
              <p:nvPr/>
            </p:nvSpPr>
            <p:spPr>
              <a:xfrm>
                <a:off x="3000652" y="3856029"/>
                <a:ext cx="1269507" cy="646331"/>
              </a:xfrm>
              <a:prstGeom prst="rect">
                <a:avLst/>
              </a:prstGeom>
              <a:noFill/>
            </p:spPr>
            <p:txBody>
              <a:bodyPr wrap="square" rtlCol="0">
                <a:spAutoFit/>
              </a:bodyPr>
              <a:lstStyle/>
              <a:p>
                <a:pPr algn="ctr"/>
                <a:r>
                  <a:rPr lang="fr-CA" b="1" dirty="0">
                    <a:solidFill>
                      <a:srgbClr val="D68433"/>
                    </a:solidFill>
                  </a:rPr>
                  <a:t>VOLUME (</a:t>
                </a:r>
                <a:r>
                  <a:rPr lang="fr-CA" b="1" baseline="30000" dirty="0">
                    <a:solidFill>
                      <a:srgbClr val="D68433"/>
                    </a:solidFill>
                  </a:rPr>
                  <a:t>37</a:t>
                </a:r>
                <a:r>
                  <a:rPr lang="fr-CA" b="1" dirty="0">
                    <a:solidFill>
                      <a:srgbClr val="D68433"/>
                    </a:solidFill>
                  </a:rPr>
                  <a:t>Ar)</a:t>
                </a:r>
              </a:p>
            </p:txBody>
          </p:sp>
        </p:grpSp>
        <p:sp>
          <p:nvSpPr>
            <p:cNvPr id="23" name="ZoneTexte 22">
              <a:extLst>
                <a:ext uri="{FF2B5EF4-FFF2-40B4-BE49-F238E27FC236}">
                  <a16:creationId xmlns:a16="http://schemas.microsoft.com/office/drawing/2014/main" id="{CDFDAA12-216D-B534-BC95-8DC8EA6A7D7E}"/>
                </a:ext>
              </a:extLst>
            </p:cNvPr>
            <p:cNvSpPr txBox="1"/>
            <p:nvPr/>
          </p:nvSpPr>
          <p:spPr>
            <a:xfrm>
              <a:off x="9320760" y="2706115"/>
              <a:ext cx="2553820" cy="369332"/>
            </a:xfrm>
            <a:prstGeom prst="rect">
              <a:avLst/>
            </a:prstGeom>
            <a:noFill/>
          </p:spPr>
          <p:txBody>
            <a:bodyPr wrap="square">
              <a:spAutoFit/>
            </a:bodyPr>
            <a:lstStyle/>
            <a:p>
              <a:r>
                <a:rPr lang="fr-CA" dirty="0">
                  <a:hlinkClick r:id="rId3"/>
                </a:rPr>
                <a:t>scipost_202210_00005v1</a:t>
              </a:r>
              <a:endParaRPr lang="fr-CA" dirty="0"/>
            </a:p>
          </p:txBody>
        </p:sp>
      </p:grpSp>
      <p:sp>
        <p:nvSpPr>
          <p:cNvPr id="3" name="ZoneTexte 2">
            <a:extLst>
              <a:ext uri="{FF2B5EF4-FFF2-40B4-BE49-F238E27FC236}">
                <a16:creationId xmlns:a16="http://schemas.microsoft.com/office/drawing/2014/main" id="{C7D0C91D-F641-9139-8206-DB6660E3E078}"/>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23</a:t>
            </a:fld>
            <a:endParaRPr lang="en-CA" dirty="0"/>
          </a:p>
        </p:txBody>
      </p:sp>
      <p:pic>
        <p:nvPicPr>
          <p:cNvPr id="8" name="Image 7">
            <a:extLst>
              <a:ext uri="{FF2B5EF4-FFF2-40B4-BE49-F238E27FC236}">
                <a16:creationId xmlns:a16="http://schemas.microsoft.com/office/drawing/2014/main" id="{6E71B2BF-8D51-A6A6-D337-BBFC468EE4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0184" y="3295994"/>
            <a:ext cx="5458645" cy="2726896"/>
          </a:xfrm>
          <a:prstGeom prst="rect">
            <a:avLst/>
          </a:prstGeom>
        </p:spPr>
      </p:pic>
      <p:sp>
        <p:nvSpPr>
          <p:cNvPr id="4" name="Date Placeholder 3">
            <a:extLst>
              <a:ext uri="{FF2B5EF4-FFF2-40B4-BE49-F238E27FC236}">
                <a16:creationId xmlns:a16="http://schemas.microsoft.com/office/drawing/2014/main" id="{FE74EC85-139E-DFF7-3EBC-E3203EF713EC}"/>
              </a:ext>
            </a:extLst>
          </p:cNvPr>
          <p:cNvSpPr>
            <a:spLocks noGrp="1"/>
          </p:cNvSpPr>
          <p:nvPr>
            <p:ph type="dt" sz="half" idx="10"/>
          </p:nvPr>
        </p:nvSpPr>
        <p:spPr/>
        <p:txBody>
          <a:bodyPr/>
          <a:lstStyle/>
          <a:p>
            <a:r>
              <a:rPr lang="en-US"/>
              <a:t>2024-02-18</a:t>
            </a:r>
            <a:endParaRPr lang="en-US" dirty="0"/>
          </a:p>
        </p:txBody>
      </p:sp>
      <p:sp>
        <p:nvSpPr>
          <p:cNvPr id="5" name="Footer Placeholder 4">
            <a:extLst>
              <a:ext uri="{FF2B5EF4-FFF2-40B4-BE49-F238E27FC236}">
                <a16:creationId xmlns:a16="http://schemas.microsoft.com/office/drawing/2014/main" id="{60100BC6-A2EF-3DDB-75C4-24A2F431A585}"/>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6" name="Slide Number Placeholder 5">
            <a:extLst>
              <a:ext uri="{FF2B5EF4-FFF2-40B4-BE49-F238E27FC236}">
                <a16:creationId xmlns:a16="http://schemas.microsoft.com/office/drawing/2014/main" id="{926FAEC7-95C2-81D0-1829-C49F6F9E02CB}"/>
              </a:ext>
            </a:extLst>
          </p:cNvPr>
          <p:cNvSpPr>
            <a:spLocks noGrp="1"/>
          </p:cNvSpPr>
          <p:nvPr>
            <p:ph type="sldNum" sz="quarter" idx="12"/>
          </p:nvPr>
        </p:nvSpPr>
        <p:spPr/>
        <p:txBody>
          <a:bodyPr/>
          <a:lstStyle/>
          <a:p>
            <a:fld id="{48F63A3B-78C7-47BE-AE5E-E10140E04643}" type="slidenum">
              <a:rPr lang="en-US" smtClean="0"/>
              <a:pPr/>
              <a:t>23</a:t>
            </a:fld>
            <a:r>
              <a:rPr lang="en-US"/>
              <a:t>/15</a:t>
            </a:r>
            <a:endParaRPr lang="en-US" dirty="0"/>
          </a:p>
        </p:txBody>
      </p:sp>
    </p:spTree>
    <p:extLst>
      <p:ext uri="{BB962C8B-B14F-4D97-AF65-F5344CB8AC3E}">
        <p14:creationId xmlns:p14="http://schemas.microsoft.com/office/powerpoint/2010/main" val="27286254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p:txBody>
          <a:bodyPr>
            <a:normAutofit/>
          </a:bodyPr>
          <a:lstStyle/>
          <a:p>
            <a:r>
              <a:rPr lang="en-CA" dirty="0"/>
              <a:t>Laser calibration</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idx="1"/>
          </p:nvPr>
        </p:nvSpPr>
        <p:spPr/>
        <p:txBody>
          <a:bodyPr>
            <a:normAutofit/>
          </a:bodyPr>
          <a:lstStyle/>
          <a:p>
            <a:pPr>
              <a:lnSpc>
                <a:spcPct val="100000"/>
              </a:lnSpc>
            </a:pPr>
            <a:r>
              <a:rPr lang="en-CA" sz="1800" dirty="0">
                <a:latin typeface="+mn-lt"/>
                <a:cs typeface="Arial" panose="020B0604020202020204" pitchFamily="34" charset="0"/>
              </a:rPr>
              <a:t>A 213nm UV laser is directed at the inner copper surface of the sphere and releases electrons though the photoelectric effect.</a:t>
            </a:r>
          </a:p>
          <a:p>
            <a:pPr>
              <a:lnSpc>
                <a:spcPct val="100000"/>
              </a:lnSpc>
            </a:pPr>
            <a:r>
              <a:rPr lang="en-CA" sz="1800" dirty="0">
                <a:latin typeface="+mn-lt"/>
                <a:cs typeface="Arial" panose="020B0604020202020204" pitchFamily="34" charset="0"/>
              </a:rPr>
              <a:t>The UV light also goes to a photodetector so the laser events can be tagged.</a:t>
            </a:r>
          </a:p>
          <a:p>
            <a:pPr>
              <a:lnSpc>
                <a:spcPct val="100000"/>
              </a:lnSpc>
            </a:pPr>
            <a:r>
              <a:rPr lang="en-CA" sz="1800" dirty="0">
                <a:latin typeface="+mn-lt"/>
                <a:cs typeface="Arial" panose="020B0604020202020204" pitchFamily="34" charset="0"/>
              </a:rPr>
              <a:t>Low-intensity laser data enables measurements of the single electron detector response (gain, avalanche statistics, trigger efficiency, peak detection threshold).</a:t>
            </a:r>
          </a:p>
          <a:p>
            <a:pPr>
              <a:lnSpc>
                <a:spcPct val="100000"/>
              </a:lnSpc>
            </a:pPr>
            <a:r>
              <a:rPr lang="en-CA" sz="1800" dirty="0">
                <a:latin typeface="+mn-lt"/>
                <a:cs typeface="Arial" panose="020B0604020202020204" pitchFamily="34" charset="0"/>
              </a:rPr>
              <a:t>High intensity laser data</a:t>
            </a:r>
            <a:br>
              <a:rPr lang="en-CA" sz="1800" dirty="0">
                <a:latin typeface="+mn-lt"/>
                <a:cs typeface="Arial" panose="020B0604020202020204" pitchFamily="34" charset="0"/>
              </a:rPr>
            </a:br>
            <a:r>
              <a:rPr lang="en-CA" sz="1800" dirty="0">
                <a:latin typeface="+mn-lt"/>
                <a:cs typeface="Arial" panose="020B0604020202020204" pitchFamily="34" charset="0"/>
              </a:rPr>
              <a:t>is used in all runs to</a:t>
            </a:r>
            <a:br>
              <a:rPr lang="en-CA" sz="1800" dirty="0">
                <a:latin typeface="+mn-lt"/>
                <a:cs typeface="Arial" panose="020B0604020202020204" pitchFamily="34" charset="0"/>
              </a:rPr>
            </a:br>
            <a:r>
              <a:rPr lang="en-CA" sz="1800" dirty="0">
                <a:latin typeface="+mn-lt"/>
                <a:cs typeface="Arial" panose="020B0604020202020204" pitchFamily="34" charset="0"/>
              </a:rPr>
              <a:t>enable constant</a:t>
            </a:r>
            <a:br>
              <a:rPr lang="en-CA" sz="1800" dirty="0">
                <a:latin typeface="+mn-lt"/>
                <a:cs typeface="Arial" panose="020B0604020202020204" pitchFamily="34" charset="0"/>
              </a:rPr>
            </a:br>
            <a:r>
              <a:rPr lang="en-CA" sz="1800" dirty="0">
                <a:latin typeface="+mn-lt"/>
                <a:cs typeface="Arial" panose="020B0604020202020204" pitchFamily="34" charset="0"/>
              </a:rPr>
              <a:t>monitoring of the</a:t>
            </a:r>
            <a:br>
              <a:rPr lang="en-CA" sz="1800" dirty="0">
                <a:latin typeface="+mn-lt"/>
                <a:cs typeface="Arial" panose="020B0604020202020204" pitchFamily="34" charset="0"/>
              </a:rPr>
            </a:br>
            <a:r>
              <a:rPr lang="en-CA" sz="1800" dirty="0">
                <a:latin typeface="+mn-lt"/>
                <a:cs typeface="Arial" panose="020B0604020202020204" pitchFamily="34" charset="0"/>
              </a:rPr>
              <a:t>detector.</a:t>
            </a:r>
          </a:p>
          <a:p>
            <a:pPr>
              <a:lnSpc>
                <a:spcPct val="100000"/>
              </a:lnSpc>
            </a:pPr>
            <a:r>
              <a:rPr lang="en-CA" sz="1800" dirty="0">
                <a:latin typeface="+mn-lt"/>
                <a:cs typeface="Arial" panose="020B0604020202020204" pitchFamily="34" charset="0"/>
              </a:rPr>
              <a:t>Gas degradation</a:t>
            </a:r>
            <a:br>
              <a:rPr lang="en-CA" sz="1800" dirty="0">
                <a:latin typeface="+mn-lt"/>
                <a:cs typeface="Arial" panose="020B0604020202020204" pitchFamily="34" charset="0"/>
              </a:rPr>
            </a:br>
            <a:r>
              <a:rPr lang="en-CA" sz="1800" dirty="0">
                <a:latin typeface="+mn-lt"/>
                <a:cs typeface="Arial" panose="020B0604020202020204" pitchFamily="34" charset="0"/>
              </a:rPr>
              <a:t>inducing a decrease</a:t>
            </a:r>
            <a:br>
              <a:rPr lang="en-CA" sz="1800" dirty="0">
                <a:latin typeface="+mn-lt"/>
                <a:cs typeface="Arial" panose="020B0604020202020204" pitchFamily="34" charset="0"/>
              </a:rPr>
            </a:br>
            <a:r>
              <a:rPr lang="en-CA" sz="1800" dirty="0">
                <a:latin typeface="+mn-lt"/>
                <a:cs typeface="Arial" panose="020B0604020202020204" pitchFamily="34" charset="0"/>
              </a:rPr>
              <a:t>in gain can be seen</a:t>
            </a:r>
            <a:br>
              <a:rPr lang="en-CA" sz="1800" dirty="0">
                <a:latin typeface="+mn-lt"/>
                <a:cs typeface="Arial" panose="020B0604020202020204" pitchFamily="34" charset="0"/>
              </a:rPr>
            </a:br>
            <a:r>
              <a:rPr lang="en-CA" sz="1800" dirty="0">
                <a:latin typeface="+mn-lt"/>
                <a:cs typeface="Arial" panose="020B0604020202020204" pitchFamily="34" charset="0"/>
              </a:rPr>
              <a:t>through laser events.</a:t>
            </a:r>
          </a:p>
          <a:p>
            <a:pPr>
              <a:lnSpc>
                <a:spcPct val="100000"/>
              </a:lnSpc>
            </a:pPr>
            <a:endParaRPr lang="en-CA" sz="1800" dirty="0">
              <a:latin typeface="+mn-lt"/>
              <a:cs typeface="Arial" panose="020B0604020202020204" pitchFamily="34" charset="0"/>
            </a:endParaRPr>
          </a:p>
        </p:txBody>
      </p:sp>
      <p:pic>
        <p:nvPicPr>
          <p:cNvPr id="10" name="Image 9">
            <a:extLst>
              <a:ext uri="{FF2B5EF4-FFF2-40B4-BE49-F238E27FC236}">
                <a16:creationId xmlns:a16="http://schemas.microsoft.com/office/drawing/2014/main" id="{5F5B3C31-6A30-9D83-D883-72ABC983E9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2293" y="198480"/>
            <a:ext cx="3574815" cy="2689490"/>
          </a:xfrm>
          <a:prstGeom prst="rect">
            <a:avLst/>
          </a:prstGeom>
        </p:spPr>
      </p:pic>
      <p:sp>
        <p:nvSpPr>
          <p:cNvPr id="14" name="ZoneTexte 13">
            <a:extLst>
              <a:ext uri="{FF2B5EF4-FFF2-40B4-BE49-F238E27FC236}">
                <a16:creationId xmlns:a16="http://schemas.microsoft.com/office/drawing/2014/main" id="{CED9F1DA-74B8-7138-7D26-7AF8D4F20F4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24</a:t>
            </a:fld>
            <a:endParaRPr lang="en-CA" dirty="0"/>
          </a:p>
        </p:txBody>
      </p:sp>
      <p:pic>
        <p:nvPicPr>
          <p:cNvPr id="6" name="Image 5">
            <a:extLst>
              <a:ext uri="{FF2B5EF4-FFF2-40B4-BE49-F238E27FC236}">
                <a16:creationId xmlns:a16="http://schemas.microsoft.com/office/drawing/2014/main" id="{EBE48A0F-2A98-2D9F-0097-E40370B57A0C}"/>
              </a:ext>
            </a:extLst>
          </p:cNvPr>
          <p:cNvPicPr>
            <a:picLocks noChangeAspect="1"/>
          </p:cNvPicPr>
          <p:nvPr/>
        </p:nvPicPr>
        <p:blipFill>
          <a:blip r:embed="rId3"/>
          <a:stretch>
            <a:fillRect/>
          </a:stretch>
        </p:blipFill>
        <p:spPr>
          <a:xfrm>
            <a:off x="8129212" y="2960094"/>
            <a:ext cx="3577896" cy="2878258"/>
          </a:xfrm>
          <a:prstGeom prst="rect">
            <a:avLst/>
          </a:prstGeom>
        </p:spPr>
      </p:pic>
      <p:grpSp>
        <p:nvGrpSpPr>
          <p:cNvPr id="8" name="Groupe 7">
            <a:extLst>
              <a:ext uri="{FF2B5EF4-FFF2-40B4-BE49-F238E27FC236}">
                <a16:creationId xmlns:a16="http://schemas.microsoft.com/office/drawing/2014/main" id="{A8390924-7501-13A0-0C1C-32B6051A2DA2}"/>
              </a:ext>
            </a:extLst>
          </p:cNvPr>
          <p:cNvGrpSpPr/>
          <p:nvPr/>
        </p:nvGrpSpPr>
        <p:grpSpPr>
          <a:xfrm>
            <a:off x="2894277" y="3497240"/>
            <a:ext cx="5234935" cy="2787433"/>
            <a:chOff x="3706894" y="4097156"/>
            <a:chExt cx="4114223" cy="2190690"/>
          </a:xfrm>
        </p:grpSpPr>
        <p:pic>
          <p:nvPicPr>
            <p:cNvPr id="1026" name="Picture 2">
              <a:extLst>
                <a:ext uri="{FF2B5EF4-FFF2-40B4-BE49-F238E27FC236}">
                  <a16:creationId xmlns:a16="http://schemas.microsoft.com/office/drawing/2014/main" id="{92202035-EA9A-DFCE-AA2F-341762C9AC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6894" y="4097156"/>
              <a:ext cx="4114223" cy="219069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922371F3-9FB6-C0D6-AC7C-77C2AD97012B}"/>
                </a:ext>
              </a:extLst>
            </p:cNvPr>
            <p:cNvSpPr/>
            <p:nvPr/>
          </p:nvSpPr>
          <p:spPr>
            <a:xfrm>
              <a:off x="6612256" y="4179569"/>
              <a:ext cx="167640" cy="1520191"/>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3" name="Date Placeholder 2">
            <a:extLst>
              <a:ext uri="{FF2B5EF4-FFF2-40B4-BE49-F238E27FC236}">
                <a16:creationId xmlns:a16="http://schemas.microsoft.com/office/drawing/2014/main" id="{FD4AD483-D803-1ECA-45BB-10FB1E2CC9B6}"/>
              </a:ext>
            </a:extLst>
          </p:cNvPr>
          <p:cNvSpPr>
            <a:spLocks noGrp="1"/>
          </p:cNvSpPr>
          <p:nvPr>
            <p:ph type="dt" sz="half" idx="10"/>
          </p:nvPr>
        </p:nvSpPr>
        <p:spPr/>
        <p:txBody>
          <a:bodyPr/>
          <a:lstStyle/>
          <a:p>
            <a:r>
              <a:rPr lang="en-US"/>
              <a:t>2024-02-18</a:t>
            </a:r>
            <a:endParaRPr lang="en-US" dirty="0"/>
          </a:p>
        </p:txBody>
      </p:sp>
      <p:sp>
        <p:nvSpPr>
          <p:cNvPr id="5" name="Footer Placeholder 4">
            <a:extLst>
              <a:ext uri="{FF2B5EF4-FFF2-40B4-BE49-F238E27FC236}">
                <a16:creationId xmlns:a16="http://schemas.microsoft.com/office/drawing/2014/main" id="{EB6C1BBF-06EC-D06D-89AB-23FC425AB85F}"/>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9" name="Slide Number Placeholder 8">
            <a:extLst>
              <a:ext uri="{FF2B5EF4-FFF2-40B4-BE49-F238E27FC236}">
                <a16:creationId xmlns:a16="http://schemas.microsoft.com/office/drawing/2014/main" id="{1211F5C8-8BD0-571C-4F19-B53D18E6CFC0}"/>
              </a:ext>
            </a:extLst>
          </p:cNvPr>
          <p:cNvSpPr>
            <a:spLocks noGrp="1"/>
          </p:cNvSpPr>
          <p:nvPr>
            <p:ph type="sldNum" sz="quarter" idx="12"/>
          </p:nvPr>
        </p:nvSpPr>
        <p:spPr/>
        <p:txBody>
          <a:bodyPr/>
          <a:lstStyle/>
          <a:p>
            <a:fld id="{48F63A3B-78C7-47BE-AE5E-E10140E04643}" type="slidenum">
              <a:rPr lang="en-US" smtClean="0"/>
              <a:pPr/>
              <a:t>24</a:t>
            </a:fld>
            <a:r>
              <a:rPr lang="en-US"/>
              <a:t>/15</a:t>
            </a:r>
            <a:endParaRPr lang="en-US" dirty="0"/>
          </a:p>
        </p:txBody>
      </p:sp>
    </p:spTree>
    <p:extLst>
      <p:ext uri="{BB962C8B-B14F-4D97-AF65-F5344CB8AC3E}">
        <p14:creationId xmlns:p14="http://schemas.microsoft.com/office/powerpoint/2010/main" val="10865950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p:txBody>
          <a:bodyPr>
            <a:normAutofit/>
          </a:bodyPr>
          <a:lstStyle/>
          <a:p>
            <a:r>
              <a:rPr lang="en-CA" baseline="30000" dirty="0"/>
              <a:t>37</a:t>
            </a:r>
            <a:r>
              <a:rPr lang="en-CA" dirty="0"/>
              <a:t>Ar Calibration</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idx="1"/>
          </p:nvPr>
        </p:nvSpPr>
        <p:spPr/>
        <p:txBody>
          <a:bodyPr/>
          <a:lstStyle/>
          <a:p>
            <a:pPr>
              <a:lnSpc>
                <a:spcPct val="100000"/>
              </a:lnSpc>
            </a:pPr>
            <a:r>
              <a:rPr lang="en-CA" sz="1800" dirty="0">
                <a:latin typeface="+mn-lt"/>
                <a:cs typeface="Arial" panose="020B0604020202020204" pitchFamily="34" charset="0"/>
              </a:rPr>
              <a:t>Some argon-37 is released inside the sphere, and the gas diffuses in the whole volume. </a:t>
            </a:r>
            <a:r>
              <a:rPr lang="en-CA" sz="1800" baseline="30000" dirty="0">
                <a:latin typeface="+mn-lt"/>
                <a:cs typeface="Arial" panose="020B0604020202020204" pitchFamily="34" charset="0"/>
                <a:hlinkClick r:id="rId2"/>
              </a:rPr>
              <a:t>37</a:t>
            </a:r>
            <a:r>
              <a:rPr lang="en-CA" sz="1800" dirty="0">
                <a:latin typeface="+mn-lt"/>
                <a:cs typeface="Arial" panose="020B0604020202020204" pitchFamily="34" charset="0"/>
                <a:hlinkClick r:id="rId2"/>
              </a:rPr>
              <a:t>Ar is produced at the Royal Military College in Kingston</a:t>
            </a:r>
            <a:r>
              <a:rPr lang="en-CA" sz="1800" dirty="0">
                <a:latin typeface="+mn-lt"/>
                <a:cs typeface="Arial" panose="020B0604020202020204" pitchFamily="34" charset="0"/>
              </a:rPr>
              <a:t>, in their SLOWPOKE-II reactor from </a:t>
            </a:r>
            <a:r>
              <a:rPr lang="en-CA" sz="1800" dirty="0" err="1">
                <a:latin typeface="+mn-lt"/>
                <a:cs typeface="Arial" panose="020B0604020202020204" pitchFamily="34" charset="0"/>
              </a:rPr>
              <a:t>CaO</a:t>
            </a:r>
            <a:r>
              <a:rPr lang="en-CA" sz="1800" dirty="0">
                <a:latin typeface="+mn-lt"/>
                <a:cs typeface="Arial" panose="020B0604020202020204" pitchFamily="34" charset="0"/>
              </a:rPr>
              <a:t> irradiation.</a:t>
            </a:r>
          </a:p>
          <a:p>
            <a:pPr>
              <a:lnSpc>
                <a:spcPct val="100000"/>
              </a:lnSpc>
            </a:pPr>
            <a:r>
              <a:rPr lang="en-CA" sz="1800" dirty="0">
                <a:latin typeface="+mn-lt"/>
                <a:cs typeface="Arial" panose="020B0604020202020204" pitchFamily="34" charset="0"/>
              </a:rPr>
              <a:t>This isotope is radioactive and has two main X-ray peaks (270 eV and 2.8 keV). It decays with a half-life of 35 days through electron capture.</a:t>
            </a:r>
            <a:endParaRPr lang="en-CA" sz="1800" dirty="0">
              <a:latin typeface="+mn-lt"/>
            </a:endParaRPr>
          </a:p>
        </p:txBody>
      </p:sp>
      <p:grpSp>
        <p:nvGrpSpPr>
          <p:cNvPr id="5" name="Groupe 4">
            <a:extLst>
              <a:ext uri="{FF2B5EF4-FFF2-40B4-BE49-F238E27FC236}">
                <a16:creationId xmlns:a16="http://schemas.microsoft.com/office/drawing/2014/main" id="{E28A2A48-4BB7-B9E4-5D8D-B254E6B7568F}"/>
              </a:ext>
            </a:extLst>
          </p:cNvPr>
          <p:cNvGrpSpPr/>
          <p:nvPr/>
        </p:nvGrpSpPr>
        <p:grpSpPr>
          <a:xfrm>
            <a:off x="3294094" y="2613311"/>
            <a:ext cx="4737478" cy="3330842"/>
            <a:chOff x="8076591" y="3111897"/>
            <a:chExt cx="3846989" cy="2574977"/>
          </a:xfrm>
        </p:grpSpPr>
        <p:pic>
          <p:nvPicPr>
            <p:cNvPr id="7" name="Image 6">
              <a:extLst>
                <a:ext uri="{FF2B5EF4-FFF2-40B4-BE49-F238E27FC236}">
                  <a16:creationId xmlns:a16="http://schemas.microsoft.com/office/drawing/2014/main" id="{0A3D4F5D-4892-B399-B027-123948C86DDF}"/>
                </a:ext>
              </a:extLst>
            </p:cNvPr>
            <p:cNvPicPr>
              <a:picLocks noChangeAspect="1"/>
            </p:cNvPicPr>
            <p:nvPr/>
          </p:nvPicPr>
          <p:blipFill>
            <a:blip r:embed="rId3"/>
            <a:stretch>
              <a:fillRect/>
            </a:stretch>
          </p:blipFill>
          <p:spPr>
            <a:xfrm>
              <a:off x="8076591" y="3111897"/>
              <a:ext cx="3846989" cy="2574977"/>
            </a:xfrm>
            <a:prstGeom prst="rect">
              <a:avLst/>
            </a:prstGeom>
          </p:spPr>
        </p:pic>
        <p:sp>
          <p:nvSpPr>
            <p:cNvPr id="3" name="ZoneTexte 2">
              <a:extLst>
                <a:ext uri="{FF2B5EF4-FFF2-40B4-BE49-F238E27FC236}">
                  <a16:creationId xmlns:a16="http://schemas.microsoft.com/office/drawing/2014/main" id="{9B6EB16C-150C-477D-6E69-378E773D6FBB}"/>
                </a:ext>
              </a:extLst>
            </p:cNvPr>
            <p:cNvSpPr txBox="1"/>
            <p:nvPr/>
          </p:nvSpPr>
          <p:spPr>
            <a:xfrm>
              <a:off x="8818545" y="4095489"/>
              <a:ext cx="665353" cy="356900"/>
            </a:xfrm>
            <a:prstGeom prst="rect">
              <a:avLst/>
            </a:prstGeom>
            <a:noFill/>
          </p:spPr>
          <p:txBody>
            <a:bodyPr wrap="square" rtlCol="0">
              <a:spAutoFit/>
            </a:bodyPr>
            <a:lstStyle/>
            <a:p>
              <a:pPr algn="ctr"/>
              <a:r>
                <a:rPr lang="en-CA" sz="1200" dirty="0"/>
                <a:t>270 eV peak</a:t>
              </a:r>
            </a:p>
          </p:txBody>
        </p:sp>
        <p:sp>
          <p:nvSpPr>
            <p:cNvPr id="6" name="ZoneTexte 5">
              <a:extLst>
                <a:ext uri="{FF2B5EF4-FFF2-40B4-BE49-F238E27FC236}">
                  <a16:creationId xmlns:a16="http://schemas.microsoft.com/office/drawing/2014/main" id="{96717EAB-DBA7-8DBB-8858-AB30569A1D5B}"/>
                </a:ext>
              </a:extLst>
            </p:cNvPr>
            <p:cNvSpPr txBox="1"/>
            <p:nvPr/>
          </p:nvSpPr>
          <p:spPr>
            <a:xfrm>
              <a:off x="10191172" y="4236090"/>
              <a:ext cx="665353" cy="356900"/>
            </a:xfrm>
            <a:prstGeom prst="rect">
              <a:avLst/>
            </a:prstGeom>
            <a:noFill/>
          </p:spPr>
          <p:txBody>
            <a:bodyPr wrap="square" rtlCol="0">
              <a:spAutoFit/>
            </a:bodyPr>
            <a:lstStyle/>
            <a:p>
              <a:pPr algn="ctr"/>
              <a:r>
                <a:rPr lang="en-CA" sz="1200" dirty="0"/>
                <a:t>2.8 keV peak</a:t>
              </a:r>
            </a:p>
          </p:txBody>
        </p:sp>
      </p:grpSp>
      <p:sp>
        <p:nvSpPr>
          <p:cNvPr id="8" name="ZoneTexte 7">
            <a:extLst>
              <a:ext uri="{FF2B5EF4-FFF2-40B4-BE49-F238E27FC236}">
                <a16:creationId xmlns:a16="http://schemas.microsoft.com/office/drawing/2014/main" id="{66E5A1FE-BD2C-BC10-F4BE-95D286018183}"/>
              </a:ext>
            </a:extLst>
          </p:cNvPr>
          <p:cNvSpPr txBox="1"/>
          <p:nvPr/>
        </p:nvSpPr>
        <p:spPr>
          <a:xfrm>
            <a:off x="4196810" y="5876418"/>
            <a:ext cx="3271943" cy="307777"/>
          </a:xfrm>
          <a:prstGeom prst="rect">
            <a:avLst/>
          </a:prstGeom>
          <a:noFill/>
        </p:spPr>
        <p:txBody>
          <a:bodyPr wrap="square">
            <a:spAutoFit/>
          </a:bodyPr>
          <a:lstStyle/>
          <a:p>
            <a:r>
              <a:rPr lang="fr-CA" sz="1400" dirty="0">
                <a:effectLst/>
                <a:hlinkClick r:id="rId4"/>
              </a:rPr>
              <a:t>doi:10.1088/1742-6596/2156/1/012059</a:t>
            </a:r>
            <a:endParaRPr lang="fr-CA" sz="1400" dirty="0"/>
          </a:p>
        </p:txBody>
      </p:sp>
      <p:sp>
        <p:nvSpPr>
          <p:cNvPr id="14" name="ZoneTexte 13">
            <a:extLst>
              <a:ext uri="{FF2B5EF4-FFF2-40B4-BE49-F238E27FC236}">
                <a16:creationId xmlns:a16="http://schemas.microsoft.com/office/drawing/2014/main" id="{CED9F1DA-74B8-7138-7D26-7AF8D4F20F4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25</a:t>
            </a:fld>
            <a:endParaRPr lang="en-CA" dirty="0"/>
          </a:p>
        </p:txBody>
      </p:sp>
      <p:pic>
        <p:nvPicPr>
          <p:cNvPr id="3074" name="Picture 2">
            <a:extLst>
              <a:ext uri="{FF2B5EF4-FFF2-40B4-BE49-F238E27FC236}">
                <a16:creationId xmlns:a16="http://schemas.microsoft.com/office/drawing/2014/main" id="{C71D7985-F990-D241-5E17-072A59A4A7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32186" y="2761044"/>
            <a:ext cx="4059814" cy="3035375"/>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contenu 3">
            <a:extLst>
              <a:ext uri="{FF2B5EF4-FFF2-40B4-BE49-F238E27FC236}">
                <a16:creationId xmlns:a16="http://schemas.microsoft.com/office/drawing/2014/main" id="{9434D963-0E43-463E-FE47-37D8F71420D6}"/>
              </a:ext>
            </a:extLst>
          </p:cNvPr>
          <p:cNvSpPr txBox="1">
            <a:spLocks/>
          </p:cNvSpPr>
          <p:nvPr/>
        </p:nvSpPr>
        <p:spPr>
          <a:xfrm>
            <a:off x="599474" y="2395705"/>
            <a:ext cx="2694619" cy="3866550"/>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200"/>
              </a:spcAft>
              <a:buFont typeface="Arial" panose="020B0604020202020204" pitchFamily="34" charset="0"/>
              <a:buChar char="•"/>
              <a:tabLst/>
              <a:defRPr sz="1800" kern="1200">
                <a:solidFill>
                  <a:schemeClr val="tx1"/>
                </a:solidFill>
                <a:latin typeface="+mn-lt"/>
                <a:ea typeface="Open Sans" panose="020B0606030504020204" pitchFamily="34" charset="0"/>
                <a:cs typeface="Open Sans" panose="020B0606030504020204" pitchFamily="34" charset="0"/>
              </a:defRPr>
            </a:lvl1pPr>
            <a:lvl2pPr marL="457200" indent="-228600" algn="l" defTabSz="914400" rtl="0" eaLnBrk="1" latinLnBrk="0" hangingPunct="1">
              <a:lnSpc>
                <a:spcPct val="100000"/>
              </a:lnSpc>
              <a:spcBef>
                <a:spcPts val="0"/>
              </a:spcBef>
              <a:spcAft>
                <a:spcPts val="1200"/>
              </a:spcAft>
              <a:buFont typeface="Arial" panose="020B0604020202020204" pitchFamily="34" charset="0"/>
              <a:buChar char="•"/>
              <a:tabLst/>
              <a:defRPr sz="1800" kern="1200">
                <a:solidFill>
                  <a:schemeClr val="tx1"/>
                </a:solidFill>
                <a:latin typeface="+mn-lt"/>
                <a:ea typeface="Open Sans" panose="020B0606030504020204" pitchFamily="34" charset="0"/>
                <a:cs typeface="Open Sans" panose="020B0606030504020204" pitchFamily="34" charset="0"/>
              </a:defRPr>
            </a:lvl2pPr>
            <a:lvl3pPr marL="685800" indent="-228600" algn="l" defTabSz="914400" rtl="0" eaLnBrk="1" latinLnBrk="0" hangingPunct="1">
              <a:lnSpc>
                <a:spcPct val="100000"/>
              </a:lnSpc>
              <a:spcBef>
                <a:spcPts val="0"/>
              </a:spcBef>
              <a:spcAft>
                <a:spcPts val="1200"/>
              </a:spcAft>
              <a:buFont typeface="System Font Regular"/>
              <a:buChar char="⁃"/>
              <a:tabLst/>
              <a:defRPr sz="1800" kern="1200">
                <a:solidFill>
                  <a:schemeClr val="tx1"/>
                </a:solidFill>
                <a:latin typeface="+mn-lt"/>
                <a:ea typeface="Open Sans" panose="020B0606030504020204" pitchFamily="34" charset="0"/>
                <a:cs typeface="Open Sans" panose="020B0606030504020204" pitchFamily="34" charset="0"/>
              </a:defRPr>
            </a:lvl3pPr>
            <a:lvl4pPr marL="914400" indent="-228600" algn="l" defTabSz="914400" rtl="0" eaLnBrk="1" latinLnBrk="0" hangingPunct="1">
              <a:lnSpc>
                <a:spcPct val="100000"/>
              </a:lnSpc>
              <a:spcBef>
                <a:spcPts val="0"/>
              </a:spcBef>
              <a:spcAft>
                <a:spcPts val="1200"/>
              </a:spcAft>
              <a:buFont typeface="Arial" panose="020B0604020202020204" pitchFamily="34" charset="0"/>
              <a:buChar char="•"/>
              <a:tabLst/>
              <a:defRPr sz="1600" kern="1200">
                <a:solidFill>
                  <a:schemeClr val="tx1"/>
                </a:solidFill>
                <a:latin typeface="+mn-lt"/>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tab pos="1370013" algn="l"/>
              </a:tabLst>
              <a:defRPr sz="1400" kern="1200">
                <a:solidFill>
                  <a:schemeClr val="tx1"/>
                </a:solidFill>
                <a:latin typeface="+mn-lt"/>
                <a:ea typeface="Open Sans" panose="020B0606030504020204" pitchFamily="34" charset="0"/>
                <a:cs typeface="Open Sans" panose="020B0606030504020204" pitchFamily="34" charset="0"/>
              </a:defRPr>
            </a:lvl5pPr>
            <a:lvl6pPr marL="1371600" indent="-228600"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r>
              <a:rPr lang="en-CA" dirty="0"/>
              <a:t>Argon-37 enables:</a:t>
            </a:r>
          </a:p>
          <a:p>
            <a:pPr lvl="1">
              <a:buFont typeface="Calibri" panose="020F0502020204030204" pitchFamily="34" charset="0"/>
              <a:buChar char="◦"/>
            </a:pPr>
            <a:r>
              <a:rPr lang="en-CA" dirty="0"/>
              <a:t>Energy calibration</a:t>
            </a:r>
          </a:p>
          <a:p>
            <a:pPr lvl="1">
              <a:buFont typeface="Calibri" panose="020F0502020204030204" pitchFamily="34" charset="0"/>
              <a:buChar char="◦"/>
            </a:pPr>
            <a:r>
              <a:rPr lang="en-CA" dirty="0"/>
              <a:t>Electron attachment parametrization</a:t>
            </a:r>
          </a:p>
          <a:p>
            <a:pPr lvl="1">
              <a:buFont typeface="Calibri" panose="020F0502020204030204" pitchFamily="34" charset="0"/>
              <a:buChar char="◦"/>
            </a:pPr>
            <a:r>
              <a:rPr lang="en-CA" dirty="0"/>
              <a:t>W-value and Fano factor measurements</a:t>
            </a:r>
          </a:p>
          <a:p>
            <a:pPr lvl="1">
              <a:buFont typeface="Calibri" panose="020F0502020204030204" pitchFamily="34" charset="0"/>
              <a:buChar char="◦"/>
            </a:pPr>
            <a:r>
              <a:rPr lang="en-CA" dirty="0"/>
              <a:t>South-channel anodes gain measurements</a:t>
            </a:r>
          </a:p>
          <a:p>
            <a:pPr lvl="1">
              <a:buFont typeface="Calibri" panose="020F0502020204030204" pitchFamily="34" charset="0"/>
              <a:buChar char="◦"/>
            </a:pPr>
            <a:endParaRPr lang="en-CA" dirty="0"/>
          </a:p>
        </p:txBody>
      </p:sp>
      <p:sp>
        <p:nvSpPr>
          <p:cNvPr id="10" name="Date Placeholder 9">
            <a:extLst>
              <a:ext uri="{FF2B5EF4-FFF2-40B4-BE49-F238E27FC236}">
                <a16:creationId xmlns:a16="http://schemas.microsoft.com/office/drawing/2014/main" id="{0652EE4B-A14F-A4B0-AD8B-7A9A259D6C4F}"/>
              </a:ext>
            </a:extLst>
          </p:cNvPr>
          <p:cNvSpPr>
            <a:spLocks noGrp="1"/>
          </p:cNvSpPr>
          <p:nvPr>
            <p:ph type="dt" sz="half" idx="10"/>
          </p:nvPr>
        </p:nvSpPr>
        <p:spPr/>
        <p:txBody>
          <a:bodyPr/>
          <a:lstStyle/>
          <a:p>
            <a:r>
              <a:rPr lang="en-US"/>
              <a:t>2024-02-18</a:t>
            </a:r>
            <a:endParaRPr lang="en-US" dirty="0"/>
          </a:p>
        </p:txBody>
      </p:sp>
      <p:sp>
        <p:nvSpPr>
          <p:cNvPr id="11" name="Footer Placeholder 10">
            <a:extLst>
              <a:ext uri="{FF2B5EF4-FFF2-40B4-BE49-F238E27FC236}">
                <a16:creationId xmlns:a16="http://schemas.microsoft.com/office/drawing/2014/main" id="{7542D324-5B91-E8A0-BFE4-9FD525F446CE}"/>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12" name="Slide Number Placeholder 11">
            <a:extLst>
              <a:ext uri="{FF2B5EF4-FFF2-40B4-BE49-F238E27FC236}">
                <a16:creationId xmlns:a16="http://schemas.microsoft.com/office/drawing/2014/main" id="{060E7B08-1AF4-7426-68F8-A283153E00DC}"/>
              </a:ext>
            </a:extLst>
          </p:cNvPr>
          <p:cNvSpPr>
            <a:spLocks noGrp="1"/>
          </p:cNvSpPr>
          <p:nvPr>
            <p:ph type="sldNum" sz="quarter" idx="12"/>
          </p:nvPr>
        </p:nvSpPr>
        <p:spPr/>
        <p:txBody>
          <a:bodyPr/>
          <a:lstStyle/>
          <a:p>
            <a:fld id="{48F63A3B-78C7-47BE-AE5E-E10140E04643}" type="slidenum">
              <a:rPr lang="en-US" smtClean="0"/>
              <a:pPr/>
              <a:t>25</a:t>
            </a:fld>
            <a:r>
              <a:rPr lang="en-US"/>
              <a:t>/15</a:t>
            </a:r>
            <a:endParaRPr lang="en-US" dirty="0"/>
          </a:p>
        </p:txBody>
      </p:sp>
    </p:spTree>
    <p:extLst>
      <p:ext uri="{BB962C8B-B14F-4D97-AF65-F5344CB8AC3E}">
        <p14:creationId xmlns:p14="http://schemas.microsoft.com/office/powerpoint/2010/main" val="31571426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p:txBody>
          <a:bodyPr>
            <a:normAutofit/>
          </a:bodyPr>
          <a:lstStyle/>
          <a:p>
            <a:r>
              <a:rPr lang="en-CA" dirty="0"/>
              <a:t>Quenching factor</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idx="1"/>
          </p:nvPr>
        </p:nvSpPr>
        <p:spPr/>
        <p:txBody>
          <a:bodyPr/>
          <a:lstStyle/>
          <a:p>
            <a:pPr>
              <a:lnSpc>
                <a:spcPct val="100000"/>
              </a:lnSpc>
            </a:pPr>
            <a:r>
              <a:rPr lang="en-CA" sz="2000" dirty="0">
                <a:latin typeface="+mn-lt"/>
              </a:rPr>
              <a:t>The quenching factor was </a:t>
            </a:r>
            <a:r>
              <a:rPr lang="en-CA" sz="2000" dirty="0">
                <a:latin typeface="+mn-lt"/>
                <a:hlinkClick r:id="rId2"/>
              </a:rPr>
              <a:t>measured at COMIMAC</a:t>
            </a:r>
            <a:r>
              <a:rPr lang="en-CA" sz="2000" dirty="0">
                <a:latin typeface="+mn-lt"/>
              </a:rPr>
              <a:t> as well as </a:t>
            </a:r>
            <a:r>
              <a:rPr lang="en-CA" sz="2000" dirty="0">
                <a:latin typeface="+mn-lt"/>
                <a:hlinkClick r:id="rId3"/>
              </a:rPr>
              <a:t>obtained from literature W-values</a:t>
            </a:r>
            <a:r>
              <a:rPr lang="en-CA" sz="2000" dirty="0">
                <a:latin typeface="+mn-lt"/>
              </a:rPr>
              <a:t>.</a:t>
            </a:r>
          </a:p>
          <a:p>
            <a:pPr>
              <a:lnSpc>
                <a:spcPct val="100000"/>
              </a:lnSpc>
            </a:pPr>
            <a:r>
              <a:rPr lang="en-CA" sz="2000" dirty="0">
                <a:latin typeface="+mn-lt"/>
              </a:rPr>
              <a:t>Lower energy quenching factor were extrapolated logarithmically (more conservative).</a:t>
            </a:r>
          </a:p>
          <a:p>
            <a:pPr>
              <a:lnSpc>
                <a:spcPct val="100000"/>
              </a:lnSpc>
            </a:pPr>
            <a:r>
              <a:rPr lang="en-CA" sz="2000" dirty="0">
                <a:latin typeface="+mn-lt"/>
              </a:rPr>
              <a:t>Future quenching factor measurements for lower energies and other gas mixtures in preparation.</a:t>
            </a:r>
            <a:endParaRPr lang="fr-CA" sz="2000" dirty="0">
              <a:latin typeface="+mn-lt"/>
            </a:endParaRPr>
          </a:p>
        </p:txBody>
      </p:sp>
      <p:pic>
        <p:nvPicPr>
          <p:cNvPr id="12" name="Image 11" descr="Une image contenant texte, diagramme, ligne, capture d’écran&#10;&#10;Description générée automatiquement">
            <a:extLst>
              <a:ext uri="{FF2B5EF4-FFF2-40B4-BE49-F238E27FC236}">
                <a16:creationId xmlns:a16="http://schemas.microsoft.com/office/drawing/2014/main" id="{A526C189-6F0B-A8C3-FB41-557CED523B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44509" y="2704683"/>
            <a:ext cx="3944816" cy="2743866"/>
          </a:xfrm>
          <a:prstGeom prst="rect">
            <a:avLst/>
          </a:prstGeom>
        </p:spPr>
      </p:pic>
      <p:sp>
        <p:nvSpPr>
          <p:cNvPr id="13" name="ZoneTexte 12">
            <a:extLst>
              <a:ext uri="{FF2B5EF4-FFF2-40B4-BE49-F238E27FC236}">
                <a16:creationId xmlns:a16="http://schemas.microsoft.com/office/drawing/2014/main" id="{AC807EEA-F85D-9441-0E41-2343046B3AD3}"/>
              </a:ext>
            </a:extLst>
          </p:cNvPr>
          <p:cNvSpPr txBox="1"/>
          <p:nvPr/>
        </p:nvSpPr>
        <p:spPr>
          <a:xfrm>
            <a:off x="8094834" y="5448549"/>
            <a:ext cx="3108875" cy="307777"/>
          </a:xfrm>
          <a:prstGeom prst="rect">
            <a:avLst/>
          </a:prstGeom>
          <a:noFill/>
        </p:spPr>
        <p:txBody>
          <a:bodyPr wrap="square">
            <a:spAutoFit/>
          </a:bodyPr>
          <a:lstStyle/>
          <a:p>
            <a:r>
              <a:rPr lang="en-CA" sz="1400" dirty="0">
                <a:hlinkClick r:id="rId2"/>
              </a:rPr>
              <a:t>doi:10.1140/</a:t>
            </a:r>
            <a:r>
              <a:rPr lang="en-CA" sz="1400" dirty="0" err="1">
                <a:hlinkClick r:id="rId2"/>
              </a:rPr>
              <a:t>epjc</a:t>
            </a:r>
            <a:r>
              <a:rPr lang="en-CA" sz="1400" dirty="0">
                <a:hlinkClick r:id="rId2"/>
              </a:rPr>
              <a:t>/s10052-022-11063-9</a:t>
            </a:r>
            <a:endParaRPr lang="fr-CA" sz="1400" dirty="0"/>
          </a:p>
        </p:txBody>
      </p:sp>
      <p:sp>
        <p:nvSpPr>
          <p:cNvPr id="14" name="ZoneTexte 13">
            <a:extLst>
              <a:ext uri="{FF2B5EF4-FFF2-40B4-BE49-F238E27FC236}">
                <a16:creationId xmlns:a16="http://schemas.microsoft.com/office/drawing/2014/main" id="{CED9F1DA-74B8-7138-7D26-7AF8D4F20F4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26</a:t>
            </a:fld>
            <a:endParaRPr lang="en-CA" dirty="0"/>
          </a:p>
        </p:txBody>
      </p:sp>
      <p:pic>
        <p:nvPicPr>
          <p:cNvPr id="5" name="Image 4">
            <a:extLst>
              <a:ext uri="{FF2B5EF4-FFF2-40B4-BE49-F238E27FC236}">
                <a16:creationId xmlns:a16="http://schemas.microsoft.com/office/drawing/2014/main" id="{D0A0DEFF-8D8E-7D93-2251-855698C9AD43}"/>
              </a:ext>
            </a:extLst>
          </p:cNvPr>
          <p:cNvPicPr>
            <a:picLocks noChangeAspect="1"/>
          </p:cNvPicPr>
          <p:nvPr/>
        </p:nvPicPr>
        <p:blipFill>
          <a:blip r:embed="rId5"/>
          <a:stretch>
            <a:fillRect/>
          </a:stretch>
        </p:blipFill>
        <p:spPr>
          <a:xfrm>
            <a:off x="1062182" y="2800387"/>
            <a:ext cx="4848497" cy="3350209"/>
          </a:xfrm>
          <a:prstGeom prst="rect">
            <a:avLst/>
          </a:prstGeom>
        </p:spPr>
      </p:pic>
      <p:sp>
        <p:nvSpPr>
          <p:cNvPr id="3" name="Date Placeholder 2">
            <a:extLst>
              <a:ext uri="{FF2B5EF4-FFF2-40B4-BE49-F238E27FC236}">
                <a16:creationId xmlns:a16="http://schemas.microsoft.com/office/drawing/2014/main" id="{CD23D7DD-7796-C625-A410-EF3F83119397}"/>
              </a:ext>
            </a:extLst>
          </p:cNvPr>
          <p:cNvSpPr>
            <a:spLocks noGrp="1"/>
          </p:cNvSpPr>
          <p:nvPr>
            <p:ph type="dt" sz="half" idx="10"/>
          </p:nvPr>
        </p:nvSpPr>
        <p:spPr/>
        <p:txBody>
          <a:bodyPr/>
          <a:lstStyle/>
          <a:p>
            <a:r>
              <a:rPr lang="en-US"/>
              <a:t>2024-02-18</a:t>
            </a:r>
            <a:endParaRPr lang="en-US" dirty="0"/>
          </a:p>
        </p:txBody>
      </p:sp>
      <p:sp>
        <p:nvSpPr>
          <p:cNvPr id="6" name="Footer Placeholder 5">
            <a:extLst>
              <a:ext uri="{FF2B5EF4-FFF2-40B4-BE49-F238E27FC236}">
                <a16:creationId xmlns:a16="http://schemas.microsoft.com/office/drawing/2014/main" id="{76C23A90-CB65-8782-29B7-11DA82895520}"/>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7" name="Slide Number Placeholder 6">
            <a:extLst>
              <a:ext uri="{FF2B5EF4-FFF2-40B4-BE49-F238E27FC236}">
                <a16:creationId xmlns:a16="http://schemas.microsoft.com/office/drawing/2014/main" id="{2668D077-B4FA-DC6E-F1CD-C57D623148E2}"/>
              </a:ext>
            </a:extLst>
          </p:cNvPr>
          <p:cNvSpPr>
            <a:spLocks noGrp="1"/>
          </p:cNvSpPr>
          <p:nvPr>
            <p:ph type="sldNum" sz="quarter" idx="12"/>
          </p:nvPr>
        </p:nvSpPr>
        <p:spPr/>
        <p:txBody>
          <a:bodyPr/>
          <a:lstStyle/>
          <a:p>
            <a:fld id="{48F63A3B-78C7-47BE-AE5E-E10140E04643}" type="slidenum">
              <a:rPr lang="en-US" smtClean="0"/>
              <a:pPr/>
              <a:t>26</a:t>
            </a:fld>
            <a:r>
              <a:rPr lang="en-US"/>
              <a:t>/15</a:t>
            </a:r>
            <a:endParaRPr lang="en-US" dirty="0"/>
          </a:p>
        </p:txBody>
      </p:sp>
    </p:spTree>
    <p:extLst>
      <p:ext uri="{BB962C8B-B14F-4D97-AF65-F5344CB8AC3E}">
        <p14:creationId xmlns:p14="http://schemas.microsoft.com/office/powerpoint/2010/main" val="150976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E9BBA6-7B53-6DF9-A1E1-30C824898AB9}"/>
              </a:ext>
            </a:extLst>
          </p:cNvPr>
          <p:cNvSpPr>
            <a:spLocks noGrp="1"/>
          </p:cNvSpPr>
          <p:nvPr>
            <p:ph type="title"/>
          </p:nvPr>
        </p:nvSpPr>
        <p:spPr/>
        <p:txBody>
          <a:bodyPr>
            <a:normAutofit/>
          </a:bodyPr>
          <a:lstStyle/>
          <a:p>
            <a:r>
              <a:rPr lang="en-CA" dirty="0"/>
              <a:t>Future DM projects</a:t>
            </a:r>
            <a:endParaRPr lang="fr-CA" dirty="0"/>
          </a:p>
        </p:txBody>
      </p:sp>
      <p:sp>
        <p:nvSpPr>
          <p:cNvPr id="3" name="Espace réservé du contenu 2">
            <a:extLst>
              <a:ext uri="{FF2B5EF4-FFF2-40B4-BE49-F238E27FC236}">
                <a16:creationId xmlns:a16="http://schemas.microsoft.com/office/drawing/2014/main" id="{664450B0-3F79-E8B8-0133-641727705F7A}"/>
              </a:ext>
            </a:extLst>
          </p:cNvPr>
          <p:cNvSpPr>
            <a:spLocks noGrp="1"/>
          </p:cNvSpPr>
          <p:nvPr>
            <p:ph idx="1"/>
          </p:nvPr>
        </p:nvSpPr>
        <p:spPr/>
        <p:txBody>
          <a:bodyPr/>
          <a:lstStyle/>
          <a:p>
            <a:pPr marL="0" indent="0" algn="ctr">
              <a:lnSpc>
                <a:spcPct val="100000"/>
              </a:lnSpc>
              <a:buNone/>
            </a:pPr>
            <a:r>
              <a:rPr lang="en-CA" sz="2000" dirty="0" err="1">
                <a:latin typeface="+mn-lt"/>
              </a:rPr>
              <a:t>ECuME</a:t>
            </a:r>
            <a:endParaRPr lang="en-CA" sz="2000" dirty="0">
              <a:latin typeface="+mn-lt"/>
            </a:endParaRPr>
          </a:p>
          <a:p>
            <a:pPr>
              <a:lnSpc>
                <a:spcPct val="100000"/>
              </a:lnSpc>
            </a:pPr>
            <a:r>
              <a:rPr lang="en-CA" sz="2000" dirty="0">
                <a:latin typeface="+mn-lt"/>
              </a:rPr>
              <a:t>Fully underground electroformed 140 cm of diameter copper sphere to be made inside SNOLAB.</a:t>
            </a:r>
          </a:p>
          <a:p>
            <a:pPr>
              <a:lnSpc>
                <a:spcPct val="100000"/>
              </a:lnSpc>
            </a:pPr>
            <a:r>
              <a:rPr lang="en-CA" sz="2000" dirty="0">
                <a:latin typeface="+mn-lt"/>
              </a:rPr>
              <a:t>Mini-ECUME prototype with 30 cm of diameter to be built during the second half of 2023 at PNNL.</a:t>
            </a:r>
          </a:p>
          <a:p>
            <a:pPr>
              <a:lnSpc>
                <a:spcPct val="100000"/>
              </a:lnSpc>
            </a:pPr>
            <a:r>
              <a:rPr lang="en-CA" sz="2000" dirty="0">
                <a:latin typeface="+mn-lt"/>
              </a:rPr>
              <a:t>Last tests before Mini-ECUME </a:t>
            </a:r>
            <a:r>
              <a:rPr lang="en-CA" sz="2000" dirty="0" err="1">
                <a:latin typeface="+mn-lt"/>
              </a:rPr>
              <a:t>currenlty</a:t>
            </a:r>
            <a:r>
              <a:rPr lang="en-CA" sz="2000" dirty="0">
                <a:latin typeface="+mn-lt"/>
              </a:rPr>
              <a:t> being completed.</a:t>
            </a:r>
          </a:p>
        </p:txBody>
      </p:sp>
      <p:sp>
        <p:nvSpPr>
          <p:cNvPr id="4" name="Espace réservé du contenu 3">
            <a:extLst>
              <a:ext uri="{FF2B5EF4-FFF2-40B4-BE49-F238E27FC236}">
                <a16:creationId xmlns:a16="http://schemas.microsoft.com/office/drawing/2014/main" id="{124040D4-4D78-278B-E685-13B94F08AD29}"/>
              </a:ext>
            </a:extLst>
          </p:cNvPr>
          <p:cNvSpPr>
            <a:spLocks noGrp="1"/>
          </p:cNvSpPr>
          <p:nvPr>
            <p:ph sz="half" idx="4294967295"/>
          </p:nvPr>
        </p:nvSpPr>
        <p:spPr>
          <a:xfrm>
            <a:off x="6924675" y="1119188"/>
            <a:ext cx="5267325" cy="4011612"/>
          </a:xfrm>
        </p:spPr>
        <p:txBody>
          <a:bodyPr/>
          <a:lstStyle/>
          <a:p>
            <a:pPr marL="0" indent="0" algn="ctr">
              <a:lnSpc>
                <a:spcPct val="100000"/>
              </a:lnSpc>
              <a:buNone/>
            </a:pPr>
            <a:r>
              <a:rPr lang="en-CA" sz="2000" dirty="0" err="1">
                <a:latin typeface="+mn-lt"/>
              </a:rPr>
              <a:t>DarkSPHERE</a:t>
            </a:r>
            <a:endParaRPr lang="en-CA" sz="2000" dirty="0">
              <a:latin typeface="+mn-lt"/>
            </a:endParaRPr>
          </a:p>
          <a:p>
            <a:pPr marL="228600" lvl="1">
              <a:lnSpc>
                <a:spcPct val="100000"/>
              </a:lnSpc>
            </a:pPr>
            <a:r>
              <a:rPr lang="en-CA" sz="2000" dirty="0">
                <a:latin typeface="+mn-lt"/>
              </a:rPr>
              <a:t>Fully electroformed 3m of diameter sphere in a water shield for the </a:t>
            </a:r>
            <a:r>
              <a:rPr lang="en-CA" sz="2000" dirty="0" err="1">
                <a:latin typeface="+mn-lt"/>
              </a:rPr>
              <a:t>Boulby</a:t>
            </a:r>
            <a:r>
              <a:rPr lang="en-CA" sz="2000" dirty="0">
                <a:latin typeface="+mn-lt"/>
              </a:rPr>
              <a:t> Underground Laboratory, in England (under consideration).</a:t>
            </a:r>
          </a:p>
        </p:txBody>
      </p:sp>
      <p:sp>
        <p:nvSpPr>
          <p:cNvPr id="6" name="ZoneTexte 5">
            <a:extLst>
              <a:ext uri="{FF2B5EF4-FFF2-40B4-BE49-F238E27FC236}">
                <a16:creationId xmlns:a16="http://schemas.microsoft.com/office/drawing/2014/main" id="{E1043326-C66C-550C-8B38-3DFE81A2C795}"/>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27</a:t>
            </a:fld>
            <a:endParaRPr lang="en-CA" dirty="0"/>
          </a:p>
        </p:txBody>
      </p:sp>
      <p:pic>
        <p:nvPicPr>
          <p:cNvPr id="8" name="Image 7">
            <a:extLst>
              <a:ext uri="{FF2B5EF4-FFF2-40B4-BE49-F238E27FC236}">
                <a16:creationId xmlns:a16="http://schemas.microsoft.com/office/drawing/2014/main" id="{1DC547BB-05F7-D72B-16FB-E75AD3757698}"/>
              </a:ext>
            </a:extLst>
          </p:cNvPr>
          <p:cNvPicPr>
            <a:picLocks noChangeAspect="1"/>
          </p:cNvPicPr>
          <p:nvPr/>
        </p:nvPicPr>
        <p:blipFill>
          <a:blip r:embed="rId2"/>
          <a:stretch>
            <a:fillRect/>
          </a:stretch>
        </p:blipFill>
        <p:spPr>
          <a:xfrm>
            <a:off x="1480141" y="4791260"/>
            <a:ext cx="3258893" cy="962994"/>
          </a:xfrm>
          <a:prstGeom prst="rect">
            <a:avLst/>
          </a:prstGeom>
        </p:spPr>
      </p:pic>
      <p:pic>
        <p:nvPicPr>
          <p:cNvPr id="5" name="Image 4">
            <a:extLst>
              <a:ext uri="{FF2B5EF4-FFF2-40B4-BE49-F238E27FC236}">
                <a16:creationId xmlns:a16="http://schemas.microsoft.com/office/drawing/2014/main" id="{27E4AD5C-58A9-1FB2-6AD9-E2FEF388A87D}"/>
              </a:ext>
            </a:extLst>
          </p:cNvPr>
          <p:cNvPicPr>
            <a:picLocks noChangeAspect="1"/>
          </p:cNvPicPr>
          <p:nvPr/>
        </p:nvPicPr>
        <p:blipFill>
          <a:blip r:embed="rId3"/>
          <a:stretch>
            <a:fillRect/>
          </a:stretch>
        </p:blipFill>
        <p:spPr>
          <a:xfrm>
            <a:off x="7621919" y="2755843"/>
            <a:ext cx="3179191" cy="2899938"/>
          </a:xfrm>
          <a:prstGeom prst="rect">
            <a:avLst/>
          </a:prstGeom>
        </p:spPr>
      </p:pic>
      <p:sp>
        <p:nvSpPr>
          <p:cNvPr id="7" name="ZoneTexte 6">
            <a:extLst>
              <a:ext uri="{FF2B5EF4-FFF2-40B4-BE49-F238E27FC236}">
                <a16:creationId xmlns:a16="http://schemas.microsoft.com/office/drawing/2014/main" id="{365F0121-C6A4-6FF7-E22C-5F0A1BDE311C}"/>
              </a:ext>
            </a:extLst>
          </p:cNvPr>
          <p:cNvSpPr txBox="1"/>
          <p:nvPr/>
        </p:nvSpPr>
        <p:spPr>
          <a:xfrm>
            <a:off x="7621919" y="5286449"/>
            <a:ext cx="2057400" cy="369332"/>
          </a:xfrm>
          <a:prstGeom prst="rect">
            <a:avLst/>
          </a:prstGeom>
          <a:noFill/>
        </p:spPr>
        <p:txBody>
          <a:bodyPr wrap="square">
            <a:spAutoFit/>
          </a:bodyPr>
          <a:lstStyle/>
          <a:p>
            <a:r>
              <a:rPr lang="fr-CA" dirty="0">
                <a:hlinkClick r:id="rId4"/>
              </a:rPr>
              <a:t>arXiv:2301.05183</a:t>
            </a:r>
            <a:r>
              <a:rPr lang="fr-CA" dirty="0"/>
              <a:t> </a:t>
            </a:r>
          </a:p>
        </p:txBody>
      </p:sp>
      <p:sp>
        <p:nvSpPr>
          <p:cNvPr id="9" name="Date Placeholder 8">
            <a:extLst>
              <a:ext uri="{FF2B5EF4-FFF2-40B4-BE49-F238E27FC236}">
                <a16:creationId xmlns:a16="http://schemas.microsoft.com/office/drawing/2014/main" id="{65C1E0C4-EA96-C3D8-B854-6A00F9C30196}"/>
              </a:ext>
            </a:extLst>
          </p:cNvPr>
          <p:cNvSpPr>
            <a:spLocks noGrp="1"/>
          </p:cNvSpPr>
          <p:nvPr>
            <p:ph type="dt" sz="half" idx="10"/>
          </p:nvPr>
        </p:nvSpPr>
        <p:spPr/>
        <p:txBody>
          <a:bodyPr/>
          <a:lstStyle/>
          <a:p>
            <a:r>
              <a:rPr lang="en-US"/>
              <a:t>2024-02-18</a:t>
            </a:r>
            <a:endParaRPr lang="en-US" dirty="0"/>
          </a:p>
        </p:txBody>
      </p:sp>
      <p:sp>
        <p:nvSpPr>
          <p:cNvPr id="10" name="Footer Placeholder 9">
            <a:extLst>
              <a:ext uri="{FF2B5EF4-FFF2-40B4-BE49-F238E27FC236}">
                <a16:creationId xmlns:a16="http://schemas.microsoft.com/office/drawing/2014/main" id="{F2352796-1F6E-7807-9E73-6BA60937D226}"/>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11" name="Slide Number Placeholder 10">
            <a:extLst>
              <a:ext uri="{FF2B5EF4-FFF2-40B4-BE49-F238E27FC236}">
                <a16:creationId xmlns:a16="http://schemas.microsoft.com/office/drawing/2014/main" id="{4AF72A37-6A04-F3CA-9722-EBE91D72E6B2}"/>
              </a:ext>
            </a:extLst>
          </p:cNvPr>
          <p:cNvSpPr>
            <a:spLocks noGrp="1"/>
          </p:cNvSpPr>
          <p:nvPr>
            <p:ph type="sldNum" sz="quarter" idx="12"/>
          </p:nvPr>
        </p:nvSpPr>
        <p:spPr/>
        <p:txBody>
          <a:bodyPr/>
          <a:lstStyle/>
          <a:p>
            <a:fld id="{48F63A3B-78C7-47BE-AE5E-E10140E04643}" type="slidenum">
              <a:rPr lang="en-US" smtClean="0"/>
              <a:pPr/>
              <a:t>27</a:t>
            </a:fld>
            <a:r>
              <a:rPr lang="en-US"/>
              <a:t>/15</a:t>
            </a:r>
            <a:endParaRPr lang="en-US" dirty="0"/>
          </a:p>
        </p:txBody>
      </p:sp>
    </p:spTree>
    <p:extLst>
      <p:ext uri="{BB962C8B-B14F-4D97-AF65-F5344CB8AC3E}">
        <p14:creationId xmlns:p14="http://schemas.microsoft.com/office/powerpoint/2010/main" val="25366572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E9BBA6-7B53-6DF9-A1E1-30C824898AB9}"/>
              </a:ext>
            </a:extLst>
          </p:cNvPr>
          <p:cNvSpPr>
            <a:spLocks noGrp="1"/>
          </p:cNvSpPr>
          <p:nvPr>
            <p:ph type="title"/>
          </p:nvPr>
        </p:nvSpPr>
        <p:spPr/>
        <p:txBody>
          <a:bodyPr>
            <a:normAutofit/>
          </a:bodyPr>
          <a:lstStyle/>
          <a:p>
            <a:r>
              <a:rPr lang="en-CA" dirty="0"/>
              <a:t>Neutrino research</a:t>
            </a:r>
            <a:endParaRPr lang="fr-CA" dirty="0"/>
          </a:p>
        </p:txBody>
      </p:sp>
      <p:sp>
        <p:nvSpPr>
          <p:cNvPr id="3" name="Espace réservé du contenu 2">
            <a:extLst>
              <a:ext uri="{FF2B5EF4-FFF2-40B4-BE49-F238E27FC236}">
                <a16:creationId xmlns:a16="http://schemas.microsoft.com/office/drawing/2014/main" id="{664450B0-3F79-E8B8-0133-641727705F7A}"/>
              </a:ext>
            </a:extLst>
          </p:cNvPr>
          <p:cNvSpPr>
            <a:spLocks noGrp="1"/>
          </p:cNvSpPr>
          <p:nvPr>
            <p:ph idx="1"/>
          </p:nvPr>
        </p:nvSpPr>
        <p:spPr/>
        <p:txBody>
          <a:bodyPr/>
          <a:lstStyle/>
          <a:p>
            <a:pPr marL="0" indent="0" algn="ctr">
              <a:lnSpc>
                <a:spcPct val="100000"/>
              </a:lnSpc>
              <a:buNone/>
            </a:pPr>
            <a:r>
              <a:rPr lang="en-CA" sz="2000" dirty="0">
                <a:latin typeface="+mn-lt"/>
              </a:rPr>
              <a:t>NEWS-G³ (or G3)</a:t>
            </a:r>
            <a:endParaRPr lang="en-CA" sz="2000" baseline="30000" dirty="0">
              <a:latin typeface="+mn-lt"/>
            </a:endParaRPr>
          </a:p>
          <a:p>
            <a:pPr>
              <a:lnSpc>
                <a:spcPct val="100000"/>
              </a:lnSpc>
            </a:pPr>
            <a:r>
              <a:rPr lang="en-CA" sz="2000" dirty="0">
                <a:latin typeface="+mn-lt"/>
              </a:rPr>
              <a:t>Shield at Queen’s University intended for CE</a:t>
            </a:r>
            <a:r>
              <a:rPr lang="el-GR" sz="2000" dirty="0">
                <a:latin typeface="+mn-lt"/>
              </a:rPr>
              <a:t>ν</a:t>
            </a:r>
            <a:r>
              <a:rPr lang="en-CA" sz="2000" dirty="0">
                <a:latin typeface="+mn-lt"/>
              </a:rPr>
              <a:t>NS detection at nuclear reactors.</a:t>
            </a:r>
          </a:p>
          <a:p>
            <a:pPr>
              <a:lnSpc>
                <a:spcPct val="100000"/>
              </a:lnSpc>
            </a:pPr>
            <a:r>
              <a:rPr lang="en-CA" sz="2000" dirty="0">
                <a:latin typeface="+mn-lt"/>
              </a:rPr>
              <a:t>The shield is comprised of multiple layers of lead, polyethylene, scintillators (muon veto) and copper. It was completed last summer.</a:t>
            </a:r>
          </a:p>
          <a:p>
            <a:pPr>
              <a:lnSpc>
                <a:spcPct val="100000"/>
              </a:lnSpc>
            </a:pPr>
            <a:r>
              <a:rPr lang="en-CA" sz="2000" dirty="0">
                <a:latin typeface="+mn-lt"/>
              </a:rPr>
              <a:t>Tests, simulations and calibrations are currently being done at Queen’s.</a:t>
            </a:r>
          </a:p>
          <a:p>
            <a:pPr>
              <a:lnSpc>
                <a:spcPct val="100000"/>
              </a:lnSpc>
            </a:pPr>
            <a:endParaRPr lang="en-CA" sz="2000" dirty="0">
              <a:latin typeface="+mn-lt"/>
            </a:endParaRPr>
          </a:p>
        </p:txBody>
      </p:sp>
      <p:pic>
        <p:nvPicPr>
          <p:cNvPr id="9" name="Image 8" descr="Une image contenant intérieur, bâtiment&#10;&#10;Description générée automatiquement">
            <a:extLst>
              <a:ext uri="{FF2B5EF4-FFF2-40B4-BE49-F238E27FC236}">
                <a16:creationId xmlns:a16="http://schemas.microsoft.com/office/drawing/2014/main" id="{95F54240-ADEE-F0E2-34AF-B08C237BF3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4549" y="431518"/>
            <a:ext cx="4376305" cy="3282229"/>
          </a:xfrm>
          <a:prstGeom prst="rect">
            <a:avLst/>
          </a:prstGeom>
        </p:spPr>
      </p:pic>
      <p:sp>
        <p:nvSpPr>
          <p:cNvPr id="6" name="ZoneTexte 5">
            <a:extLst>
              <a:ext uri="{FF2B5EF4-FFF2-40B4-BE49-F238E27FC236}">
                <a16:creationId xmlns:a16="http://schemas.microsoft.com/office/drawing/2014/main" id="{E1043326-C66C-550C-8B38-3DFE81A2C795}"/>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28</a:t>
            </a:fld>
            <a:endParaRPr lang="en-CA" dirty="0"/>
          </a:p>
        </p:txBody>
      </p:sp>
      <p:pic>
        <p:nvPicPr>
          <p:cNvPr id="13" name="Image 12">
            <a:extLst>
              <a:ext uri="{FF2B5EF4-FFF2-40B4-BE49-F238E27FC236}">
                <a16:creationId xmlns:a16="http://schemas.microsoft.com/office/drawing/2014/main" id="{3CFD8443-964D-48B1-EC00-4731CE3BE445}"/>
              </a:ext>
            </a:extLst>
          </p:cNvPr>
          <p:cNvPicPr>
            <a:picLocks noChangeAspect="1"/>
          </p:cNvPicPr>
          <p:nvPr/>
        </p:nvPicPr>
        <p:blipFill>
          <a:blip r:embed="rId3"/>
          <a:stretch>
            <a:fillRect/>
          </a:stretch>
        </p:blipFill>
        <p:spPr>
          <a:xfrm>
            <a:off x="2624383" y="3639311"/>
            <a:ext cx="4173581" cy="3044928"/>
          </a:xfrm>
          <a:prstGeom prst="rect">
            <a:avLst/>
          </a:prstGeom>
        </p:spPr>
      </p:pic>
      <p:pic>
        <p:nvPicPr>
          <p:cNvPr id="15" name="Image 14">
            <a:extLst>
              <a:ext uri="{FF2B5EF4-FFF2-40B4-BE49-F238E27FC236}">
                <a16:creationId xmlns:a16="http://schemas.microsoft.com/office/drawing/2014/main" id="{22AB00D2-2415-360D-35C4-9373B9DA5E65}"/>
              </a:ext>
            </a:extLst>
          </p:cNvPr>
          <p:cNvPicPr>
            <a:picLocks noChangeAspect="1"/>
          </p:cNvPicPr>
          <p:nvPr/>
        </p:nvPicPr>
        <p:blipFill rotWithShape="1">
          <a:blip r:embed="rId4"/>
          <a:srcRect t="9818" b="18713"/>
          <a:stretch/>
        </p:blipFill>
        <p:spPr>
          <a:xfrm>
            <a:off x="8032716" y="3815347"/>
            <a:ext cx="3463959" cy="2169106"/>
          </a:xfrm>
          <a:prstGeom prst="rect">
            <a:avLst/>
          </a:prstGeom>
        </p:spPr>
      </p:pic>
      <p:sp>
        <p:nvSpPr>
          <p:cNvPr id="4" name="Date Placeholder 3">
            <a:extLst>
              <a:ext uri="{FF2B5EF4-FFF2-40B4-BE49-F238E27FC236}">
                <a16:creationId xmlns:a16="http://schemas.microsoft.com/office/drawing/2014/main" id="{0CA62334-79FE-92AA-9B28-91C31BF69979}"/>
              </a:ext>
            </a:extLst>
          </p:cNvPr>
          <p:cNvSpPr>
            <a:spLocks noGrp="1"/>
          </p:cNvSpPr>
          <p:nvPr>
            <p:ph type="dt" sz="half" idx="10"/>
          </p:nvPr>
        </p:nvSpPr>
        <p:spPr/>
        <p:txBody>
          <a:bodyPr/>
          <a:lstStyle/>
          <a:p>
            <a:r>
              <a:rPr lang="en-US"/>
              <a:t>2024-02-18</a:t>
            </a:r>
            <a:endParaRPr lang="en-US" dirty="0"/>
          </a:p>
        </p:txBody>
      </p:sp>
      <p:sp>
        <p:nvSpPr>
          <p:cNvPr id="5" name="Footer Placeholder 4">
            <a:extLst>
              <a:ext uri="{FF2B5EF4-FFF2-40B4-BE49-F238E27FC236}">
                <a16:creationId xmlns:a16="http://schemas.microsoft.com/office/drawing/2014/main" id="{955EA72B-D2FC-66BE-32D4-155262C45235}"/>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7" name="Slide Number Placeholder 6">
            <a:extLst>
              <a:ext uri="{FF2B5EF4-FFF2-40B4-BE49-F238E27FC236}">
                <a16:creationId xmlns:a16="http://schemas.microsoft.com/office/drawing/2014/main" id="{86060A7F-C3DB-8B09-8C50-E30AF782EEFC}"/>
              </a:ext>
            </a:extLst>
          </p:cNvPr>
          <p:cNvSpPr>
            <a:spLocks noGrp="1"/>
          </p:cNvSpPr>
          <p:nvPr>
            <p:ph type="sldNum" sz="quarter" idx="12"/>
          </p:nvPr>
        </p:nvSpPr>
        <p:spPr/>
        <p:txBody>
          <a:bodyPr/>
          <a:lstStyle/>
          <a:p>
            <a:fld id="{48F63A3B-78C7-47BE-AE5E-E10140E04643}" type="slidenum">
              <a:rPr lang="en-US" smtClean="0"/>
              <a:pPr/>
              <a:t>28</a:t>
            </a:fld>
            <a:r>
              <a:rPr lang="en-US"/>
              <a:t>/15</a:t>
            </a:r>
            <a:endParaRPr lang="en-US" dirty="0"/>
          </a:p>
        </p:txBody>
      </p:sp>
    </p:spTree>
    <p:extLst>
      <p:ext uri="{BB962C8B-B14F-4D97-AF65-F5344CB8AC3E}">
        <p14:creationId xmlns:p14="http://schemas.microsoft.com/office/powerpoint/2010/main" val="22260994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9187FD0A-04B7-481B-AE02-6D7BC023BC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7099" y="310791"/>
            <a:ext cx="4942333" cy="2468970"/>
          </a:xfrm>
          <a:prstGeom prst="rect">
            <a:avLst/>
          </a:prstGeom>
        </p:spPr>
      </p:pic>
      <p:sp>
        <p:nvSpPr>
          <p:cNvPr id="2" name="Titre 1">
            <a:extLst>
              <a:ext uri="{FF2B5EF4-FFF2-40B4-BE49-F238E27FC236}">
                <a16:creationId xmlns:a16="http://schemas.microsoft.com/office/drawing/2014/main" id="{3A3DF6D3-362B-4E7B-A9D2-DEBF5EA67037}"/>
              </a:ext>
            </a:extLst>
          </p:cNvPr>
          <p:cNvSpPr>
            <a:spLocks noGrp="1"/>
          </p:cNvSpPr>
          <p:nvPr>
            <p:ph type="title"/>
          </p:nvPr>
        </p:nvSpPr>
        <p:spPr/>
        <p:txBody>
          <a:bodyPr>
            <a:normAutofit/>
          </a:bodyPr>
          <a:lstStyle/>
          <a:p>
            <a:r>
              <a:rPr lang="en-CA" dirty="0"/>
              <a:t>Double deconvolution</a:t>
            </a:r>
            <a:endParaRPr lang="fr-CA" dirty="0"/>
          </a:p>
        </p:txBody>
      </p:sp>
      <p:sp>
        <p:nvSpPr>
          <p:cNvPr id="3" name="Content Placeholder 2">
            <a:extLst>
              <a:ext uri="{FF2B5EF4-FFF2-40B4-BE49-F238E27FC236}">
                <a16:creationId xmlns:a16="http://schemas.microsoft.com/office/drawing/2014/main" id="{CD87F8FC-C37A-4B12-168A-1DC2ACAB9898}"/>
              </a:ext>
            </a:extLst>
          </p:cNvPr>
          <p:cNvSpPr>
            <a:spLocks noGrp="1"/>
          </p:cNvSpPr>
          <p:nvPr>
            <p:ph idx="1"/>
          </p:nvPr>
        </p:nvSpPr>
        <p:spPr/>
        <p:txBody>
          <a:bodyPr/>
          <a:lstStyle/>
          <a:p>
            <a:endParaRPr lang="en-CA"/>
          </a:p>
        </p:txBody>
      </p:sp>
      <p:pic>
        <p:nvPicPr>
          <p:cNvPr id="12" name="Image 11">
            <a:extLst>
              <a:ext uri="{FF2B5EF4-FFF2-40B4-BE49-F238E27FC236}">
                <a16:creationId xmlns:a16="http://schemas.microsoft.com/office/drawing/2014/main" id="{FDF9DCE8-DB8B-4F9F-8F60-4B883B564DA0}"/>
              </a:ext>
            </a:extLst>
          </p:cNvPr>
          <p:cNvPicPr>
            <a:picLocks noChangeAspect="1"/>
          </p:cNvPicPr>
          <p:nvPr/>
        </p:nvPicPr>
        <p:blipFill rotWithShape="1">
          <a:blip r:embed="rId3">
            <a:extLst>
              <a:ext uri="{28A0092B-C50C-407E-A947-70E740481C1C}">
                <a14:useLocalDpi xmlns:a14="http://schemas.microsoft.com/office/drawing/2010/main" val="0"/>
              </a:ext>
            </a:extLst>
          </a:blip>
          <a:srcRect t="999" b="1"/>
          <a:stretch/>
        </p:blipFill>
        <p:spPr>
          <a:xfrm>
            <a:off x="282806" y="905891"/>
            <a:ext cx="4941081" cy="2443682"/>
          </a:xfrm>
          <a:prstGeom prst="rect">
            <a:avLst/>
          </a:prstGeom>
        </p:spPr>
      </p:pic>
      <p:pic>
        <p:nvPicPr>
          <p:cNvPr id="14" name="Image 13">
            <a:extLst>
              <a:ext uri="{FF2B5EF4-FFF2-40B4-BE49-F238E27FC236}">
                <a16:creationId xmlns:a16="http://schemas.microsoft.com/office/drawing/2014/main" id="{2285E3FE-4C3F-4569-A16F-12BC5808DC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0066" y="3049673"/>
            <a:ext cx="5160683" cy="2468344"/>
          </a:xfrm>
          <a:prstGeom prst="rect">
            <a:avLst/>
          </a:prstGeom>
        </p:spPr>
      </p:pic>
      <p:grpSp>
        <p:nvGrpSpPr>
          <p:cNvPr id="18" name="Groupe 17">
            <a:extLst>
              <a:ext uri="{FF2B5EF4-FFF2-40B4-BE49-F238E27FC236}">
                <a16:creationId xmlns:a16="http://schemas.microsoft.com/office/drawing/2014/main" id="{CB40BBAA-E775-4F25-81A3-1E2C3FBB45C6}"/>
              </a:ext>
            </a:extLst>
          </p:cNvPr>
          <p:cNvGrpSpPr/>
          <p:nvPr/>
        </p:nvGrpSpPr>
        <p:grpSpPr>
          <a:xfrm>
            <a:off x="7119111" y="311969"/>
            <a:ext cx="4941080" cy="2479405"/>
            <a:chOff x="6490047" y="1629284"/>
            <a:chExt cx="4941080" cy="2479405"/>
          </a:xfrm>
        </p:grpSpPr>
        <p:pic>
          <p:nvPicPr>
            <p:cNvPr id="16" name="Image 15">
              <a:extLst>
                <a:ext uri="{FF2B5EF4-FFF2-40B4-BE49-F238E27FC236}">
                  <a16:creationId xmlns:a16="http://schemas.microsoft.com/office/drawing/2014/main" id="{9CDE908C-8A81-422F-ADD1-5DD1AB32EE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0047" y="1640345"/>
              <a:ext cx="4941080" cy="2468344"/>
            </a:xfrm>
            <a:prstGeom prst="rect">
              <a:avLst/>
            </a:prstGeom>
          </p:spPr>
        </p:pic>
        <p:pic>
          <p:nvPicPr>
            <p:cNvPr id="8" name="Image 7">
              <a:extLst>
                <a:ext uri="{FF2B5EF4-FFF2-40B4-BE49-F238E27FC236}">
                  <a16:creationId xmlns:a16="http://schemas.microsoft.com/office/drawing/2014/main" id="{22EEE684-8C09-4809-B5FF-4E8E0EF164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90047" y="1629284"/>
              <a:ext cx="4941080" cy="2468344"/>
            </a:xfrm>
            <a:prstGeom prst="rect">
              <a:avLst/>
            </a:prstGeom>
          </p:spPr>
        </p:pic>
      </p:grpSp>
      <p:grpSp>
        <p:nvGrpSpPr>
          <p:cNvPr id="15" name="Groupe 14">
            <a:extLst>
              <a:ext uri="{FF2B5EF4-FFF2-40B4-BE49-F238E27FC236}">
                <a16:creationId xmlns:a16="http://schemas.microsoft.com/office/drawing/2014/main" id="{19D6635E-817F-4D57-BE4C-271E456152D5}"/>
              </a:ext>
            </a:extLst>
          </p:cNvPr>
          <p:cNvGrpSpPr/>
          <p:nvPr/>
        </p:nvGrpSpPr>
        <p:grpSpPr>
          <a:xfrm rot="7842479">
            <a:off x="5181278" y="887691"/>
            <a:ext cx="1698209" cy="1404057"/>
            <a:chOff x="9223788" y="4898880"/>
            <a:chExt cx="1257672" cy="1178064"/>
          </a:xfrm>
        </p:grpSpPr>
        <p:sp>
          <p:nvSpPr>
            <p:cNvPr id="17" name="Arc plein 16">
              <a:extLst>
                <a:ext uri="{FF2B5EF4-FFF2-40B4-BE49-F238E27FC236}">
                  <a16:creationId xmlns:a16="http://schemas.microsoft.com/office/drawing/2014/main" id="{2E269F8E-191C-47A0-870C-6E66974F67E4}"/>
                </a:ext>
              </a:extLst>
            </p:cNvPr>
            <p:cNvSpPr/>
            <p:nvPr/>
          </p:nvSpPr>
          <p:spPr>
            <a:xfrm rot="10800000">
              <a:off x="9298866" y="4898880"/>
              <a:ext cx="1182594" cy="1178064"/>
            </a:xfrm>
            <a:prstGeom prst="blockArc">
              <a:avLst>
                <a:gd name="adj1" fmla="val 16105481"/>
                <a:gd name="adj2" fmla="val 284421"/>
                <a:gd name="adj3" fmla="val 7356"/>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solidFill>
                  <a:schemeClr val="tx1"/>
                </a:solidFill>
              </a:endParaRPr>
            </a:p>
          </p:txBody>
        </p:sp>
        <p:sp>
          <p:nvSpPr>
            <p:cNvPr id="19" name="Triangle isocèle 18">
              <a:extLst>
                <a:ext uri="{FF2B5EF4-FFF2-40B4-BE49-F238E27FC236}">
                  <a16:creationId xmlns:a16="http://schemas.microsoft.com/office/drawing/2014/main" id="{46519944-962E-491D-9C38-B3F9387CA101}"/>
                </a:ext>
              </a:extLst>
            </p:cNvPr>
            <p:cNvSpPr/>
            <p:nvPr/>
          </p:nvSpPr>
          <p:spPr>
            <a:xfrm rot="221928">
              <a:off x="9223788" y="5197629"/>
              <a:ext cx="254844" cy="252197"/>
            </a:xfrm>
            <a:prstGeom prst="triangle">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p>
          </p:txBody>
        </p:sp>
      </p:grpSp>
      <p:grpSp>
        <p:nvGrpSpPr>
          <p:cNvPr id="20" name="Groupe 19">
            <a:extLst>
              <a:ext uri="{FF2B5EF4-FFF2-40B4-BE49-F238E27FC236}">
                <a16:creationId xmlns:a16="http://schemas.microsoft.com/office/drawing/2014/main" id="{260D8A09-135B-424D-B8A3-A9B2A084BFED}"/>
              </a:ext>
            </a:extLst>
          </p:cNvPr>
          <p:cNvGrpSpPr/>
          <p:nvPr/>
        </p:nvGrpSpPr>
        <p:grpSpPr>
          <a:xfrm rot="8015014" flipH="1">
            <a:off x="6737116" y="2343777"/>
            <a:ext cx="1136320" cy="923053"/>
            <a:chOff x="9223788" y="4898880"/>
            <a:chExt cx="1257672" cy="1178064"/>
          </a:xfrm>
        </p:grpSpPr>
        <p:sp>
          <p:nvSpPr>
            <p:cNvPr id="21" name="Arc plein 20">
              <a:extLst>
                <a:ext uri="{FF2B5EF4-FFF2-40B4-BE49-F238E27FC236}">
                  <a16:creationId xmlns:a16="http://schemas.microsoft.com/office/drawing/2014/main" id="{CC066CC6-8C01-4374-B270-3B20911FCCB5}"/>
                </a:ext>
              </a:extLst>
            </p:cNvPr>
            <p:cNvSpPr/>
            <p:nvPr/>
          </p:nvSpPr>
          <p:spPr>
            <a:xfrm rot="10800000">
              <a:off x="9298866" y="4898880"/>
              <a:ext cx="1182594" cy="1178064"/>
            </a:xfrm>
            <a:prstGeom prst="blockArc">
              <a:avLst>
                <a:gd name="adj1" fmla="val 16105481"/>
                <a:gd name="adj2" fmla="val 284421"/>
                <a:gd name="adj3" fmla="val 7356"/>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solidFill>
                  <a:schemeClr val="tx1"/>
                </a:solidFill>
              </a:endParaRPr>
            </a:p>
          </p:txBody>
        </p:sp>
        <p:sp>
          <p:nvSpPr>
            <p:cNvPr id="22" name="Triangle isocèle 21">
              <a:extLst>
                <a:ext uri="{FF2B5EF4-FFF2-40B4-BE49-F238E27FC236}">
                  <a16:creationId xmlns:a16="http://schemas.microsoft.com/office/drawing/2014/main" id="{845CDED2-C000-465B-8918-B37897B0A5D0}"/>
                </a:ext>
              </a:extLst>
            </p:cNvPr>
            <p:cNvSpPr/>
            <p:nvPr/>
          </p:nvSpPr>
          <p:spPr>
            <a:xfrm rot="221928">
              <a:off x="9223788" y="5197629"/>
              <a:ext cx="254844" cy="252197"/>
            </a:xfrm>
            <a:prstGeom prst="triangle">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p>
          </p:txBody>
        </p:sp>
      </p:grpSp>
      <p:sp>
        <p:nvSpPr>
          <p:cNvPr id="23" name="ZoneTexte 22">
            <a:extLst>
              <a:ext uri="{FF2B5EF4-FFF2-40B4-BE49-F238E27FC236}">
                <a16:creationId xmlns:a16="http://schemas.microsoft.com/office/drawing/2014/main" id="{652F4EF3-AB72-4C08-984F-6C717E065ED3}"/>
              </a:ext>
            </a:extLst>
          </p:cNvPr>
          <p:cNvSpPr txBox="1"/>
          <p:nvPr/>
        </p:nvSpPr>
        <p:spPr>
          <a:xfrm>
            <a:off x="5846252" y="3041796"/>
            <a:ext cx="1127027" cy="307777"/>
          </a:xfrm>
          <a:prstGeom prst="rect">
            <a:avLst/>
          </a:prstGeom>
          <a:noFill/>
        </p:spPr>
        <p:txBody>
          <a:bodyPr wrap="square" rtlCol="0">
            <a:spAutoFit/>
          </a:bodyPr>
          <a:lstStyle/>
          <a:p>
            <a:pPr algn="r"/>
            <a:r>
              <a:rPr lang="en-CA" sz="1400" dirty="0">
                <a:cs typeface="Arial" panose="020B0604020202020204" pitchFamily="34" charset="0"/>
              </a:rPr>
              <a:t>Integration</a:t>
            </a:r>
          </a:p>
        </p:txBody>
      </p:sp>
      <p:sp>
        <p:nvSpPr>
          <p:cNvPr id="24" name="ZoneTexte 23">
            <a:extLst>
              <a:ext uri="{FF2B5EF4-FFF2-40B4-BE49-F238E27FC236}">
                <a16:creationId xmlns:a16="http://schemas.microsoft.com/office/drawing/2014/main" id="{0F7881B1-45E4-4163-92DE-9DC016458FBF}"/>
              </a:ext>
            </a:extLst>
          </p:cNvPr>
          <p:cNvSpPr txBox="1"/>
          <p:nvPr/>
        </p:nvSpPr>
        <p:spPr>
          <a:xfrm>
            <a:off x="5425906" y="1305133"/>
            <a:ext cx="1278464" cy="523220"/>
          </a:xfrm>
          <a:prstGeom prst="rect">
            <a:avLst/>
          </a:prstGeom>
          <a:noFill/>
        </p:spPr>
        <p:txBody>
          <a:bodyPr wrap="square" rtlCol="0">
            <a:spAutoFit/>
          </a:bodyPr>
          <a:lstStyle/>
          <a:p>
            <a:pPr algn="ctr"/>
            <a:r>
              <a:rPr lang="en-CA" sz="1400" dirty="0">
                <a:cs typeface="Arial" panose="020B0604020202020204" pitchFamily="34" charset="0"/>
              </a:rPr>
              <a:t>Double deconvolution</a:t>
            </a:r>
          </a:p>
        </p:txBody>
      </p:sp>
      <p:sp>
        <p:nvSpPr>
          <p:cNvPr id="4" name="ZoneTexte 3">
            <a:extLst>
              <a:ext uri="{FF2B5EF4-FFF2-40B4-BE49-F238E27FC236}">
                <a16:creationId xmlns:a16="http://schemas.microsoft.com/office/drawing/2014/main" id="{C6FC1BD0-851D-494E-8673-A52A432EF29B}"/>
              </a:ext>
            </a:extLst>
          </p:cNvPr>
          <p:cNvSpPr txBox="1"/>
          <p:nvPr/>
        </p:nvSpPr>
        <p:spPr>
          <a:xfrm>
            <a:off x="878889" y="3798541"/>
            <a:ext cx="4739098" cy="1754326"/>
          </a:xfrm>
          <a:prstGeom prst="rect">
            <a:avLst/>
          </a:prstGeom>
          <a:noFill/>
        </p:spPr>
        <p:txBody>
          <a:bodyPr wrap="square" rtlCol="0">
            <a:spAutoFit/>
          </a:bodyPr>
          <a:lstStyle/>
          <a:p>
            <a:pPr algn="just"/>
            <a:r>
              <a:rPr lang="en-CA" dirty="0">
                <a:cs typeface="Arial" panose="020B0604020202020204" pitchFamily="34" charset="0"/>
              </a:rPr>
              <a:t>The ballistic deficit is the signal amplitude that gets underestimated due to the exponential decay of the preamplifier.</a:t>
            </a:r>
          </a:p>
          <a:p>
            <a:pPr algn="just"/>
            <a:r>
              <a:rPr lang="en-CA" dirty="0">
                <a:cs typeface="Arial" panose="020B0604020202020204" pitchFamily="34" charset="0"/>
              </a:rPr>
              <a:t>The full amplitude (energy) is retrieved by doing a double deconvolution of the raw signal, and then integrating the pulses.</a:t>
            </a:r>
            <a:endParaRPr lang="fr-CA" dirty="0">
              <a:cs typeface="Arial" panose="020B0604020202020204" pitchFamily="34" charset="0"/>
            </a:endParaRPr>
          </a:p>
        </p:txBody>
      </p:sp>
      <p:sp>
        <p:nvSpPr>
          <p:cNvPr id="27" name="ZoneTexte 26">
            <a:extLst>
              <a:ext uri="{FF2B5EF4-FFF2-40B4-BE49-F238E27FC236}">
                <a16:creationId xmlns:a16="http://schemas.microsoft.com/office/drawing/2014/main" id="{79E715BA-ABA2-4DFF-51F0-769F63F4F9B3}"/>
              </a:ext>
            </a:extLst>
          </p:cNvPr>
          <p:cNvSpPr txBox="1"/>
          <p:nvPr/>
        </p:nvSpPr>
        <p:spPr>
          <a:xfrm>
            <a:off x="11807301" y="6439893"/>
            <a:ext cx="384699" cy="369332"/>
          </a:xfrm>
          <a:prstGeom prst="rect">
            <a:avLst/>
          </a:prstGeom>
          <a:noFill/>
        </p:spPr>
        <p:txBody>
          <a:bodyPr wrap="square" rtlCol="0">
            <a:spAutoFit/>
          </a:bodyPr>
          <a:lstStyle/>
          <a:p>
            <a:fld id="{08D91DD2-FD68-44FB-95BB-CEC956D36582}" type="slidenum">
              <a:rPr lang="fr-CA" smtClean="0">
                <a:solidFill>
                  <a:schemeClr val="tx2"/>
                </a:solidFill>
              </a:rPr>
              <a:t>29</a:t>
            </a:fld>
            <a:endParaRPr lang="fr-CA" dirty="0">
              <a:solidFill>
                <a:schemeClr val="tx2"/>
              </a:solidFill>
            </a:endParaRPr>
          </a:p>
        </p:txBody>
      </p:sp>
      <p:sp>
        <p:nvSpPr>
          <p:cNvPr id="6" name="Date Placeholder 5">
            <a:extLst>
              <a:ext uri="{FF2B5EF4-FFF2-40B4-BE49-F238E27FC236}">
                <a16:creationId xmlns:a16="http://schemas.microsoft.com/office/drawing/2014/main" id="{91B12BFD-2A6B-4D9C-8F90-8A211C0D1BD6}"/>
              </a:ext>
            </a:extLst>
          </p:cNvPr>
          <p:cNvSpPr>
            <a:spLocks noGrp="1"/>
          </p:cNvSpPr>
          <p:nvPr>
            <p:ph type="dt" sz="half" idx="10"/>
          </p:nvPr>
        </p:nvSpPr>
        <p:spPr/>
        <p:txBody>
          <a:bodyPr/>
          <a:lstStyle/>
          <a:p>
            <a:r>
              <a:rPr lang="en-US"/>
              <a:t>2024-02-18</a:t>
            </a:r>
            <a:endParaRPr lang="en-US" dirty="0"/>
          </a:p>
        </p:txBody>
      </p:sp>
      <p:sp>
        <p:nvSpPr>
          <p:cNvPr id="7" name="Footer Placeholder 6">
            <a:extLst>
              <a:ext uri="{FF2B5EF4-FFF2-40B4-BE49-F238E27FC236}">
                <a16:creationId xmlns:a16="http://schemas.microsoft.com/office/drawing/2014/main" id="{936AFE83-436E-1D79-053A-F9B0DF67554D}"/>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9" name="Slide Number Placeholder 8">
            <a:extLst>
              <a:ext uri="{FF2B5EF4-FFF2-40B4-BE49-F238E27FC236}">
                <a16:creationId xmlns:a16="http://schemas.microsoft.com/office/drawing/2014/main" id="{C3C9F3D4-90F9-4EC0-9BFB-D3B0A4DBD867}"/>
              </a:ext>
            </a:extLst>
          </p:cNvPr>
          <p:cNvSpPr>
            <a:spLocks noGrp="1"/>
          </p:cNvSpPr>
          <p:nvPr>
            <p:ph type="sldNum" sz="quarter" idx="12"/>
          </p:nvPr>
        </p:nvSpPr>
        <p:spPr/>
        <p:txBody>
          <a:bodyPr/>
          <a:lstStyle/>
          <a:p>
            <a:fld id="{48F63A3B-78C7-47BE-AE5E-E10140E04643}" type="slidenum">
              <a:rPr lang="en-US" smtClean="0"/>
              <a:pPr/>
              <a:t>29</a:t>
            </a:fld>
            <a:r>
              <a:rPr lang="en-US"/>
              <a:t>/15</a:t>
            </a:r>
            <a:endParaRPr lang="en-US" dirty="0"/>
          </a:p>
        </p:txBody>
      </p:sp>
    </p:spTree>
    <p:extLst>
      <p:ext uri="{BB962C8B-B14F-4D97-AF65-F5344CB8AC3E}">
        <p14:creationId xmlns:p14="http://schemas.microsoft.com/office/powerpoint/2010/main" val="586987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731A2E-7D06-B70A-B784-6D8EAF947C53}"/>
              </a:ext>
            </a:extLst>
          </p:cNvPr>
          <p:cNvSpPr>
            <a:spLocks noGrp="1"/>
          </p:cNvSpPr>
          <p:nvPr>
            <p:ph type="title"/>
          </p:nvPr>
        </p:nvSpPr>
        <p:spPr/>
        <p:txBody>
          <a:bodyPr>
            <a:normAutofit/>
          </a:bodyPr>
          <a:lstStyle/>
          <a:p>
            <a:r>
              <a:rPr lang="en-CA" dirty="0"/>
              <a:t>NEWS-G and SPCs</a:t>
            </a:r>
            <a:endParaRPr lang="fr-CA" dirty="0"/>
          </a:p>
        </p:txBody>
      </p:sp>
      <p:sp>
        <p:nvSpPr>
          <p:cNvPr id="5" name="Espace réservé du contenu 4">
            <a:extLst>
              <a:ext uri="{FF2B5EF4-FFF2-40B4-BE49-F238E27FC236}">
                <a16:creationId xmlns:a16="http://schemas.microsoft.com/office/drawing/2014/main" id="{9A5698FA-920A-13B9-2022-BA7877C007FE}"/>
              </a:ext>
            </a:extLst>
          </p:cNvPr>
          <p:cNvSpPr>
            <a:spLocks noGrp="1"/>
          </p:cNvSpPr>
          <p:nvPr>
            <p:ph idx="1"/>
          </p:nvPr>
        </p:nvSpPr>
        <p:spPr>
          <a:xfrm>
            <a:off x="838200" y="1354150"/>
            <a:ext cx="6371616" cy="4822813"/>
          </a:xfrm>
        </p:spPr>
        <p:txBody>
          <a:bodyPr/>
          <a:lstStyle/>
          <a:p>
            <a:pPr>
              <a:lnSpc>
                <a:spcPct val="100000"/>
              </a:lnSpc>
            </a:pPr>
            <a:r>
              <a:rPr lang="en-CA" sz="2000" dirty="0">
                <a:latin typeface="+mn-lt"/>
              </a:rPr>
              <a:t>The NEWS-G experiment uses spherical proportional counters (SPC) to search for low mass dark matter.</a:t>
            </a:r>
          </a:p>
          <a:p>
            <a:pPr>
              <a:lnSpc>
                <a:spcPct val="100000"/>
              </a:lnSpc>
            </a:pPr>
            <a:r>
              <a:rPr lang="en-CA" sz="2000" dirty="0">
                <a:latin typeface="+mn-lt"/>
              </a:rPr>
              <a:t>SPCs are metallic spheres filled with gas, with a central anode producing a radial electric field.</a:t>
            </a:r>
          </a:p>
          <a:p>
            <a:pPr>
              <a:lnSpc>
                <a:spcPct val="100000"/>
              </a:lnSpc>
            </a:pPr>
            <a:r>
              <a:rPr lang="en-CA" sz="2000" dirty="0">
                <a:latin typeface="+mn-lt"/>
              </a:rPr>
              <a:t>The </a:t>
            </a:r>
            <a:r>
              <a:rPr lang="en-CA" sz="2000" dirty="0">
                <a:latin typeface="+mn-lt"/>
                <a:hlinkClick r:id="rId2"/>
              </a:rPr>
              <a:t>last dark matter limits</a:t>
            </a:r>
            <a:r>
              <a:rPr lang="en-CA" sz="2000" dirty="0">
                <a:latin typeface="+mn-lt"/>
              </a:rPr>
              <a:t> are from the SEDINE detector (60 cm diameter) at the </a:t>
            </a:r>
            <a:r>
              <a:rPr lang="en-CA" sz="2000" i="1" dirty="0" err="1">
                <a:latin typeface="+mn-lt"/>
              </a:rPr>
              <a:t>Laboratoire</a:t>
            </a:r>
            <a:r>
              <a:rPr lang="en-CA" sz="2000" i="1" dirty="0">
                <a:latin typeface="+mn-lt"/>
              </a:rPr>
              <a:t> Souterrain de Modane</a:t>
            </a:r>
            <a:r>
              <a:rPr lang="en-CA" sz="2000" dirty="0">
                <a:latin typeface="+mn-lt"/>
              </a:rPr>
              <a:t> (LSM) in 2017.</a:t>
            </a:r>
          </a:p>
          <a:p>
            <a:pPr>
              <a:lnSpc>
                <a:spcPct val="100000"/>
              </a:lnSpc>
            </a:pPr>
            <a:r>
              <a:rPr lang="en-CA" sz="2000" dirty="0">
                <a:latin typeface="+mn-lt"/>
              </a:rPr>
              <a:t>The latest detector, S140, is a</a:t>
            </a:r>
            <a:br>
              <a:rPr lang="en-CA" sz="2000" dirty="0">
                <a:latin typeface="+mn-lt"/>
              </a:rPr>
            </a:br>
            <a:r>
              <a:rPr lang="en-CA" sz="2000" dirty="0">
                <a:latin typeface="+mn-lt"/>
              </a:rPr>
              <a:t>135 cm of diameter copper</a:t>
            </a:r>
            <a:br>
              <a:rPr lang="en-CA" sz="2000" dirty="0">
                <a:latin typeface="+mn-lt"/>
              </a:rPr>
            </a:br>
            <a:r>
              <a:rPr lang="en-CA" sz="2000" dirty="0">
                <a:latin typeface="+mn-lt"/>
              </a:rPr>
              <a:t>sphere currently at SNOLAB,</a:t>
            </a:r>
            <a:br>
              <a:rPr lang="en-CA" sz="2000" dirty="0">
                <a:latin typeface="+mn-lt"/>
              </a:rPr>
            </a:br>
            <a:r>
              <a:rPr lang="en-CA" sz="2000" dirty="0">
                <a:latin typeface="+mn-lt"/>
              </a:rPr>
              <a:t>after a short commissioning at</a:t>
            </a:r>
            <a:br>
              <a:rPr lang="en-CA" sz="2000" dirty="0">
                <a:latin typeface="+mn-lt"/>
              </a:rPr>
            </a:br>
            <a:r>
              <a:rPr lang="en-CA" sz="2000" dirty="0">
                <a:latin typeface="+mn-lt"/>
              </a:rPr>
              <a:t>the LSM in 2019.</a:t>
            </a:r>
          </a:p>
        </p:txBody>
      </p:sp>
      <p:pic>
        <p:nvPicPr>
          <p:cNvPr id="4" name="Picture 4" descr="A picture containing indoor, table, sitting, small&#10;&#10;Description automatically generated">
            <a:extLst>
              <a:ext uri="{FF2B5EF4-FFF2-40B4-BE49-F238E27FC236}">
                <a16:creationId xmlns:a16="http://schemas.microsoft.com/office/drawing/2014/main" id="{82C7A949-ECE3-F8BF-FD1A-80D35D5CC35C}"/>
              </a:ext>
            </a:extLst>
          </p:cNvPr>
          <p:cNvPicPr>
            <a:picLocks noChangeAspect="1"/>
          </p:cNvPicPr>
          <p:nvPr/>
        </p:nvPicPr>
        <p:blipFill rotWithShape="1">
          <a:blip r:embed="rId3">
            <a:extLst>
              <a:ext uri="{28A0092B-C50C-407E-A947-70E740481C1C}">
                <a14:useLocalDpi xmlns:a14="http://schemas.microsoft.com/office/drawing/2010/main" val="0"/>
              </a:ext>
            </a:extLst>
          </a:blip>
          <a:srcRect r="53303"/>
          <a:stretch/>
        </p:blipFill>
        <p:spPr>
          <a:xfrm>
            <a:off x="7288567" y="1117750"/>
            <a:ext cx="4466469" cy="4399409"/>
          </a:xfrm>
          <a:prstGeom prst="rect">
            <a:avLst/>
          </a:prstGeom>
        </p:spPr>
      </p:pic>
      <p:sp>
        <p:nvSpPr>
          <p:cNvPr id="6" name="ZoneTexte 5">
            <a:extLst>
              <a:ext uri="{FF2B5EF4-FFF2-40B4-BE49-F238E27FC236}">
                <a16:creationId xmlns:a16="http://schemas.microsoft.com/office/drawing/2014/main" id="{D64B064A-1AF4-BD36-09D7-4CB7F27E2349}"/>
              </a:ext>
            </a:extLst>
          </p:cNvPr>
          <p:cNvSpPr txBox="1"/>
          <p:nvPr/>
        </p:nvSpPr>
        <p:spPr>
          <a:xfrm>
            <a:off x="8095737" y="649547"/>
            <a:ext cx="3311371" cy="369332"/>
          </a:xfrm>
          <a:prstGeom prst="rect">
            <a:avLst/>
          </a:prstGeom>
          <a:noFill/>
        </p:spPr>
        <p:txBody>
          <a:bodyPr wrap="square" rtlCol="0">
            <a:spAutoFit/>
          </a:bodyPr>
          <a:lstStyle/>
          <a:p>
            <a:pPr algn="ctr"/>
            <a:r>
              <a:rPr lang="en-CA" dirty="0"/>
              <a:t>The SEDINE detector</a:t>
            </a:r>
            <a:endParaRPr lang="fr-CA" dirty="0"/>
          </a:p>
        </p:txBody>
      </p:sp>
      <p:sp>
        <p:nvSpPr>
          <p:cNvPr id="7" name="ZoneTexte 6">
            <a:extLst>
              <a:ext uri="{FF2B5EF4-FFF2-40B4-BE49-F238E27FC236}">
                <a16:creationId xmlns:a16="http://schemas.microsoft.com/office/drawing/2014/main" id="{69840098-F6B9-4387-2C47-DBA968900767}"/>
              </a:ext>
            </a:extLst>
          </p:cNvPr>
          <p:cNvSpPr txBox="1"/>
          <p:nvPr/>
        </p:nvSpPr>
        <p:spPr>
          <a:xfrm>
            <a:off x="7535366" y="5468807"/>
            <a:ext cx="4143653" cy="369332"/>
          </a:xfrm>
          <a:prstGeom prst="rect">
            <a:avLst/>
          </a:prstGeom>
          <a:noFill/>
        </p:spPr>
        <p:txBody>
          <a:bodyPr wrap="square">
            <a:spAutoFit/>
          </a:bodyPr>
          <a:lstStyle/>
          <a:p>
            <a:r>
              <a:rPr lang="fr-CA" dirty="0" err="1">
                <a:hlinkClick r:id="rId2"/>
              </a:rPr>
              <a:t>doi</a:t>
            </a:r>
            <a:r>
              <a:rPr lang="fr-CA" dirty="0">
                <a:hlinkClick r:id="rId2"/>
              </a:rPr>
              <a:t>: 10.1016/j.astropartphys.2017.10.009</a:t>
            </a:r>
            <a:endParaRPr lang="fr-CA" dirty="0"/>
          </a:p>
        </p:txBody>
      </p:sp>
      <p:pic>
        <p:nvPicPr>
          <p:cNvPr id="8" name="Image 7" descr="Une image contenant intérieur, plancher&#10;&#10;Description générée automatiquement">
            <a:extLst>
              <a:ext uri="{FF2B5EF4-FFF2-40B4-BE49-F238E27FC236}">
                <a16:creationId xmlns:a16="http://schemas.microsoft.com/office/drawing/2014/main" id="{1C019051-1030-3C8B-5CB7-88463A63A667}"/>
              </a:ext>
            </a:extLst>
          </p:cNvPr>
          <p:cNvPicPr>
            <a:picLocks noChangeAspect="1"/>
          </p:cNvPicPr>
          <p:nvPr/>
        </p:nvPicPr>
        <p:blipFill rotWithShape="1">
          <a:blip r:embed="rId4">
            <a:extLst>
              <a:ext uri="{28A0092B-C50C-407E-A947-70E740481C1C}">
                <a14:useLocalDpi xmlns:a14="http://schemas.microsoft.com/office/drawing/2010/main" val="0"/>
              </a:ext>
            </a:extLst>
          </a:blip>
          <a:srcRect t="27314" b="6407"/>
          <a:stretch/>
        </p:blipFill>
        <p:spPr>
          <a:xfrm>
            <a:off x="4437632" y="3781425"/>
            <a:ext cx="2772184" cy="2449809"/>
          </a:xfrm>
          <a:prstGeom prst="rect">
            <a:avLst/>
          </a:prstGeom>
        </p:spPr>
      </p:pic>
      <p:sp>
        <p:nvSpPr>
          <p:cNvPr id="9" name="ZoneTexte 8">
            <a:extLst>
              <a:ext uri="{FF2B5EF4-FFF2-40B4-BE49-F238E27FC236}">
                <a16:creationId xmlns:a16="http://schemas.microsoft.com/office/drawing/2014/main" id="{16638B07-5733-D0B3-5B21-E053AD547C3C}"/>
              </a:ext>
            </a:extLst>
          </p:cNvPr>
          <p:cNvSpPr txBox="1"/>
          <p:nvPr/>
        </p:nvSpPr>
        <p:spPr>
          <a:xfrm>
            <a:off x="2847975" y="5604652"/>
            <a:ext cx="1727317" cy="646331"/>
          </a:xfrm>
          <a:prstGeom prst="rect">
            <a:avLst/>
          </a:prstGeom>
          <a:noFill/>
        </p:spPr>
        <p:txBody>
          <a:bodyPr wrap="square" rtlCol="0">
            <a:spAutoFit/>
          </a:bodyPr>
          <a:lstStyle/>
          <a:p>
            <a:pPr algn="ctr"/>
            <a:r>
              <a:rPr lang="en-CA" dirty="0"/>
              <a:t>S-140 detector model</a:t>
            </a:r>
            <a:endParaRPr lang="fr-CA" dirty="0"/>
          </a:p>
        </p:txBody>
      </p:sp>
      <p:sp>
        <p:nvSpPr>
          <p:cNvPr id="10" name="Date Placeholder 9">
            <a:extLst>
              <a:ext uri="{FF2B5EF4-FFF2-40B4-BE49-F238E27FC236}">
                <a16:creationId xmlns:a16="http://schemas.microsoft.com/office/drawing/2014/main" id="{1713A5D0-F58F-691F-1A59-E62CE35A016E}"/>
              </a:ext>
            </a:extLst>
          </p:cNvPr>
          <p:cNvSpPr>
            <a:spLocks noGrp="1"/>
          </p:cNvSpPr>
          <p:nvPr>
            <p:ph type="dt" sz="half" idx="10"/>
          </p:nvPr>
        </p:nvSpPr>
        <p:spPr/>
        <p:txBody>
          <a:bodyPr/>
          <a:lstStyle/>
          <a:p>
            <a:r>
              <a:rPr lang="en-US"/>
              <a:t>2024-02-18</a:t>
            </a:r>
            <a:endParaRPr lang="en-US" dirty="0"/>
          </a:p>
        </p:txBody>
      </p:sp>
      <p:sp>
        <p:nvSpPr>
          <p:cNvPr id="11" name="Footer Placeholder 10">
            <a:extLst>
              <a:ext uri="{FF2B5EF4-FFF2-40B4-BE49-F238E27FC236}">
                <a16:creationId xmlns:a16="http://schemas.microsoft.com/office/drawing/2014/main" id="{E7E69EFF-29BA-60A8-1EC5-D34C9E7BE4BB}"/>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12" name="Slide Number Placeholder 11">
            <a:extLst>
              <a:ext uri="{FF2B5EF4-FFF2-40B4-BE49-F238E27FC236}">
                <a16:creationId xmlns:a16="http://schemas.microsoft.com/office/drawing/2014/main" id="{1EA2C10F-8F82-16F9-7CAE-3D8B461F8CC4}"/>
              </a:ext>
            </a:extLst>
          </p:cNvPr>
          <p:cNvSpPr>
            <a:spLocks noGrp="1"/>
          </p:cNvSpPr>
          <p:nvPr>
            <p:ph type="sldNum" sz="quarter" idx="12"/>
          </p:nvPr>
        </p:nvSpPr>
        <p:spPr/>
        <p:txBody>
          <a:bodyPr/>
          <a:lstStyle/>
          <a:p>
            <a:fld id="{48F63A3B-78C7-47BE-AE5E-E10140E04643}" type="slidenum">
              <a:rPr lang="en-US" smtClean="0"/>
              <a:pPr/>
              <a:t>3</a:t>
            </a:fld>
            <a:r>
              <a:rPr lang="en-US"/>
              <a:t>/15</a:t>
            </a:r>
            <a:endParaRPr lang="en-US" dirty="0"/>
          </a:p>
        </p:txBody>
      </p:sp>
    </p:spTree>
    <p:extLst>
      <p:ext uri="{BB962C8B-B14F-4D97-AF65-F5344CB8AC3E}">
        <p14:creationId xmlns:p14="http://schemas.microsoft.com/office/powerpoint/2010/main" val="3927051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D6C1D1-717B-FBE3-E9B4-C98289D26CC4}"/>
              </a:ext>
            </a:extLst>
          </p:cNvPr>
          <p:cNvSpPr>
            <a:spLocks noGrp="1"/>
          </p:cNvSpPr>
          <p:nvPr>
            <p:ph type="title"/>
          </p:nvPr>
        </p:nvSpPr>
        <p:spPr/>
        <p:txBody>
          <a:bodyPr/>
          <a:lstStyle/>
          <a:p>
            <a:pPr>
              <a:lnSpc>
                <a:spcPct val="100000"/>
              </a:lnSpc>
            </a:pPr>
            <a:r>
              <a:rPr lang="en-CA" sz="2800" dirty="0"/>
              <a:t>How an SPC works:</a:t>
            </a:r>
          </a:p>
        </p:txBody>
      </p:sp>
      <p:pic>
        <p:nvPicPr>
          <p:cNvPr id="4" name="Picture 6">
            <a:extLst>
              <a:ext uri="{FF2B5EF4-FFF2-40B4-BE49-F238E27FC236}">
                <a16:creationId xmlns:a16="http://schemas.microsoft.com/office/drawing/2014/main" id="{2D7AB0EA-BC87-C3D7-161E-693F6D88EAAA}"/>
              </a:ext>
            </a:extLst>
          </p:cNvPr>
          <p:cNvPicPr>
            <a:picLocks noChangeAspect="1"/>
          </p:cNvPicPr>
          <p:nvPr/>
        </p:nvPicPr>
        <p:blipFill>
          <a:blip r:embed="rId2"/>
          <a:stretch>
            <a:fillRect/>
          </a:stretch>
        </p:blipFill>
        <p:spPr>
          <a:xfrm>
            <a:off x="5892398" y="1196758"/>
            <a:ext cx="5731022" cy="5000338"/>
          </a:xfrm>
          <a:prstGeom prst="rect">
            <a:avLst/>
          </a:prstGeom>
        </p:spPr>
      </p:pic>
      <p:sp>
        <p:nvSpPr>
          <p:cNvPr id="8" name="ZoneTexte 7">
            <a:extLst>
              <a:ext uri="{FF2B5EF4-FFF2-40B4-BE49-F238E27FC236}">
                <a16:creationId xmlns:a16="http://schemas.microsoft.com/office/drawing/2014/main" id="{0538326F-0032-0E78-D560-E03491B0E5B1}"/>
              </a:ext>
            </a:extLst>
          </p:cNvPr>
          <p:cNvSpPr txBox="1"/>
          <p:nvPr/>
        </p:nvSpPr>
        <p:spPr>
          <a:xfrm>
            <a:off x="6998242" y="5840714"/>
            <a:ext cx="4401105" cy="369332"/>
          </a:xfrm>
          <a:prstGeom prst="rect">
            <a:avLst/>
          </a:prstGeom>
          <a:noFill/>
        </p:spPr>
        <p:txBody>
          <a:bodyPr wrap="square">
            <a:spAutoFit/>
          </a:bodyPr>
          <a:lstStyle/>
          <a:p>
            <a:r>
              <a:rPr lang="fr-CA" dirty="0" err="1">
                <a:hlinkClick r:id="rId3" tooltip="Persistent link using digital object identifier"/>
              </a:rPr>
              <a:t>doi</a:t>
            </a:r>
            <a:r>
              <a:rPr lang="fr-CA" dirty="0">
                <a:hlinkClick r:id="rId3" tooltip="Persistent link using digital object identifier"/>
              </a:rPr>
              <a:t>: 10.1016/j.nima.2019.162390</a:t>
            </a:r>
            <a:endParaRPr lang="fr-CA" dirty="0"/>
          </a:p>
        </p:txBody>
      </p:sp>
      <p:sp>
        <p:nvSpPr>
          <p:cNvPr id="9" name="Espace réservé du contenu 5">
            <a:extLst>
              <a:ext uri="{FF2B5EF4-FFF2-40B4-BE49-F238E27FC236}">
                <a16:creationId xmlns:a16="http://schemas.microsoft.com/office/drawing/2014/main" id="{E98AA3E5-7DE0-DF26-E1A7-B1C9E1B104A3}"/>
              </a:ext>
            </a:extLst>
          </p:cNvPr>
          <p:cNvSpPr>
            <a:spLocks noGrp="1"/>
          </p:cNvSpPr>
          <p:nvPr>
            <p:ph idx="1"/>
          </p:nvPr>
        </p:nvSpPr>
        <p:spPr>
          <a:xfrm>
            <a:off x="481631" y="1354150"/>
            <a:ext cx="5018729" cy="4822813"/>
          </a:xfrm>
        </p:spPr>
        <p:txBody>
          <a:bodyPr/>
          <a:lstStyle/>
          <a:p>
            <a:pPr marL="342900" indent="-342900">
              <a:lnSpc>
                <a:spcPct val="150000"/>
              </a:lnSpc>
              <a:buFont typeface="+mj-lt"/>
              <a:buAutoNum type="arabicPeriod"/>
            </a:pPr>
            <a:r>
              <a:rPr lang="en-CA" sz="2000" dirty="0">
                <a:latin typeface="+mn-lt"/>
              </a:rPr>
              <a:t>Nuclear or electronic recoil causes ionization of the gas.</a:t>
            </a:r>
          </a:p>
          <a:p>
            <a:pPr marL="342900" indent="-342900">
              <a:lnSpc>
                <a:spcPct val="150000"/>
              </a:lnSpc>
              <a:buFont typeface="+mj-lt"/>
              <a:buAutoNum type="arabicPeriod"/>
            </a:pPr>
            <a:r>
              <a:rPr lang="en-CA" sz="2000" dirty="0">
                <a:latin typeface="+mn-lt"/>
              </a:rPr>
              <a:t>Primary electrons drift towards the central anode.</a:t>
            </a:r>
          </a:p>
          <a:p>
            <a:pPr marL="342900" indent="-342900">
              <a:lnSpc>
                <a:spcPct val="150000"/>
              </a:lnSpc>
              <a:buFont typeface="+mj-lt"/>
              <a:buAutoNum type="arabicPeriod"/>
            </a:pPr>
            <a:r>
              <a:rPr lang="en-CA" sz="2000" dirty="0">
                <a:latin typeface="+mn-lt"/>
              </a:rPr>
              <a:t>Townsend avalanche near the anode amplifies the signal.</a:t>
            </a:r>
          </a:p>
          <a:p>
            <a:pPr marL="342900" indent="-342900">
              <a:lnSpc>
                <a:spcPct val="150000"/>
              </a:lnSpc>
              <a:buFont typeface="+mj-lt"/>
              <a:buAutoNum type="arabicPeriod"/>
            </a:pPr>
            <a:r>
              <a:rPr lang="en-CA" sz="2000" dirty="0">
                <a:latin typeface="+mn-lt"/>
              </a:rPr>
              <a:t>Drifting secondary ions induce a current on the anode.</a:t>
            </a:r>
          </a:p>
        </p:txBody>
      </p:sp>
      <p:sp>
        <p:nvSpPr>
          <p:cNvPr id="5" name="Date Placeholder 4">
            <a:extLst>
              <a:ext uri="{FF2B5EF4-FFF2-40B4-BE49-F238E27FC236}">
                <a16:creationId xmlns:a16="http://schemas.microsoft.com/office/drawing/2014/main" id="{ABB9B0F3-0979-375F-CFCF-37E45564A899}"/>
              </a:ext>
            </a:extLst>
          </p:cNvPr>
          <p:cNvSpPr>
            <a:spLocks noGrp="1"/>
          </p:cNvSpPr>
          <p:nvPr>
            <p:ph type="dt" sz="half" idx="10"/>
          </p:nvPr>
        </p:nvSpPr>
        <p:spPr/>
        <p:txBody>
          <a:bodyPr/>
          <a:lstStyle/>
          <a:p>
            <a:r>
              <a:rPr lang="en-US"/>
              <a:t>2024-02-18</a:t>
            </a:r>
            <a:endParaRPr lang="en-US" dirty="0"/>
          </a:p>
        </p:txBody>
      </p:sp>
      <p:sp>
        <p:nvSpPr>
          <p:cNvPr id="6" name="Footer Placeholder 5">
            <a:extLst>
              <a:ext uri="{FF2B5EF4-FFF2-40B4-BE49-F238E27FC236}">
                <a16:creationId xmlns:a16="http://schemas.microsoft.com/office/drawing/2014/main" id="{A5DA8FE5-CF5C-39EA-EF6F-E746CE4FC854}"/>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7" name="Slide Number Placeholder 6">
            <a:extLst>
              <a:ext uri="{FF2B5EF4-FFF2-40B4-BE49-F238E27FC236}">
                <a16:creationId xmlns:a16="http://schemas.microsoft.com/office/drawing/2014/main" id="{E5567644-A261-F0DC-5EC6-BC404536B579}"/>
              </a:ext>
            </a:extLst>
          </p:cNvPr>
          <p:cNvSpPr>
            <a:spLocks noGrp="1"/>
          </p:cNvSpPr>
          <p:nvPr>
            <p:ph type="sldNum" sz="quarter" idx="12"/>
          </p:nvPr>
        </p:nvSpPr>
        <p:spPr/>
        <p:txBody>
          <a:bodyPr/>
          <a:lstStyle/>
          <a:p>
            <a:fld id="{48F63A3B-78C7-47BE-AE5E-E10140E04643}" type="slidenum">
              <a:rPr lang="en-US" smtClean="0"/>
              <a:pPr/>
              <a:t>4</a:t>
            </a:fld>
            <a:r>
              <a:rPr lang="en-US"/>
              <a:t>/15</a:t>
            </a:r>
            <a:endParaRPr lang="en-US" dirty="0"/>
          </a:p>
        </p:txBody>
      </p:sp>
    </p:spTree>
    <p:extLst>
      <p:ext uri="{BB962C8B-B14F-4D97-AF65-F5344CB8AC3E}">
        <p14:creationId xmlns:p14="http://schemas.microsoft.com/office/powerpoint/2010/main" val="1876767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1CFF2D-7812-F376-05DB-268A0999985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5D1E992-4D87-3D96-7494-357974018A71}"/>
              </a:ext>
            </a:extLst>
          </p:cNvPr>
          <p:cNvSpPr>
            <a:spLocks noGrp="1"/>
          </p:cNvSpPr>
          <p:nvPr>
            <p:ph type="title"/>
          </p:nvPr>
        </p:nvSpPr>
        <p:spPr/>
        <p:txBody>
          <a:bodyPr>
            <a:normAutofit/>
          </a:bodyPr>
          <a:lstStyle/>
          <a:p>
            <a:r>
              <a:rPr lang="en-US" dirty="0"/>
              <a:t>Sensor: </a:t>
            </a:r>
            <a:r>
              <a:rPr lang="en-US" i="1" dirty="0" err="1"/>
              <a:t>achinos</a:t>
            </a:r>
            <a:endParaRPr lang="en-CA" i="1" dirty="0"/>
          </a:p>
        </p:txBody>
      </p:sp>
      <p:sp>
        <p:nvSpPr>
          <p:cNvPr id="7" name="Espace réservé du contenu 6">
            <a:extLst>
              <a:ext uri="{FF2B5EF4-FFF2-40B4-BE49-F238E27FC236}">
                <a16:creationId xmlns:a16="http://schemas.microsoft.com/office/drawing/2014/main" id="{57D0A7E7-F0FA-DC89-199D-EE663A846E62}"/>
              </a:ext>
            </a:extLst>
          </p:cNvPr>
          <p:cNvSpPr>
            <a:spLocks noGrp="1"/>
          </p:cNvSpPr>
          <p:nvPr>
            <p:ph idx="1"/>
          </p:nvPr>
        </p:nvSpPr>
        <p:spPr>
          <a:xfrm>
            <a:off x="838200" y="1354150"/>
            <a:ext cx="7635705" cy="4822813"/>
          </a:xfrm>
        </p:spPr>
        <p:txBody>
          <a:bodyPr/>
          <a:lstStyle/>
          <a:p>
            <a:pPr>
              <a:lnSpc>
                <a:spcPct val="100000"/>
              </a:lnSpc>
            </a:pPr>
            <a:r>
              <a:rPr lang="en-CA" sz="1800" dirty="0">
                <a:latin typeface="+mn-lt"/>
              </a:rPr>
              <a:t>NEWS-G now uses a multi-anode sensor that can achieve high gain while keeping a strong electric field at a high radius.</a:t>
            </a:r>
          </a:p>
          <a:p>
            <a:pPr>
              <a:lnSpc>
                <a:spcPct val="100000"/>
              </a:lnSpc>
            </a:pPr>
            <a:r>
              <a:rPr lang="en-CA" sz="1800" dirty="0">
                <a:latin typeface="+mn-lt"/>
              </a:rPr>
              <a:t>The sensor is divided in two channels connecting the anodes of each hemisphere. </a:t>
            </a:r>
          </a:p>
          <a:p>
            <a:pPr>
              <a:lnSpc>
                <a:spcPct val="100000"/>
              </a:lnSpc>
            </a:pPr>
            <a:r>
              <a:rPr lang="en-CA" sz="1800" dirty="0">
                <a:latin typeface="+mn-lt"/>
              </a:rPr>
              <a:t>A signal on one channel induces a negative signal on the other one (Shockley-</a:t>
            </a:r>
            <a:r>
              <a:rPr lang="en-CA" sz="1800" dirty="0" err="1">
                <a:latin typeface="+mn-lt"/>
              </a:rPr>
              <a:t>Ramo</a:t>
            </a:r>
            <a:r>
              <a:rPr lang="en-CA" sz="1800" dirty="0">
                <a:latin typeface="+mn-lt"/>
              </a:rPr>
              <a:t> effect).</a:t>
            </a:r>
          </a:p>
          <a:p>
            <a:pPr>
              <a:lnSpc>
                <a:spcPct val="100000"/>
              </a:lnSpc>
            </a:pPr>
            <a:r>
              <a:rPr lang="en-CA" sz="1800" dirty="0">
                <a:latin typeface="+mn-lt"/>
              </a:rPr>
              <a:t>About 2/3 of the volume leads to the south anodes, due to the effect of the rod on the electric field.</a:t>
            </a:r>
          </a:p>
        </p:txBody>
      </p:sp>
      <p:pic>
        <p:nvPicPr>
          <p:cNvPr id="6" name="Image 5">
            <a:extLst>
              <a:ext uri="{FF2B5EF4-FFF2-40B4-BE49-F238E27FC236}">
                <a16:creationId xmlns:a16="http://schemas.microsoft.com/office/drawing/2014/main" id="{FA2F38E8-34B8-29C7-B01E-3139E56528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7895" y="4044404"/>
            <a:ext cx="3740568" cy="2739431"/>
          </a:xfrm>
          <a:prstGeom prst="rect">
            <a:avLst/>
          </a:prstGeom>
        </p:spPr>
      </p:pic>
      <p:sp>
        <p:nvSpPr>
          <p:cNvPr id="12" name="ZoneTexte 11">
            <a:extLst>
              <a:ext uri="{FF2B5EF4-FFF2-40B4-BE49-F238E27FC236}">
                <a16:creationId xmlns:a16="http://schemas.microsoft.com/office/drawing/2014/main" id="{C8C6341F-4007-CE09-541F-E439D821E344}"/>
              </a:ext>
            </a:extLst>
          </p:cNvPr>
          <p:cNvSpPr txBox="1"/>
          <p:nvPr/>
        </p:nvSpPr>
        <p:spPr>
          <a:xfrm>
            <a:off x="4481100" y="3775652"/>
            <a:ext cx="3692604" cy="338554"/>
          </a:xfrm>
          <a:prstGeom prst="rect">
            <a:avLst/>
          </a:prstGeom>
          <a:noFill/>
        </p:spPr>
        <p:txBody>
          <a:bodyPr wrap="square">
            <a:spAutoFit/>
          </a:bodyPr>
          <a:lstStyle/>
          <a:p>
            <a:r>
              <a:rPr lang="fr-CA" sz="1600" dirty="0">
                <a:effectLst/>
                <a:hlinkClick r:id="rId3"/>
              </a:rPr>
              <a:t>doi:10.1088/1742-6596/2156/1/012059</a:t>
            </a:r>
            <a:endParaRPr lang="fr-CA" sz="1600" dirty="0"/>
          </a:p>
        </p:txBody>
      </p:sp>
      <p:sp>
        <p:nvSpPr>
          <p:cNvPr id="14" name="ZoneTexte 13">
            <a:extLst>
              <a:ext uri="{FF2B5EF4-FFF2-40B4-BE49-F238E27FC236}">
                <a16:creationId xmlns:a16="http://schemas.microsoft.com/office/drawing/2014/main" id="{D0735D44-6AF7-C65D-6E2C-1160E06B7F97}"/>
              </a:ext>
            </a:extLst>
          </p:cNvPr>
          <p:cNvSpPr txBox="1"/>
          <p:nvPr/>
        </p:nvSpPr>
        <p:spPr>
          <a:xfrm>
            <a:off x="9332651" y="953960"/>
            <a:ext cx="2259764" cy="369332"/>
          </a:xfrm>
          <a:prstGeom prst="rect">
            <a:avLst/>
          </a:prstGeom>
          <a:noFill/>
        </p:spPr>
        <p:txBody>
          <a:bodyPr wrap="square">
            <a:spAutoFit/>
          </a:bodyPr>
          <a:lstStyle/>
          <a:p>
            <a:r>
              <a:rPr lang="fr-CA" dirty="0">
                <a:hlinkClick r:id="rId4"/>
              </a:rPr>
              <a:t>arXiv:2301.05183</a:t>
            </a:r>
            <a:r>
              <a:rPr lang="fr-CA" dirty="0"/>
              <a:t> </a:t>
            </a:r>
          </a:p>
        </p:txBody>
      </p:sp>
      <p:pic>
        <p:nvPicPr>
          <p:cNvPr id="4" name="Image 3">
            <a:extLst>
              <a:ext uri="{FF2B5EF4-FFF2-40B4-BE49-F238E27FC236}">
                <a16:creationId xmlns:a16="http://schemas.microsoft.com/office/drawing/2014/main" id="{22A1A805-6802-178F-EB14-A07362AA0086}"/>
              </a:ext>
            </a:extLst>
          </p:cNvPr>
          <p:cNvPicPr>
            <a:picLocks noChangeAspect="1"/>
          </p:cNvPicPr>
          <p:nvPr/>
        </p:nvPicPr>
        <p:blipFill>
          <a:blip r:embed="rId5"/>
          <a:stretch>
            <a:fillRect/>
          </a:stretch>
        </p:blipFill>
        <p:spPr>
          <a:xfrm>
            <a:off x="184901" y="4044405"/>
            <a:ext cx="3918137" cy="2673750"/>
          </a:xfrm>
          <a:prstGeom prst="rect">
            <a:avLst/>
          </a:prstGeom>
        </p:spPr>
      </p:pic>
      <p:grpSp>
        <p:nvGrpSpPr>
          <p:cNvPr id="8" name="Groupe 4">
            <a:extLst>
              <a:ext uri="{FF2B5EF4-FFF2-40B4-BE49-F238E27FC236}">
                <a16:creationId xmlns:a16="http://schemas.microsoft.com/office/drawing/2014/main" id="{08359922-2FC0-CD2D-96DB-4F8E9D2781A3}"/>
              </a:ext>
            </a:extLst>
          </p:cNvPr>
          <p:cNvGrpSpPr/>
          <p:nvPr/>
        </p:nvGrpSpPr>
        <p:grpSpPr>
          <a:xfrm>
            <a:off x="8622791" y="1889405"/>
            <a:ext cx="3518470" cy="2739431"/>
            <a:chOff x="3714750" y="1581150"/>
            <a:chExt cx="4762500" cy="3695700"/>
          </a:xfrm>
        </p:grpSpPr>
        <p:pic>
          <p:nvPicPr>
            <p:cNvPr id="9" name="Picture 2">
              <a:extLst>
                <a:ext uri="{FF2B5EF4-FFF2-40B4-BE49-F238E27FC236}">
                  <a16:creationId xmlns:a16="http://schemas.microsoft.com/office/drawing/2014/main" id="{2CB604B4-EAB6-9A66-1B73-CD8F66792D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14750" y="1581150"/>
              <a:ext cx="4762500" cy="36957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B00CE0E0-847B-6DD3-6471-2A30CC90101A}"/>
                </a:ext>
              </a:extLst>
            </p:cNvPr>
            <p:cNvSpPr/>
            <p:nvPr/>
          </p:nvSpPr>
          <p:spPr>
            <a:xfrm>
              <a:off x="3714750" y="5135880"/>
              <a:ext cx="569595" cy="14097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3" name="ZoneTexte 9">
            <a:extLst>
              <a:ext uri="{FF2B5EF4-FFF2-40B4-BE49-F238E27FC236}">
                <a16:creationId xmlns:a16="http://schemas.microsoft.com/office/drawing/2014/main" id="{FB7FB5BE-3C84-EF3F-746B-1CF8B0006775}"/>
              </a:ext>
            </a:extLst>
          </p:cNvPr>
          <p:cNvSpPr txBox="1"/>
          <p:nvPr/>
        </p:nvSpPr>
        <p:spPr>
          <a:xfrm>
            <a:off x="8728364" y="4784436"/>
            <a:ext cx="3149600" cy="646331"/>
          </a:xfrm>
          <a:prstGeom prst="rect">
            <a:avLst/>
          </a:prstGeom>
          <a:noFill/>
        </p:spPr>
        <p:txBody>
          <a:bodyPr wrap="square" rtlCol="0">
            <a:spAutoFit/>
          </a:bodyPr>
          <a:lstStyle/>
          <a:p>
            <a:r>
              <a:rPr lang="en-CA" dirty="0"/>
              <a:t>Only pure south events were kept as candidate events.</a:t>
            </a:r>
          </a:p>
        </p:txBody>
      </p:sp>
      <p:pic>
        <p:nvPicPr>
          <p:cNvPr id="5" name="Image 4">
            <a:extLst>
              <a:ext uri="{FF2B5EF4-FFF2-40B4-BE49-F238E27FC236}">
                <a16:creationId xmlns:a16="http://schemas.microsoft.com/office/drawing/2014/main" id="{95C978DA-D664-6F93-3161-880A796FDE39}"/>
              </a:ext>
            </a:extLst>
          </p:cNvPr>
          <p:cNvPicPr>
            <a:picLocks noChangeAspect="1"/>
          </p:cNvPicPr>
          <p:nvPr/>
        </p:nvPicPr>
        <p:blipFill rotWithShape="1">
          <a:blip r:embed="rId7"/>
          <a:srcRect l="8706" t="5790" r="11235" b="48162"/>
          <a:stretch/>
        </p:blipFill>
        <p:spPr>
          <a:xfrm rot="10800000">
            <a:off x="3651" y="3987053"/>
            <a:ext cx="1561863" cy="1424730"/>
          </a:xfrm>
          <a:prstGeom prst="rect">
            <a:avLst/>
          </a:prstGeom>
        </p:spPr>
      </p:pic>
      <p:sp>
        <p:nvSpPr>
          <p:cNvPr id="11" name="Date Placeholder 10">
            <a:extLst>
              <a:ext uri="{FF2B5EF4-FFF2-40B4-BE49-F238E27FC236}">
                <a16:creationId xmlns:a16="http://schemas.microsoft.com/office/drawing/2014/main" id="{12DFAC65-2E31-F669-BA78-D7097EA09067}"/>
              </a:ext>
            </a:extLst>
          </p:cNvPr>
          <p:cNvSpPr>
            <a:spLocks noGrp="1"/>
          </p:cNvSpPr>
          <p:nvPr>
            <p:ph type="dt" sz="half" idx="10"/>
          </p:nvPr>
        </p:nvSpPr>
        <p:spPr/>
        <p:txBody>
          <a:bodyPr/>
          <a:lstStyle/>
          <a:p>
            <a:r>
              <a:rPr lang="en-US"/>
              <a:t>2024-02-18</a:t>
            </a:r>
            <a:endParaRPr lang="en-US" dirty="0"/>
          </a:p>
        </p:txBody>
      </p:sp>
      <p:sp>
        <p:nvSpPr>
          <p:cNvPr id="16" name="Slide Number Placeholder 15">
            <a:extLst>
              <a:ext uri="{FF2B5EF4-FFF2-40B4-BE49-F238E27FC236}">
                <a16:creationId xmlns:a16="http://schemas.microsoft.com/office/drawing/2014/main" id="{678E7C95-AF9C-E04E-CBBA-24DAF0E85BDE}"/>
              </a:ext>
            </a:extLst>
          </p:cNvPr>
          <p:cNvSpPr>
            <a:spLocks noGrp="1"/>
          </p:cNvSpPr>
          <p:nvPr>
            <p:ph type="sldNum" sz="quarter" idx="12"/>
          </p:nvPr>
        </p:nvSpPr>
        <p:spPr/>
        <p:txBody>
          <a:bodyPr/>
          <a:lstStyle/>
          <a:p>
            <a:fld id="{48F63A3B-78C7-47BE-AE5E-E10140E04643}" type="slidenum">
              <a:rPr lang="en-US" smtClean="0"/>
              <a:pPr/>
              <a:t>5</a:t>
            </a:fld>
            <a:r>
              <a:rPr lang="en-US"/>
              <a:t>/15</a:t>
            </a:r>
            <a:endParaRPr lang="en-US" dirty="0"/>
          </a:p>
        </p:txBody>
      </p:sp>
    </p:spTree>
    <p:extLst>
      <p:ext uri="{BB962C8B-B14F-4D97-AF65-F5344CB8AC3E}">
        <p14:creationId xmlns:p14="http://schemas.microsoft.com/office/powerpoint/2010/main" val="878289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6C6331B-BADC-B441-2845-2D66F2FF71AD}"/>
              </a:ext>
            </a:extLst>
          </p:cNvPr>
          <p:cNvSpPr/>
          <p:nvPr/>
        </p:nvSpPr>
        <p:spPr>
          <a:xfrm>
            <a:off x="7720314" y="76782"/>
            <a:ext cx="4471686" cy="87812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re 1">
            <a:extLst>
              <a:ext uri="{FF2B5EF4-FFF2-40B4-BE49-F238E27FC236}">
                <a16:creationId xmlns:a16="http://schemas.microsoft.com/office/drawing/2014/main" id="{868D186C-6033-88EE-79BD-7A4025DB8B86}"/>
              </a:ext>
            </a:extLst>
          </p:cNvPr>
          <p:cNvSpPr>
            <a:spLocks noGrp="1"/>
          </p:cNvSpPr>
          <p:nvPr>
            <p:ph type="title"/>
          </p:nvPr>
        </p:nvSpPr>
        <p:spPr>
          <a:xfrm>
            <a:off x="1165684" y="76782"/>
            <a:ext cx="6613125" cy="977222"/>
          </a:xfrm>
        </p:spPr>
        <p:txBody>
          <a:bodyPr>
            <a:normAutofit fontScale="90000"/>
          </a:bodyPr>
          <a:lstStyle/>
          <a:p>
            <a:r>
              <a:rPr lang="en-CA" dirty="0"/>
              <a:t>Shielding and data taking with S140</a:t>
            </a:r>
            <a:endParaRPr lang="fr-CA" dirty="0"/>
          </a:p>
        </p:txBody>
      </p:sp>
      <p:sp>
        <p:nvSpPr>
          <p:cNvPr id="3" name="Espace réservé du contenu 2">
            <a:extLst>
              <a:ext uri="{FF2B5EF4-FFF2-40B4-BE49-F238E27FC236}">
                <a16:creationId xmlns:a16="http://schemas.microsoft.com/office/drawing/2014/main" id="{D386E11B-302A-B9A4-A439-F65669A19790}"/>
              </a:ext>
            </a:extLst>
          </p:cNvPr>
          <p:cNvSpPr>
            <a:spLocks noGrp="1"/>
          </p:cNvSpPr>
          <p:nvPr>
            <p:ph idx="1"/>
          </p:nvPr>
        </p:nvSpPr>
        <p:spPr>
          <a:xfrm>
            <a:off x="838200" y="1207570"/>
            <a:ext cx="6777147" cy="4822813"/>
          </a:xfrm>
        </p:spPr>
        <p:txBody>
          <a:bodyPr/>
          <a:lstStyle/>
          <a:p>
            <a:pPr>
              <a:lnSpc>
                <a:spcPct val="100000"/>
              </a:lnSpc>
            </a:pPr>
            <a:r>
              <a:rPr lang="en-CA" sz="1800" dirty="0">
                <a:latin typeface="+mn-lt"/>
              </a:rPr>
              <a:t>The sphere is made of C10100 copper, with the inner 0.5 mm being electroformed ultra-pure copper.</a:t>
            </a:r>
          </a:p>
          <a:p>
            <a:pPr>
              <a:lnSpc>
                <a:spcPct val="100000"/>
              </a:lnSpc>
            </a:pPr>
            <a:r>
              <a:rPr lang="en-CA" sz="1800" dirty="0">
                <a:latin typeface="+mn-lt"/>
              </a:rPr>
              <a:t>Lead, archeological lead and polyethylene (PE) make the shielding, although a temporary water shield was used at the LSM.</a:t>
            </a:r>
            <a:endParaRPr lang="fr-CA" sz="1800" dirty="0">
              <a:latin typeface="+mn-lt"/>
            </a:endParaRPr>
          </a:p>
          <a:p>
            <a:pPr>
              <a:lnSpc>
                <a:spcPct val="100000"/>
              </a:lnSpc>
            </a:pPr>
            <a:r>
              <a:rPr lang="en-CA" sz="1800" dirty="0">
                <a:latin typeface="+mn-lt"/>
              </a:rPr>
              <a:t>10 days of physics data taken in 135 mbar of CH</a:t>
            </a:r>
            <a:r>
              <a:rPr lang="en-CA" sz="1800" baseline="-25000" dirty="0">
                <a:latin typeface="+mn-lt"/>
              </a:rPr>
              <a:t>4</a:t>
            </a:r>
            <a:r>
              <a:rPr lang="en-CA" sz="1800" dirty="0">
                <a:latin typeface="+mn-lt"/>
              </a:rPr>
              <a:t> at the LSM before the detector was shipped to SNOLAB.</a:t>
            </a:r>
          </a:p>
        </p:txBody>
      </p:sp>
      <p:pic>
        <p:nvPicPr>
          <p:cNvPr id="5" name="Image 4">
            <a:extLst>
              <a:ext uri="{FF2B5EF4-FFF2-40B4-BE49-F238E27FC236}">
                <a16:creationId xmlns:a16="http://schemas.microsoft.com/office/drawing/2014/main" id="{76241F2A-F310-291B-EA46-05055A1F56CC}"/>
              </a:ext>
            </a:extLst>
          </p:cNvPr>
          <p:cNvPicPr>
            <a:picLocks noChangeAspect="1"/>
          </p:cNvPicPr>
          <p:nvPr/>
        </p:nvPicPr>
        <p:blipFill>
          <a:blip r:embed="rId2"/>
          <a:stretch>
            <a:fillRect/>
          </a:stretch>
        </p:blipFill>
        <p:spPr>
          <a:xfrm>
            <a:off x="7778809" y="2314191"/>
            <a:ext cx="4309560" cy="3473300"/>
          </a:xfrm>
          <a:prstGeom prst="rect">
            <a:avLst/>
          </a:prstGeom>
        </p:spPr>
      </p:pic>
      <p:pic>
        <p:nvPicPr>
          <p:cNvPr id="11" name="Image 10">
            <a:extLst>
              <a:ext uri="{FF2B5EF4-FFF2-40B4-BE49-F238E27FC236}">
                <a16:creationId xmlns:a16="http://schemas.microsoft.com/office/drawing/2014/main" id="{4E69FF51-8203-98CB-ED54-33398872D2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8810" y="144836"/>
            <a:ext cx="4309560" cy="2114558"/>
          </a:xfrm>
          <a:prstGeom prst="rect">
            <a:avLst/>
          </a:prstGeom>
        </p:spPr>
      </p:pic>
      <p:grpSp>
        <p:nvGrpSpPr>
          <p:cNvPr id="9" name="Groupe 8">
            <a:extLst>
              <a:ext uri="{FF2B5EF4-FFF2-40B4-BE49-F238E27FC236}">
                <a16:creationId xmlns:a16="http://schemas.microsoft.com/office/drawing/2014/main" id="{36204ED9-8F6B-062A-AD96-BA9A1A56C7F1}"/>
              </a:ext>
            </a:extLst>
          </p:cNvPr>
          <p:cNvGrpSpPr/>
          <p:nvPr/>
        </p:nvGrpSpPr>
        <p:grpSpPr>
          <a:xfrm>
            <a:off x="347789" y="3291986"/>
            <a:ext cx="5927323" cy="3499554"/>
            <a:chOff x="599585" y="2608510"/>
            <a:chExt cx="6171118" cy="3643493"/>
          </a:xfrm>
        </p:grpSpPr>
        <p:pic>
          <p:nvPicPr>
            <p:cNvPr id="4" name="Image 3">
              <a:extLst>
                <a:ext uri="{FF2B5EF4-FFF2-40B4-BE49-F238E27FC236}">
                  <a16:creationId xmlns:a16="http://schemas.microsoft.com/office/drawing/2014/main" id="{212791BC-8193-4BC5-C44E-5E3E5D5811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499" y="2743200"/>
              <a:ext cx="6040204" cy="3508803"/>
            </a:xfrm>
            <a:prstGeom prst="rect">
              <a:avLst/>
            </a:prstGeom>
          </p:spPr>
        </p:pic>
        <p:pic>
          <p:nvPicPr>
            <p:cNvPr id="8" name="Image 7">
              <a:extLst>
                <a:ext uri="{FF2B5EF4-FFF2-40B4-BE49-F238E27FC236}">
                  <a16:creationId xmlns:a16="http://schemas.microsoft.com/office/drawing/2014/main" id="{8808F05E-D41D-8C3F-0C3E-AD9A516698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9585" y="2608510"/>
              <a:ext cx="1390984" cy="925939"/>
            </a:xfrm>
            <a:prstGeom prst="rect">
              <a:avLst/>
            </a:prstGeom>
          </p:spPr>
        </p:pic>
      </p:grpSp>
      <p:pic>
        <p:nvPicPr>
          <p:cNvPr id="12" name="Image 11">
            <a:extLst>
              <a:ext uri="{FF2B5EF4-FFF2-40B4-BE49-F238E27FC236}">
                <a16:creationId xmlns:a16="http://schemas.microsoft.com/office/drawing/2014/main" id="{9B7E8D92-9648-43DF-CCAB-7A1157AA07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097087" y="5117832"/>
            <a:ext cx="991282" cy="668133"/>
          </a:xfrm>
          <a:prstGeom prst="rect">
            <a:avLst/>
          </a:prstGeom>
        </p:spPr>
      </p:pic>
      <p:sp>
        <p:nvSpPr>
          <p:cNvPr id="7" name="ZoneTexte 6">
            <a:extLst>
              <a:ext uri="{FF2B5EF4-FFF2-40B4-BE49-F238E27FC236}">
                <a16:creationId xmlns:a16="http://schemas.microsoft.com/office/drawing/2014/main" id="{2D352732-208A-2BCE-2853-E4F72A6C4745}"/>
              </a:ext>
            </a:extLst>
          </p:cNvPr>
          <p:cNvSpPr txBox="1"/>
          <p:nvPr/>
        </p:nvSpPr>
        <p:spPr>
          <a:xfrm>
            <a:off x="411387" y="6233558"/>
            <a:ext cx="3814189" cy="584775"/>
          </a:xfrm>
          <a:prstGeom prst="rect">
            <a:avLst/>
          </a:prstGeom>
          <a:noFill/>
        </p:spPr>
        <p:txBody>
          <a:bodyPr wrap="square">
            <a:spAutoFit/>
          </a:bodyPr>
          <a:lstStyle/>
          <a:p>
            <a:r>
              <a:rPr lang="en-CA" sz="1600" dirty="0"/>
              <a:t>SNOLAB detector paper</a:t>
            </a:r>
            <a:br>
              <a:rPr lang="en-CA" sz="1600" dirty="0"/>
            </a:br>
            <a:r>
              <a:rPr lang="en-CA" sz="1600" dirty="0">
                <a:hlinkClick r:id="rId7"/>
              </a:rPr>
              <a:t>doi:10.1088/1748-0221/18/02/T02005</a:t>
            </a:r>
            <a:endParaRPr lang="en-CA" sz="1600" dirty="0"/>
          </a:p>
        </p:txBody>
      </p:sp>
      <p:sp>
        <p:nvSpPr>
          <p:cNvPr id="10" name="Date Placeholder 9">
            <a:extLst>
              <a:ext uri="{FF2B5EF4-FFF2-40B4-BE49-F238E27FC236}">
                <a16:creationId xmlns:a16="http://schemas.microsoft.com/office/drawing/2014/main" id="{ED8572B4-8A16-98A2-652D-503F3FB25DEB}"/>
              </a:ext>
            </a:extLst>
          </p:cNvPr>
          <p:cNvSpPr>
            <a:spLocks noGrp="1"/>
          </p:cNvSpPr>
          <p:nvPr>
            <p:ph type="dt" sz="half" idx="10"/>
          </p:nvPr>
        </p:nvSpPr>
        <p:spPr/>
        <p:txBody>
          <a:bodyPr/>
          <a:lstStyle/>
          <a:p>
            <a:r>
              <a:rPr lang="en-US"/>
              <a:t>2024-02-18</a:t>
            </a:r>
            <a:endParaRPr lang="en-US" dirty="0"/>
          </a:p>
        </p:txBody>
      </p:sp>
      <p:sp>
        <p:nvSpPr>
          <p:cNvPr id="13" name="Footer Placeholder 12">
            <a:extLst>
              <a:ext uri="{FF2B5EF4-FFF2-40B4-BE49-F238E27FC236}">
                <a16:creationId xmlns:a16="http://schemas.microsoft.com/office/drawing/2014/main" id="{C0D29994-DC5B-91BD-596E-0AC8A8C639BD}"/>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14" name="Slide Number Placeholder 13">
            <a:extLst>
              <a:ext uri="{FF2B5EF4-FFF2-40B4-BE49-F238E27FC236}">
                <a16:creationId xmlns:a16="http://schemas.microsoft.com/office/drawing/2014/main" id="{5FA78161-40DB-F0D6-D8D3-D029EFB67FB3}"/>
              </a:ext>
            </a:extLst>
          </p:cNvPr>
          <p:cNvSpPr>
            <a:spLocks noGrp="1"/>
          </p:cNvSpPr>
          <p:nvPr>
            <p:ph type="sldNum" sz="quarter" idx="12"/>
          </p:nvPr>
        </p:nvSpPr>
        <p:spPr/>
        <p:txBody>
          <a:bodyPr/>
          <a:lstStyle/>
          <a:p>
            <a:fld id="{48F63A3B-78C7-47BE-AE5E-E10140E04643}" type="slidenum">
              <a:rPr lang="en-US" smtClean="0"/>
              <a:pPr/>
              <a:t>6</a:t>
            </a:fld>
            <a:r>
              <a:rPr lang="en-US"/>
              <a:t>/15</a:t>
            </a:r>
            <a:endParaRPr lang="en-US" dirty="0"/>
          </a:p>
        </p:txBody>
      </p:sp>
    </p:spTree>
    <p:extLst>
      <p:ext uri="{BB962C8B-B14F-4D97-AF65-F5344CB8AC3E}">
        <p14:creationId xmlns:p14="http://schemas.microsoft.com/office/powerpoint/2010/main" val="3163013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A1C7C5B-E517-DF57-7989-02E1716E1959}"/>
              </a:ext>
            </a:extLst>
          </p:cNvPr>
          <p:cNvSpPr/>
          <p:nvPr/>
        </p:nvSpPr>
        <p:spPr>
          <a:xfrm>
            <a:off x="7720314" y="76782"/>
            <a:ext cx="4471686" cy="87812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p:txBody>
          <a:bodyPr>
            <a:normAutofit/>
          </a:bodyPr>
          <a:lstStyle/>
          <a:p>
            <a:r>
              <a:rPr lang="en-CA" dirty="0"/>
              <a:t>Calibration</a:t>
            </a:r>
            <a:endParaRPr lang="fr-CA" dirty="0"/>
          </a:p>
        </p:txBody>
      </p:sp>
      <p:pic>
        <p:nvPicPr>
          <p:cNvPr id="10" name="Image 9">
            <a:extLst>
              <a:ext uri="{FF2B5EF4-FFF2-40B4-BE49-F238E27FC236}">
                <a16:creationId xmlns:a16="http://schemas.microsoft.com/office/drawing/2014/main" id="{5F5B3C31-6A30-9D83-D883-72ABC983E9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9466" y="346262"/>
            <a:ext cx="3574815" cy="2689490"/>
          </a:xfrm>
          <a:prstGeom prst="rect">
            <a:avLst/>
          </a:prstGeom>
        </p:spPr>
      </p:pic>
      <p:sp>
        <p:nvSpPr>
          <p:cNvPr id="6" name="Espace réservé du contenu 3">
            <a:extLst>
              <a:ext uri="{FF2B5EF4-FFF2-40B4-BE49-F238E27FC236}">
                <a16:creationId xmlns:a16="http://schemas.microsoft.com/office/drawing/2014/main" id="{5924132B-73EA-18B4-7D9C-4760B6F8AFE0}"/>
              </a:ext>
            </a:extLst>
          </p:cNvPr>
          <p:cNvSpPr txBox="1">
            <a:spLocks/>
          </p:cNvSpPr>
          <p:nvPr/>
        </p:nvSpPr>
        <p:spPr>
          <a:xfrm>
            <a:off x="838200" y="1354150"/>
            <a:ext cx="7381266" cy="48228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CA" sz="1800" dirty="0">
                <a:cs typeface="Arial" panose="020B0604020202020204" pitchFamily="34" charset="0"/>
              </a:rPr>
              <a:t>A UV laser is directed at the inner copper surface of the sphere and releases electrons through the photoelectric effect. The UV light also goes to a photodetector so the laser events can be tagged as a control.</a:t>
            </a:r>
            <a:endParaRPr lang="fr-CA" sz="1800" dirty="0">
              <a:cs typeface="Arial" panose="020B0604020202020204" pitchFamily="34" charset="0"/>
            </a:endParaRPr>
          </a:p>
        </p:txBody>
      </p:sp>
      <p:sp>
        <p:nvSpPr>
          <p:cNvPr id="3" name="Date Placeholder 2">
            <a:extLst>
              <a:ext uri="{FF2B5EF4-FFF2-40B4-BE49-F238E27FC236}">
                <a16:creationId xmlns:a16="http://schemas.microsoft.com/office/drawing/2014/main" id="{95A9F7CD-7BF8-3150-B4BA-9B3287658E76}"/>
              </a:ext>
            </a:extLst>
          </p:cNvPr>
          <p:cNvSpPr>
            <a:spLocks noGrp="1"/>
          </p:cNvSpPr>
          <p:nvPr>
            <p:ph type="dt" sz="half" idx="10"/>
          </p:nvPr>
        </p:nvSpPr>
        <p:spPr/>
        <p:txBody>
          <a:bodyPr/>
          <a:lstStyle/>
          <a:p>
            <a:r>
              <a:rPr lang="en-US"/>
              <a:t>2024-02-18</a:t>
            </a:r>
            <a:endParaRPr lang="en-US" dirty="0"/>
          </a:p>
        </p:txBody>
      </p:sp>
      <p:sp>
        <p:nvSpPr>
          <p:cNvPr id="4" name="Footer Placeholder 3">
            <a:extLst>
              <a:ext uri="{FF2B5EF4-FFF2-40B4-BE49-F238E27FC236}">
                <a16:creationId xmlns:a16="http://schemas.microsoft.com/office/drawing/2014/main" id="{0A3484C3-1E0E-138F-2DF6-3507A57D7208}"/>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5" name="Slide Number Placeholder 4">
            <a:extLst>
              <a:ext uri="{FF2B5EF4-FFF2-40B4-BE49-F238E27FC236}">
                <a16:creationId xmlns:a16="http://schemas.microsoft.com/office/drawing/2014/main" id="{793D62E8-386B-BB01-F351-199B65E1E9A2}"/>
              </a:ext>
            </a:extLst>
          </p:cNvPr>
          <p:cNvSpPr>
            <a:spLocks noGrp="1"/>
          </p:cNvSpPr>
          <p:nvPr>
            <p:ph type="sldNum" sz="quarter" idx="12"/>
          </p:nvPr>
        </p:nvSpPr>
        <p:spPr/>
        <p:txBody>
          <a:bodyPr/>
          <a:lstStyle/>
          <a:p>
            <a:fld id="{48F63A3B-78C7-47BE-AE5E-E10140E04643}" type="slidenum">
              <a:rPr lang="en-US" smtClean="0"/>
              <a:pPr/>
              <a:t>7</a:t>
            </a:fld>
            <a:r>
              <a:rPr lang="en-US"/>
              <a:t>/15</a:t>
            </a:r>
            <a:endParaRPr lang="en-US" dirty="0"/>
          </a:p>
        </p:txBody>
      </p:sp>
    </p:spTree>
    <p:extLst>
      <p:ext uri="{BB962C8B-B14F-4D97-AF65-F5344CB8AC3E}">
        <p14:creationId xmlns:p14="http://schemas.microsoft.com/office/powerpoint/2010/main" val="187121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AB5DF29-E48F-7EDD-7171-F07073E949D9}"/>
              </a:ext>
            </a:extLst>
          </p:cNvPr>
          <p:cNvSpPr/>
          <p:nvPr/>
        </p:nvSpPr>
        <p:spPr>
          <a:xfrm>
            <a:off x="7720314" y="76782"/>
            <a:ext cx="4471686" cy="87812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p:txBody>
          <a:bodyPr>
            <a:normAutofit/>
          </a:bodyPr>
          <a:lstStyle/>
          <a:p>
            <a:r>
              <a:rPr lang="en-CA" dirty="0"/>
              <a:t>Calibration</a:t>
            </a:r>
            <a:endParaRPr lang="fr-CA" dirty="0"/>
          </a:p>
        </p:txBody>
      </p:sp>
      <p:pic>
        <p:nvPicPr>
          <p:cNvPr id="7" name="Image 6">
            <a:extLst>
              <a:ext uri="{FF2B5EF4-FFF2-40B4-BE49-F238E27FC236}">
                <a16:creationId xmlns:a16="http://schemas.microsoft.com/office/drawing/2014/main" id="{0A3D4F5D-4892-B399-B027-123948C86DDF}"/>
              </a:ext>
            </a:extLst>
          </p:cNvPr>
          <p:cNvPicPr>
            <a:picLocks noChangeAspect="1"/>
          </p:cNvPicPr>
          <p:nvPr/>
        </p:nvPicPr>
        <p:blipFill>
          <a:blip r:embed="rId2"/>
          <a:stretch>
            <a:fillRect/>
          </a:stretch>
        </p:blipFill>
        <p:spPr>
          <a:xfrm>
            <a:off x="8219466" y="3111896"/>
            <a:ext cx="3846989" cy="2574977"/>
          </a:xfrm>
          <a:prstGeom prst="rect">
            <a:avLst/>
          </a:prstGeom>
        </p:spPr>
      </p:pic>
      <p:pic>
        <p:nvPicPr>
          <p:cNvPr id="10" name="Image 9">
            <a:extLst>
              <a:ext uri="{FF2B5EF4-FFF2-40B4-BE49-F238E27FC236}">
                <a16:creationId xmlns:a16="http://schemas.microsoft.com/office/drawing/2014/main" id="{5F5B3C31-6A30-9D83-D883-72ABC983E9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9466" y="346262"/>
            <a:ext cx="3574815" cy="2689490"/>
          </a:xfrm>
          <a:prstGeom prst="rect">
            <a:avLst/>
          </a:prstGeom>
        </p:spPr>
      </p:pic>
      <p:sp>
        <p:nvSpPr>
          <p:cNvPr id="3" name="ZoneTexte 2">
            <a:extLst>
              <a:ext uri="{FF2B5EF4-FFF2-40B4-BE49-F238E27FC236}">
                <a16:creationId xmlns:a16="http://schemas.microsoft.com/office/drawing/2014/main" id="{9B6EB16C-150C-477D-6E69-378E773D6FBB}"/>
              </a:ext>
            </a:extLst>
          </p:cNvPr>
          <p:cNvSpPr txBox="1"/>
          <p:nvPr/>
        </p:nvSpPr>
        <p:spPr>
          <a:xfrm>
            <a:off x="8913795" y="4095489"/>
            <a:ext cx="665353" cy="400110"/>
          </a:xfrm>
          <a:prstGeom prst="rect">
            <a:avLst/>
          </a:prstGeom>
          <a:noFill/>
        </p:spPr>
        <p:txBody>
          <a:bodyPr wrap="square" rtlCol="0">
            <a:spAutoFit/>
          </a:bodyPr>
          <a:lstStyle/>
          <a:p>
            <a:pPr algn="ctr"/>
            <a:r>
              <a:rPr lang="en-CA" sz="1000" dirty="0"/>
              <a:t>270 eV peak</a:t>
            </a:r>
          </a:p>
        </p:txBody>
      </p:sp>
      <p:sp>
        <p:nvSpPr>
          <p:cNvPr id="6" name="ZoneTexte 5">
            <a:extLst>
              <a:ext uri="{FF2B5EF4-FFF2-40B4-BE49-F238E27FC236}">
                <a16:creationId xmlns:a16="http://schemas.microsoft.com/office/drawing/2014/main" id="{96717EAB-DBA7-8DBB-8858-AB30569A1D5B}"/>
              </a:ext>
            </a:extLst>
          </p:cNvPr>
          <p:cNvSpPr txBox="1"/>
          <p:nvPr/>
        </p:nvSpPr>
        <p:spPr>
          <a:xfrm>
            <a:off x="10286422" y="4236090"/>
            <a:ext cx="665353" cy="400110"/>
          </a:xfrm>
          <a:prstGeom prst="rect">
            <a:avLst/>
          </a:prstGeom>
          <a:noFill/>
        </p:spPr>
        <p:txBody>
          <a:bodyPr wrap="square" rtlCol="0">
            <a:spAutoFit/>
          </a:bodyPr>
          <a:lstStyle/>
          <a:p>
            <a:pPr algn="ctr"/>
            <a:r>
              <a:rPr lang="en-CA" sz="1000" dirty="0"/>
              <a:t>2.8 keV peak</a:t>
            </a:r>
          </a:p>
        </p:txBody>
      </p:sp>
      <p:sp>
        <p:nvSpPr>
          <p:cNvPr id="8" name="ZoneTexte 7">
            <a:extLst>
              <a:ext uri="{FF2B5EF4-FFF2-40B4-BE49-F238E27FC236}">
                <a16:creationId xmlns:a16="http://schemas.microsoft.com/office/drawing/2014/main" id="{66E5A1FE-BD2C-BC10-F4BE-95D286018183}"/>
              </a:ext>
            </a:extLst>
          </p:cNvPr>
          <p:cNvSpPr txBox="1"/>
          <p:nvPr/>
        </p:nvSpPr>
        <p:spPr>
          <a:xfrm>
            <a:off x="8780523" y="5650837"/>
            <a:ext cx="3271943" cy="307777"/>
          </a:xfrm>
          <a:prstGeom prst="rect">
            <a:avLst/>
          </a:prstGeom>
          <a:noFill/>
        </p:spPr>
        <p:txBody>
          <a:bodyPr wrap="square">
            <a:spAutoFit/>
          </a:bodyPr>
          <a:lstStyle/>
          <a:p>
            <a:r>
              <a:rPr lang="fr-CA" sz="1400" dirty="0">
                <a:effectLst/>
                <a:hlinkClick r:id="rId4"/>
              </a:rPr>
              <a:t>doi:10.1088/1742-6596/2156/1/012059</a:t>
            </a:r>
            <a:endParaRPr lang="fr-CA" sz="1400" dirty="0"/>
          </a:p>
        </p:txBody>
      </p:sp>
      <p:sp>
        <p:nvSpPr>
          <p:cNvPr id="11" name="Espace réservé du contenu 3">
            <a:extLst>
              <a:ext uri="{FF2B5EF4-FFF2-40B4-BE49-F238E27FC236}">
                <a16:creationId xmlns:a16="http://schemas.microsoft.com/office/drawing/2014/main" id="{A3779A4A-23F1-40F3-D573-E4A4D270756A}"/>
              </a:ext>
            </a:extLst>
          </p:cNvPr>
          <p:cNvSpPr txBox="1">
            <a:spLocks/>
          </p:cNvSpPr>
          <p:nvPr/>
        </p:nvSpPr>
        <p:spPr>
          <a:xfrm>
            <a:off x="838200" y="1354150"/>
            <a:ext cx="7381266" cy="48228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CA" sz="1800" dirty="0">
                <a:cs typeface="Arial" panose="020B0604020202020204" pitchFamily="34" charset="0"/>
              </a:rPr>
              <a:t>A UV laser is directed at the inner copper surface of the sphere and releases electrons through the photoelectric effect. The UV light also goes to a photodetector so the laser events can be tagged as a control.</a:t>
            </a:r>
            <a:endParaRPr lang="fr-CA" sz="1800" dirty="0">
              <a:cs typeface="Arial" panose="020B0604020202020204" pitchFamily="34" charset="0"/>
            </a:endParaRPr>
          </a:p>
          <a:p>
            <a:pPr>
              <a:lnSpc>
                <a:spcPct val="100000"/>
              </a:lnSpc>
            </a:pPr>
            <a:r>
              <a:rPr lang="en-CA" sz="1800" dirty="0">
                <a:cs typeface="Arial" panose="020B0604020202020204" pitchFamily="34" charset="0"/>
              </a:rPr>
              <a:t>Some argon-37 is released inside the sphere, and the gas diffuses in the whole volume. This isotope is radioactive and has two peaks that enable energy calibration, as well as ionisation and attachment parametrization .</a:t>
            </a:r>
            <a:endParaRPr lang="en-CA" sz="1800" dirty="0"/>
          </a:p>
        </p:txBody>
      </p:sp>
      <p:sp>
        <p:nvSpPr>
          <p:cNvPr id="4" name="Date Placeholder 3">
            <a:extLst>
              <a:ext uri="{FF2B5EF4-FFF2-40B4-BE49-F238E27FC236}">
                <a16:creationId xmlns:a16="http://schemas.microsoft.com/office/drawing/2014/main" id="{F0E13894-82B7-F974-ACDD-133B4C100AF7}"/>
              </a:ext>
            </a:extLst>
          </p:cNvPr>
          <p:cNvSpPr>
            <a:spLocks noGrp="1"/>
          </p:cNvSpPr>
          <p:nvPr>
            <p:ph type="dt" sz="half" idx="10"/>
          </p:nvPr>
        </p:nvSpPr>
        <p:spPr/>
        <p:txBody>
          <a:bodyPr/>
          <a:lstStyle/>
          <a:p>
            <a:r>
              <a:rPr lang="en-US"/>
              <a:t>2024-02-18</a:t>
            </a:r>
            <a:endParaRPr lang="en-US" dirty="0"/>
          </a:p>
        </p:txBody>
      </p:sp>
      <p:sp>
        <p:nvSpPr>
          <p:cNvPr id="5" name="Footer Placeholder 4">
            <a:extLst>
              <a:ext uri="{FF2B5EF4-FFF2-40B4-BE49-F238E27FC236}">
                <a16:creationId xmlns:a16="http://schemas.microsoft.com/office/drawing/2014/main" id="{CA1EFE4A-84A8-7816-7BCC-FF641BFBFC5E}"/>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9" name="Slide Number Placeholder 8">
            <a:extLst>
              <a:ext uri="{FF2B5EF4-FFF2-40B4-BE49-F238E27FC236}">
                <a16:creationId xmlns:a16="http://schemas.microsoft.com/office/drawing/2014/main" id="{B55CCAB9-1F6E-836F-2300-494592BC2469}"/>
              </a:ext>
            </a:extLst>
          </p:cNvPr>
          <p:cNvSpPr>
            <a:spLocks noGrp="1"/>
          </p:cNvSpPr>
          <p:nvPr>
            <p:ph type="sldNum" sz="quarter" idx="12"/>
          </p:nvPr>
        </p:nvSpPr>
        <p:spPr/>
        <p:txBody>
          <a:bodyPr/>
          <a:lstStyle/>
          <a:p>
            <a:fld id="{48F63A3B-78C7-47BE-AE5E-E10140E04643}" type="slidenum">
              <a:rPr lang="en-US" smtClean="0"/>
              <a:pPr/>
              <a:t>8</a:t>
            </a:fld>
            <a:r>
              <a:rPr lang="en-US"/>
              <a:t>/15</a:t>
            </a:r>
            <a:endParaRPr lang="en-US" dirty="0"/>
          </a:p>
        </p:txBody>
      </p:sp>
    </p:spTree>
    <p:extLst>
      <p:ext uri="{BB962C8B-B14F-4D97-AF65-F5344CB8AC3E}">
        <p14:creationId xmlns:p14="http://schemas.microsoft.com/office/powerpoint/2010/main" val="1906510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7E4F12-20A2-D16C-1DE5-46065263226E}"/>
              </a:ext>
            </a:extLst>
          </p:cNvPr>
          <p:cNvSpPr/>
          <p:nvPr/>
        </p:nvSpPr>
        <p:spPr>
          <a:xfrm>
            <a:off x="7720314" y="76782"/>
            <a:ext cx="4471686" cy="87812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p:txBody>
          <a:bodyPr>
            <a:normAutofit/>
          </a:bodyPr>
          <a:lstStyle/>
          <a:p>
            <a:r>
              <a:rPr lang="en-CA" dirty="0"/>
              <a:t>Calibration</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idx="1"/>
          </p:nvPr>
        </p:nvSpPr>
        <p:spPr>
          <a:xfrm>
            <a:off x="838200" y="1354150"/>
            <a:ext cx="7381266" cy="4822813"/>
          </a:xfrm>
        </p:spPr>
        <p:txBody>
          <a:bodyPr/>
          <a:lstStyle/>
          <a:p>
            <a:pPr>
              <a:lnSpc>
                <a:spcPct val="100000"/>
              </a:lnSpc>
            </a:pPr>
            <a:r>
              <a:rPr lang="en-CA" sz="1800" dirty="0">
                <a:latin typeface="+mn-lt"/>
                <a:cs typeface="Arial" panose="020B0604020202020204" pitchFamily="34" charset="0"/>
              </a:rPr>
              <a:t>A UV laser is directed at the inner copper surface of the sphere and releases electrons through the photoelectric effect. The UV light also goes to a photodetector so the laser events can be tagged as a control.</a:t>
            </a:r>
            <a:endParaRPr lang="fr-CA" sz="1800" dirty="0">
              <a:latin typeface="+mn-lt"/>
              <a:cs typeface="Arial" panose="020B0604020202020204" pitchFamily="34" charset="0"/>
            </a:endParaRPr>
          </a:p>
          <a:p>
            <a:pPr>
              <a:lnSpc>
                <a:spcPct val="100000"/>
              </a:lnSpc>
            </a:pPr>
            <a:r>
              <a:rPr lang="en-CA" sz="1800" dirty="0">
                <a:latin typeface="+mn-lt"/>
                <a:cs typeface="Arial" panose="020B0604020202020204" pitchFamily="34" charset="0"/>
              </a:rPr>
              <a:t>Some argon-37 is released inside the sphere, and the gas diffuses in the whole volume. This isotope is radioactive and has two peaks that enable energy calibration, as well as ionisation and attachment parametrization .</a:t>
            </a:r>
            <a:endParaRPr lang="en-CA" sz="1800" dirty="0">
              <a:latin typeface="+mn-lt"/>
            </a:endParaRPr>
          </a:p>
          <a:p>
            <a:pPr>
              <a:lnSpc>
                <a:spcPct val="100000"/>
              </a:lnSpc>
            </a:pPr>
            <a:r>
              <a:rPr lang="en-CA" sz="1800" dirty="0">
                <a:latin typeface="+mn-lt"/>
              </a:rPr>
              <a:t>The quenching factor was </a:t>
            </a:r>
            <a:r>
              <a:rPr lang="en-CA" sz="1800" dirty="0">
                <a:latin typeface="+mn-lt"/>
                <a:hlinkClick r:id="rId2"/>
              </a:rPr>
              <a:t>measured</a:t>
            </a:r>
            <a:br>
              <a:rPr lang="en-CA" sz="1800" dirty="0">
                <a:latin typeface="+mn-lt"/>
                <a:hlinkClick r:id="rId2"/>
              </a:rPr>
            </a:br>
            <a:r>
              <a:rPr lang="en-CA" sz="1800" dirty="0">
                <a:latin typeface="+mn-lt"/>
                <a:hlinkClick r:id="rId2"/>
              </a:rPr>
              <a:t>at COMIMAC</a:t>
            </a:r>
            <a:r>
              <a:rPr lang="en-CA" sz="1800" dirty="0">
                <a:latin typeface="+mn-lt"/>
              </a:rPr>
              <a:t> as well as </a:t>
            </a:r>
            <a:r>
              <a:rPr lang="en-CA" sz="1800" dirty="0">
                <a:latin typeface="+mn-lt"/>
                <a:hlinkClick r:id="rId3"/>
              </a:rPr>
              <a:t>obtained</a:t>
            </a:r>
            <a:br>
              <a:rPr lang="en-CA" sz="1800" dirty="0">
                <a:latin typeface="+mn-lt"/>
                <a:hlinkClick r:id="rId3"/>
              </a:rPr>
            </a:br>
            <a:r>
              <a:rPr lang="en-CA" sz="1800" dirty="0">
                <a:latin typeface="+mn-lt"/>
                <a:hlinkClick r:id="rId3"/>
              </a:rPr>
              <a:t>from literature W-values</a:t>
            </a:r>
            <a:r>
              <a:rPr lang="en-CA" sz="1800" dirty="0">
                <a:latin typeface="+mn-lt"/>
              </a:rPr>
              <a:t>.</a:t>
            </a:r>
            <a:endParaRPr lang="fr-CA" sz="1800" dirty="0">
              <a:latin typeface="+mn-lt"/>
            </a:endParaRPr>
          </a:p>
        </p:txBody>
      </p:sp>
      <p:pic>
        <p:nvPicPr>
          <p:cNvPr id="7" name="Image 6">
            <a:extLst>
              <a:ext uri="{FF2B5EF4-FFF2-40B4-BE49-F238E27FC236}">
                <a16:creationId xmlns:a16="http://schemas.microsoft.com/office/drawing/2014/main" id="{0A3D4F5D-4892-B399-B027-123948C86DDF}"/>
              </a:ext>
            </a:extLst>
          </p:cNvPr>
          <p:cNvPicPr>
            <a:picLocks noChangeAspect="1"/>
          </p:cNvPicPr>
          <p:nvPr/>
        </p:nvPicPr>
        <p:blipFill>
          <a:blip r:embed="rId4"/>
          <a:stretch>
            <a:fillRect/>
          </a:stretch>
        </p:blipFill>
        <p:spPr>
          <a:xfrm>
            <a:off x="8219466" y="3111896"/>
            <a:ext cx="3846989" cy="2574977"/>
          </a:xfrm>
          <a:prstGeom prst="rect">
            <a:avLst/>
          </a:prstGeom>
        </p:spPr>
      </p:pic>
      <p:pic>
        <p:nvPicPr>
          <p:cNvPr id="10" name="Image 9">
            <a:extLst>
              <a:ext uri="{FF2B5EF4-FFF2-40B4-BE49-F238E27FC236}">
                <a16:creationId xmlns:a16="http://schemas.microsoft.com/office/drawing/2014/main" id="{5F5B3C31-6A30-9D83-D883-72ABC983E9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19466" y="346262"/>
            <a:ext cx="3574815" cy="2689490"/>
          </a:xfrm>
          <a:prstGeom prst="rect">
            <a:avLst/>
          </a:prstGeom>
        </p:spPr>
      </p:pic>
      <p:sp>
        <p:nvSpPr>
          <p:cNvPr id="3" name="ZoneTexte 2">
            <a:extLst>
              <a:ext uri="{FF2B5EF4-FFF2-40B4-BE49-F238E27FC236}">
                <a16:creationId xmlns:a16="http://schemas.microsoft.com/office/drawing/2014/main" id="{9B6EB16C-150C-477D-6E69-378E773D6FBB}"/>
              </a:ext>
            </a:extLst>
          </p:cNvPr>
          <p:cNvSpPr txBox="1"/>
          <p:nvPr/>
        </p:nvSpPr>
        <p:spPr>
          <a:xfrm>
            <a:off x="8913795" y="4095489"/>
            <a:ext cx="665353" cy="400110"/>
          </a:xfrm>
          <a:prstGeom prst="rect">
            <a:avLst/>
          </a:prstGeom>
          <a:noFill/>
        </p:spPr>
        <p:txBody>
          <a:bodyPr wrap="square" rtlCol="0">
            <a:spAutoFit/>
          </a:bodyPr>
          <a:lstStyle/>
          <a:p>
            <a:pPr algn="ctr"/>
            <a:r>
              <a:rPr lang="en-CA" sz="1000" dirty="0"/>
              <a:t>270 eV peak</a:t>
            </a:r>
          </a:p>
        </p:txBody>
      </p:sp>
      <p:sp>
        <p:nvSpPr>
          <p:cNvPr id="6" name="ZoneTexte 5">
            <a:extLst>
              <a:ext uri="{FF2B5EF4-FFF2-40B4-BE49-F238E27FC236}">
                <a16:creationId xmlns:a16="http://schemas.microsoft.com/office/drawing/2014/main" id="{96717EAB-DBA7-8DBB-8858-AB30569A1D5B}"/>
              </a:ext>
            </a:extLst>
          </p:cNvPr>
          <p:cNvSpPr txBox="1"/>
          <p:nvPr/>
        </p:nvSpPr>
        <p:spPr>
          <a:xfrm>
            <a:off x="10286422" y="4236090"/>
            <a:ext cx="665353" cy="400110"/>
          </a:xfrm>
          <a:prstGeom prst="rect">
            <a:avLst/>
          </a:prstGeom>
          <a:noFill/>
        </p:spPr>
        <p:txBody>
          <a:bodyPr wrap="square" rtlCol="0">
            <a:spAutoFit/>
          </a:bodyPr>
          <a:lstStyle/>
          <a:p>
            <a:pPr algn="ctr"/>
            <a:r>
              <a:rPr lang="en-CA" sz="1000" dirty="0"/>
              <a:t>2.8 keV peak</a:t>
            </a:r>
          </a:p>
        </p:txBody>
      </p:sp>
      <p:sp>
        <p:nvSpPr>
          <p:cNvPr id="8" name="ZoneTexte 7">
            <a:extLst>
              <a:ext uri="{FF2B5EF4-FFF2-40B4-BE49-F238E27FC236}">
                <a16:creationId xmlns:a16="http://schemas.microsoft.com/office/drawing/2014/main" id="{66E5A1FE-BD2C-BC10-F4BE-95D286018183}"/>
              </a:ext>
            </a:extLst>
          </p:cNvPr>
          <p:cNvSpPr txBox="1"/>
          <p:nvPr/>
        </p:nvSpPr>
        <p:spPr>
          <a:xfrm>
            <a:off x="8780523" y="5650837"/>
            <a:ext cx="3271943" cy="307777"/>
          </a:xfrm>
          <a:prstGeom prst="rect">
            <a:avLst/>
          </a:prstGeom>
          <a:noFill/>
        </p:spPr>
        <p:txBody>
          <a:bodyPr wrap="square">
            <a:spAutoFit/>
          </a:bodyPr>
          <a:lstStyle/>
          <a:p>
            <a:r>
              <a:rPr lang="fr-CA" sz="1400" dirty="0">
                <a:effectLst/>
                <a:hlinkClick r:id="rId6"/>
              </a:rPr>
              <a:t>doi:10.1088/1742-6596/2156/1/012059</a:t>
            </a:r>
            <a:endParaRPr lang="fr-CA" sz="1400" dirty="0"/>
          </a:p>
        </p:txBody>
      </p:sp>
      <p:pic>
        <p:nvPicPr>
          <p:cNvPr id="12" name="Image 11" descr="Une image contenant texte, diagramme, ligne, capture d’écran&#10;&#10;Description générée automatiquement">
            <a:extLst>
              <a:ext uri="{FF2B5EF4-FFF2-40B4-BE49-F238E27FC236}">
                <a16:creationId xmlns:a16="http://schemas.microsoft.com/office/drawing/2014/main" id="{A526C189-6F0B-A8C3-FB41-557CED523B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4765" y="4302695"/>
            <a:ext cx="3164384" cy="2201027"/>
          </a:xfrm>
          <a:prstGeom prst="rect">
            <a:avLst/>
          </a:prstGeom>
        </p:spPr>
      </p:pic>
      <p:sp>
        <p:nvSpPr>
          <p:cNvPr id="13" name="ZoneTexte 12">
            <a:extLst>
              <a:ext uri="{FF2B5EF4-FFF2-40B4-BE49-F238E27FC236}">
                <a16:creationId xmlns:a16="http://schemas.microsoft.com/office/drawing/2014/main" id="{AC807EEA-F85D-9441-0E41-2343046B3AD3}"/>
              </a:ext>
            </a:extLst>
          </p:cNvPr>
          <p:cNvSpPr txBox="1"/>
          <p:nvPr/>
        </p:nvSpPr>
        <p:spPr>
          <a:xfrm>
            <a:off x="3895418" y="6201434"/>
            <a:ext cx="4235057" cy="307777"/>
          </a:xfrm>
          <a:prstGeom prst="rect">
            <a:avLst/>
          </a:prstGeom>
          <a:noFill/>
        </p:spPr>
        <p:txBody>
          <a:bodyPr wrap="square">
            <a:spAutoFit/>
          </a:bodyPr>
          <a:lstStyle/>
          <a:p>
            <a:r>
              <a:rPr lang="en-CA" sz="1400" dirty="0">
                <a:hlinkClick r:id="rId2"/>
              </a:rPr>
              <a:t>doi:10.1140/</a:t>
            </a:r>
            <a:r>
              <a:rPr lang="en-CA" sz="1400" dirty="0" err="1">
                <a:hlinkClick r:id="rId2"/>
              </a:rPr>
              <a:t>epjc</a:t>
            </a:r>
            <a:r>
              <a:rPr lang="en-CA" sz="1400" dirty="0">
                <a:hlinkClick r:id="rId2"/>
              </a:rPr>
              <a:t>/s10052-022-11063-9</a:t>
            </a:r>
            <a:endParaRPr lang="fr-CA" sz="1400" dirty="0"/>
          </a:p>
        </p:txBody>
      </p:sp>
      <p:pic>
        <p:nvPicPr>
          <p:cNvPr id="11" name="Image 10">
            <a:extLst>
              <a:ext uri="{FF2B5EF4-FFF2-40B4-BE49-F238E27FC236}">
                <a16:creationId xmlns:a16="http://schemas.microsoft.com/office/drawing/2014/main" id="{AD581847-5980-9D20-84F1-E5980F0D1179}"/>
              </a:ext>
            </a:extLst>
          </p:cNvPr>
          <p:cNvPicPr>
            <a:picLocks noChangeAspect="1"/>
          </p:cNvPicPr>
          <p:nvPr/>
        </p:nvPicPr>
        <p:blipFill>
          <a:blip r:embed="rId8"/>
          <a:stretch>
            <a:fillRect/>
          </a:stretch>
        </p:blipFill>
        <p:spPr>
          <a:xfrm>
            <a:off x="4564346" y="3352060"/>
            <a:ext cx="3731245" cy="2643075"/>
          </a:xfrm>
          <a:prstGeom prst="rect">
            <a:avLst/>
          </a:prstGeom>
        </p:spPr>
      </p:pic>
      <p:sp>
        <p:nvSpPr>
          <p:cNvPr id="5" name="Date Placeholder 4">
            <a:extLst>
              <a:ext uri="{FF2B5EF4-FFF2-40B4-BE49-F238E27FC236}">
                <a16:creationId xmlns:a16="http://schemas.microsoft.com/office/drawing/2014/main" id="{000EC97D-DD32-704E-2F59-8F4F00814D2D}"/>
              </a:ext>
            </a:extLst>
          </p:cNvPr>
          <p:cNvSpPr>
            <a:spLocks noGrp="1"/>
          </p:cNvSpPr>
          <p:nvPr>
            <p:ph type="dt" sz="half" idx="10"/>
          </p:nvPr>
        </p:nvSpPr>
        <p:spPr/>
        <p:txBody>
          <a:bodyPr/>
          <a:lstStyle/>
          <a:p>
            <a:r>
              <a:rPr lang="en-US"/>
              <a:t>2024-02-18</a:t>
            </a:r>
            <a:endParaRPr lang="en-US" dirty="0"/>
          </a:p>
        </p:txBody>
      </p:sp>
      <p:sp>
        <p:nvSpPr>
          <p:cNvPr id="9" name="Footer Placeholder 8">
            <a:extLst>
              <a:ext uri="{FF2B5EF4-FFF2-40B4-BE49-F238E27FC236}">
                <a16:creationId xmlns:a16="http://schemas.microsoft.com/office/drawing/2014/main" id="{F296DA17-23F7-4961-89CB-F74A0EA6C7EC}"/>
              </a:ext>
            </a:extLst>
          </p:cNvPr>
          <p:cNvSpPr>
            <a:spLocks noGrp="1"/>
          </p:cNvSpPr>
          <p:nvPr>
            <p:ph type="ftr" sz="quarter" idx="11"/>
          </p:nvPr>
        </p:nvSpPr>
        <p:spPr/>
        <p:txBody>
          <a:bodyPr/>
          <a:lstStyle/>
          <a:p>
            <a:r>
              <a:rPr lang="en-US"/>
              <a:t>DM search with NEWS-G</a:t>
            </a:r>
          </a:p>
          <a:p>
            <a:r>
              <a:rPr lang="en-US"/>
              <a:t>Philippe Gros, Queen's U</a:t>
            </a:r>
            <a:endParaRPr lang="en-US" dirty="0"/>
          </a:p>
        </p:txBody>
      </p:sp>
      <p:sp>
        <p:nvSpPr>
          <p:cNvPr id="15" name="Slide Number Placeholder 14">
            <a:extLst>
              <a:ext uri="{FF2B5EF4-FFF2-40B4-BE49-F238E27FC236}">
                <a16:creationId xmlns:a16="http://schemas.microsoft.com/office/drawing/2014/main" id="{5B9508A4-4DD1-E4A2-3D13-6AC891670ECD}"/>
              </a:ext>
            </a:extLst>
          </p:cNvPr>
          <p:cNvSpPr>
            <a:spLocks noGrp="1"/>
          </p:cNvSpPr>
          <p:nvPr>
            <p:ph type="sldNum" sz="quarter" idx="12"/>
          </p:nvPr>
        </p:nvSpPr>
        <p:spPr/>
        <p:txBody>
          <a:bodyPr/>
          <a:lstStyle/>
          <a:p>
            <a:fld id="{48F63A3B-78C7-47BE-AE5E-E10140E04643}" type="slidenum">
              <a:rPr lang="en-US" smtClean="0"/>
              <a:pPr/>
              <a:t>9</a:t>
            </a:fld>
            <a:r>
              <a:rPr lang="en-US"/>
              <a:t>/15</a:t>
            </a:r>
            <a:endParaRPr lang="en-US" dirty="0"/>
          </a:p>
        </p:txBody>
      </p:sp>
    </p:spTree>
    <p:extLst>
      <p:ext uri="{BB962C8B-B14F-4D97-AF65-F5344CB8AC3E}">
        <p14:creationId xmlns:p14="http://schemas.microsoft.com/office/powerpoint/2010/main" val="320949732"/>
      </p:ext>
    </p:extLst>
  </p:cSld>
  <p:clrMapOvr>
    <a:masterClrMapping/>
  </p:clrMapOvr>
</p:sld>
</file>

<file path=ppt/theme/theme1.xml><?xml version="1.0" encoding="utf-8"?>
<a:theme xmlns:a="http://schemas.openxmlformats.org/drawingml/2006/main" name="ThèmeQueensNews">
  <a:themeElements>
    <a:clrScheme name="Custom 16">
      <a:dk1>
        <a:srgbClr val="000000"/>
      </a:dk1>
      <a:lt1>
        <a:srgbClr val="EBEBEC"/>
      </a:lt1>
      <a:dk2>
        <a:srgbClr val="B90D30"/>
      </a:dk2>
      <a:lt2>
        <a:srgbClr val="FFFFFF"/>
      </a:lt2>
      <a:accent1>
        <a:srgbClr val="002452"/>
      </a:accent1>
      <a:accent2>
        <a:srgbClr val="1A4771"/>
      </a:accent2>
      <a:accent3>
        <a:srgbClr val="4D7091"/>
      </a:accent3>
      <a:accent4>
        <a:srgbClr val="8099B1"/>
      </a:accent4>
      <a:accent5>
        <a:srgbClr val="B3C2D0"/>
      </a:accent5>
      <a:accent6>
        <a:srgbClr val="CCD6E0"/>
      </a:accent6>
      <a:hlink>
        <a:srgbClr val="335B81"/>
      </a:hlink>
      <a:folHlink>
        <a:srgbClr val="00245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èmeQueensNews" id="{ECAD84C8-4A5D-4E83-9A3C-51605E2F6F1F}" vid="{9FE501C2-194A-4DDA-98D2-DEC18FDB8A22}"/>
    </a:ext>
  </a:extLst>
</a:theme>
</file>

<file path=ppt/theme/theme2.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Newsg">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sg" id="{53F3EC40-F38A-4C56-878A-520BBDA63F10}" vid="{238F019E-D89F-46DD-8444-175A2F3CE4DF}"/>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7fa5b502-cb04-4739-86e5-82f7731e681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E06D7DCBCE5A742BDD8713B9F945111" ma:contentTypeVersion="18" ma:contentTypeDescription="Create a new document." ma:contentTypeScope="" ma:versionID="b697c6410e37135f4bd1d7cc212860fb">
  <xsd:schema xmlns:xsd="http://www.w3.org/2001/XMLSchema" xmlns:xs="http://www.w3.org/2001/XMLSchema" xmlns:p="http://schemas.microsoft.com/office/2006/metadata/properties" xmlns:ns3="fda500fb-0df9-4d9b-b720-03566ae83f55" xmlns:ns4="7fa5b502-cb04-4739-86e5-82f7731e6817" targetNamespace="http://schemas.microsoft.com/office/2006/metadata/properties" ma:root="true" ma:fieldsID="b8f6ad857014dde22a862a1f4d29d3f8" ns3:_="" ns4:_="">
    <xsd:import namespace="fda500fb-0df9-4d9b-b720-03566ae83f55"/>
    <xsd:import namespace="7fa5b502-cb04-4739-86e5-82f7731e6817"/>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AutoKeyPoints" minOccurs="0"/>
                <xsd:element ref="ns4:MediaServiceKeyPoints" minOccurs="0"/>
                <xsd:element ref="ns4:MediaServiceGenerationTime" minOccurs="0"/>
                <xsd:element ref="ns4:MediaServiceEventHashCode"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a500fb-0df9-4d9b-b720-03566ae83f55"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fa5b502-cb04-4739-86e5-82f7731e6817"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08DE6D-5DDA-448B-BF8C-D735FB20B91B}">
  <ds:schemaRefs>
    <ds:schemaRef ds:uri="http://schemas.microsoft.com/sharepoint/v3/contenttype/forms"/>
  </ds:schemaRefs>
</ds:datastoreItem>
</file>

<file path=customXml/itemProps2.xml><?xml version="1.0" encoding="utf-8"?>
<ds:datastoreItem xmlns:ds="http://schemas.openxmlformats.org/officeDocument/2006/customXml" ds:itemID="{F36C0623-A563-43CF-B164-D4B9735E1C5E}">
  <ds:schemaRefs>
    <ds:schemaRef ds:uri="http://schemas.microsoft.com/office/2006/documentManagement/types"/>
    <ds:schemaRef ds:uri="http://purl.org/dc/terms/"/>
    <ds:schemaRef ds:uri="http://purl.org/dc/dcmitype/"/>
    <ds:schemaRef ds:uri="http://schemas.microsoft.com/office/2006/metadata/properties"/>
    <ds:schemaRef ds:uri="7fa5b502-cb04-4739-86e5-82f7731e6817"/>
    <ds:schemaRef ds:uri="fda500fb-0df9-4d9b-b720-03566ae83f55"/>
    <ds:schemaRef ds:uri="http://schemas.microsoft.com/office/infopath/2007/PartnerControls"/>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42970349-4E81-4C8F-BD9A-07E9FAD102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a500fb-0df9-4d9b-b720-03566ae83f55"/>
    <ds:schemaRef ds:uri="7fa5b502-cb04-4739-86e5-82f7731e68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ThèmeQueensNews</Template>
  <TotalTime>12251</TotalTime>
  <Words>2242</Words>
  <Application>Microsoft Office PowerPoint</Application>
  <PresentationFormat>Widescreen</PresentationFormat>
  <Paragraphs>306</Paragraphs>
  <Slides>29</Slides>
  <Notes>0</Notes>
  <HiddenSlides>0</HiddenSlides>
  <MMClips>1</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29</vt:i4>
      </vt:variant>
    </vt:vector>
  </HeadingPairs>
  <TitlesOfParts>
    <vt:vector size="40" baseType="lpstr">
      <vt:lpstr>Arial</vt:lpstr>
      <vt:lpstr>Arial Black</vt:lpstr>
      <vt:lpstr>Calibri</vt:lpstr>
      <vt:lpstr>Calibri Light</vt:lpstr>
      <vt:lpstr>Cambria Math</vt:lpstr>
      <vt:lpstr>Open Sans</vt:lpstr>
      <vt:lpstr>Open Sans Semibold</vt:lpstr>
      <vt:lpstr>System Font Regular</vt:lpstr>
      <vt:lpstr>ThèmeQueensNews</vt:lpstr>
      <vt:lpstr>Thème Office</vt:lpstr>
      <vt:lpstr>Newsg</vt:lpstr>
      <vt:lpstr>Newest results from the NEWS-G dark matter experiment</vt:lpstr>
      <vt:lpstr>Low mass WIMP search motivation</vt:lpstr>
      <vt:lpstr>NEWS-G and SPCs</vt:lpstr>
      <vt:lpstr>How an SPC works:</vt:lpstr>
      <vt:lpstr>Sensor: achinos</vt:lpstr>
      <vt:lpstr>Shielding and data taking with S140</vt:lpstr>
      <vt:lpstr>Calibration</vt:lpstr>
      <vt:lpstr>Calibration</vt:lpstr>
      <vt:lpstr>Calibration</vt:lpstr>
      <vt:lpstr>Peak counting and  time separation</vt:lpstr>
      <vt:lpstr>Alpha contamination</vt:lpstr>
      <vt:lpstr>Physics data fits</vt:lpstr>
      <vt:lpstr>News from SNOLAB</vt:lpstr>
      <vt:lpstr>Future projects</vt:lpstr>
      <vt:lpstr>Conclusion</vt:lpstr>
      <vt:lpstr>Thank you!</vt:lpstr>
      <vt:lpstr>Thank you</vt:lpstr>
      <vt:lpstr>Extra slides</vt:lpstr>
      <vt:lpstr>Pulse shape discrimination</vt:lpstr>
      <vt:lpstr>How an SPC works:</vt:lpstr>
      <vt:lpstr>Copper electroforming</vt:lpstr>
      <vt:lpstr>Double deconvolution</vt:lpstr>
      <vt:lpstr>Peak counting and time separation</vt:lpstr>
      <vt:lpstr>Laser calibration</vt:lpstr>
      <vt:lpstr>37Ar Calibration</vt:lpstr>
      <vt:lpstr>Quenching factor</vt:lpstr>
      <vt:lpstr>Future DM projects</vt:lpstr>
      <vt:lpstr>Neutrino research</vt:lpstr>
      <vt:lpstr>Double deconvolution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Newest results from the NEWS-G dark matter experiment</dc:title>
  <dc:creator>Jean-Marie Coquillat</dc:creator>
  <cp:lastModifiedBy>Philippe Gros</cp:lastModifiedBy>
  <cp:revision>41</cp:revision>
  <dcterms:created xsi:type="dcterms:W3CDTF">2023-08-25T14:14:54Z</dcterms:created>
  <dcterms:modified xsi:type="dcterms:W3CDTF">2024-02-19T18:03:30Z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0x0101003E06D7DCBCE5A742BDD8713B9F945111</vt:lpwstr>
  </property>
</Properties>
</file>