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648" r:id="rId4"/>
  </p:sldMasterIdLst>
  <p:notesMasterIdLst>
    <p:notesMasterId r:id="rId13"/>
  </p:notesMasterIdLst>
  <p:sldIdLst>
    <p:sldId id="262" r:id="rId5"/>
    <p:sldId id="408" r:id="rId6"/>
    <p:sldId id="414" r:id="rId7"/>
    <p:sldId id="415" r:id="rId8"/>
    <p:sldId id="417" r:id="rId9"/>
    <p:sldId id="416" r:id="rId10"/>
    <p:sldId id="418" r:id="rId11"/>
    <p:sldId id="41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0FCD745-659F-4412-B4D8-4A3EE07ECE79}">
          <p14:sldIdLst>
            <p14:sldId id="262"/>
            <p14:sldId id="408"/>
            <p14:sldId id="414"/>
            <p14:sldId id="415"/>
            <p14:sldId id="417"/>
            <p14:sldId id="416"/>
            <p14:sldId id="418"/>
            <p14:sldId id="4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A1A"/>
    <a:srgbClr val="000000"/>
    <a:srgbClr val="E4E400"/>
    <a:srgbClr val="FFFFFF"/>
    <a:srgbClr val="FFFF00"/>
    <a:srgbClr val="00FF00"/>
    <a:srgbClr val="DAE3F3"/>
    <a:srgbClr val="5B9BD5"/>
    <a:srgbClr val="4472C4"/>
    <a:srgbClr val="EA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141611-365C-4131-AAB4-C6196D4507F9}" v="30" dt="2024-11-17T20:40:15.0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88" d="100"/>
          <a:sy n="88" d="100"/>
        </p:scale>
        <p:origin x="62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ddart, Adam (STFC,RAL,TECH)" userId="eb0f2ffd-b16d-48d7-b8d6-63a288e4ff8d" providerId="ADAL" clId="{53141611-365C-4131-AAB4-C6196D4507F9}"/>
    <pc:docChg chg="undo custSel addSld delSld modSld sldOrd modSection">
      <pc:chgData name="Huddart, Adam (STFC,RAL,TECH)" userId="eb0f2ffd-b16d-48d7-b8d6-63a288e4ff8d" providerId="ADAL" clId="{53141611-365C-4131-AAB4-C6196D4507F9}" dt="2024-11-17T20:40:51.444" v="2619" actId="1076"/>
      <pc:docMkLst>
        <pc:docMk/>
      </pc:docMkLst>
      <pc:sldChg chg="addSp delSp modSp add del mod">
        <pc:chgData name="Huddart, Adam (STFC,RAL,TECH)" userId="eb0f2ffd-b16d-48d7-b8d6-63a288e4ff8d" providerId="ADAL" clId="{53141611-365C-4131-AAB4-C6196D4507F9}" dt="2024-11-15T09:39:55.035" v="601" actId="20577"/>
        <pc:sldMkLst>
          <pc:docMk/>
          <pc:sldMk cId="948703403" sldId="408"/>
        </pc:sldMkLst>
        <pc:spChg chg="mod">
          <ac:chgData name="Huddart, Adam (STFC,RAL,TECH)" userId="eb0f2ffd-b16d-48d7-b8d6-63a288e4ff8d" providerId="ADAL" clId="{53141611-365C-4131-AAB4-C6196D4507F9}" dt="2024-11-14T16:25:15.771" v="24" actId="20577"/>
          <ac:spMkLst>
            <pc:docMk/>
            <pc:sldMk cId="948703403" sldId="408"/>
            <ac:spMk id="2" creationId="{6B4F015F-DCFE-80FD-1398-9FE5CBF74DA7}"/>
          </ac:spMkLst>
        </pc:spChg>
        <pc:spChg chg="mod">
          <ac:chgData name="Huddart, Adam (STFC,RAL,TECH)" userId="eb0f2ffd-b16d-48d7-b8d6-63a288e4ff8d" providerId="ADAL" clId="{53141611-365C-4131-AAB4-C6196D4507F9}" dt="2024-11-15T09:28:54.619" v="353" actId="5793"/>
          <ac:spMkLst>
            <pc:docMk/>
            <pc:sldMk cId="948703403" sldId="408"/>
            <ac:spMk id="3" creationId="{B76B911C-CE07-AC2D-927E-CC152B7DFCDF}"/>
          </ac:spMkLst>
        </pc:spChg>
        <pc:spChg chg="add mod">
          <ac:chgData name="Huddart, Adam (STFC,RAL,TECH)" userId="eb0f2ffd-b16d-48d7-b8d6-63a288e4ff8d" providerId="ADAL" clId="{53141611-365C-4131-AAB4-C6196D4507F9}" dt="2024-11-15T09:39:09.715" v="557" actId="207"/>
          <ac:spMkLst>
            <pc:docMk/>
            <pc:sldMk cId="948703403" sldId="408"/>
            <ac:spMk id="8" creationId="{BC805B4E-0CAE-9943-D808-03CDC878E288}"/>
          </ac:spMkLst>
        </pc:spChg>
        <pc:spChg chg="add mod">
          <ac:chgData name="Huddart, Adam (STFC,RAL,TECH)" userId="eb0f2ffd-b16d-48d7-b8d6-63a288e4ff8d" providerId="ADAL" clId="{53141611-365C-4131-AAB4-C6196D4507F9}" dt="2024-11-15T09:39:20.186" v="560" actId="207"/>
          <ac:spMkLst>
            <pc:docMk/>
            <pc:sldMk cId="948703403" sldId="408"/>
            <ac:spMk id="9" creationId="{7052B795-10E7-4B3C-5521-03BC52A1E93E}"/>
          </ac:spMkLst>
        </pc:spChg>
        <pc:spChg chg="add mod">
          <ac:chgData name="Huddart, Adam (STFC,RAL,TECH)" userId="eb0f2ffd-b16d-48d7-b8d6-63a288e4ff8d" providerId="ADAL" clId="{53141611-365C-4131-AAB4-C6196D4507F9}" dt="2024-11-15T09:39:36.076" v="586" actId="1036"/>
          <ac:spMkLst>
            <pc:docMk/>
            <pc:sldMk cId="948703403" sldId="408"/>
            <ac:spMk id="10" creationId="{B91F6083-275A-D556-0C78-548C8AA520B6}"/>
          </ac:spMkLst>
        </pc:spChg>
        <pc:graphicFrameChg chg="add mod modGraphic">
          <ac:chgData name="Huddart, Adam (STFC,RAL,TECH)" userId="eb0f2ffd-b16d-48d7-b8d6-63a288e4ff8d" providerId="ADAL" clId="{53141611-365C-4131-AAB4-C6196D4507F9}" dt="2024-11-15T09:39:55.035" v="601" actId="20577"/>
          <ac:graphicFrameMkLst>
            <pc:docMk/>
            <pc:sldMk cId="948703403" sldId="408"/>
            <ac:graphicFrameMk id="5" creationId="{53FB395F-A781-1773-091F-BB04DE69009E}"/>
          </ac:graphicFrameMkLst>
        </pc:graphicFrameChg>
        <pc:graphicFrameChg chg="add mod modGraphic">
          <ac:chgData name="Huddart, Adam (STFC,RAL,TECH)" userId="eb0f2ffd-b16d-48d7-b8d6-63a288e4ff8d" providerId="ADAL" clId="{53141611-365C-4131-AAB4-C6196D4507F9}" dt="2024-11-15T09:39:41.610" v="587" actId="1076"/>
          <ac:graphicFrameMkLst>
            <pc:docMk/>
            <pc:sldMk cId="948703403" sldId="408"/>
            <ac:graphicFrameMk id="7" creationId="{66EFF858-363E-B4DB-4979-B9261424C2AE}"/>
          </ac:graphicFrameMkLst>
        </pc:graphicFrameChg>
        <pc:picChg chg="del">
          <ac:chgData name="Huddart, Adam (STFC,RAL,TECH)" userId="eb0f2ffd-b16d-48d7-b8d6-63a288e4ff8d" providerId="ADAL" clId="{53141611-365C-4131-AAB4-C6196D4507F9}" dt="2024-11-14T16:25:09.308" v="8" actId="478"/>
          <ac:picMkLst>
            <pc:docMk/>
            <pc:sldMk cId="948703403" sldId="408"/>
            <ac:picMk id="6" creationId="{E6F565A3-E4AF-E093-21FC-3D5C214F95C3}"/>
          </ac:picMkLst>
        </pc:picChg>
      </pc:sldChg>
      <pc:sldChg chg="del">
        <pc:chgData name="Huddart, Adam (STFC,RAL,TECH)" userId="eb0f2ffd-b16d-48d7-b8d6-63a288e4ff8d" providerId="ADAL" clId="{53141611-365C-4131-AAB4-C6196D4507F9}" dt="2024-11-14T16:25:00.144" v="0" actId="47"/>
        <pc:sldMkLst>
          <pc:docMk/>
          <pc:sldMk cId="3014116453" sldId="409"/>
        </pc:sldMkLst>
      </pc:sldChg>
      <pc:sldChg chg="del">
        <pc:chgData name="Huddart, Adam (STFC,RAL,TECH)" userId="eb0f2ffd-b16d-48d7-b8d6-63a288e4ff8d" providerId="ADAL" clId="{53141611-365C-4131-AAB4-C6196D4507F9}" dt="2024-11-14T16:25:00.367" v="1" actId="47"/>
        <pc:sldMkLst>
          <pc:docMk/>
          <pc:sldMk cId="542988615" sldId="410"/>
        </pc:sldMkLst>
      </pc:sldChg>
      <pc:sldChg chg="del">
        <pc:chgData name="Huddart, Adam (STFC,RAL,TECH)" userId="eb0f2ffd-b16d-48d7-b8d6-63a288e4ff8d" providerId="ADAL" clId="{53141611-365C-4131-AAB4-C6196D4507F9}" dt="2024-11-14T16:25:00.616" v="2" actId="47"/>
        <pc:sldMkLst>
          <pc:docMk/>
          <pc:sldMk cId="2337648082" sldId="411"/>
        </pc:sldMkLst>
      </pc:sldChg>
      <pc:sldChg chg="del">
        <pc:chgData name="Huddart, Adam (STFC,RAL,TECH)" userId="eb0f2ffd-b16d-48d7-b8d6-63a288e4ff8d" providerId="ADAL" clId="{53141611-365C-4131-AAB4-C6196D4507F9}" dt="2024-11-14T16:25:00.776" v="3" actId="47"/>
        <pc:sldMkLst>
          <pc:docMk/>
          <pc:sldMk cId="3118805944" sldId="412"/>
        </pc:sldMkLst>
      </pc:sldChg>
      <pc:sldChg chg="modSp add del mod">
        <pc:chgData name="Huddart, Adam (STFC,RAL,TECH)" userId="eb0f2ffd-b16d-48d7-b8d6-63a288e4ff8d" providerId="ADAL" clId="{53141611-365C-4131-AAB4-C6196D4507F9}" dt="2024-11-17T20:38:09.916" v="2579" actId="6549"/>
        <pc:sldMkLst>
          <pc:docMk/>
          <pc:sldMk cId="4176304364" sldId="413"/>
        </pc:sldMkLst>
        <pc:spChg chg="mod">
          <ac:chgData name="Huddart, Adam (STFC,RAL,TECH)" userId="eb0f2ffd-b16d-48d7-b8d6-63a288e4ff8d" providerId="ADAL" clId="{53141611-365C-4131-AAB4-C6196D4507F9}" dt="2024-11-17T20:38:09.916" v="2579" actId="6549"/>
          <ac:spMkLst>
            <pc:docMk/>
            <pc:sldMk cId="4176304364" sldId="413"/>
            <ac:spMk id="3" creationId="{6D9CB4D7-7FC8-2EBE-88AE-92D4AF45BF92}"/>
          </ac:spMkLst>
        </pc:spChg>
      </pc:sldChg>
      <pc:sldChg chg="addSp modSp new mod">
        <pc:chgData name="Huddart, Adam (STFC,RAL,TECH)" userId="eb0f2ffd-b16d-48d7-b8d6-63a288e4ff8d" providerId="ADAL" clId="{53141611-365C-4131-AAB4-C6196D4507F9}" dt="2024-11-17T18:30:41.707" v="1194" actId="20577"/>
        <pc:sldMkLst>
          <pc:docMk/>
          <pc:sldMk cId="4198522730" sldId="414"/>
        </pc:sldMkLst>
        <pc:spChg chg="mod">
          <ac:chgData name="Huddart, Adam (STFC,RAL,TECH)" userId="eb0f2ffd-b16d-48d7-b8d6-63a288e4ff8d" providerId="ADAL" clId="{53141611-365C-4131-AAB4-C6196D4507F9}" dt="2024-11-17T18:30:41.707" v="1194" actId="20577"/>
          <ac:spMkLst>
            <pc:docMk/>
            <pc:sldMk cId="4198522730" sldId="414"/>
            <ac:spMk id="3" creationId="{61BFA287-17AE-FE2F-CAFD-77EC8D8D6872}"/>
          </ac:spMkLst>
        </pc:spChg>
        <pc:picChg chg="add mod">
          <ac:chgData name="Huddart, Adam (STFC,RAL,TECH)" userId="eb0f2ffd-b16d-48d7-b8d6-63a288e4ff8d" providerId="ADAL" clId="{53141611-365C-4131-AAB4-C6196D4507F9}" dt="2024-11-15T13:15:33.285" v="607" actId="1076"/>
          <ac:picMkLst>
            <pc:docMk/>
            <pc:sldMk cId="4198522730" sldId="414"/>
            <ac:picMk id="6" creationId="{22856055-6D8C-763B-7BE2-C7243AEAEBB5}"/>
          </ac:picMkLst>
        </pc:picChg>
        <pc:picChg chg="add mod">
          <ac:chgData name="Huddart, Adam (STFC,RAL,TECH)" userId="eb0f2ffd-b16d-48d7-b8d6-63a288e4ff8d" providerId="ADAL" clId="{53141611-365C-4131-AAB4-C6196D4507F9}" dt="2024-11-15T13:16:10.462" v="610" actId="1076"/>
          <ac:picMkLst>
            <pc:docMk/>
            <pc:sldMk cId="4198522730" sldId="414"/>
            <ac:picMk id="8" creationId="{FF9B23C0-DF6F-2232-645C-492684614D9E}"/>
          </ac:picMkLst>
        </pc:picChg>
      </pc:sldChg>
      <pc:sldChg chg="addSp delSp modSp new mod">
        <pc:chgData name="Huddart, Adam (STFC,RAL,TECH)" userId="eb0f2ffd-b16d-48d7-b8d6-63a288e4ff8d" providerId="ADAL" clId="{53141611-365C-4131-AAB4-C6196D4507F9}" dt="2024-11-17T20:40:51.444" v="2619" actId="1076"/>
        <pc:sldMkLst>
          <pc:docMk/>
          <pc:sldMk cId="1134810786" sldId="415"/>
        </pc:sldMkLst>
        <pc:spChg chg="mod">
          <ac:chgData name="Huddart, Adam (STFC,RAL,TECH)" userId="eb0f2ffd-b16d-48d7-b8d6-63a288e4ff8d" providerId="ADAL" clId="{53141611-365C-4131-AAB4-C6196D4507F9}" dt="2024-11-15T14:11:30.011" v="755" actId="20577"/>
          <ac:spMkLst>
            <pc:docMk/>
            <pc:sldMk cId="1134810786" sldId="415"/>
            <ac:spMk id="2" creationId="{7B97DAE7-849E-1FA5-3117-DE3FAD9D4035}"/>
          </ac:spMkLst>
        </pc:spChg>
        <pc:spChg chg="mod">
          <ac:chgData name="Huddart, Adam (STFC,RAL,TECH)" userId="eb0f2ffd-b16d-48d7-b8d6-63a288e4ff8d" providerId="ADAL" clId="{53141611-365C-4131-AAB4-C6196D4507F9}" dt="2024-11-17T20:32:21.101" v="2433" actId="20577"/>
          <ac:spMkLst>
            <pc:docMk/>
            <pc:sldMk cId="1134810786" sldId="415"/>
            <ac:spMk id="3" creationId="{82E00294-226C-78CA-6894-0F5A7B58A073}"/>
          </ac:spMkLst>
        </pc:spChg>
        <pc:spChg chg="mod">
          <ac:chgData name="Huddart, Adam (STFC,RAL,TECH)" userId="eb0f2ffd-b16d-48d7-b8d6-63a288e4ff8d" providerId="ADAL" clId="{53141611-365C-4131-AAB4-C6196D4507F9}" dt="2024-11-17T18:47:07.609" v="1252" actId="1035"/>
          <ac:spMkLst>
            <pc:docMk/>
            <pc:sldMk cId="1134810786" sldId="415"/>
            <ac:spMk id="7" creationId="{00000000-0000-0000-0000-000000000000}"/>
          </ac:spMkLst>
        </pc:spChg>
        <pc:spChg chg="add mod">
          <ac:chgData name="Huddart, Adam (STFC,RAL,TECH)" userId="eb0f2ffd-b16d-48d7-b8d6-63a288e4ff8d" providerId="ADAL" clId="{53141611-365C-4131-AAB4-C6196D4507F9}" dt="2024-11-15T16:36:41.828" v="1145" actId="164"/>
          <ac:spMkLst>
            <pc:docMk/>
            <pc:sldMk cId="1134810786" sldId="415"/>
            <ac:spMk id="11" creationId="{A561554A-FA0B-57A7-8CAD-05FEDDE9B8F5}"/>
          </ac:spMkLst>
        </pc:spChg>
        <pc:spChg chg="mod">
          <ac:chgData name="Huddart, Adam (STFC,RAL,TECH)" userId="eb0f2ffd-b16d-48d7-b8d6-63a288e4ff8d" providerId="ADAL" clId="{53141611-365C-4131-AAB4-C6196D4507F9}" dt="2024-11-17T18:47:07.609" v="1252" actId="1035"/>
          <ac:spMkLst>
            <pc:docMk/>
            <pc:sldMk cId="1134810786" sldId="415"/>
            <ac:spMk id="14" creationId="{00000000-0000-0000-0000-000000000000}"/>
          </ac:spMkLst>
        </pc:spChg>
        <pc:spChg chg="mod">
          <ac:chgData name="Huddart, Adam (STFC,RAL,TECH)" userId="eb0f2ffd-b16d-48d7-b8d6-63a288e4ff8d" providerId="ADAL" clId="{53141611-365C-4131-AAB4-C6196D4507F9}" dt="2024-11-17T18:47:07.609" v="1252" actId="1035"/>
          <ac:spMkLst>
            <pc:docMk/>
            <pc:sldMk cId="1134810786" sldId="415"/>
            <ac:spMk id="15" creationId="{00000000-0000-0000-0000-000000000000}"/>
          </ac:spMkLst>
        </pc:spChg>
        <pc:spChg chg="mod">
          <ac:chgData name="Huddart, Adam (STFC,RAL,TECH)" userId="eb0f2ffd-b16d-48d7-b8d6-63a288e4ff8d" providerId="ADAL" clId="{53141611-365C-4131-AAB4-C6196D4507F9}" dt="2024-11-17T18:47:07.609" v="1252" actId="1035"/>
          <ac:spMkLst>
            <pc:docMk/>
            <pc:sldMk cId="1134810786" sldId="415"/>
            <ac:spMk id="16" creationId="{00000000-0000-0000-0000-000000000000}"/>
          </ac:spMkLst>
        </pc:spChg>
        <pc:spChg chg="mod">
          <ac:chgData name="Huddart, Adam (STFC,RAL,TECH)" userId="eb0f2ffd-b16d-48d7-b8d6-63a288e4ff8d" providerId="ADAL" clId="{53141611-365C-4131-AAB4-C6196D4507F9}" dt="2024-11-17T18:46:48.577" v="1239" actId="1035"/>
          <ac:spMkLst>
            <pc:docMk/>
            <pc:sldMk cId="1134810786" sldId="415"/>
            <ac:spMk id="17" creationId="{00000000-0000-0000-0000-000000000000}"/>
          </ac:spMkLst>
        </pc:spChg>
        <pc:spChg chg="add del">
          <ac:chgData name="Huddart, Adam (STFC,RAL,TECH)" userId="eb0f2ffd-b16d-48d7-b8d6-63a288e4ff8d" providerId="ADAL" clId="{53141611-365C-4131-AAB4-C6196D4507F9}" dt="2024-11-17T20:38:51.088" v="2581" actId="478"/>
          <ac:spMkLst>
            <pc:docMk/>
            <pc:sldMk cId="1134810786" sldId="415"/>
            <ac:spMk id="20" creationId="{4849A208-5766-4E6E-AD0A-30C4B3DA5C72}"/>
          </ac:spMkLst>
        </pc:spChg>
        <pc:spChg chg="mod">
          <ac:chgData name="Huddart, Adam (STFC,RAL,TECH)" userId="eb0f2ffd-b16d-48d7-b8d6-63a288e4ff8d" providerId="ADAL" clId="{53141611-365C-4131-AAB4-C6196D4507F9}" dt="2024-11-17T18:48:46.610" v="1490" actId="1035"/>
          <ac:spMkLst>
            <pc:docMk/>
            <pc:sldMk cId="1134810786" sldId="415"/>
            <ac:spMk id="22" creationId="{00000000-0000-0000-0000-000000000000}"/>
          </ac:spMkLst>
        </pc:spChg>
        <pc:spChg chg="add mod ord">
          <ac:chgData name="Huddart, Adam (STFC,RAL,TECH)" userId="eb0f2ffd-b16d-48d7-b8d6-63a288e4ff8d" providerId="ADAL" clId="{53141611-365C-4131-AAB4-C6196D4507F9}" dt="2024-11-17T20:39:22.106" v="2589" actId="14100"/>
          <ac:spMkLst>
            <pc:docMk/>
            <pc:sldMk cId="1134810786" sldId="415"/>
            <ac:spMk id="25" creationId="{E01818FD-64F1-1675-541F-7D2C38DF1327}"/>
          </ac:spMkLst>
        </pc:spChg>
        <pc:spChg chg="add mod ord">
          <ac:chgData name="Huddart, Adam (STFC,RAL,TECH)" userId="eb0f2ffd-b16d-48d7-b8d6-63a288e4ff8d" providerId="ADAL" clId="{53141611-365C-4131-AAB4-C6196D4507F9}" dt="2024-11-17T20:40:05.399" v="2599" actId="14100"/>
          <ac:spMkLst>
            <pc:docMk/>
            <pc:sldMk cId="1134810786" sldId="415"/>
            <ac:spMk id="26" creationId="{A3595386-98AC-3F5B-3DAD-8F755379ACBE}"/>
          </ac:spMkLst>
        </pc:spChg>
        <pc:spChg chg="add mod ord">
          <ac:chgData name="Huddart, Adam (STFC,RAL,TECH)" userId="eb0f2ffd-b16d-48d7-b8d6-63a288e4ff8d" providerId="ADAL" clId="{53141611-365C-4131-AAB4-C6196D4507F9}" dt="2024-11-17T20:40:22.854" v="2604" actId="167"/>
          <ac:spMkLst>
            <pc:docMk/>
            <pc:sldMk cId="1134810786" sldId="415"/>
            <ac:spMk id="27" creationId="{305DF21A-6365-0E6C-FB67-90E40B02EC19}"/>
          </ac:spMkLst>
        </pc:spChg>
        <pc:spChg chg="add mod ord">
          <ac:chgData name="Huddart, Adam (STFC,RAL,TECH)" userId="eb0f2ffd-b16d-48d7-b8d6-63a288e4ff8d" providerId="ADAL" clId="{53141611-365C-4131-AAB4-C6196D4507F9}" dt="2024-11-17T20:40:22.854" v="2604" actId="167"/>
          <ac:spMkLst>
            <pc:docMk/>
            <pc:sldMk cId="1134810786" sldId="415"/>
            <ac:spMk id="28" creationId="{E036FEA8-C070-62DC-5935-A58E0766EB8D}"/>
          </ac:spMkLst>
        </pc:spChg>
        <pc:spChg chg="add mod">
          <ac:chgData name="Huddart, Adam (STFC,RAL,TECH)" userId="eb0f2ffd-b16d-48d7-b8d6-63a288e4ff8d" providerId="ADAL" clId="{53141611-365C-4131-AAB4-C6196D4507F9}" dt="2024-11-17T20:40:51.444" v="2619" actId="1076"/>
          <ac:spMkLst>
            <pc:docMk/>
            <pc:sldMk cId="1134810786" sldId="415"/>
            <ac:spMk id="29" creationId="{7A028C0B-7232-AD68-AE90-2D05390CDEFB}"/>
          </ac:spMkLst>
        </pc:spChg>
        <pc:grpChg chg="add mod">
          <ac:chgData name="Huddart, Adam (STFC,RAL,TECH)" userId="eb0f2ffd-b16d-48d7-b8d6-63a288e4ff8d" providerId="ADAL" clId="{53141611-365C-4131-AAB4-C6196D4507F9}" dt="2024-11-15T16:37:13.815" v="1161" actId="164"/>
          <ac:grpSpMkLst>
            <pc:docMk/>
            <pc:sldMk cId="1134810786" sldId="415"/>
            <ac:grpSpMk id="12" creationId="{7371052A-4F00-AF90-AE83-0A0488E5CB99}"/>
          </ac:grpSpMkLst>
        </pc:grpChg>
        <pc:grpChg chg="add mod">
          <ac:chgData name="Huddart, Adam (STFC,RAL,TECH)" userId="eb0f2ffd-b16d-48d7-b8d6-63a288e4ff8d" providerId="ADAL" clId="{53141611-365C-4131-AAB4-C6196D4507F9}" dt="2024-11-15T16:37:13.815" v="1161" actId="164"/>
          <ac:grpSpMkLst>
            <pc:docMk/>
            <pc:sldMk cId="1134810786" sldId="415"/>
            <ac:grpSpMk id="13" creationId="{0132BED8-0C48-A1DC-C817-3F9B7AC6F196}"/>
          </ac:grpSpMkLst>
        </pc:grpChg>
        <pc:grpChg chg="mod">
          <ac:chgData name="Huddart, Adam (STFC,RAL,TECH)" userId="eb0f2ffd-b16d-48d7-b8d6-63a288e4ff8d" providerId="ADAL" clId="{53141611-365C-4131-AAB4-C6196D4507F9}" dt="2024-11-17T18:47:17.375" v="1268" actId="1036"/>
          <ac:grpSpMkLst>
            <pc:docMk/>
            <pc:sldMk cId="1134810786" sldId="415"/>
            <ac:grpSpMk id="24" creationId="{00000000-0000-0000-0000-000000000000}"/>
          </ac:grpSpMkLst>
        </pc:grpChg>
        <pc:picChg chg="add mod ord">
          <ac:chgData name="Huddart, Adam (STFC,RAL,TECH)" userId="eb0f2ffd-b16d-48d7-b8d6-63a288e4ff8d" providerId="ADAL" clId="{53141611-365C-4131-AAB4-C6196D4507F9}" dt="2024-11-17T20:39:35.260" v="2590" actId="167"/>
          <ac:picMkLst>
            <pc:docMk/>
            <pc:sldMk cId="1134810786" sldId="415"/>
            <ac:picMk id="6" creationId="{8905BE1D-5B54-14C8-0718-7FF246ACAFF8}"/>
          </ac:picMkLst>
        </pc:picChg>
        <pc:picChg chg="add mod">
          <ac:chgData name="Huddart, Adam (STFC,RAL,TECH)" userId="eb0f2ffd-b16d-48d7-b8d6-63a288e4ff8d" providerId="ADAL" clId="{53141611-365C-4131-AAB4-C6196D4507F9}" dt="2024-11-15T16:37:13.815" v="1161" actId="164"/>
          <ac:picMkLst>
            <pc:docMk/>
            <pc:sldMk cId="1134810786" sldId="415"/>
            <ac:picMk id="8" creationId="{D6A36CF3-5069-3640-B40D-ECB1DCA92B47}"/>
          </ac:picMkLst>
        </pc:picChg>
        <pc:picChg chg="add mod">
          <ac:chgData name="Huddart, Adam (STFC,RAL,TECH)" userId="eb0f2ffd-b16d-48d7-b8d6-63a288e4ff8d" providerId="ADAL" clId="{53141611-365C-4131-AAB4-C6196D4507F9}" dt="2024-11-15T16:36:41.828" v="1145" actId="164"/>
          <ac:picMkLst>
            <pc:docMk/>
            <pc:sldMk cId="1134810786" sldId="415"/>
            <ac:picMk id="10" creationId="{9B96EF1F-7A1B-2978-3E6B-1D06884BE1F9}"/>
          </ac:picMkLst>
        </pc:picChg>
        <pc:cxnChg chg="mod">
          <ac:chgData name="Huddart, Adam (STFC,RAL,TECH)" userId="eb0f2ffd-b16d-48d7-b8d6-63a288e4ff8d" providerId="ADAL" clId="{53141611-365C-4131-AAB4-C6196D4507F9}" dt="2024-11-17T18:48:41.438" v="1485" actId="14100"/>
          <ac:cxnSpMkLst>
            <pc:docMk/>
            <pc:sldMk cId="1134810786" sldId="415"/>
            <ac:cxnSpMk id="19" creationId="{00000000-0000-0000-0000-000000000000}"/>
          </ac:cxnSpMkLst>
        </pc:cxnChg>
        <pc:cxnChg chg="mod">
          <ac:chgData name="Huddart, Adam (STFC,RAL,TECH)" userId="eb0f2ffd-b16d-48d7-b8d6-63a288e4ff8d" providerId="ADAL" clId="{53141611-365C-4131-AAB4-C6196D4507F9}" dt="2024-11-17T18:48:42.423" v="1486" actId="1035"/>
          <ac:cxnSpMkLst>
            <pc:docMk/>
            <pc:sldMk cId="1134810786" sldId="415"/>
            <ac:cxnSpMk id="21" creationId="{00000000-0000-0000-0000-000000000000}"/>
          </ac:cxnSpMkLst>
        </pc:cxnChg>
      </pc:sldChg>
      <pc:sldChg chg="addSp delSp modSp new mod">
        <pc:chgData name="Huddart, Adam (STFC,RAL,TECH)" userId="eb0f2ffd-b16d-48d7-b8d6-63a288e4ff8d" providerId="ADAL" clId="{53141611-365C-4131-AAB4-C6196D4507F9}" dt="2024-11-17T20:36:41.680" v="2541" actId="20577"/>
        <pc:sldMkLst>
          <pc:docMk/>
          <pc:sldMk cId="709512060" sldId="416"/>
        </pc:sldMkLst>
        <pc:spChg chg="mod">
          <ac:chgData name="Huddart, Adam (STFC,RAL,TECH)" userId="eb0f2ffd-b16d-48d7-b8d6-63a288e4ff8d" providerId="ADAL" clId="{53141611-365C-4131-AAB4-C6196D4507F9}" dt="2024-11-17T20:36:41.680" v="2541" actId="20577"/>
          <ac:spMkLst>
            <pc:docMk/>
            <pc:sldMk cId="709512060" sldId="416"/>
            <ac:spMk id="2" creationId="{0D75A346-74D5-ABE9-BD16-89B64E11FDB3}"/>
          </ac:spMkLst>
        </pc:spChg>
        <pc:spChg chg="del">
          <ac:chgData name="Huddart, Adam (STFC,RAL,TECH)" userId="eb0f2ffd-b16d-48d7-b8d6-63a288e4ff8d" providerId="ADAL" clId="{53141611-365C-4131-AAB4-C6196D4507F9}" dt="2024-11-15T16:26:11.095" v="785" actId="478"/>
          <ac:spMkLst>
            <pc:docMk/>
            <pc:sldMk cId="709512060" sldId="416"/>
            <ac:spMk id="3" creationId="{FEFC2A36-BD34-4395-5D9C-1F04FCD23FE2}"/>
          </ac:spMkLst>
        </pc:spChg>
        <pc:spChg chg="add del mod topLvl">
          <ac:chgData name="Huddart, Adam (STFC,RAL,TECH)" userId="eb0f2ffd-b16d-48d7-b8d6-63a288e4ff8d" providerId="ADAL" clId="{53141611-365C-4131-AAB4-C6196D4507F9}" dt="2024-11-17T20:33:05.962" v="2443" actId="478"/>
          <ac:spMkLst>
            <pc:docMk/>
            <pc:sldMk cId="709512060" sldId="416"/>
            <ac:spMk id="7" creationId="{B883E4C7-D23E-7C13-CFFE-E143A2C0F081}"/>
          </ac:spMkLst>
        </pc:spChg>
        <pc:spChg chg="add mod ord topLvl">
          <ac:chgData name="Huddart, Adam (STFC,RAL,TECH)" userId="eb0f2ffd-b16d-48d7-b8d6-63a288e4ff8d" providerId="ADAL" clId="{53141611-365C-4131-AAB4-C6196D4507F9}" dt="2024-11-17T20:34:46.430" v="2474" actId="166"/>
          <ac:spMkLst>
            <pc:docMk/>
            <pc:sldMk cId="709512060" sldId="416"/>
            <ac:spMk id="8" creationId="{270992FD-63BB-9F23-4196-3A1306099522}"/>
          </ac:spMkLst>
        </pc:spChg>
        <pc:spChg chg="add mod ord topLvl">
          <ac:chgData name="Huddart, Adam (STFC,RAL,TECH)" userId="eb0f2ffd-b16d-48d7-b8d6-63a288e4ff8d" providerId="ADAL" clId="{53141611-365C-4131-AAB4-C6196D4507F9}" dt="2024-11-17T20:34:49.883" v="2475" actId="166"/>
          <ac:spMkLst>
            <pc:docMk/>
            <pc:sldMk cId="709512060" sldId="416"/>
            <ac:spMk id="9" creationId="{C722A0CB-8013-F01D-2AD6-C82139D2F510}"/>
          </ac:spMkLst>
        </pc:spChg>
        <pc:spChg chg="add del mod topLvl">
          <ac:chgData name="Huddart, Adam (STFC,RAL,TECH)" userId="eb0f2ffd-b16d-48d7-b8d6-63a288e4ff8d" providerId="ADAL" clId="{53141611-365C-4131-AAB4-C6196D4507F9}" dt="2024-11-17T20:33:17.320" v="2450" actId="478"/>
          <ac:spMkLst>
            <pc:docMk/>
            <pc:sldMk cId="709512060" sldId="416"/>
            <ac:spMk id="10" creationId="{234F24FC-4FE3-C77C-2BDC-A9FBA4D10E9C}"/>
          </ac:spMkLst>
        </pc:spChg>
        <pc:spChg chg="add mod">
          <ac:chgData name="Huddart, Adam (STFC,RAL,TECH)" userId="eb0f2ffd-b16d-48d7-b8d6-63a288e4ff8d" providerId="ADAL" clId="{53141611-365C-4131-AAB4-C6196D4507F9}" dt="2024-11-15T16:28:46.071" v="835" actId="1076"/>
          <ac:spMkLst>
            <pc:docMk/>
            <pc:sldMk cId="709512060" sldId="416"/>
            <ac:spMk id="12" creationId="{A1D76E73-67EB-7A2E-9B7B-5FF528DD8B0A}"/>
          </ac:spMkLst>
        </pc:spChg>
        <pc:spChg chg="add mod">
          <ac:chgData name="Huddart, Adam (STFC,RAL,TECH)" userId="eb0f2ffd-b16d-48d7-b8d6-63a288e4ff8d" providerId="ADAL" clId="{53141611-365C-4131-AAB4-C6196D4507F9}" dt="2024-11-17T18:53:52.812" v="1525" actId="1076"/>
          <ac:spMkLst>
            <pc:docMk/>
            <pc:sldMk cId="709512060" sldId="416"/>
            <ac:spMk id="13" creationId="{23473993-6AC1-DCD4-FC79-A3E1C2A3F54E}"/>
          </ac:spMkLst>
        </pc:spChg>
        <pc:spChg chg="add mod ord">
          <ac:chgData name="Huddart, Adam (STFC,RAL,TECH)" userId="eb0f2ffd-b16d-48d7-b8d6-63a288e4ff8d" providerId="ADAL" clId="{53141611-365C-4131-AAB4-C6196D4507F9}" dt="2024-11-17T20:35:29.696" v="2499" actId="13822"/>
          <ac:spMkLst>
            <pc:docMk/>
            <pc:sldMk cId="709512060" sldId="416"/>
            <ac:spMk id="15" creationId="{30BDF557-E5F4-07DA-DB76-56CC1448E9EA}"/>
          </ac:spMkLst>
        </pc:spChg>
        <pc:spChg chg="add mod ord">
          <ac:chgData name="Huddart, Adam (STFC,RAL,TECH)" userId="eb0f2ffd-b16d-48d7-b8d6-63a288e4ff8d" providerId="ADAL" clId="{53141611-365C-4131-AAB4-C6196D4507F9}" dt="2024-11-17T20:35:01.305" v="2485" actId="166"/>
          <ac:spMkLst>
            <pc:docMk/>
            <pc:sldMk cId="709512060" sldId="416"/>
            <ac:spMk id="16" creationId="{D3C928BE-7BEA-218E-FA13-D40ADBD8A3B8}"/>
          </ac:spMkLst>
        </pc:spChg>
        <pc:spChg chg="add del mod">
          <ac:chgData name="Huddart, Adam (STFC,RAL,TECH)" userId="eb0f2ffd-b16d-48d7-b8d6-63a288e4ff8d" providerId="ADAL" clId="{53141611-365C-4131-AAB4-C6196D4507F9}" dt="2024-11-17T20:33:26.429" v="2451" actId="478"/>
          <ac:spMkLst>
            <pc:docMk/>
            <pc:sldMk cId="709512060" sldId="416"/>
            <ac:spMk id="17" creationId="{21F31CE0-69E5-B87F-EAB1-4C309EECABAA}"/>
          </ac:spMkLst>
        </pc:spChg>
        <pc:spChg chg="add del mod">
          <ac:chgData name="Huddart, Adam (STFC,RAL,TECH)" userId="eb0f2ffd-b16d-48d7-b8d6-63a288e4ff8d" providerId="ADAL" clId="{53141611-365C-4131-AAB4-C6196D4507F9}" dt="2024-11-17T20:33:41.375" v="2458" actId="478"/>
          <ac:spMkLst>
            <pc:docMk/>
            <pc:sldMk cId="709512060" sldId="416"/>
            <ac:spMk id="18" creationId="{20E6B4D3-84B5-3E7C-7A3E-85778945A1F0}"/>
          </ac:spMkLst>
        </pc:spChg>
        <pc:spChg chg="add mod">
          <ac:chgData name="Huddart, Adam (STFC,RAL,TECH)" userId="eb0f2ffd-b16d-48d7-b8d6-63a288e4ff8d" providerId="ADAL" clId="{53141611-365C-4131-AAB4-C6196D4507F9}" dt="2024-11-15T16:34:45.080" v="1098" actId="14100"/>
          <ac:spMkLst>
            <pc:docMk/>
            <pc:sldMk cId="709512060" sldId="416"/>
            <ac:spMk id="19" creationId="{40CD3FDB-1646-78C9-0865-FE3E5FD8CBC0}"/>
          </ac:spMkLst>
        </pc:spChg>
        <pc:spChg chg="mod">
          <ac:chgData name="Huddart, Adam (STFC,RAL,TECH)" userId="eb0f2ffd-b16d-48d7-b8d6-63a288e4ff8d" providerId="ADAL" clId="{53141611-365C-4131-AAB4-C6196D4507F9}" dt="2024-11-17T18:54:21.145" v="1533" actId="1038"/>
          <ac:spMkLst>
            <pc:docMk/>
            <pc:sldMk cId="709512060" sldId="416"/>
            <ac:spMk id="21" creationId="{00000000-0000-0000-0000-000000000000}"/>
          </ac:spMkLst>
        </pc:spChg>
        <pc:spChg chg="mod">
          <ac:chgData name="Huddart, Adam (STFC,RAL,TECH)" userId="eb0f2ffd-b16d-48d7-b8d6-63a288e4ff8d" providerId="ADAL" clId="{53141611-365C-4131-AAB4-C6196D4507F9}" dt="2024-11-17T18:54:21.145" v="1533" actId="1038"/>
          <ac:spMkLst>
            <pc:docMk/>
            <pc:sldMk cId="709512060" sldId="416"/>
            <ac:spMk id="22" creationId="{00000000-0000-0000-0000-000000000000}"/>
          </ac:spMkLst>
        </pc:spChg>
        <pc:spChg chg="add mod">
          <ac:chgData name="Huddart, Adam (STFC,RAL,TECH)" userId="eb0f2ffd-b16d-48d7-b8d6-63a288e4ff8d" providerId="ADAL" clId="{53141611-365C-4131-AAB4-C6196D4507F9}" dt="2024-11-17T20:34:36.945" v="2465" actId="1036"/>
          <ac:spMkLst>
            <pc:docMk/>
            <pc:sldMk cId="709512060" sldId="416"/>
            <ac:spMk id="24" creationId="{5EEE6971-6CFC-3BA9-9F04-1EF85009F488}"/>
          </ac:spMkLst>
        </pc:spChg>
        <pc:spChg chg="add mod">
          <ac:chgData name="Huddart, Adam (STFC,RAL,TECH)" userId="eb0f2ffd-b16d-48d7-b8d6-63a288e4ff8d" providerId="ADAL" clId="{53141611-365C-4131-AAB4-C6196D4507F9}" dt="2024-11-17T20:34:43.008" v="2473" actId="1038"/>
          <ac:spMkLst>
            <pc:docMk/>
            <pc:sldMk cId="709512060" sldId="416"/>
            <ac:spMk id="25" creationId="{4DEE1955-04F4-E53F-E165-9BF1CE2AA9FB}"/>
          </ac:spMkLst>
        </pc:spChg>
        <pc:spChg chg="add mod">
          <ac:chgData name="Huddart, Adam (STFC,RAL,TECH)" userId="eb0f2ffd-b16d-48d7-b8d6-63a288e4ff8d" providerId="ADAL" clId="{53141611-365C-4131-AAB4-C6196D4507F9}" dt="2024-11-17T20:34:59.180" v="2484" actId="1037"/>
          <ac:spMkLst>
            <pc:docMk/>
            <pc:sldMk cId="709512060" sldId="416"/>
            <ac:spMk id="26" creationId="{E017BA46-8A40-19D0-75C3-8B57CA5448E1}"/>
          </ac:spMkLst>
        </pc:spChg>
        <pc:spChg chg="add mod">
          <ac:chgData name="Huddart, Adam (STFC,RAL,TECH)" userId="eb0f2ffd-b16d-48d7-b8d6-63a288e4ff8d" providerId="ADAL" clId="{53141611-365C-4131-AAB4-C6196D4507F9}" dt="2024-11-17T20:35:08.680" v="2491" actId="1036"/>
          <ac:spMkLst>
            <pc:docMk/>
            <pc:sldMk cId="709512060" sldId="416"/>
            <ac:spMk id="27" creationId="{6505FF34-6333-2889-7D4F-596BE8D3511E}"/>
          </ac:spMkLst>
        </pc:spChg>
        <pc:grpChg chg="add del mod">
          <ac:chgData name="Huddart, Adam (STFC,RAL,TECH)" userId="eb0f2ffd-b16d-48d7-b8d6-63a288e4ff8d" providerId="ADAL" clId="{53141611-365C-4131-AAB4-C6196D4507F9}" dt="2024-11-15T16:29:54.217" v="848" actId="165"/>
          <ac:grpSpMkLst>
            <pc:docMk/>
            <pc:sldMk cId="709512060" sldId="416"/>
            <ac:grpSpMk id="11" creationId="{A42D4FC4-0905-CF96-2BCA-E060F3450E37}"/>
          </ac:grpSpMkLst>
        </pc:grpChg>
        <pc:picChg chg="add mod topLvl modCrop">
          <ac:chgData name="Huddart, Adam (STFC,RAL,TECH)" userId="eb0f2ffd-b16d-48d7-b8d6-63a288e4ff8d" providerId="ADAL" clId="{53141611-365C-4131-AAB4-C6196D4507F9}" dt="2024-11-17T18:54:35.559" v="1534" actId="732"/>
          <ac:picMkLst>
            <pc:docMk/>
            <pc:sldMk cId="709512060" sldId="416"/>
            <ac:picMk id="6" creationId="{48C98944-D02F-0C43-FF8B-C0D18BCE8466}"/>
          </ac:picMkLst>
        </pc:picChg>
        <pc:picChg chg="add mod modCrop">
          <ac:chgData name="Huddart, Adam (STFC,RAL,TECH)" userId="eb0f2ffd-b16d-48d7-b8d6-63a288e4ff8d" providerId="ADAL" clId="{53141611-365C-4131-AAB4-C6196D4507F9}" dt="2024-11-17T18:54:21.145" v="1533" actId="1038"/>
          <ac:picMkLst>
            <pc:docMk/>
            <pc:sldMk cId="709512060" sldId="416"/>
            <ac:picMk id="14" creationId="{7ECF431F-24F5-A053-E2C2-CB6AC6422273}"/>
          </ac:picMkLst>
        </pc:picChg>
        <pc:cxnChg chg="add mod">
          <ac:chgData name="Huddart, Adam (STFC,RAL,TECH)" userId="eb0f2ffd-b16d-48d7-b8d6-63a288e4ff8d" providerId="ADAL" clId="{53141611-365C-4131-AAB4-C6196D4507F9}" dt="2024-11-17T18:54:09.598" v="1526" actId="14100"/>
          <ac:cxnSpMkLst>
            <pc:docMk/>
            <pc:sldMk cId="709512060" sldId="416"/>
            <ac:cxnSpMk id="11" creationId="{944EEEA5-AB63-1B4A-75FA-11ABE51923B3}"/>
          </ac:cxnSpMkLst>
        </pc:cxnChg>
      </pc:sldChg>
      <pc:sldChg chg="new del">
        <pc:chgData name="Huddart, Adam (STFC,RAL,TECH)" userId="eb0f2ffd-b16d-48d7-b8d6-63a288e4ff8d" providerId="ADAL" clId="{53141611-365C-4131-AAB4-C6196D4507F9}" dt="2024-11-17T18:44:29.738" v="1196" actId="47"/>
        <pc:sldMkLst>
          <pc:docMk/>
          <pc:sldMk cId="977853984" sldId="417"/>
        </pc:sldMkLst>
      </pc:sldChg>
      <pc:sldChg chg="modSp add mod ord">
        <pc:chgData name="Huddart, Adam (STFC,RAL,TECH)" userId="eb0f2ffd-b16d-48d7-b8d6-63a288e4ff8d" providerId="ADAL" clId="{53141611-365C-4131-AAB4-C6196D4507F9}" dt="2024-11-17T20:36:30.556" v="2533" actId="404"/>
        <pc:sldMkLst>
          <pc:docMk/>
          <pc:sldMk cId="1893853174" sldId="417"/>
        </pc:sldMkLst>
        <pc:spChg chg="mod">
          <ac:chgData name="Huddart, Adam (STFC,RAL,TECH)" userId="eb0f2ffd-b16d-48d7-b8d6-63a288e4ff8d" providerId="ADAL" clId="{53141611-365C-4131-AAB4-C6196D4507F9}" dt="2024-11-17T20:36:30.556" v="2533" actId="404"/>
          <ac:spMkLst>
            <pc:docMk/>
            <pc:sldMk cId="1893853174" sldId="417"/>
            <ac:spMk id="2" creationId="{0D75A346-74D5-ABE9-BD16-89B64E11FDB3}"/>
          </ac:spMkLst>
        </pc:spChg>
      </pc:sldChg>
      <pc:sldChg chg="addSp delSp modSp new mod">
        <pc:chgData name="Huddart, Adam (STFC,RAL,TECH)" userId="eb0f2ffd-b16d-48d7-b8d6-63a288e4ff8d" providerId="ADAL" clId="{53141611-365C-4131-AAB4-C6196D4507F9}" dt="2024-11-17T20:37:34.813" v="2554" actId="20577"/>
        <pc:sldMkLst>
          <pc:docMk/>
          <pc:sldMk cId="1032168676" sldId="418"/>
        </pc:sldMkLst>
        <pc:spChg chg="mod">
          <ac:chgData name="Huddart, Adam (STFC,RAL,TECH)" userId="eb0f2ffd-b16d-48d7-b8d6-63a288e4ff8d" providerId="ADAL" clId="{53141611-365C-4131-AAB4-C6196D4507F9}" dt="2024-11-17T18:57:19.012" v="1569" actId="20577"/>
          <ac:spMkLst>
            <pc:docMk/>
            <pc:sldMk cId="1032168676" sldId="418"/>
            <ac:spMk id="2" creationId="{96D977B6-6352-2B3D-BE25-3A5F900D4C88}"/>
          </ac:spMkLst>
        </pc:spChg>
        <pc:spChg chg="mod">
          <ac:chgData name="Huddart, Adam (STFC,RAL,TECH)" userId="eb0f2ffd-b16d-48d7-b8d6-63a288e4ff8d" providerId="ADAL" clId="{53141611-365C-4131-AAB4-C6196D4507F9}" dt="2024-11-17T20:07:27.902" v="1729" actId="20577"/>
          <ac:spMkLst>
            <pc:docMk/>
            <pc:sldMk cId="1032168676" sldId="418"/>
            <ac:spMk id="3" creationId="{693617D6-8892-E514-E3B0-743534EB5EA4}"/>
          </ac:spMkLst>
        </pc:spChg>
        <pc:spChg chg="add mod">
          <ac:chgData name="Huddart, Adam (STFC,RAL,TECH)" userId="eb0f2ffd-b16d-48d7-b8d6-63a288e4ff8d" providerId="ADAL" clId="{53141611-365C-4131-AAB4-C6196D4507F9}" dt="2024-11-17T20:29:34.174" v="2373" actId="14100"/>
          <ac:spMkLst>
            <pc:docMk/>
            <pc:sldMk cId="1032168676" sldId="418"/>
            <ac:spMk id="7" creationId="{7B5A2024-7D84-748C-5434-91B5DF776666}"/>
          </ac:spMkLst>
        </pc:spChg>
        <pc:spChg chg="add mod">
          <ac:chgData name="Huddart, Adam (STFC,RAL,TECH)" userId="eb0f2ffd-b16d-48d7-b8d6-63a288e4ff8d" providerId="ADAL" clId="{53141611-365C-4131-AAB4-C6196D4507F9}" dt="2024-11-17T20:29:42.021" v="2378" actId="14100"/>
          <ac:spMkLst>
            <pc:docMk/>
            <pc:sldMk cId="1032168676" sldId="418"/>
            <ac:spMk id="8" creationId="{B40A77BE-65F1-C552-5474-6FBC7250F7D2}"/>
          </ac:spMkLst>
        </pc:spChg>
        <pc:spChg chg="add del mod">
          <ac:chgData name="Huddart, Adam (STFC,RAL,TECH)" userId="eb0f2ffd-b16d-48d7-b8d6-63a288e4ff8d" providerId="ADAL" clId="{53141611-365C-4131-AAB4-C6196D4507F9}" dt="2024-11-17T20:29:28.162" v="2370" actId="478"/>
          <ac:spMkLst>
            <pc:docMk/>
            <pc:sldMk cId="1032168676" sldId="418"/>
            <ac:spMk id="9" creationId="{DE9E56E1-4339-66A0-E8B1-9A0A83868FF1}"/>
          </ac:spMkLst>
        </pc:spChg>
        <pc:spChg chg="add del mod">
          <ac:chgData name="Huddart, Adam (STFC,RAL,TECH)" userId="eb0f2ffd-b16d-48d7-b8d6-63a288e4ff8d" providerId="ADAL" clId="{53141611-365C-4131-AAB4-C6196D4507F9}" dt="2024-11-17T20:29:26.521" v="2368" actId="478"/>
          <ac:spMkLst>
            <pc:docMk/>
            <pc:sldMk cId="1032168676" sldId="418"/>
            <ac:spMk id="10" creationId="{1E9E71CB-9BB2-89FD-8676-594CFD5F9946}"/>
          </ac:spMkLst>
        </pc:spChg>
        <pc:spChg chg="add mod">
          <ac:chgData name="Huddart, Adam (STFC,RAL,TECH)" userId="eb0f2ffd-b16d-48d7-b8d6-63a288e4ff8d" providerId="ADAL" clId="{53141611-365C-4131-AAB4-C6196D4507F9}" dt="2024-11-17T20:30:01.039" v="2380" actId="1076"/>
          <ac:spMkLst>
            <pc:docMk/>
            <pc:sldMk cId="1032168676" sldId="418"/>
            <ac:spMk id="15" creationId="{86739C46-08A5-3D2C-C174-D731DEB12A2F}"/>
          </ac:spMkLst>
        </pc:spChg>
        <pc:spChg chg="add mod">
          <ac:chgData name="Huddart, Adam (STFC,RAL,TECH)" userId="eb0f2ffd-b16d-48d7-b8d6-63a288e4ff8d" providerId="ADAL" clId="{53141611-365C-4131-AAB4-C6196D4507F9}" dt="2024-11-17T20:30:04.085" v="2381" actId="1076"/>
          <ac:spMkLst>
            <pc:docMk/>
            <pc:sldMk cId="1032168676" sldId="418"/>
            <ac:spMk id="16" creationId="{4ADBDA8E-EB19-6602-E60C-29068A29864A}"/>
          </ac:spMkLst>
        </pc:spChg>
        <pc:spChg chg="add mod">
          <ac:chgData name="Huddart, Adam (STFC,RAL,TECH)" userId="eb0f2ffd-b16d-48d7-b8d6-63a288e4ff8d" providerId="ADAL" clId="{53141611-365C-4131-AAB4-C6196D4507F9}" dt="2024-11-17T20:30:14.131" v="2385" actId="1038"/>
          <ac:spMkLst>
            <pc:docMk/>
            <pc:sldMk cId="1032168676" sldId="418"/>
            <ac:spMk id="17" creationId="{F6A757FE-D60B-12B6-6EC5-FE39AE55E820}"/>
          </ac:spMkLst>
        </pc:spChg>
        <pc:spChg chg="add mod">
          <ac:chgData name="Huddart, Adam (STFC,RAL,TECH)" userId="eb0f2ffd-b16d-48d7-b8d6-63a288e4ff8d" providerId="ADAL" clId="{53141611-365C-4131-AAB4-C6196D4507F9}" dt="2024-11-17T20:30:17.428" v="2386" actId="1076"/>
          <ac:spMkLst>
            <pc:docMk/>
            <pc:sldMk cId="1032168676" sldId="418"/>
            <ac:spMk id="18" creationId="{EEEAE441-D846-EF27-F8D3-F93C7D866783}"/>
          </ac:spMkLst>
        </pc:spChg>
        <pc:spChg chg="add mod">
          <ac:chgData name="Huddart, Adam (STFC,RAL,TECH)" userId="eb0f2ffd-b16d-48d7-b8d6-63a288e4ff8d" providerId="ADAL" clId="{53141611-365C-4131-AAB4-C6196D4507F9}" dt="2024-11-17T20:37:20.244" v="2546" actId="13822"/>
          <ac:spMkLst>
            <pc:docMk/>
            <pc:sldMk cId="1032168676" sldId="418"/>
            <ac:spMk id="19" creationId="{ABDCDC2F-7B8D-38F5-5FB4-128E6BA789E7}"/>
          </ac:spMkLst>
        </pc:spChg>
        <pc:spChg chg="add mod">
          <ac:chgData name="Huddart, Adam (STFC,RAL,TECH)" userId="eb0f2ffd-b16d-48d7-b8d6-63a288e4ff8d" providerId="ADAL" clId="{53141611-365C-4131-AAB4-C6196D4507F9}" dt="2024-11-17T20:37:34.813" v="2554" actId="20577"/>
          <ac:spMkLst>
            <pc:docMk/>
            <pc:sldMk cId="1032168676" sldId="418"/>
            <ac:spMk id="20" creationId="{735A4244-0A4C-BD0A-17A2-7A7282456169}"/>
          </ac:spMkLst>
        </pc:spChg>
        <pc:picChg chg="add del mod">
          <ac:chgData name="Huddart, Adam (STFC,RAL,TECH)" userId="eb0f2ffd-b16d-48d7-b8d6-63a288e4ff8d" providerId="ADAL" clId="{53141611-365C-4131-AAB4-C6196D4507F9}" dt="2024-11-17T20:28:25.986" v="2356" actId="478"/>
          <ac:picMkLst>
            <pc:docMk/>
            <pc:sldMk cId="1032168676" sldId="418"/>
            <ac:picMk id="6" creationId="{0541B175-26E2-BB78-9AD0-78A9BA2AA85E}"/>
          </ac:picMkLst>
        </pc:picChg>
        <pc:picChg chg="add del">
          <ac:chgData name="Huddart, Adam (STFC,RAL,TECH)" userId="eb0f2ffd-b16d-48d7-b8d6-63a288e4ff8d" providerId="ADAL" clId="{53141611-365C-4131-AAB4-C6196D4507F9}" dt="2024-11-17T20:29:03.060" v="2358" actId="478"/>
          <ac:picMkLst>
            <pc:docMk/>
            <pc:sldMk cId="1032168676" sldId="418"/>
            <ac:picMk id="12" creationId="{EBE41114-67E1-63E2-1D1F-78763BABB47B}"/>
          </ac:picMkLst>
        </pc:picChg>
        <pc:picChg chg="add mod ord">
          <ac:chgData name="Huddart, Adam (STFC,RAL,TECH)" userId="eb0f2ffd-b16d-48d7-b8d6-63a288e4ff8d" providerId="ADAL" clId="{53141611-365C-4131-AAB4-C6196D4507F9}" dt="2024-11-17T20:29:24.546" v="2367" actId="1076"/>
          <ac:picMkLst>
            <pc:docMk/>
            <pc:sldMk cId="1032168676" sldId="418"/>
            <ac:picMk id="14" creationId="{F658705E-0508-840B-97D1-EA50516250B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48294-1B3F-46C7-8501-273AD7D79B4F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F2F4C-E58C-4CCD-AFD6-611CFE2E2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07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7556" y="1508257"/>
            <a:ext cx="9144000" cy="2387600"/>
          </a:xfrm>
        </p:spPr>
        <p:txBody>
          <a:bodyPr anchor="b"/>
          <a:lstStyle>
            <a:lvl1pPr algn="ctr">
              <a:defRPr sz="6000" b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7556" y="3987932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AFBF77B-003A-4E1A-898E-FBE7F15C7ACD}"/>
              </a:ext>
            </a:extLst>
          </p:cNvPr>
          <p:cNvGrpSpPr/>
          <p:nvPr userDrawn="1"/>
        </p:nvGrpSpPr>
        <p:grpSpPr>
          <a:xfrm>
            <a:off x="-109438" y="5643694"/>
            <a:ext cx="2515109" cy="1440000"/>
            <a:chOff x="-109438" y="5643694"/>
            <a:chExt cx="2515109" cy="1440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30356C3-1559-4CEC-9ADF-910395CF2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9438" y="5643694"/>
              <a:ext cx="1839581" cy="1440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90A1CDC-2BBF-4AD9-B5B5-2E07FBF48821}"/>
                </a:ext>
              </a:extLst>
            </p:cNvPr>
            <p:cNvSpPr txBox="1"/>
            <p:nvPr/>
          </p:nvSpPr>
          <p:spPr>
            <a:xfrm>
              <a:off x="1441946" y="6014987"/>
              <a:ext cx="96372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200" b="1" dirty="0">
                  <a:latin typeface="Arial" panose="020B0604020202020204" pitchFamily="34" charset="0"/>
                  <a:cs typeface="Arial" panose="020B0604020202020204" pitchFamily="34" charset="0"/>
                </a:rPr>
                <a:t>UK</a:t>
              </a:r>
              <a:endParaRPr lang="en-GB" sz="4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7F12490-59CD-452F-B02D-F2D799164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3408" y="6356350"/>
            <a:ext cx="662731" cy="296695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</a:lstStyle>
          <a:p>
            <a:fld id="{1CA36EEA-5A28-4A70-BCAC-0B68DA8D366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9567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561439" cy="743504"/>
          </a:xfrm>
        </p:spPr>
        <p:txBody>
          <a:bodyPr/>
          <a:lstStyle>
            <a:lvl1pPr algn="ctr">
              <a:defRPr b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445"/>
            <a:ext cx="10515600" cy="4736518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1pPr>
            <a:lvl2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2pPr>
            <a:lvl3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3pPr>
            <a:lvl4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4pPr>
            <a:lvl5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13408" y="6356350"/>
            <a:ext cx="662731" cy="296695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</a:lstStyle>
          <a:p>
            <a:fld id="{1CA36EEA-5A28-4A70-BCAC-0B68DA8D366C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721453" y="1237683"/>
            <a:ext cx="10754686" cy="0"/>
          </a:xfrm>
          <a:prstGeom prst="line">
            <a:avLst/>
          </a:prstGeom>
          <a:ln w="38100">
            <a:solidFill>
              <a:srgbClr val="2803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21453" y="1313897"/>
            <a:ext cx="10754686" cy="0"/>
          </a:xfrm>
          <a:prstGeom prst="line">
            <a:avLst/>
          </a:prstGeom>
          <a:ln w="38100">
            <a:solidFill>
              <a:srgbClr val="AAE8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49DFF-E639-4E02-86CC-A533CCEFA814}"/>
              </a:ext>
            </a:extLst>
          </p:cNvPr>
          <p:cNvGrpSpPr/>
          <p:nvPr userDrawn="1"/>
        </p:nvGrpSpPr>
        <p:grpSpPr>
          <a:xfrm>
            <a:off x="9555853" y="16878"/>
            <a:ext cx="2515109" cy="1440000"/>
            <a:chOff x="-109438" y="5643694"/>
            <a:chExt cx="2515109" cy="1440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636AF2B-5CDB-4DCA-B86E-19B109862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9438" y="5643694"/>
              <a:ext cx="1839581" cy="14400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6F51D6-9453-4ECC-9762-441C75CAD0A1}"/>
                </a:ext>
              </a:extLst>
            </p:cNvPr>
            <p:cNvSpPr txBox="1"/>
            <p:nvPr/>
          </p:nvSpPr>
          <p:spPr>
            <a:xfrm>
              <a:off x="1441946" y="6014987"/>
              <a:ext cx="96372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200" b="1" dirty="0">
                  <a:latin typeface="Arial" panose="020B0604020202020204" pitchFamily="34" charset="0"/>
                  <a:cs typeface="Arial" panose="020B0604020202020204" pitchFamily="34" charset="0"/>
                </a:rPr>
                <a:t>UK</a:t>
              </a:r>
              <a:endParaRPr lang="en-GB" sz="4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8728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rgbClr val="FFFFFF"/>
            </a:gs>
            <a:gs pos="0">
              <a:schemeClr val="accent1">
                <a:lumMod val="20000"/>
                <a:lumOff val="80000"/>
              </a:schemeClr>
            </a:gs>
            <a:gs pos="81000">
              <a:srgbClr val="FFFFFF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36EEA-5A28-4A70-BCAC-0B68DA8D3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58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31AE1-2945-44BC-A9BF-E5942ABED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249" y="1508257"/>
            <a:ext cx="11008311" cy="2387600"/>
          </a:xfrm>
        </p:spPr>
        <p:txBody>
          <a:bodyPr>
            <a:normAutofit/>
          </a:bodyPr>
          <a:lstStyle/>
          <a:p>
            <a:r>
              <a:rPr lang="en-GB" sz="3200" dirty="0" err="1"/>
              <a:t>ePIC</a:t>
            </a:r>
            <a:r>
              <a:rPr lang="en-GB" sz="3200" dirty="0"/>
              <a:t> Silicon Vertex Tracker</a:t>
            </a:r>
            <a:r>
              <a:rPr lang="en-GB" sz="4400" dirty="0"/>
              <a:t/>
            </a:r>
            <a:br>
              <a:rPr lang="en-GB" sz="4400" dirty="0"/>
            </a:br>
            <a:r>
              <a:rPr lang="en-GB" sz="4400" dirty="0"/>
              <a:t> Concepts for a </a:t>
            </a:r>
            <a:br>
              <a:rPr lang="en-GB" sz="4400" dirty="0"/>
            </a:br>
            <a:r>
              <a:rPr lang="en-GB" sz="4400" dirty="0"/>
              <a:t>4 LAS Wide Stave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28AB3B-0E14-439C-BFDC-E8B70A282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7556" y="4403558"/>
            <a:ext cx="9144000" cy="1240136"/>
          </a:xfrm>
        </p:spPr>
        <p:txBody>
          <a:bodyPr/>
          <a:lstStyle/>
          <a:p>
            <a:r>
              <a:rPr lang="en-GB" dirty="0"/>
              <a:t>Adam Huddart </a:t>
            </a:r>
          </a:p>
        </p:txBody>
      </p:sp>
    </p:spTree>
    <p:extLst>
      <p:ext uri="{BB962C8B-B14F-4D97-AF65-F5344CB8AC3E}">
        <p14:creationId xmlns:p14="http://schemas.microsoft.com/office/powerpoint/2010/main" val="952605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F015F-DCFE-80FD-1398-9FE5CBF74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 LAS Wide Stave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5D20B-859A-8CFC-8B4D-83326235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B911C-CE07-AC2D-927E-CC152B7DF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58" y="1659699"/>
            <a:ext cx="11337281" cy="5111944"/>
          </a:xfrm>
        </p:spPr>
        <p:txBody>
          <a:bodyPr/>
          <a:lstStyle/>
          <a:p>
            <a:r>
              <a:rPr lang="en-GB" dirty="0"/>
              <a:t>Moving to 4 LAS wide staves increases options for stave layouts (odd number of modules along the stave length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Currently each FPC carries the data/power/control for 2 modules (4 LAS), a 4 LAS </a:t>
            </a:r>
            <a:r>
              <a:rPr lang="en-GB" dirty="0" smtClean="0"/>
              <a:t>wid</a:t>
            </a:r>
            <a:r>
              <a:rPr lang="en-GB" dirty="0" smtClean="0"/>
              <a:t>e </a:t>
            </a:r>
            <a:r>
              <a:rPr lang="en-GB" dirty="0" smtClean="0"/>
              <a:t>stave would </a:t>
            </a:r>
            <a:r>
              <a:rPr lang="en-GB" dirty="0"/>
              <a:t>need </a:t>
            </a:r>
            <a:r>
              <a:rPr lang="en-GB" dirty="0" smtClean="0"/>
              <a:t>double the </a:t>
            </a:r>
            <a:r>
              <a:rPr lang="en-GB" dirty="0" smtClean="0"/>
              <a:t>FPC </a:t>
            </a:r>
            <a:r>
              <a:rPr lang="en-GB" dirty="0"/>
              <a:t>width (7 mm) per 4 LAS module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3FB395F-A781-1773-091F-BB04DE6900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681645"/>
              </p:ext>
            </p:extLst>
          </p:nvPr>
        </p:nvGraphicFramePr>
        <p:xfrm>
          <a:off x="920375" y="2556044"/>
          <a:ext cx="980738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1847">
                  <a:extLst>
                    <a:ext uri="{9D8B030D-6E8A-4147-A177-3AD203B41FA5}">
                      <a16:colId xmlns:a16="http://schemas.microsoft.com/office/drawing/2014/main" val="3463090108"/>
                    </a:ext>
                  </a:extLst>
                </a:gridCol>
                <a:gridCol w="2451847">
                  <a:extLst>
                    <a:ext uri="{9D8B030D-6E8A-4147-A177-3AD203B41FA5}">
                      <a16:colId xmlns:a16="http://schemas.microsoft.com/office/drawing/2014/main" val="2776269471"/>
                    </a:ext>
                  </a:extLst>
                </a:gridCol>
                <a:gridCol w="2451847">
                  <a:extLst>
                    <a:ext uri="{9D8B030D-6E8A-4147-A177-3AD203B41FA5}">
                      <a16:colId xmlns:a16="http://schemas.microsoft.com/office/drawing/2014/main" val="33337022"/>
                    </a:ext>
                  </a:extLst>
                </a:gridCol>
                <a:gridCol w="2451847">
                  <a:extLst>
                    <a:ext uri="{9D8B030D-6E8A-4147-A177-3AD203B41FA5}">
                      <a16:colId xmlns:a16="http://schemas.microsoft.com/office/drawing/2014/main" val="1366649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Layer/Radius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Length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Number of 5 RSU 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Number of 6 RSU LAS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76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L3 / 270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4.98 </a:t>
                      </a:r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4.15 </a:t>
                      </a:r>
                      <a:r>
                        <a:rPr lang="en-GB" dirty="0">
                          <a:highlight>
                            <a:srgbClr val="00FF00"/>
                          </a:highlight>
                        </a:rPr>
                        <a:t>(4)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06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L4 / 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7.76 </a:t>
                      </a:r>
                      <a:r>
                        <a:rPr lang="en-GB" dirty="0">
                          <a:highlight>
                            <a:srgbClr val="00FF00"/>
                          </a:highlight>
                        </a:rPr>
                        <a:t>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6.46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58133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6EFF858-363E-B4DB-4979-B9261424C2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866410"/>
              </p:ext>
            </p:extLst>
          </p:nvPr>
        </p:nvGraphicFramePr>
        <p:xfrm>
          <a:off x="5492376" y="3947014"/>
          <a:ext cx="433891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9976">
                  <a:extLst>
                    <a:ext uri="{9D8B030D-6E8A-4147-A177-3AD203B41FA5}">
                      <a16:colId xmlns:a16="http://schemas.microsoft.com/office/drawing/2014/main" val="1172366731"/>
                    </a:ext>
                  </a:extLst>
                </a:gridCol>
                <a:gridCol w="2808942">
                  <a:extLst>
                    <a:ext uri="{9D8B030D-6E8A-4147-A177-3AD203B41FA5}">
                      <a16:colId xmlns:a16="http://schemas.microsoft.com/office/drawing/2014/main" val="2569976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5 RSU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=5*21.667 = 108.3 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18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6 RSU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=6*21.667 = 130.0 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187735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BC805B4E-0CAE-9943-D808-03CDC878E288}"/>
              </a:ext>
            </a:extLst>
          </p:cNvPr>
          <p:cNvSpPr/>
          <p:nvPr/>
        </p:nvSpPr>
        <p:spPr>
          <a:xfrm>
            <a:off x="1308847" y="4031913"/>
            <a:ext cx="167341" cy="18772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52B795-10E7-4B3C-5521-03BC52A1E93E}"/>
              </a:ext>
            </a:extLst>
          </p:cNvPr>
          <p:cNvSpPr/>
          <p:nvPr/>
        </p:nvSpPr>
        <p:spPr>
          <a:xfrm>
            <a:off x="1308847" y="4312880"/>
            <a:ext cx="167341" cy="1877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1F6083-275A-D556-0C78-548C8AA520B6}"/>
              </a:ext>
            </a:extLst>
          </p:cNvPr>
          <p:cNvSpPr txBox="1"/>
          <p:nvPr/>
        </p:nvSpPr>
        <p:spPr>
          <a:xfrm>
            <a:off x="1437304" y="3933834"/>
            <a:ext cx="1048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Current</a:t>
            </a:r>
          </a:p>
          <a:p>
            <a:r>
              <a:rPr lang="en-GB" dirty="0"/>
              <a:t>Option</a:t>
            </a:r>
          </a:p>
        </p:txBody>
      </p:sp>
    </p:spTree>
    <p:extLst>
      <p:ext uri="{BB962C8B-B14F-4D97-AF65-F5344CB8AC3E}">
        <p14:creationId xmlns:p14="http://schemas.microsoft.com/office/powerpoint/2010/main" val="948703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1B570-24FB-B65D-AB1B-9291FA283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Stave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FA287-17AE-FE2F-CAFD-77EC8D8D6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101" y="5279631"/>
            <a:ext cx="4896510" cy="1344312"/>
          </a:xfrm>
        </p:spPr>
        <p:txBody>
          <a:bodyPr numCol="2">
            <a:normAutofit fontScale="85000" lnSpcReduction="20000"/>
          </a:bodyPr>
          <a:lstStyle/>
          <a:p>
            <a:r>
              <a:rPr lang="en-GB" dirty="0"/>
              <a:t>L4 (34 Stave)</a:t>
            </a:r>
          </a:p>
          <a:p>
            <a:pPr lvl="1"/>
            <a:r>
              <a:rPr lang="en-GB" dirty="0"/>
              <a:t>Outer 424 mm </a:t>
            </a:r>
          </a:p>
          <a:p>
            <a:pPr lvl="1"/>
            <a:r>
              <a:rPr lang="en-GB" dirty="0"/>
              <a:t>Inner 416 mm</a:t>
            </a:r>
          </a:p>
          <a:p>
            <a:endParaRPr lang="en-GB" dirty="0"/>
          </a:p>
          <a:p>
            <a:r>
              <a:rPr lang="en-GB" dirty="0"/>
              <a:t>L3 (22 Stave)</a:t>
            </a:r>
          </a:p>
          <a:p>
            <a:pPr lvl="1"/>
            <a:r>
              <a:rPr lang="en-GB" dirty="0"/>
              <a:t>Outer 274 mm </a:t>
            </a:r>
          </a:p>
          <a:p>
            <a:pPr lvl="1"/>
            <a:r>
              <a:rPr lang="en-GB" dirty="0"/>
              <a:t>Inner 266 mm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40037E-2CB0-B770-BCDD-4541D4DD0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856055-6D8C-763B-7BE2-C7243AEAE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183" y="1911011"/>
            <a:ext cx="4397094" cy="37953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9B23C0-DF6F-2232-645C-492684614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284" y="1580605"/>
            <a:ext cx="3701754" cy="335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22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05DF21A-6365-0E6C-FB67-90E40B02EC19}"/>
              </a:ext>
            </a:extLst>
          </p:cNvPr>
          <p:cNvSpPr/>
          <p:nvPr/>
        </p:nvSpPr>
        <p:spPr>
          <a:xfrm rot="16200000" flipV="1">
            <a:off x="9847836" y="2798754"/>
            <a:ext cx="691661" cy="680761"/>
          </a:xfrm>
          <a:prstGeom prst="parallelogram">
            <a:avLst>
              <a:gd name="adj" fmla="val 4556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E036FEA8-C070-62DC-5935-A58E0766EB8D}"/>
              </a:ext>
            </a:extLst>
          </p:cNvPr>
          <p:cNvSpPr/>
          <p:nvPr/>
        </p:nvSpPr>
        <p:spPr>
          <a:xfrm rot="16200000">
            <a:off x="9525024" y="3156703"/>
            <a:ext cx="458888" cy="197639"/>
          </a:xfrm>
          <a:prstGeom prst="parallelogram">
            <a:avLst>
              <a:gd name="adj" fmla="val 309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A3595386-98AC-3F5B-3DAD-8F755379ACBE}"/>
              </a:ext>
            </a:extLst>
          </p:cNvPr>
          <p:cNvSpPr/>
          <p:nvPr/>
        </p:nvSpPr>
        <p:spPr>
          <a:xfrm rot="16200000" flipV="1">
            <a:off x="8422618" y="2326618"/>
            <a:ext cx="691661" cy="680761"/>
          </a:xfrm>
          <a:prstGeom prst="parallelogram">
            <a:avLst>
              <a:gd name="adj" fmla="val 4556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05BE1D-5B54-14C8-0718-7FF246ACAFF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5953" y="1440445"/>
            <a:ext cx="4330186" cy="2987100"/>
          </a:xfrm>
          <a:prstGeom prst="rect">
            <a:avLst/>
          </a:prstGeom>
        </p:spPr>
      </p:pic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01818FD-64F1-1675-541F-7D2C38DF1327}"/>
              </a:ext>
            </a:extLst>
          </p:cNvPr>
          <p:cNvSpPr/>
          <p:nvPr/>
        </p:nvSpPr>
        <p:spPr>
          <a:xfrm rot="16200000">
            <a:off x="8099806" y="2684567"/>
            <a:ext cx="458888" cy="197639"/>
          </a:xfrm>
          <a:prstGeom prst="parallelogram">
            <a:avLst>
              <a:gd name="adj" fmla="val 309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97DAE7-849E-1FA5-3117-DE3FAD9D4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Internal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00294-226C-78CA-6894-0F5A7B58A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364779"/>
            <a:ext cx="6394450" cy="4812183"/>
          </a:xfrm>
        </p:spPr>
        <p:txBody>
          <a:bodyPr>
            <a:normAutofit/>
          </a:bodyPr>
          <a:lstStyle/>
          <a:p>
            <a:r>
              <a:rPr lang="en-GB" sz="2000" dirty="0"/>
              <a:t>Previous FPC arrangements only had traces on one C-channel “wing”</a:t>
            </a:r>
          </a:p>
          <a:p>
            <a:r>
              <a:rPr lang="en-GB" sz="2000" dirty="0"/>
              <a:t>Options:</a:t>
            </a:r>
          </a:p>
          <a:p>
            <a:pPr lvl="1"/>
            <a:r>
              <a:rPr lang="en-GB" sz="1600" dirty="0" smtClean="0"/>
              <a:t>Have 2 bridge FPC per module</a:t>
            </a:r>
          </a:p>
          <a:p>
            <a:pPr lvl="2"/>
            <a:r>
              <a:rPr lang="en-GB" sz="1200" dirty="0" smtClean="0"/>
              <a:t>Need </a:t>
            </a:r>
            <a:r>
              <a:rPr lang="en-GB" sz="1200" dirty="0"/>
              <a:t>left/right-handed modules </a:t>
            </a:r>
          </a:p>
          <a:p>
            <a:pPr lvl="2"/>
            <a:r>
              <a:rPr lang="en-GB" sz="1400" dirty="0"/>
              <a:t>Bridge FPC exits opposite side on half of the modules</a:t>
            </a:r>
          </a:p>
          <a:p>
            <a:pPr marL="457200" lvl="1" indent="0">
              <a:buNone/>
            </a:pPr>
            <a:r>
              <a:rPr lang="en-GB" sz="1800" dirty="0" smtClean="0"/>
              <a:t>OR</a:t>
            </a:r>
          </a:p>
          <a:p>
            <a:pPr lvl="1"/>
            <a:r>
              <a:rPr lang="en-GB" sz="1800" dirty="0" smtClean="0"/>
              <a:t>Bridge </a:t>
            </a:r>
            <a:r>
              <a:rPr lang="en-GB" sz="1800" dirty="0"/>
              <a:t>FPC joins 4 LAS</a:t>
            </a:r>
          </a:p>
          <a:p>
            <a:r>
              <a:rPr lang="en-GB" sz="2000" dirty="0"/>
              <a:t>More symmetric FPC layout</a:t>
            </a:r>
          </a:p>
          <a:p>
            <a:pPr lvl="1"/>
            <a:r>
              <a:rPr lang="en-GB" sz="1800" dirty="0"/>
              <a:t>TBD if asymmetry of FPC traces will cause issues with stave deformation</a:t>
            </a:r>
          </a:p>
          <a:p>
            <a:r>
              <a:rPr lang="en-GB" sz="2000" dirty="0"/>
              <a:t>Internal pressure more of an issue for wider staves</a:t>
            </a:r>
          </a:p>
          <a:p>
            <a:pPr lvl="1"/>
            <a:r>
              <a:rPr lang="en-GB" sz="1800" dirty="0"/>
              <a:t>⌀</a:t>
            </a:r>
            <a:r>
              <a:rPr lang="en-GB" sz="1400" dirty="0"/>
              <a:t> </a:t>
            </a:r>
            <a:r>
              <a:rPr lang="en-GB" sz="1800" dirty="0"/>
              <a:t>400 curvature or angled end LAS to reduce deformation due to internal pressure 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54FDD-78C5-9CC6-A262-EE78B28EA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4</a:t>
            </a:fld>
            <a:endParaRPr lang="en-GB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132BED8-0C48-A1DC-C817-3F9B7AC6F196}"/>
              </a:ext>
            </a:extLst>
          </p:cNvPr>
          <p:cNvGrpSpPr/>
          <p:nvPr/>
        </p:nvGrpSpPr>
        <p:grpSpPr>
          <a:xfrm>
            <a:off x="6728113" y="3741116"/>
            <a:ext cx="4416660" cy="3204681"/>
            <a:chOff x="6728113" y="3741116"/>
            <a:chExt cx="4416660" cy="320468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6A36CF3-5069-3640-B40D-ECB1DCA92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728113" y="3741116"/>
              <a:ext cx="4416660" cy="3204681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371052A-4F00-AF90-AE83-0A0488E5CB99}"/>
                </a:ext>
              </a:extLst>
            </p:cNvPr>
            <p:cNvGrpSpPr/>
            <p:nvPr/>
          </p:nvGrpSpPr>
          <p:grpSpPr>
            <a:xfrm>
              <a:off x="7545993" y="4973174"/>
              <a:ext cx="274699" cy="217047"/>
              <a:chOff x="7573701" y="5007809"/>
              <a:chExt cx="274699" cy="217047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9B96EF1F-7A1B-2978-3E6B-1D06884BE1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20502" y="5007809"/>
                <a:ext cx="196458" cy="147344"/>
              </a:xfrm>
              <a:prstGeom prst="rect">
                <a:avLst/>
              </a:prstGeom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561554A-FA0B-57A7-8CAD-05FEDDE9B8F5}"/>
                  </a:ext>
                </a:extLst>
              </p:cNvPr>
              <p:cNvSpPr/>
              <p:nvPr/>
            </p:nvSpPr>
            <p:spPr>
              <a:xfrm rot="1306123">
                <a:off x="7573701" y="5123198"/>
                <a:ext cx="274699" cy="101658"/>
              </a:xfrm>
              <a:prstGeom prst="rect">
                <a:avLst/>
              </a:prstGeom>
              <a:solidFill>
                <a:srgbClr val="E4E4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-8985271" y="5348975"/>
            <a:ext cx="25200000" cy="25616074"/>
            <a:chOff x="-8985271" y="4647695"/>
            <a:chExt cx="25200000" cy="25616074"/>
          </a:xfrm>
        </p:grpSpPr>
        <p:sp>
          <p:nvSpPr>
            <p:cNvPr id="5" name="Block Arc 4"/>
            <p:cNvSpPr/>
            <p:nvPr/>
          </p:nvSpPr>
          <p:spPr>
            <a:xfrm>
              <a:off x="-8985271" y="5063769"/>
              <a:ext cx="25200000" cy="25200000"/>
            </a:xfrm>
            <a:prstGeom prst="blockArc">
              <a:avLst>
                <a:gd name="adj1" fmla="val 15694489"/>
                <a:gd name="adj2" fmla="val 16733525"/>
                <a:gd name="adj3" fmla="val 21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1764697" y="4647695"/>
              <a:ext cx="4299411" cy="1236827"/>
              <a:chOff x="1764697" y="4647695"/>
              <a:chExt cx="4299411" cy="1236827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1764697" y="5764496"/>
                <a:ext cx="3818431" cy="120026"/>
                <a:chOff x="1815497" y="5434148"/>
                <a:chExt cx="3818431" cy="120026"/>
              </a:xfrm>
            </p:grpSpPr>
            <p:sp>
              <p:nvSpPr>
                <p:cNvPr id="7" name="Rectangle 6"/>
                <p:cNvSpPr/>
                <p:nvPr/>
              </p:nvSpPr>
              <p:spPr>
                <a:xfrm>
                  <a:off x="2775133" y="5434148"/>
                  <a:ext cx="940525" cy="36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3735079" y="5434148"/>
                  <a:ext cx="940525" cy="36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 rot="600000">
                  <a:off x="4693403" y="5517094"/>
                  <a:ext cx="940525" cy="36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 rot="21000000" flipH="1">
                  <a:off x="1815497" y="5518174"/>
                  <a:ext cx="940525" cy="36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7" name="TextBox 16"/>
              <p:cNvSpPr txBox="1"/>
              <p:nvPr/>
            </p:nvSpPr>
            <p:spPr>
              <a:xfrm>
                <a:off x="1768715" y="5260476"/>
                <a:ext cx="38103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OR</a:t>
                </a:r>
              </a:p>
            </p:txBody>
          </p:sp>
          <p:cxnSp>
            <p:nvCxnSpPr>
              <p:cNvPr id="19" name="Straight Arrow Connector 18"/>
              <p:cNvCxnSpPr>
                <a:cxnSpLocks/>
              </p:cNvCxnSpPr>
              <p:nvPr/>
            </p:nvCxnSpPr>
            <p:spPr>
              <a:xfrm flipH="1">
                <a:off x="4956629" y="4942114"/>
                <a:ext cx="50800" cy="17840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5007429" y="4937351"/>
                <a:ext cx="97971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4930464" y="4647695"/>
                <a:ext cx="1133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⌀ 400 mm</a:t>
                </a:r>
              </a:p>
            </p:txBody>
          </p:sp>
        </p:grpSp>
      </p:grpSp>
      <p:sp>
        <p:nvSpPr>
          <p:cNvPr id="29" name="Callout: Line 28">
            <a:extLst>
              <a:ext uri="{FF2B5EF4-FFF2-40B4-BE49-F238E27FC236}">
                <a16:creationId xmlns:a16="http://schemas.microsoft.com/office/drawing/2014/main" id="{7A028C0B-7232-AD68-AE90-2D05390CDEFB}"/>
              </a:ext>
            </a:extLst>
          </p:cNvPr>
          <p:cNvSpPr/>
          <p:nvPr/>
        </p:nvSpPr>
        <p:spPr>
          <a:xfrm>
            <a:off x="6764848" y="3092724"/>
            <a:ext cx="1209966" cy="325596"/>
          </a:xfrm>
          <a:prstGeom prst="borderCallout1">
            <a:avLst>
              <a:gd name="adj1" fmla="val 31351"/>
              <a:gd name="adj2" fmla="val 102045"/>
              <a:gd name="adj3" fmla="val -99929"/>
              <a:gd name="adj4" fmla="val 13285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RVC Foam</a:t>
            </a:r>
          </a:p>
        </p:txBody>
      </p:sp>
    </p:spTree>
    <p:extLst>
      <p:ext uri="{BB962C8B-B14F-4D97-AF65-F5344CB8AC3E}">
        <p14:creationId xmlns:p14="http://schemas.microsoft.com/office/powerpoint/2010/main" val="1134810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5A346-74D5-ABE9-BD16-89B64E11F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L4 FPC Arrangement </a:t>
            </a:r>
            <a:r>
              <a:rPr lang="en-GB" sz="3100" dirty="0"/>
              <a:t>– 2 LAS Module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737994-63C4-E207-67CC-A6454C0D9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C98944-D02F-0C43-FF8B-C0D18BCE84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16" t="21895" b="22052"/>
          <a:stretch/>
        </p:blipFill>
        <p:spPr>
          <a:xfrm>
            <a:off x="2887564" y="1971046"/>
            <a:ext cx="8749115" cy="1771706"/>
          </a:xfrm>
          <a:prstGeom prst="rect">
            <a:avLst/>
          </a:prstGeom>
        </p:spPr>
      </p:pic>
      <p:sp>
        <p:nvSpPr>
          <p:cNvPr id="7" name="Callout: Line 6">
            <a:extLst>
              <a:ext uri="{FF2B5EF4-FFF2-40B4-BE49-F238E27FC236}">
                <a16:creationId xmlns:a16="http://schemas.microsoft.com/office/drawing/2014/main" id="{B883E4C7-D23E-7C13-CFFE-E143A2C0F081}"/>
              </a:ext>
            </a:extLst>
          </p:cNvPr>
          <p:cNvSpPr/>
          <p:nvPr/>
        </p:nvSpPr>
        <p:spPr>
          <a:xfrm>
            <a:off x="3145065" y="3788994"/>
            <a:ext cx="526339" cy="321470"/>
          </a:xfrm>
          <a:prstGeom prst="borderCallout1">
            <a:avLst>
              <a:gd name="adj1" fmla="val 40535"/>
              <a:gd name="adj2" fmla="val 799"/>
              <a:gd name="adj3" fmla="val -70497"/>
              <a:gd name="adj4" fmla="val -20068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1,2</a:t>
            </a:r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270992FD-63BB-9F23-4196-3A1306099522}"/>
              </a:ext>
            </a:extLst>
          </p:cNvPr>
          <p:cNvSpPr/>
          <p:nvPr/>
        </p:nvSpPr>
        <p:spPr>
          <a:xfrm>
            <a:off x="7431331" y="3788994"/>
            <a:ext cx="526339" cy="321470"/>
          </a:xfrm>
          <a:prstGeom prst="borderCallout1">
            <a:avLst>
              <a:gd name="adj1" fmla="val 40535"/>
              <a:gd name="adj2" fmla="val 799"/>
              <a:gd name="adj3" fmla="val -70497"/>
              <a:gd name="adj4" fmla="val -20068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3,4</a:t>
            </a:r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C722A0CB-8013-F01D-2AD6-C82139D2F510}"/>
              </a:ext>
            </a:extLst>
          </p:cNvPr>
          <p:cNvSpPr/>
          <p:nvPr/>
        </p:nvSpPr>
        <p:spPr>
          <a:xfrm>
            <a:off x="3202636" y="1603333"/>
            <a:ext cx="526339" cy="321470"/>
          </a:xfrm>
          <a:prstGeom prst="borderCallout1">
            <a:avLst>
              <a:gd name="adj1" fmla="val 40535"/>
              <a:gd name="adj2" fmla="val 799"/>
              <a:gd name="adj3" fmla="val 153073"/>
              <a:gd name="adj4" fmla="val -30653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1,2</a:t>
            </a:r>
          </a:p>
        </p:txBody>
      </p:sp>
      <p:sp>
        <p:nvSpPr>
          <p:cNvPr id="10" name="Callout: Line 9">
            <a:extLst>
              <a:ext uri="{FF2B5EF4-FFF2-40B4-BE49-F238E27FC236}">
                <a16:creationId xmlns:a16="http://schemas.microsoft.com/office/drawing/2014/main" id="{234F24FC-4FE3-C77C-2BDC-A9FBA4D10E9C}"/>
              </a:ext>
            </a:extLst>
          </p:cNvPr>
          <p:cNvSpPr/>
          <p:nvPr/>
        </p:nvSpPr>
        <p:spPr>
          <a:xfrm>
            <a:off x="7488902" y="1603333"/>
            <a:ext cx="526339" cy="321470"/>
          </a:xfrm>
          <a:prstGeom prst="borderCallout1">
            <a:avLst>
              <a:gd name="adj1" fmla="val 40535"/>
              <a:gd name="adj2" fmla="val 799"/>
              <a:gd name="adj3" fmla="val 156539"/>
              <a:gd name="adj4" fmla="val -31712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3,4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D76E73-67EB-7A2E-9B7B-5FF528DD8B0A}"/>
              </a:ext>
            </a:extLst>
          </p:cNvPr>
          <p:cNvSpPr txBox="1"/>
          <p:nvPr/>
        </p:nvSpPr>
        <p:spPr>
          <a:xfrm>
            <a:off x="1027135" y="2672233"/>
            <a:ext cx="977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Top Side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ECF431F-24F5-A053-E2C2-CB6AC64222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983"/>
          <a:stretch/>
        </p:blipFill>
        <p:spPr>
          <a:xfrm>
            <a:off x="2887564" y="4608566"/>
            <a:ext cx="8717365" cy="1921042"/>
          </a:xfrm>
          <a:prstGeom prst="rect">
            <a:avLst/>
          </a:prstGeom>
        </p:spPr>
      </p:pic>
      <p:sp>
        <p:nvSpPr>
          <p:cNvPr id="15" name="Callout: Line 14">
            <a:extLst>
              <a:ext uri="{FF2B5EF4-FFF2-40B4-BE49-F238E27FC236}">
                <a16:creationId xmlns:a16="http://schemas.microsoft.com/office/drawing/2014/main" id="{30BDF557-E5F4-07DA-DB76-56CC1448E9EA}"/>
              </a:ext>
            </a:extLst>
          </p:cNvPr>
          <p:cNvSpPr/>
          <p:nvPr/>
        </p:nvSpPr>
        <p:spPr>
          <a:xfrm>
            <a:off x="5376350" y="6479784"/>
            <a:ext cx="526339" cy="321470"/>
          </a:xfrm>
          <a:prstGeom prst="borderCallout1">
            <a:avLst>
              <a:gd name="adj1" fmla="val 40535"/>
              <a:gd name="adj2" fmla="val 799"/>
              <a:gd name="adj3" fmla="val -70497"/>
              <a:gd name="adj4" fmla="val -20068"/>
            </a:avLst>
          </a:prstGeom>
          <a:solidFill>
            <a:srgbClr val="7030A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1,2</a:t>
            </a:r>
          </a:p>
        </p:txBody>
      </p:sp>
      <p:sp>
        <p:nvSpPr>
          <p:cNvPr id="16" name="Callout: Line 15">
            <a:extLst>
              <a:ext uri="{FF2B5EF4-FFF2-40B4-BE49-F238E27FC236}">
                <a16:creationId xmlns:a16="http://schemas.microsoft.com/office/drawing/2014/main" id="{D3C928BE-7BEA-218E-FA13-D40ADBD8A3B8}"/>
              </a:ext>
            </a:extLst>
          </p:cNvPr>
          <p:cNvSpPr/>
          <p:nvPr/>
        </p:nvSpPr>
        <p:spPr>
          <a:xfrm>
            <a:off x="9662616" y="6479784"/>
            <a:ext cx="526339" cy="321470"/>
          </a:xfrm>
          <a:prstGeom prst="borderCallout1">
            <a:avLst>
              <a:gd name="adj1" fmla="val 40535"/>
              <a:gd name="adj2" fmla="val 799"/>
              <a:gd name="adj3" fmla="val -70497"/>
              <a:gd name="adj4" fmla="val -20068"/>
            </a:avLst>
          </a:prstGeom>
          <a:solidFill>
            <a:srgbClr val="7030A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3,4</a:t>
            </a:r>
          </a:p>
        </p:txBody>
      </p:sp>
      <p:sp>
        <p:nvSpPr>
          <p:cNvPr id="17" name="Callout: Line 16">
            <a:extLst>
              <a:ext uri="{FF2B5EF4-FFF2-40B4-BE49-F238E27FC236}">
                <a16:creationId xmlns:a16="http://schemas.microsoft.com/office/drawing/2014/main" id="{21F31CE0-69E5-B87F-EAB1-4C309EECABAA}"/>
              </a:ext>
            </a:extLst>
          </p:cNvPr>
          <p:cNvSpPr/>
          <p:nvPr/>
        </p:nvSpPr>
        <p:spPr>
          <a:xfrm>
            <a:off x="5433921" y="4294123"/>
            <a:ext cx="526339" cy="321470"/>
          </a:xfrm>
          <a:prstGeom prst="borderCallout1">
            <a:avLst>
              <a:gd name="adj1" fmla="val 40535"/>
              <a:gd name="adj2" fmla="val 799"/>
              <a:gd name="adj3" fmla="val 153073"/>
              <a:gd name="adj4" fmla="val -30653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1,2</a:t>
            </a:r>
          </a:p>
        </p:txBody>
      </p:sp>
      <p:sp>
        <p:nvSpPr>
          <p:cNvPr id="18" name="Callout: Line 17">
            <a:extLst>
              <a:ext uri="{FF2B5EF4-FFF2-40B4-BE49-F238E27FC236}">
                <a16:creationId xmlns:a16="http://schemas.microsoft.com/office/drawing/2014/main" id="{20E6B4D3-84B5-3E7C-7A3E-85778945A1F0}"/>
              </a:ext>
            </a:extLst>
          </p:cNvPr>
          <p:cNvSpPr/>
          <p:nvPr/>
        </p:nvSpPr>
        <p:spPr>
          <a:xfrm>
            <a:off x="9720187" y="4294123"/>
            <a:ext cx="526339" cy="321470"/>
          </a:xfrm>
          <a:prstGeom prst="borderCallout1">
            <a:avLst>
              <a:gd name="adj1" fmla="val 40535"/>
              <a:gd name="adj2" fmla="val 799"/>
              <a:gd name="adj3" fmla="val 156539"/>
              <a:gd name="adj4" fmla="val -31712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3,4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CD3FDB-1646-78C9-0865-FE3E5FD8CBC0}"/>
              </a:ext>
            </a:extLst>
          </p:cNvPr>
          <p:cNvSpPr txBox="1"/>
          <p:nvPr/>
        </p:nvSpPr>
        <p:spPr>
          <a:xfrm>
            <a:off x="1027134" y="5326170"/>
            <a:ext cx="140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Bottom Side</a:t>
            </a:r>
          </a:p>
        </p:txBody>
      </p:sp>
      <p:sp>
        <p:nvSpPr>
          <p:cNvPr id="3" name="Rectangle 2"/>
          <p:cNvSpPr/>
          <p:nvPr/>
        </p:nvSpPr>
        <p:spPr>
          <a:xfrm>
            <a:off x="5529944" y="2021633"/>
            <a:ext cx="1764000" cy="1623525"/>
          </a:xfrm>
          <a:prstGeom prst="rect">
            <a:avLst/>
          </a:prstGeom>
          <a:solidFill>
            <a:srgbClr val="000000">
              <a:alpha val="58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9787535" y="2016057"/>
            <a:ext cx="1849144" cy="1623525"/>
          </a:xfrm>
          <a:prstGeom prst="rect">
            <a:avLst/>
          </a:prstGeom>
          <a:solidFill>
            <a:srgbClr val="000000">
              <a:alpha val="38824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2957155" y="4696249"/>
            <a:ext cx="2236237" cy="1623525"/>
          </a:xfrm>
          <a:prstGeom prst="rect">
            <a:avLst/>
          </a:prstGeom>
          <a:solidFill>
            <a:srgbClr val="000000">
              <a:alpha val="58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7743760" y="4690673"/>
            <a:ext cx="1728000" cy="1623525"/>
          </a:xfrm>
          <a:prstGeom prst="rect">
            <a:avLst/>
          </a:prstGeom>
          <a:solidFill>
            <a:srgbClr val="000000">
              <a:alpha val="58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4EEEA5-AB63-1B4A-75FA-11ABE51923B3}"/>
              </a:ext>
            </a:extLst>
          </p:cNvPr>
          <p:cNvCxnSpPr>
            <a:cxnSpLocks/>
          </p:cNvCxnSpPr>
          <p:nvPr/>
        </p:nvCxnSpPr>
        <p:spPr>
          <a:xfrm flipV="1">
            <a:off x="11496878" y="1684292"/>
            <a:ext cx="0" cy="4629906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3473993-6AC1-DCD4-FC79-A3E1C2A3F54E}"/>
              </a:ext>
            </a:extLst>
          </p:cNvPr>
          <p:cNvSpPr txBox="1"/>
          <p:nvPr/>
        </p:nvSpPr>
        <p:spPr>
          <a:xfrm>
            <a:off x="10779328" y="1342405"/>
            <a:ext cx="143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Stave Centre</a:t>
            </a:r>
          </a:p>
        </p:txBody>
      </p:sp>
    </p:spTree>
    <p:extLst>
      <p:ext uri="{BB962C8B-B14F-4D97-AF65-F5344CB8AC3E}">
        <p14:creationId xmlns:p14="http://schemas.microsoft.com/office/powerpoint/2010/main" val="1893853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5A346-74D5-ABE9-BD16-89B64E11F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L4 FPC Arrangement </a:t>
            </a:r>
            <a:r>
              <a:rPr lang="en-GB" sz="3100" dirty="0"/>
              <a:t>– 4 LAS Module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737994-63C4-E207-67CC-A6454C0D9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C98944-D02F-0C43-FF8B-C0D18BCE84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16" t="21895" b="22052"/>
          <a:stretch/>
        </p:blipFill>
        <p:spPr>
          <a:xfrm>
            <a:off x="2887564" y="1971046"/>
            <a:ext cx="8749115" cy="177170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1D76E73-67EB-7A2E-9B7B-5FF528DD8B0A}"/>
              </a:ext>
            </a:extLst>
          </p:cNvPr>
          <p:cNvSpPr txBox="1"/>
          <p:nvPr/>
        </p:nvSpPr>
        <p:spPr>
          <a:xfrm>
            <a:off x="1027135" y="2672233"/>
            <a:ext cx="977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Top Side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ECF431F-24F5-A053-E2C2-CB6AC64222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983"/>
          <a:stretch/>
        </p:blipFill>
        <p:spPr>
          <a:xfrm>
            <a:off x="2887564" y="4608566"/>
            <a:ext cx="8717365" cy="192104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0CD3FDB-1646-78C9-0865-FE3E5FD8CBC0}"/>
              </a:ext>
            </a:extLst>
          </p:cNvPr>
          <p:cNvSpPr txBox="1"/>
          <p:nvPr/>
        </p:nvSpPr>
        <p:spPr>
          <a:xfrm>
            <a:off x="1027134" y="5326170"/>
            <a:ext cx="140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Bottom Side</a:t>
            </a:r>
          </a:p>
        </p:txBody>
      </p:sp>
      <p:sp>
        <p:nvSpPr>
          <p:cNvPr id="3" name="Rectangle 2"/>
          <p:cNvSpPr/>
          <p:nvPr/>
        </p:nvSpPr>
        <p:spPr>
          <a:xfrm>
            <a:off x="5529944" y="2021633"/>
            <a:ext cx="1764000" cy="1623525"/>
          </a:xfrm>
          <a:prstGeom prst="rect">
            <a:avLst/>
          </a:prstGeom>
          <a:solidFill>
            <a:srgbClr val="000000">
              <a:alpha val="58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9787535" y="2016057"/>
            <a:ext cx="1849144" cy="1623525"/>
          </a:xfrm>
          <a:prstGeom prst="rect">
            <a:avLst/>
          </a:prstGeom>
          <a:solidFill>
            <a:srgbClr val="000000">
              <a:alpha val="38824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2957155" y="4696249"/>
            <a:ext cx="2236237" cy="1623525"/>
          </a:xfrm>
          <a:prstGeom prst="rect">
            <a:avLst/>
          </a:prstGeom>
          <a:solidFill>
            <a:srgbClr val="000000">
              <a:alpha val="58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7743760" y="4690673"/>
            <a:ext cx="1728000" cy="1623525"/>
          </a:xfrm>
          <a:prstGeom prst="rect">
            <a:avLst/>
          </a:prstGeom>
          <a:solidFill>
            <a:srgbClr val="000000">
              <a:alpha val="58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4EEEA5-AB63-1B4A-75FA-11ABE51923B3}"/>
              </a:ext>
            </a:extLst>
          </p:cNvPr>
          <p:cNvCxnSpPr>
            <a:cxnSpLocks/>
          </p:cNvCxnSpPr>
          <p:nvPr/>
        </p:nvCxnSpPr>
        <p:spPr>
          <a:xfrm flipV="1">
            <a:off x="11496878" y="1684292"/>
            <a:ext cx="0" cy="4629906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3473993-6AC1-DCD4-FC79-A3E1C2A3F54E}"/>
              </a:ext>
            </a:extLst>
          </p:cNvPr>
          <p:cNvSpPr txBox="1"/>
          <p:nvPr/>
        </p:nvSpPr>
        <p:spPr>
          <a:xfrm>
            <a:off x="10779328" y="1342405"/>
            <a:ext cx="143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Stave Centre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EEE6971-6CFC-3BA9-9F04-1EF85009F488}"/>
              </a:ext>
            </a:extLst>
          </p:cNvPr>
          <p:cNvSpPr/>
          <p:nvPr/>
        </p:nvSpPr>
        <p:spPr>
          <a:xfrm>
            <a:off x="3006969" y="2021919"/>
            <a:ext cx="87923" cy="1577066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EE1955-04F4-E53F-E165-9BF1CE2AA9FB}"/>
              </a:ext>
            </a:extLst>
          </p:cNvPr>
          <p:cNvSpPr/>
          <p:nvPr/>
        </p:nvSpPr>
        <p:spPr>
          <a:xfrm>
            <a:off x="7296434" y="2073847"/>
            <a:ext cx="87923" cy="1577066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270992FD-63BB-9F23-4196-3A1306099522}"/>
              </a:ext>
            </a:extLst>
          </p:cNvPr>
          <p:cNvSpPr/>
          <p:nvPr/>
        </p:nvSpPr>
        <p:spPr>
          <a:xfrm>
            <a:off x="7499975" y="3824859"/>
            <a:ext cx="845160" cy="321470"/>
          </a:xfrm>
          <a:prstGeom prst="borderCallout1">
            <a:avLst>
              <a:gd name="adj1" fmla="val 40535"/>
              <a:gd name="adj2" fmla="val 799"/>
              <a:gd name="adj3" fmla="val -70497"/>
              <a:gd name="adj4" fmla="val -20068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1,2,3,4</a:t>
            </a:r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C722A0CB-8013-F01D-2AD6-C82139D2F510}"/>
              </a:ext>
            </a:extLst>
          </p:cNvPr>
          <p:cNvSpPr/>
          <p:nvPr/>
        </p:nvSpPr>
        <p:spPr>
          <a:xfrm>
            <a:off x="3251969" y="1609362"/>
            <a:ext cx="683564" cy="321470"/>
          </a:xfrm>
          <a:prstGeom prst="borderCallout1">
            <a:avLst>
              <a:gd name="adj1" fmla="val 40535"/>
              <a:gd name="adj2" fmla="val 799"/>
              <a:gd name="adj3" fmla="val 153073"/>
              <a:gd name="adj4" fmla="val -30653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1,2,3,4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017BA46-8A40-19D0-75C3-8B57CA5448E1}"/>
              </a:ext>
            </a:extLst>
          </p:cNvPr>
          <p:cNvSpPr/>
          <p:nvPr/>
        </p:nvSpPr>
        <p:spPr>
          <a:xfrm>
            <a:off x="9483046" y="4737132"/>
            <a:ext cx="87923" cy="1577066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Callout: Line 15">
            <a:extLst>
              <a:ext uri="{FF2B5EF4-FFF2-40B4-BE49-F238E27FC236}">
                <a16:creationId xmlns:a16="http://schemas.microsoft.com/office/drawing/2014/main" id="{D3C928BE-7BEA-218E-FA13-D40ADBD8A3B8}"/>
              </a:ext>
            </a:extLst>
          </p:cNvPr>
          <p:cNvSpPr/>
          <p:nvPr/>
        </p:nvSpPr>
        <p:spPr>
          <a:xfrm>
            <a:off x="9713397" y="4283698"/>
            <a:ext cx="770922" cy="321470"/>
          </a:xfrm>
          <a:prstGeom prst="borderCallout1">
            <a:avLst>
              <a:gd name="adj1" fmla="val 40535"/>
              <a:gd name="adj2" fmla="val 799"/>
              <a:gd name="adj3" fmla="val 155599"/>
              <a:gd name="adj4" fmla="val -23109"/>
            </a:avLst>
          </a:prstGeom>
          <a:solidFill>
            <a:srgbClr val="7030A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1,2,3,4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505FF34-6333-2889-7D4F-596BE8D3511E}"/>
              </a:ext>
            </a:extLst>
          </p:cNvPr>
          <p:cNvSpPr/>
          <p:nvPr/>
        </p:nvSpPr>
        <p:spPr>
          <a:xfrm>
            <a:off x="5203455" y="4725626"/>
            <a:ext cx="87923" cy="1577066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allout: Line 14">
            <a:extLst>
              <a:ext uri="{FF2B5EF4-FFF2-40B4-BE49-F238E27FC236}">
                <a16:creationId xmlns:a16="http://schemas.microsoft.com/office/drawing/2014/main" id="{30BDF557-E5F4-07DA-DB76-56CC1448E9EA}"/>
              </a:ext>
            </a:extLst>
          </p:cNvPr>
          <p:cNvSpPr/>
          <p:nvPr/>
        </p:nvSpPr>
        <p:spPr>
          <a:xfrm>
            <a:off x="5429104" y="6485264"/>
            <a:ext cx="854465" cy="321470"/>
          </a:xfrm>
          <a:prstGeom prst="borderCallout1">
            <a:avLst>
              <a:gd name="adj1" fmla="val 40535"/>
              <a:gd name="adj2" fmla="val 799"/>
              <a:gd name="adj3" fmla="val -70497"/>
              <a:gd name="adj4" fmla="val -20068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1,2,3,4</a:t>
            </a:r>
          </a:p>
        </p:txBody>
      </p:sp>
    </p:spTree>
    <p:extLst>
      <p:ext uri="{BB962C8B-B14F-4D97-AF65-F5344CB8AC3E}">
        <p14:creationId xmlns:p14="http://schemas.microsoft.com/office/powerpoint/2010/main" val="709512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658705E-0508-840B-97D1-EA5051625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69" y="3410711"/>
            <a:ext cx="11765573" cy="20359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D977B6-6352-2B3D-BE25-3A5F900D4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 RSU L3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617D6-8892-E514-E3B0-743534EB5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Need to find room for an additional FPC location	</a:t>
            </a:r>
          </a:p>
          <a:p>
            <a:pPr lvl="1"/>
            <a:r>
              <a:rPr lang="en-GB" dirty="0"/>
              <a:t>Along Central I beam</a:t>
            </a:r>
          </a:p>
          <a:p>
            <a:pPr lvl="1"/>
            <a:r>
              <a:rPr lang="en-GB" dirty="0"/>
              <a:t>Flip modules so bridge FPCs connections meet in the middle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A61C92-1538-00A9-5F6D-7964083C0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5A2024-7D84-748C-5434-91B5DF776666}"/>
              </a:ext>
            </a:extLst>
          </p:cNvPr>
          <p:cNvSpPr/>
          <p:nvPr/>
        </p:nvSpPr>
        <p:spPr>
          <a:xfrm>
            <a:off x="2814192" y="3654250"/>
            <a:ext cx="2153238" cy="1574241"/>
          </a:xfrm>
          <a:prstGeom prst="rect">
            <a:avLst/>
          </a:prstGeom>
          <a:solidFill>
            <a:srgbClr val="000000">
              <a:alpha val="58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0A77BE-65F1-C552-5474-6FBC7250F7D2}"/>
              </a:ext>
            </a:extLst>
          </p:cNvPr>
          <p:cNvSpPr/>
          <p:nvPr/>
        </p:nvSpPr>
        <p:spPr>
          <a:xfrm>
            <a:off x="7434288" y="3654250"/>
            <a:ext cx="2090712" cy="1574241"/>
          </a:xfrm>
          <a:prstGeom prst="rect">
            <a:avLst/>
          </a:prstGeom>
          <a:solidFill>
            <a:srgbClr val="000000">
              <a:alpha val="58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allout: Line 14">
            <a:extLst>
              <a:ext uri="{FF2B5EF4-FFF2-40B4-BE49-F238E27FC236}">
                <a16:creationId xmlns:a16="http://schemas.microsoft.com/office/drawing/2014/main" id="{86739C46-08A5-3D2C-C174-D731DEB12A2F}"/>
              </a:ext>
            </a:extLst>
          </p:cNvPr>
          <p:cNvSpPr/>
          <p:nvPr/>
        </p:nvSpPr>
        <p:spPr>
          <a:xfrm>
            <a:off x="575030" y="3203750"/>
            <a:ext cx="526339" cy="321470"/>
          </a:xfrm>
          <a:prstGeom prst="borderCallout1">
            <a:avLst>
              <a:gd name="adj1" fmla="val 40535"/>
              <a:gd name="adj2" fmla="val 799"/>
              <a:gd name="adj3" fmla="val 153073"/>
              <a:gd name="adj4" fmla="val -30653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1,2</a:t>
            </a:r>
          </a:p>
        </p:txBody>
      </p:sp>
      <p:sp>
        <p:nvSpPr>
          <p:cNvPr id="16" name="Callout: Line 15">
            <a:extLst>
              <a:ext uri="{FF2B5EF4-FFF2-40B4-BE49-F238E27FC236}">
                <a16:creationId xmlns:a16="http://schemas.microsoft.com/office/drawing/2014/main" id="{4ADBDA8E-EB19-6602-E60C-29068A29864A}"/>
              </a:ext>
            </a:extLst>
          </p:cNvPr>
          <p:cNvSpPr/>
          <p:nvPr/>
        </p:nvSpPr>
        <p:spPr>
          <a:xfrm>
            <a:off x="5177820" y="3231324"/>
            <a:ext cx="526339" cy="321470"/>
          </a:xfrm>
          <a:prstGeom prst="borderCallout1">
            <a:avLst>
              <a:gd name="adj1" fmla="val 40535"/>
              <a:gd name="adj2" fmla="val 799"/>
              <a:gd name="adj3" fmla="val 156539"/>
              <a:gd name="adj4" fmla="val -31712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3,4</a:t>
            </a:r>
          </a:p>
        </p:txBody>
      </p:sp>
      <p:sp>
        <p:nvSpPr>
          <p:cNvPr id="17" name="Callout: Line 16">
            <a:extLst>
              <a:ext uri="{FF2B5EF4-FFF2-40B4-BE49-F238E27FC236}">
                <a16:creationId xmlns:a16="http://schemas.microsoft.com/office/drawing/2014/main" id="{F6A757FE-D60B-12B6-6EC5-FE39AE55E820}"/>
              </a:ext>
            </a:extLst>
          </p:cNvPr>
          <p:cNvSpPr/>
          <p:nvPr/>
        </p:nvSpPr>
        <p:spPr>
          <a:xfrm>
            <a:off x="483927" y="5374579"/>
            <a:ext cx="526339" cy="321470"/>
          </a:xfrm>
          <a:prstGeom prst="borderCallout1">
            <a:avLst>
              <a:gd name="adj1" fmla="val 40535"/>
              <a:gd name="adj2" fmla="val 799"/>
              <a:gd name="adj3" fmla="val -70497"/>
              <a:gd name="adj4" fmla="val -20068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1,2</a:t>
            </a:r>
          </a:p>
        </p:txBody>
      </p:sp>
      <p:sp>
        <p:nvSpPr>
          <p:cNvPr id="18" name="Callout: Line 17">
            <a:extLst>
              <a:ext uri="{FF2B5EF4-FFF2-40B4-BE49-F238E27FC236}">
                <a16:creationId xmlns:a16="http://schemas.microsoft.com/office/drawing/2014/main" id="{EEEAE441-D846-EF27-F8D3-F93C7D866783}"/>
              </a:ext>
            </a:extLst>
          </p:cNvPr>
          <p:cNvSpPr/>
          <p:nvPr/>
        </p:nvSpPr>
        <p:spPr>
          <a:xfrm>
            <a:off x="5118919" y="5374579"/>
            <a:ext cx="526339" cy="321470"/>
          </a:xfrm>
          <a:prstGeom prst="borderCallout1">
            <a:avLst>
              <a:gd name="adj1" fmla="val 40535"/>
              <a:gd name="adj2" fmla="val 799"/>
              <a:gd name="adj3" fmla="val -70497"/>
              <a:gd name="adj4" fmla="val -20068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3,4</a:t>
            </a:r>
          </a:p>
        </p:txBody>
      </p:sp>
      <p:sp>
        <p:nvSpPr>
          <p:cNvPr id="19" name="Callout: Line 18">
            <a:extLst>
              <a:ext uri="{FF2B5EF4-FFF2-40B4-BE49-F238E27FC236}">
                <a16:creationId xmlns:a16="http://schemas.microsoft.com/office/drawing/2014/main" id="{ABDCDC2F-7B8D-38F5-5FB4-128E6BA789E7}"/>
              </a:ext>
            </a:extLst>
          </p:cNvPr>
          <p:cNvSpPr/>
          <p:nvPr/>
        </p:nvSpPr>
        <p:spPr>
          <a:xfrm>
            <a:off x="11410216" y="3194748"/>
            <a:ext cx="526339" cy="321470"/>
          </a:xfrm>
          <a:prstGeom prst="borderCallout1">
            <a:avLst>
              <a:gd name="adj1" fmla="val 97059"/>
              <a:gd name="adj2" fmla="val 86550"/>
              <a:gd name="adj3" fmla="val 160366"/>
              <a:gd name="adj4" fmla="val 104098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1,2</a:t>
            </a:r>
          </a:p>
        </p:txBody>
      </p:sp>
      <p:sp>
        <p:nvSpPr>
          <p:cNvPr id="20" name="Callout: Line 19">
            <a:extLst>
              <a:ext uri="{FF2B5EF4-FFF2-40B4-BE49-F238E27FC236}">
                <a16:creationId xmlns:a16="http://schemas.microsoft.com/office/drawing/2014/main" id="{735A4244-0A4C-BD0A-17A2-7A7282456169}"/>
              </a:ext>
            </a:extLst>
          </p:cNvPr>
          <p:cNvSpPr/>
          <p:nvPr/>
        </p:nvSpPr>
        <p:spPr>
          <a:xfrm>
            <a:off x="11392632" y="5374579"/>
            <a:ext cx="526339" cy="321470"/>
          </a:xfrm>
          <a:prstGeom prst="borderCallout1">
            <a:avLst>
              <a:gd name="adj1" fmla="val 2245"/>
              <a:gd name="adj2" fmla="val 83209"/>
              <a:gd name="adj3" fmla="val -63906"/>
              <a:gd name="adj4" fmla="val 107439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3,4</a:t>
            </a:r>
          </a:p>
        </p:txBody>
      </p:sp>
    </p:spTree>
    <p:extLst>
      <p:ext uri="{BB962C8B-B14F-4D97-AF65-F5344CB8AC3E}">
        <p14:creationId xmlns:p14="http://schemas.microsoft.com/office/powerpoint/2010/main" val="1032168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D51-D739-259C-6E01-BB56301E5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CB4D7-7FC8-2EBE-88AE-92D4AF45B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Benefits	</a:t>
            </a:r>
          </a:p>
          <a:p>
            <a:pPr lvl="1"/>
            <a:r>
              <a:rPr lang="en-GB" dirty="0"/>
              <a:t>Could build all staves from 5 RSU LAS</a:t>
            </a:r>
          </a:p>
          <a:p>
            <a:pPr lvl="2"/>
            <a:r>
              <a:rPr lang="en-GB" dirty="0"/>
              <a:t>If disc layers need 6 RSU, is this a benefit?</a:t>
            </a:r>
          </a:p>
          <a:p>
            <a:pPr lvl="1"/>
            <a:r>
              <a:rPr lang="en-GB" dirty="0"/>
              <a:t>Higher tortional stiffness</a:t>
            </a:r>
          </a:p>
          <a:p>
            <a:pPr lvl="1"/>
            <a:r>
              <a:rPr lang="en-GB" dirty="0"/>
              <a:t>Less service connections for coolant</a:t>
            </a:r>
          </a:p>
          <a:p>
            <a:pPr lvl="1"/>
            <a:r>
              <a:rPr lang="en-GB" dirty="0"/>
              <a:t>L4 FPC more symmetric</a:t>
            </a:r>
          </a:p>
          <a:p>
            <a:pPr lvl="1"/>
            <a:r>
              <a:rPr lang="en-GB" dirty="0"/>
              <a:t>Half as many staves to manufacture</a:t>
            </a:r>
          </a:p>
          <a:p>
            <a:r>
              <a:rPr lang="en-GB" dirty="0"/>
              <a:t>Drawbacks</a:t>
            </a:r>
          </a:p>
          <a:p>
            <a:pPr lvl="1"/>
            <a:r>
              <a:rPr lang="en-GB" dirty="0"/>
              <a:t>May require multiple module versions (flipped bridge FPC)</a:t>
            </a:r>
          </a:p>
          <a:p>
            <a:pPr lvl="1"/>
            <a:r>
              <a:rPr lang="en-GB" dirty="0"/>
              <a:t>LAS deformation due to internal pressure likely to be higher</a:t>
            </a:r>
          </a:p>
          <a:p>
            <a:pPr lvl="1"/>
            <a:r>
              <a:rPr lang="en-GB" dirty="0"/>
              <a:t>Each stave is more complex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80957-7479-8A16-EFD9-F1447F856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6304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0929441-d577-4c01-81bf-8c10abd1783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A513136645DA419AFE6534F071BFBC" ma:contentTypeVersion="18" ma:contentTypeDescription="Create a new document." ma:contentTypeScope="" ma:versionID="12c1a146d677030a5e8bec75c609a5e4">
  <xsd:schema xmlns:xsd="http://www.w3.org/2001/XMLSchema" xmlns:xs="http://www.w3.org/2001/XMLSchema" xmlns:p="http://schemas.microsoft.com/office/2006/metadata/properties" xmlns:ns3="50929441-d577-4c01-81bf-8c10abd1783a" xmlns:ns4="0c454032-8a9e-470b-bc38-9927ebcb77ae" targetNamespace="http://schemas.microsoft.com/office/2006/metadata/properties" ma:root="true" ma:fieldsID="306a8d9aad955db4807208b394de9b98" ns3:_="" ns4:_="">
    <xsd:import namespace="50929441-d577-4c01-81bf-8c10abd1783a"/>
    <xsd:import namespace="0c454032-8a9e-470b-bc38-9927ebcb77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929441-d577-4c01-81bf-8c10abd178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454032-8a9e-470b-bc38-9927ebcb77a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603F3B-A45C-4178-88EA-4174F99A1F3D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0c454032-8a9e-470b-bc38-9927ebcb77ae"/>
    <ds:schemaRef ds:uri="50929441-d577-4c01-81bf-8c10abd1783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E229D18-B3D6-478C-B144-B970441053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929441-d577-4c01-81bf-8c10abd1783a"/>
    <ds:schemaRef ds:uri="0c454032-8a9e-470b-bc38-9927ebcb77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43144A-36B8-402F-8581-F02430C741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37519</TotalTime>
  <Words>385</Words>
  <Application>Microsoft Office PowerPoint</Application>
  <PresentationFormat>Widescreen</PresentationFormat>
  <Paragraphs>101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Palatino Linotype</vt:lpstr>
      <vt:lpstr>Verdana</vt:lpstr>
      <vt:lpstr>Office Theme</vt:lpstr>
      <vt:lpstr>ePIC Silicon Vertex Tracker  Concepts for a  4 LAS Wide Stave</vt:lpstr>
      <vt:lpstr>4 LAS Wide Stave</vt:lpstr>
      <vt:lpstr>Stave Layout</vt:lpstr>
      <vt:lpstr>Internal Structure</vt:lpstr>
      <vt:lpstr>L4 FPC Arrangement – 2 LAS Module</vt:lpstr>
      <vt:lpstr>L4 FPC Arrangement – 4 LAS Module</vt:lpstr>
      <vt:lpstr>5 RSU L3 Considerations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 Viehhauser</dc:creator>
  <cp:lastModifiedBy>Huddart, Adam (STFC,RAL,TECH)</cp:lastModifiedBy>
  <cp:revision>1224</cp:revision>
  <dcterms:created xsi:type="dcterms:W3CDTF">2018-10-16T11:54:38Z</dcterms:created>
  <dcterms:modified xsi:type="dcterms:W3CDTF">2024-11-18T09:59:32Z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0x01010087A513136645DA419AFE6534F071BFBC</vt:lpwstr>
  </property>
</Properties>
</file>