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648" r:id="rId4"/>
  </p:sldMasterIdLst>
  <p:notesMasterIdLst>
    <p:notesMasterId r:id="rId12"/>
  </p:notesMasterIdLst>
  <p:sldIdLst>
    <p:sldId id="262" r:id="rId5"/>
    <p:sldId id="407" r:id="rId6"/>
    <p:sldId id="263" r:id="rId7"/>
    <p:sldId id="418" r:id="rId8"/>
    <p:sldId id="414" r:id="rId9"/>
    <p:sldId id="415" r:id="rId10"/>
    <p:sldId id="41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0FCD745-659F-4412-B4D8-4A3EE07ECE79}">
          <p14:sldIdLst>
            <p14:sldId id="262"/>
            <p14:sldId id="407"/>
            <p14:sldId id="263"/>
            <p14:sldId id="418"/>
            <p14:sldId id="414"/>
            <p14:sldId id="415"/>
            <p14:sldId id="41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  <a:srgbClr val="5B9BD5"/>
    <a:srgbClr val="4472C4"/>
    <a:srgbClr val="EAEFF7"/>
    <a:srgbClr val="ABABAB"/>
    <a:srgbClr val="FF9933"/>
    <a:srgbClr val="FFFFFF"/>
    <a:srgbClr val="699BFF"/>
    <a:srgbClr val="000000"/>
    <a:srgbClr val="AAE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CBEA97-46A3-423D-A6AA-452D5B07517F}" v="2" dt="2024-11-17T21:27:05.6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ddart, Adam (STFC,RAL,TECH)" userId="eb0f2ffd-b16d-48d7-b8d6-63a288e4ff8d" providerId="ADAL" clId="{0CCBEA97-46A3-423D-A6AA-452D5B07517F}"/>
    <pc:docChg chg="custSel addSld delSld modSld sldOrd modSection">
      <pc:chgData name="Huddart, Adam (STFC,RAL,TECH)" userId="eb0f2ffd-b16d-48d7-b8d6-63a288e4ff8d" providerId="ADAL" clId="{0CCBEA97-46A3-423D-A6AA-452D5B07517F}" dt="2024-11-17T21:48:35.724" v="1541" actId="20577"/>
      <pc:docMkLst>
        <pc:docMk/>
      </pc:docMkLst>
      <pc:sldChg chg="modSp add mod">
        <pc:chgData name="Huddart, Adam (STFC,RAL,TECH)" userId="eb0f2ffd-b16d-48d7-b8d6-63a288e4ff8d" providerId="ADAL" clId="{0CCBEA97-46A3-423D-A6AA-452D5B07517F}" dt="2024-11-17T21:30:58.620" v="383" actId="6549"/>
        <pc:sldMkLst>
          <pc:docMk/>
          <pc:sldMk cId="2553410701" sldId="260"/>
        </pc:sldMkLst>
        <pc:spChg chg="mod">
          <ac:chgData name="Huddart, Adam (STFC,RAL,TECH)" userId="eb0f2ffd-b16d-48d7-b8d6-63a288e4ff8d" providerId="ADAL" clId="{0CCBEA97-46A3-423D-A6AA-452D5B07517F}" dt="2024-11-17T21:30:58.620" v="383" actId="6549"/>
          <ac:spMkLst>
            <pc:docMk/>
            <pc:sldMk cId="2553410701" sldId="260"/>
            <ac:spMk id="3" creationId="{F65ACA42-258C-44DD-8DA9-0B55EBCE4609}"/>
          </ac:spMkLst>
        </pc:spChg>
      </pc:sldChg>
      <pc:sldChg chg="modSp mod">
        <pc:chgData name="Huddart, Adam (STFC,RAL,TECH)" userId="eb0f2ffd-b16d-48d7-b8d6-63a288e4ff8d" providerId="ADAL" clId="{0CCBEA97-46A3-423D-A6AA-452D5B07517F}" dt="2024-11-17T21:41:15.518" v="779" actId="6549"/>
        <pc:sldMkLst>
          <pc:docMk/>
          <pc:sldMk cId="952605165" sldId="262"/>
        </pc:sldMkLst>
        <pc:spChg chg="mod">
          <ac:chgData name="Huddart, Adam (STFC,RAL,TECH)" userId="eb0f2ffd-b16d-48d7-b8d6-63a288e4ff8d" providerId="ADAL" clId="{0CCBEA97-46A3-423D-A6AA-452D5B07517F}" dt="2024-11-17T21:41:15.518" v="779" actId="6549"/>
          <ac:spMkLst>
            <pc:docMk/>
            <pc:sldMk cId="952605165" sldId="262"/>
            <ac:spMk id="2" creationId="{A6831AE1-2945-44BC-A9BF-E5942ABED8FE}"/>
          </ac:spMkLst>
        </pc:spChg>
      </pc:sldChg>
      <pc:sldChg chg="modSp add mod ord">
        <pc:chgData name="Huddart, Adam (STFC,RAL,TECH)" userId="eb0f2ffd-b16d-48d7-b8d6-63a288e4ff8d" providerId="ADAL" clId="{0CCBEA97-46A3-423D-A6AA-452D5B07517F}" dt="2024-11-17T21:37:30.782" v="778" actId="27636"/>
        <pc:sldMkLst>
          <pc:docMk/>
          <pc:sldMk cId="390196829" sldId="263"/>
        </pc:sldMkLst>
        <pc:spChg chg="mod">
          <ac:chgData name="Huddart, Adam (STFC,RAL,TECH)" userId="eb0f2ffd-b16d-48d7-b8d6-63a288e4ff8d" providerId="ADAL" clId="{0CCBEA97-46A3-423D-A6AA-452D5B07517F}" dt="2024-11-17T21:37:30.782" v="778" actId="27636"/>
          <ac:spMkLst>
            <pc:docMk/>
            <pc:sldMk cId="390196829" sldId="263"/>
            <ac:spMk id="2" creationId="{B089BB7C-893B-E98E-1BCD-B832FBABFC9C}"/>
          </ac:spMkLst>
        </pc:spChg>
        <pc:spChg chg="mod">
          <ac:chgData name="Huddart, Adam (STFC,RAL,TECH)" userId="eb0f2ffd-b16d-48d7-b8d6-63a288e4ff8d" providerId="ADAL" clId="{0CCBEA97-46A3-423D-A6AA-452D5B07517F}" dt="2024-11-17T21:37:15.751" v="765" actId="6549"/>
          <ac:spMkLst>
            <pc:docMk/>
            <pc:sldMk cId="390196829" sldId="263"/>
            <ac:spMk id="3" creationId="{A8050EE1-DA62-EDD1-8237-7CF3E6BB1C74}"/>
          </ac:spMkLst>
        </pc:spChg>
      </pc:sldChg>
      <pc:sldChg chg="add ord">
        <pc:chgData name="Huddart, Adam (STFC,RAL,TECH)" userId="eb0f2ffd-b16d-48d7-b8d6-63a288e4ff8d" providerId="ADAL" clId="{0CCBEA97-46A3-423D-A6AA-452D5B07517F}" dt="2024-11-17T21:47:40.521" v="1415"/>
        <pc:sldMkLst>
          <pc:docMk/>
          <pc:sldMk cId="3411616486" sldId="267"/>
        </pc:sldMkLst>
      </pc:sldChg>
      <pc:sldChg chg="modSp add mod ord">
        <pc:chgData name="Huddart, Adam (STFC,RAL,TECH)" userId="eb0f2ffd-b16d-48d7-b8d6-63a288e4ff8d" providerId="ADAL" clId="{0CCBEA97-46A3-423D-A6AA-452D5B07517F}" dt="2024-11-17T21:28:56.201" v="208" actId="20577"/>
        <pc:sldMkLst>
          <pc:docMk/>
          <pc:sldMk cId="2153207647" sldId="407"/>
        </pc:sldMkLst>
        <pc:spChg chg="mod">
          <ac:chgData name="Huddart, Adam (STFC,RAL,TECH)" userId="eb0f2ffd-b16d-48d7-b8d6-63a288e4ff8d" providerId="ADAL" clId="{0CCBEA97-46A3-423D-A6AA-452D5B07517F}" dt="2024-11-17T21:28:56.201" v="208" actId="20577"/>
          <ac:spMkLst>
            <pc:docMk/>
            <pc:sldMk cId="2153207647" sldId="407"/>
            <ac:spMk id="2" creationId="{91F076D8-C392-7CA1-F309-030D0E161242}"/>
          </ac:spMkLst>
        </pc:spChg>
      </pc:sldChg>
      <pc:sldChg chg="del">
        <pc:chgData name="Huddart, Adam (STFC,RAL,TECH)" userId="eb0f2ffd-b16d-48d7-b8d6-63a288e4ff8d" providerId="ADAL" clId="{0CCBEA97-46A3-423D-A6AA-452D5B07517F}" dt="2024-11-17T20:42:05.896" v="7" actId="47"/>
        <pc:sldMkLst>
          <pc:docMk/>
          <pc:sldMk cId="948703403" sldId="408"/>
        </pc:sldMkLst>
      </pc:sldChg>
      <pc:sldChg chg="del">
        <pc:chgData name="Huddart, Adam (STFC,RAL,TECH)" userId="eb0f2ffd-b16d-48d7-b8d6-63a288e4ff8d" providerId="ADAL" clId="{0CCBEA97-46A3-423D-A6AA-452D5B07517F}" dt="2024-11-17T20:42:06.245" v="8" actId="47"/>
        <pc:sldMkLst>
          <pc:docMk/>
          <pc:sldMk cId="3014116453" sldId="409"/>
        </pc:sldMkLst>
      </pc:sldChg>
      <pc:sldChg chg="del">
        <pc:chgData name="Huddart, Adam (STFC,RAL,TECH)" userId="eb0f2ffd-b16d-48d7-b8d6-63a288e4ff8d" providerId="ADAL" clId="{0CCBEA97-46A3-423D-A6AA-452D5B07517F}" dt="2024-11-17T20:42:06.433" v="9" actId="47"/>
        <pc:sldMkLst>
          <pc:docMk/>
          <pc:sldMk cId="542988615" sldId="410"/>
        </pc:sldMkLst>
      </pc:sldChg>
      <pc:sldChg chg="del">
        <pc:chgData name="Huddart, Adam (STFC,RAL,TECH)" userId="eb0f2ffd-b16d-48d7-b8d6-63a288e4ff8d" providerId="ADAL" clId="{0CCBEA97-46A3-423D-A6AA-452D5B07517F}" dt="2024-11-17T20:42:06.702" v="10" actId="47"/>
        <pc:sldMkLst>
          <pc:docMk/>
          <pc:sldMk cId="2337648082" sldId="411"/>
        </pc:sldMkLst>
      </pc:sldChg>
      <pc:sldChg chg="del">
        <pc:chgData name="Huddart, Adam (STFC,RAL,TECH)" userId="eb0f2ffd-b16d-48d7-b8d6-63a288e4ff8d" providerId="ADAL" clId="{0CCBEA97-46A3-423D-A6AA-452D5B07517F}" dt="2024-11-17T20:42:07.187" v="11" actId="47"/>
        <pc:sldMkLst>
          <pc:docMk/>
          <pc:sldMk cId="3118805944" sldId="412"/>
        </pc:sldMkLst>
      </pc:sldChg>
      <pc:sldChg chg="modSp new mod">
        <pc:chgData name="Huddart, Adam (STFC,RAL,TECH)" userId="eb0f2ffd-b16d-48d7-b8d6-63a288e4ff8d" providerId="ADAL" clId="{0CCBEA97-46A3-423D-A6AA-452D5B07517F}" dt="2024-11-17T21:35:54.599" v="681" actId="20577"/>
        <pc:sldMkLst>
          <pc:docMk/>
          <pc:sldMk cId="2213617625" sldId="414"/>
        </pc:sldMkLst>
        <pc:spChg chg="mod">
          <ac:chgData name="Huddart, Adam (STFC,RAL,TECH)" userId="eb0f2ffd-b16d-48d7-b8d6-63a288e4ff8d" providerId="ADAL" clId="{0CCBEA97-46A3-423D-A6AA-452D5B07517F}" dt="2024-11-17T21:27:46.439" v="39" actId="20577"/>
          <ac:spMkLst>
            <pc:docMk/>
            <pc:sldMk cId="2213617625" sldId="414"/>
            <ac:spMk id="2" creationId="{123DE245-ECF8-6140-C27C-8F9B7DE7B7BA}"/>
          </ac:spMkLst>
        </pc:spChg>
        <pc:spChg chg="mod">
          <ac:chgData name="Huddart, Adam (STFC,RAL,TECH)" userId="eb0f2ffd-b16d-48d7-b8d6-63a288e4ff8d" providerId="ADAL" clId="{0CCBEA97-46A3-423D-A6AA-452D5B07517F}" dt="2024-11-17T21:35:54.599" v="681" actId="20577"/>
          <ac:spMkLst>
            <pc:docMk/>
            <pc:sldMk cId="2213617625" sldId="414"/>
            <ac:spMk id="3" creationId="{22186AAD-3323-665F-AE66-62C92BE33912}"/>
          </ac:spMkLst>
        </pc:spChg>
      </pc:sldChg>
      <pc:sldChg chg="modSp new mod">
        <pc:chgData name="Huddart, Adam (STFC,RAL,TECH)" userId="eb0f2ffd-b16d-48d7-b8d6-63a288e4ff8d" providerId="ADAL" clId="{0CCBEA97-46A3-423D-A6AA-452D5B07517F}" dt="2024-11-17T21:48:35.724" v="1541" actId="20577"/>
        <pc:sldMkLst>
          <pc:docMk/>
          <pc:sldMk cId="3608370660" sldId="415"/>
        </pc:sldMkLst>
        <pc:spChg chg="mod">
          <ac:chgData name="Huddart, Adam (STFC,RAL,TECH)" userId="eb0f2ffd-b16d-48d7-b8d6-63a288e4ff8d" providerId="ADAL" clId="{0CCBEA97-46A3-423D-A6AA-452D5B07517F}" dt="2024-11-17T21:41:51.753" v="796" actId="20577"/>
          <ac:spMkLst>
            <pc:docMk/>
            <pc:sldMk cId="3608370660" sldId="415"/>
            <ac:spMk id="2" creationId="{9AA8A970-44DF-6B87-7070-5011EB0A2176}"/>
          </ac:spMkLst>
        </pc:spChg>
        <pc:spChg chg="mod">
          <ac:chgData name="Huddart, Adam (STFC,RAL,TECH)" userId="eb0f2ffd-b16d-48d7-b8d6-63a288e4ff8d" providerId="ADAL" clId="{0CCBEA97-46A3-423D-A6AA-452D5B07517F}" dt="2024-11-17T21:48:35.724" v="1541" actId="20577"/>
          <ac:spMkLst>
            <pc:docMk/>
            <pc:sldMk cId="3608370660" sldId="415"/>
            <ac:spMk id="3" creationId="{B7F1BE1C-9925-DFB9-194C-EDC5DE479E9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48294-1B3F-46C7-8501-273AD7D79B4F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F2F4C-E58C-4CCD-AFD6-611CFE2E2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07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7556" y="1508257"/>
            <a:ext cx="9144000" cy="2387600"/>
          </a:xfrm>
        </p:spPr>
        <p:txBody>
          <a:bodyPr anchor="b"/>
          <a:lstStyle>
            <a:lvl1pPr algn="ctr">
              <a:defRPr sz="6000" b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7556" y="3987932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AFBF77B-003A-4E1A-898E-FBE7F15C7ACD}"/>
              </a:ext>
            </a:extLst>
          </p:cNvPr>
          <p:cNvGrpSpPr/>
          <p:nvPr userDrawn="1"/>
        </p:nvGrpSpPr>
        <p:grpSpPr>
          <a:xfrm>
            <a:off x="-109438" y="5643694"/>
            <a:ext cx="2515109" cy="1440000"/>
            <a:chOff x="-109438" y="5643694"/>
            <a:chExt cx="2515109" cy="1440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30356C3-1559-4CEC-9ADF-910395CF2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9438" y="5643694"/>
              <a:ext cx="1839581" cy="1440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90A1CDC-2BBF-4AD9-B5B5-2E07FBF48821}"/>
                </a:ext>
              </a:extLst>
            </p:cNvPr>
            <p:cNvSpPr txBox="1"/>
            <p:nvPr/>
          </p:nvSpPr>
          <p:spPr>
            <a:xfrm>
              <a:off x="1441946" y="6014987"/>
              <a:ext cx="96372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200" b="1" dirty="0">
                  <a:latin typeface="Arial" panose="020B0604020202020204" pitchFamily="34" charset="0"/>
                  <a:cs typeface="Arial" panose="020B0604020202020204" pitchFamily="34" charset="0"/>
                </a:rPr>
                <a:t>UK</a:t>
              </a:r>
              <a:endParaRPr lang="en-GB" sz="4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7F12490-59CD-452F-B02D-F2D799164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3408" y="6356350"/>
            <a:ext cx="662731" cy="296695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</a:lstStyle>
          <a:p>
            <a:fld id="{1CA36EEA-5A28-4A70-BCAC-0B68DA8D366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9567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561439" cy="743504"/>
          </a:xfrm>
        </p:spPr>
        <p:txBody>
          <a:bodyPr/>
          <a:lstStyle>
            <a:lvl1pPr algn="ctr">
              <a:defRPr b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445"/>
            <a:ext cx="10515600" cy="4736518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1pPr>
            <a:lvl2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2pPr>
            <a:lvl3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3pPr>
            <a:lvl4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4pPr>
            <a:lvl5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13408" y="6356350"/>
            <a:ext cx="662731" cy="296695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</a:lstStyle>
          <a:p>
            <a:fld id="{1CA36EEA-5A28-4A70-BCAC-0B68DA8D366C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721453" y="1237683"/>
            <a:ext cx="10754686" cy="0"/>
          </a:xfrm>
          <a:prstGeom prst="line">
            <a:avLst/>
          </a:prstGeom>
          <a:ln w="38100">
            <a:solidFill>
              <a:srgbClr val="2803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21453" y="1313897"/>
            <a:ext cx="10754686" cy="0"/>
          </a:xfrm>
          <a:prstGeom prst="line">
            <a:avLst/>
          </a:prstGeom>
          <a:ln w="38100">
            <a:solidFill>
              <a:srgbClr val="AAE8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49DFF-E639-4E02-86CC-A533CCEFA814}"/>
              </a:ext>
            </a:extLst>
          </p:cNvPr>
          <p:cNvGrpSpPr/>
          <p:nvPr userDrawn="1"/>
        </p:nvGrpSpPr>
        <p:grpSpPr>
          <a:xfrm>
            <a:off x="9555853" y="16878"/>
            <a:ext cx="2515109" cy="1440000"/>
            <a:chOff x="-109438" y="5643694"/>
            <a:chExt cx="2515109" cy="1440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636AF2B-5CDB-4DCA-B86E-19B109862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9438" y="5643694"/>
              <a:ext cx="1839581" cy="1440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6F51D6-9453-4ECC-9762-441C75CAD0A1}"/>
                </a:ext>
              </a:extLst>
            </p:cNvPr>
            <p:cNvSpPr txBox="1"/>
            <p:nvPr/>
          </p:nvSpPr>
          <p:spPr>
            <a:xfrm>
              <a:off x="1441946" y="6014987"/>
              <a:ext cx="96372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200" b="1" dirty="0">
                  <a:latin typeface="Arial" panose="020B0604020202020204" pitchFamily="34" charset="0"/>
                  <a:cs typeface="Arial" panose="020B0604020202020204" pitchFamily="34" charset="0"/>
                </a:rPr>
                <a:t>UK</a:t>
              </a:r>
              <a:endParaRPr lang="en-GB" sz="4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872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rgbClr val="FFFFFF"/>
            </a:gs>
            <a:gs pos="0">
              <a:schemeClr val="accent1">
                <a:lumMod val="20000"/>
                <a:lumOff val="80000"/>
              </a:schemeClr>
            </a:gs>
            <a:gs pos="81000">
              <a:srgbClr val="FFFFFF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36EEA-5A28-4A70-BCAC-0B68DA8D3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58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31AE1-2945-44BC-A9BF-E5942ABED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249" y="1508257"/>
            <a:ext cx="11008311" cy="2387600"/>
          </a:xfrm>
        </p:spPr>
        <p:txBody>
          <a:bodyPr>
            <a:normAutofit/>
          </a:bodyPr>
          <a:lstStyle/>
          <a:p>
            <a:r>
              <a:rPr lang="en-GB" sz="4400" dirty="0"/>
              <a:t/>
            </a:r>
            <a:br>
              <a:rPr lang="en-GB" sz="4400" dirty="0"/>
            </a:br>
            <a:r>
              <a:rPr lang="en-GB" sz="4400" dirty="0"/>
              <a:t> Next Steps for Stave Prototyping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8AB3B-0E14-439C-BFDC-E8B70A282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7556" y="4403558"/>
            <a:ext cx="9144000" cy="1240136"/>
          </a:xfrm>
        </p:spPr>
        <p:txBody>
          <a:bodyPr/>
          <a:lstStyle/>
          <a:p>
            <a:r>
              <a:rPr lang="en-GB" dirty="0"/>
              <a:t>Adam Huddart </a:t>
            </a:r>
          </a:p>
        </p:txBody>
      </p:sp>
    </p:spTree>
    <p:extLst>
      <p:ext uri="{BB962C8B-B14F-4D97-AF65-F5344CB8AC3E}">
        <p14:creationId xmlns:p14="http://schemas.microsoft.com/office/powerpoint/2010/main" val="952605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076D8-C392-7CA1-F309-030D0E161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84" y="365126"/>
            <a:ext cx="8987590" cy="743504"/>
          </a:xfrm>
        </p:spPr>
        <p:txBody>
          <a:bodyPr>
            <a:noAutofit/>
          </a:bodyPr>
          <a:lstStyle/>
          <a:p>
            <a:r>
              <a:rPr lang="en-GB" sz="3200" dirty="0"/>
              <a:t>Intro to Existing ¼ Stave Prototype</a:t>
            </a:r>
          </a:p>
        </p:txBody>
      </p:sp>
      <p:pic>
        <p:nvPicPr>
          <p:cNvPr id="6" name="Content Placeholder 5" descr="A black rectangular object with silver metal parts on a plastic wrap&#10;&#10;Description automatically generated">
            <a:extLst>
              <a:ext uri="{FF2B5EF4-FFF2-40B4-BE49-F238E27FC236}">
                <a16:creationId xmlns:a16="http://schemas.microsoft.com/office/drawing/2014/main" id="{8CE86203-00E7-7848-2FFE-3C762B5D5A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8" r="32450"/>
          <a:stretch/>
        </p:blipFill>
        <p:spPr>
          <a:xfrm>
            <a:off x="3110164" y="1509208"/>
            <a:ext cx="1949115" cy="500244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DD0FE-0108-392C-C829-1DF2C2E3A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8" name="Picture 7" descr="A person holding an object&#10;&#10;Description automatically generated">
            <a:extLst>
              <a:ext uri="{FF2B5EF4-FFF2-40B4-BE49-F238E27FC236}">
                <a16:creationId xmlns:a16="http://schemas.microsoft.com/office/drawing/2014/main" id="{681E5454-C7D9-27BC-A359-2C4954AD8A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9" r="24023"/>
          <a:stretch/>
        </p:blipFill>
        <p:spPr>
          <a:xfrm>
            <a:off x="5443787" y="1490430"/>
            <a:ext cx="2201778" cy="50400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DFD96A-D84F-E8C5-EEF1-03D417698CDE}"/>
              </a:ext>
            </a:extLst>
          </p:cNvPr>
          <p:cNvSpPr txBox="1">
            <a:spLocks/>
          </p:cNvSpPr>
          <p:nvPr/>
        </p:nvSpPr>
        <p:spPr>
          <a:xfrm>
            <a:off x="7645565" y="1527986"/>
            <a:ext cx="4458203" cy="4964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1/4 of an L4 stave </a:t>
            </a:r>
          </a:p>
          <a:p>
            <a:pPr lvl="1"/>
            <a:r>
              <a:rPr lang="en-GB" sz="2000" dirty="0"/>
              <a:t>One top one bottom module</a:t>
            </a:r>
          </a:p>
          <a:p>
            <a:r>
              <a:rPr lang="en-GB" sz="2400" dirty="0"/>
              <a:t>Preformed I beam and Kapton C Channel FPC Mock-ups</a:t>
            </a:r>
          </a:p>
          <a:p>
            <a:r>
              <a:rPr lang="en-GB" sz="2400" dirty="0"/>
              <a:t>SLA 3D printed end supports</a:t>
            </a:r>
          </a:p>
          <a:p>
            <a:r>
              <a:rPr lang="en-GB" sz="2400" dirty="0"/>
              <a:t>Multipart aluminium internal tooling </a:t>
            </a:r>
          </a:p>
          <a:p>
            <a:r>
              <a:rPr lang="en-GB" sz="2400" dirty="0"/>
              <a:t>2 x 3mm rod runs through end supports, K9 foam cross braces &amp; internal tooling to constrain and align stave components</a:t>
            </a:r>
          </a:p>
        </p:txBody>
      </p:sp>
      <p:pic>
        <p:nvPicPr>
          <p:cNvPr id="11" name="Picture 10" descr="A long metal object on a metal surface&#10;&#10;Description automatically generated">
            <a:extLst>
              <a:ext uri="{FF2B5EF4-FFF2-40B4-BE49-F238E27FC236}">
                <a16:creationId xmlns:a16="http://schemas.microsoft.com/office/drawing/2014/main" id="{CCE05A33-370D-4668-1AF1-EFD2D88DA4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7" r="30434"/>
          <a:stretch/>
        </p:blipFill>
        <p:spPr>
          <a:xfrm>
            <a:off x="715861" y="1509208"/>
            <a:ext cx="2057761" cy="50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20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9BB7C-893B-E98E-1BCD-B832FBABF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Prototype Components - Tooling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50EE1-DA62-EDD1-8237-7CF3E6BB1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chemeClr val="accent6"/>
                </a:solidFill>
              </a:rPr>
              <a:t>Tested</a:t>
            </a:r>
          </a:p>
          <a:p>
            <a:pPr lvl="1"/>
            <a:r>
              <a:rPr lang="en-GB" sz="2000" dirty="0">
                <a:solidFill>
                  <a:schemeClr val="accent6"/>
                </a:solidFill>
              </a:rPr>
              <a:t>Co-curing tooling (for ¼ length stave)</a:t>
            </a:r>
          </a:p>
          <a:p>
            <a:pPr lvl="2"/>
            <a:r>
              <a:rPr lang="en-GB" sz="1600" dirty="0">
                <a:solidFill>
                  <a:schemeClr val="accent6"/>
                </a:solidFill>
              </a:rPr>
              <a:t>Carbon fibre I beam Tooling</a:t>
            </a:r>
          </a:p>
          <a:p>
            <a:pPr lvl="2"/>
            <a:r>
              <a:rPr lang="en-GB" sz="1600" dirty="0">
                <a:solidFill>
                  <a:schemeClr val="accent6"/>
                </a:solidFill>
              </a:rPr>
              <a:t>Kapton C-channel Tooling</a:t>
            </a:r>
          </a:p>
          <a:p>
            <a:pPr lvl="2"/>
            <a:r>
              <a:rPr lang="en-GB" sz="1600" dirty="0">
                <a:solidFill>
                  <a:schemeClr val="accent6"/>
                </a:solidFill>
              </a:rPr>
              <a:t>Internal formers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Untested but manufactured</a:t>
            </a:r>
          </a:p>
          <a:p>
            <a:pPr lvl="1"/>
            <a:r>
              <a:rPr lang="en-GB" sz="2000" dirty="0"/>
              <a:t>Sensor curve former</a:t>
            </a:r>
          </a:p>
          <a:p>
            <a:pPr lvl="1"/>
            <a:r>
              <a:rPr lang="en-GB" sz="2000" dirty="0"/>
              <a:t>LAS curved carriers</a:t>
            </a:r>
          </a:p>
          <a:p>
            <a:pPr lvl="1"/>
            <a:r>
              <a:rPr lang="en-GB" sz="2000" dirty="0"/>
              <a:t>Module assembly tooling</a:t>
            </a:r>
          </a:p>
          <a:p>
            <a:pPr lvl="1"/>
            <a:r>
              <a:rPr lang="en-GB" sz="2000" dirty="0"/>
              <a:t>Module installation tooling (for full length L4)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D4ECE-F4CF-5214-BC4C-F9830D14E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196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03652-B7BF-B24B-BE4E-6C833C9E2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Module Tooling</a:t>
            </a:r>
          </a:p>
        </p:txBody>
      </p:sp>
      <p:pic>
        <p:nvPicPr>
          <p:cNvPr id="7" name="Content Placeholder 6" descr="A metal piece of equipment&#10;&#10;Description automatically generated">
            <a:extLst>
              <a:ext uri="{FF2B5EF4-FFF2-40B4-BE49-F238E27FC236}">
                <a16:creationId xmlns:a16="http://schemas.microsoft.com/office/drawing/2014/main" id="{50670569-2700-CC10-7EB1-25ECBA04E6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3" r="8341"/>
          <a:stretch/>
        </p:blipFill>
        <p:spPr>
          <a:xfrm>
            <a:off x="1189447" y="1823909"/>
            <a:ext cx="2837590" cy="286278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EEF20-523F-DA80-411B-3E63658AE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9" name="Picture 8" descr="A metal piece on a table&#10;&#10;Description automatically generated">
            <a:extLst>
              <a:ext uri="{FF2B5EF4-FFF2-40B4-BE49-F238E27FC236}">
                <a16:creationId xmlns:a16="http://schemas.microsoft.com/office/drawing/2014/main" id="{8FC4EC6C-AAAB-AA0D-6BD9-39C406CEA2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8" r="10408"/>
          <a:stretch/>
        </p:blipFill>
        <p:spPr>
          <a:xfrm>
            <a:off x="4139791" y="1823909"/>
            <a:ext cx="3108960" cy="2862788"/>
          </a:xfrm>
          <a:prstGeom prst="rect">
            <a:avLst/>
          </a:prstGeom>
        </p:spPr>
      </p:pic>
      <p:pic>
        <p:nvPicPr>
          <p:cNvPr id="11" name="Picture 10" descr="A close up of a board&#10;&#10;Description automatically generated with medium confidence">
            <a:extLst>
              <a:ext uri="{FF2B5EF4-FFF2-40B4-BE49-F238E27FC236}">
                <a16:creationId xmlns:a16="http://schemas.microsoft.com/office/drawing/2014/main" id="{5F4493D5-984D-D8B7-BAB1-48E5694474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04"/>
          <a:stretch/>
        </p:blipFill>
        <p:spPr>
          <a:xfrm>
            <a:off x="1189447" y="4806647"/>
            <a:ext cx="9692640" cy="1998258"/>
          </a:xfrm>
          <a:prstGeom prst="rect">
            <a:avLst/>
          </a:prstGeom>
        </p:spPr>
      </p:pic>
      <p:pic>
        <p:nvPicPr>
          <p:cNvPr id="13" name="Picture 12" descr="A close-up of a metal object&#10;&#10;Description automatically generated">
            <a:extLst>
              <a:ext uri="{FF2B5EF4-FFF2-40B4-BE49-F238E27FC236}">
                <a16:creationId xmlns:a16="http://schemas.microsoft.com/office/drawing/2014/main" id="{7F0F3392-318D-062B-FF3D-A27391BD614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2" r="9466" b="23259"/>
          <a:stretch/>
        </p:blipFill>
        <p:spPr>
          <a:xfrm>
            <a:off x="7361506" y="1823909"/>
            <a:ext cx="3520581" cy="28627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EF8E36-DD77-D480-E4BB-CF482E57BFEA}"/>
              </a:ext>
            </a:extLst>
          </p:cNvPr>
          <p:cNvSpPr txBox="1"/>
          <p:nvPr/>
        </p:nvSpPr>
        <p:spPr>
          <a:xfrm>
            <a:off x="1189447" y="1437691"/>
            <a:ext cx="2837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Module Assembly Tool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E97A79-4BB4-3C0F-ED46-531DD60E71A7}"/>
              </a:ext>
            </a:extLst>
          </p:cNvPr>
          <p:cNvSpPr txBox="1"/>
          <p:nvPr/>
        </p:nvSpPr>
        <p:spPr>
          <a:xfrm>
            <a:off x="4139792" y="1443586"/>
            <a:ext cx="310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LAS Vacuum Chuck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A52DDA-AE5B-84E8-2618-DBE533E07782}"/>
              </a:ext>
            </a:extLst>
          </p:cNvPr>
          <p:cNvSpPr txBox="1"/>
          <p:nvPr/>
        </p:nvSpPr>
        <p:spPr>
          <a:xfrm>
            <a:off x="7361506" y="1443683"/>
            <a:ext cx="3520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Vacuum Chuck on Module Installation Tooling</a:t>
            </a:r>
          </a:p>
        </p:txBody>
      </p:sp>
    </p:spTree>
    <p:extLst>
      <p:ext uri="{BB962C8B-B14F-4D97-AF65-F5344CB8AC3E}">
        <p14:creationId xmlns:p14="http://schemas.microsoft.com/office/powerpoint/2010/main" val="394858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DE245-ECF8-6140-C27C-8F9B7DE7B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Prototyping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86AAD-3323-665F-AE66-62C92BE33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445"/>
            <a:ext cx="9890760" cy="4736518"/>
          </a:xfrm>
        </p:spPr>
        <p:txBody>
          <a:bodyPr>
            <a:normAutofit/>
          </a:bodyPr>
          <a:lstStyle/>
          <a:p>
            <a:r>
              <a:rPr lang="en-GB" sz="2000" dirty="0"/>
              <a:t>First ¼ length stave proved production method is </a:t>
            </a:r>
            <a:r>
              <a:rPr lang="en-GB" sz="2000" dirty="0" smtClean="0"/>
              <a:t>feasible but failed 3D printed end support means we can’t use it for structural/thermal tests.</a:t>
            </a:r>
            <a:endParaRPr lang="en-GB" sz="2000" dirty="0"/>
          </a:p>
          <a:p>
            <a:pPr lvl="1"/>
            <a:r>
              <a:rPr lang="en-GB" sz="1800" dirty="0"/>
              <a:t>Can be used for first attempt at module mounting</a:t>
            </a:r>
          </a:p>
          <a:p>
            <a:endParaRPr lang="en-GB" sz="2000" dirty="0" smtClean="0"/>
          </a:p>
          <a:p>
            <a:r>
              <a:rPr lang="en-GB" sz="2000" dirty="0" smtClean="0"/>
              <a:t>Design </a:t>
            </a:r>
            <a:r>
              <a:rPr lang="en-GB" sz="2000" dirty="0"/>
              <a:t>is not suitable for required structural and thermal testing</a:t>
            </a:r>
          </a:p>
          <a:p>
            <a:pPr lvl="1"/>
            <a:r>
              <a:rPr lang="en-GB" sz="1800" dirty="0"/>
              <a:t>Revised end support required which can withstand autoclave conditions and gives mounting points for </a:t>
            </a:r>
            <a:r>
              <a:rPr lang="en-GB" sz="1800" dirty="0" smtClean="0"/>
              <a:t>vibrational </a:t>
            </a:r>
            <a:r>
              <a:rPr lang="en-GB" sz="1800" dirty="0"/>
              <a:t>analysis and air inlet/outlet for flow </a:t>
            </a:r>
            <a:r>
              <a:rPr lang="en-GB" sz="1800" dirty="0" smtClean="0"/>
              <a:t>testing needed</a:t>
            </a:r>
            <a:endParaRPr lang="en-GB" sz="1800" dirty="0"/>
          </a:p>
          <a:p>
            <a:endParaRPr lang="en-US" sz="2000" dirty="0"/>
          </a:p>
          <a:p>
            <a:r>
              <a:rPr lang="en-US" sz="2000" dirty="0"/>
              <a:t>Cure another quarter stave</a:t>
            </a:r>
          </a:p>
          <a:p>
            <a:pPr lvl="1"/>
            <a:r>
              <a:rPr lang="en-US" sz="1800" dirty="0"/>
              <a:t>Automated knife cutter</a:t>
            </a:r>
          </a:p>
          <a:p>
            <a:pPr lvl="1"/>
            <a:r>
              <a:rPr lang="en-US" sz="1800" dirty="0"/>
              <a:t>Improved trimming of I-beam</a:t>
            </a:r>
          </a:p>
          <a:p>
            <a:pPr lvl="1"/>
            <a:r>
              <a:rPr lang="en-US" sz="1800" dirty="0"/>
              <a:t>Cure with rubber sheets as intensifier</a:t>
            </a:r>
          </a:p>
          <a:p>
            <a:pPr lvl="1"/>
            <a:r>
              <a:rPr lang="en-US" sz="1800" dirty="0"/>
              <a:t>Use revised end support </a:t>
            </a:r>
            <a:r>
              <a:rPr lang="en-US" sz="1800" dirty="0" smtClean="0"/>
              <a:t>design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748F8-6802-9B34-BE5D-968EFB1F5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3617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8A970-44DF-6B87-7070-5011EB0A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Module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1BE1C-9925-DFB9-194C-EDC5DE479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445"/>
            <a:ext cx="10717060" cy="4736518"/>
          </a:xfrm>
        </p:spPr>
        <p:txBody>
          <a:bodyPr/>
          <a:lstStyle/>
          <a:p>
            <a:r>
              <a:rPr lang="en-GB" sz="2000" dirty="0"/>
              <a:t>Transfer EIC-LAS mock-ups from wafer mount to  vacuum chuck</a:t>
            </a:r>
          </a:p>
          <a:p>
            <a:r>
              <a:rPr lang="en-GB" sz="2000" dirty="0"/>
              <a:t>Use electronics suction cups to move LAS from vacuum chuck to curved sensor </a:t>
            </a:r>
            <a:r>
              <a:rPr lang="en-GB" sz="2000" dirty="0" smtClean="0"/>
              <a:t>former</a:t>
            </a:r>
          </a:p>
          <a:p>
            <a:r>
              <a:rPr lang="en-GB" sz="2000" dirty="0" smtClean="0"/>
              <a:t>Show curved vacuum pad can be used to transport the EIC-LAS securely</a:t>
            </a:r>
            <a:endParaRPr lang="en-GB" sz="2000" dirty="0"/>
          </a:p>
          <a:p>
            <a:r>
              <a:rPr lang="en-GB" sz="2000" dirty="0"/>
              <a:t>Build a module mock-up on the module assembly tooling</a:t>
            </a:r>
          </a:p>
          <a:p>
            <a:pPr lvl="1"/>
            <a:r>
              <a:rPr lang="en-GB" sz="1600" dirty="0"/>
              <a:t>Drag knife cut Kapton carrier</a:t>
            </a:r>
          </a:p>
          <a:p>
            <a:pPr lvl="1"/>
            <a:r>
              <a:rPr lang="en-GB" sz="1600" dirty="0"/>
              <a:t>2 EIC-LAS mock-ups</a:t>
            </a:r>
          </a:p>
          <a:p>
            <a:pPr lvl="1"/>
            <a:r>
              <a:rPr lang="en-GB" sz="1600" dirty="0" smtClean="0"/>
              <a:t>Options for ASIC </a:t>
            </a:r>
            <a:r>
              <a:rPr lang="en-GB" sz="1600" dirty="0"/>
              <a:t>mock-up?</a:t>
            </a:r>
          </a:p>
          <a:p>
            <a:endParaRPr lang="en-GB" sz="2000" dirty="0"/>
          </a:p>
          <a:p>
            <a:r>
              <a:rPr lang="en-GB" sz="2000" dirty="0"/>
              <a:t>Adhesively mount 2 modules onto 1</a:t>
            </a:r>
            <a:r>
              <a:rPr lang="en-GB" sz="2000" baseline="30000" dirty="0"/>
              <a:t>st</a:t>
            </a:r>
            <a:r>
              <a:rPr lang="en-GB" sz="2000" dirty="0"/>
              <a:t> prototype quarter length stave assembly.</a:t>
            </a:r>
          </a:p>
          <a:p>
            <a:pPr lvl="1"/>
            <a:r>
              <a:rPr lang="en-GB" sz="1600" dirty="0"/>
              <a:t>Repeat static deflection test</a:t>
            </a:r>
          </a:p>
          <a:p>
            <a:pPr lvl="1"/>
            <a:r>
              <a:rPr lang="en-GB" sz="1600" dirty="0"/>
              <a:t>Stiffness of module bonding will impact stave first mode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04930-E22E-4EB2-9F8B-045FEB394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8370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Quarter Length Stave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Will replace one end support of quarter stave with large square mounting block to give high stiffness mount location for cantilevered structural stiffness testing</a:t>
            </a:r>
          </a:p>
          <a:p>
            <a:pPr lvl="1"/>
            <a:r>
              <a:rPr lang="en-GB" dirty="0" smtClean="0"/>
              <a:t>First test without modules</a:t>
            </a:r>
          </a:p>
          <a:p>
            <a:pPr lvl="1"/>
            <a:r>
              <a:rPr lang="en-GB" dirty="0" smtClean="0"/>
              <a:t>Bond module using module transfer tooling and repeat vibration testing.</a:t>
            </a:r>
          </a:p>
          <a:p>
            <a:r>
              <a:rPr lang="en-GB" dirty="0" smtClean="0"/>
              <a:t>Thermal Testing</a:t>
            </a:r>
          </a:p>
          <a:p>
            <a:pPr lvl="1"/>
            <a:r>
              <a:rPr lang="en-GB" dirty="0" smtClean="0"/>
              <a:t>Modify flow rest rig at Oxford</a:t>
            </a:r>
          </a:p>
          <a:p>
            <a:pPr lvl="1"/>
            <a:r>
              <a:rPr lang="en-GB" dirty="0" smtClean="0"/>
              <a:t>Add temperature monitoring to stave (or use non-contact measurement)</a:t>
            </a:r>
          </a:p>
          <a:p>
            <a:pPr lvl="1"/>
            <a:r>
              <a:rPr lang="en-GB" dirty="0" smtClean="0"/>
              <a:t>Pressure transducers on inlet &amp; outlet to measure pressure drop across stave.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5595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A513136645DA419AFE6534F071BFBC" ma:contentTypeVersion="18" ma:contentTypeDescription="Create a new document." ma:contentTypeScope="" ma:versionID="12c1a146d677030a5e8bec75c609a5e4">
  <xsd:schema xmlns:xsd="http://www.w3.org/2001/XMLSchema" xmlns:xs="http://www.w3.org/2001/XMLSchema" xmlns:p="http://schemas.microsoft.com/office/2006/metadata/properties" xmlns:ns3="50929441-d577-4c01-81bf-8c10abd1783a" xmlns:ns4="0c454032-8a9e-470b-bc38-9927ebcb77ae" targetNamespace="http://schemas.microsoft.com/office/2006/metadata/properties" ma:root="true" ma:fieldsID="306a8d9aad955db4807208b394de9b98" ns3:_="" ns4:_="">
    <xsd:import namespace="50929441-d577-4c01-81bf-8c10abd1783a"/>
    <xsd:import namespace="0c454032-8a9e-470b-bc38-9927ebcb77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29441-d577-4c01-81bf-8c10abd178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454032-8a9e-470b-bc38-9927ebcb77a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0929441-d577-4c01-81bf-8c10abd1783a" xsi:nil="true"/>
  </documentManagement>
</p:properties>
</file>

<file path=customXml/itemProps1.xml><?xml version="1.0" encoding="utf-8"?>
<ds:datastoreItem xmlns:ds="http://schemas.openxmlformats.org/officeDocument/2006/customXml" ds:itemID="{8E229D18-B3D6-478C-B144-B970441053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929441-d577-4c01-81bf-8c10abd1783a"/>
    <ds:schemaRef ds:uri="0c454032-8a9e-470b-bc38-9927ebcb77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43144A-36B8-402F-8581-F02430C741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603F3B-A45C-4178-88EA-4174F99A1F3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0c454032-8a9e-470b-bc38-9927ebcb77ae"/>
    <ds:schemaRef ds:uri="50929441-d577-4c01-81bf-8c10abd1783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36276</TotalTime>
  <Words>378</Words>
  <Application>Microsoft Office PowerPoint</Application>
  <PresentationFormat>Widescreen</PresentationFormat>
  <Paragraphs>63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Palatino Linotype</vt:lpstr>
      <vt:lpstr>Verdana</vt:lpstr>
      <vt:lpstr>Office Theme</vt:lpstr>
      <vt:lpstr>  Next Steps for Stave Prototyping</vt:lpstr>
      <vt:lpstr>Intro to Existing ¼ Stave Prototype</vt:lpstr>
      <vt:lpstr>Prototype Components - Tooling</vt:lpstr>
      <vt:lpstr>Module Tooling</vt:lpstr>
      <vt:lpstr>Prototyping Plan</vt:lpstr>
      <vt:lpstr>Module Testing</vt:lpstr>
      <vt:lpstr>2nd Quarter Length Stave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 Viehhauser</dc:creator>
  <cp:lastModifiedBy>Huddart, Adam (STFC,RAL,TECH)</cp:lastModifiedBy>
  <cp:revision>1227</cp:revision>
  <dcterms:created xsi:type="dcterms:W3CDTF">2018-10-16T11:54:38Z</dcterms:created>
  <dcterms:modified xsi:type="dcterms:W3CDTF">2024-11-18T16:38:56Z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0x01010087A513136645DA419AFE6534F071BFBC</vt:lpwstr>
  </property>
</Properties>
</file>