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  <p:sldMasterId id="2147483691" r:id="rId3"/>
  </p:sldMasterIdLst>
  <p:notesMasterIdLst>
    <p:notesMasterId r:id="rId22"/>
  </p:notesMasterIdLst>
  <p:sldIdLst>
    <p:sldId id="256" r:id="rId4"/>
    <p:sldId id="4043" r:id="rId5"/>
    <p:sldId id="4045" r:id="rId6"/>
    <p:sldId id="4044" r:id="rId7"/>
    <p:sldId id="260" r:id="rId8"/>
    <p:sldId id="4040" r:id="rId9"/>
    <p:sldId id="4039" r:id="rId10"/>
    <p:sldId id="4041" r:id="rId11"/>
    <p:sldId id="321" r:id="rId12"/>
    <p:sldId id="326" r:id="rId13"/>
    <p:sldId id="4046" r:id="rId14"/>
    <p:sldId id="4047" r:id="rId15"/>
    <p:sldId id="264" r:id="rId16"/>
    <p:sldId id="4090" r:id="rId17"/>
    <p:sldId id="4042" r:id="rId18"/>
    <p:sldId id="4089" r:id="rId19"/>
    <p:sldId id="4087" r:id="rId20"/>
    <p:sldId id="27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7C36FD-F5D0-45B9-ACBD-7DD912757E4C}" v="313" dt="2024-11-19T09:58:40.4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13" autoAdjust="0"/>
    <p:restoredTop sz="94660"/>
  </p:normalViewPr>
  <p:slideViewPr>
    <p:cSldViewPr snapToGrid="0">
      <p:cViewPr varScale="1">
        <p:scale>
          <a:sx n="79" d="100"/>
          <a:sy n="79" d="100"/>
        </p:scale>
        <p:origin x="40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mpleton, Niklas (STFC,DL,TECH)" userId="c610dbf5-07d2-4eb2-85bb-ef3775171ea1" providerId="ADAL" clId="{7C7C36FD-F5D0-45B9-ACBD-7DD912757E4C}"/>
    <pc:docChg chg="undo redo custSel mod addSld delSld modSld sldOrd modMainMaster">
      <pc:chgData name="Templeton, Niklas (STFC,DL,TECH)" userId="c610dbf5-07d2-4eb2-85bb-ef3775171ea1" providerId="ADAL" clId="{7C7C36FD-F5D0-45B9-ACBD-7DD912757E4C}" dt="2024-11-19T11:31:07.753" v="3844" actId="478"/>
      <pc:docMkLst>
        <pc:docMk/>
      </pc:docMkLst>
      <pc:sldChg chg="delSp modSp mod">
        <pc:chgData name="Templeton, Niklas (STFC,DL,TECH)" userId="c610dbf5-07d2-4eb2-85bb-ef3775171ea1" providerId="ADAL" clId="{7C7C36FD-F5D0-45B9-ACBD-7DD912757E4C}" dt="2024-11-18T11:10:43.331" v="3199" actId="1036"/>
        <pc:sldMkLst>
          <pc:docMk/>
          <pc:sldMk cId="1033294883" sldId="256"/>
        </pc:sldMkLst>
        <pc:spChg chg="mod">
          <ac:chgData name="Templeton, Niklas (STFC,DL,TECH)" userId="c610dbf5-07d2-4eb2-85bb-ef3775171ea1" providerId="ADAL" clId="{7C7C36FD-F5D0-45B9-ACBD-7DD912757E4C}" dt="2024-11-18T11:03:16.718" v="3062" actId="20577"/>
          <ac:spMkLst>
            <pc:docMk/>
            <pc:sldMk cId="1033294883" sldId="256"/>
            <ac:spMk id="4" creationId="{B3AC257E-7DF5-0CF4-7706-50E89046516F}"/>
          </ac:spMkLst>
        </pc:spChg>
        <pc:spChg chg="mod">
          <ac:chgData name="Templeton, Niklas (STFC,DL,TECH)" userId="c610dbf5-07d2-4eb2-85bb-ef3775171ea1" providerId="ADAL" clId="{7C7C36FD-F5D0-45B9-ACBD-7DD912757E4C}" dt="2024-11-18T11:10:43.331" v="3199" actId="1036"/>
          <ac:spMkLst>
            <pc:docMk/>
            <pc:sldMk cId="1033294883" sldId="256"/>
            <ac:spMk id="5" creationId="{A4EB0FCC-8D62-E7B8-7662-92A8782503AE}"/>
          </ac:spMkLst>
        </pc:spChg>
        <pc:spChg chg="mod">
          <ac:chgData name="Templeton, Niklas (STFC,DL,TECH)" userId="c610dbf5-07d2-4eb2-85bb-ef3775171ea1" providerId="ADAL" clId="{7C7C36FD-F5D0-45B9-ACBD-7DD912757E4C}" dt="2024-11-18T11:10:43.331" v="3199" actId="1036"/>
          <ac:spMkLst>
            <pc:docMk/>
            <pc:sldMk cId="1033294883" sldId="256"/>
            <ac:spMk id="6" creationId="{BB453639-E643-BB3D-1A85-C6DF2BB667B9}"/>
          </ac:spMkLst>
        </pc:spChg>
        <pc:spChg chg="del mod">
          <ac:chgData name="Templeton, Niklas (STFC,DL,TECH)" userId="c610dbf5-07d2-4eb2-85bb-ef3775171ea1" providerId="ADAL" clId="{7C7C36FD-F5D0-45B9-ACBD-7DD912757E4C}" dt="2024-11-18T11:01:48.941" v="3046" actId="478"/>
          <ac:spMkLst>
            <pc:docMk/>
            <pc:sldMk cId="1033294883" sldId="256"/>
            <ac:spMk id="7" creationId="{8277FF9C-1ECD-01CB-4D9C-BE73DE2A2109}"/>
          </ac:spMkLst>
        </pc:spChg>
      </pc:sldChg>
      <pc:sldChg chg="modSp mod">
        <pc:chgData name="Templeton, Niklas (STFC,DL,TECH)" userId="c610dbf5-07d2-4eb2-85bb-ef3775171ea1" providerId="ADAL" clId="{7C7C36FD-F5D0-45B9-ACBD-7DD912757E4C}" dt="2024-11-18T15:18:14.224" v="3440"/>
        <pc:sldMkLst>
          <pc:docMk/>
          <pc:sldMk cId="2329155121" sldId="260"/>
        </pc:sldMkLst>
        <pc:spChg chg="mod">
          <ac:chgData name="Templeton, Niklas (STFC,DL,TECH)" userId="c610dbf5-07d2-4eb2-85bb-ef3775171ea1" providerId="ADAL" clId="{7C7C36FD-F5D0-45B9-ACBD-7DD912757E4C}" dt="2024-11-18T08:50:30.818" v="561" actId="20577"/>
          <ac:spMkLst>
            <pc:docMk/>
            <pc:sldMk cId="2329155121" sldId="260"/>
            <ac:spMk id="2" creationId="{82900FF7-B840-F32B-58D9-4D622BBCA56B}"/>
          </ac:spMkLst>
        </pc:spChg>
        <pc:spChg chg="mod">
          <ac:chgData name="Templeton, Niklas (STFC,DL,TECH)" userId="c610dbf5-07d2-4eb2-85bb-ef3775171ea1" providerId="ADAL" clId="{7C7C36FD-F5D0-45B9-ACBD-7DD912757E4C}" dt="2024-11-18T15:18:14.224" v="3440"/>
          <ac:spMkLst>
            <pc:docMk/>
            <pc:sldMk cId="2329155121" sldId="260"/>
            <ac:spMk id="18" creationId="{A8E824E3-BF46-71B1-16D2-FFD001BC970B}"/>
          </ac:spMkLst>
        </pc:spChg>
        <pc:spChg chg="mod">
          <ac:chgData name="Templeton, Niklas (STFC,DL,TECH)" userId="c610dbf5-07d2-4eb2-85bb-ef3775171ea1" providerId="ADAL" clId="{7C7C36FD-F5D0-45B9-ACBD-7DD912757E4C}" dt="2024-11-18T09:36:17.143" v="752" actId="20577"/>
          <ac:spMkLst>
            <pc:docMk/>
            <pc:sldMk cId="2329155121" sldId="260"/>
            <ac:spMk id="42" creationId="{C83C392A-76EB-3E3B-D14E-193413F34035}"/>
          </ac:spMkLst>
        </pc:spChg>
      </pc:sldChg>
      <pc:sldChg chg="addSp delSp modSp add del mod">
        <pc:chgData name="Templeton, Niklas (STFC,DL,TECH)" userId="c610dbf5-07d2-4eb2-85bb-ef3775171ea1" providerId="ADAL" clId="{7C7C36FD-F5D0-45B9-ACBD-7DD912757E4C}" dt="2024-11-18T17:31:00.117" v="3812" actId="21"/>
        <pc:sldMkLst>
          <pc:docMk/>
          <pc:sldMk cId="3829573904" sldId="264"/>
        </pc:sldMkLst>
        <pc:spChg chg="mod">
          <ac:chgData name="Templeton, Niklas (STFC,DL,TECH)" userId="c610dbf5-07d2-4eb2-85bb-ef3775171ea1" providerId="ADAL" clId="{7C7C36FD-F5D0-45B9-ACBD-7DD912757E4C}" dt="2024-11-18T17:24:37.203" v="3741" actId="113"/>
          <ac:spMkLst>
            <pc:docMk/>
            <pc:sldMk cId="3829573904" sldId="264"/>
            <ac:spMk id="3" creationId="{B54CE217-2E06-5F09-5392-0B9DD6D52312}"/>
          </ac:spMkLst>
        </pc:spChg>
        <pc:spChg chg="mod">
          <ac:chgData name="Templeton, Niklas (STFC,DL,TECH)" userId="c610dbf5-07d2-4eb2-85bb-ef3775171ea1" providerId="ADAL" clId="{7C7C36FD-F5D0-45B9-ACBD-7DD912757E4C}" dt="2024-11-18T17:28:45.429" v="3795" actId="6549"/>
          <ac:spMkLst>
            <pc:docMk/>
            <pc:sldMk cId="3829573904" sldId="264"/>
            <ac:spMk id="6" creationId="{EEC44AF6-4533-7BD9-7C64-EBF1A770EEB8}"/>
          </ac:spMkLst>
        </pc:spChg>
        <pc:spChg chg="del mod">
          <ac:chgData name="Templeton, Niklas (STFC,DL,TECH)" userId="c610dbf5-07d2-4eb2-85bb-ef3775171ea1" providerId="ADAL" clId="{7C7C36FD-F5D0-45B9-ACBD-7DD912757E4C}" dt="2024-11-18T17:27:00.374" v="3754"/>
          <ac:spMkLst>
            <pc:docMk/>
            <pc:sldMk cId="3829573904" sldId="264"/>
            <ac:spMk id="9" creationId="{E0EC3D03-0358-4C84-2F9C-AD55ABAE195E}"/>
          </ac:spMkLst>
        </pc:spChg>
        <pc:spChg chg="add mod">
          <ac:chgData name="Templeton, Niklas (STFC,DL,TECH)" userId="c610dbf5-07d2-4eb2-85bb-ef3775171ea1" providerId="ADAL" clId="{7C7C36FD-F5D0-45B9-ACBD-7DD912757E4C}" dt="2024-11-18T17:26:59.111" v="3752"/>
          <ac:spMkLst>
            <pc:docMk/>
            <pc:sldMk cId="3829573904" sldId="264"/>
            <ac:spMk id="10" creationId="{F1954135-0D3C-A29B-705D-64B2C79E8340}"/>
          </ac:spMkLst>
        </pc:spChg>
        <pc:spChg chg="add del mod">
          <ac:chgData name="Templeton, Niklas (STFC,DL,TECH)" userId="c610dbf5-07d2-4eb2-85bb-ef3775171ea1" providerId="ADAL" clId="{7C7C36FD-F5D0-45B9-ACBD-7DD912757E4C}" dt="2024-11-18T17:31:00.117" v="3812" actId="21"/>
          <ac:spMkLst>
            <pc:docMk/>
            <pc:sldMk cId="3829573904" sldId="264"/>
            <ac:spMk id="13" creationId="{4DE6CF20-6927-1362-9C08-28B9EDCC2F27}"/>
          </ac:spMkLst>
        </pc:spChg>
        <pc:picChg chg="del">
          <ac:chgData name="Templeton, Niklas (STFC,DL,TECH)" userId="c610dbf5-07d2-4eb2-85bb-ef3775171ea1" providerId="ADAL" clId="{7C7C36FD-F5D0-45B9-ACBD-7DD912757E4C}" dt="2024-11-18T17:28:32.278" v="3791" actId="478"/>
          <ac:picMkLst>
            <pc:docMk/>
            <pc:sldMk cId="3829573904" sldId="264"/>
            <ac:picMk id="4" creationId="{9051B92C-560B-7858-890D-535A6623A55C}"/>
          </ac:picMkLst>
        </pc:picChg>
        <pc:picChg chg="del">
          <ac:chgData name="Templeton, Niklas (STFC,DL,TECH)" userId="c610dbf5-07d2-4eb2-85bb-ef3775171ea1" providerId="ADAL" clId="{7C7C36FD-F5D0-45B9-ACBD-7DD912757E4C}" dt="2024-11-18T17:28:34.345" v="3792" actId="478"/>
          <ac:picMkLst>
            <pc:docMk/>
            <pc:sldMk cId="3829573904" sldId="264"/>
            <ac:picMk id="5" creationId="{761198DB-5177-E11D-D232-48F3645DC7FB}"/>
          </ac:picMkLst>
        </pc:picChg>
        <pc:picChg chg="add del mod modCrop">
          <ac:chgData name="Templeton, Niklas (STFC,DL,TECH)" userId="c610dbf5-07d2-4eb2-85bb-ef3775171ea1" providerId="ADAL" clId="{7C7C36FD-F5D0-45B9-ACBD-7DD912757E4C}" dt="2024-11-18T17:29:48.054" v="3808" actId="478"/>
          <ac:picMkLst>
            <pc:docMk/>
            <pc:sldMk cId="3829573904" sldId="264"/>
            <ac:picMk id="11" creationId="{DB9D93BF-C328-18EF-AED5-DE030281812E}"/>
          </ac:picMkLst>
        </pc:picChg>
        <pc:picChg chg="add mod">
          <ac:chgData name="Templeton, Niklas (STFC,DL,TECH)" userId="c610dbf5-07d2-4eb2-85bb-ef3775171ea1" providerId="ADAL" clId="{7C7C36FD-F5D0-45B9-ACBD-7DD912757E4C}" dt="2024-11-18T17:29:46.014" v="3807"/>
          <ac:picMkLst>
            <pc:docMk/>
            <pc:sldMk cId="3829573904" sldId="264"/>
            <ac:picMk id="12" creationId="{04739D30-20FB-97B1-4A4F-04A620D4F297}"/>
          </ac:picMkLst>
        </pc:picChg>
      </pc:sldChg>
      <pc:sldChg chg="addSp delSp modSp mod">
        <pc:chgData name="Templeton, Niklas (STFC,DL,TECH)" userId="c610dbf5-07d2-4eb2-85bb-ef3775171ea1" providerId="ADAL" clId="{7C7C36FD-F5D0-45B9-ACBD-7DD912757E4C}" dt="2024-11-19T09:58:08.492" v="3838" actId="14861"/>
        <pc:sldMkLst>
          <pc:docMk/>
          <pc:sldMk cId="1219168311" sldId="273"/>
        </pc:sldMkLst>
        <pc:grpChg chg="add mod">
          <ac:chgData name="Templeton, Niklas (STFC,DL,TECH)" userId="c610dbf5-07d2-4eb2-85bb-ef3775171ea1" providerId="ADAL" clId="{7C7C36FD-F5D0-45B9-ACBD-7DD912757E4C}" dt="2024-11-19T09:57:01.533" v="3830" actId="14100"/>
          <ac:grpSpMkLst>
            <pc:docMk/>
            <pc:sldMk cId="1219168311" sldId="273"/>
            <ac:grpSpMk id="15" creationId="{210085C2-D8BE-F04E-A95B-9ED3EE51EEE5}"/>
          </ac:grpSpMkLst>
        </pc:grpChg>
        <pc:picChg chg="mod">
          <ac:chgData name="Templeton, Niklas (STFC,DL,TECH)" userId="c610dbf5-07d2-4eb2-85bb-ef3775171ea1" providerId="ADAL" clId="{7C7C36FD-F5D0-45B9-ACBD-7DD912757E4C}" dt="2024-11-19T09:57:25.947" v="3834" actId="14100"/>
          <ac:picMkLst>
            <pc:docMk/>
            <pc:sldMk cId="1219168311" sldId="273"/>
            <ac:picMk id="6" creationId="{56230589-EF9B-26E2-22D3-8497FB780D36}"/>
          </ac:picMkLst>
        </pc:picChg>
        <pc:picChg chg="del">
          <ac:chgData name="Templeton, Niklas (STFC,DL,TECH)" userId="c610dbf5-07d2-4eb2-85bb-ef3775171ea1" providerId="ADAL" clId="{7C7C36FD-F5D0-45B9-ACBD-7DD912757E4C}" dt="2024-11-19T09:46:49.840" v="3816" actId="478"/>
          <ac:picMkLst>
            <pc:docMk/>
            <pc:sldMk cId="1219168311" sldId="273"/>
            <ac:picMk id="12" creationId="{D79865C2-1A55-96E6-EBF2-01CBA12FC4C5}"/>
          </ac:picMkLst>
        </pc:picChg>
        <pc:picChg chg="add mod">
          <ac:chgData name="Templeton, Niklas (STFC,DL,TECH)" userId="c610dbf5-07d2-4eb2-85bb-ef3775171ea1" providerId="ADAL" clId="{7C7C36FD-F5D0-45B9-ACBD-7DD912757E4C}" dt="2024-11-19T09:58:08.492" v="3838" actId="14861"/>
          <ac:picMkLst>
            <pc:docMk/>
            <pc:sldMk cId="1219168311" sldId="273"/>
            <ac:picMk id="14" creationId="{B9D62EC1-8E11-5806-097B-6D5874CBC036}"/>
          </ac:picMkLst>
        </pc:picChg>
        <pc:picChg chg="mod">
          <ac:chgData name="Templeton, Niklas (STFC,DL,TECH)" userId="c610dbf5-07d2-4eb2-85bb-ef3775171ea1" providerId="ADAL" clId="{7C7C36FD-F5D0-45B9-ACBD-7DD912757E4C}" dt="2024-11-19T09:57:01.533" v="3830" actId="14100"/>
          <ac:picMkLst>
            <pc:docMk/>
            <pc:sldMk cId="1219168311" sldId="273"/>
            <ac:picMk id="56" creationId="{00000000-0000-0000-0000-000000000000}"/>
          </ac:picMkLst>
        </pc:picChg>
        <pc:picChg chg="mod">
          <ac:chgData name="Templeton, Niklas (STFC,DL,TECH)" userId="c610dbf5-07d2-4eb2-85bb-ef3775171ea1" providerId="ADAL" clId="{7C7C36FD-F5D0-45B9-ACBD-7DD912757E4C}" dt="2024-11-19T09:57:01.533" v="3830" actId="14100"/>
          <ac:picMkLst>
            <pc:docMk/>
            <pc:sldMk cId="1219168311" sldId="273"/>
            <ac:picMk id="57" creationId="{00000000-0000-0000-0000-000000000000}"/>
          </ac:picMkLst>
        </pc:picChg>
      </pc:sldChg>
      <pc:sldChg chg="modSp del mod">
        <pc:chgData name="Templeton, Niklas (STFC,DL,TECH)" userId="c610dbf5-07d2-4eb2-85bb-ef3775171ea1" providerId="ADAL" clId="{7C7C36FD-F5D0-45B9-ACBD-7DD912757E4C}" dt="2024-11-18T11:13:45.124" v="3236" actId="47"/>
        <pc:sldMkLst>
          <pc:docMk/>
          <pc:sldMk cId="177511306" sldId="369"/>
        </pc:sldMkLst>
        <pc:spChg chg="mod">
          <ac:chgData name="Templeton, Niklas (STFC,DL,TECH)" userId="c610dbf5-07d2-4eb2-85bb-ef3775171ea1" providerId="ADAL" clId="{7C7C36FD-F5D0-45B9-ACBD-7DD912757E4C}" dt="2024-11-18T10:34:44.076" v="1640" actId="20577"/>
          <ac:spMkLst>
            <pc:docMk/>
            <pc:sldMk cId="177511306" sldId="369"/>
            <ac:spMk id="4" creationId="{4CE05062-E979-4E49-3D93-EF049CF46BD2}"/>
          </ac:spMkLst>
        </pc:spChg>
      </pc:sldChg>
      <pc:sldChg chg="addSp delSp modSp mod">
        <pc:chgData name="Templeton, Niklas (STFC,DL,TECH)" userId="c610dbf5-07d2-4eb2-85bb-ef3775171ea1" providerId="ADAL" clId="{7C7C36FD-F5D0-45B9-ACBD-7DD912757E4C}" dt="2024-11-19T11:31:07.753" v="3844" actId="478"/>
        <pc:sldMkLst>
          <pc:docMk/>
          <pc:sldMk cId="563032751" sldId="4039"/>
        </pc:sldMkLst>
        <pc:spChg chg="mod">
          <ac:chgData name="Templeton, Niklas (STFC,DL,TECH)" userId="c610dbf5-07d2-4eb2-85bb-ef3775171ea1" providerId="ADAL" clId="{7C7C36FD-F5D0-45B9-ACBD-7DD912757E4C}" dt="2024-11-18T08:56:59.550" v="672" actId="207"/>
          <ac:spMkLst>
            <pc:docMk/>
            <pc:sldMk cId="563032751" sldId="4039"/>
            <ac:spMk id="6" creationId="{EB921852-66A9-53F4-6D98-DEBD5F175F0D}"/>
          </ac:spMkLst>
        </pc:spChg>
        <pc:spChg chg="del">
          <ac:chgData name="Templeton, Niklas (STFC,DL,TECH)" userId="c610dbf5-07d2-4eb2-85bb-ef3775171ea1" providerId="ADAL" clId="{7C7C36FD-F5D0-45B9-ACBD-7DD912757E4C}" dt="2024-11-19T11:31:07.753" v="3844" actId="478"/>
          <ac:spMkLst>
            <pc:docMk/>
            <pc:sldMk cId="563032751" sldId="4039"/>
            <ac:spMk id="15" creationId="{BC7218FA-FF3F-56D7-B325-61064B7924F7}"/>
          </ac:spMkLst>
        </pc:spChg>
        <pc:spChg chg="add del mod">
          <ac:chgData name="Templeton, Niklas (STFC,DL,TECH)" userId="c610dbf5-07d2-4eb2-85bb-ef3775171ea1" providerId="ADAL" clId="{7C7C36FD-F5D0-45B9-ACBD-7DD912757E4C}" dt="2024-11-18T09:45:22.416" v="955" actId="478"/>
          <ac:spMkLst>
            <pc:docMk/>
            <pc:sldMk cId="563032751" sldId="4039"/>
            <ac:spMk id="15" creationId="{C077822C-8C94-3AA9-38AF-6BCB98A6AC3A}"/>
          </ac:spMkLst>
        </pc:spChg>
        <pc:spChg chg="add del mod">
          <ac:chgData name="Templeton, Niklas (STFC,DL,TECH)" userId="c610dbf5-07d2-4eb2-85bb-ef3775171ea1" providerId="ADAL" clId="{7C7C36FD-F5D0-45B9-ACBD-7DD912757E4C}" dt="2024-11-18T09:45:20.696" v="954" actId="478"/>
          <ac:spMkLst>
            <pc:docMk/>
            <pc:sldMk cId="563032751" sldId="4039"/>
            <ac:spMk id="17" creationId="{173EE564-C6C0-FA45-D7B3-E5708BB31E3F}"/>
          </ac:spMkLst>
        </pc:spChg>
        <pc:spChg chg="del">
          <ac:chgData name="Templeton, Niklas (STFC,DL,TECH)" userId="c610dbf5-07d2-4eb2-85bb-ef3775171ea1" providerId="ADAL" clId="{7C7C36FD-F5D0-45B9-ACBD-7DD912757E4C}" dt="2024-11-19T11:31:02.008" v="3843" actId="478"/>
          <ac:spMkLst>
            <pc:docMk/>
            <pc:sldMk cId="563032751" sldId="4039"/>
            <ac:spMk id="17" creationId="{25FBE095-CDC1-6157-4DCB-A13F22C59200}"/>
          </ac:spMkLst>
        </pc:spChg>
        <pc:spChg chg="add del mod">
          <ac:chgData name="Templeton, Niklas (STFC,DL,TECH)" userId="c610dbf5-07d2-4eb2-85bb-ef3775171ea1" providerId="ADAL" clId="{7C7C36FD-F5D0-45B9-ACBD-7DD912757E4C}" dt="2024-11-18T09:45:18.506" v="953" actId="478"/>
          <ac:spMkLst>
            <pc:docMk/>
            <pc:sldMk cId="563032751" sldId="4039"/>
            <ac:spMk id="18" creationId="{61B09D88-6533-81DF-1D90-BF3C6EBD97B3}"/>
          </ac:spMkLst>
        </pc:spChg>
        <pc:spChg chg="add mod">
          <ac:chgData name="Templeton, Niklas (STFC,DL,TECH)" userId="c610dbf5-07d2-4eb2-85bb-ef3775171ea1" providerId="ADAL" clId="{7C7C36FD-F5D0-45B9-ACBD-7DD912757E4C}" dt="2024-11-18T09:44:32.796" v="918" actId="1076"/>
          <ac:spMkLst>
            <pc:docMk/>
            <pc:sldMk cId="563032751" sldId="4039"/>
            <ac:spMk id="20" creationId="{DA0BB05E-6615-243F-0674-C98E45B6DB7A}"/>
          </ac:spMkLst>
        </pc:spChg>
        <pc:spChg chg="mod">
          <ac:chgData name="Templeton, Niklas (STFC,DL,TECH)" userId="c610dbf5-07d2-4eb2-85bb-ef3775171ea1" providerId="ADAL" clId="{7C7C36FD-F5D0-45B9-ACBD-7DD912757E4C}" dt="2024-11-18T08:53:21.785" v="627" actId="207"/>
          <ac:spMkLst>
            <pc:docMk/>
            <pc:sldMk cId="563032751" sldId="4039"/>
            <ac:spMk id="21" creationId="{A4D696DA-EF33-1A6C-6407-E20B0855FAC0}"/>
          </ac:spMkLst>
        </pc:spChg>
        <pc:spChg chg="add mod">
          <ac:chgData name="Templeton, Niklas (STFC,DL,TECH)" userId="c610dbf5-07d2-4eb2-85bb-ef3775171ea1" providerId="ADAL" clId="{7C7C36FD-F5D0-45B9-ACBD-7DD912757E4C}" dt="2024-11-18T09:46:19.277" v="964" actId="688"/>
          <ac:spMkLst>
            <pc:docMk/>
            <pc:sldMk cId="563032751" sldId="4039"/>
            <ac:spMk id="22" creationId="{5E8B6990-3367-8CD3-47D3-E82123DBA887}"/>
          </ac:spMkLst>
        </pc:spChg>
        <pc:spChg chg="mod">
          <ac:chgData name="Templeton, Niklas (STFC,DL,TECH)" userId="c610dbf5-07d2-4eb2-85bb-ef3775171ea1" providerId="ADAL" clId="{7C7C36FD-F5D0-45B9-ACBD-7DD912757E4C}" dt="2024-11-18T08:53:21.785" v="627" actId="207"/>
          <ac:spMkLst>
            <pc:docMk/>
            <pc:sldMk cId="563032751" sldId="4039"/>
            <ac:spMk id="24" creationId="{C93527ED-E7F2-1772-11F3-18764A67EA55}"/>
          </ac:spMkLst>
        </pc:spChg>
        <pc:spChg chg="mod">
          <ac:chgData name="Templeton, Niklas (STFC,DL,TECH)" userId="c610dbf5-07d2-4eb2-85bb-ef3775171ea1" providerId="ADAL" clId="{7C7C36FD-F5D0-45B9-ACBD-7DD912757E4C}" dt="2024-11-18T08:57:39.048" v="675" actId="207"/>
          <ac:spMkLst>
            <pc:docMk/>
            <pc:sldMk cId="563032751" sldId="4039"/>
            <ac:spMk id="26" creationId="{D61A582E-0D51-63D0-8435-061F8E13A064}"/>
          </ac:spMkLst>
        </pc:spChg>
        <pc:spChg chg="add mod">
          <ac:chgData name="Templeton, Niklas (STFC,DL,TECH)" userId="c610dbf5-07d2-4eb2-85bb-ef3775171ea1" providerId="ADAL" clId="{7C7C36FD-F5D0-45B9-ACBD-7DD912757E4C}" dt="2024-11-18T09:46:28.629" v="966" actId="14100"/>
          <ac:spMkLst>
            <pc:docMk/>
            <pc:sldMk cId="563032751" sldId="4039"/>
            <ac:spMk id="28" creationId="{DE5B0FBE-A5D5-E4D1-FAE0-DBF185A75544}"/>
          </ac:spMkLst>
        </pc:spChg>
        <pc:spChg chg="del mod">
          <ac:chgData name="Templeton, Niklas (STFC,DL,TECH)" userId="c610dbf5-07d2-4eb2-85bb-ef3775171ea1" providerId="ADAL" clId="{7C7C36FD-F5D0-45B9-ACBD-7DD912757E4C}" dt="2024-11-18T09:59:07.759" v="1230" actId="478"/>
          <ac:spMkLst>
            <pc:docMk/>
            <pc:sldMk cId="563032751" sldId="4039"/>
            <ac:spMk id="30" creationId="{4DF0A6F8-1522-5C75-DA77-7DE41A046F42}"/>
          </ac:spMkLst>
        </pc:spChg>
        <pc:spChg chg="mod">
          <ac:chgData name="Templeton, Niklas (STFC,DL,TECH)" userId="c610dbf5-07d2-4eb2-85bb-ef3775171ea1" providerId="ADAL" clId="{7C7C36FD-F5D0-45B9-ACBD-7DD912757E4C}" dt="2024-11-18T08:57:44.446" v="676" actId="207"/>
          <ac:spMkLst>
            <pc:docMk/>
            <pc:sldMk cId="563032751" sldId="4039"/>
            <ac:spMk id="33" creationId="{616EA276-0452-54D0-FC41-7777AA1508B1}"/>
          </ac:spMkLst>
        </pc:spChg>
        <pc:spChg chg="mod">
          <ac:chgData name="Templeton, Niklas (STFC,DL,TECH)" userId="c610dbf5-07d2-4eb2-85bb-ef3775171ea1" providerId="ADAL" clId="{7C7C36FD-F5D0-45B9-ACBD-7DD912757E4C}" dt="2024-11-18T08:57:50.304" v="677" actId="207"/>
          <ac:spMkLst>
            <pc:docMk/>
            <pc:sldMk cId="563032751" sldId="4039"/>
            <ac:spMk id="36" creationId="{68BC88F6-C362-48B0-8312-CD0E8A0A509F}"/>
          </ac:spMkLst>
        </pc:spChg>
        <pc:spChg chg="add mod">
          <ac:chgData name="Templeton, Niklas (STFC,DL,TECH)" userId="c610dbf5-07d2-4eb2-85bb-ef3775171ea1" providerId="ADAL" clId="{7C7C36FD-F5D0-45B9-ACBD-7DD912757E4C}" dt="2024-11-18T09:59:26.028" v="1234" actId="121"/>
          <ac:spMkLst>
            <pc:docMk/>
            <pc:sldMk cId="563032751" sldId="4039"/>
            <ac:spMk id="37" creationId="{0CF1FD10-F77C-D00E-E508-708FFF1F6116}"/>
          </ac:spMkLst>
        </pc:spChg>
        <pc:spChg chg="mod">
          <ac:chgData name="Templeton, Niklas (STFC,DL,TECH)" userId="c610dbf5-07d2-4eb2-85bb-ef3775171ea1" providerId="ADAL" clId="{7C7C36FD-F5D0-45B9-ACBD-7DD912757E4C}" dt="2024-11-18T08:57:55.867" v="678" actId="207"/>
          <ac:spMkLst>
            <pc:docMk/>
            <pc:sldMk cId="563032751" sldId="4039"/>
            <ac:spMk id="42" creationId="{A476017B-C83B-31A9-7085-19C3AEF69638}"/>
          </ac:spMkLst>
        </pc:spChg>
        <pc:spChg chg="mod">
          <ac:chgData name="Templeton, Niklas (STFC,DL,TECH)" userId="c610dbf5-07d2-4eb2-85bb-ef3775171ea1" providerId="ADAL" clId="{7C7C36FD-F5D0-45B9-ACBD-7DD912757E4C}" dt="2024-11-18T08:53:21.785" v="627" actId="207"/>
          <ac:spMkLst>
            <pc:docMk/>
            <pc:sldMk cId="563032751" sldId="4039"/>
            <ac:spMk id="54" creationId="{A44BC2D6-B01C-9ABC-6DD0-28B89C2D426D}"/>
          </ac:spMkLst>
        </pc:spChg>
        <pc:spChg chg="mod">
          <ac:chgData name="Templeton, Niklas (STFC,DL,TECH)" userId="c610dbf5-07d2-4eb2-85bb-ef3775171ea1" providerId="ADAL" clId="{7C7C36FD-F5D0-45B9-ACBD-7DD912757E4C}" dt="2024-11-18T08:53:21.785" v="627" actId="207"/>
          <ac:spMkLst>
            <pc:docMk/>
            <pc:sldMk cId="563032751" sldId="4039"/>
            <ac:spMk id="55" creationId="{4FEE15FC-D804-20C4-1682-E4ABBCAC1D4B}"/>
          </ac:spMkLst>
        </pc:spChg>
        <pc:spChg chg="del mod">
          <ac:chgData name="Templeton, Niklas (STFC,DL,TECH)" userId="c610dbf5-07d2-4eb2-85bb-ef3775171ea1" providerId="ADAL" clId="{7C7C36FD-F5D0-45B9-ACBD-7DD912757E4C}" dt="2024-11-18T09:59:03.931" v="1229" actId="478"/>
          <ac:spMkLst>
            <pc:docMk/>
            <pc:sldMk cId="563032751" sldId="4039"/>
            <ac:spMk id="61" creationId="{F807D57E-B6CE-D2BD-F818-3A1735CA54FB}"/>
          </ac:spMkLst>
        </pc:spChg>
        <pc:spChg chg="mod">
          <ac:chgData name="Templeton, Niklas (STFC,DL,TECH)" userId="c610dbf5-07d2-4eb2-85bb-ef3775171ea1" providerId="ADAL" clId="{7C7C36FD-F5D0-45B9-ACBD-7DD912757E4C}" dt="2024-11-18T08:58:16.225" v="682" actId="20577"/>
          <ac:spMkLst>
            <pc:docMk/>
            <pc:sldMk cId="563032751" sldId="4039"/>
            <ac:spMk id="72" creationId="{A9DFF274-DAD0-2E87-E061-FC7BFBA9D3B1}"/>
          </ac:spMkLst>
        </pc:spChg>
        <pc:spChg chg="mod">
          <ac:chgData name="Templeton, Niklas (STFC,DL,TECH)" userId="c610dbf5-07d2-4eb2-85bb-ef3775171ea1" providerId="ADAL" clId="{7C7C36FD-F5D0-45B9-ACBD-7DD912757E4C}" dt="2024-11-18T09:43:23.888" v="891" actId="113"/>
          <ac:spMkLst>
            <pc:docMk/>
            <pc:sldMk cId="563032751" sldId="4039"/>
            <ac:spMk id="93" creationId="{E738D535-AA01-5809-DD3B-20F8F0847D7D}"/>
          </ac:spMkLst>
        </pc:spChg>
        <pc:grpChg chg="mod">
          <ac:chgData name="Templeton, Niklas (STFC,DL,TECH)" userId="c610dbf5-07d2-4eb2-85bb-ef3775171ea1" providerId="ADAL" clId="{7C7C36FD-F5D0-45B9-ACBD-7DD912757E4C}" dt="2024-11-18T09:48:25.198" v="1107"/>
          <ac:grpSpMkLst>
            <pc:docMk/>
            <pc:sldMk cId="563032751" sldId="4039"/>
            <ac:grpSpMk id="3" creationId="{40376E70-9AC0-FCF9-A665-509A3F126C5E}"/>
          </ac:grpSpMkLst>
        </pc:grpChg>
        <pc:grpChg chg="mod">
          <ac:chgData name="Templeton, Niklas (STFC,DL,TECH)" userId="c610dbf5-07d2-4eb2-85bb-ef3775171ea1" providerId="ADAL" clId="{7C7C36FD-F5D0-45B9-ACBD-7DD912757E4C}" dt="2024-11-18T09:48:25.198" v="1107"/>
          <ac:grpSpMkLst>
            <pc:docMk/>
            <pc:sldMk cId="563032751" sldId="4039"/>
            <ac:grpSpMk id="12" creationId="{2D0F5A35-D9AC-ED22-E4D3-8A83890C2E01}"/>
          </ac:grpSpMkLst>
        </pc:grpChg>
        <pc:grpChg chg="mod">
          <ac:chgData name="Templeton, Niklas (STFC,DL,TECH)" userId="c610dbf5-07d2-4eb2-85bb-ef3775171ea1" providerId="ADAL" clId="{7C7C36FD-F5D0-45B9-ACBD-7DD912757E4C}" dt="2024-11-18T09:48:25.198" v="1107"/>
          <ac:grpSpMkLst>
            <pc:docMk/>
            <pc:sldMk cId="563032751" sldId="4039"/>
            <ac:grpSpMk id="19" creationId="{1EB01CD3-AAA3-1ADD-8829-D1AF8482AFAE}"/>
          </ac:grpSpMkLst>
        </pc:grpChg>
        <pc:grpChg chg="mod">
          <ac:chgData name="Templeton, Niklas (STFC,DL,TECH)" userId="c610dbf5-07d2-4eb2-85bb-ef3775171ea1" providerId="ADAL" clId="{7C7C36FD-F5D0-45B9-ACBD-7DD912757E4C}" dt="2024-11-18T09:48:25.198" v="1107"/>
          <ac:grpSpMkLst>
            <pc:docMk/>
            <pc:sldMk cId="563032751" sldId="4039"/>
            <ac:grpSpMk id="31" creationId="{0D137A16-B880-3E50-69AB-D569C954AADD}"/>
          </ac:grpSpMkLst>
        </pc:grpChg>
        <pc:grpChg chg="mod">
          <ac:chgData name="Templeton, Niklas (STFC,DL,TECH)" userId="c610dbf5-07d2-4eb2-85bb-ef3775171ea1" providerId="ADAL" clId="{7C7C36FD-F5D0-45B9-ACBD-7DD912757E4C}" dt="2024-11-18T09:48:25.198" v="1107"/>
          <ac:grpSpMkLst>
            <pc:docMk/>
            <pc:sldMk cId="563032751" sldId="4039"/>
            <ac:grpSpMk id="34" creationId="{15E7FACF-7CFB-F553-30DB-C99E2FAFAB8E}"/>
          </ac:grpSpMkLst>
        </pc:grpChg>
        <pc:graphicFrameChg chg="mod modGraphic">
          <ac:chgData name="Templeton, Niklas (STFC,DL,TECH)" userId="c610dbf5-07d2-4eb2-85bb-ef3775171ea1" providerId="ADAL" clId="{7C7C36FD-F5D0-45B9-ACBD-7DD912757E4C}" dt="2024-11-18T09:43:34.438" v="892" actId="113"/>
          <ac:graphicFrameMkLst>
            <pc:docMk/>
            <pc:sldMk cId="563032751" sldId="4039"/>
            <ac:graphicFrameMk id="97" creationId="{99686909-64D8-3DB0-64F0-F1C01E635F0A}"/>
          </ac:graphicFrameMkLst>
        </pc:graphicFrameChg>
        <pc:picChg chg="mod">
          <ac:chgData name="Templeton, Niklas (STFC,DL,TECH)" userId="c610dbf5-07d2-4eb2-85bb-ef3775171ea1" providerId="ADAL" clId="{7C7C36FD-F5D0-45B9-ACBD-7DD912757E4C}" dt="2024-11-18T09:48:25.198" v="1107"/>
          <ac:picMkLst>
            <pc:docMk/>
            <pc:sldMk cId="563032751" sldId="4039"/>
            <ac:picMk id="4" creationId="{44CAE071-94F9-7604-5690-59A9A7768897}"/>
          </ac:picMkLst>
        </pc:picChg>
        <pc:picChg chg="mod">
          <ac:chgData name="Templeton, Niklas (STFC,DL,TECH)" userId="c610dbf5-07d2-4eb2-85bb-ef3775171ea1" providerId="ADAL" clId="{7C7C36FD-F5D0-45B9-ACBD-7DD912757E4C}" dt="2024-11-18T09:48:25.198" v="1107"/>
          <ac:picMkLst>
            <pc:docMk/>
            <pc:sldMk cId="563032751" sldId="4039"/>
            <ac:picMk id="5" creationId="{7B48BF6D-8348-2C4B-95C3-DB779C08C646}"/>
          </ac:picMkLst>
        </pc:picChg>
        <pc:picChg chg="del mod">
          <ac:chgData name="Templeton, Niklas (STFC,DL,TECH)" userId="c610dbf5-07d2-4eb2-85bb-ef3775171ea1" providerId="ADAL" clId="{7C7C36FD-F5D0-45B9-ACBD-7DD912757E4C}" dt="2024-11-18T09:59:02.116" v="1228" actId="478"/>
          <ac:picMkLst>
            <pc:docMk/>
            <pc:sldMk cId="563032751" sldId="4039"/>
            <ac:picMk id="25" creationId="{8B71E2CB-999E-DD6F-9403-F0948359553F}"/>
          </ac:picMkLst>
        </pc:picChg>
        <pc:picChg chg="add mod">
          <ac:chgData name="Templeton, Niklas (STFC,DL,TECH)" userId="c610dbf5-07d2-4eb2-85bb-ef3775171ea1" providerId="ADAL" clId="{7C7C36FD-F5D0-45B9-ACBD-7DD912757E4C}" dt="2024-11-18T09:58:42.011" v="1227"/>
          <ac:picMkLst>
            <pc:docMk/>
            <pc:sldMk cId="563032751" sldId="4039"/>
            <ac:picMk id="29" creationId="{72181A7C-4F4C-7AF3-86B1-718650F984D9}"/>
          </ac:picMkLst>
        </pc:picChg>
        <pc:picChg chg="mod">
          <ac:chgData name="Templeton, Niklas (STFC,DL,TECH)" userId="c610dbf5-07d2-4eb2-85bb-ef3775171ea1" providerId="ADAL" clId="{7C7C36FD-F5D0-45B9-ACBD-7DD912757E4C}" dt="2024-11-18T08:54:03.903" v="633" actId="29295"/>
          <ac:picMkLst>
            <pc:docMk/>
            <pc:sldMk cId="563032751" sldId="4039"/>
            <ac:picMk id="32" creationId="{A0FA1AAE-48B3-A719-E52E-67B63F4A4993}"/>
          </ac:picMkLst>
        </pc:picChg>
        <pc:picChg chg="mod">
          <ac:chgData name="Templeton, Niklas (STFC,DL,TECH)" userId="c610dbf5-07d2-4eb2-85bb-ef3775171ea1" providerId="ADAL" clId="{7C7C36FD-F5D0-45B9-ACBD-7DD912757E4C}" dt="2024-11-18T08:58:41.250" v="697" actId="29295"/>
          <ac:picMkLst>
            <pc:docMk/>
            <pc:sldMk cId="563032751" sldId="4039"/>
            <ac:picMk id="35" creationId="{85B7188A-E6DC-EEE4-5DAB-134AC1E76090}"/>
          </ac:picMkLst>
        </pc:picChg>
        <pc:picChg chg="mod">
          <ac:chgData name="Templeton, Niklas (STFC,DL,TECH)" userId="c610dbf5-07d2-4eb2-85bb-ef3775171ea1" providerId="ADAL" clId="{7C7C36FD-F5D0-45B9-ACBD-7DD912757E4C}" dt="2024-11-18T08:58:41.250" v="697" actId="29295"/>
          <ac:picMkLst>
            <pc:docMk/>
            <pc:sldMk cId="563032751" sldId="4039"/>
            <ac:picMk id="38" creationId="{A073409D-F1C3-9F0B-452B-C39C6A2AFC11}"/>
          </ac:picMkLst>
        </pc:picChg>
        <pc:picChg chg="add mod">
          <ac:chgData name="Templeton, Niklas (STFC,DL,TECH)" userId="c610dbf5-07d2-4eb2-85bb-ef3775171ea1" providerId="ADAL" clId="{7C7C36FD-F5D0-45B9-ACBD-7DD912757E4C}" dt="2024-11-18T09:59:51.061" v="1238" actId="1076"/>
          <ac:picMkLst>
            <pc:docMk/>
            <pc:sldMk cId="563032751" sldId="4039"/>
            <ac:picMk id="39" creationId="{B892B0F7-334F-C24C-3078-D28471514370}"/>
          </ac:picMkLst>
        </pc:picChg>
        <pc:picChg chg="mod">
          <ac:chgData name="Templeton, Niklas (STFC,DL,TECH)" userId="c610dbf5-07d2-4eb2-85bb-ef3775171ea1" providerId="ADAL" clId="{7C7C36FD-F5D0-45B9-ACBD-7DD912757E4C}" dt="2024-11-18T09:48:25.198" v="1107"/>
          <ac:picMkLst>
            <pc:docMk/>
            <pc:sldMk cId="563032751" sldId="4039"/>
            <ac:picMk id="45" creationId="{7AEFEA37-E994-1CE8-47E4-7F44187A155A}"/>
          </ac:picMkLst>
        </pc:picChg>
        <pc:picChg chg="mod">
          <ac:chgData name="Templeton, Niklas (STFC,DL,TECH)" userId="c610dbf5-07d2-4eb2-85bb-ef3775171ea1" providerId="ADAL" clId="{7C7C36FD-F5D0-45B9-ACBD-7DD912757E4C}" dt="2024-11-18T09:48:25.198" v="1107"/>
          <ac:picMkLst>
            <pc:docMk/>
            <pc:sldMk cId="563032751" sldId="4039"/>
            <ac:picMk id="52" creationId="{C5E63374-8C14-862F-7B72-3F057C2D6F10}"/>
          </ac:picMkLst>
        </pc:picChg>
        <pc:picChg chg="del mod">
          <ac:chgData name="Templeton, Niklas (STFC,DL,TECH)" userId="c610dbf5-07d2-4eb2-85bb-ef3775171ea1" providerId="ADAL" clId="{7C7C36FD-F5D0-45B9-ACBD-7DD912757E4C}" dt="2024-11-18T09:58:41.141" v="1226" actId="478"/>
          <ac:picMkLst>
            <pc:docMk/>
            <pc:sldMk cId="563032751" sldId="4039"/>
            <ac:picMk id="66" creationId="{CAFCCE05-62EF-74E5-B0DD-936617F2B6B2}"/>
          </ac:picMkLst>
        </pc:picChg>
        <pc:picChg chg="mod">
          <ac:chgData name="Templeton, Niklas (STFC,DL,TECH)" userId="c610dbf5-07d2-4eb2-85bb-ef3775171ea1" providerId="ADAL" clId="{7C7C36FD-F5D0-45B9-ACBD-7DD912757E4C}" dt="2024-11-18T09:48:25.198" v="1107"/>
          <ac:picMkLst>
            <pc:docMk/>
            <pc:sldMk cId="563032751" sldId="4039"/>
            <ac:picMk id="1026" creationId="{8D997A43-4110-3091-50AD-397EFD7BE857}"/>
          </ac:picMkLst>
        </pc:picChg>
        <pc:cxnChg chg="mod">
          <ac:chgData name="Templeton, Niklas (STFC,DL,TECH)" userId="c610dbf5-07d2-4eb2-85bb-ef3775171ea1" providerId="ADAL" clId="{7C7C36FD-F5D0-45B9-ACBD-7DD912757E4C}" dt="2024-11-18T08:56:22.113" v="668" actId="14100"/>
          <ac:cxnSpMkLst>
            <pc:docMk/>
            <pc:sldMk cId="563032751" sldId="4039"/>
            <ac:cxnSpMk id="40" creationId="{AECE4632-0FAA-51A2-7803-2626EE24410F}"/>
          </ac:cxnSpMkLst>
        </pc:cxnChg>
      </pc:sldChg>
      <pc:sldChg chg="addSp delSp modSp mod">
        <pc:chgData name="Templeton, Niklas (STFC,DL,TECH)" userId="c610dbf5-07d2-4eb2-85bb-ef3775171ea1" providerId="ADAL" clId="{7C7C36FD-F5D0-45B9-ACBD-7DD912757E4C}" dt="2024-11-18T17:11:25.443" v="3695" actId="20577"/>
        <pc:sldMkLst>
          <pc:docMk/>
          <pc:sldMk cId="3778699833" sldId="4040"/>
        </pc:sldMkLst>
        <pc:spChg chg="mod">
          <ac:chgData name="Templeton, Niklas (STFC,DL,TECH)" userId="c610dbf5-07d2-4eb2-85bb-ef3775171ea1" providerId="ADAL" clId="{7C7C36FD-F5D0-45B9-ACBD-7DD912757E4C}" dt="2024-11-18T17:11:25.443" v="3695" actId="20577"/>
          <ac:spMkLst>
            <pc:docMk/>
            <pc:sldMk cId="3778699833" sldId="4040"/>
            <ac:spMk id="3" creationId="{A73D21C1-7600-7A22-131B-CC7EEACD055E}"/>
          </ac:spMkLst>
        </pc:spChg>
        <pc:spChg chg="add mod">
          <ac:chgData name="Templeton, Niklas (STFC,DL,TECH)" userId="c610dbf5-07d2-4eb2-85bb-ef3775171ea1" providerId="ADAL" clId="{7C7C36FD-F5D0-45B9-ACBD-7DD912757E4C}" dt="2024-11-18T09:41:58.889" v="882" actId="164"/>
          <ac:spMkLst>
            <pc:docMk/>
            <pc:sldMk cId="3778699833" sldId="4040"/>
            <ac:spMk id="4" creationId="{8D67AA56-B880-AA32-DACB-CB4BDD183258}"/>
          </ac:spMkLst>
        </pc:spChg>
        <pc:spChg chg="add del mod">
          <ac:chgData name="Templeton, Niklas (STFC,DL,TECH)" userId="c610dbf5-07d2-4eb2-85bb-ef3775171ea1" providerId="ADAL" clId="{7C7C36FD-F5D0-45B9-ACBD-7DD912757E4C}" dt="2024-11-18T09:41:50.871" v="881" actId="478"/>
          <ac:spMkLst>
            <pc:docMk/>
            <pc:sldMk cId="3778699833" sldId="4040"/>
            <ac:spMk id="5" creationId="{64A13CBA-15E7-FFE2-512A-A3D0F568C3AB}"/>
          </ac:spMkLst>
        </pc:spChg>
        <pc:spChg chg="mod">
          <ac:chgData name="Templeton, Niklas (STFC,DL,TECH)" userId="c610dbf5-07d2-4eb2-85bb-ef3775171ea1" providerId="ADAL" clId="{7C7C36FD-F5D0-45B9-ACBD-7DD912757E4C}" dt="2024-11-18T11:08:37.784" v="3160" actId="1076"/>
          <ac:spMkLst>
            <pc:docMk/>
            <pc:sldMk cId="3778699833" sldId="4040"/>
            <ac:spMk id="10" creationId="{28D9B2EA-EAD3-A1E6-9A80-F1E52224BA4D}"/>
          </ac:spMkLst>
        </pc:spChg>
        <pc:spChg chg="add mod">
          <ac:chgData name="Templeton, Niklas (STFC,DL,TECH)" userId="c610dbf5-07d2-4eb2-85bb-ef3775171ea1" providerId="ADAL" clId="{7C7C36FD-F5D0-45B9-ACBD-7DD912757E4C}" dt="2024-11-18T09:40:51.702" v="863" actId="164"/>
          <ac:spMkLst>
            <pc:docMk/>
            <pc:sldMk cId="3778699833" sldId="4040"/>
            <ac:spMk id="11" creationId="{AC66AE19-7AD7-AFB5-6DDE-F8DC9EDCDA9A}"/>
          </ac:spMkLst>
        </pc:spChg>
        <pc:spChg chg="add mod">
          <ac:chgData name="Templeton, Niklas (STFC,DL,TECH)" userId="c610dbf5-07d2-4eb2-85bb-ef3775171ea1" providerId="ADAL" clId="{7C7C36FD-F5D0-45B9-ACBD-7DD912757E4C}" dt="2024-11-18T09:40:51.702" v="863" actId="164"/>
          <ac:spMkLst>
            <pc:docMk/>
            <pc:sldMk cId="3778699833" sldId="4040"/>
            <ac:spMk id="12" creationId="{1F10D32D-1EA9-0111-CC6E-2DDF6E2AEA8D}"/>
          </ac:spMkLst>
        </pc:spChg>
        <pc:spChg chg="mod">
          <ac:chgData name="Templeton, Niklas (STFC,DL,TECH)" userId="c610dbf5-07d2-4eb2-85bb-ef3775171ea1" providerId="ADAL" clId="{7C7C36FD-F5D0-45B9-ACBD-7DD912757E4C}" dt="2024-11-18T11:08:37.784" v="3160" actId="1076"/>
          <ac:spMkLst>
            <pc:docMk/>
            <pc:sldMk cId="3778699833" sldId="4040"/>
            <ac:spMk id="13" creationId="{ECFE4E7E-E315-E447-CFBC-4033DA336CD0}"/>
          </ac:spMkLst>
        </pc:spChg>
        <pc:spChg chg="add mod">
          <ac:chgData name="Templeton, Niklas (STFC,DL,TECH)" userId="c610dbf5-07d2-4eb2-85bb-ef3775171ea1" providerId="ADAL" clId="{7C7C36FD-F5D0-45B9-ACBD-7DD912757E4C}" dt="2024-11-18T09:40:51.702" v="863" actId="164"/>
          <ac:spMkLst>
            <pc:docMk/>
            <pc:sldMk cId="3778699833" sldId="4040"/>
            <ac:spMk id="15" creationId="{65ED0FB6-B44F-386A-4892-A572ECFB55D8}"/>
          </ac:spMkLst>
        </pc:spChg>
        <pc:spChg chg="add mod">
          <ac:chgData name="Templeton, Niklas (STFC,DL,TECH)" userId="c610dbf5-07d2-4eb2-85bb-ef3775171ea1" providerId="ADAL" clId="{7C7C36FD-F5D0-45B9-ACBD-7DD912757E4C}" dt="2024-11-18T09:40:51.702" v="863" actId="164"/>
          <ac:spMkLst>
            <pc:docMk/>
            <pc:sldMk cId="3778699833" sldId="4040"/>
            <ac:spMk id="16" creationId="{90AAD167-2A5E-76B9-8BCD-B2A2D6D2182A}"/>
          </ac:spMkLst>
        </pc:spChg>
        <pc:spChg chg="add mod">
          <ac:chgData name="Templeton, Niklas (STFC,DL,TECH)" userId="c610dbf5-07d2-4eb2-85bb-ef3775171ea1" providerId="ADAL" clId="{7C7C36FD-F5D0-45B9-ACBD-7DD912757E4C}" dt="2024-11-18T09:40:51.702" v="863" actId="164"/>
          <ac:spMkLst>
            <pc:docMk/>
            <pc:sldMk cId="3778699833" sldId="4040"/>
            <ac:spMk id="17" creationId="{854BA1B2-F513-E53F-F51D-C646B53C14BE}"/>
          </ac:spMkLst>
        </pc:spChg>
        <pc:spChg chg="add mod ord">
          <ac:chgData name="Templeton, Niklas (STFC,DL,TECH)" userId="c610dbf5-07d2-4eb2-85bb-ef3775171ea1" providerId="ADAL" clId="{7C7C36FD-F5D0-45B9-ACBD-7DD912757E4C}" dt="2024-11-18T09:40:51.702" v="863" actId="164"/>
          <ac:spMkLst>
            <pc:docMk/>
            <pc:sldMk cId="3778699833" sldId="4040"/>
            <ac:spMk id="18" creationId="{0BEC3467-8AC1-910D-6CA9-B8A8288AC46B}"/>
          </ac:spMkLst>
        </pc:spChg>
        <pc:spChg chg="mod">
          <ac:chgData name="Templeton, Niklas (STFC,DL,TECH)" userId="c610dbf5-07d2-4eb2-85bb-ef3775171ea1" providerId="ADAL" clId="{7C7C36FD-F5D0-45B9-ACBD-7DD912757E4C}" dt="2024-11-18T09:41:03.292" v="866"/>
          <ac:spMkLst>
            <pc:docMk/>
            <pc:sldMk cId="3778699833" sldId="4040"/>
            <ac:spMk id="21" creationId="{CDBE94E2-A261-D8D2-1EF7-7C31F1A697B1}"/>
          </ac:spMkLst>
        </pc:spChg>
        <pc:spChg chg="mod">
          <ac:chgData name="Templeton, Niklas (STFC,DL,TECH)" userId="c610dbf5-07d2-4eb2-85bb-ef3775171ea1" providerId="ADAL" clId="{7C7C36FD-F5D0-45B9-ACBD-7DD912757E4C}" dt="2024-11-18T09:41:03.292" v="866"/>
          <ac:spMkLst>
            <pc:docMk/>
            <pc:sldMk cId="3778699833" sldId="4040"/>
            <ac:spMk id="22" creationId="{6FC30970-8127-41DC-053B-4FAECEF6C998}"/>
          </ac:spMkLst>
        </pc:spChg>
        <pc:spChg chg="mod">
          <ac:chgData name="Templeton, Niklas (STFC,DL,TECH)" userId="c610dbf5-07d2-4eb2-85bb-ef3775171ea1" providerId="ADAL" clId="{7C7C36FD-F5D0-45B9-ACBD-7DD912757E4C}" dt="2024-11-18T09:41:03.292" v="866"/>
          <ac:spMkLst>
            <pc:docMk/>
            <pc:sldMk cId="3778699833" sldId="4040"/>
            <ac:spMk id="23" creationId="{C62C4B9D-6D87-E9F5-13D7-6FF5BBD565FE}"/>
          </ac:spMkLst>
        </pc:spChg>
        <pc:spChg chg="mod">
          <ac:chgData name="Templeton, Niklas (STFC,DL,TECH)" userId="c610dbf5-07d2-4eb2-85bb-ef3775171ea1" providerId="ADAL" clId="{7C7C36FD-F5D0-45B9-ACBD-7DD912757E4C}" dt="2024-11-18T09:41:03.292" v="866"/>
          <ac:spMkLst>
            <pc:docMk/>
            <pc:sldMk cId="3778699833" sldId="4040"/>
            <ac:spMk id="24" creationId="{7B75DC39-DC68-6C11-324A-BE4FE6EEB972}"/>
          </ac:spMkLst>
        </pc:spChg>
        <pc:spChg chg="mod">
          <ac:chgData name="Templeton, Niklas (STFC,DL,TECH)" userId="c610dbf5-07d2-4eb2-85bb-ef3775171ea1" providerId="ADAL" clId="{7C7C36FD-F5D0-45B9-ACBD-7DD912757E4C}" dt="2024-11-18T09:41:03.292" v="866"/>
          <ac:spMkLst>
            <pc:docMk/>
            <pc:sldMk cId="3778699833" sldId="4040"/>
            <ac:spMk id="25" creationId="{5AE3FD8D-91F7-A3CB-A8EE-9B324001A442}"/>
          </ac:spMkLst>
        </pc:spChg>
        <pc:spChg chg="mod">
          <ac:chgData name="Templeton, Niklas (STFC,DL,TECH)" userId="c610dbf5-07d2-4eb2-85bb-ef3775171ea1" providerId="ADAL" clId="{7C7C36FD-F5D0-45B9-ACBD-7DD912757E4C}" dt="2024-11-18T09:41:03.292" v="866"/>
          <ac:spMkLst>
            <pc:docMk/>
            <pc:sldMk cId="3778699833" sldId="4040"/>
            <ac:spMk id="26" creationId="{EC11A0D8-EAE9-7351-CA16-BB5C4DFF6BE4}"/>
          </ac:spMkLst>
        </pc:spChg>
        <pc:spChg chg="mod">
          <ac:chgData name="Templeton, Niklas (STFC,DL,TECH)" userId="c610dbf5-07d2-4eb2-85bb-ef3775171ea1" providerId="ADAL" clId="{7C7C36FD-F5D0-45B9-ACBD-7DD912757E4C}" dt="2024-11-18T09:41:09.884" v="868"/>
          <ac:spMkLst>
            <pc:docMk/>
            <pc:sldMk cId="3778699833" sldId="4040"/>
            <ac:spMk id="28" creationId="{E47EDA84-9688-3F85-D7F9-67556BBEB541}"/>
          </ac:spMkLst>
        </pc:spChg>
        <pc:spChg chg="mod">
          <ac:chgData name="Templeton, Niklas (STFC,DL,TECH)" userId="c610dbf5-07d2-4eb2-85bb-ef3775171ea1" providerId="ADAL" clId="{7C7C36FD-F5D0-45B9-ACBD-7DD912757E4C}" dt="2024-11-18T09:41:09.884" v="868"/>
          <ac:spMkLst>
            <pc:docMk/>
            <pc:sldMk cId="3778699833" sldId="4040"/>
            <ac:spMk id="29" creationId="{F5791113-8F83-3CA5-2129-9E99EFBAC4FF}"/>
          </ac:spMkLst>
        </pc:spChg>
        <pc:spChg chg="mod">
          <ac:chgData name="Templeton, Niklas (STFC,DL,TECH)" userId="c610dbf5-07d2-4eb2-85bb-ef3775171ea1" providerId="ADAL" clId="{7C7C36FD-F5D0-45B9-ACBD-7DD912757E4C}" dt="2024-11-18T09:41:09.884" v="868"/>
          <ac:spMkLst>
            <pc:docMk/>
            <pc:sldMk cId="3778699833" sldId="4040"/>
            <ac:spMk id="30" creationId="{A874B88A-457E-19AD-2CEB-686E0E5789A7}"/>
          </ac:spMkLst>
        </pc:spChg>
        <pc:spChg chg="mod">
          <ac:chgData name="Templeton, Niklas (STFC,DL,TECH)" userId="c610dbf5-07d2-4eb2-85bb-ef3775171ea1" providerId="ADAL" clId="{7C7C36FD-F5D0-45B9-ACBD-7DD912757E4C}" dt="2024-11-18T09:41:09.884" v="868"/>
          <ac:spMkLst>
            <pc:docMk/>
            <pc:sldMk cId="3778699833" sldId="4040"/>
            <ac:spMk id="31" creationId="{66B42CA5-4FFF-F645-2720-86C8BFCFBAAC}"/>
          </ac:spMkLst>
        </pc:spChg>
        <pc:spChg chg="mod">
          <ac:chgData name="Templeton, Niklas (STFC,DL,TECH)" userId="c610dbf5-07d2-4eb2-85bb-ef3775171ea1" providerId="ADAL" clId="{7C7C36FD-F5D0-45B9-ACBD-7DD912757E4C}" dt="2024-11-18T09:41:09.884" v="868"/>
          <ac:spMkLst>
            <pc:docMk/>
            <pc:sldMk cId="3778699833" sldId="4040"/>
            <ac:spMk id="32" creationId="{C942F371-C8D4-B72F-601F-CC02ED121585}"/>
          </ac:spMkLst>
        </pc:spChg>
        <pc:spChg chg="mod">
          <ac:chgData name="Templeton, Niklas (STFC,DL,TECH)" userId="c610dbf5-07d2-4eb2-85bb-ef3775171ea1" providerId="ADAL" clId="{7C7C36FD-F5D0-45B9-ACBD-7DD912757E4C}" dt="2024-11-18T09:41:09.884" v="868"/>
          <ac:spMkLst>
            <pc:docMk/>
            <pc:sldMk cId="3778699833" sldId="4040"/>
            <ac:spMk id="33" creationId="{7B9B3BE2-CC7C-2FE7-0933-4D69051C8EED}"/>
          </ac:spMkLst>
        </pc:spChg>
        <pc:spChg chg="mod">
          <ac:chgData name="Templeton, Niklas (STFC,DL,TECH)" userId="c610dbf5-07d2-4eb2-85bb-ef3775171ea1" providerId="ADAL" clId="{7C7C36FD-F5D0-45B9-ACBD-7DD912757E4C}" dt="2024-11-18T09:41:15.546" v="873"/>
          <ac:spMkLst>
            <pc:docMk/>
            <pc:sldMk cId="3778699833" sldId="4040"/>
            <ac:spMk id="35" creationId="{CA5FF663-6DD7-623B-BA89-2069136B5C01}"/>
          </ac:spMkLst>
        </pc:spChg>
        <pc:spChg chg="mod">
          <ac:chgData name="Templeton, Niklas (STFC,DL,TECH)" userId="c610dbf5-07d2-4eb2-85bb-ef3775171ea1" providerId="ADAL" clId="{7C7C36FD-F5D0-45B9-ACBD-7DD912757E4C}" dt="2024-11-18T09:41:15.546" v="873"/>
          <ac:spMkLst>
            <pc:docMk/>
            <pc:sldMk cId="3778699833" sldId="4040"/>
            <ac:spMk id="36" creationId="{1913E040-AE24-8082-13B5-142561192C83}"/>
          </ac:spMkLst>
        </pc:spChg>
        <pc:spChg chg="mod">
          <ac:chgData name="Templeton, Niklas (STFC,DL,TECH)" userId="c610dbf5-07d2-4eb2-85bb-ef3775171ea1" providerId="ADAL" clId="{7C7C36FD-F5D0-45B9-ACBD-7DD912757E4C}" dt="2024-11-18T09:41:15.546" v="873"/>
          <ac:spMkLst>
            <pc:docMk/>
            <pc:sldMk cId="3778699833" sldId="4040"/>
            <ac:spMk id="37" creationId="{D87441BA-38CF-DC43-39EF-2618FC64FCC0}"/>
          </ac:spMkLst>
        </pc:spChg>
        <pc:spChg chg="mod">
          <ac:chgData name="Templeton, Niklas (STFC,DL,TECH)" userId="c610dbf5-07d2-4eb2-85bb-ef3775171ea1" providerId="ADAL" clId="{7C7C36FD-F5D0-45B9-ACBD-7DD912757E4C}" dt="2024-11-18T09:41:15.546" v="873"/>
          <ac:spMkLst>
            <pc:docMk/>
            <pc:sldMk cId="3778699833" sldId="4040"/>
            <ac:spMk id="38" creationId="{CAC4253A-CE94-E72E-DA64-ACFA99D9F2C5}"/>
          </ac:spMkLst>
        </pc:spChg>
        <pc:spChg chg="mod">
          <ac:chgData name="Templeton, Niklas (STFC,DL,TECH)" userId="c610dbf5-07d2-4eb2-85bb-ef3775171ea1" providerId="ADAL" clId="{7C7C36FD-F5D0-45B9-ACBD-7DD912757E4C}" dt="2024-11-18T09:41:15.546" v="873"/>
          <ac:spMkLst>
            <pc:docMk/>
            <pc:sldMk cId="3778699833" sldId="4040"/>
            <ac:spMk id="39" creationId="{E9CF6DA1-01E0-08FC-CE61-14F893E67601}"/>
          </ac:spMkLst>
        </pc:spChg>
        <pc:spChg chg="mod">
          <ac:chgData name="Templeton, Niklas (STFC,DL,TECH)" userId="c610dbf5-07d2-4eb2-85bb-ef3775171ea1" providerId="ADAL" clId="{7C7C36FD-F5D0-45B9-ACBD-7DD912757E4C}" dt="2024-11-18T09:41:15.546" v="873"/>
          <ac:spMkLst>
            <pc:docMk/>
            <pc:sldMk cId="3778699833" sldId="4040"/>
            <ac:spMk id="40" creationId="{A2F39975-4326-9153-B8B2-E014FD6FEE24}"/>
          </ac:spMkLst>
        </pc:spChg>
        <pc:spChg chg="mod">
          <ac:chgData name="Templeton, Niklas (STFC,DL,TECH)" userId="c610dbf5-07d2-4eb2-85bb-ef3775171ea1" providerId="ADAL" clId="{7C7C36FD-F5D0-45B9-ACBD-7DD912757E4C}" dt="2024-11-18T09:41:59.684" v="883"/>
          <ac:spMkLst>
            <pc:docMk/>
            <pc:sldMk cId="3778699833" sldId="4040"/>
            <ac:spMk id="43" creationId="{5491FD5C-3E33-5658-48AF-4462E2620DED}"/>
          </ac:spMkLst>
        </pc:spChg>
        <pc:spChg chg="mod">
          <ac:chgData name="Templeton, Niklas (STFC,DL,TECH)" userId="c610dbf5-07d2-4eb2-85bb-ef3775171ea1" providerId="ADAL" clId="{7C7C36FD-F5D0-45B9-ACBD-7DD912757E4C}" dt="2024-11-18T09:41:59.684" v="883"/>
          <ac:spMkLst>
            <pc:docMk/>
            <pc:sldMk cId="3778699833" sldId="4040"/>
            <ac:spMk id="46" creationId="{8FC28DA2-346D-2385-890F-24D9B357B5F4}"/>
          </ac:spMkLst>
        </pc:spChg>
        <pc:spChg chg="mod">
          <ac:chgData name="Templeton, Niklas (STFC,DL,TECH)" userId="c610dbf5-07d2-4eb2-85bb-ef3775171ea1" providerId="ADAL" clId="{7C7C36FD-F5D0-45B9-ACBD-7DD912757E4C}" dt="2024-11-18T09:41:59.684" v="883"/>
          <ac:spMkLst>
            <pc:docMk/>
            <pc:sldMk cId="3778699833" sldId="4040"/>
            <ac:spMk id="47" creationId="{5DBC66B5-CEBC-5961-C1E5-E62FA8BBA6A3}"/>
          </ac:spMkLst>
        </pc:spChg>
        <pc:spChg chg="mod">
          <ac:chgData name="Templeton, Niklas (STFC,DL,TECH)" userId="c610dbf5-07d2-4eb2-85bb-ef3775171ea1" providerId="ADAL" clId="{7C7C36FD-F5D0-45B9-ACBD-7DD912757E4C}" dt="2024-11-18T09:41:59.684" v="883"/>
          <ac:spMkLst>
            <pc:docMk/>
            <pc:sldMk cId="3778699833" sldId="4040"/>
            <ac:spMk id="48" creationId="{8AC8FA3C-A6D8-F509-6C41-9B75804A0DD7}"/>
          </ac:spMkLst>
        </pc:spChg>
        <pc:spChg chg="mod">
          <ac:chgData name="Templeton, Niklas (STFC,DL,TECH)" userId="c610dbf5-07d2-4eb2-85bb-ef3775171ea1" providerId="ADAL" clId="{7C7C36FD-F5D0-45B9-ACBD-7DD912757E4C}" dt="2024-11-18T09:41:59.684" v="883"/>
          <ac:spMkLst>
            <pc:docMk/>
            <pc:sldMk cId="3778699833" sldId="4040"/>
            <ac:spMk id="49" creationId="{4F3406B9-DD8A-1D7B-696B-504C941D0CBE}"/>
          </ac:spMkLst>
        </pc:spChg>
        <pc:spChg chg="mod">
          <ac:chgData name="Templeton, Niklas (STFC,DL,TECH)" userId="c610dbf5-07d2-4eb2-85bb-ef3775171ea1" providerId="ADAL" clId="{7C7C36FD-F5D0-45B9-ACBD-7DD912757E4C}" dt="2024-11-18T09:41:59.684" v="883"/>
          <ac:spMkLst>
            <pc:docMk/>
            <pc:sldMk cId="3778699833" sldId="4040"/>
            <ac:spMk id="50" creationId="{B1393372-1061-AD57-10B9-866071FCDF50}"/>
          </ac:spMkLst>
        </pc:spChg>
        <pc:spChg chg="mod">
          <ac:chgData name="Templeton, Niklas (STFC,DL,TECH)" userId="c610dbf5-07d2-4eb2-85bb-ef3775171ea1" providerId="ADAL" clId="{7C7C36FD-F5D0-45B9-ACBD-7DD912757E4C}" dt="2024-11-18T09:41:59.684" v="883"/>
          <ac:spMkLst>
            <pc:docMk/>
            <pc:sldMk cId="3778699833" sldId="4040"/>
            <ac:spMk id="51" creationId="{CC283BC9-285C-0AF3-D299-AF7993BA1873}"/>
          </ac:spMkLst>
        </pc:spChg>
        <pc:spChg chg="mod">
          <ac:chgData name="Templeton, Niklas (STFC,DL,TECH)" userId="c610dbf5-07d2-4eb2-85bb-ef3775171ea1" providerId="ADAL" clId="{7C7C36FD-F5D0-45B9-ACBD-7DD912757E4C}" dt="2024-11-18T09:41:59.684" v="883"/>
          <ac:spMkLst>
            <pc:docMk/>
            <pc:sldMk cId="3778699833" sldId="4040"/>
            <ac:spMk id="52" creationId="{1AB95968-5C5E-BC31-076E-BECC6EB473DA}"/>
          </ac:spMkLst>
        </pc:spChg>
        <pc:spChg chg="mod">
          <ac:chgData name="Templeton, Niklas (STFC,DL,TECH)" userId="c610dbf5-07d2-4eb2-85bb-ef3775171ea1" providerId="ADAL" clId="{7C7C36FD-F5D0-45B9-ACBD-7DD912757E4C}" dt="2024-11-18T09:41:59.684" v="883"/>
          <ac:spMkLst>
            <pc:docMk/>
            <pc:sldMk cId="3778699833" sldId="4040"/>
            <ac:spMk id="53" creationId="{455CB000-1437-B667-2D99-08F8B7FD6C05}"/>
          </ac:spMkLst>
        </pc:spChg>
        <pc:spChg chg="mod">
          <ac:chgData name="Templeton, Niklas (STFC,DL,TECH)" userId="c610dbf5-07d2-4eb2-85bb-ef3775171ea1" providerId="ADAL" clId="{7C7C36FD-F5D0-45B9-ACBD-7DD912757E4C}" dt="2024-11-18T09:41:59.684" v="883"/>
          <ac:spMkLst>
            <pc:docMk/>
            <pc:sldMk cId="3778699833" sldId="4040"/>
            <ac:spMk id="54" creationId="{F5911595-9EEC-BD43-0598-5925A48A2256}"/>
          </ac:spMkLst>
        </pc:spChg>
        <pc:spChg chg="mod">
          <ac:chgData name="Templeton, Niklas (STFC,DL,TECH)" userId="c610dbf5-07d2-4eb2-85bb-ef3775171ea1" providerId="ADAL" clId="{7C7C36FD-F5D0-45B9-ACBD-7DD912757E4C}" dt="2024-11-18T09:41:59.684" v="883"/>
          <ac:spMkLst>
            <pc:docMk/>
            <pc:sldMk cId="3778699833" sldId="4040"/>
            <ac:spMk id="55" creationId="{52182CBD-FA1C-46F9-0047-EBE535E7C642}"/>
          </ac:spMkLst>
        </pc:spChg>
        <pc:spChg chg="mod">
          <ac:chgData name="Templeton, Niklas (STFC,DL,TECH)" userId="c610dbf5-07d2-4eb2-85bb-ef3775171ea1" providerId="ADAL" clId="{7C7C36FD-F5D0-45B9-ACBD-7DD912757E4C}" dt="2024-11-18T09:41:59.684" v="883"/>
          <ac:spMkLst>
            <pc:docMk/>
            <pc:sldMk cId="3778699833" sldId="4040"/>
            <ac:spMk id="56" creationId="{C343C3C3-C8A1-DF38-839C-3EF6A4ABC202}"/>
          </ac:spMkLst>
        </pc:spChg>
        <pc:spChg chg="mod">
          <ac:chgData name="Templeton, Niklas (STFC,DL,TECH)" userId="c610dbf5-07d2-4eb2-85bb-ef3775171ea1" providerId="ADAL" clId="{7C7C36FD-F5D0-45B9-ACBD-7DD912757E4C}" dt="2024-11-18T09:41:59.684" v="883"/>
          <ac:spMkLst>
            <pc:docMk/>
            <pc:sldMk cId="3778699833" sldId="4040"/>
            <ac:spMk id="57" creationId="{39F0D2C6-8D22-E557-10DA-117E6A15F0D7}"/>
          </ac:spMkLst>
        </pc:spChg>
        <pc:grpChg chg="mod">
          <ac:chgData name="Templeton, Niklas (STFC,DL,TECH)" userId="c610dbf5-07d2-4eb2-85bb-ef3775171ea1" providerId="ADAL" clId="{7C7C36FD-F5D0-45B9-ACBD-7DD912757E4C}" dt="2024-11-18T11:08:37.784" v="3160" actId="1076"/>
          <ac:grpSpMkLst>
            <pc:docMk/>
            <pc:sldMk cId="3778699833" sldId="4040"/>
            <ac:grpSpMk id="8" creationId="{96F7B669-C085-C953-2148-00313726C161}"/>
          </ac:grpSpMkLst>
        </pc:grpChg>
        <pc:grpChg chg="mod">
          <ac:chgData name="Templeton, Niklas (STFC,DL,TECH)" userId="c610dbf5-07d2-4eb2-85bb-ef3775171ea1" providerId="ADAL" clId="{7C7C36FD-F5D0-45B9-ACBD-7DD912757E4C}" dt="2024-11-18T11:08:37.784" v="3160" actId="1076"/>
          <ac:grpSpMkLst>
            <pc:docMk/>
            <pc:sldMk cId="3778699833" sldId="4040"/>
            <ac:grpSpMk id="14" creationId="{AD6367A4-AE5A-810F-B53A-0E00DC2EFA8C}"/>
          </ac:grpSpMkLst>
        </pc:grpChg>
        <pc:grpChg chg="add mod">
          <ac:chgData name="Templeton, Niklas (STFC,DL,TECH)" userId="c610dbf5-07d2-4eb2-85bb-ef3775171ea1" providerId="ADAL" clId="{7C7C36FD-F5D0-45B9-ACBD-7DD912757E4C}" dt="2024-11-18T09:41:58.889" v="882" actId="164"/>
          <ac:grpSpMkLst>
            <pc:docMk/>
            <pc:sldMk cId="3778699833" sldId="4040"/>
            <ac:grpSpMk id="19" creationId="{3D84718C-B973-F708-B802-ACE8FB4B18BE}"/>
          </ac:grpSpMkLst>
        </pc:grpChg>
        <pc:grpChg chg="add mod">
          <ac:chgData name="Templeton, Niklas (STFC,DL,TECH)" userId="c610dbf5-07d2-4eb2-85bb-ef3775171ea1" providerId="ADAL" clId="{7C7C36FD-F5D0-45B9-ACBD-7DD912757E4C}" dt="2024-11-18T09:41:58.889" v="882" actId="164"/>
          <ac:grpSpMkLst>
            <pc:docMk/>
            <pc:sldMk cId="3778699833" sldId="4040"/>
            <ac:grpSpMk id="20" creationId="{401BA0DC-B463-0758-6018-574C1F5BBF98}"/>
          </ac:grpSpMkLst>
        </pc:grpChg>
        <pc:grpChg chg="add del mod">
          <ac:chgData name="Templeton, Niklas (STFC,DL,TECH)" userId="c610dbf5-07d2-4eb2-85bb-ef3775171ea1" providerId="ADAL" clId="{7C7C36FD-F5D0-45B9-ACBD-7DD912757E4C}" dt="2024-11-18T09:41:49.882" v="880" actId="478"/>
          <ac:grpSpMkLst>
            <pc:docMk/>
            <pc:sldMk cId="3778699833" sldId="4040"/>
            <ac:grpSpMk id="27" creationId="{2A49D32C-B566-83D8-94D4-0012BB29D526}"/>
          </ac:grpSpMkLst>
        </pc:grpChg>
        <pc:grpChg chg="add del mod">
          <ac:chgData name="Templeton, Niklas (STFC,DL,TECH)" userId="c610dbf5-07d2-4eb2-85bb-ef3775171ea1" providerId="ADAL" clId="{7C7C36FD-F5D0-45B9-ACBD-7DD912757E4C}" dt="2024-11-18T09:41:49.882" v="880" actId="478"/>
          <ac:grpSpMkLst>
            <pc:docMk/>
            <pc:sldMk cId="3778699833" sldId="4040"/>
            <ac:grpSpMk id="34" creationId="{16DB2F4D-B312-C7CB-A242-69467A94D05F}"/>
          </ac:grpSpMkLst>
        </pc:grpChg>
        <pc:grpChg chg="add mod">
          <ac:chgData name="Templeton, Niklas (STFC,DL,TECH)" userId="c610dbf5-07d2-4eb2-85bb-ef3775171ea1" providerId="ADAL" clId="{7C7C36FD-F5D0-45B9-ACBD-7DD912757E4C}" dt="2024-11-18T09:41:58.889" v="882" actId="164"/>
          <ac:grpSpMkLst>
            <pc:docMk/>
            <pc:sldMk cId="3778699833" sldId="4040"/>
            <ac:grpSpMk id="41" creationId="{8C159E7A-CDB5-6014-D169-22CBDB152DDB}"/>
          </ac:grpSpMkLst>
        </pc:grpChg>
        <pc:grpChg chg="add mod">
          <ac:chgData name="Templeton, Niklas (STFC,DL,TECH)" userId="c610dbf5-07d2-4eb2-85bb-ef3775171ea1" providerId="ADAL" clId="{7C7C36FD-F5D0-45B9-ACBD-7DD912757E4C}" dt="2024-11-18T09:42:04.417" v="884" actId="1076"/>
          <ac:grpSpMkLst>
            <pc:docMk/>
            <pc:sldMk cId="3778699833" sldId="4040"/>
            <ac:grpSpMk id="42" creationId="{C8D1D016-D177-B17D-3D49-179B8E95C8A3}"/>
          </ac:grpSpMkLst>
        </pc:grpChg>
        <pc:grpChg chg="mod">
          <ac:chgData name="Templeton, Niklas (STFC,DL,TECH)" userId="c610dbf5-07d2-4eb2-85bb-ef3775171ea1" providerId="ADAL" clId="{7C7C36FD-F5D0-45B9-ACBD-7DD912757E4C}" dt="2024-11-18T09:41:59.684" v="883"/>
          <ac:grpSpMkLst>
            <pc:docMk/>
            <pc:sldMk cId="3778699833" sldId="4040"/>
            <ac:grpSpMk id="44" creationId="{D732A8AB-8BCB-062C-B49E-B6120EB7739E}"/>
          </ac:grpSpMkLst>
        </pc:grpChg>
        <pc:grpChg chg="mod">
          <ac:chgData name="Templeton, Niklas (STFC,DL,TECH)" userId="c610dbf5-07d2-4eb2-85bb-ef3775171ea1" providerId="ADAL" clId="{7C7C36FD-F5D0-45B9-ACBD-7DD912757E4C}" dt="2024-11-18T09:41:59.684" v="883"/>
          <ac:grpSpMkLst>
            <pc:docMk/>
            <pc:sldMk cId="3778699833" sldId="4040"/>
            <ac:grpSpMk id="45" creationId="{7847701F-EA74-0214-6ADA-1E5F238D8F55}"/>
          </ac:grpSpMkLst>
        </pc:grpChg>
        <pc:graphicFrameChg chg="mod">
          <ac:chgData name="Templeton, Niklas (STFC,DL,TECH)" userId="c610dbf5-07d2-4eb2-85bb-ef3775171ea1" providerId="ADAL" clId="{7C7C36FD-F5D0-45B9-ACBD-7DD912757E4C}" dt="2024-11-18T11:13:25.097" v="3235" actId="1076"/>
          <ac:graphicFrameMkLst>
            <pc:docMk/>
            <pc:sldMk cId="3778699833" sldId="4040"/>
            <ac:graphicFrameMk id="7" creationId="{243C0D5A-5218-982F-624A-F8101B926038}"/>
          </ac:graphicFrameMkLst>
        </pc:graphicFrameChg>
        <pc:picChg chg="mod">
          <ac:chgData name="Templeton, Niklas (STFC,DL,TECH)" userId="c610dbf5-07d2-4eb2-85bb-ef3775171ea1" providerId="ADAL" clId="{7C7C36FD-F5D0-45B9-ACBD-7DD912757E4C}" dt="2024-11-18T11:08:37.784" v="3160" actId="1076"/>
          <ac:picMkLst>
            <pc:docMk/>
            <pc:sldMk cId="3778699833" sldId="4040"/>
            <ac:picMk id="9" creationId="{2895F228-F5CC-F74A-4F39-16AF263CAA26}"/>
          </ac:picMkLst>
        </pc:picChg>
        <pc:picChg chg="mod">
          <ac:chgData name="Templeton, Niklas (STFC,DL,TECH)" userId="c610dbf5-07d2-4eb2-85bb-ef3775171ea1" providerId="ADAL" clId="{7C7C36FD-F5D0-45B9-ACBD-7DD912757E4C}" dt="2024-11-18T11:08:37.784" v="3160" actId="1076"/>
          <ac:picMkLst>
            <pc:docMk/>
            <pc:sldMk cId="3778699833" sldId="4040"/>
            <ac:picMk id="5124" creationId="{EBD5C244-96C9-F135-860E-23D3472E7AD9}"/>
          </ac:picMkLst>
        </pc:picChg>
      </pc:sldChg>
      <pc:sldChg chg="addSp delSp modSp mod">
        <pc:chgData name="Templeton, Niklas (STFC,DL,TECH)" userId="c610dbf5-07d2-4eb2-85bb-ef3775171ea1" providerId="ADAL" clId="{7C7C36FD-F5D0-45B9-ACBD-7DD912757E4C}" dt="2024-11-18T11:10:49.564" v="3200"/>
        <pc:sldMkLst>
          <pc:docMk/>
          <pc:sldMk cId="3917167046" sldId="4042"/>
        </pc:sldMkLst>
        <pc:spChg chg="del">
          <ac:chgData name="Templeton, Niklas (STFC,DL,TECH)" userId="c610dbf5-07d2-4eb2-85bb-ef3775171ea1" providerId="ADAL" clId="{7C7C36FD-F5D0-45B9-ACBD-7DD912757E4C}" dt="2024-11-18T11:10:20.458" v="3190" actId="478"/>
          <ac:spMkLst>
            <pc:docMk/>
            <pc:sldMk cId="3917167046" sldId="4042"/>
            <ac:spMk id="5" creationId="{A4EB0FCC-8D62-E7B8-7662-92A8782503AE}"/>
          </ac:spMkLst>
        </pc:spChg>
        <pc:spChg chg="del mod">
          <ac:chgData name="Templeton, Niklas (STFC,DL,TECH)" userId="c610dbf5-07d2-4eb2-85bb-ef3775171ea1" providerId="ADAL" clId="{7C7C36FD-F5D0-45B9-ACBD-7DD912757E4C}" dt="2024-11-18T11:10:23.479" v="3191" actId="478"/>
          <ac:spMkLst>
            <pc:docMk/>
            <pc:sldMk cId="3917167046" sldId="4042"/>
            <ac:spMk id="6" creationId="{BB453639-E643-BB3D-1A85-C6DF2BB667B9}"/>
          </ac:spMkLst>
        </pc:spChg>
        <pc:spChg chg="del">
          <ac:chgData name="Templeton, Niklas (STFC,DL,TECH)" userId="c610dbf5-07d2-4eb2-85bb-ef3775171ea1" providerId="ADAL" clId="{7C7C36FD-F5D0-45B9-ACBD-7DD912757E4C}" dt="2024-11-18T11:10:26.843" v="3193" actId="478"/>
          <ac:spMkLst>
            <pc:docMk/>
            <pc:sldMk cId="3917167046" sldId="4042"/>
            <ac:spMk id="7" creationId="{8277FF9C-1ECD-01CB-4D9C-BE73DE2A2109}"/>
          </ac:spMkLst>
        </pc:spChg>
        <pc:spChg chg="add del mod">
          <ac:chgData name="Templeton, Niklas (STFC,DL,TECH)" userId="c610dbf5-07d2-4eb2-85bb-ef3775171ea1" providerId="ADAL" clId="{7C7C36FD-F5D0-45B9-ACBD-7DD912757E4C}" dt="2024-11-18T11:10:31.947" v="3195" actId="478"/>
          <ac:spMkLst>
            <pc:docMk/>
            <pc:sldMk cId="3917167046" sldId="4042"/>
            <ac:spMk id="8" creationId="{1665E4C0-6D7D-FB7D-18EA-CD7B4CFE81DC}"/>
          </ac:spMkLst>
        </pc:spChg>
        <pc:spChg chg="add del mod">
          <ac:chgData name="Templeton, Niklas (STFC,DL,TECH)" userId="c610dbf5-07d2-4eb2-85bb-ef3775171ea1" providerId="ADAL" clId="{7C7C36FD-F5D0-45B9-ACBD-7DD912757E4C}" dt="2024-11-18T11:10:25.313" v="3192" actId="478"/>
          <ac:spMkLst>
            <pc:docMk/>
            <pc:sldMk cId="3917167046" sldId="4042"/>
            <ac:spMk id="10" creationId="{9DBFB89B-A474-6F98-B284-4BBEA878AB8F}"/>
          </ac:spMkLst>
        </pc:spChg>
        <pc:spChg chg="add del mod">
          <ac:chgData name="Templeton, Niklas (STFC,DL,TECH)" userId="c610dbf5-07d2-4eb2-85bb-ef3775171ea1" providerId="ADAL" clId="{7C7C36FD-F5D0-45B9-ACBD-7DD912757E4C}" dt="2024-11-18T11:10:28.361" v="3194" actId="478"/>
          <ac:spMkLst>
            <pc:docMk/>
            <pc:sldMk cId="3917167046" sldId="4042"/>
            <ac:spMk id="12" creationId="{E64E0FF8-2001-8BAC-EC1C-6790440F1185}"/>
          </ac:spMkLst>
        </pc:spChg>
        <pc:spChg chg="add mod">
          <ac:chgData name="Templeton, Niklas (STFC,DL,TECH)" userId="c610dbf5-07d2-4eb2-85bb-ef3775171ea1" providerId="ADAL" clId="{7C7C36FD-F5D0-45B9-ACBD-7DD912757E4C}" dt="2024-11-18T11:10:49.564" v="3200"/>
          <ac:spMkLst>
            <pc:docMk/>
            <pc:sldMk cId="3917167046" sldId="4042"/>
            <ac:spMk id="13" creationId="{B7214449-F12B-EB58-2F3B-0FE186898FCB}"/>
          </ac:spMkLst>
        </pc:spChg>
        <pc:spChg chg="add mod">
          <ac:chgData name="Templeton, Niklas (STFC,DL,TECH)" userId="c610dbf5-07d2-4eb2-85bb-ef3775171ea1" providerId="ADAL" clId="{7C7C36FD-F5D0-45B9-ACBD-7DD912757E4C}" dt="2024-11-18T11:10:49.564" v="3200"/>
          <ac:spMkLst>
            <pc:docMk/>
            <pc:sldMk cId="3917167046" sldId="4042"/>
            <ac:spMk id="14" creationId="{9B943C38-A670-0370-5694-FEEBE37E911A}"/>
          </ac:spMkLst>
        </pc:spChg>
      </pc:sldChg>
      <pc:sldChg chg="addSp modSp mod">
        <pc:chgData name="Templeton, Niklas (STFC,DL,TECH)" userId="c610dbf5-07d2-4eb2-85bb-ef3775171ea1" providerId="ADAL" clId="{7C7C36FD-F5D0-45B9-ACBD-7DD912757E4C}" dt="2024-11-18T11:14:53.336" v="3286" actId="20577"/>
        <pc:sldMkLst>
          <pc:docMk/>
          <pc:sldMk cId="1191487179" sldId="4043"/>
        </pc:sldMkLst>
        <pc:spChg chg="mod">
          <ac:chgData name="Templeton, Niklas (STFC,DL,TECH)" userId="c610dbf5-07d2-4eb2-85bb-ef3775171ea1" providerId="ADAL" clId="{7C7C36FD-F5D0-45B9-ACBD-7DD912757E4C}" dt="2024-11-18T11:14:53.336" v="3286" actId="20577"/>
          <ac:spMkLst>
            <pc:docMk/>
            <pc:sldMk cId="1191487179" sldId="4043"/>
            <ac:spMk id="3" creationId="{383DCF7E-9FF5-E4C7-79FD-73773E7BFB83}"/>
          </ac:spMkLst>
        </pc:spChg>
        <pc:picChg chg="add mod">
          <ac:chgData name="Templeton, Niklas (STFC,DL,TECH)" userId="c610dbf5-07d2-4eb2-85bb-ef3775171ea1" providerId="ADAL" clId="{7C7C36FD-F5D0-45B9-ACBD-7DD912757E4C}" dt="2024-11-18T11:06:28.547" v="3108"/>
          <ac:picMkLst>
            <pc:docMk/>
            <pc:sldMk cId="1191487179" sldId="4043"/>
            <ac:picMk id="4" creationId="{94466A42-F4EB-4777-8229-9624E3C22037}"/>
          </ac:picMkLst>
        </pc:picChg>
        <pc:picChg chg="add mod">
          <ac:chgData name="Templeton, Niklas (STFC,DL,TECH)" userId="c610dbf5-07d2-4eb2-85bb-ef3775171ea1" providerId="ADAL" clId="{7C7C36FD-F5D0-45B9-ACBD-7DD912757E4C}" dt="2024-11-18T11:06:34.540" v="3109" actId="14100"/>
          <ac:picMkLst>
            <pc:docMk/>
            <pc:sldMk cId="1191487179" sldId="4043"/>
            <ac:picMk id="5" creationId="{96DA3603-F4CF-438A-F1FE-655F89270BAF}"/>
          </ac:picMkLst>
        </pc:picChg>
      </pc:sldChg>
      <pc:sldChg chg="addSp delSp modSp mod">
        <pc:chgData name="Templeton, Niklas (STFC,DL,TECH)" userId="c610dbf5-07d2-4eb2-85bb-ef3775171ea1" providerId="ADAL" clId="{7C7C36FD-F5D0-45B9-ACBD-7DD912757E4C}" dt="2024-11-18T09:33:55.352" v="708" actId="14100"/>
        <pc:sldMkLst>
          <pc:docMk/>
          <pc:sldMk cId="2409888676" sldId="4044"/>
        </pc:sldMkLst>
        <pc:spChg chg="mod">
          <ac:chgData name="Templeton, Niklas (STFC,DL,TECH)" userId="c610dbf5-07d2-4eb2-85bb-ef3775171ea1" providerId="ADAL" clId="{7C7C36FD-F5D0-45B9-ACBD-7DD912757E4C}" dt="2024-11-18T08:46:27.163" v="479" actId="27636"/>
          <ac:spMkLst>
            <pc:docMk/>
            <pc:sldMk cId="2409888676" sldId="4044"/>
            <ac:spMk id="3" creationId="{FECC791A-41CC-43A9-3681-BAB2A17BD565}"/>
          </ac:spMkLst>
        </pc:spChg>
        <pc:spChg chg="add del mod">
          <ac:chgData name="Templeton, Niklas (STFC,DL,TECH)" userId="c610dbf5-07d2-4eb2-85bb-ef3775171ea1" providerId="ADAL" clId="{7C7C36FD-F5D0-45B9-ACBD-7DD912757E4C}" dt="2024-11-18T08:46:33.300" v="481" actId="21"/>
          <ac:spMkLst>
            <pc:docMk/>
            <pc:sldMk cId="2409888676" sldId="4044"/>
            <ac:spMk id="8" creationId="{BF86FF04-87D8-5441-91BF-E99711ED2217}"/>
          </ac:spMkLst>
        </pc:spChg>
        <pc:spChg chg="add mod ord">
          <ac:chgData name="Templeton, Niklas (STFC,DL,TECH)" userId="c610dbf5-07d2-4eb2-85bb-ef3775171ea1" providerId="ADAL" clId="{7C7C36FD-F5D0-45B9-ACBD-7DD912757E4C}" dt="2024-11-18T09:33:18.203" v="705" actId="1076"/>
          <ac:spMkLst>
            <pc:docMk/>
            <pc:sldMk cId="2409888676" sldId="4044"/>
            <ac:spMk id="9" creationId="{BF86FF04-87D8-5441-91BF-E99711ED2217}"/>
          </ac:spMkLst>
        </pc:spChg>
        <pc:spChg chg="mod ord topLvl">
          <ac:chgData name="Templeton, Niklas (STFC,DL,TECH)" userId="c610dbf5-07d2-4eb2-85bb-ef3775171ea1" providerId="ADAL" clId="{7C7C36FD-F5D0-45B9-ACBD-7DD912757E4C}" dt="2024-11-18T08:48:04.452" v="503" actId="166"/>
          <ac:spMkLst>
            <pc:docMk/>
            <pc:sldMk cId="2409888676" sldId="4044"/>
            <ac:spMk id="13" creationId="{36EDAC4D-0DFF-7A1F-62C7-FC01F545652D}"/>
          </ac:spMkLst>
        </pc:spChg>
        <pc:spChg chg="mod topLvl">
          <ac:chgData name="Templeton, Niklas (STFC,DL,TECH)" userId="c610dbf5-07d2-4eb2-85bb-ef3775171ea1" providerId="ADAL" clId="{7C7C36FD-F5D0-45B9-ACBD-7DD912757E4C}" dt="2024-11-18T08:47:11.037" v="495" actId="165"/>
          <ac:spMkLst>
            <pc:docMk/>
            <pc:sldMk cId="2409888676" sldId="4044"/>
            <ac:spMk id="15" creationId="{A22959BF-6FAB-BA7A-A4E2-EDD927B6E06F}"/>
          </ac:spMkLst>
        </pc:spChg>
        <pc:spChg chg="mod ord topLvl">
          <ac:chgData name="Templeton, Niklas (STFC,DL,TECH)" userId="c610dbf5-07d2-4eb2-85bb-ef3775171ea1" providerId="ADAL" clId="{7C7C36FD-F5D0-45B9-ACBD-7DD912757E4C}" dt="2024-11-18T08:48:28.413" v="506" actId="166"/>
          <ac:spMkLst>
            <pc:docMk/>
            <pc:sldMk cId="2409888676" sldId="4044"/>
            <ac:spMk id="18" creationId="{6B778C36-7297-3994-F458-D7659A68C06A}"/>
          </ac:spMkLst>
        </pc:spChg>
        <pc:spChg chg="mod topLvl">
          <ac:chgData name="Templeton, Niklas (STFC,DL,TECH)" userId="c610dbf5-07d2-4eb2-85bb-ef3775171ea1" providerId="ADAL" clId="{7C7C36FD-F5D0-45B9-ACBD-7DD912757E4C}" dt="2024-11-18T08:47:11.037" v="495" actId="165"/>
          <ac:spMkLst>
            <pc:docMk/>
            <pc:sldMk cId="2409888676" sldId="4044"/>
            <ac:spMk id="19" creationId="{EDA592CA-BCBA-2C2C-DEDA-9BA98C197409}"/>
          </ac:spMkLst>
        </pc:spChg>
        <pc:spChg chg="mod">
          <ac:chgData name="Templeton, Niklas (STFC,DL,TECH)" userId="c610dbf5-07d2-4eb2-85bb-ef3775171ea1" providerId="ADAL" clId="{7C7C36FD-F5D0-45B9-ACBD-7DD912757E4C}" dt="2024-11-18T08:46:32.403" v="480"/>
          <ac:spMkLst>
            <pc:docMk/>
            <pc:sldMk cId="2409888676" sldId="4044"/>
            <ac:spMk id="21" creationId="{2E0D02C7-3490-23B5-31F0-6397BE6E5E4A}"/>
          </ac:spMkLst>
        </pc:spChg>
        <pc:grpChg chg="add del mod">
          <ac:chgData name="Templeton, Niklas (STFC,DL,TECH)" userId="c610dbf5-07d2-4eb2-85bb-ef3775171ea1" providerId="ADAL" clId="{7C7C36FD-F5D0-45B9-ACBD-7DD912757E4C}" dt="2024-11-18T08:47:11.037" v="495" actId="165"/>
          <ac:grpSpMkLst>
            <pc:docMk/>
            <pc:sldMk cId="2409888676" sldId="4044"/>
            <ac:grpSpMk id="6" creationId="{A35AE08A-1838-7BE1-3CEE-1D66B41F285F}"/>
          </ac:grpSpMkLst>
        </pc:grpChg>
        <pc:grpChg chg="mod">
          <ac:chgData name="Templeton, Niklas (STFC,DL,TECH)" userId="c610dbf5-07d2-4eb2-85bb-ef3775171ea1" providerId="ADAL" clId="{7C7C36FD-F5D0-45B9-ACBD-7DD912757E4C}" dt="2024-11-18T08:46:32.403" v="480"/>
          <ac:grpSpMkLst>
            <pc:docMk/>
            <pc:sldMk cId="2409888676" sldId="4044"/>
            <ac:grpSpMk id="30" creationId="{0B34ABEA-B4C2-90C0-827C-4CD6A5089286}"/>
          </ac:grpSpMkLst>
        </pc:grpChg>
        <pc:picChg chg="mod topLvl">
          <ac:chgData name="Templeton, Niklas (STFC,DL,TECH)" userId="c610dbf5-07d2-4eb2-85bb-ef3775171ea1" providerId="ADAL" clId="{7C7C36FD-F5D0-45B9-ACBD-7DD912757E4C}" dt="2024-11-18T08:47:11.037" v="495" actId="165"/>
          <ac:picMkLst>
            <pc:docMk/>
            <pc:sldMk cId="2409888676" sldId="4044"/>
            <ac:picMk id="4" creationId="{8A23C538-4DAF-2888-39C4-E48325C72D1A}"/>
          </ac:picMkLst>
        </pc:picChg>
        <pc:picChg chg="mod ord topLvl">
          <ac:chgData name="Templeton, Niklas (STFC,DL,TECH)" userId="c610dbf5-07d2-4eb2-85bb-ef3775171ea1" providerId="ADAL" clId="{7C7C36FD-F5D0-45B9-ACBD-7DD912757E4C}" dt="2024-11-18T08:47:20.088" v="497" actId="166"/>
          <ac:picMkLst>
            <pc:docMk/>
            <pc:sldMk cId="2409888676" sldId="4044"/>
            <ac:picMk id="17" creationId="{40CC62D7-D380-780A-BB99-2805711FE411}"/>
          </ac:picMkLst>
        </pc:picChg>
        <pc:picChg chg="mod ord topLvl">
          <ac:chgData name="Templeton, Niklas (STFC,DL,TECH)" userId="c610dbf5-07d2-4eb2-85bb-ef3775171ea1" providerId="ADAL" clId="{7C7C36FD-F5D0-45B9-ACBD-7DD912757E4C}" dt="2024-11-18T08:47:17.183" v="496" actId="166"/>
          <ac:picMkLst>
            <pc:docMk/>
            <pc:sldMk cId="2409888676" sldId="4044"/>
            <ac:picMk id="20" creationId="{C4349497-9D18-29BD-159C-B980CB992F4D}"/>
          </ac:picMkLst>
        </pc:picChg>
        <pc:picChg chg="mod">
          <ac:chgData name="Templeton, Niklas (STFC,DL,TECH)" userId="c610dbf5-07d2-4eb2-85bb-ef3775171ea1" providerId="ADAL" clId="{7C7C36FD-F5D0-45B9-ACBD-7DD912757E4C}" dt="2024-11-18T08:46:32.403" v="480"/>
          <ac:picMkLst>
            <pc:docMk/>
            <pc:sldMk cId="2409888676" sldId="4044"/>
            <ac:picMk id="24" creationId="{FDA2B310-B1E7-9CCA-0679-5F4799F4C105}"/>
          </ac:picMkLst>
        </pc:picChg>
        <pc:picChg chg="add mod">
          <ac:chgData name="Templeton, Niklas (STFC,DL,TECH)" userId="c610dbf5-07d2-4eb2-85bb-ef3775171ea1" providerId="ADAL" clId="{7C7C36FD-F5D0-45B9-ACBD-7DD912757E4C}" dt="2024-11-18T09:33:10.907" v="703" actId="1076"/>
          <ac:picMkLst>
            <pc:docMk/>
            <pc:sldMk cId="2409888676" sldId="4044"/>
            <ac:picMk id="2050" creationId="{10349239-77F9-6C49-C247-360700697602}"/>
          </ac:picMkLst>
        </pc:picChg>
        <pc:cxnChg chg="mod">
          <ac:chgData name="Templeton, Niklas (STFC,DL,TECH)" userId="c610dbf5-07d2-4eb2-85bb-ef3775171ea1" providerId="ADAL" clId="{7C7C36FD-F5D0-45B9-ACBD-7DD912757E4C}" dt="2024-11-18T08:46:15.080" v="474" actId="1035"/>
          <ac:cxnSpMkLst>
            <pc:docMk/>
            <pc:sldMk cId="2409888676" sldId="4044"/>
            <ac:cxnSpMk id="7" creationId="{5A959906-B300-A1CB-3223-DD8FEA3D66CA}"/>
          </ac:cxnSpMkLst>
        </pc:cxnChg>
        <pc:cxnChg chg="add mod">
          <ac:chgData name="Templeton, Niklas (STFC,DL,TECH)" userId="c610dbf5-07d2-4eb2-85bb-ef3775171ea1" providerId="ADAL" clId="{7C7C36FD-F5D0-45B9-ACBD-7DD912757E4C}" dt="2024-11-18T09:33:31.977" v="706" actId="14100"/>
          <ac:cxnSpMkLst>
            <pc:docMk/>
            <pc:sldMk cId="2409888676" sldId="4044"/>
            <ac:cxnSpMk id="10" creationId="{D40B874C-0900-6DFE-AB15-366720F3C21B}"/>
          </ac:cxnSpMkLst>
        </pc:cxnChg>
        <pc:cxnChg chg="mod ord">
          <ac:chgData name="Templeton, Niklas (STFC,DL,TECH)" userId="c610dbf5-07d2-4eb2-85bb-ef3775171ea1" providerId="ADAL" clId="{7C7C36FD-F5D0-45B9-ACBD-7DD912757E4C}" dt="2024-11-18T09:33:46.074" v="707" actId="14100"/>
          <ac:cxnSpMkLst>
            <pc:docMk/>
            <pc:sldMk cId="2409888676" sldId="4044"/>
            <ac:cxnSpMk id="35" creationId="{39384F48-8B19-7886-EC2C-41CB5B2AF7B4}"/>
          </ac:cxnSpMkLst>
        </pc:cxnChg>
        <pc:cxnChg chg="ord">
          <ac:chgData name="Templeton, Niklas (STFC,DL,TECH)" userId="c610dbf5-07d2-4eb2-85bb-ef3775171ea1" providerId="ADAL" clId="{7C7C36FD-F5D0-45B9-ACBD-7DD912757E4C}" dt="2024-11-18T08:47:45.154" v="501" actId="166"/>
          <ac:cxnSpMkLst>
            <pc:docMk/>
            <pc:sldMk cId="2409888676" sldId="4044"/>
            <ac:cxnSpMk id="38" creationId="{55FF8E23-5F2A-1404-AC7C-332C7343CD91}"/>
          </ac:cxnSpMkLst>
        </pc:cxnChg>
        <pc:cxnChg chg="mod ord">
          <ac:chgData name="Templeton, Niklas (STFC,DL,TECH)" userId="c610dbf5-07d2-4eb2-85bb-ef3775171ea1" providerId="ADAL" clId="{7C7C36FD-F5D0-45B9-ACBD-7DD912757E4C}" dt="2024-11-18T09:33:55.352" v="708" actId="14100"/>
          <ac:cxnSpMkLst>
            <pc:docMk/>
            <pc:sldMk cId="2409888676" sldId="4044"/>
            <ac:cxnSpMk id="41" creationId="{961571C8-9ADF-8D70-AE2F-6F46542EF2A7}"/>
          </ac:cxnSpMkLst>
        </pc:cxnChg>
      </pc:sldChg>
      <pc:sldChg chg="addSp delSp modSp mod setBg modAnim">
        <pc:chgData name="Templeton, Niklas (STFC,DL,TECH)" userId="c610dbf5-07d2-4eb2-85bb-ef3775171ea1" providerId="ADAL" clId="{7C7C36FD-F5D0-45B9-ACBD-7DD912757E4C}" dt="2024-11-19T09:59:03.618" v="3842" actId="14861"/>
        <pc:sldMkLst>
          <pc:docMk/>
          <pc:sldMk cId="3344027343" sldId="4045"/>
        </pc:sldMkLst>
        <pc:spChg chg="mod ord">
          <ac:chgData name="Templeton, Niklas (STFC,DL,TECH)" userId="c610dbf5-07d2-4eb2-85bb-ef3775171ea1" providerId="ADAL" clId="{7C7C36FD-F5D0-45B9-ACBD-7DD912757E4C}" dt="2024-11-18T15:14:53.975" v="3426" actId="14100"/>
          <ac:spMkLst>
            <pc:docMk/>
            <pc:sldMk cId="3344027343" sldId="4045"/>
            <ac:spMk id="3" creationId="{58FF9DB6-BF1B-0CAD-D034-D81B743B6EA5}"/>
          </ac:spMkLst>
        </pc:spChg>
        <pc:spChg chg="add mod ord">
          <ac:chgData name="Templeton, Niklas (STFC,DL,TECH)" userId="c610dbf5-07d2-4eb2-85bb-ef3775171ea1" providerId="ADAL" clId="{7C7C36FD-F5D0-45B9-ACBD-7DD912757E4C}" dt="2024-11-18T15:14:35.668" v="3424" actId="1037"/>
          <ac:spMkLst>
            <pc:docMk/>
            <pc:sldMk cId="3344027343" sldId="4045"/>
            <ac:spMk id="4" creationId="{F877B175-2CAB-6B06-7CF8-6BA39C975CB2}"/>
          </ac:spMkLst>
        </pc:spChg>
        <pc:spChg chg="add del mod">
          <ac:chgData name="Templeton, Niklas (STFC,DL,TECH)" userId="c610dbf5-07d2-4eb2-85bb-ef3775171ea1" providerId="ADAL" clId="{7C7C36FD-F5D0-45B9-ACBD-7DD912757E4C}" dt="2024-11-18T08:21:06.507" v="24"/>
          <ac:spMkLst>
            <pc:docMk/>
            <pc:sldMk cId="3344027343" sldId="4045"/>
            <ac:spMk id="21" creationId="{EAF0BE8B-0153-7600-5BE0-F47D4E879C13}"/>
          </ac:spMkLst>
        </pc:spChg>
        <pc:spChg chg="add mod">
          <ac:chgData name="Templeton, Niklas (STFC,DL,TECH)" userId="c610dbf5-07d2-4eb2-85bb-ef3775171ea1" providerId="ADAL" clId="{7C7C36FD-F5D0-45B9-ACBD-7DD912757E4C}" dt="2024-11-18T08:37:59.547" v="343" actId="1076"/>
          <ac:spMkLst>
            <pc:docMk/>
            <pc:sldMk cId="3344027343" sldId="4045"/>
            <ac:spMk id="22" creationId="{6A2B6C50-F8CB-DD79-2C2C-CB4BFB945755}"/>
          </ac:spMkLst>
        </pc:spChg>
        <pc:spChg chg="add mod">
          <ac:chgData name="Templeton, Niklas (STFC,DL,TECH)" userId="c610dbf5-07d2-4eb2-85bb-ef3775171ea1" providerId="ADAL" clId="{7C7C36FD-F5D0-45B9-ACBD-7DD912757E4C}" dt="2024-11-18T08:37:59.547" v="343" actId="1076"/>
          <ac:spMkLst>
            <pc:docMk/>
            <pc:sldMk cId="3344027343" sldId="4045"/>
            <ac:spMk id="23" creationId="{09F5CA34-1326-C065-F1BA-F7953B78B7EC}"/>
          </ac:spMkLst>
        </pc:spChg>
        <pc:spChg chg="add mod">
          <ac:chgData name="Templeton, Niklas (STFC,DL,TECH)" userId="c610dbf5-07d2-4eb2-85bb-ef3775171ea1" providerId="ADAL" clId="{7C7C36FD-F5D0-45B9-ACBD-7DD912757E4C}" dt="2024-11-18T09:35:21.402" v="720" actId="207"/>
          <ac:spMkLst>
            <pc:docMk/>
            <pc:sldMk cId="3344027343" sldId="4045"/>
            <ac:spMk id="25" creationId="{8F4B8B8C-6E3A-63A4-C85E-0F165E76B342}"/>
          </ac:spMkLst>
        </pc:spChg>
        <pc:spChg chg="add mod">
          <ac:chgData name="Templeton, Niklas (STFC,DL,TECH)" userId="c610dbf5-07d2-4eb2-85bb-ef3775171ea1" providerId="ADAL" clId="{7C7C36FD-F5D0-45B9-ACBD-7DD912757E4C}" dt="2024-11-18T08:37:59.547" v="343" actId="1076"/>
          <ac:spMkLst>
            <pc:docMk/>
            <pc:sldMk cId="3344027343" sldId="4045"/>
            <ac:spMk id="26" creationId="{C73859CC-4A5F-BE9B-B1B9-AD37EE89AFC2}"/>
          </ac:spMkLst>
        </pc:spChg>
        <pc:spChg chg="add del mod">
          <ac:chgData name="Templeton, Niklas (STFC,DL,TECH)" userId="c610dbf5-07d2-4eb2-85bb-ef3775171ea1" providerId="ADAL" clId="{7C7C36FD-F5D0-45B9-ACBD-7DD912757E4C}" dt="2024-11-18T08:25:26.743" v="165" actId="478"/>
          <ac:spMkLst>
            <pc:docMk/>
            <pc:sldMk cId="3344027343" sldId="4045"/>
            <ac:spMk id="29" creationId="{7B9ECBE8-935F-824D-5487-EB6BDC312179}"/>
          </ac:spMkLst>
        </pc:spChg>
        <pc:spChg chg="add mod">
          <ac:chgData name="Templeton, Niklas (STFC,DL,TECH)" userId="c610dbf5-07d2-4eb2-85bb-ef3775171ea1" providerId="ADAL" clId="{7C7C36FD-F5D0-45B9-ACBD-7DD912757E4C}" dt="2024-11-18T09:35:34.957" v="743" actId="1037"/>
          <ac:spMkLst>
            <pc:docMk/>
            <pc:sldMk cId="3344027343" sldId="4045"/>
            <ac:spMk id="30" creationId="{08398107-2177-1B6E-6887-25095C717034}"/>
          </ac:spMkLst>
        </pc:spChg>
        <pc:spChg chg="add mod">
          <ac:chgData name="Templeton, Niklas (STFC,DL,TECH)" userId="c610dbf5-07d2-4eb2-85bb-ef3775171ea1" providerId="ADAL" clId="{7C7C36FD-F5D0-45B9-ACBD-7DD912757E4C}" dt="2024-11-18T08:37:59.547" v="343" actId="1076"/>
          <ac:spMkLst>
            <pc:docMk/>
            <pc:sldMk cId="3344027343" sldId="4045"/>
            <ac:spMk id="38" creationId="{3D8F58C0-C5A7-CA6E-2EB2-AA7441F32E45}"/>
          </ac:spMkLst>
        </pc:spChg>
        <pc:spChg chg="add mod">
          <ac:chgData name="Templeton, Niklas (STFC,DL,TECH)" userId="c610dbf5-07d2-4eb2-85bb-ef3775171ea1" providerId="ADAL" clId="{7C7C36FD-F5D0-45B9-ACBD-7DD912757E4C}" dt="2024-11-18T17:10:16.939" v="3691" actId="1036"/>
          <ac:spMkLst>
            <pc:docMk/>
            <pc:sldMk cId="3344027343" sldId="4045"/>
            <ac:spMk id="40" creationId="{CB99FFD3-CAE8-C483-89C2-6B455F6E0237}"/>
          </ac:spMkLst>
        </pc:spChg>
        <pc:spChg chg="add mod">
          <ac:chgData name="Templeton, Niklas (STFC,DL,TECH)" userId="c610dbf5-07d2-4eb2-85bb-ef3775171ea1" providerId="ADAL" clId="{7C7C36FD-F5D0-45B9-ACBD-7DD912757E4C}" dt="2024-11-18T08:50:06.944" v="559" actId="1038"/>
          <ac:spMkLst>
            <pc:docMk/>
            <pc:sldMk cId="3344027343" sldId="4045"/>
            <ac:spMk id="44" creationId="{88FBF199-AFE4-8237-2D8C-2EB28E15AF38}"/>
          </ac:spMkLst>
        </pc:spChg>
        <pc:spChg chg="add mod">
          <ac:chgData name="Templeton, Niklas (STFC,DL,TECH)" userId="c610dbf5-07d2-4eb2-85bb-ef3775171ea1" providerId="ADAL" clId="{7C7C36FD-F5D0-45B9-ACBD-7DD912757E4C}" dt="2024-11-18T15:11:20.037" v="3394" actId="1076"/>
          <ac:spMkLst>
            <pc:docMk/>
            <pc:sldMk cId="3344027343" sldId="4045"/>
            <ac:spMk id="54" creationId="{603BFBEA-E103-E711-DCE2-9EC7DF3652B7}"/>
          </ac:spMkLst>
        </pc:spChg>
        <pc:spChg chg="add mod">
          <ac:chgData name="Templeton, Niklas (STFC,DL,TECH)" userId="c610dbf5-07d2-4eb2-85bb-ef3775171ea1" providerId="ADAL" clId="{7C7C36FD-F5D0-45B9-ACBD-7DD912757E4C}" dt="2024-11-18T08:44:06.979" v="446" actId="1076"/>
          <ac:spMkLst>
            <pc:docMk/>
            <pc:sldMk cId="3344027343" sldId="4045"/>
            <ac:spMk id="60" creationId="{311AF238-DB6C-D3D5-2A98-97A2980F6540}"/>
          </ac:spMkLst>
        </pc:spChg>
        <pc:grpChg chg="add mod">
          <ac:chgData name="Templeton, Niklas (STFC,DL,TECH)" userId="c610dbf5-07d2-4eb2-85bb-ef3775171ea1" providerId="ADAL" clId="{7C7C36FD-F5D0-45B9-ACBD-7DD912757E4C}" dt="2024-11-18T08:37:59.547" v="343" actId="1076"/>
          <ac:grpSpMkLst>
            <pc:docMk/>
            <pc:sldMk cId="3344027343" sldId="4045"/>
            <ac:grpSpMk id="24" creationId="{02D1DA73-E230-DEF9-5234-1B68C3A4FB6E}"/>
          </ac:grpSpMkLst>
        </pc:grpChg>
        <pc:grpChg chg="add mod">
          <ac:chgData name="Templeton, Niklas (STFC,DL,TECH)" userId="c610dbf5-07d2-4eb2-85bb-ef3775171ea1" providerId="ADAL" clId="{7C7C36FD-F5D0-45B9-ACBD-7DD912757E4C}" dt="2024-11-18T15:11:20.037" v="3394" actId="1076"/>
          <ac:grpSpMkLst>
            <pc:docMk/>
            <pc:sldMk cId="3344027343" sldId="4045"/>
            <ac:grpSpMk id="53" creationId="{4B380826-DE0B-A201-FBB1-573458CA5597}"/>
          </ac:grpSpMkLst>
        </pc:grpChg>
        <pc:grpChg chg="add mod">
          <ac:chgData name="Templeton, Niklas (STFC,DL,TECH)" userId="c610dbf5-07d2-4eb2-85bb-ef3775171ea1" providerId="ADAL" clId="{7C7C36FD-F5D0-45B9-ACBD-7DD912757E4C}" dt="2024-11-18T15:14:58.688" v="3427" actId="166"/>
          <ac:grpSpMkLst>
            <pc:docMk/>
            <pc:sldMk cId="3344027343" sldId="4045"/>
            <ac:grpSpMk id="1036" creationId="{40A2C049-364B-6099-CF4A-E8C641A07DC6}"/>
          </ac:grpSpMkLst>
        </pc:grpChg>
        <pc:picChg chg="add mod">
          <ac:chgData name="Templeton, Niklas (STFC,DL,TECH)" userId="c610dbf5-07d2-4eb2-85bb-ef3775171ea1" providerId="ADAL" clId="{7C7C36FD-F5D0-45B9-ACBD-7DD912757E4C}" dt="2024-11-19T09:59:03.618" v="3842" actId="14861"/>
          <ac:picMkLst>
            <pc:docMk/>
            <pc:sldMk cId="3344027343" sldId="4045"/>
            <ac:picMk id="4" creationId="{60168A53-3BFC-C142-1C83-51351692304C}"/>
          </ac:picMkLst>
        </pc:picChg>
        <pc:picChg chg="mod ord">
          <ac:chgData name="Templeton, Niklas (STFC,DL,TECH)" userId="c610dbf5-07d2-4eb2-85bb-ef3775171ea1" providerId="ADAL" clId="{7C7C36FD-F5D0-45B9-ACBD-7DD912757E4C}" dt="2024-11-18T08:44:02.909" v="445" actId="1076"/>
          <ac:picMkLst>
            <pc:docMk/>
            <pc:sldMk cId="3344027343" sldId="4045"/>
            <ac:picMk id="7" creationId="{2DA30135-D99E-7ADD-0B9C-BD69E084A33F}"/>
          </ac:picMkLst>
        </pc:picChg>
        <pc:picChg chg="add mod modCrop">
          <ac:chgData name="Templeton, Niklas (STFC,DL,TECH)" userId="c610dbf5-07d2-4eb2-85bb-ef3775171ea1" providerId="ADAL" clId="{7C7C36FD-F5D0-45B9-ACBD-7DD912757E4C}" dt="2024-11-18T15:17:39.714" v="3439" actId="1440"/>
          <ac:picMkLst>
            <pc:docMk/>
            <pc:sldMk cId="3344027343" sldId="4045"/>
            <ac:picMk id="21" creationId="{26079416-4732-9221-9412-D43EF78B2E47}"/>
          </ac:picMkLst>
        </pc:picChg>
        <pc:picChg chg="del mod">
          <ac:chgData name="Templeton, Niklas (STFC,DL,TECH)" userId="c610dbf5-07d2-4eb2-85bb-ef3775171ea1" providerId="ADAL" clId="{7C7C36FD-F5D0-45B9-ACBD-7DD912757E4C}" dt="2024-11-19T09:58:39.514" v="3839" actId="478"/>
          <ac:picMkLst>
            <pc:docMk/>
            <pc:sldMk cId="3344027343" sldId="4045"/>
            <ac:picMk id="34" creationId="{18EB2727-D3DE-D636-9821-CD41FF3E9F03}"/>
          </ac:picMkLst>
        </pc:picChg>
        <pc:picChg chg="add mod">
          <ac:chgData name="Templeton, Niklas (STFC,DL,TECH)" userId="c610dbf5-07d2-4eb2-85bb-ef3775171ea1" providerId="ADAL" clId="{7C7C36FD-F5D0-45B9-ACBD-7DD912757E4C}" dt="2024-11-18T09:35:34.957" v="743" actId="1037"/>
          <ac:picMkLst>
            <pc:docMk/>
            <pc:sldMk cId="3344027343" sldId="4045"/>
            <ac:picMk id="43" creationId="{6FDE04DC-0F00-F8FE-A108-6644D88237C6}"/>
          </ac:picMkLst>
        </pc:picChg>
        <pc:picChg chg="add mod modCrop">
          <ac:chgData name="Templeton, Niklas (STFC,DL,TECH)" userId="c610dbf5-07d2-4eb2-85bb-ef3775171ea1" providerId="ADAL" clId="{7C7C36FD-F5D0-45B9-ACBD-7DD912757E4C}" dt="2024-11-18T08:50:06.944" v="559" actId="1038"/>
          <ac:picMkLst>
            <pc:docMk/>
            <pc:sldMk cId="3344027343" sldId="4045"/>
            <ac:picMk id="50" creationId="{8F7B796C-0616-A3F3-12AB-8DC45870F5F1}"/>
          </ac:picMkLst>
        </pc:picChg>
        <pc:picChg chg="add mod">
          <ac:chgData name="Templeton, Niklas (STFC,DL,TECH)" userId="c610dbf5-07d2-4eb2-85bb-ef3775171ea1" providerId="ADAL" clId="{7C7C36FD-F5D0-45B9-ACBD-7DD912757E4C}" dt="2024-11-18T15:11:20.037" v="3394" actId="1076"/>
          <ac:picMkLst>
            <pc:docMk/>
            <pc:sldMk cId="3344027343" sldId="4045"/>
            <ac:picMk id="51" creationId="{62AB5F55-DE16-0D8B-90B2-0655E171F76A}"/>
          </ac:picMkLst>
        </pc:picChg>
        <pc:picChg chg="add mod">
          <ac:chgData name="Templeton, Niklas (STFC,DL,TECH)" userId="c610dbf5-07d2-4eb2-85bb-ef3775171ea1" providerId="ADAL" clId="{7C7C36FD-F5D0-45B9-ACBD-7DD912757E4C}" dt="2024-11-18T15:11:20.037" v="3394" actId="1076"/>
          <ac:picMkLst>
            <pc:docMk/>
            <pc:sldMk cId="3344027343" sldId="4045"/>
            <ac:picMk id="52" creationId="{B9C1B004-9A75-DB08-6A86-FFD2E3D09C59}"/>
          </ac:picMkLst>
        </pc:picChg>
        <pc:picChg chg="del mod">
          <ac:chgData name="Templeton, Niklas (STFC,DL,TECH)" userId="c610dbf5-07d2-4eb2-85bb-ef3775171ea1" providerId="ADAL" clId="{7C7C36FD-F5D0-45B9-ACBD-7DD912757E4C}" dt="2024-11-18T08:28:22.298" v="237" actId="478"/>
          <ac:picMkLst>
            <pc:docMk/>
            <pc:sldMk cId="3344027343" sldId="4045"/>
            <ac:picMk id="1026" creationId="{574CF670-069C-E0EC-DE60-1C2BF19018E9}"/>
          </ac:picMkLst>
        </pc:picChg>
        <pc:picChg chg="add mod">
          <ac:chgData name="Templeton, Niklas (STFC,DL,TECH)" userId="c610dbf5-07d2-4eb2-85bb-ef3775171ea1" providerId="ADAL" clId="{7C7C36FD-F5D0-45B9-ACBD-7DD912757E4C}" dt="2024-11-18T09:34:36.359" v="715" actId="1076"/>
          <ac:picMkLst>
            <pc:docMk/>
            <pc:sldMk cId="3344027343" sldId="4045"/>
            <ac:picMk id="1028" creationId="{03F6997F-9DD0-4BA6-BAD1-BEFF7AF5537C}"/>
          </ac:picMkLst>
        </pc:picChg>
        <pc:picChg chg="add mod">
          <ac:chgData name="Templeton, Niklas (STFC,DL,TECH)" userId="c610dbf5-07d2-4eb2-85bb-ef3775171ea1" providerId="ADAL" clId="{7C7C36FD-F5D0-45B9-ACBD-7DD912757E4C}" dt="2024-11-18T08:37:59.547" v="343" actId="1076"/>
          <ac:picMkLst>
            <pc:docMk/>
            <pc:sldMk cId="3344027343" sldId="4045"/>
            <ac:picMk id="1030" creationId="{106146B2-AD8C-2C2E-6B62-85F120FD32E3}"/>
          </ac:picMkLst>
        </pc:picChg>
        <pc:picChg chg="add mod">
          <ac:chgData name="Templeton, Niklas (STFC,DL,TECH)" userId="c610dbf5-07d2-4eb2-85bb-ef3775171ea1" providerId="ADAL" clId="{7C7C36FD-F5D0-45B9-ACBD-7DD912757E4C}" dt="2024-11-18T17:10:16.939" v="3691" actId="1036"/>
          <ac:picMkLst>
            <pc:docMk/>
            <pc:sldMk cId="3344027343" sldId="4045"/>
            <ac:picMk id="1032" creationId="{2B5AB001-796C-5740-AEFA-6660D8B66619}"/>
          </ac:picMkLst>
        </pc:picChg>
        <pc:picChg chg="add mod">
          <ac:chgData name="Templeton, Niklas (STFC,DL,TECH)" userId="c610dbf5-07d2-4eb2-85bb-ef3775171ea1" providerId="ADAL" clId="{7C7C36FD-F5D0-45B9-ACBD-7DD912757E4C}" dt="2024-11-18T08:40:01.350" v="355" actId="1076"/>
          <ac:picMkLst>
            <pc:docMk/>
            <pc:sldMk cId="3344027343" sldId="4045"/>
            <ac:picMk id="1034" creationId="{4042CCAA-CD95-D10D-A9AD-F3BB83EFB987}"/>
          </ac:picMkLst>
        </pc:picChg>
        <pc:cxnChg chg="add mod">
          <ac:chgData name="Templeton, Niklas (STFC,DL,TECH)" userId="c610dbf5-07d2-4eb2-85bb-ef3775171ea1" providerId="ADAL" clId="{7C7C36FD-F5D0-45B9-ACBD-7DD912757E4C}" dt="2024-11-18T08:37:59.547" v="343" actId="1076"/>
          <ac:cxnSpMkLst>
            <pc:docMk/>
            <pc:sldMk cId="3344027343" sldId="4045"/>
            <ac:cxnSpMk id="5" creationId="{99C8DA2B-D15F-95AB-FE4F-30E36C481952}"/>
          </ac:cxnSpMkLst>
        </pc:cxnChg>
        <pc:cxnChg chg="add mod">
          <ac:chgData name="Templeton, Niklas (STFC,DL,TECH)" userId="c610dbf5-07d2-4eb2-85bb-ef3775171ea1" providerId="ADAL" clId="{7C7C36FD-F5D0-45B9-ACBD-7DD912757E4C}" dt="2024-11-18T09:35:07.689" v="719" actId="14100"/>
          <ac:cxnSpMkLst>
            <pc:docMk/>
            <pc:sldMk cId="3344027343" sldId="4045"/>
            <ac:cxnSpMk id="6" creationId="{435148E9-61ED-E3F6-FDAB-32D39565F81C}"/>
          </ac:cxnSpMkLst>
        </pc:cxnChg>
        <pc:cxnChg chg="add mod">
          <ac:chgData name="Templeton, Niklas (STFC,DL,TECH)" userId="c610dbf5-07d2-4eb2-85bb-ef3775171ea1" providerId="ADAL" clId="{7C7C36FD-F5D0-45B9-ACBD-7DD912757E4C}" dt="2024-11-18T08:37:59.547" v="343" actId="1076"/>
          <ac:cxnSpMkLst>
            <pc:docMk/>
            <pc:sldMk cId="3344027343" sldId="4045"/>
            <ac:cxnSpMk id="8" creationId="{2B6E6849-F875-AECF-3C7E-8F10C94A75CF}"/>
          </ac:cxnSpMkLst>
        </pc:cxnChg>
        <pc:cxnChg chg="add mod">
          <ac:chgData name="Templeton, Niklas (STFC,DL,TECH)" userId="c610dbf5-07d2-4eb2-85bb-ef3775171ea1" providerId="ADAL" clId="{7C7C36FD-F5D0-45B9-ACBD-7DD912757E4C}" dt="2024-11-18T08:37:59.547" v="343" actId="1076"/>
          <ac:cxnSpMkLst>
            <pc:docMk/>
            <pc:sldMk cId="3344027343" sldId="4045"/>
            <ac:cxnSpMk id="9" creationId="{22CD43D0-D3E2-5B76-D37D-41BF2B146F5E}"/>
          </ac:cxnSpMkLst>
        </pc:cxnChg>
        <pc:cxnChg chg="add mod">
          <ac:chgData name="Templeton, Niklas (STFC,DL,TECH)" userId="c610dbf5-07d2-4eb2-85bb-ef3775171ea1" providerId="ADAL" clId="{7C7C36FD-F5D0-45B9-ACBD-7DD912757E4C}" dt="2024-11-18T08:37:59.547" v="343" actId="1076"/>
          <ac:cxnSpMkLst>
            <pc:docMk/>
            <pc:sldMk cId="3344027343" sldId="4045"/>
            <ac:cxnSpMk id="10" creationId="{D6E3A298-833F-02FC-08B2-E81B58246053}"/>
          </ac:cxnSpMkLst>
        </pc:cxnChg>
        <pc:cxnChg chg="add mod">
          <ac:chgData name="Templeton, Niklas (STFC,DL,TECH)" userId="c610dbf5-07d2-4eb2-85bb-ef3775171ea1" providerId="ADAL" clId="{7C7C36FD-F5D0-45B9-ACBD-7DD912757E4C}" dt="2024-11-18T08:37:59.547" v="343" actId="1076"/>
          <ac:cxnSpMkLst>
            <pc:docMk/>
            <pc:sldMk cId="3344027343" sldId="4045"/>
            <ac:cxnSpMk id="11" creationId="{B2C12523-FBC3-60DA-53C2-EAD8266FC995}"/>
          </ac:cxnSpMkLst>
        </pc:cxnChg>
        <pc:cxnChg chg="add mod">
          <ac:chgData name="Templeton, Niklas (STFC,DL,TECH)" userId="c610dbf5-07d2-4eb2-85bb-ef3775171ea1" providerId="ADAL" clId="{7C7C36FD-F5D0-45B9-ACBD-7DD912757E4C}" dt="2024-11-18T08:37:59.547" v="343" actId="1076"/>
          <ac:cxnSpMkLst>
            <pc:docMk/>
            <pc:sldMk cId="3344027343" sldId="4045"/>
            <ac:cxnSpMk id="12" creationId="{F55C7996-2625-A961-8595-66A19FAB9ADF}"/>
          </ac:cxnSpMkLst>
        </pc:cxnChg>
        <pc:cxnChg chg="add mod">
          <ac:chgData name="Templeton, Niklas (STFC,DL,TECH)" userId="c610dbf5-07d2-4eb2-85bb-ef3775171ea1" providerId="ADAL" clId="{7C7C36FD-F5D0-45B9-ACBD-7DD912757E4C}" dt="2024-11-18T08:37:59.547" v="343" actId="1076"/>
          <ac:cxnSpMkLst>
            <pc:docMk/>
            <pc:sldMk cId="3344027343" sldId="4045"/>
            <ac:cxnSpMk id="13" creationId="{5005E1AB-2129-C3B3-296C-6B0DBEA287EE}"/>
          </ac:cxnSpMkLst>
        </pc:cxnChg>
        <pc:cxnChg chg="add mod">
          <ac:chgData name="Templeton, Niklas (STFC,DL,TECH)" userId="c610dbf5-07d2-4eb2-85bb-ef3775171ea1" providerId="ADAL" clId="{7C7C36FD-F5D0-45B9-ACBD-7DD912757E4C}" dt="2024-11-18T08:37:59.547" v="343" actId="1076"/>
          <ac:cxnSpMkLst>
            <pc:docMk/>
            <pc:sldMk cId="3344027343" sldId="4045"/>
            <ac:cxnSpMk id="14" creationId="{E4D8F8CD-BC56-27DE-45B5-E4049F0B0B2C}"/>
          </ac:cxnSpMkLst>
        </pc:cxnChg>
        <pc:cxnChg chg="add mod">
          <ac:chgData name="Templeton, Niklas (STFC,DL,TECH)" userId="c610dbf5-07d2-4eb2-85bb-ef3775171ea1" providerId="ADAL" clId="{7C7C36FD-F5D0-45B9-ACBD-7DD912757E4C}" dt="2024-11-18T08:37:59.547" v="343" actId="1076"/>
          <ac:cxnSpMkLst>
            <pc:docMk/>
            <pc:sldMk cId="3344027343" sldId="4045"/>
            <ac:cxnSpMk id="15" creationId="{14FECE66-D491-FEF6-2E6C-E3A9A3226334}"/>
          </ac:cxnSpMkLst>
        </pc:cxnChg>
        <pc:cxnChg chg="add mod">
          <ac:chgData name="Templeton, Niklas (STFC,DL,TECH)" userId="c610dbf5-07d2-4eb2-85bb-ef3775171ea1" providerId="ADAL" clId="{7C7C36FD-F5D0-45B9-ACBD-7DD912757E4C}" dt="2024-11-18T08:37:59.547" v="343" actId="1076"/>
          <ac:cxnSpMkLst>
            <pc:docMk/>
            <pc:sldMk cId="3344027343" sldId="4045"/>
            <ac:cxnSpMk id="16" creationId="{5F710182-4FC5-8A1F-1274-932B11F11BEF}"/>
          </ac:cxnSpMkLst>
        </pc:cxnChg>
        <pc:cxnChg chg="add mod">
          <ac:chgData name="Templeton, Niklas (STFC,DL,TECH)" userId="c610dbf5-07d2-4eb2-85bb-ef3775171ea1" providerId="ADAL" clId="{7C7C36FD-F5D0-45B9-ACBD-7DD912757E4C}" dt="2024-11-18T08:37:59.547" v="343" actId="1076"/>
          <ac:cxnSpMkLst>
            <pc:docMk/>
            <pc:sldMk cId="3344027343" sldId="4045"/>
            <ac:cxnSpMk id="17" creationId="{1E7FCA3E-D0E3-C66F-BD43-45909E2C80F8}"/>
          </ac:cxnSpMkLst>
        </pc:cxnChg>
        <pc:cxnChg chg="add mod">
          <ac:chgData name="Templeton, Niklas (STFC,DL,TECH)" userId="c610dbf5-07d2-4eb2-85bb-ef3775171ea1" providerId="ADAL" clId="{7C7C36FD-F5D0-45B9-ACBD-7DD912757E4C}" dt="2024-11-18T08:37:59.547" v="343" actId="1076"/>
          <ac:cxnSpMkLst>
            <pc:docMk/>
            <pc:sldMk cId="3344027343" sldId="4045"/>
            <ac:cxnSpMk id="18" creationId="{491CCCBA-DC4E-429D-A701-C352406F759B}"/>
          </ac:cxnSpMkLst>
        </pc:cxnChg>
        <pc:cxnChg chg="add mod">
          <ac:chgData name="Templeton, Niklas (STFC,DL,TECH)" userId="c610dbf5-07d2-4eb2-85bb-ef3775171ea1" providerId="ADAL" clId="{7C7C36FD-F5D0-45B9-ACBD-7DD912757E4C}" dt="2024-11-18T17:11:13.302" v="3693" actId="208"/>
          <ac:cxnSpMkLst>
            <pc:docMk/>
            <pc:sldMk cId="3344027343" sldId="4045"/>
            <ac:cxnSpMk id="19" creationId="{BF183537-9EA6-069B-996B-CCA7D118CBE2}"/>
          </ac:cxnSpMkLst>
        </pc:cxnChg>
        <pc:cxnChg chg="add del mod">
          <ac:chgData name="Templeton, Niklas (STFC,DL,TECH)" userId="c610dbf5-07d2-4eb2-85bb-ef3775171ea1" providerId="ADAL" clId="{7C7C36FD-F5D0-45B9-ACBD-7DD912757E4C}" dt="2024-11-18T08:22:21.188" v="43" actId="478"/>
          <ac:cxnSpMkLst>
            <pc:docMk/>
            <pc:sldMk cId="3344027343" sldId="4045"/>
            <ac:cxnSpMk id="20" creationId="{497D3338-601A-9CAC-98D3-8BE4E9484A2B}"/>
          </ac:cxnSpMkLst>
        </pc:cxnChg>
        <pc:cxnChg chg="add mod">
          <ac:chgData name="Templeton, Niklas (STFC,DL,TECH)" userId="c610dbf5-07d2-4eb2-85bb-ef3775171ea1" providerId="ADAL" clId="{7C7C36FD-F5D0-45B9-ACBD-7DD912757E4C}" dt="2024-11-18T08:37:59.547" v="343" actId="1076"/>
          <ac:cxnSpMkLst>
            <pc:docMk/>
            <pc:sldMk cId="3344027343" sldId="4045"/>
            <ac:cxnSpMk id="28" creationId="{919DFE00-642A-2763-D6C0-02614AF87C87}"/>
          </ac:cxnSpMkLst>
        </pc:cxnChg>
        <pc:cxnChg chg="add mod">
          <ac:chgData name="Templeton, Niklas (STFC,DL,TECH)" userId="c610dbf5-07d2-4eb2-85bb-ef3775171ea1" providerId="ADAL" clId="{7C7C36FD-F5D0-45B9-ACBD-7DD912757E4C}" dt="2024-11-18T09:35:40.683" v="744" actId="14100"/>
          <ac:cxnSpMkLst>
            <pc:docMk/>
            <pc:sldMk cId="3344027343" sldId="4045"/>
            <ac:cxnSpMk id="31" creationId="{D184C279-2D63-9D92-675D-5E567BBD47F9}"/>
          </ac:cxnSpMkLst>
        </pc:cxnChg>
        <pc:cxnChg chg="add mod">
          <ac:chgData name="Templeton, Niklas (STFC,DL,TECH)" userId="c610dbf5-07d2-4eb2-85bb-ef3775171ea1" providerId="ADAL" clId="{7C7C36FD-F5D0-45B9-ACBD-7DD912757E4C}" dt="2024-11-18T08:37:59.547" v="343" actId="1076"/>
          <ac:cxnSpMkLst>
            <pc:docMk/>
            <pc:sldMk cId="3344027343" sldId="4045"/>
            <ac:cxnSpMk id="39" creationId="{632156FC-46E7-FF02-E9A3-3E96ACD945EC}"/>
          </ac:cxnSpMkLst>
        </pc:cxnChg>
        <pc:cxnChg chg="add mod">
          <ac:chgData name="Templeton, Niklas (STFC,DL,TECH)" userId="c610dbf5-07d2-4eb2-85bb-ef3775171ea1" providerId="ADAL" clId="{7C7C36FD-F5D0-45B9-ACBD-7DD912757E4C}" dt="2024-11-18T17:10:16.939" v="3691" actId="1036"/>
          <ac:cxnSpMkLst>
            <pc:docMk/>
            <pc:sldMk cId="3344027343" sldId="4045"/>
            <ac:cxnSpMk id="41" creationId="{B4D50C89-3A2B-4BEB-1ABE-7354A16F3790}"/>
          </ac:cxnSpMkLst>
        </pc:cxnChg>
        <pc:cxnChg chg="add mod">
          <ac:chgData name="Templeton, Niklas (STFC,DL,TECH)" userId="c610dbf5-07d2-4eb2-85bb-ef3775171ea1" providerId="ADAL" clId="{7C7C36FD-F5D0-45B9-ACBD-7DD912757E4C}" dt="2024-11-18T08:50:06.944" v="559" actId="1038"/>
          <ac:cxnSpMkLst>
            <pc:docMk/>
            <pc:sldMk cId="3344027343" sldId="4045"/>
            <ac:cxnSpMk id="45" creationId="{6BDF230B-20A1-D3C4-3838-7B32A6DACA50}"/>
          </ac:cxnSpMkLst>
        </pc:cxnChg>
        <pc:cxnChg chg="add mod">
          <ac:chgData name="Templeton, Niklas (STFC,DL,TECH)" userId="c610dbf5-07d2-4eb2-85bb-ef3775171ea1" providerId="ADAL" clId="{7C7C36FD-F5D0-45B9-ACBD-7DD912757E4C}" dt="2024-11-18T15:11:20.037" v="3394" actId="1076"/>
          <ac:cxnSpMkLst>
            <pc:docMk/>
            <pc:sldMk cId="3344027343" sldId="4045"/>
            <ac:cxnSpMk id="55" creationId="{86D78ED7-56D6-14AA-3910-019C4C8125C6}"/>
          </ac:cxnSpMkLst>
        </pc:cxnChg>
        <pc:cxnChg chg="add mod">
          <ac:chgData name="Templeton, Niklas (STFC,DL,TECH)" userId="c610dbf5-07d2-4eb2-85bb-ef3775171ea1" providerId="ADAL" clId="{7C7C36FD-F5D0-45B9-ACBD-7DD912757E4C}" dt="2024-11-18T08:44:09.403" v="447" actId="14100"/>
          <ac:cxnSpMkLst>
            <pc:docMk/>
            <pc:sldMk cId="3344027343" sldId="4045"/>
            <ac:cxnSpMk id="61" creationId="{336F866F-9D0F-B215-7964-1648AAB210D8}"/>
          </ac:cxnSpMkLst>
        </pc:cxnChg>
      </pc:sldChg>
      <pc:sldChg chg="addSp delSp modSp mod">
        <pc:chgData name="Templeton, Niklas (STFC,DL,TECH)" userId="c610dbf5-07d2-4eb2-85bb-ef3775171ea1" providerId="ADAL" clId="{7C7C36FD-F5D0-45B9-ACBD-7DD912757E4C}" dt="2024-11-18T11:09:36.560" v="3181" actId="20577"/>
        <pc:sldMkLst>
          <pc:docMk/>
          <pc:sldMk cId="2320436558" sldId="4046"/>
        </pc:sldMkLst>
        <pc:spChg chg="mod">
          <ac:chgData name="Templeton, Niklas (STFC,DL,TECH)" userId="c610dbf5-07d2-4eb2-85bb-ef3775171ea1" providerId="ADAL" clId="{7C7C36FD-F5D0-45B9-ACBD-7DD912757E4C}" dt="2024-11-18T10:02:45.893" v="1240"/>
          <ac:spMkLst>
            <pc:docMk/>
            <pc:sldMk cId="2320436558" sldId="4046"/>
            <ac:spMk id="2" creationId="{790AD1D9-1A9B-B4B3-2436-596EAB2F58F9}"/>
          </ac:spMkLst>
        </pc:spChg>
        <pc:spChg chg="mod ord">
          <ac:chgData name="Templeton, Niklas (STFC,DL,TECH)" userId="c610dbf5-07d2-4eb2-85bb-ef3775171ea1" providerId="ADAL" clId="{7C7C36FD-F5D0-45B9-ACBD-7DD912757E4C}" dt="2024-11-18T11:09:36.560" v="3181" actId="20577"/>
          <ac:spMkLst>
            <pc:docMk/>
            <pc:sldMk cId="2320436558" sldId="4046"/>
            <ac:spMk id="3" creationId="{933AE067-08AC-E15E-5E0B-9CAF95A0EB89}"/>
          </ac:spMkLst>
        </pc:spChg>
        <pc:spChg chg="add del mod">
          <ac:chgData name="Templeton, Niklas (STFC,DL,TECH)" userId="c610dbf5-07d2-4eb2-85bb-ef3775171ea1" providerId="ADAL" clId="{7C7C36FD-F5D0-45B9-ACBD-7DD912757E4C}" dt="2024-11-18T10:03:17.251" v="1252" actId="478"/>
          <ac:spMkLst>
            <pc:docMk/>
            <pc:sldMk cId="2320436558" sldId="4046"/>
            <ac:spMk id="5" creationId="{66593F56-BE35-2CCC-49ED-B533D244E0D7}"/>
          </ac:spMkLst>
        </pc:spChg>
        <pc:spChg chg="mod">
          <ac:chgData name="Templeton, Niklas (STFC,DL,TECH)" userId="c610dbf5-07d2-4eb2-85bb-ef3775171ea1" providerId="ADAL" clId="{7C7C36FD-F5D0-45B9-ACBD-7DD912757E4C}" dt="2024-11-18T10:03:30.980" v="1253"/>
          <ac:spMkLst>
            <pc:docMk/>
            <pc:sldMk cId="2320436558" sldId="4046"/>
            <ac:spMk id="9" creationId="{5C341CF3-71E2-A9DA-58CA-565B11243876}"/>
          </ac:spMkLst>
        </pc:spChg>
        <pc:spChg chg="mod">
          <ac:chgData name="Templeton, Niklas (STFC,DL,TECH)" userId="c610dbf5-07d2-4eb2-85bb-ef3775171ea1" providerId="ADAL" clId="{7C7C36FD-F5D0-45B9-ACBD-7DD912757E4C}" dt="2024-11-18T10:03:30.980" v="1253"/>
          <ac:spMkLst>
            <pc:docMk/>
            <pc:sldMk cId="2320436558" sldId="4046"/>
            <ac:spMk id="10" creationId="{7B43C8D6-20B1-BF7D-7DCE-6FDCFC5F6B92}"/>
          </ac:spMkLst>
        </pc:spChg>
        <pc:spChg chg="add del mod">
          <ac:chgData name="Templeton, Niklas (STFC,DL,TECH)" userId="c610dbf5-07d2-4eb2-85bb-ef3775171ea1" providerId="ADAL" clId="{7C7C36FD-F5D0-45B9-ACBD-7DD912757E4C}" dt="2024-11-18T10:13:22.800" v="1530" actId="478"/>
          <ac:spMkLst>
            <pc:docMk/>
            <pc:sldMk cId="2320436558" sldId="4046"/>
            <ac:spMk id="12" creationId="{50624671-322A-91F5-CC94-EB149EEF7D16}"/>
          </ac:spMkLst>
        </pc:spChg>
        <pc:spChg chg="add del mod">
          <ac:chgData name="Templeton, Niklas (STFC,DL,TECH)" userId="c610dbf5-07d2-4eb2-85bb-ef3775171ea1" providerId="ADAL" clId="{7C7C36FD-F5D0-45B9-ACBD-7DD912757E4C}" dt="2024-11-18T10:36:18.034" v="1671" actId="478"/>
          <ac:spMkLst>
            <pc:docMk/>
            <pc:sldMk cId="2320436558" sldId="4046"/>
            <ac:spMk id="14" creationId="{61580A8A-3731-C179-3508-4ACA4D40EBBC}"/>
          </ac:spMkLst>
        </pc:spChg>
        <pc:spChg chg="add mod">
          <ac:chgData name="Templeton, Niklas (STFC,DL,TECH)" userId="c610dbf5-07d2-4eb2-85bb-ef3775171ea1" providerId="ADAL" clId="{7C7C36FD-F5D0-45B9-ACBD-7DD912757E4C}" dt="2024-11-18T10:14:50.242" v="1546" actId="1076"/>
          <ac:spMkLst>
            <pc:docMk/>
            <pc:sldMk cId="2320436558" sldId="4046"/>
            <ac:spMk id="15" creationId="{0A5798FB-E052-073B-0967-CB3A1E1283F8}"/>
          </ac:spMkLst>
        </pc:spChg>
        <pc:spChg chg="add mod">
          <ac:chgData name="Templeton, Niklas (STFC,DL,TECH)" userId="c610dbf5-07d2-4eb2-85bb-ef3775171ea1" providerId="ADAL" clId="{7C7C36FD-F5D0-45B9-ACBD-7DD912757E4C}" dt="2024-11-18T10:36:29.716" v="1673" actId="1076"/>
          <ac:spMkLst>
            <pc:docMk/>
            <pc:sldMk cId="2320436558" sldId="4046"/>
            <ac:spMk id="16" creationId="{6F7293AF-834C-7749-E4D3-E653F28E9662}"/>
          </ac:spMkLst>
        </pc:spChg>
        <pc:grpChg chg="add del mod">
          <ac:chgData name="Templeton, Niklas (STFC,DL,TECH)" userId="c610dbf5-07d2-4eb2-85bb-ef3775171ea1" providerId="ADAL" clId="{7C7C36FD-F5D0-45B9-ACBD-7DD912757E4C}" dt="2024-11-18T10:13:18.587" v="1528" actId="478"/>
          <ac:grpSpMkLst>
            <pc:docMk/>
            <pc:sldMk cId="2320436558" sldId="4046"/>
            <ac:grpSpMk id="6" creationId="{03C5B9B8-4D99-833E-E8AD-DAAE92CDE436}"/>
          </ac:grpSpMkLst>
        </pc:grpChg>
        <pc:grpChg chg="add mod">
          <ac:chgData name="Templeton, Niklas (STFC,DL,TECH)" userId="c610dbf5-07d2-4eb2-85bb-ef3775171ea1" providerId="ADAL" clId="{7C7C36FD-F5D0-45B9-ACBD-7DD912757E4C}" dt="2024-11-18T10:14:50.242" v="1546" actId="1076"/>
          <ac:grpSpMkLst>
            <pc:docMk/>
            <pc:sldMk cId="2320436558" sldId="4046"/>
            <ac:grpSpMk id="18" creationId="{4AD6558F-4AB9-9BD6-53C6-70C0E9B728A8}"/>
          </ac:grpSpMkLst>
        </pc:grpChg>
        <pc:picChg chg="mod">
          <ac:chgData name="Templeton, Niklas (STFC,DL,TECH)" userId="c610dbf5-07d2-4eb2-85bb-ef3775171ea1" providerId="ADAL" clId="{7C7C36FD-F5D0-45B9-ACBD-7DD912757E4C}" dt="2024-11-18T10:03:30.980" v="1253"/>
          <ac:picMkLst>
            <pc:docMk/>
            <pc:sldMk cId="2320436558" sldId="4046"/>
            <ac:picMk id="7" creationId="{B371B5F4-4E5C-1D26-BD83-D6101CDFA671}"/>
          </ac:picMkLst>
        </pc:picChg>
        <pc:picChg chg="add del mod">
          <ac:chgData name="Templeton, Niklas (STFC,DL,TECH)" userId="c610dbf5-07d2-4eb2-85bb-ef3775171ea1" providerId="ADAL" clId="{7C7C36FD-F5D0-45B9-ACBD-7DD912757E4C}" dt="2024-11-18T10:13:12.442" v="1526" actId="478"/>
          <ac:picMkLst>
            <pc:docMk/>
            <pc:sldMk cId="2320436558" sldId="4046"/>
            <ac:picMk id="11" creationId="{A635BCC6-2BAF-60EF-79FC-257DB8D18618}"/>
          </ac:picMkLst>
        </pc:picChg>
        <pc:picChg chg="add del mod">
          <ac:chgData name="Templeton, Niklas (STFC,DL,TECH)" userId="c610dbf5-07d2-4eb2-85bb-ef3775171ea1" providerId="ADAL" clId="{7C7C36FD-F5D0-45B9-ACBD-7DD912757E4C}" dt="2024-11-18T10:36:19.482" v="1672" actId="478"/>
          <ac:picMkLst>
            <pc:docMk/>
            <pc:sldMk cId="2320436558" sldId="4046"/>
            <ac:picMk id="13" creationId="{64E6B25E-CE02-7E8E-FE4D-5922B9A947D8}"/>
          </ac:picMkLst>
        </pc:picChg>
        <pc:picChg chg="add mod">
          <ac:chgData name="Templeton, Niklas (STFC,DL,TECH)" userId="c610dbf5-07d2-4eb2-85bb-ef3775171ea1" providerId="ADAL" clId="{7C7C36FD-F5D0-45B9-ACBD-7DD912757E4C}" dt="2024-11-18T10:14:50.242" v="1546" actId="1076"/>
          <ac:picMkLst>
            <pc:docMk/>
            <pc:sldMk cId="2320436558" sldId="4046"/>
            <ac:picMk id="17" creationId="{DB9BFD01-33BD-CFE2-7AAC-5E9DE46C4CD2}"/>
          </ac:picMkLst>
        </pc:picChg>
        <pc:cxnChg chg="mod">
          <ac:chgData name="Templeton, Niklas (STFC,DL,TECH)" userId="c610dbf5-07d2-4eb2-85bb-ef3775171ea1" providerId="ADAL" clId="{7C7C36FD-F5D0-45B9-ACBD-7DD912757E4C}" dt="2024-11-18T10:03:30.980" v="1253"/>
          <ac:cxnSpMkLst>
            <pc:docMk/>
            <pc:sldMk cId="2320436558" sldId="4046"/>
            <ac:cxnSpMk id="8" creationId="{DD1A51A7-1C33-778D-BFE3-6C929A77CE1A}"/>
          </ac:cxnSpMkLst>
        </pc:cxnChg>
      </pc:sldChg>
      <pc:sldChg chg="addSp delSp modSp mod delAnim modAnim">
        <pc:chgData name="Templeton, Niklas (STFC,DL,TECH)" userId="c610dbf5-07d2-4eb2-85bb-ef3775171ea1" providerId="ADAL" clId="{7C7C36FD-F5D0-45B9-ACBD-7DD912757E4C}" dt="2024-11-18T17:30:45.464" v="3810" actId="1440"/>
        <pc:sldMkLst>
          <pc:docMk/>
          <pc:sldMk cId="2511529590" sldId="4047"/>
        </pc:sldMkLst>
        <pc:spChg chg="mod">
          <ac:chgData name="Templeton, Niklas (STFC,DL,TECH)" userId="c610dbf5-07d2-4eb2-85bb-ef3775171ea1" providerId="ADAL" clId="{7C7C36FD-F5D0-45B9-ACBD-7DD912757E4C}" dt="2024-11-18T11:09:46.085" v="3182" actId="404"/>
          <ac:spMkLst>
            <pc:docMk/>
            <pc:sldMk cId="2511529590" sldId="4047"/>
            <ac:spMk id="2" creationId="{9505FF4C-BB79-83DF-A5BD-934C1F1CB90D}"/>
          </ac:spMkLst>
        </pc:spChg>
        <pc:spChg chg="mod">
          <ac:chgData name="Templeton, Niklas (STFC,DL,TECH)" userId="c610dbf5-07d2-4eb2-85bb-ef3775171ea1" providerId="ADAL" clId="{7C7C36FD-F5D0-45B9-ACBD-7DD912757E4C}" dt="2024-11-18T15:31:19.764" v="3680" actId="114"/>
          <ac:spMkLst>
            <pc:docMk/>
            <pc:sldMk cId="2511529590" sldId="4047"/>
            <ac:spMk id="3" creationId="{CC2C241D-787F-8475-368A-285715C4CDB9}"/>
          </ac:spMkLst>
        </pc:spChg>
        <pc:spChg chg="add mod">
          <ac:chgData name="Templeton, Niklas (STFC,DL,TECH)" userId="c610dbf5-07d2-4eb2-85bb-ef3775171ea1" providerId="ADAL" clId="{7C7C36FD-F5D0-45B9-ACBD-7DD912757E4C}" dt="2024-11-18T15:20:35.038" v="3483" actId="164"/>
          <ac:spMkLst>
            <pc:docMk/>
            <pc:sldMk cId="2511529590" sldId="4047"/>
            <ac:spMk id="4" creationId="{29E4EBE7-5AC2-4F40-4895-D4CF623E350C}"/>
          </ac:spMkLst>
        </pc:spChg>
        <pc:spChg chg="add mod ord">
          <ac:chgData name="Templeton, Niklas (STFC,DL,TECH)" userId="c610dbf5-07d2-4eb2-85bb-ef3775171ea1" providerId="ADAL" clId="{7C7C36FD-F5D0-45B9-ACBD-7DD912757E4C}" dt="2024-11-18T15:20:35.038" v="3483" actId="164"/>
          <ac:spMkLst>
            <pc:docMk/>
            <pc:sldMk cId="2511529590" sldId="4047"/>
            <ac:spMk id="5" creationId="{0B4B3455-BD41-64DB-69CC-ECA962F24741}"/>
          </ac:spMkLst>
        </pc:spChg>
        <pc:spChg chg="mod">
          <ac:chgData name="Templeton, Niklas (STFC,DL,TECH)" userId="c610dbf5-07d2-4eb2-85bb-ef3775171ea1" providerId="ADAL" clId="{7C7C36FD-F5D0-45B9-ACBD-7DD912757E4C}" dt="2024-11-18T15:20:42.745" v="3485"/>
          <ac:spMkLst>
            <pc:docMk/>
            <pc:sldMk cId="2511529590" sldId="4047"/>
            <ac:spMk id="8" creationId="{1E3681BC-7C31-13AB-8440-BCBE04C8EF9D}"/>
          </ac:spMkLst>
        </pc:spChg>
        <pc:spChg chg="mod">
          <ac:chgData name="Templeton, Niklas (STFC,DL,TECH)" userId="c610dbf5-07d2-4eb2-85bb-ef3775171ea1" providerId="ADAL" clId="{7C7C36FD-F5D0-45B9-ACBD-7DD912757E4C}" dt="2024-11-18T15:20:42.745" v="3485"/>
          <ac:spMkLst>
            <pc:docMk/>
            <pc:sldMk cId="2511529590" sldId="4047"/>
            <ac:spMk id="9" creationId="{1FE625F1-CF3F-542F-5B0C-B61CABDDF8AD}"/>
          </ac:spMkLst>
        </pc:spChg>
        <pc:spChg chg="add del">
          <ac:chgData name="Templeton, Niklas (STFC,DL,TECH)" userId="c610dbf5-07d2-4eb2-85bb-ef3775171ea1" providerId="ADAL" clId="{7C7C36FD-F5D0-45B9-ACBD-7DD912757E4C}" dt="2024-11-18T17:23:52.974" v="3735" actId="22"/>
          <ac:spMkLst>
            <pc:docMk/>
            <pc:sldMk cId="2511529590" sldId="4047"/>
            <ac:spMk id="11" creationId="{5BA64198-CDC3-B0F4-10A0-B01C0851424C}"/>
          </ac:spMkLst>
        </pc:spChg>
        <pc:spChg chg="mod topLvl">
          <ac:chgData name="Templeton, Niklas (STFC,DL,TECH)" userId="c610dbf5-07d2-4eb2-85bb-ef3775171ea1" providerId="ADAL" clId="{7C7C36FD-F5D0-45B9-ACBD-7DD912757E4C}" dt="2024-11-18T17:13:18.889" v="3696" actId="165"/>
          <ac:spMkLst>
            <pc:docMk/>
            <pc:sldMk cId="2511529590" sldId="4047"/>
            <ac:spMk id="12" creationId="{67EBB207-D986-624C-33FB-9FDA64DB08D6}"/>
          </ac:spMkLst>
        </pc:spChg>
        <pc:spChg chg="add del">
          <ac:chgData name="Templeton, Niklas (STFC,DL,TECH)" userId="c610dbf5-07d2-4eb2-85bb-ef3775171ea1" providerId="ADAL" clId="{7C7C36FD-F5D0-45B9-ACBD-7DD912757E4C}" dt="2024-11-18T17:23:52.481" v="3734" actId="22"/>
          <ac:spMkLst>
            <pc:docMk/>
            <pc:sldMk cId="2511529590" sldId="4047"/>
            <ac:spMk id="16" creationId="{850DF388-166F-F59F-9860-946A89525EBD}"/>
          </ac:spMkLst>
        </pc:spChg>
        <pc:grpChg chg="add mod">
          <ac:chgData name="Templeton, Niklas (STFC,DL,TECH)" userId="c610dbf5-07d2-4eb2-85bb-ef3775171ea1" providerId="ADAL" clId="{7C7C36FD-F5D0-45B9-ACBD-7DD912757E4C}" dt="2024-11-18T15:30:29.332" v="3675" actId="164"/>
          <ac:grpSpMkLst>
            <pc:docMk/>
            <pc:sldMk cId="2511529590" sldId="4047"/>
            <ac:grpSpMk id="6" creationId="{590B12C1-1120-860D-D99A-84CBDF1F4756}"/>
          </ac:grpSpMkLst>
        </pc:grpChg>
        <pc:grpChg chg="add mod">
          <ac:chgData name="Templeton, Niklas (STFC,DL,TECH)" userId="c610dbf5-07d2-4eb2-85bb-ef3775171ea1" providerId="ADAL" clId="{7C7C36FD-F5D0-45B9-ACBD-7DD912757E4C}" dt="2024-11-18T15:30:29.332" v="3675" actId="164"/>
          <ac:grpSpMkLst>
            <pc:docMk/>
            <pc:sldMk cId="2511529590" sldId="4047"/>
            <ac:grpSpMk id="7" creationId="{F78216AE-3759-5D6A-2B77-9684887C659E}"/>
          </ac:grpSpMkLst>
        </pc:grpChg>
        <pc:grpChg chg="add del mod">
          <ac:chgData name="Templeton, Niklas (STFC,DL,TECH)" userId="c610dbf5-07d2-4eb2-85bb-ef3775171ea1" providerId="ADAL" clId="{7C7C36FD-F5D0-45B9-ACBD-7DD912757E4C}" dt="2024-11-18T17:13:18.889" v="3696" actId="165"/>
          <ac:grpSpMkLst>
            <pc:docMk/>
            <pc:sldMk cId="2511529590" sldId="4047"/>
            <ac:grpSpMk id="10" creationId="{5CD956AF-9A9D-9C8B-6B2E-88A56D195FD5}"/>
          </ac:grpSpMkLst>
        </pc:grpChg>
        <pc:grpChg chg="add mod">
          <ac:chgData name="Templeton, Niklas (STFC,DL,TECH)" userId="c610dbf5-07d2-4eb2-85bb-ef3775171ea1" providerId="ADAL" clId="{7C7C36FD-F5D0-45B9-ACBD-7DD912757E4C}" dt="2024-11-18T15:30:31.474" v="3676" actId="1076"/>
          <ac:grpSpMkLst>
            <pc:docMk/>
            <pc:sldMk cId="2511529590" sldId="4047"/>
            <ac:grpSpMk id="13" creationId="{B8F86139-6AC2-E31B-8342-37CB2D0435FE}"/>
          </ac:grpSpMkLst>
        </pc:grpChg>
        <pc:picChg chg="del mod topLvl">
          <ac:chgData name="Templeton, Niklas (STFC,DL,TECH)" userId="c610dbf5-07d2-4eb2-85bb-ef3775171ea1" providerId="ADAL" clId="{7C7C36FD-F5D0-45B9-ACBD-7DD912757E4C}" dt="2024-11-18T17:14:08.656" v="3697" actId="478"/>
          <ac:picMkLst>
            <pc:docMk/>
            <pc:sldMk cId="2511529590" sldId="4047"/>
            <ac:picMk id="11" creationId="{45D9F385-E060-6A9F-43FF-FCD48DED36AB}"/>
          </ac:picMkLst>
        </pc:picChg>
        <pc:picChg chg="add mod ord">
          <ac:chgData name="Templeton, Niklas (STFC,DL,TECH)" userId="c610dbf5-07d2-4eb2-85bb-ef3775171ea1" providerId="ADAL" clId="{7C7C36FD-F5D0-45B9-ACBD-7DD912757E4C}" dt="2024-11-18T17:30:45.464" v="3810" actId="1440"/>
          <ac:picMkLst>
            <pc:docMk/>
            <pc:sldMk cId="2511529590" sldId="4047"/>
            <ac:picMk id="14" creationId="{EDCABDA1-C140-7615-B407-2D4CE5363EA5}"/>
          </ac:picMkLst>
        </pc:picChg>
      </pc:sldChg>
      <pc:sldChg chg="modSp new mod">
        <pc:chgData name="Templeton, Niklas (STFC,DL,TECH)" userId="c610dbf5-07d2-4eb2-85bb-ef3775171ea1" providerId="ADAL" clId="{7C7C36FD-F5D0-45B9-ACBD-7DD912757E4C}" dt="2024-11-18T09:47:25.346" v="1102" actId="20577"/>
        <pc:sldMkLst>
          <pc:docMk/>
          <pc:sldMk cId="2065978730" sldId="4048"/>
        </pc:sldMkLst>
        <pc:spChg chg="mod">
          <ac:chgData name="Templeton, Niklas (STFC,DL,TECH)" userId="c610dbf5-07d2-4eb2-85bb-ef3775171ea1" providerId="ADAL" clId="{7C7C36FD-F5D0-45B9-ACBD-7DD912757E4C}" dt="2024-11-18T09:47:00.718" v="1011" actId="20577"/>
          <ac:spMkLst>
            <pc:docMk/>
            <pc:sldMk cId="2065978730" sldId="4048"/>
            <ac:spMk id="2" creationId="{E6A296AC-7651-A313-48CA-E4EC1309EADE}"/>
          </ac:spMkLst>
        </pc:spChg>
        <pc:spChg chg="mod">
          <ac:chgData name="Templeton, Niklas (STFC,DL,TECH)" userId="c610dbf5-07d2-4eb2-85bb-ef3775171ea1" providerId="ADAL" clId="{7C7C36FD-F5D0-45B9-ACBD-7DD912757E4C}" dt="2024-11-18T09:47:25.346" v="1102" actId="20577"/>
          <ac:spMkLst>
            <pc:docMk/>
            <pc:sldMk cId="2065978730" sldId="4048"/>
            <ac:spMk id="3" creationId="{8B541FB1-6EC4-BD99-C994-22B353D8838D}"/>
          </ac:spMkLst>
        </pc:spChg>
      </pc:sldChg>
      <pc:sldChg chg="addSp modSp mod">
        <pc:chgData name="Templeton, Niklas (STFC,DL,TECH)" userId="c610dbf5-07d2-4eb2-85bb-ef3775171ea1" providerId="ADAL" clId="{7C7C36FD-F5D0-45B9-ACBD-7DD912757E4C}" dt="2024-11-18T10:34:31.971" v="1634" actId="1076"/>
        <pc:sldMkLst>
          <pc:docMk/>
          <pc:sldMk cId="2217834182" sldId="4087"/>
        </pc:sldMkLst>
        <pc:spChg chg="add mod">
          <ac:chgData name="Templeton, Niklas (STFC,DL,TECH)" userId="c610dbf5-07d2-4eb2-85bb-ef3775171ea1" providerId="ADAL" clId="{7C7C36FD-F5D0-45B9-ACBD-7DD912757E4C}" dt="2024-11-18T10:34:31.971" v="1634" actId="1076"/>
          <ac:spMkLst>
            <pc:docMk/>
            <pc:sldMk cId="2217834182" sldId="4087"/>
            <ac:spMk id="3" creationId="{3DED52EC-8266-6743-70B7-A257DD2FA5E3}"/>
          </ac:spMkLst>
        </pc:spChg>
      </pc:sldChg>
      <pc:sldChg chg="addSp modSp mod">
        <pc:chgData name="Templeton, Niklas (STFC,DL,TECH)" userId="c610dbf5-07d2-4eb2-85bb-ef3775171ea1" providerId="ADAL" clId="{7C7C36FD-F5D0-45B9-ACBD-7DD912757E4C}" dt="2024-11-18T10:34:22.831" v="1632" actId="1076"/>
        <pc:sldMkLst>
          <pc:docMk/>
          <pc:sldMk cId="4187085367" sldId="4089"/>
        </pc:sldMkLst>
        <pc:spChg chg="add mod">
          <ac:chgData name="Templeton, Niklas (STFC,DL,TECH)" userId="c610dbf5-07d2-4eb2-85bb-ef3775171ea1" providerId="ADAL" clId="{7C7C36FD-F5D0-45B9-ACBD-7DD912757E4C}" dt="2024-11-18T10:34:22.831" v="1632" actId="1076"/>
          <ac:spMkLst>
            <pc:docMk/>
            <pc:sldMk cId="4187085367" sldId="4089"/>
            <ac:spMk id="3" creationId="{CA817290-80AC-4CEA-D924-9EA932E485AE}"/>
          </ac:spMkLst>
        </pc:spChg>
      </pc:sldChg>
      <pc:sldChg chg="addSp delSp modSp add del mod">
        <pc:chgData name="Templeton, Niklas (STFC,DL,TECH)" userId="c610dbf5-07d2-4eb2-85bb-ef3775171ea1" providerId="ADAL" clId="{7C7C36FD-F5D0-45B9-ACBD-7DD912757E4C}" dt="2024-11-18T17:31:23.341" v="3815" actId="242"/>
        <pc:sldMkLst>
          <pc:docMk/>
          <pc:sldMk cId="1229557118" sldId="4090"/>
        </pc:sldMkLst>
        <pc:spChg chg="add mod">
          <ac:chgData name="Templeton, Niklas (STFC,DL,TECH)" userId="c610dbf5-07d2-4eb2-85bb-ef3775171ea1" providerId="ADAL" clId="{7C7C36FD-F5D0-45B9-ACBD-7DD912757E4C}" dt="2024-11-18T17:24:47.964" v="3743"/>
          <ac:spMkLst>
            <pc:docMk/>
            <pc:sldMk cId="1229557118" sldId="4090"/>
            <ac:spMk id="2" creationId="{48836B11-66BF-E7F3-2383-DCA35BCA3172}"/>
          </ac:spMkLst>
        </pc:spChg>
        <pc:spChg chg="del">
          <ac:chgData name="Templeton, Niklas (STFC,DL,TECH)" userId="c610dbf5-07d2-4eb2-85bb-ef3775171ea1" providerId="ADAL" clId="{7C7C36FD-F5D0-45B9-ACBD-7DD912757E4C}" dt="2024-11-18T17:24:47.361" v="3742" actId="478"/>
          <ac:spMkLst>
            <pc:docMk/>
            <pc:sldMk cId="1229557118" sldId="4090"/>
            <ac:spMk id="3" creationId="{90F892F9-04FD-E8D8-5901-BB5D91FCD5C5}"/>
          </ac:spMkLst>
        </pc:spChg>
        <pc:spChg chg="add mod">
          <ac:chgData name="Templeton, Niklas (STFC,DL,TECH)" userId="c610dbf5-07d2-4eb2-85bb-ef3775171ea1" providerId="ADAL" clId="{7C7C36FD-F5D0-45B9-ACBD-7DD912757E4C}" dt="2024-11-18T17:27:40.991" v="3766"/>
          <ac:spMkLst>
            <pc:docMk/>
            <pc:sldMk cId="1229557118" sldId="4090"/>
            <ac:spMk id="5" creationId="{20928331-17DB-1559-D0EC-34DF3F44B73A}"/>
          </ac:spMkLst>
        </pc:spChg>
        <pc:spChg chg="add mod">
          <ac:chgData name="Templeton, Niklas (STFC,DL,TECH)" userId="c610dbf5-07d2-4eb2-85bb-ef3775171ea1" providerId="ADAL" clId="{7C7C36FD-F5D0-45B9-ACBD-7DD912757E4C}" dt="2024-11-18T17:27:54.826" v="3777"/>
          <ac:spMkLst>
            <pc:docMk/>
            <pc:sldMk cId="1229557118" sldId="4090"/>
            <ac:spMk id="7" creationId="{0DA96AA6-2FAE-5A5B-179F-580E4B21BDC9}"/>
          </ac:spMkLst>
        </pc:spChg>
        <pc:spChg chg="add mod">
          <ac:chgData name="Templeton, Niklas (STFC,DL,TECH)" userId="c610dbf5-07d2-4eb2-85bb-ef3775171ea1" providerId="ADAL" clId="{7C7C36FD-F5D0-45B9-ACBD-7DD912757E4C}" dt="2024-11-18T17:31:23.341" v="3815" actId="242"/>
          <ac:spMkLst>
            <pc:docMk/>
            <pc:sldMk cId="1229557118" sldId="4090"/>
            <ac:spMk id="8" creationId="{2A452020-598D-73D7-E7D6-5757B1092A81}"/>
          </ac:spMkLst>
        </pc:spChg>
        <pc:spChg chg="mod">
          <ac:chgData name="Templeton, Niklas (STFC,DL,TECH)" userId="c610dbf5-07d2-4eb2-85bb-ef3775171ea1" providerId="ADAL" clId="{7C7C36FD-F5D0-45B9-ACBD-7DD912757E4C}" dt="2024-11-18T17:25:03.875" v="3744" actId="207"/>
          <ac:spMkLst>
            <pc:docMk/>
            <pc:sldMk cId="1229557118" sldId="4090"/>
            <ac:spMk id="12" creationId="{E906CEDF-BD85-9C31-ACE2-461668F8F015}"/>
          </ac:spMkLst>
        </pc:spChg>
        <pc:picChg chg="mod">
          <ac:chgData name="Templeton, Niklas (STFC,DL,TECH)" userId="c610dbf5-07d2-4eb2-85bb-ef3775171ea1" providerId="ADAL" clId="{7C7C36FD-F5D0-45B9-ACBD-7DD912757E4C}" dt="2024-11-18T17:28:25.809" v="3789" actId="1076"/>
          <ac:picMkLst>
            <pc:docMk/>
            <pc:sldMk cId="1229557118" sldId="4090"/>
            <ac:picMk id="4" creationId="{76E688C9-62B5-AC76-BB94-61C1DF8C6F16}"/>
          </ac:picMkLst>
        </pc:picChg>
        <pc:picChg chg="mod">
          <ac:chgData name="Templeton, Niklas (STFC,DL,TECH)" userId="c610dbf5-07d2-4eb2-85bb-ef3775171ea1" providerId="ADAL" clId="{7C7C36FD-F5D0-45B9-ACBD-7DD912757E4C}" dt="2024-11-18T17:28:29.277" v="3790" actId="1076"/>
          <ac:picMkLst>
            <pc:docMk/>
            <pc:sldMk cId="1229557118" sldId="4090"/>
            <ac:picMk id="6" creationId="{C2BAB360-86CE-7A03-7288-1C18F013BD58}"/>
          </ac:picMkLst>
        </pc:picChg>
        <pc:picChg chg="add mod">
          <ac:chgData name="Templeton, Niklas (STFC,DL,TECH)" userId="c610dbf5-07d2-4eb2-85bb-ef3775171ea1" providerId="ADAL" clId="{7C7C36FD-F5D0-45B9-ACBD-7DD912757E4C}" dt="2024-11-18T17:29:43.879" v="3806" actId="1076"/>
          <ac:picMkLst>
            <pc:docMk/>
            <pc:sldMk cId="1229557118" sldId="4090"/>
            <ac:picMk id="10" creationId="{4432A75F-D6D5-DFB7-C2B6-774C4952A3AC}"/>
          </ac:picMkLst>
        </pc:picChg>
        <pc:picChg chg="del">
          <ac:chgData name="Templeton, Niklas (STFC,DL,TECH)" userId="c610dbf5-07d2-4eb2-85bb-ef3775171ea1" providerId="ADAL" clId="{7C7C36FD-F5D0-45B9-ACBD-7DD912757E4C}" dt="2024-11-18T17:27:19.228" v="3758" actId="478"/>
          <ac:picMkLst>
            <pc:docMk/>
            <pc:sldMk cId="1229557118" sldId="4090"/>
            <ac:picMk id="24" creationId="{93C0BBD5-26EA-4664-2269-8AB84ABE26BB}"/>
          </ac:picMkLst>
        </pc:picChg>
        <pc:picChg chg="del mod">
          <ac:chgData name="Templeton, Niklas (STFC,DL,TECH)" userId="c610dbf5-07d2-4eb2-85bb-ef3775171ea1" providerId="ADAL" clId="{7C7C36FD-F5D0-45B9-ACBD-7DD912757E4C}" dt="2024-11-18T17:29:37.385" v="3804" actId="478"/>
          <ac:picMkLst>
            <pc:docMk/>
            <pc:sldMk cId="1229557118" sldId="4090"/>
            <ac:picMk id="25" creationId="{B29C0EC2-5A88-B1B6-9878-C65F72F8AE89}"/>
          </ac:picMkLst>
        </pc:picChg>
        <pc:cxnChg chg="mod">
          <ac:chgData name="Templeton, Niklas (STFC,DL,TECH)" userId="c610dbf5-07d2-4eb2-85bb-ef3775171ea1" providerId="ADAL" clId="{7C7C36FD-F5D0-45B9-ACBD-7DD912757E4C}" dt="2024-11-18T17:28:21.460" v="3788" actId="1076"/>
          <ac:cxnSpMkLst>
            <pc:docMk/>
            <pc:sldMk cId="1229557118" sldId="4090"/>
            <ac:cxnSpMk id="11" creationId="{D0B836E5-1261-1AB1-8696-DB7F1F6A6EDB}"/>
          </ac:cxnSpMkLst>
        </pc:cxnChg>
      </pc:sldChg>
      <pc:sldChg chg="add del ord">
        <pc:chgData name="Templeton, Niklas (STFC,DL,TECH)" userId="c610dbf5-07d2-4eb2-85bb-ef3775171ea1" providerId="ADAL" clId="{7C7C36FD-F5D0-45B9-ACBD-7DD912757E4C}" dt="2024-11-18T10:00:00.560" v="1239" actId="47"/>
        <pc:sldMkLst>
          <pc:docMk/>
          <pc:sldMk cId="3922452703" sldId="4100"/>
        </pc:sldMkLst>
      </pc:sldChg>
      <pc:sldMasterChg chg="modSp mod modSldLayout">
        <pc:chgData name="Templeton, Niklas (STFC,DL,TECH)" userId="c610dbf5-07d2-4eb2-85bb-ef3775171ea1" providerId="ADAL" clId="{7C7C36FD-F5D0-45B9-ACBD-7DD912757E4C}" dt="2024-11-18T15:07:10.939" v="3294" actId="20577"/>
        <pc:sldMasterMkLst>
          <pc:docMk/>
          <pc:sldMasterMk cId="872875294" sldId="2147483660"/>
        </pc:sldMasterMkLst>
        <pc:spChg chg="mod">
          <ac:chgData name="Templeton, Niklas (STFC,DL,TECH)" userId="c610dbf5-07d2-4eb2-85bb-ef3775171ea1" providerId="ADAL" clId="{7C7C36FD-F5D0-45B9-ACBD-7DD912757E4C}" dt="2024-11-18T15:07:10.939" v="3294" actId="20577"/>
          <ac:spMkLst>
            <pc:docMk/>
            <pc:sldMasterMk cId="872875294" sldId="2147483660"/>
            <ac:spMk id="4" creationId="{3BCFEFF2-44B8-687E-DAB3-7026DB467298}"/>
          </ac:spMkLst>
        </pc:spChg>
        <pc:sldLayoutChg chg="delSp modSp mod">
          <pc:chgData name="Templeton, Niklas (STFC,DL,TECH)" userId="c610dbf5-07d2-4eb2-85bb-ef3775171ea1" providerId="ADAL" clId="{7C7C36FD-F5D0-45B9-ACBD-7DD912757E4C}" dt="2024-11-18T11:04:30.570" v="3076" actId="1076"/>
          <pc:sldLayoutMkLst>
            <pc:docMk/>
            <pc:sldMasterMk cId="872875294" sldId="2147483660"/>
            <pc:sldLayoutMk cId="3196286371" sldId="2147483661"/>
          </pc:sldLayoutMkLst>
          <pc:spChg chg="del mod topLvl">
            <ac:chgData name="Templeton, Niklas (STFC,DL,TECH)" userId="c610dbf5-07d2-4eb2-85bb-ef3775171ea1" providerId="ADAL" clId="{7C7C36FD-F5D0-45B9-ACBD-7DD912757E4C}" dt="2024-11-18T11:03:47.188" v="3070" actId="478"/>
            <ac:spMkLst>
              <pc:docMk/>
              <pc:sldMasterMk cId="872875294" sldId="2147483660"/>
              <pc:sldLayoutMk cId="3196286371" sldId="2147483661"/>
              <ac:spMk id="3" creationId="{A7865DD8-C038-6A23-2A48-45A7750B4EE2}"/>
            </ac:spMkLst>
          </pc:spChg>
          <pc:grpChg chg="del mod">
            <ac:chgData name="Templeton, Niklas (STFC,DL,TECH)" userId="c610dbf5-07d2-4eb2-85bb-ef3775171ea1" providerId="ADAL" clId="{7C7C36FD-F5D0-45B9-ACBD-7DD912757E4C}" dt="2024-11-18T11:03:43.269" v="3068" actId="165"/>
            <ac:grpSpMkLst>
              <pc:docMk/>
              <pc:sldMasterMk cId="872875294" sldId="2147483660"/>
              <pc:sldLayoutMk cId="3196286371" sldId="2147483661"/>
              <ac:grpSpMk id="4" creationId="{09BC1757-28F1-A60A-3AEC-EA1C0EA271CC}"/>
            </ac:grpSpMkLst>
          </pc:grpChg>
          <pc:picChg chg="mod topLvl">
            <ac:chgData name="Templeton, Niklas (STFC,DL,TECH)" userId="c610dbf5-07d2-4eb2-85bb-ef3775171ea1" providerId="ADAL" clId="{7C7C36FD-F5D0-45B9-ACBD-7DD912757E4C}" dt="2024-11-18T11:04:30.570" v="3076" actId="1076"/>
            <ac:picMkLst>
              <pc:docMk/>
              <pc:sldMasterMk cId="872875294" sldId="2147483660"/>
              <pc:sldLayoutMk cId="3196286371" sldId="2147483661"/>
              <ac:picMk id="1028" creationId="{591F82C9-47E9-7899-6423-B0165D71E2BA}"/>
            </ac:picMkLst>
          </pc:pic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7B1450-D88D-4AC9-8989-2FA115365C5B}" type="doc">
      <dgm:prSet loTypeId="urn:microsoft.com/office/officeart/2005/8/layout/chevron1" loCatId="process" qsTypeId="urn:microsoft.com/office/officeart/2005/8/quickstyle/simple3" qsCatId="simple" csTypeId="urn:microsoft.com/office/officeart/2005/8/colors/colorful5" csCatId="colorful" phldr="1"/>
      <dgm:spPr/>
    </dgm:pt>
    <dgm:pt modelId="{98BB5D5A-040F-41EE-AA02-924F5FD587A3}">
      <dgm:prSet phldrT="[Text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3">
            <a:alpha val="50000"/>
          </a:schemeClr>
        </a:solidFill>
        <a:ln>
          <a:noFill/>
        </a:ln>
      </dgm:spPr>
      <dgm:t>
        <a:bodyPr/>
        <a:lstStyle/>
        <a:p>
          <a:r>
            <a:rPr lang="en-GB" sz="1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Design &amp; Development</a:t>
          </a:r>
        </a:p>
      </dgm:t>
    </dgm:pt>
    <dgm:pt modelId="{8DC7C6A7-66DB-4FF3-B9DE-C3AFEE1398D5}" type="parTrans" cxnId="{17D8AB59-FD73-415B-A84C-2F9975B70B9B}">
      <dgm:prSet/>
      <dgm:spPr/>
      <dgm:t>
        <a:bodyPr/>
        <a:lstStyle/>
        <a:p>
          <a:endParaRPr lang="en-GB" sz="1800" i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73003F7-AB48-410F-BB2B-082162DC3EEA}" type="sibTrans" cxnId="{17D8AB59-FD73-415B-A84C-2F9975B70B9B}">
      <dgm:prSet/>
      <dgm:spPr/>
      <dgm:t>
        <a:bodyPr/>
        <a:lstStyle/>
        <a:p>
          <a:endParaRPr lang="en-GB" sz="1800" i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3DC7E26-8DF7-466C-8B72-600B65DC2CD9}">
      <dgm:prSet phldrT="[Text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1">
            <a:alpha val="50000"/>
          </a:schemeClr>
        </a:solidFill>
        <a:ln>
          <a:noFill/>
        </a:ln>
      </dgm:spPr>
      <dgm:t>
        <a:bodyPr/>
        <a:lstStyle/>
        <a:p>
          <a:r>
            <a:rPr lang="en-GB" sz="1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Procurement</a:t>
          </a:r>
        </a:p>
      </dgm:t>
    </dgm:pt>
    <dgm:pt modelId="{A4DB9E4A-35D5-4612-A9C9-DEE88AF11CAC}" type="parTrans" cxnId="{0BA0A0EC-5E23-4A33-9207-A96E3D7BE92E}">
      <dgm:prSet/>
      <dgm:spPr/>
      <dgm:t>
        <a:bodyPr/>
        <a:lstStyle/>
        <a:p>
          <a:endParaRPr lang="en-GB" sz="1800" i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CC9A361-C0DE-476E-8F09-1C1914B7AD64}" type="sibTrans" cxnId="{0BA0A0EC-5E23-4A33-9207-A96E3D7BE92E}">
      <dgm:prSet/>
      <dgm:spPr/>
      <dgm:t>
        <a:bodyPr/>
        <a:lstStyle/>
        <a:p>
          <a:endParaRPr lang="en-GB" sz="1800" i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C9B2C0A-1255-474C-B632-812A815C83CE}">
      <dgm:prSet phldrT="[Text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en-GB" sz="1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Delivery</a:t>
          </a:r>
        </a:p>
      </dgm:t>
    </dgm:pt>
    <dgm:pt modelId="{8FF3F396-FD7A-4E61-BD75-039DB5E1DA34}" type="parTrans" cxnId="{0BFE5BED-9D80-4603-A495-020F85D3E98F}">
      <dgm:prSet/>
      <dgm:spPr/>
      <dgm:t>
        <a:bodyPr/>
        <a:lstStyle/>
        <a:p>
          <a:endParaRPr lang="en-GB" sz="1800" i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06B6023-C122-4E20-A080-DCCF40132AD9}" type="sibTrans" cxnId="{0BFE5BED-9D80-4603-A495-020F85D3E98F}">
      <dgm:prSet/>
      <dgm:spPr/>
      <dgm:t>
        <a:bodyPr/>
        <a:lstStyle/>
        <a:p>
          <a:endParaRPr lang="en-GB" sz="1800" i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939FB2C-36DE-4554-9FCC-C4D5176E06AC}" type="pres">
      <dgm:prSet presAssocID="{6A7B1450-D88D-4AC9-8989-2FA115365C5B}" presName="Name0" presStyleCnt="0">
        <dgm:presLayoutVars>
          <dgm:dir/>
          <dgm:animLvl val="lvl"/>
          <dgm:resizeHandles val="exact"/>
        </dgm:presLayoutVars>
      </dgm:prSet>
      <dgm:spPr/>
    </dgm:pt>
    <dgm:pt modelId="{F212A469-B449-4DB1-ADA1-6D492D6F7BE5}" type="pres">
      <dgm:prSet presAssocID="{98BB5D5A-040F-41EE-AA02-924F5FD587A3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40011458-3A58-41B4-9F6D-5DE95DFE6585}" type="pres">
      <dgm:prSet presAssocID="{D73003F7-AB48-410F-BB2B-082162DC3EEA}" presName="parTxOnlySpace" presStyleCnt="0"/>
      <dgm:spPr/>
    </dgm:pt>
    <dgm:pt modelId="{817442F5-828D-42FB-AD75-3E75DF12111F}" type="pres">
      <dgm:prSet presAssocID="{73DC7E26-8DF7-466C-8B72-600B65DC2CD9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629F1749-E4EE-4D89-939A-FD4017A99885}" type="pres">
      <dgm:prSet presAssocID="{DCC9A361-C0DE-476E-8F09-1C1914B7AD64}" presName="parTxOnlySpace" presStyleCnt="0"/>
      <dgm:spPr/>
    </dgm:pt>
    <dgm:pt modelId="{6B22B6E0-847E-4877-A976-EFC0CBF3F5AB}" type="pres">
      <dgm:prSet presAssocID="{DC9B2C0A-1255-474C-B632-812A815C83CE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17D8AB59-FD73-415B-A84C-2F9975B70B9B}" srcId="{6A7B1450-D88D-4AC9-8989-2FA115365C5B}" destId="{98BB5D5A-040F-41EE-AA02-924F5FD587A3}" srcOrd="0" destOrd="0" parTransId="{8DC7C6A7-66DB-4FF3-B9DE-C3AFEE1398D5}" sibTransId="{D73003F7-AB48-410F-BB2B-082162DC3EEA}"/>
    <dgm:cxn modelId="{45C3768F-8C80-4E31-810D-61F21036A2CB}" type="presOf" srcId="{DC9B2C0A-1255-474C-B632-812A815C83CE}" destId="{6B22B6E0-847E-4877-A976-EFC0CBF3F5AB}" srcOrd="0" destOrd="0" presId="urn:microsoft.com/office/officeart/2005/8/layout/chevron1"/>
    <dgm:cxn modelId="{ED1D22AF-3AE3-4ABF-8B36-94185BAC8596}" type="presOf" srcId="{6A7B1450-D88D-4AC9-8989-2FA115365C5B}" destId="{3939FB2C-36DE-4554-9FCC-C4D5176E06AC}" srcOrd="0" destOrd="0" presId="urn:microsoft.com/office/officeart/2005/8/layout/chevron1"/>
    <dgm:cxn modelId="{A20073B8-B223-4685-83BE-33AA4A7280A1}" type="presOf" srcId="{98BB5D5A-040F-41EE-AA02-924F5FD587A3}" destId="{F212A469-B449-4DB1-ADA1-6D492D6F7BE5}" srcOrd="0" destOrd="0" presId="urn:microsoft.com/office/officeart/2005/8/layout/chevron1"/>
    <dgm:cxn modelId="{BD96DCD0-A7F7-47DD-969A-EC875AAF98A6}" type="presOf" srcId="{73DC7E26-8DF7-466C-8B72-600B65DC2CD9}" destId="{817442F5-828D-42FB-AD75-3E75DF12111F}" srcOrd="0" destOrd="0" presId="urn:microsoft.com/office/officeart/2005/8/layout/chevron1"/>
    <dgm:cxn modelId="{0BA0A0EC-5E23-4A33-9207-A96E3D7BE92E}" srcId="{6A7B1450-D88D-4AC9-8989-2FA115365C5B}" destId="{73DC7E26-8DF7-466C-8B72-600B65DC2CD9}" srcOrd="1" destOrd="0" parTransId="{A4DB9E4A-35D5-4612-A9C9-DEE88AF11CAC}" sibTransId="{DCC9A361-C0DE-476E-8F09-1C1914B7AD64}"/>
    <dgm:cxn modelId="{0BFE5BED-9D80-4603-A495-020F85D3E98F}" srcId="{6A7B1450-D88D-4AC9-8989-2FA115365C5B}" destId="{DC9B2C0A-1255-474C-B632-812A815C83CE}" srcOrd="2" destOrd="0" parTransId="{8FF3F396-FD7A-4E61-BD75-039DB5E1DA34}" sibTransId="{006B6023-C122-4E20-A080-DCCF40132AD9}"/>
    <dgm:cxn modelId="{5087B860-C8F7-45F1-81C2-49469129F412}" type="presParOf" srcId="{3939FB2C-36DE-4554-9FCC-C4D5176E06AC}" destId="{F212A469-B449-4DB1-ADA1-6D492D6F7BE5}" srcOrd="0" destOrd="0" presId="urn:microsoft.com/office/officeart/2005/8/layout/chevron1"/>
    <dgm:cxn modelId="{B12588E1-D3C0-4C07-9108-3EE5CE695F0D}" type="presParOf" srcId="{3939FB2C-36DE-4554-9FCC-C4D5176E06AC}" destId="{40011458-3A58-41B4-9F6D-5DE95DFE6585}" srcOrd="1" destOrd="0" presId="urn:microsoft.com/office/officeart/2005/8/layout/chevron1"/>
    <dgm:cxn modelId="{C57E577F-2936-4E2E-BF57-C46F6F94F5E4}" type="presParOf" srcId="{3939FB2C-36DE-4554-9FCC-C4D5176E06AC}" destId="{817442F5-828D-42FB-AD75-3E75DF12111F}" srcOrd="2" destOrd="0" presId="urn:microsoft.com/office/officeart/2005/8/layout/chevron1"/>
    <dgm:cxn modelId="{E8F1BF7E-E414-4659-AB8E-608DCF96312B}" type="presParOf" srcId="{3939FB2C-36DE-4554-9FCC-C4D5176E06AC}" destId="{629F1749-E4EE-4D89-939A-FD4017A99885}" srcOrd="3" destOrd="0" presId="urn:microsoft.com/office/officeart/2005/8/layout/chevron1"/>
    <dgm:cxn modelId="{1C26BAEC-60AD-4536-B059-95F70C31E871}" type="presParOf" srcId="{3939FB2C-36DE-4554-9FCC-C4D5176E06AC}" destId="{6B22B6E0-847E-4877-A976-EFC0CBF3F5AB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12A469-B449-4DB1-ADA1-6D492D6F7BE5}">
      <dsp:nvSpPr>
        <dsp:cNvPr id="0" name=""/>
        <dsp:cNvSpPr/>
      </dsp:nvSpPr>
      <dsp:spPr>
        <a:xfrm>
          <a:off x="1999" y="0"/>
          <a:ext cx="2436194" cy="679136"/>
        </a:xfrm>
        <a:prstGeom prst="chevron">
          <a:avLst/>
        </a:prstGeom>
        <a:solidFill>
          <a:schemeClr val="accent3">
            <a:alpha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Design &amp; Development</a:t>
          </a:r>
        </a:p>
      </dsp:txBody>
      <dsp:txXfrm>
        <a:off x="341567" y="0"/>
        <a:ext cx="1757058" cy="679136"/>
      </dsp:txXfrm>
    </dsp:sp>
    <dsp:sp modelId="{817442F5-828D-42FB-AD75-3E75DF12111F}">
      <dsp:nvSpPr>
        <dsp:cNvPr id="0" name=""/>
        <dsp:cNvSpPr/>
      </dsp:nvSpPr>
      <dsp:spPr>
        <a:xfrm>
          <a:off x="2194574" y="0"/>
          <a:ext cx="2436194" cy="679136"/>
        </a:xfrm>
        <a:prstGeom prst="chevron">
          <a:avLst/>
        </a:prstGeom>
        <a:solidFill>
          <a:schemeClr val="accent1">
            <a:alpha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Procurement</a:t>
          </a:r>
        </a:p>
      </dsp:txBody>
      <dsp:txXfrm>
        <a:off x="2534142" y="0"/>
        <a:ext cx="1757058" cy="679136"/>
      </dsp:txXfrm>
    </dsp:sp>
    <dsp:sp modelId="{6B22B6E0-847E-4877-A976-EFC0CBF3F5AB}">
      <dsp:nvSpPr>
        <dsp:cNvPr id="0" name=""/>
        <dsp:cNvSpPr/>
      </dsp:nvSpPr>
      <dsp:spPr>
        <a:xfrm>
          <a:off x="4387149" y="0"/>
          <a:ext cx="2436194" cy="679136"/>
        </a:xfrm>
        <a:prstGeom prst="chevron">
          <a:avLst/>
        </a:prstGeom>
        <a:solidFill>
          <a:schemeClr val="accent6">
            <a:alpha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Delivery</a:t>
          </a:r>
        </a:p>
      </dsp:txBody>
      <dsp:txXfrm>
        <a:off x="4726717" y="0"/>
        <a:ext cx="1757058" cy="6791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9E07ED-FAE2-4C6F-A586-461E89D6A16F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9EABD2-E8AB-4B0B-952D-63D9D65023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2178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EABD2-E8AB-4B0B-952D-63D9D650238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485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29E5B-91DC-5A72-D7D0-1C2106AD7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A208FE-9350-69B2-75A3-472F5A47D4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162337-C44A-06C0-AF8E-D416094050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A05C1-3069-6744-813F-B7CCB6C30A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39EF-EF2D-A244-8B03-02564FD3872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327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Phase advance in cavity cell represents the phase advance of the RF wave as it propagates along the cavity</a:t>
            </a:r>
          </a:p>
          <a:p>
            <a:r>
              <a:rPr lang="en-GB" dirty="0"/>
              <a:t>TE111 modes are resonant, can be trapped</a:t>
            </a:r>
          </a:p>
          <a:p>
            <a:r>
              <a:rPr lang="en-GB" dirty="0"/>
              <a:t>TE11 mode is the cut off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6C59C-73BD-4DCC-B647-5A15E2D6A81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586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MP simulation carried out using SEY values of Nb when treated with </a:t>
            </a:r>
            <a:r>
              <a:rPr lang="en-GB" sz="1200" u="sng" dirty="0"/>
              <a:t>300˚C bakeout</a:t>
            </a:r>
          </a:p>
          <a:p>
            <a:r>
              <a:rPr lang="en-GB" dirty="0"/>
              <a:t>Slide 1: Multipactor in this region</a:t>
            </a:r>
          </a:p>
          <a:p>
            <a:r>
              <a:rPr lang="en-GB" dirty="0"/>
              <a:t>Slide 2: Miller force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u="sng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6C59C-73BD-4DCC-B647-5A15E2D6A81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485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Challenges; size, mass, precision alignment, cleanliness, N2 overpressure, coupler insertion, allowable materials, fasteners, no lubricants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EABD2-E8AB-4B0B-952D-63D9D650238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7341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EABD2-E8AB-4B0B-952D-63D9D650238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948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4B141A-D04E-DD49-88DC-EFA90428BA4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1353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2921" y="1174478"/>
            <a:ext cx="10962105" cy="124041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44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L2Ms Monthly Reporting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921" y="3288714"/>
            <a:ext cx="10962105" cy="4489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800" b="1">
                <a:solidFill>
                  <a:schemeClr val="bg1"/>
                </a:solidFill>
              </a:defRPr>
            </a:lvl1pPr>
            <a:lvl2pPr marL="342900" indent="0">
              <a:buFontTx/>
              <a:buNone/>
              <a:defRPr sz="1500"/>
            </a:lvl2pPr>
            <a:lvl3pPr marL="685800" indent="0">
              <a:buFontTx/>
              <a:buNone/>
              <a:defRPr sz="1500"/>
            </a:lvl3pPr>
            <a:lvl4pPr marL="1028700" indent="0">
              <a:buFontTx/>
              <a:buNone/>
              <a:defRPr sz="1500"/>
            </a:lvl4pPr>
            <a:lvl5pPr marL="1371600" indent="0">
              <a:buFontTx/>
              <a:buNone/>
              <a:defRPr sz="1500"/>
            </a:lvl5pPr>
          </a:lstStyle>
          <a:p>
            <a:pPr lvl="0"/>
            <a:r>
              <a:rPr lang="en-US"/>
              <a:t>Presenter Name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99D03B-F4BD-85C1-5955-B2BB7ACF4A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6315" y="472833"/>
            <a:ext cx="1632203" cy="457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6D9F0E-4B80-0FD1-A24A-1C1B60A4BB4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566183" y="472833"/>
            <a:ext cx="1787236" cy="457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496317-0189-6060-26F4-32FD050889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7686" y="472833"/>
            <a:ext cx="1825604" cy="45720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FD74062-0C2E-090F-07DF-75D428DE15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2921" y="4233687"/>
            <a:ext cx="10962105" cy="3795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  <a:lvl2pPr>
              <a:defRPr sz="1500">
                <a:solidFill>
                  <a:schemeClr val="bg1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chemeClr val="bg1"/>
                </a:solidFill>
              </a:defRPr>
            </a:lvl4pPr>
            <a:lvl5pPr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DFAD954-7DFC-3150-35B3-444AB26BD5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921" y="3738425"/>
            <a:ext cx="10962105" cy="47783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Subtitle (If Needed)</a:t>
            </a:r>
          </a:p>
        </p:txBody>
      </p:sp>
      <p:pic>
        <p:nvPicPr>
          <p:cNvPr id="1028" name="Picture 4" descr="UKRI_STFC_DARESBURY_LAB_RGB">
            <a:extLst>
              <a:ext uri="{FF2B5EF4-FFF2-40B4-BE49-F238E27FC236}">
                <a16:creationId xmlns:a16="http://schemas.microsoft.com/office/drawing/2014/main" id="{591F82C9-47E9-7899-6423-B0165D71E2B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65" b="8958"/>
          <a:stretch/>
        </p:blipFill>
        <p:spPr bwMode="auto">
          <a:xfrm>
            <a:off x="2619970" y="388989"/>
            <a:ext cx="1774820" cy="614120"/>
          </a:xfrm>
          <a:prstGeom prst="round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196286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>
          <p15:clr>
            <a:srgbClr val="FBAE40"/>
          </p15:clr>
        </p15:guide>
        <p15:guide id="8" pos="5120">
          <p15:clr>
            <a:srgbClr val="FBAE40"/>
          </p15:clr>
        </p15:guide>
        <p15:guide id="9" orient="horz" pos="3888">
          <p15:clr>
            <a:srgbClr val="FBAE40"/>
          </p15:clr>
        </p15:guide>
        <p15:guide id="10" pos="480">
          <p15:clr>
            <a:srgbClr val="FBAE40"/>
          </p15:clr>
        </p15:guide>
        <p15:guide id="11" pos="9760">
          <p15:clr>
            <a:srgbClr val="FBAE40"/>
          </p15:clr>
        </p15:guide>
        <p15:guide id="12" orient="horz" pos="398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out 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56E40-B484-1283-A234-15FBD88553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Outline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7E89AC-E876-D4E3-122F-C3259C4670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963" y="930274"/>
            <a:ext cx="11521440" cy="5212080"/>
          </a:xfrm>
        </p:spPr>
        <p:txBody>
          <a:bodyPr/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Level 1 – Arial 20</a:t>
            </a:r>
          </a:p>
          <a:p>
            <a:pPr lvl="1"/>
            <a:r>
              <a:rPr lang="en-US"/>
              <a:t>Level 2 – Arial 16</a:t>
            </a:r>
          </a:p>
          <a:p>
            <a:pPr lvl="2"/>
            <a:r>
              <a:rPr lang="en-US"/>
              <a:t>Level 3 – Arial 16</a:t>
            </a:r>
          </a:p>
          <a:p>
            <a:pPr lvl="3"/>
            <a:r>
              <a:rPr lang="en-US"/>
              <a:t>Level 4 – Arial 16</a:t>
            </a:r>
          </a:p>
          <a:p>
            <a:pPr lvl="4"/>
            <a:r>
              <a:rPr lang="en-US"/>
              <a:t>Level 5 – Arial 16</a:t>
            </a:r>
          </a:p>
        </p:txBody>
      </p:sp>
    </p:spTree>
    <p:extLst>
      <p:ext uri="{BB962C8B-B14F-4D97-AF65-F5344CB8AC3E}">
        <p14:creationId xmlns:p14="http://schemas.microsoft.com/office/powerpoint/2010/main" val="3496687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2B54326-9283-87C5-2211-07467D1528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963" y="930274"/>
            <a:ext cx="11521440" cy="5212080"/>
          </a:xfrm>
        </p:spPr>
        <p:txBody>
          <a:bodyPr>
            <a:normAutofit/>
          </a:bodyPr>
          <a:lstStyle>
            <a:lvl1pPr marL="259556" indent="-259556">
              <a:buFont typeface="+mj-lt"/>
              <a:buAutoNum type="arabicPeriod"/>
              <a:defRPr sz="2000"/>
            </a:lvl1pPr>
            <a:lvl2pPr marL="513159" indent="-342900">
              <a:buFont typeface="+mj-lt"/>
              <a:buAutoNum type="alphaUcPeriod"/>
              <a:defRPr/>
            </a:lvl2pPr>
            <a:lvl3pPr marL="602456" indent="-257175">
              <a:buFont typeface="+mj-lt"/>
              <a:buAutoNum type="romanLcPeriod"/>
              <a:defRPr/>
            </a:lvl3pPr>
            <a:lvl4pPr marL="772715" indent="-257175">
              <a:buFont typeface="+mj-lt"/>
              <a:buAutoNum type="alphaLcPeriod"/>
              <a:defRPr/>
            </a:lvl4pPr>
            <a:lvl5pPr marL="942975" indent="-257175"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Charges – Arial 20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B03C22F-5552-870B-477F-48CD037483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1963" y="0"/>
            <a:ext cx="11499235" cy="81486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Technical Status per L3Ms WBS</a:t>
            </a:r>
          </a:p>
        </p:txBody>
      </p:sp>
    </p:spTree>
    <p:extLst>
      <p:ext uri="{BB962C8B-B14F-4D97-AF65-F5344CB8AC3E}">
        <p14:creationId xmlns:p14="http://schemas.microsoft.com/office/powerpoint/2010/main" val="51134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- 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56E40-B484-1283-A234-15FBD88553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 [Layout: Content 1 – Bulleted]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7E89AC-E876-D4E3-122F-C3259C4670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963" y="930274"/>
            <a:ext cx="11521440" cy="5212080"/>
          </a:xfrm>
        </p:spPr>
        <p:txBody>
          <a:bodyPr/>
          <a:lstStyle>
            <a:lvl1pPr>
              <a:defRPr/>
            </a:lvl1pPr>
            <a:lvl2pPr marL="386954" indent="-171450">
              <a:defRPr/>
            </a:lvl2pPr>
            <a:lvl3pPr marL="558404" indent="-127397">
              <a:defRPr/>
            </a:lvl3pPr>
            <a:lvl4pPr marL="729854" indent="-127397">
              <a:defRPr/>
            </a:lvl4pPr>
            <a:lvl5pPr marL="901304" indent="-127397">
              <a:defRPr/>
            </a:lvl5pPr>
          </a:lstStyle>
          <a:p>
            <a:pPr lvl="0"/>
            <a:r>
              <a:rPr lang="en-US"/>
              <a:t>Level 1 – Arial 24</a:t>
            </a:r>
          </a:p>
          <a:p>
            <a:pPr lvl="1"/>
            <a:r>
              <a:rPr lang="en-US"/>
              <a:t>Level 2 – Arial 20</a:t>
            </a:r>
          </a:p>
          <a:p>
            <a:pPr lvl="2"/>
            <a:r>
              <a:rPr lang="en-US"/>
              <a:t>Level 3 – Arial 18</a:t>
            </a:r>
          </a:p>
          <a:p>
            <a:pPr lvl="3"/>
            <a:r>
              <a:rPr lang="en-US"/>
              <a:t>Level 4 – Arial 16</a:t>
            </a:r>
          </a:p>
          <a:p>
            <a:pPr lvl="4"/>
            <a:r>
              <a:rPr lang="en-US"/>
              <a:t>Level 5 – Arial 16</a:t>
            </a:r>
          </a:p>
        </p:txBody>
      </p:sp>
    </p:spTree>
    <p:extLst>
      <p:ext uri="{BB962C8B-B14F-4D97-AF65-F5344CB8AC3E}">
        <p14:creationId xmlns:p14="http://schemas.microsoft.com/office/powerpoint/2010/main" val="3558066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- 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56E40-B484-1283-A234-15FBD88553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 [Layout: Content 2 – Bulleted]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7E89AC-E876-D4E3-122F-C3259C4670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963" y="930274"/>
            <a:ext cx="11521440" cy="2560320"/>
          </a:xfrm>
        </p:spPr>
        <p:txBody>
          <a:bodyPr/>
          <a:lstStyle>
            <a:lvl1pPr>
              <a:defRPr/>
            </a:lvl1pPr>
            <a:lvl2pPr marL="386954" indent="-171450">
              <a:defRPr/>
            </a:lvl2pPr>
            <a:lvl3pPr marL="558404" indent="-127397">
              <a:defRPr/>
            </a:lvl3pPr>
            <a:lvl4pPr marL="729854" indent="-127397">
              <a:defRPr/>
            </a:lvl4pPr>
            <a:lvl5pPr marL="901304" indent="-127397">
              <a:defRPr/>
            </a:lvl5pPr>
          </a:lstStyle>
          <a:p>
            <a:pPr lvl="0"/>
            <a:r>
              <a:rPr lang="en-US"/>
              <a:t>Level 1 – Arial 24</a:t>
            </a:r>
          </a:p>
          <a:p>
            <a:pPr lvl="1"/>
            <a:r>
              <a:rPr lang="en-US"/>
              <a:t>Level 2 – Arial 20</a:t>
            </a:r>
          </a:p>
          <a:p>
            <a:pPr lvl="2"/>
            <a:r>
              <a:rPr lang="en-US"/>
              <a:t>Level 3 – Arial 18</a:t>
            </a:r>
          </a:p>
          <a:p>
            <a:pPr lvl="3"/>
            <a:r>
              <a:rPr lang="en-US"/>
              <a:t>Level 4 – Arial 16</a:t>
            </a:r>
          </a:p>
          <a:p>
            <a:pPr lvl="4"/>
            <a:r>
              <a:rPr lang="en-US"/>
              <a:t>Level 5 – Arial 16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4ECC0389-6BCD-C4BC-4A17-EA2DACAE7E9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1963" y="3606002"/>
            <a:ext cx="11521440" cy="2560320"/>
          </a:xfrm>
        </p:spPr>
        <p:txBody>
          <a:bodyPr/>
          <a:lstStyle>
            <a:lvl1pPr>
              <a:defRPr/>
            </a:lvl1pPr>
            <a:lvl2pPr marL="386954" indent="-171450">
              <a:defRPr/>
            </a:lvl2pPr>
            <a:lvl3pPr marL="558404" indent="-127397">
              <a:defRPr/>
            </a:lvl3pPr>
            <a:lvl4pPr marL="729854" indent="-127397">
              <a:defRPr/>
            </a:lvl4pPr>
            <a:lvl5pPr marL="901304" indent="-127397">
              <a:defRPr/>
            </a:lvl5pPr>
          </a:lstStyle>
          <a:p>
            <a:pPr lvl="0"/>
            <a:r>
              <a:rPr lang="en-US"/>
              <a:t>Level 1 – Arial 24</a:t>
            </a:r>
          </a:p>
          <a:p>
            <a:pPr lvl="1"/>
            <a:r>
              <a:rPr lang="en-US"/>
              <a:t>Level 2 – Arial 20</a:t>
            </a:r>
          </a:p>
          <a:p>
            <a:pPr lvl="2"/>
            <a:r>
              <a:rPr lang="en-US"/>
              <a:t>Level 3 – Arial 18</a:t>
            </a:r>
          </a:p>
          <a:p>
            <a:pPr lvl="3"/>
            <a:r>
              <a:rPr lang="en-US"/>
              <a:t>Level 4 – Arial 16</a:t>
            </a:r>
          </a:p>
          <a:p>
            <a:pPr lvl="4"/>
            <a:r>
              <a:rPr lang="en-US"/>
              <a:t>Level 5 – Arial 16</a:t>
            </a:r>
          </a:p>
        </p:txBody>
      </p:sp>
    </p:spTree>
    <p:extLst>
      <p:ext uri="{BB962C8B-B14F-4D97-AF65-F5344CB8AC3E}">
        <p14:creationId xmlns:p14="http://schemas.microsoft.com/office/powerpoint/2010/main" val="4180528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 - 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56E40-B484-1283-A234-15FBD88553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 [Layout: Content 3 – Bulleted]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7E89AC-E876-D4E3-122F-C3259C4670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963" y="930274"/>
            <a:ext cx="5669280" cy="5212080"/>
          </a:xfrm>
        </p:spPr>
        <p:txBody>
          <a:bodyPr/>
          <a:lstStyle>
            <a:lvl1pPr>
              <a:defRPr/>
            </a:lvl1pPr>
            <a:lvl2pPr marL="386954" indent="-171450">
              <a:defRPr/>
            </a:lvl2pPr>
            <a:lvl3pPr marL="558404" indent="-127397">
              <a:defRPr/>
            </a:lvl3pPr>
            <a:lvl4pPr marL="729854" indent="-127397">
              <a:defRPr/>
            </a:lvl4pPr>
            <a:lvl5pPr marL="901304" indent="-127397">
              <a:defRPr/>
            </a:lvl5pPr>
          </a:lstStyle>
          <a:p>
            <a:pPr lvl="0"/>
            <a:r>
              <a:rPr lang="en-US"/>
              <a:t>Level 1 – Arial 24</a:t>
            </a:r>
          </a:p>
          <a:p>
            <a:pPr lvl="1"/>
            <a:r>
              <a:rPr lang="en-US"/>
              <a:t>Level 2 – Arial 20</a:t>
            </a:r>
          </a:p>
          <a:p>
            <a:pPr lvl="2"/>
            <a:r>
              <a:rPr lang="en-US"/>
              <a:t>Level 3 – Arial 18</a:t>
            </a:r>
          </a:p>
          <a:p>
            <a:pPr lvl="3"/>
            <a:r>
              <a:rPr lang="en-US"/>
              <a:t>Level 4 – Arial 16</a:t>
            </a:r>
          </a:p>
          <a:p>
            <a:pPr lvl="4"/>
            <a:r>
              <a:rPr lang="en-US"/>
              <a:t>Level 5 – Arial 16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1508D84F-3665-CC5D-F2A2-B3A6B09A700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1917" y="930199"/>
            <a:ext cx="5669280" cy="5212080"/>
          </a:xfrm>
        </p:spPr>
        <p:txBody>
          <a:bodyPr/>
          <a:lstStyle>
            <a:lvl1pPr>
              <a:defRPr/>
            </a:lvl1pPr>
            <a:lvl2pPr marL="386954" indent="-171450">
              <a:defRPr/>
            </a:lvl2pPr>
            <a:lvl3pPr marL="558404" indent="-127397">
              <a:defRPr/>
            </a:lvl3pPr>
            <a:lvl4pPr marL="729854" indent="-127397">
              <a:defRPr/>
            </a:lvl4pPr>
            <a:lvl5pPr marL="901304" indent="-127397">
              <a:defRPr/>
            </a:lvl5pPr>
          </a:lstStyle>
          <a:p>
            <a:pPr lvl="0"/>
            <a:r>
              <a:rPr lang="en-US"/>
              <a:t>Level 1 – Arial 24</a:t>
            </a:r>
          </a:p>
          <a:p>
            <a:pPr lvl="1"/>
            <a:r>
              <a:rPr lang="en-US"/>
              <a:t>Level 2 – Arial 20</a:t>
            </a:r>
          </a:p>
          <a:p>
            <a:pPr lvl="2"/>
            <a:r>
              <a:rPr lang="en-US"/>
              <a:t>Level 3 – Arial 18</a:t>
            </a:r>
          </a:p>
          <a:p>
            <a:pPr lvl="3"/>
            <a:r>
              <a:rPr lang="en-US"/>
              <a:t>Level 4 – Arial 16</a:t>
            </a:r>
          </a:p>
          <a:p>
            <a:pPr lvl="4"/>
            <a:r>
              <a:rPr lang="en-US"/>
              <a:t>Level 5 – Arial 16</a:t>
            </a:r>
          </a:p>
        </p:txBody>
      </p:sp>
    </p:spTree>
    <p:extLst>
      <p:ext uri="{BB962C8B-B14F-4D97-AF65-F5344CB8AC3E}">
        <p14:creationId xmlns:p14="http://schemas.microsoft.com/office/powerpoint/2010/main" val="1570383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- 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56E40-B484-1283-A234-15FBD88553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 [Layout: Content 1 – Numbered]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7E89AC-E876-D4E3-122F-C3259C4670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963" y="930274"/>
            <a:ext cx="11521440" cy="5212080"/>
          </a:xfrm>
        </p:spPr>
        <p:txBody>
          <a:bodyPr/>
          <a:lstStyle>
            <a:lvl1pPr marL="259556" indent="-259556">
              <a:buFont typeface="+mj-lt"/>
              <a:buAutoNum type="arabicPeriod"/>
              <a:defRPr/>
            </a:lvl1pPr>
            <a:lvl2pPr marL="431006" indent="-261938">
              <a:buFont typeface="+mj-lt"/>
              <a:buAutoNum type="alphaUcPeriod"/>
              <a:defRPr/>
            </a:lvl2pPr>
            <a:lvl3pPr marL="514350" indent="-169069">
              <a:buFont typeface="+mj-lt"/>
              <a:buAutoNum type="romanLcPeriod"/>
              <a:defRPr/>
            </a:lvl3pPr>
            <a:lvl4pPr marL="641747" indent="-210741">
              <a:buFont typeface="+mj-lt"/>
              <a:buAutoNum type="alphaLcPeriod"/>
              <a:defRPr/>
            </a:lvl4pPr>
            <a:lvl5pPr marL="942975" indent="-257175"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Level 1 – Arial 24</a:t>
            </a:r>
          </a:p>
          <a:p>
            <a:pPr lvl="1"/>
            <a:r>
              <a:rPr lang="en-US"/>
              <a:t>Level 2 – Arial 20</a:t>
            </a:r>
          </a:p>
          <a:p>
            <a:pPr lvl="2"/>
            <a:r>
              <a:rPr lang="en-US"/>
              <a:t>Level 3 – Arial 18</a:t>
            </a:r>
          </a:p>
          <a:p>
            <a:pPr lvl="3"/>
            <a:r>
              <a:rPr lang="en-US"/>
              <a:t>Level 4 – Arial 16</a:t>
            </a:r>
          </a:p>
        </p:txBody>
      </p:sp>
    </p:spTree>
    <p:extLst>
      <p:ext uri="{BB962C8B-B14F-4D97-AF65-F5344CB8AC3E}">
        <p14:creationId xmlns:p14="http://schemas.microsoft.com/office/powerpoint/2010/main" val="1503794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- 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56E40-B484-1283-A234-15FBD88553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 [Layout: Content 2 – Numbered]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7E89AC-E876-D4E3-122F-C3259C4670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963" y="930274"/>
            <a:ext cx="11521440" cy="2560320"/>
          </a:xfrm>
        </p:spPr>
        <p:txBody>
          <a:bodyPr/>
          <a:lstStyle>
            <a:lvl1pPr marL="259556" indent="-259556">
              <a:buFont typeface="+mj-lt"/>
              <a:buAutoNum type="arabicPeriod"/>
              <a:defRPr/>
            </a:lvl1pPr>
            <a:lvl2pPr marL="431006" indent="-261938">
              <a:buFont typeface="+mj-lt"/>
              <a:buAutoNum type="alphaUcPeriod"/>
              <a:defRPr/>
            </a:lvl2pPr>
            <a:lvl3pPr marL="514350" indent="-169069">
              <a:buFont typeface="+mj-lt"/>
              <a:buAutoNum type="romanLcPeriod"/>
              <a:defRPr/>
            </a:lvl3pPr>
            <a:lvl4pPr marL="641747" indent="-210741">
              <a:buFont typeface="+mj-lt"/>
              <a:buAutoNum type="alphaLcPeriod"/>
              <a:defRPr/>
            </a:lvl4pPr>
            <a:lvl5pPr marL="942975" indent="-257175"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Level 1 – Arial 24</a:t>
            </a:r>
          </a:p>
          <a:p>
            <a:pPr lvl="1"/>
            <a:r>
              <a:rPr lang="en-US"/>
              <a:t>Level 2 – Arial 20</a:t>
            </a:r>
          </a:p>
          <a:p>
            <a:pPr lvl="2"/>
            <a:r>
              <a:rPr lang="en-US"/>
              <a:t>Level 3 – Arial 18</a:t>
            </a:r>
          </a:p>
          <a:p>
            <a:pPr lvl="3"/>
            <a:r>
              <a:rPr lang="en-US"/>
              <a:t>Level 4 – Arial 16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41A4CDE2-F4A5-3B66-CC2E-03CEF69ADB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1963" y="3600611"/>
            <a:ext cx="11521440" cy="2560320"/>
          </a:xfrm>
        </p:spPr>
        <p:txBody>
          <a:bodyPr/>
          <a:lstStyle>
            <a:lvl1pPr marL="259556" indent="-259556">
              <a:buFont typeface="+mj-lt"/>
              <a:buAutoNum type="arabicPeriod"/>
              <a:defRPr/>
            </a:lvl1pPr>
            <a:lvl2pPr marL="431006" indent="-261938">
              <a:buFont typeface="+mj-lt"/>
              <a:buAutoNum type="alphaUcPeriod"/>
              <a:defRPr/>
            </a:lvl2pPr>
            <a:lvl3pPr marL="514350" indent="-169069">
              <a:buFont typeface="+mj-lt"/>
              <a:buAutoNum type="romanLcPeriod"/>
              <a:defRPr/>
            </a:lvl3pPr>
            <a:lvl4pPr marL="641747" indent="-210741">
              <a:buFont typeface="+mj-lt"/>
              <a:buAutoNum type="alphaLcPeriod"/>
              <a:defRPr/>
            </a:lvl4pPr>
            <a:lvl5pPr marL="942975" indent="-257175"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Level 1 – Arial 24</a:t>
            </a:r>
          </a:p>
          <a:p>
            <a:pPr lvl="1"/>
            <a:r>
              <a:rPr lang="en-US"/>
              <a:t>Level 2 – Arial 20</a:t>
            </a:r>
          </a:p>
          <a:p>
            <a:pPr lvl="2"/>
            <a:r>
              <a:rPr lang="en-US"/>
              <a:t>Level 3 – Arial 18</a:t>
            </a:r>
          </a:p>
          <a:p>
            <a:pPr lvl="3"/>
            <a:r>
              <a:rPr lang="en-US"/>
              <a:t>Level 4 – Arial 16</a:t>
            </a:r>
          </a:p>
        </p:txBody>
      </p:sp>
    </p:spTree>
    <p:extLst>
      <p:ext uri="{BB962C8B-B14F-4D97-AF65-F5344CB8AC3E}">
        <p14:creationId xmlns:p14="http://schemas.microsoft.com/office/powerpoint/2010/main" val="3374738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 - 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56E40-B484-1283-A234-15FBD88553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 [Layout: Content 3 – Numbered]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7E89AC-E876-D4E3-122F-C3259C4670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963" y="930274"/>
            <a:ext cx="5669280" cy="5212080"/>
          </a:xfrm>
        </p:spPr>
        <p:txBody>
          <a:bodyPr/>
          <a:lstStyle>
            <a:lvl1pPr marL="259556" indent="-259556">
              <a:buFont typeface="+mj-lt"/>
              <a:buAutoNum type="arabicPeriod"/>
              <a:defRPr/>
            </a:lvl1pPr>
            <a:lvl2pPr marL="431006" indent="-261938">
              <a:buFont typeface="+mj-lt"/>
              <a:buAutoNum type="alphaUcPeriod"/>
              <a:defRPr/>
            </a:lvl2pPr>
            <a:lvl3pPr marL="514350" indent="-169069">
              <a:buFont typeface="+mj-lt"/>
              <a:buAutoNum type="romanLcPeriod"/>
              <a:defRPr/>
            </a:lvl3pPr>
            <a:lvl4pPr marL="641747" indent="-210741">
              <a:buFont typeface="+mj-lt"/>
              <a:buAutoNum type="alphaLcPeriod"/>
              <a:defRPr/>
            </a:lvl4pPr>
            <a:lvl5pPr marL="942975" indent="-257175"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Level 1 – Arial 24</a:t>
            </a:r>
          </a:p>
          <a:p>
            <a:pPr lvl="1"/>
            <a:r>
              <a:rPr lang="en-US"/>
              <a:t>Level 2 – Arial 20</a:t>
            </a:r>
          </a:p>
          <a:p>
            <a:pPr lvl="2"/>
            <a:r>
              <a:rPr lang="en-US"/>
              <a:t>Level 3 – Arial 18</a:t>
            </a:r>
          </a:p>
          <a:p>
            <a:pPr lvl="3"/>
            <a:r>
              <a:rPr lang="en-US"/>
              <a:t>Level 4 – Arial 16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6E5A896B-E227-B141-AB5C-4CC68DDA83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1917" y="930274"/>
            <a:ext cx="5669280" cy="5212080"/>
          </a:xfrm>
        </p:spPr>
        <p:txBody>
          <a:bodyPr/>
          <a:lstStyle>
            <a:lvl1pPr marL="259556" indent="-259556">
              <a:buFont typeface="+mj-lt"/>
              <a:buAutoNum type="arabicPeriod"/>
              <a:defRPr/>
            </a:lvl1pPr>
            <a:lvl2pPr marL="431006" indent="-261938">
              <a:buFont typeface="+mj-lt"/>
              <a:buAutoNum type="alphaUcPeriod"/>
              <a:defRPr/>
            </a:lvl2pPr>
            <a:lvl3pPr marL="514350" indent="-169069">
              <a:buFont typeface="+mj-lt"/>
              <a:buAutoNum type="romanLcPeriod"/>
              <a:defRPr/>
            </a:lvl3pPr>
            <a:lvl4pPr marL="641747" indent="-210741">
              <a:buFont typeface="+mj-lt"/>
              <a:buAutoNum type="alphaLcPeriod"/>
              <a:defRPr/>
            </a:lvl4pPr>
            <a:lvl5pPr marL="942975" indent="-257175"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Level 1 – Arial 24</a:t>
            </a:r>
          </a:p>
          <a:p>
            <a:pPr lvl="1"/>
            <a:r>
              <a:rPr lang="en-US"/>
              <a:t>Level 2 – Arial 20</a:t>
            </a:r>
          </a:p>
          <a:p>
            <a:pPr lvl="2"/>
            <a:r>
              <a:rPr lang="en-US"/>
              <a:t>Level 3 – Arial 18</a:t>
            </a:r>
          </a:p>
          <a:p>
            <a:pPr lvl="3"/>
            <a:r>
              <a:rPr lang="en-US"/>
              <a:t>Level 4 – Arial 16</a:t>
            </a:r>
          </a:p>
        </p:txBody>
      </p:sp>
    </p:spTree>
    <p:extLst>
      <p:ext uri="{BB962C8B-B14F-4D97-AF65-F5344CB8AC3E}">
        <p14:creationId xmlns:p14="http://schemas.microsoft.com/office/powerpoint/2010/main" val="2608327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D91B-7801-B3EC-7CA4-44C5BF1D94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1963" y="0"/>
            <a:ext cx="11499235" cy="81486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Title Only</a:t>
            </a:r>
          </a:p>
        </p:txBody>
      </p:sp>
    </p:spTree>
    <p:extLst>
      <p:ext uri="{BB962C8B-B14F-4D97-AF65-F5344CB8AC3E}">
        <p14:creationId xmlns:p14="http://schemas.microsoft.com/office/powerpoint/2010/main" val="3859551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epara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7E89AC-E876-D4E3-122F-C3259C4670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963" y="930274"/>
            <a:ext cx="11521440" cy="5212080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7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Section Separator – Title Line 1</a:t>
            </a:r>
          </a:p>
          <a:p>
            <a:pPr lvl="0"/>
            <a:r>
              <a:rPr lang="en-US"/>
              <a:t>Section Separator – Title Line 2</a:t>
            </a:r>
          </a:p>
          <a:p>
            <a:pPr lvl="0"/>
            <a:r>
              <a:rPr lang="en-US"/>
              <a:t>Section Separator – Title Line 3</a:t>
            </a:r>
          </a:p>
        </p:txBody>
      </p:sp>
    </p:spTree>
    <p:extLst>
      <p:ext uri="{BB962C8B-B14F-4D97-AF65-F5344CB8AC3E}">
        <p14:creationId xmlns:p14="http://schemas.microsoft.com/office/powerpoint/2010/main" val="64302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55510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7E7747BA-6145-3552-2339-5F4BF5DF2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79" y="0"/>
            <a:ext cx="11499925" cy="8251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4C6E50E-3840-229D-97E9-6585956B40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1963" y="909941"/>
            <a:ext cx="11499850" cy="52678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148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36B12-76FE-0F61-117D-36249AB30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AFC7D5-BFA1-7513-646A-097016742A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88906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EF2C8-66D4-EF4A-AAFD-01BC50FA7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D9361-0DDC-EE4E-A740-F93892B36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5900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3: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1" y="1844676"/>
            <a:ext cx="1123357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7942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CAE69-592D-6D48-8D37-1AF709B043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CE34F9-FD31-954C-90A9-25364BF3A3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81E6B-7D41-F84E-B286-61EBCE053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E29A8-E8C2-784C-9495-F0D437E95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039A4-CB11-B346-94E7-20D66FCAC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5691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EF2C8-66D4-EF4A-AAFD-01BC50FA7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D9361-0DDC-EE4E-A740-F93892B36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9F65C-3FCD-8B46-A28D-257FA8F28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8163C-7F3C-9B44-A028-C4886506F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7796D-644C-B740-8C2E-356ECAB6D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7767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1CB58-4758-1C42-8DAA-2AAA3F98F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7D025-4B39-8D45-811F-5B1E30D5E7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683CA-90A4-5E49-AA2C-3DCED63A8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1DED1-CD68-AC4C-ABC6-F8EEE292B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83341-F52D-D14B-A417-6C66E51D0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0099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351C6-2D17-C14E-8DC1-418227C69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F791E-6CBD-2747-86C9-A91E120F50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6279C1-F68E-7E4B-B565-93EC951F8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866C6-99FF-2F4A-936E-613FC9DB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D0DB7C-BDCE-D146-9584-809FFC25D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FD1283-F062-2E4B-8DD8-A11DB5311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4602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DCD01-DE9B-A849-A35D-9F761E7A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13394-3DB5-5A4C-965B-35CC3D1F2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0C87B7-015A-EE48-9BA2-392DACDC0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A97E02-FB0B-A048-9274-06CF174361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DCF4DD-E248-C543-910E-BAFFB18831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573B90-35AD-3E43-B0CA-8BA2F2BBB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6E709E-0F2B-524A-BB14-376202A26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8CED43-5180-C24B-8196-24914383E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98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E4D60-AC0C-044F-8925-BE12978C5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80422E-D871-AC4C-A0FF-BA911179F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A61A44-CE7E-2E47-A2C7-EFD19C4D4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A8DBD8-7206-5A45-8701-1C5BFDD64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2808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A31B14-AAAA-D746-8A4F-C3E1BB0AC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54D6A3-2EE2-B640-B0F3-7408BA955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3CF3B5-8136-464C-B9CE-C289E9FE8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8036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BD96A-43E5-A645-B273-977F074EA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B250C-BB32-7348-BE3C-383B51A8F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8973E-998F-6D41-9801-A30991298D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45CC00-44DF-1E48-95F7-E532F4C69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84893D-3FFC-6749-AD92-18B78F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3AAAD-3463-B142-AEB9-CFB5F3DCA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039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9AEEA-03B0-C845-83C2-A99DE7CF4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D0810E-8148-AB45-8D0B-5492633BCB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E66B3-4F01-3148-9B21-03E05C599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80305A-EC70-204D-A203-97127CF60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CDF6F2-688B-AC47-8BE3-B3918FD0B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DCE4F3-8FAC-C647-B187-2C7658470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03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D39B2-85B2-8A4B-8008-EE871C7A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2A1684-4147-4E4A-BE1D-647E280F68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E7061D-97DA-5D45-A717-D8A7EEF03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C7700-26C6-804B-9BEF-4E4886CEB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D442D-6AED-C347-A737-1092964EA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475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F360F0-A2C2-BC4E-AC8F-28FB5C10E3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5D444D-2CB3-C84E-AFAB-6E36673058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CCC5E-1493-D445-AD8B-A3A5697A2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6B37B-4148-1847-B7D0-E506A8B43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48933-1B9F-6140-A9E4-6AC0E5BF3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7293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54116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07527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828800" y="2340200"/>
            <a:ext cx="9600000" cy="1800000"/>
          </a:xfrm>
        </p:spPr>
        <p:txBody>
          <a:bodyPr lIns="0" tIns="0" rIns="0" bIns="0" anchor="t" anchorCtr="0">
            <a:noAutofit/>
          </a:bodyPr>
          <a:lstStyle>
            <a:lvl1pPr algn="l">
              <a:defRPr sz="3733" b="1" baseline="0">
                <a:solidFill>
                  <a:schemeClr val="accent5"/>
                </a:solidFill>
              </a:defRPr>
            </a:lvl1pPr>
          </a:lstStyle>
          <a:p>
            <a:r>
              <a:rPr lang="en-GB" noProof="0" dirty="0"/>
              <a:t>Presentation title - line 1 - Arial 30pt - bold </a:t>
            </a:r>
            <a:r>
              <a:rPr lang="en-GB" noProof="0" dirty="0" err="1"/>
              <a:t>HiLumi</a:t>
            </a:r>
            <a:r>
              <a:rPr lang="en-GB" noProof="0" dirty="0"/>
              <a:t> dark grey - line 2</a:t>
            </a:r>
            <a:br>
              <a:rPr lang="en-GB" noProof="0" dirty="0"/>
            </a:br>
            <a:r>
              <a:rPr lang="en-GB" noProof="0" dirty="0"/>
              <a:t>line 3</a:t>
            </a:r>
            <a:br>
              <a:rPr lang="en-GB" noProof="0" dirty="0"/>
            </a:br>
            <a:r>
              <a:rPr lang="en-GB" noProof="0" dirty="0"/>
              <a:t>line 4  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4800600"/>
            <a:ext cx="8640000" cy="99060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667" b="0" baseline="0">
                <a:solidFill>
                  <a:schemeClr val="accent5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err="1"/>
              <a:t>Author(s</a:t>
            </a:r>
            <a:r>
              <a:rPr lang="en-GB" noProof="0" dirty="0"/>
              <a:t>)  - Arial 20 pt – </a:t>
            </a:r>
            <a:r>
              <a:rPr lang="en-GB" noProof="0" dirty="0" err="1"/>
              <a:t>HiLumi</a:t>
            </a:r>
            <a:r>
              <a:rPr lang="en-GB" noProof="0" dirty="0"/>
              <a:t> dark grey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828800" y="6356351"/>
            <a:ext cx="8412000" cy="360000"/>
          </a:xfrm>
        </p:spPr>
        <p:txBody>
          <a:bodyPr lIns="0" tIns="0" rIns="0" bIns="0" anchor="b" anchorCtr="0"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582400" y="6356351"/>
            <a:ext cx="480000" cy="360000"/>
          </a:xfrm>
          <a:ln>
            <a:solidFill>
              <a:srgbClr val="2BABAD"/>
            </a:solidFill>
          </a:ln>
        </p:spPr>
        <p:txBody>
          <a:bodyPr lIns="0" tIns="0" rIns="0" bIns="0" anchor="b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9A3C823-20D2-4AEB-A7B1-BF9CB21FA0DE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4" hasCustomPrompt="1"/>
          </p:nvPr>
        </p:nvSpPr>
        <p:spPr>
          <a:xfrm>
            <a:off x="1828800" y="5899149"/>
            <a:ext cx="8640000" cy="349251"/>
          </a:xfrm>
        </p:spPr>
        <p:txBody>
          <a:bodyPr>
            <a:normAutofit/>
          </a:bodyPr>
          <a:lstStyle>
            <a:lvl1pPr marL="457189" marR="0" indent="-457189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Tx/>
              <a:buFontTx/>
              <a:buNone/>
              <a:tabLst/>
              <a:defRPr sz="1867" b="1" i="1">
                <a:solidFill>
                  <a:srgbClr val="700A00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marL="457189" marR="0" lvl="0" indent="-457189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Conference - Location - Date</a:t>
            </a:r>
          </a:p>
          <a:p>
            <a:pPr lvl="0"/>
            <a:endParaRPr lang="en-GB" noProof="0" dirty="0"/>
          </a:p>
        </p:txBody>
      </p:sp>
      <p:pic>
        <p:nvPicPr>
          <p:cNvPr id="7" name="Picture 6" descr="A black and blue logo&#10;&#10;Description automatically generated">
            <a:extLst>
              <a:ext uri="{FF2B5EF4-FFF2-40B4-BE49-F238E27FC236}">
                <a16:creationId xmlns:a16="http://schemas.microsoft.com/office/drawing/2014/main" id="{D7E86850-F717-A852-B20D-0E345B8045F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800" y="420527"/>
            <a:ext cx="4275667" cy="173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5071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 anchor="ctr" anchorCtr="1"/>
          <a:lstStyle/>
          <a:p>
            <a:r>
              <a:rPr lang="en-GB" noProof="0"/>
              <a:t>Slide title – line 1 – Arial 30 pt – HiLumi blue</a:t>
            </a:r>
            <a:br>
              <a:rPr lang="en-GB" noProof="0"/>
            </a:br>
            <a:r>
              <a:rPr lang="en-GB" noProof="0"/>
              <a:t>Slide title – line 2 – Arial 30 pt – HiLumi blue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816000" y="1219201"/>
            <a:ext cx="10560000" cy="4906963"/>
          </a:xfrm>
        </p:spPr>
        <p:txBody>
          <a:bodyPr lIns="0" tIns="0" rIns="0" bIns="0"/>
          <a:lstStyle/>
          <a:p>
            <a:pPr lvl="0"/>
            <a:r>
              <a:rPr lang="en-GB" noProof="0" dirty="0"/>
              <a:t>Click to modify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C823-20D2-4AEB-A7B1-BF9CB21FA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65195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Slide title – line 1 – Arial 30 pt – HiLumi blue</a:t>
            </a:r>
            <a:br>
              <a:rPr lang="en-GB" noProof="0"/>
            </a:br>
            <a:r>
              <a:rPr lang="en-GB" noProof="0"/>
              <a:t>Slide title – line 2 – Arial 30 pt – HiLumi blue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609600" y="1215232"/>
            <a:ext cx="5386917" cy="639763"/>
          </a:xfrm>
        </p:spPr>
        <p:txBody>
          <a:bodyPr anchor="t">
            <a:normAutofit/>
          </a:bodyPr>
          <a:lstStyle>
            <a:lvl1pPr marL="0" indent="0">
              <a:buNone/>
              <a:defRPr sz="2667" b="1" baseline="0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GB" noProof="0" dirty="0"/>
              <a:t>Click to edit Master text styles 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609600" y="2057400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GB" noProof="0" dirty="0"/>
              <a:t>Click to edit Master texts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369" y="1215232"/>
            <a:ext cx="5389033" cy="639763"/>
          </a:xfrm>
        </p:spPr>
        <p:txBody>
          <a:bodyPr anchor="t">
            <a:normAutofit/>
          </a:bodyPr>
          <a:lstStyle>
            <a:lvl1pPr marL="0" indent="0">
              <a:buNone/>
              <a:defRPr sz="2667" b="1" baseline="0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6193369" y="2057400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GB" noProof="0" dirty="0"/>
              <a:t>Click to edit Master texts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C823-20D2-4AEB-A7B1-BF9CB21FA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4225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Slide title – line 1 – Arial 30 pt – HiLumi blue</a:t>
            </a:r>
            <a:br>
              <a:rPr lang="en-GB" noProof="0"/>
            </a:br>
            <a:r>
              <a:rPr lang="en-GB" noProof="0"/>
              <a:t>Slide title – line 2 – Arial 30 pt – HiLumi blue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C823-20D2-4AEB-A7B1-BF9CB21FA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2585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C823-20D2-4AEB-A7B1-BF9CB21FA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3364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816000" y="457200"/>
            <a:ext cx="105600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16000" y="5105400"/>
            <a:ext cx="10560000" cy="990600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GB" noProof="0"/>
              <a:t>Text – image caption – comments ....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C823-20D2-4AEB-A7B1-BF9CB21FA0DE}" type="slidenum">
              <a:rPr lang="en-GB" smtClean="0"/>
              <a:t>‹#›</a:t>
            </a:fld>
            <a:endParaRPr lang="en-GB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4" hasCustomPrompt="1"/>
          </p:nvPr>
        </p:nvSpPr>
        <p:spPr>
          <a:xfrm>
            <a:off x="818067" y="4648200"/>
            <a:ext cx="10557933" cy="381000"/>
          </a:xfrm>
        </p:spPr>
        <p:txBody>
          <a:bodyPr/>
          <a:lstStyle>
            <a:lvl1pPr>
              <a:buFontTx/>
              <a:buNone/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Image title</a:t>
            </a:r>
          </a:p>
        </p:txBody>
      </p:sp>
    </p:spTree>
    <p:extLst>
      <p:ext uri="{BB962C8B-B14F-4D97-AF65-F5344CB8AC3E}">
        <p14:creationId xmlns:p14="http://schemas.microsoft.com/office/powerpoint/2010/main" val="10818326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802400" y="2709000"/>
            <a:ext cx="8587200" cy="1634400"/>
          </a:xfrm>
        </p:spPr>
        <p:txBody>
          <a:bodyPr/>
          <a:lstStyle>
            <a:lvl1pPr>
              <a:defRPr b="1" i="1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Thank you message....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C823-20D2-4AEB-A7B1-BF9CB21FA0DE}" type="slidenum">
              <a:rPr lang="en-GB" smtClean="0"/>
              <a:t>‹#›</a:t>
            </a:fld>
            <a:endParaRPr lang="en-GB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4" hasCustomPrompt="1"/>
          </p:nvPr>
        </p:nvSpPr>
        <p:spPr>
          <a:xfrm>
            <a:off x="1802400" y="4953000"/>
            <a:ext cx="8587200" cy="1219200"/>
          </a:xfrm>
        </p:spPr>
        <p:txBody>
          <a:bodyPr anchor="b">
            <a:noAutofit/>
          </a:bodyPr>
          <a:lstStyle>
            <a:lvl1pPr>
              <a:buFontTx/>
              <a:buNone/>
              <a:defRPr sz="1600" baseline="0">
                <a:solidFill>
                  <a:schemeClr val="tx2"/>
                </a:solidFill>
              </a:defRPr>
            </a:lvl1pPr>
            <a:lvl2pPr>
              <a:buFontTx/>
              <a:buNone/>
              <a:defRPr sz="1867"/>
            </a:lvl2pPr>
            <a:lvl3pPr>
              <a:buFontTx/>
              <a:buNone/>
              <a:defRPr sz="1867"/>
            </a:lvl3pPr>
            <a:lvl4pPr>
              <a:buFontTx/>
              <a:buNone/>
              <a:defRPr sz="1867"/>
            </a:lvl4pPr>
            <a:lvl5pPr>
              <a:buFontTx/>
              <a:buNone/>
              <a:defRPr sz="1867"/>
            </a:lvl5pPr>
          </a:lstStyle>
          <a:p>
            <a:pPr lvl="0"/>
            <a:r>
              <a:rPr lang="en-GB" noProof="0"/>
              <a:t>Credits if needed: reference 1, reference 2 ...</a:t>
            </a:r>
          </a:p>
        </p:txBody>
      </p:sp>
      <p:grpSp>
        <p:nvGrpSpPr>
          <p:cNvPr id="10" name="Grouper 9"/>
          <p:cNvGrpSpPr/>
          <p:nvPr/>
        </p:nvGrpSpPr>
        <p:grpSpPr>
          <a:xfrm>
            <a:off x="609600" y="6070604"/>
            <a:ext cx="609600" cy="609600"/>
            <a:chOff x="1447800" y="4580063"/>
            <a:chExt cx="457200" cy="4572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447800" y="4580063"/>
              <a:ext cx="457200" cy="457200"/>
            </a:xfrm>
            <a:prstGeom prst="rect">
              <a:avLst/>
            </a:prstGeom>
            <a:solidFill>
              <a:schemeClr val="accent5">
                <a:alpha val="3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sp>
          <p:nvSpPr>
            <p:cNvPr id="12" name="ZoneTexte 11"/>
            <p:cNvSpPr txBox="1"/>
            <p:nvPr userDrawn="1"/>
          </p:nvSpPr>
          <p:spPr>
            <a:xfrm>
              <a:off x="1485900" y="4670164"/>
              <a:ext cx="3810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200" dirty="0"/>
                <a:t>logo</a:t>
              </a:r>
            </a:p>
            <a:p>
              <a:pPr algn="ctr"/>
              <a:r>
                <a:rPr lang="en-GB" sz="1200" dirty="0"/>
                <a:t>area</a:t>
              </a:r>
            </a:p>
          </p:txBody>
        </p:sp>
      </p:grpSp>
      <p:pic>
        <p:nvPicPr>
          <p:cNvPr id="13" name="Image 4" descr="CERN-logo_outline.jpg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20" y="5875867"/>
            <a:ext cx="817880" cy="804333"/>
          </a:xfrm>
          <a:prstGeom prst="rect">
            <a:avLst/>
          </a:prstGeom>
        </p:spPr>
      </p:pic>
      <p:pic>
        <p:nvPicPr>
          <p:cNvPr id="3" name="Picture 2" descr="A black and blue logo&#10;&#10;Description automatically generated">
            <a:extLst>
              <a:ext uri="{FF2B5EF4-FFF2-40B4-BE49-F238E27FC236}">
                <a16:creationId xmlns:a16="http://schemas.microsoft.com/office/drawing/2014/main" id="{F9453CE9-0126-FB78-0AF4-8F2572C7EE5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800" y="420527"/>
            <a:ext cx="4275667" cy="173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3378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557339"/>
            <a:ext cx="5080000" cy="4514868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2933"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557339"/>
            <a:ext cx="5080000" cy="3800488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933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3449665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blipFill dpi="0" rotWithShape="1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559B4-7D66-1DEA-C3D3-3669D229C0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3FDB2C-8319-C709-5670-69D693357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21EC0-65CD-E274-B2E1-25465A185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6B4FA4-8E0E-3B33-3E1D-BAC6BC9B5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7A5445-74B2-6192-A813-6B76D72C4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C823-20D2-4AEB-A7B1-BF9CB21FA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913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34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AB150B5-704F-CF21-3183-8DB97C07706C}"/>
              </a:ext>
            </a:extLst>
          </p:cNvPr>
          <p:cNvCxnSpPr>
            <a:cxnSpLocks/>
          </p:cNvCxnSpPr>
          <p:nvPr/>
        </p:nvCxnSpPr>
        <p:spPr>
          <a:xfrm>
            <a:off x="462580" y="825178"/>
            <a:ext cx="11499925" cy="0"/>
          </a:xfrm>
          <a:prstGeom prst="line">
            <a:avLst/>
          </a:prstGeom>
          <a:ln w="25400">
            <a:gradFill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3BCFEFF2-44B8-687E-DAB3-7026DB467298}"/>
              </a:ext>
            </a:extLst>
          </p:cNvPr>
          <p:cNvSpPr txBox="1"/>
          <p:nvPr/>
        </p:nvSpPr>
        <p:spPr>
          <a:xfrm>
            <a:off x="365760" y="6490194"/>
            <a:ext cx="1104313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EIC - UK Accelerator WP			                          	     N. Templeton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AB3137-4B00-CEAB-DCD1-3B470E06EA17}"/>
              </a:ext>
            </a:extLst>
          </p:cNvPr>
          <p:cNvSpPr txBox="1"/>
          <p:nvPr/>
        </p:nvSpPr>
        <p:spPr>
          <a:xfrm>
            <a:off x="11541501" y="6517123"/>
            <a:ext cx="513209" cy="2539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E7E6BA-9547-40BA-BC84-EED48D8D50C1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93395C-F7F6-5A6A-DA24-169AA14F65DF}"/>
              </a:ext>
            </a:extLst>
          </p:cNvPr>
          <p:cNvCxnSpPr/>
          <p:nvPr/>
        </p:nvCxnSpPr>
        <p:spPr>
          <a:xfrm>
            <a:off x="461963" y="6260638"/>
            <a:ext cx="1149923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E7866077-7D9B-4430-B0C0-7F253295F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63" y="0"/>
            <a:ext cx="11499235" cy="8148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CB0C19D-3CAB-5E13-FAF8-C95DA56F6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2578" y="908852"/>
            <a:ext cx="1149862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87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90" r:id="rId1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b="1" u="none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5281" indent="-175022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15541" indent="-17026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17026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56060" indent="-17026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>
          <p15:clr>
            <a:srgbClr val="F26B43"/>
          </p15:clr>
        </p15:guide>
        <p15:guide id="8" pos="5120">
          <p15:clr>
            <a:srgbClr val="F26B43"/>
          </p15:clr>
        </p15:guide>
        <p15:guide id="9" pos="480">
          <p15:clr>
            <a:srgbClr val="F26B43"/>
          </p15:clr>
        </p15:guide>
        <p15:guide id="10" orient="horz" pos="3888">
          <p15:clr>
            <a:srgbClr val="F26B43"/>
          </p15:clr>
        </p15:guide>
        <p15:guide id="11" pos="9760">
          <p15:clr>
            <a:srgbClr val="F26B43"/>
          </p15:clr>
        </p15:guide>
        <p15:guide id="12" orient="horz" pos="412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944EB6-27EE-0E47-84EB-753C79CA3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1CE029-EB58-6B41-8EAC-704F548C31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4E693-13CD-E14F-A36D-9E3FC3ABCD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D68BC-1AD8-B640-8B1E-602BF3073AFD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84B2D-1B08-DB46-ACAA-271FBB735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DCA95-5F3D-D940-BE0E-5DFB11030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733AA2-E8FC-2540-AA49-4AA124C76F24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40" y="5802305"/>
            <a:ext cx="2111379" cy="53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595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Font typeface="Wingdings" pitchFamily="2" charset="2"/>
        <a:buChar char="§"/>
        <a:defRPr sz="2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24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20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16000" y="180000"/>
            <a:ext cx="10560000" cy="720000"/>
          </a:xfrm>
          <a:prstGeom prst="rect">
            <a:avLst/>
          </a:prstGeom>
        </p:spPr>
        <p:txBody>
          <a:bodyPr vert="horz" lIns="0" tIns="0" rIns="0" bIns="0" rtlCol="0" anchor="ctr" anchorCtr="1">
            <a:noAutofit/>
          </a:bodyPr>
          <a:lstStyle/>
          <a:p>
            <a:r>
              <a:rPr lang="en-GB" noProof="0"/>
              <a:t>Slide title – line 1 – Arial 30 pt – HiLumi blue</a:t>
            </a:r>
            <a:br>
              <a:rPr lang="en-GB" noProof="0"/>
            </a:br>
            <a:r>
              <a:rPr lang="en-GB" noProof="0"/>
              <a:t>Slide title – line 2 – Arial 30 pt – HiLumi blue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16000" y="1371602"/>
            <a:ext cx="10560000" cy="473514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Click to edit Master texts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251200" y="6356351"/>
            <a:ext cx="8124800" cy="36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467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582400" y="6356351"/>
            <a:ext cx="480000" cy="36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600">
                <a:solidFill>
                  <a:schemeClr val="accent1"/>
                </a:solidFill>
              </a:defRPr>
            </a:lvl1pPr>
          </a:lstStyle>
          <a:p>
            <a:fld id="{F9A3C823-20D2-4AEB-A7B1-BF9CB21FA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7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</p:sldLayoutIdLst>
  <p:hf hdr="0" ftr="0" dt="0"/>
  <p:txStyles>
    <p:titleStyle>
      <a:lvl1pPr algn="ctr" defTabSz="609585" rtl="0" eaLnBrk="1" latinLnBrk="0" hangingPunct="1">
        <a:spcBef>
          <a:spcPct val="0"/>
        </a:spcBef>
        <a:buNone/>
        <a:defRPr sz="3733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457189" indent="-457189" algn="ctr" defTabSz="609585" rtl="0" eaLnBrk="1" latinLnBrk="0" hangingPunct="1">
        <a:spcBef>
          <a:spcPct val="20000"/>
        </a:spcBef>
        <a:buClr>
          <a:schemeClr val="accent6"/>
        </a:buClr>
        <a:buFont typeface="Wingdings" charset="2"/>
        <a:buChar char="§"/>
        <a:defRPr sz="3733" kern="1200">
          <a:solidFill>
            <a:schemeClr val="accent5"/>
          </a:solidFill>
          <a:latin typeface="+mn-lt"/>
          <a:ea typeface="+mn-ea"/>
          <a:cs typeface="+mn-cs"/>
        </a:defRPr>
      </a:lvl1pPr>
      <a:lvl2pPr marL="990575" indent="-380990" algn="ctr" defTabSz="609585" rtl="0" eaLnBrk="1" latinLnBrk="0" hangingPunct="1">
        <a:spcBef>
          <a:spcPct val="20000"/>
        </a:spcBef>
        <a:buClr>
          <a:schemeClr val="accent6"/>
        </a:buClr>
        <a:buFont typeface="Wingdings" charset="2"/>
        <a:buChar char="§"/>
        <a:defRPr sz="3200" kern="1200">
          <a:solidFill>
            <a:schemeClr val="accent5"/>
          </a:solidFill>
          <a:latin typeface="+mn-lt"/>
          <a:ea typeface="+mn-ea"/>
          <a:cs typeface="+mn-cs"/>
        </a:defRPr>
      </a:lvl2pPr>
      <a:lvl3pPr marL="1523962" indent="-304792" algn="ctr" defTabSz="609585" rtl="0" eaLnBrk="1" latinLnBrk="0" hangingPunct="1">
        <a:spcBef>
          <a:spcPct val="20000"/>
        </a:spcBef>
        <a:buClr>
          <a:schemeClr val="accent6"/>
        </a:buClr>
        <a:buFont typeface="Wingdings" charset="2"/>
        <a:buChar char="§"/>
        <a:defRPr sz="2667" kern="1200">
          <a:solidFill>
            <a:schemeClr val="accent5"/>
          </a:solidFill>
          <a:latin typeface="+mn-lt"/>
          <a:ea typeface="+mn-ea"/>
          <a:cs typeface="+mn-cs"/>
        </a:defRPr>
      </a:lvl3pPr>
      <a:lvl4pPr marL="2133547" indent="-304792" algn="ctr" defTabSz="609585" rtl="0" eaLnBrk="1" latinLnBrk="0" hangingPunct="1">
        <a:spcBef>
          <a:spcPct val="20000"/>
        </a:spcBef>
        <a:buClr>
          <a:schemeClr val="accent6"/>
        </a:buClr>
        <a:buFont typeface="Wingdings" charset="2"/>
        <a:buChar char="§"/>
        <a:defRPr sz="2400" kern="1200">
          <a:solidFill>
            <a:schemeClr val="accent5"/>
          </a:solidFill>
          <a:latin typeface="+mn-lt"/>
          <a:ea typeface="+mn-ea"/>
          <a:cs typeface="+mn-cs"/>
        </a:defRPr>
      </a:lvl4pPr>
      <a:lvl5pPr marL="2743131" indent="-304792" algn="ctr" defTabSz="609585" rtl="0" eaLnBrk="1" latinLnBrk="0" hangingPunct="1">
        <a:spcBef>
          <a:spcPct val="20000"/>
        </a:spcBef>
        <a:buClr>
          <a:schemeClr val="accent6"/>
        </a:buClr>
        <a:buFont typeface="Wingdings" charset="2"/>
        <a:buChar char="§"/>
        <a:defRPr sz="2133" kern="1200">
          <a:solidFill>
            <a:schemeClr val="accent5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3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0" Type="http://schemas.microsoft.com/office/2007/relationships/hdphoto" Target="../media/hdphoto1.wdp"/><Relationship Id="rId4" Type="http://schemas.openxmlformats.org/officeDocument/2006/relationships/image" Target="../media/image16.jpe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jpe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png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0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42.jpeg"/><Relationship Id="rId4" Type="http://schemas.openxmlformats.org/officeDocument/2006/relationships/diagramData" Target="../diagrams/data1.xml"/><Relationship Id="rId9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png"/><Relationship Id="rId11" Type="http://schemas.openxmlformats.org/officeDocument/2006/relationships/image" Target="../media/image51.jpeg"/><Relationship Id="rId5" Type="http://schemas.openxmlformats.org/officeDocument/2006/relationships/image" Target="../media/image45.jpeg"/><Relationship Id="rId10" Type="http://schemas.openxmlformats.org/officeDocument/2006/relationships/image" Target="../media/image50.png"/><Relationship Id="rId4" Type="http://schemas.openxmlformats.org/officeDocument/2006/relationships/image" Target="../media/image44.jpe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6.png"/><Relationship Id="rId7" Type="http://schemas.openxmlformats.org/officeDocument/2006/relationships/image" Target="../media/image59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8.jpg"/><Relationship Id="rId5" Type="http://schemas.openxmlformats.org/officeDocument/2006/relationships/image" Target="../media/image57.png"/><Relationship Id="rId4" Type="http://schemas.openxmlformats.org/officeDocument/2006/relationships/image" Target="../media/image5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7.png"/><Relationship Id="rId7" Type="http://schemas.openxmlformats.org/officeDocument/2006/relationships/image" Target="../media/image5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58.jp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5.png"/><Relationship Id="rId5" Type="http://schemas.openxmlformats.org/officeDocument/2006/relationships/image" Target="../media/image59.jpeg"/><Relationship Id="rId4" Type="http://schemas.openxmlformats.org/officeDocument/2006/relationships/image" Target="../media/image64.png"/><Relationship Id="rId9" Type="http://schemas.openxmlformats.org/officeDocument/2006/relationships/image" Target="../media/image6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6.emf"/><Relationship Id="rId5" Type="http://schemas.openxmlformats.org/officeDocument/2006/relationships/image" Target="../media/image75.emf"/><Relationship Id="rId4" Type="http://schemas.openxmlformats.org/officeDocument/2006/relationships/image" Target="../media/image7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nl.gov/eic/explore/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jpeg"/><Relationship Id="rId7" Type="http://schemas.openxmlformats.org/officeDocument/2006/relationships/image" Target="../media/image82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1.jpg"/><Relationship Id="rId5" Type="http://schemas.openxmlformats.org/officeDocument/2006/relationships/image" Target="../media/image80.jpg"/><Relationship Id="rId10" Type="http://schemas.openxmlformats.org/officeDocument/2006/relationships/image" Target="../media/image85.png"/><Relationship Id="rId4" Type="http://schemas.openxmlformats.org/officeDocument/2006/relationships/image" Target="../media/image79.jpg"/><Relationship Id="rId9" Type="http://schemas.openxmlformats.org/officeDocument/2006/relationships/image" Target="../media/image8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8.jpg"/><Relationship Id="rId4" Type="http://schemas.openxmlformats.org/officeDocument/2006/relationships/image" Target="../media/image8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13" Type="http://schemas.microsoft.com/office/2007/relationships/hdphoto" Target="../media/hdphoto4.wdp"/><Relationship Id="rId3" Type="http://schemas.openxmlformats.org/officeDocument/2006/relationships/image" Target="../media/image89.jpeg"/><Relationship Id="rId7" Type="http://schemas.openxmlformats.org/officeDocument/2006/relationships/image" Target="../media/image36.jpeg"/><Relationship Id="rId12" Type="http://schemas.openxmlformats.org/officeDocument/2006/relationships/image" Target="../media/image9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5.png"/><Relationship Id="rId11" Type="http://schemas.openxmlformats.org/officeDocument/2006/relationships/image" Target="../media/image94.png"/><Relationship Id="rId5" Type="http://schemas.openxmlformats.org/officeDocument/2006/relationships/image" Target="../media/image91.jpeg"/><Relationship Id="rId10" Type="http://schemas.microsoft.com/office/2007/relationships/hdphoto" Target="../media/hdphoto3.wdp"/><Relationship Id="rId4" Type="http://schemas.openxmlformats.org/officeDocument/2006/relationships/image" Target="../media/image90.png"/><Relationship Id="rId9" Type="http://schemas.openxmlformats.org/officeDocument/2006/relationships/image" Target="../media/image93.png"/><Relationship Id="rId1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AC257E-7DF5-0CF4-7706-50E8904651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EIC - UK Accelerator WP</a:t>
            </a:r>
            <a:endParaRPr lang="en-GB" i="1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EB0FCC-8D62-E7B8-7662-92A8782503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2919" y="2713062"/>
            <a:ext cx="6835874" cy="1523316"/>
          </a:xfrm>
        </p:spPr>
        <p:txBody>
          <a:bodyPr/>
          <a:lstStyle/>
          <a:p>
            <a:r>
              <a:rPr lang="en-GB" dirty="0"/>
              <a:t>Niklas Templeton </a:t>
            </a:r>
            <a:r>
              <a:rPr lang="en-GB" sz="2000" dirty="0"/>
              <a:t>CEng MEng </a:t>
            </a:r>
            <a:r>
              <a:rPr lang="en-GB" sz="2000" dirty="0" err="1"/>
              <a:t>MIMechE</a:t>
            </a:r>
            <a:endParaRPr lang="en-GB" sz="2000" dirty="0"/>
          </a:p>
          <a:p>
            <a:r>
              <a:rPr lang="en-GB" b="0" dirty="0"/>
              <a:t>Projects &amp; Mechanical Engineering Group </a:t>
            </a:r>
          </a:p>
          <a:p>
            <a:r>
              <a:rPr lang="en-GB" b="0" dirty="0"/>
              <a:t>STFC Daresbury Laboratory</a:t>
            </a:r>
          </a:p>
          <a:p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B453639-E643-BB3D-1A85-C6DF2BB667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2919" y="4488831"/>
            <a:ext cx="4171951" cy="1523316"/>
          </a:xfrm>
        </p:spPr>
        <p:txBody>
          <a:bodyPr/>
          <a:lstStyle/>
          <a:p>
            <a:r>
              <a:rPr lang="en-GB" sz="2800" b="1" dirty="0"/>
              <a:t>EIC UK Gathering </a:t>
            </a:r>
          </a:p>
          <a:p>
            <a:r>
              <a:rPr lang="en-GB" sz="2800" dirty="0"/>
              <a:t>University of Birmingham</a:t>
            </a:r>
          </a:p>
          <a:p>
            <a:r>
              <a:rPr lang="en-GB" sz="2800" dirty="0"/>
              <a:t>19</a:t>
            </a:r>
            <a:r>
              <a:rPr lang="en-GB" sz="2800" baseline="30000" dirty="0"/>
              <a:t>th</a:t>
            </a:r>
            <a:r>
              <a:rPr lang="en-GB" sz="2800" dirty="0"/>
              <a:t> Nov24</a:t>
            </a:r>
          </a:p>
        </p:txBody>
      </p:sp>
    </p:spTree>
    <p:extLst>
      <p:ext uri="{BB962C8B-B14F-4D97-AF65-F5344CB8AC3E}">
        <p14:creationId xmlns:p14="http://schemas.microsoft.com/office/powerpoint/2010/main" val="1033294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F246B-0EA7-EC38-A819-F480D21C4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i="0" dirty="0">
                <a:solidFill>
                  <a:srgbClr val="03070F"/>
                </a:solidFill>
                <a:effectLst/>
                <a:latin typeface="Liberation Sans"/>
              </a:rPr>
              <a:t>Accelerator Work Package Plans</a:t>
            </a:r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5E25B2C-59FD-80E4-6282-74E8CD000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990600"/>
            <a:ext cx="4876800" cy="4876800"/>
          </a:xfrm>
          <a:prstGeom prst="ellipse">
            <a:avLst/>
          </a:prstGeom>
          <a:ln>
            <a:noFill/>
          </a:ln>
          <a:effectLst>
            <a:reflection blurRad="6350" stA="50000" endA="300" endPos="55500" dist="50800" dir="5400000" sy="-100000" algn="bl" rotWithShape="0"/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381B05-C198-F3A2-F7AC-9E7FA18E5828}"/>
              </a:ext>
            </a:extLst>
          </p:cNvPr>
          <p:cNvSpPr txBox="1"/>
          <p:nvPr/>
        </p:nvSpPr>
        <p:spPr>
          <a:xfrm>
            <a:off x="1196612" y="1624972"/>
            <a:ext cx="11817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i="1" dirty="0">
                <a:solidFill>
                  <a:schemeClr val="accent6"/>
                </a:solidFill>
              </a:rPr>
              <a:t>Who?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00B63F-7283-EB09-E0FC-B899C6EB3538}"/>
              </a:ext>
            </a:extLst>
          </p:cNvPr>
          <p:cNvSpPr txBox="1"/>
          <p:nvPr/>
        </p:nvSpPr>
        <p:spPr>
          <a:xfrm>
            <a:off x="9345038" y="4685489"/>
            <a:ext cx="12827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i="1" dirty="0">
                <a:solidFill>
                  <a:schemeClr val="accent6"/>
                </a:solidFill>
              </a:rPr>
              <a:t>What?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943C4F-DAF0-5B60-D812-A93D183B1B51}"/>
              </a:ext>
            </a:extLst>
          </p:cNvPr>
          <p:cNvSpPr txBox="1"/>
          <p:nvPr/>
        </p:nvSpPr>
        <p:spPr>
          <a:xfrm>
            <a:off x="9345038" y="1624972"/>
            <a:ext cx="15023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i="1" dirty="0">
                <a:solidFill>
                  <a:schemeClr val="accent6"/>
                </a:solidFill>
              </a:rPr>
              <a:t>Where?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5C5A7C-8412-8874-BC49-D5E99C56DEEE}"/>
              </a:ext>
            </a:extLst>
          </p:cNvPr>
          <p:cNvSpPr txBox="1"/>
          <p:nvPr/>
        </p:nvSpPr>
        <p:spPr>
          <a:xfrm>
            <a:off x="1206230" y="4685489"/>
            <a:ext cx="1162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i="1" dirty="0">
                <a:solidFill>
                  <a:schemeClr val="accent6"/>
                </a:solidFill>
              </a:rPr>
              <a:t>Why?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AB7D88-2139-FADC-14D8-B450D07596EC}"/>
              </a:ext>
            </a:extLst>
          </p:cNvPr>
          <p:cNvSpPr txBox="1"/>
          <p:nvPr/>
        </p:nvSpPr>
        <p:spPr>
          <a:xfrm>
            <a:off x="10797071" y="5605790"/>
            <a:ext cx="12827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i="1" dirty="0">
                <a:solidFill>
                  <a:schemeClr val="accent6"/>
                </a:solidFill>
              </a:rPr>
              <a:t>TBD…</a:t>
            </a:r>
          </a:p>
        </p:txBody>
      </p:sp>
    </p:spTree>
    <p:extLst>
      <p:ext uri="{BB962C8B-B14F-4D97-AF65-F5344CB8AC3E}">
        <p14:creationId xmlns:p14="http://schemas.microsoft.com/office/powerpoint/2010/main" val="119148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5323E-49B8-0DA0-9D2C-1E21082F6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About Me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2D1DA73-E230-DEF9-5234-1B68C3A4FB6E}"/>
              </a:ext>
            </a:extLst>
          </p:cNvPr>
          <p:cNvGrpSpPr/>
          <p:nvPr/>
        </p:nvGrpSpPr>
        <p:grpSpPr>
          <a:xfrm>
            <a:off x="1227115" y="3695187"/>
            <a:ext cx="10023659" cy="185775"/>
            <a:chOff x="1079770" y="4912468"/>
            <a:chExt cx="9105096" cy="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9C8DA2B-D15F-95AB-FE4F-30E36C481952}"/>
                </a:ext>
              </a:extLst>
            </p:cNvPr>
            <p:cNvCxnSpPr>
              <a:cxnSpLocks/>
            </p:cNvCxnSpPr>
            <p:nvPr/>
          </p:nvCxnSpPr>
          <p:spPr>
            <a:xfrm>
              <a:off x="1079770" y="4912468"/>
              <a:ext cx="700392" cy="0"/>
            </a:xfrm>
            <a:prstGeom prst="line">
              <a:avLst/>
            </a:prstGeom>
            <a:ln>
              <a:headEnd type="diamond"/>
              <a:tailEnd type="diamon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B6E6849-F875-AECF-3C7E-8F10C94A75CF}"/>
                </a:ext>
              </a:extLst>
            </p:cNvPr>
            <p:cNvCxnSpPr>
              <a:cxnSpLocks/>
            </p:cNvCxnSpPr>
            <p:nvPr/>
          </p:nvCxnSpPr>
          <p:spPr>
            <a:xfrm>
              <a:off x="1780162" y="4912468"/>
              <a:ext cx="700392" cy="0"/>
            </a:xfrm>
            <a:prstGeom prst="line">
              <a:avLst/>
            </a:prstGeom>
            <a:ln>
              <a:headEnd type="diamond"/>
              <a:tailEnd type="diamon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2CD43D0-D3E2-5B76-D37D-41BF2B146F5E}"/>
                </a:ext>
              </a:extLst>
            </p:cNvPr>
            <p:cNvCxnSpPr>
              <a:cxnSpLocks/>
            </p:cNvCxnSpPr>
            <p:nvPr/>
          </p:nvCxnSpPr>
          <p:spPr>
            <a:xfrm>
              <a:off x="2480554" y="4912468"/>
              <a:ext cx="700392" cy="0"/>
            </a:xfrm>
            <a:prstGeom prst="line">
              <a:avLst/>
            </a:prstGeom>
            <a:ln>
              <a:headEnd type="diamond"/>
              <a:tailEnd type="diamon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6E3A298-833F-02FC-08B2-E81B58246053}"/>
                </a:ext>
              </a:extLst>
            </p:cNvPr>
            <p:cNvCxnSpPr>
              <a:cxnSpLocks/>
            </p:cNvCxnSpPr>
            <p:nvPr/>
          </p:nvCxnSpPr>
          <p:spPr>
            <a:xfrm>
              <a:off x="3180946" y="4912468"/>
              <a:ext cx="700392" cy="0"/>
            </a:xfrm>
            <a:prstGeom prst="line">
              <a:avLst/>
            </a:prstGeom>
            <a:ln>
              <a:headEnd type="diamond"/>
              <a:tailEnd type="diamon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2C12523-FBC3-60DA-53C2-EAD8266FC995}"/>
                </a:ext>
              </a:extLst>
            </p:cNvPr>
            <p:cNvCxnSpPr>
              <a:cxnSpLocks/>
            </p:cNvCxnSpPr>
            <p:nvPr/>
          </p:nvCxnSpPr>
          <p:spPr>
            <a:xfrm>
              <a:off x="3881338" y="4912468"/>
              <a:ext cx="700392" cy="0"/>
            </a:xfrm>
            <a:prstGeom prst="line">
              <a:avLst/>
            </a:prstGeom>
            <a:ln>
              <a:headEnd type="diamond"/>
              <a:tailEnd type="diamon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55C7996-2625-A961-8595-66A19FAB9ADF}"/>
                </a:ext>
              </a:extLst>
            </p:cNvPr>
            <p:cNvCxnSpPr>
              <a:cxnSpLocks/>
            </p:cNvCxnSpPr>
            <p:nvPr/>
          </p:nvCxnSpPr>
          <p:spPr>
            <a:xfrm>
              <a:off x="4581730" y="4912468"/>
              <a:ext cx="700392" cy="0"/>
            </a:xfrm>
            <a:prstGeom prst="line">
              <a:avLst/>
            </a:prstGeom>
            <a:ln>
              <a:headEnd type="diamond"/>
              <a:tailEnd type="diamon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005E1AB-2129-C3B3-296C-6B0DBEA287EE}"/>
                </a:ext>
              </a:extLst>
            </p:cNvPr>
            <p:cNvCxnSpPr>
              <a:cxnSpLocks/>
            </p:cNvCxnSpPr>
            <p:nvPr/>
          </p:nvCxnSpPr>
          <p:spPr>
            <a:xfrm>
              <a:off x="5282122" y="4912468"/>
              <a:ext cx="700392" cy="0"/>
            </a:xfrm>
            <a:prstGeom prst="line">
              <a:avLst/>
            </a:prstGeom>
            <a:ln>
              <a:headEnd type="diamond"/>
              <a:tailEnd type="diamon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4D8F8CD-BC56-27DE-45B5-E4049F0B0B2C}"/>
                </a:ext>
              </a:extLst>
            </p:cNvPr>
            <p:cNvCxnSpPr>
              <a:cxnSpLocks/>
            </p:cNvCxnSpPr>
            <p:nvPr/>
          </p:nvCxnSpPr>
          <p:spPr>
            <a:xfrm>
              <a:off x="5982514" y="4912468"/>
              <a:ext cx="700392" cy="0"/>
            </a:xfrm>
            <a:prstGeom prst="line">
              <a:avLst/>
            </a:prstGeom>
            <a:ln>
              <a:headEnd type="diamond"/>
              <a:tailEnd type="diamon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4FECE66-D491-FEF6-2E6C-E3A9A3226334}"/>
                </a:ext>
              </a:extLst>
            </p:cNvPr>
            <p:cNvCxnSpPr>
              <a:cxnSpLocks/>
            </p:cNvCxnSpPr>
            <p:nvPr/>
          </p:nvCxnSpPr>
          <p:spPr>
            <a:xfrm>
              <a:off x="6682906" y="4912468"/>
              <a:ext cx="700392" cy="0"/>
            </a:xfrm>
            <a:prstGeom prst="line">
              <a:avLst/>
            </a:prstGeom>
            <a:ln>
              <a:headEnd type="diamond"/>
              <a:tailEnd type="diamon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F710182-4FC5-8A1F-1274-932B11F11BEF}"/>
                </a:ext>
              </a:extLst>
            </p:cNvPr>
            <p:cNvCxnSpPr>
              <a:cxnSpLocks/>
            </p:cNvCxnSpPr>
            <p:nvPr/>
          </p:nvCxnSpPr>
          <p:spPr>
            <a:xfrm>
              <a:off x="7383298" y="4912468"/>
              <a:ext cx="700392" cy="0"/>
            </a:xfrm>
            <a:prstGeom prst="line">
              <a:avLst/>
            </a:prstGeom>
            <a:ln>
              <a:headEnd type="diamond"/>
              <a:tailEnd type="diamon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E7FCA3E-D0E3-C66F-BD43-45909E2C80F8}"/>
                </a:ext>
              </a:extLst>
            </p:cNvPr>
            <p:cNvCxnSpPr>
              <a:cxnSpLocks/>
            </p:cNvCxnSpPr>
            <p:nvPr/>
          </p:nvCxnSpPr>
          <p:spPr>
            <a:xfrm>
              <a:off x="8083690" y="4912468"/>
              <a:ext cx="700392" cy="0"/>
            </a:xfrm>
            <a:prstGeom prst="line">
              <a:avLst/>
            </a:prstGeom>
            <a:ln>
              <a:headEnd type="diamond"/>
              <a:tailEnd type="diamon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91CCCBA-DC4E-429D-A701-C352406F759B}"/>
                </a:ext>
              </a:extLst>
            </p:cNvPr>
            <p:cNvCxnSpPr>
              <a:cxnSpLocks/>
            </p:cNvCxnSpPr>
            <p:nvPr/>
          </p:nvCxnSpPr>
          <p:spPr>
            <a:xfrm>
              <a:off x="8784082" y="4912468"/>
              <a:ext cx="700392" cy="0"/>
            </a:xfrm>
            <a:prstGeom prst="line">
              <a:avLst/>
            </a:prstGeom>
            <a:ln>
              <a:headEnd type="diamond"/>
              <a:tailEnd type="diamon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F183537-9EA6-069B-996B-CCA7D118CBE2}"/>
                </a:ext>
              </a:extLst>
            </p:cNvPr>
            <p:cNvCxnSpPr>
              <a:cxnSpLocks/>
            </p:cNvCxnSpPr>
            <p:nvPr/>
          </p:nvCxnSpPr>
          <p:spPr>
            <a:xfrm>
              <a:off x="9484474" y="4912468"/>
              <a:ext cx="700392" cy="0"/>
            </a:xfrm>
            <a:prstGeom prst="line">
              <a:avLst/>
            </a:prstGeom>
            <a:ln>
              <a:headEnd type="diamond"/>
              <a:tailEnd type="diamon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A2B6C50-F8CB-DD79-2C2C-CB4BFB945755}"/>
              </a:ext>
            </a:extLst>
          </p:cNvPr>
          <p:cNvSpPr txBox="1"/>
          <p:nvPr/>
        </p:nvSpPr>
        <p:spPr>
          <a:xfrm>
            <a:off x="538291" y="3510521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2012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F5CA34-1326-C065-F1BA-F7953B78B7EC}"/>
              </a:ext>
            </a:extLst>
          </p:cNvPr>
          <p:cNvSpPr txBox="1"/>
          <p:nvPr/>
        </p:nvSpPr>
        <p:spPr>
          <a:xfrm>
            <a:off x="11259577" y="3510521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2025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F4B8B8C-6E3A-63A4-C85E-0F165E76B342}"/>
              </a:ext>
            </a:extLst>
          </p:cNvPr>
          <p:cNvSpPr txBox="1"/>
          <p:nvPr/>
        </p:nvSpPr>
        <p:spPr>
          <a:xfrm>
            <a:off x="147347" y="3918770"/>
            <a:ext cx="2240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>
                <a:solidFill>
                  <a:schemeClr val="accent6"/>
                </a:solidFill>
              </a:rPr>
              <a:t>Mechanical Engineering (MEng)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3859CC-4A5F-BE9B-B1B9-AD37EE89AFC2}"/>
              </a:ext>
            </a:extLst>
          </p:cNvPr>
          <p:cNvSpPr txBox="1"/>
          <p:nvPr/>
        </p:nvSpPr>
        <p:spPr>
          <a:xfrm>
            <a:off x="1020319" y="2986064"/>
            <a:ext cx="168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>
                <a:solidFill>
                  <a:schemeClr val="accent6"/>
                </a:solidFill>
              </a:rPr>
              <a:t>Joined STFC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19DFE00-642A-2763-D6C0-02614AF87C87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1686051" y="3355396"/>
            <a:ext cx="175718" cy="339791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8398107-2177-1B6E-6887-25095C717034}"/>
              </a:ext>
            </a:extLst>
          </p:cNvPr>
          <p:cNvSpPr txBox="1"/>
          <p:nvPr/>
        </p:nvSpPr>
        <p:spPr>
          <a:xfrm>
            <a:off x="2360415" y="4072692"/>
            <a:ext cx="1944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>
                <a:solidFill>
                  <a:schemeClr val="accent6"/>
                </a:solidFill>
              </a:rPr>
              <a:t>Placement </a:t>
            </a:r>
            <a:r>
              <a:rPr lang="en-GB" i="1" dirty="0" err="1">
                <a:solidFill>
                  <a:schemeClr val="accent6"/>
                </a:solidFill>
              </a:rPr>
              <a:t>DESY</a:t>
            </a:r>
            <a:r>
              <a:rPr lang="en-GB" i="1" dirty="0">
                <a:solidFill>
                  <a:schemeClr val="accent6"/>
                </a:solidFill>
              </a:rPr>
              <a:t> </a:t>
            </a:r>
            <a:r>
              <a:rPr lang="en-GB" i="1" dirty="0" err="1">
                <a:solidFill>
                  <a:schemeClr val="accent6"/>
                </a:solidFill>
              </a:rPr>
              <a:t>Zeuthen</a:t>
            </a:r>
            <a:endParaRPr lang="en-GB" i="1" dirty="0">
              <a:solidFill>
                <a:schemeClr val="accent6"/>
              </a:solidFill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184C279-2D63-9D92-675D-5E567BBD47F9}"/>
              </a:ext>
            </a:extLst>
          </p:cNvPr>
          <p:cNvCxnSpPr>
            <a:cxnSpLocks/>
            <a:stCxn id="30" idx="0"/>
          </p:cNvCxnSpPr>
          <p:nvPr/>
        </p:nvCxnSpPr>
        <p:spPr>
          <a:xfrm flipH="1" flipV="1">
            <a:off x="3240735" y="3695187"/>
            <a:ext cx="91923" cy="377505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3D8F58C0-C5A7-CA6E-2EB2-AA7441F32E45}"/>
              </a:ext>
            </a:extLst>
          </p:cNvPr>
          <p:cNvSpPr txBox="1"/>
          <p:nvPr/>
        </p:nvSpPr>
        <p:spPr>
          <a:xfrm>
            <a:off x="4716651" y="4058296"/>
            <a:ext cx="1944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>
                <a:solidFill>
                  <a:schemeClr val="accent6"/>
                </a:solidFill>
              </a:rPr>
              <a:t>CEng </a:t>
            </a:r>
          </a:p>
          <a:p>
            <a:pPr algn="ctr"/>
            <a:r>
              <a:rPr lang="en-GB" i="1" dirty="0">
                <a:solidFill>
                  <a:schemeClr val="accent6"/>
                </a:solidFill>
              </a:rPr>
              <a:t>IMechE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32156FC-46E7-FF02-E9A3-3E96ACD945EC}"/>
              </a:ext>
            </a:extLst>
          </p:cNvPr>
          <p:cNvCxnSpPr>
            <a:cxnSpLocks/>
            <a:stCxn id="38" idx="0"/>
          </p:cNvCxnSpPr>
          <p:nvPr/>
        </p:nvCxnSpPr>
        <p:spPr>
          <a:xfrm flipH="1" flipV="1">
            <a:off x="5681401" y="3695187"/>
            <a:ext cx="7493" cy="363109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CB99FFD3-CAE8-C483-89C2-6B455F6E0237}"/>
              </a:ext>
            </a:extLst>
          </p:cNvPr>
          <p:cNvSpPr txBox="1"/>
          <p:nvPr/>
        </p:nvSpPr>
        <p:spPr>
          <a:xfrm>
            <a:off x="3323046" y="2812219"/>
            <a:ext cx="1308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>
                <a:solidFill>
                  <a:schemeClr val="accent6"/>
                </a:solidFill>
              </a:rPr>
              <a:t>Placement CERN 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B4D50C89-3A2B-4BEB-1ABE-7354A16F3790}"/>
              </a:ext>
            </a:extLst>
          </p:cNvPr>
          <p:cNvCxnSpPr>
            <a:cxnSpLocks/>
            <a:stCxn id="40" idx="2"/>
          </p:cNvCxnSpPr>
          <p:nvPr/>
        </p:nvCxnSpPr>
        <p:spPr>
          <a:xfrm>
            <a:off x="3977261" y="3458550"/>
            <a:ext cx="0" cy="232731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43" name="Picture 2">
            <a:extLst>
              <a:ext uri="{FF2B5EF4-FFF2-40B4-BE49-F238E27FC236}">
                <a16:creationId xmlns:a16="http://schemas.microsoft.com/office/drawing/2014/main" id="{6FDE04DC-0F00-F8FE-A108-6644D8823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924" y="4646613"/>
            <a:ext cx="854971" cy="854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3F6997F-9DD0-4BA6-BAD1-BEFF7AF553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02" b="26301"/>
          <a:stretch/>
        </p:blipFill>
        <p:spPr bwMode="auto">
          <a:xfrm>
            <a:off x="384534" y="4528442"/>
            <a:ext cx="1703474" cy="520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06146B2-AD8C-2C2E-6B62-85F120FD3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507" y="2539425"/>
            <a:ext cx="1946523" cy="439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2B5AB001-796C-5740-AEFA-6660D8B66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729" y="2243565"/>
            <a:ext cx="703001" cy="692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88FBF199-AFE4-8237-2D8C-2EB28E15AF38}"/>
              </a:ext>
            </a:extLst>
          </p:cNvPr>
          <p:cNvSpPr txBox="1"/>
          <p:nvPr/>
        </p:nvSpPr>
        <p:spPr>
          <a:xfrm>
            <a:off x="4817490" y="2952634"/>
            <a:ext cx="1308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 err="1">
                <a:solidFill>
                  <a:schemeClr val="accent6"/>
                </a:solidFill>
              </a:rPr>
              <a:t>APM</a:t>
            </a:r>
            <a:r>
              <a:rPr lang="en-GB" i="1" dirty="0">
                <a:solidFill>
                  <a:schemeClr val="accent6"/>
                </a:solidFill>
              </a:rPr>
              <a:t> PMQ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BDF230B-20A1-D3C4-3838-7B32A6DACA50}"/>
              </a:ext>
            </a:extLst>
          </p:cNvPr>
          <p:cNvCxnSpPr>
            <a:cxnSpLocks/>
            <a:stCxn id="44" idx="2"/>
          </p:cNvCxnSpPr>
          <p:nvPr/>
        </p:nvCxnSpPr>
        <p:spPr>
          <a:xfrm flipH="1">
            <a:off x="5471704" y="3321966"/>
            <a:ext cx="1" cy="363108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034" name="Picture 10">
            <a:extLst>
              <a:ext uri="{FF2B5EF4-FFF2-40B4-BE49-F238E27FC236}">
                <a16:creationId xmlns:a16="http://schemas.microsoft.com/office/drawing/2014/main" id="{4042CCAA-CD95-D10D-A9AD-F3BB83EFB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032" y="4628657"/>
            <a:ext cx="1263906" cy="1018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8F7B796C-0616-A3F3-12AB-8DC45870F5F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0486" r="21046"/>
          <a:stretch/>
        </p:blipFill>
        <p:spPr>
          <a:xfrm>
            <a:off x="5009344" y="2160202"/>
            <a:ext cx="924719" cy="828446"/>
          </a:xfrm>
          <a:prstGeom prst="rect">
            <a:avLst/>
          </a:prstGeom>
        </p:spPr>
      </p:pic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86D78ED7-56D6-14AA-3910-019C4C8125C6}"/>
              </a:ext>
            </a:extLst>
          </p:cNvPr>
          <p:cNvCxnSpPr>
            <a:cxnSpLocks/>
            <a:stCxn id="54" idx="2"/>
          </p:cNvCxnSpPr>
          <p:nvPr/>
        </p:nvCxnSpPr>
        <p:spPr>
          <a:xfrm flipH="1">
            <a:off x="7169958" y="3136106"/>
            <a:ext cx="255563" cy="546102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C7E1383-0607-7428-B14B-B1173C3C725C}"/>
              </a:ext>
            </a:extLst>
          </p:cNvPr>
          <p:cNvGrpSpPr/>
          <p:nvPr/>
        </p:nvGrpSpPr>
        <p:grpSpPr>
          <a:xfrm>
            <a:off x="6879208" y="4112542"/>
            <a:ext cx="4116828" cy="2650761"/>
            <a:chOff x="6879208" y="4112542"/>
            <a:chExt cx="4116828" cy="2650761"/>
          </a:xfrm>
        </p:grpSpPr>
        <p:pic>
          <p:nvPicPr>
            <p:cNvPr id="7" name="Picture 6" descr="A group of men standing next to a machine&#10;&#10;Description automatically generated">
              <a:extLst>
                <a:ext uri="{FF2B5EF4-FFF2-40B4-BE49-F238E27FC236}">
                  <a16:creationId xmlns:a16="http://schemas.microsoft.com/office/drawing/2014/main" id="{2DA30135-D99E-7ADD-0B9C-BD69E084A33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9208" y="4447586"/>
              <a:ext cx="4116828" cy="2315717"/>
            </a:xfrm>
            <a:prstGeom prst="round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11AF238-DB6C-D3D5-2A98-97A2980F6540}"/>
                </a:ext>
              </a:extLst>
            </p:cNvPr>
            <p:cNvSpPr txBox="1"/>
            <p:nvPr/>
          </p:nvSpPr>
          <p:spPr>
            <a:xfrm>
              <a:off x="7609113" y="4112542"/>
              <a:ext cx="26658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i="1" dirty="0">
                  <a:solidFill>
                    <a:schemeClr val="accent6"/>
                  </a:solidFill>
                </a:rPr>
                <a:t>RFD-SPS Cryomodule</a:t>
              </a:r>
            </a:p>
          </p:txBody>
        </p:sp>
      </p:grp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336F866F-9D0F-B215-7964-1648AAB210D8}"/>
              </a:ext>
            </a:extLst>
          </p:cNvPr>
          <p:cNvCxnSpPr>
            <a:cxnSpLocks/>
          </p:cNvCxnSpPr>
          <p:nvPr/>
        </p:nvCxnSpPr>
        <p:spPr>
          <a:xfrm flipV="1">
            <a:off x="10002875" y="3718663"/>
            <a:ext cx="195757" cy="393879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35148E9-61ED-E3F6-FDAB-32D39565F81C}"/>
              </a:ext>
            </a:extLst>
          </p:cNvPr>
          <p:cNvCxnSpPr>
            <a:cxnSpLocks/>
          </p:cNvCxnSpPr>
          <p:nvPr/>
        </p:nvCxnSpPr>
        <p:spPr>
          <a:xfrm flipH="1" flipV="1">
            <a:off x="1099457" y="3844795"/>
            <a:ext cx="167946" cy="213501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oval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FF9DB6-BF1B-0CAD-D034-D81B743B6E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1963" y="816653"/>
            <a:ext cx="6046774" cy="1360741"/>
          </a:xfrm>
          <a:noFill/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1800" dirty="0"/>
              <a:t>Project &amp; Mechanical Engineer</a:t>
            </a:r>
          </a:p>
          <a:p>
            <a:pPr>
              <a:lnSpc>
                <a:spcPct val="150000"/>
              </a:lnSpc>
            </a:pPr>
            <a:r>
              <a:rPr lang="en-GB" sz="1800" dirty="0"/>
              <a:t>WP-Lead UK Crab Cavity Cryomodules for Hi Lumi LHC</a:t>
            </a:r>
          </a:p>
          <a:p>
            <a:pPr>
              <a:lnSpc>
                <a:spcPct val="150000"/>
              </a:lnSpc>
            </a:pPr>
            <a:r>
              <a:rPr lang="en-GB" sz="1800" dirty="0">
                <a:sym typeface="Wingdings" panose="05000000000000000000" pitchFamily="2" charset="2"/>
              </a:rPr>
              <a:t>WP-Lead EIC – UK Accelerators</a:t>
            </a:r>
            <a:endParaRPr lang="en-GB" sz="1800" dirty="0"/>
          </a:p>
        </p:txBody>
      </p:sp>
      <p:grpSp>
        <p:nvGrpSpPr>
          <p:cNvPr id="1036" name="Group 1035">
            <a:extLst>
              <a:ext uri="{FF2B5EF4-FFF2-40B4-BE49-F238E27FC236}">
                <a16:creationId xmlns:a16="http://schemas.microsoft.com/office/drawing/2014/main" id="{40A2C049-364B-6099-CF4A-E8C641A07DC6}"/>
              </a:ext>
            </a:extLst>
          </p:cNvPr>
          <p:cNvGrpSpPr/>
          <p:nvPr/>
        </p:nvGrpSpPr>
        <p:grpSpPr>
          <a:xfrm>
            <a:off x="5980385" y="999532"/>
            <a:ext cx="2863311" cy="2136574"/>
            <a:chOff x="6624470" y="87422"/>
            <a:chExt cx="3734206" cy="2786427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4B380826-DE0B-A201-FBB1-573458CA5597}"/>
                </a:ext>
              </a:extLst>
            </p:cNvPr>
            <p:cNvGrpSpPr/>
            <p:nvPr/>
          </p:nvGrpSpPr>
          <p:grpSpPr>
            <a:xfrm>
              <a:off x="6624470" y="87422"/>
              <a:ext cx="3734206" cy="2314282"/>
              <a:chOff x="7065638" y="130338"/>
              <a:chExt cx="4991378" cy="3093417"/>
            </a:xfrm>
          </p:grpSpPr>
          <p:pic>
            <p:nvPicPr>
              <p:cNvPr id="51" name="Picture 2" descr="IMG-20180125-WA0000">
                <a:extLst>
                  <a:ext uri="{FF2B5EF4-FFF2-40B4-BE49-F238E27FC236}">
                    <a16:creationId xmlns:a16="http://schemas.microsoft.com/office/drawing/2014/main" id="{62AB5F55-DE16-0D8B-90B2-0655E171F7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harpenSoften amount="25000"/>
                        </a14:imgEffect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8451" t="23536"/>
              <a:stretch/>
            </p:blipFill>
            <p:spPr bwMode="auto">
              <a:xfrm>
                <a:off x="7065638" y="130338"/>
                <a:ext cx="4991378" cy="3093417"/>
              </a:xfrm>
              <a:prstGeom prst="round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2" name="Picture 7">
                <a:extLst>
                  <a:ext uri="{FF2B5EF4-FFF2-40B4-BE49-F238E27FC236}">
                    <a16:creationId xmlns:a16="http://schemas.microsoft.com/office/drawing/2014/main" id="{B9C1B004-9A75-DB08-6A86-FFD2E3D09C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1372"/>
              <a:stretch/>
            </p:blipFill>
            <p:spPr bwMode="auto">
              <a:xfrm rot="21426596">
                <a:off x="10246307" y="1820632"/>
                <a:ext cx="1542761" cy="1251836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03BFBEA-E103-E711-DCE2-9EC7DF3652B7}"/>
                </a:ext>
              </a:extLst>
            </p:cNvPr>
            <p:cNvSpPr txBox="1"/>
            <p:nvPr/>
          </p:nvSpPr>
          <p:spPr>
            <a:xfrm>
              <a:off x="6671343" y="2401703"/>
              <a:ext cx="3675622" cy="472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i="1" dirty="0">
                  <a:solidFill>
                    <a:schemeClr val="accent6"/>
                  </a:solidFill>
                </a:rPr>
                <a:t>DQW-SPS Cryomodule</a:t>
              </a:r>
            </a:p>
          </p:txBody>
        </p:sp>
      </p:grp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1F5E8E8-A23E-DD7B-0BF0-CDD429A3323C}"/>
              </a:ext>
            </a:extLst>
          </p:cNvPr>
          <p:cNvCxnSpPr>
            <a:cxnSpLocks/>
          </p:cNvCxnSpPr>
          <p:nvPr/>
        </p:nvCxnSpPr>
        <p:spPr>
          <a:xfrm>
            <a:off x="10662618" y="3239964"/>
            <a:ext cx="297427" cy="451317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12B9E331-3958-6C51-FC09-E72798894D9C}"/>
              </a:ext>
            </a:extLst>
          </p:cNvPr>
          <p:cNvSpPr txBox="1"/>
          <p:nvPr/>
        </p:nvSpPr>
        <p:spPr>
          <a:xfrm>
            <a:off x="9026590" y="2692390"/>
            <a:ext cx="3012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>
                <a:solidFill>
                  <a:schemeClr val="accent6"/>
                </a:solidFill>
              </a:rPr>
              <a:t>DQW-LHC Cavity String (1</a:t>
            </a:r>
            <a:r>
              <a:rPr lang="en-GB" i="1" baseline="30000" dirty="0">
                <a:solidFill>
                  <a:schemeClr val="accent6"/>
                </a:solidFill>
              </a:rPr>
              <a:t>st</a:t>
            </a:r>
            <a:r>
              <a:rPr lang="en-GB" i="1" dirty="0">
                <a:solidFill>
                  <a:schemeClr val="accent6"/>
                </a:solidFill>
              </a:rPr>
              <a:t> of 4)</a:t>
            </a:r>
          </a:p>
        </p:txBody>
      </p:sp>
      <p:pic>
        <p:nvPicPr>
          <p:cNvPr id="4" name="Picture 3" descr="A machine on a metal stand&#10;&#10;Description automatically generated">
            <a:extLst>
              <a:ext uri="{FF2B5EF4-FFF2-40B4-BE49-F238E27FC236}">
                <a16:creationId xmlns:a16="http://schemas.microsoft.com/office/drawing/2014/main" id="{60168A53-3BFC-C142-1C83-51351692304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873" y="929572"/>
            <a:ext cx="3055417" cy="1790572"/>
          </a:xfrm>
          <a:prstGeom prst="roundRect">
            <a:avLst>
              <a:gd name="adj" fmla="val 16119"/>
            </a:avLst>
          </a:prstGeom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4027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0B34ABEA-B4C2-90C0-827C-4CD6A5089286}"/>
              </a:ext>
            </a:extLst>
          </p:cNvPr>
          <p:cNvGrpSpPr/>
          <p:nvPr/>
        </p:nvGrpSpPr>
        <p:grpSpPr>
          <a:xfrm>
            <a:off x="528418" y="3880977"/>
            <a:ext cx="3718107" cy="2478194"/>
            <a:chOff x="528418" y="3880977"/>
            <a:chExt cx="3718107" cy="2478194"/>
          </a:xfrm>
        </p:grpSpPr>
        <p:pic>
          <p:nvPicPr>
            <p:cNvPr id="24" name="Picture 23" descr="A person in a factory&#10;&#10;Description automatically generated">
              <a:extLst>
                <a:ext uri="{FF2B5EF4-FFF2-40B4-BE49-F238E27FC236}">
                  <a16:creationId xmlns:a16="http://schemas.microsoft.com/office/drawing/2014/main" id="{FDA2B310-B1E7-9CCA-0679-5F4799F4C1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418" y="3880977"/>
              <a:ext cx="3718107" cy="247819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E0D02C7-3490-23B5-31F0-6397BE6E5E4A}"/>
                </a:ext>
              </a:extLst>
            </p:cNvPr>
            <p:cNvSpPr/>
            <p:nvPr/>
          </p:nvSpPr>
          <p:spPr>
            <a:xfrm>
              <a:off x="543224" y="5464846"/>
              <a:ext cx="3703301" cy="318024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CLARA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ECD2A04-74AB-661A-E5AA-B92D367BA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Daresbury Laboratory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C791A-41CC-43A9-3681-BAB2A17BD5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1963" y="930274"/>
            <a:ext cx="8247471" cy="25220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1800" dirty="0"/>
              <a:t>Accelerator Physics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1800" dirty="0"/>
              <a:t>Supercomputing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1800" dirty="0"/>
              <a:t>Nuclear Physics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1800" dirty="0"/>
              <a:t>Detector Systems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1800" dirty="0"/>
              <a:t>SRF Engineering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ACC899-FEF5-6A5F-ABD0-1172AF5FC19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7170" t="9511" r="54114"/>
          <a:stretch/>
        </p:blipFill>
        <p:spPr>
          <a:xfrm>
            <a:off x="9805614" y="0"/>
            <a:ext cx="2387758" cy="3138055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A959906-B300-A1CB-3223-DD8FEA3D66CA}"/>
              </a:ext>
            </a:extLst>
          </p:cNvPr>
          <p:cNvCxnSpPr>
            <a:cxnSpLocks/>
            <a:stCxn id="4" idx="3"/>
          </p:cNvCxnSpPr>
          <p:nvPr/>
        </p:nvCxnSpPr>
        <p:spPr>
          <a:xfrm flipV="1">
            <a:off x="8814371" y="1925233"/>
            <a:ext cx="2469579" cy="1527104"/>
          </a:xfrm>
          <a:prstGeom prst="straightConnector1">
            <a:avLst/>
          </a:prstGeom>
          <a:ln>
            <a:tailEnd type="diamon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F877E75-2A35-0B7B-2464-052E6A871564}"/>
              </a:ext>
            </a:extLst>
          </p:cNvPr>
          <p:cNvGrpSpPr/>
          <p:nvPr/>
        </p:nvGrpSpPr>
        <p:grpSpPr>
          <a:xfrm>
            <a:off x="5690972" y="106931"/>
            <a:ext cx="3876432" cy="1415870"/>
            <a:chOff x="4341092" y="813484"/>
            <a:chExt cx="4354105" cy="1590340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F0E5F6F6-AE82-18B9-1316-600701AB6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36207" b="36075"/>
            <a:stretch/>
          </p:blipFill>
          <p:spPr>
            <a:xfrm>
              <a:off x="4341092" y="814866"/>
              <a:ext cx="2613434" cy="156338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D17056C-4D2D-A376-A2D9-357C97E16D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8636"/>
            <a:stretch/>
          </p:blipFill>
          <p:spPr>
            <a:xfrm>
              <a:off x="6954526" y="813484"/>
              <a:ext cx="1740671" cy="159034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DC5A23E8-1368-AA61-1F2C-260CDB06646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8888" r="22018" b="18485"/>
          <a:stretch/>
        </p:blipFill>
        <p:spPr>
          <a:xfrm>
            <a:off x="8994356" y="3429000"/>
            <a:ext cx="2703944" cy="31714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8C66F57-8EF7-6E32-9552-EA9DB40F5C55}"/>
              </a:ext>
            </a:extLst>
          </p:cNvPr>
          <p:cNvSpPr/>
          <p:nvPr/>
        </p:nvSpPr>
        <p:spPr>
          <a:xfrm>
            <a:off x="8993422" y="5824330"/>
            <a:ext cx="2670160" cy="318024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SuRF Lab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ABB99B3-6730-2F43-8DB6-D2BB6449FE18}"/>
              </a:ext>
            </a:extLst>
          </p:cNvPr>
          <p:cNvSpPr/>
          <p:nvPr/>
        </p:nvSpPr>
        <p:spPr>
          <a:xfrm>
            <a:off x="5690972" y="975943"/>
            <a:ext cx="3876432" cy="259735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Engineering Technology Centre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23C538-4DAF-2888-39C4-E48325C72D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6095" y="1565507"/>
            <a:ext cx="5188276" cy="3773660"/>
          </a:xfrm>
          <a:prstGeom prst="rect">
            <a:avLst/>
          </a:prstGeom>
          <a:ln w="38100">
            <a:solidFill>
              <a:schemeClr val="accent6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22959BF-6FAB-BA7A-A4E2-EDD927B6E06F}"/>
              </a:ext>
            </a:extLst>
          </p:cNvPr>
          <p:cNvSpPr/>
          <p:nvPr/>
        </p:nvSpPr>
        <p:spPr>
          <a:xfrm>
            <a:off x="3175234" y="1891502"/>
            <a:ext cx="2613434" cy="31802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Technology Department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DA592CA-BCBA-2C2C-DEDA-9BA98C197409}"/>
              </a:ext>
            </a:extLst>
          </p:cNvPr>
          <p:cNvSpPr/>
          <p:nvPr/>
        </p:nvSpPr>
        <p:spPr>
          <a:xfrm>
            <a:off x="3223135" y="2965710"/>
            <a:ext cx="1792216" cy="31802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Hartree Centre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9384F48-8B19-7886-EC2C-41CB5B2AF7B4}"/>
              </a:ext>
            </a:extLst>
          </p:cNvPr>
          <p:cNvCxnSpPr>
            <a:cxnSpLocks/>
            <a:stCxn id="32" idx="1"/>
          </p:cNvCxnSpPr>
          <p:nvPr/>
        </p:nvCxnSpPr>
        <p:spPr>
          <a:xfrm flipH="1" flipV="1">
            <a:off x="7679149" y="3244102"/>
            <a:ext cx="1315207" cy="1770603"/>
          </a:xfrm>
          <a:prstGeom prst="straightConnector1">
            <a:avLst/>
          </a:prstGeom>
          <a:ln>
            <a:tailEnd type="diamon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C4349497-9D18-29BD-159C-B980CB992F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56429" y="3613898"/>
            <a:ext cx="1054703" cy="59696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Picture 16" descr="A blue logo with white text&#10;&#10;Description automatically generated">
            <a:extLst>
              <a:ext uri="{FF2B5EF4-FFF2-40B4-BE49-F238E27FC236}">
                <a16:creationId xmlns:a16="http://schemas.microsoft.com/office/drawing/2014/main" id="{40CC62D7-D380-780A-BB99-2805711FE4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916" y="4478075"/>
            <a:ext cx="1792216" cy="76970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40B874C-0900-6DFE-AB15-366720F3C21B}"/>
              </a:ext>
            </a:extLst>
          </p:cNvPr>
          <p:cNvCxnSpPr>
            <a:cxnSpLocks/>
            <a:stCxn id="2050" idx="0"/>
          </p:cNvCxnSpPr>
          <p:nvPr/>
        </p:nvCxnSpPr>
        <p:spPr>
          <a:xfrm flipV="1">
            <a:off x="5623744" y="3101795"/>
            <a:ext cx="1720458" cy="2121372"/>
          </a:xfrm>
          <a:prstGeom prst="straightConnector1">
            <a:avLst/>
          </a:prstGeom>
          <a:ln>
            <a:tailEnd type="diamon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5FF8E23-5F2A-1404-AC7C-332C7343CD91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4246525" y="3049687"/>
            <a:ext cx="2824231" cy="2574171"/>
          </a:xfrm>
          <a:prstGeom prst="straightConnector1">
            <a:avLst/>
          </a:prstGeom>
          <a:ln>
            <a:tailEnd type="diamon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61571C8-9ADF-8D70-AE2F-6F46542EF2A7}"/>
              </a:ext>
            </a:extLst>
          </p:cNvPr>
          <p:cNvCxnSpPr>
            <a:cxnSpLocks/>
            <a:stCxn id="22" idx="2"/>
          </p:cNvCxnSpPr>
          <p:nvPr/>
        </p:nvCxnSpPr>
        <p:spPr>
          <a:xfrm>
            <a:off x="7629188" y="1235678"/>
            <a:ext cx="0" cy="1371335"/>
          </a:xfrm>
          <a:prstGeom prst="straightConnector1">
            <a:avLst/>
          </a:prstGeom>
          <a:ln>
            <a:tailEnd type="diamon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36EDAC4D-0DFF-7A1F-62C7-FC01F545652D}"/>
              </a:ext>
            </a:extLst>
          </p:cNvPr>
          <p:cNvSpPr/>
          <p:nvPr/>
        </p:nvSpPr>
        <p:spPr>
          <a:xfrm>
            <a:off x="6613109" y="1844733"/>
            <a:ext cx="3073400" cy="5715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Accelerator Science &amp; Technology Centre (ASTEC)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B778C36-7297-3994-F458-D7659A68C06A}"/>
              </a:ext>
            </a:extLst>
          </p:cNvPr>
          <p:cNvSpPr/>
          <p:nvPr/>
        </p:nvSpPr>
        <p:spPr>
          <a:xfrm>
            <a:off x="3223135" y="4152438"/>
            <a:ext cx="2446253" cy="31802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Business &amp; Innovation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0349239-77F9-6C49-C247-360700697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846" y="5223167"/>
            <a:ext cx="2355795" cy="157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F86FF04-87D8-5441-91BF-E99711ED2217}"/>
              </a:ext>
            </a:extLst>
          </p:cNvPr>
          <p:cNvSpPr/>
          <p:nvPr/>
        </p:nvSpPr>
        <p:spPr>
          <a:xfrm>
            <a:off x="4433133" y="6098300"/>
            <a:ext cx="2355795" cy="318024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DUNE APAs</a:t>
            </a:r>
          </a:p>
        </p:txBody>
      </p:sp>
    </p:spTree>
    <p:extLst>
      <p:ext uri="{BB962C8B-B14F-4D97-AF65-F5344CB8AC3E}">
        <p14:creationId xmlns:p14="http://schemas.microsoft.com/office/powerpoint/2010/main" val="2409888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2F8A3A7A-42A5-678C-6A46-EDA745005C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45" r="17890"/>
          <a:stretch/>
        </p:blipFill>
        <p:spPr>
          <a:xfrm>
            <a:off x="2988207" y="2491825"/>
            <a:ext cx="1077109" cy="25213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900FF7-B840-F32B-58D9-4D622BBCA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GB" dirty="0"/>
              <a:t>Daresbury Lab - SRF Roadmap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8B849E-5643-90D1-4C38-FFB9744AC0F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r>
              <a:rPr lang="en-GB" dirty="0"/>
              <a:t> 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E824E3-BF46-71B1-16D2-FFD001BC970B}"/>
              </a:ext>
            </a:extLst>
          </p:cNvPr>
          <p:cNvSpPr/>
          <p:nvPr/>
        </p:nvSpPr>
        <p:spPr>
          <a:xfrm>
            <a:off x="521904" y="5134093"/>
            <a:ext cx="10241413" cy="108509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numCol="3" rtlCol="0" anchor="ctr"/>
          <a:lstStyle/>
          <a:p>
            <a:r>
              <a:rPr lang="en-GB" b="1" dirty="0">
                <a:solidFill>
                  <a:schemeClr val="tx1"/>
                </a:solidFill>
              </a:rPr>
              <a:t>DL SRF CAPABILITIES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/>
              <a:t>Vacuum vessels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/>
              <a:t>Cryogenic engineering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/>
              <a:t>Thermal screens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/>
              <a:t>Magnetic shielding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GB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GB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/>
              <a:t>MLI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/>
              <a:t>Cavity procurement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/>
              <a:t>Cavity testing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/>
              <a:t>High Pressure Rinse (HPR)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Cavity mech design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Coupler mech design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Tuner design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Cryomodule testing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FBDEBF3-1DD3-1156-2746-2F1413C27E98}"/>
              </a:ext>
            </a:extLst>
          </p:cNvPr>
          <p:cNvGrpSpPr/>
          <p:nvPr/>
        </p:nvGrpSpPr>
        <p:grpSpPr>
          <a:xfrm>
            <a:off x="152028" y="1087147"/>
            <a:ext cx="2860015" cy="1495992"/>
            <a:chOff x="175429" y="936698"/>
            <a:chExt cx="2860015" cy="1495992"/>
          </a:xfrm>
        </p:grpSpPr>
        <p:pic>
          <p:nvPicPr>
            <p:cNvPr id="11" name="Picture 4" descr="DQW-Cryomodule 02">
              <a:extLst>
                <a:ext uri="{FF2B5EF4-FFF2-40B4-BE49-F238E27FC236}">
                  <a16:creationId xmlns:a16="http://schemas.microsoft.com/office/drawing/2014/main" id="{9089BB2B-5C37-69C7-868B-F13A8DC20F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046" y="936698"/>
              <a:ext cx="2659466" cy="14959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4617B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1A0BFF44-99B9-BCDD-EC72-B302A88FE651}"/>
                </a:ext>
              </a:extLst>
            </p:cNvPr>
            <p:cNvSpPr/>
            <p:nvPr/>
          </p:nvSpPr>
          <p:spPr>
            <a:xfrm>
              <a:off x="175429" y="1984947"/>
              <a:ext cx="2860015" cy="297255"/>
            </a:xfrm>
            <a:prstGeom prst="chevron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DQW SPS Cryomodule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4A374A7-D5A9-86BA-E314-4BD5F27C75CA}"/>
              </a:ext>
            </a:extLst>
          </p:cNvPr>
          <p:cNvGrpSpPr/>
          <p:nvPr/>
        </p:nvGrpSpPr>
        <p:grpSpPr>
          <a:xfrm>
            <a:off x="3359160" y="1201518"/>
            <a:ext cx="2787678" cy="1435573"/>
            <a:chOff x="3366254" y="1072772"/>
            <a:chExt cx="2787678" cy="1435573"/>
          </a:xfrm>
        </p:grpSpPr>
        <p:pic>
          <p:nvPicPr>
            <p:cNvPr id="19" name="Picture 2" descr="Cryom06.jpg">
              <a:extLst>
                <a:ext uri="{FF2B5EF4-FFF2-40B4-BE49-F238E27FC236}">
                  <a16:creationId xmlns:a16="http://schemas.microsoft.com/office/drawing/2014/main" id="{90537B39-A262-91D1-BF48-5738849525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9192" y="1072772"/>
              <a:ext cx="2522236" cy="14355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Arrow: Chevron 22">
              <a:extLst>
                <a:ext uri="{FF2B5EF4-FFF2-40B4-BE49-F238E27FC236}">
                  <a16:creationId xmlns:a16="http://schemas.microsoft.com/office/drawing/2014/main" id="{B38D0046-F300-8A46-1CA1-0BE52DC3D9DF}"/>
                </a:ext>
              </a:extLst>
            </p:cNvPr>
            <p:cNvSpPr/>
            <p:nvPr/>
          </p:nvSpPr>
          <p:spPr>
            <a:xfrm>
              <a:off x="3366254" y="2003077"/>
              <a:ext cx="2787678" cy="297256"/>
            </a:xfrm>
            <a:prstGeom prst="chevron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RFD SPS Cryomodule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49E82FD-69B8-7016-BBC4-7AAD41404D56}"/>
              </a:ext>
            </a:extLst>
          </p:cNvPr>
          <p:cNvGrpSpPr/>
          <p:nvPr/>
        </p:nvGrpSpPr>
        <p:grpSpPr>
          <a:xfrm>
            <a:off x="6359504" y="1225967"/>
            <a:ext cx="2980104" cy="1427329"/>
            <a:chOff x="6170397" y="2121169"/>
            <a:chExt cx="2980104" cy="1427329"/>
          </a:xfrm>
        </p:grpSpPr>
        <p:pic>
          <p:nvPicPr>
            <p:cNvPr id="21" name="Content Placeholder 10">
              <a:extLst>
                <a:ext uri="{FF2B5EF4-FFF2-40B4-BE49-F238E27FC236}">
                  <a16:creationId xmlns:a16="http://schemas.microsoft.com/office/drawing/2014/main" id="{BA54F4C8-BEB9-56BD-8907-5C4B569207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5831" y="2121169"/>
              <a:ext cx="2507572" cy="1427329"/>
            </a:xfrm>
            <a:prstGeom prst="rect">
              <a:avLst/>
            </a:prstGeom>
          </p:spPr>
        </p:pic>
        <p:sp>
          <p:nvSpPr>
            <p:cNvPr id="25" name="Arrow: Chevron 24">
              <a:extLst>
                <a:ext uri="{FF2B5EF4-FFF2-40B4-BE49-F238E27FC236}">
                  <a16:creationId xmlns:a16="http://schemas.microsoft.com/office/drawing/2014/main" id="{1713DE18-824B-2452-2E54-B2A38834256A}"/>
                </a:ext>
              </a:extLst>
            </p:cNvPr>
            <p:cNvSpPr/>
            <p:nvPr/>
          </p:nvSpPr>
          <p:spPr>
            <a:xfrm>
              <a:off x="6170397" y="3035195"/>
              <a:ext cx="2980104" cy="287038"/>
            </a:xfrm>
            <a:prstGeom prst="chevron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DQW LHC Cryomodules</a:t>
              </a:r>
            </a:p>
          </p:txBody>
        </p:sp>
      </p:grpSp>
      <p:sp>
        <p:nvSpPr>
          <p:cNvPr id="33" name="Arrow: Chevron 32">
            <a:extLst>
              <a:ext uri="{FF2B5EF4-FFF2-40B4-BE49-F238E27FC236}">
                <a16:creationId xmlns:a16="http://schemas.microsoft.com/office/drawing/2014/main" id="{60B07495-9659-4D01-E50E-74C85E0143BB}"/>
              </a:ext>
            </a:extLst>
          </p:cNvPr>
          <p:cNvSpPr/>
          <p:nvPr/>
        </p:nvSpPr>
        <p:spPr>
          <a:xfrm>
            <a:off x="311726" y="867667"/>
            <a:ext cx="9027882" cy="297255"/>
          </a:xfrm>
          <a:prstGeom prst="chevron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 LUMI CRAB CAVITIES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C03709E-B5BE-FF8E-AB2C-DFD220BC9F6A}"/>
              </a:ext>
            </a:extLst>
          </p:cNvPr>
          <p:cNvGrpSpPr/>
          <p:nvPr/>
        </p:nvGrpSpPr>
        <p:grpSpPr>
          <a:xfrm>
            <a:off x="72735" y="3092543"/>
            <a:ext cx="2634745" cy="1345312"/>
            <a:chOff x="72735" y="3092543"/>
            <a:chExt cx="2634745" cy="1345312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A4729C70-D8C5-ED3A-0A9D-562F7EBD86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1" t="18666" r="18573" b="11672"/>
            <a:stretch/>
          </p:blipFill>
          <p:spPr>
            <a:xfrm>
              <a:off x="375447" y="3092543"/>
              <a:ext cx="1992950" cy="1319875"/>
            </a:xfrm>
            <a:prstGeom prst="rect">
              <a:avLst/>
            </a:prstGeom>
          </p:spPr>
        </p:pic>
        <p:sp>
          <p:nvSpPr>
            <p:cNvPr id="35" name="Arrow: Chevron 34">
              <a:extLst>
                <a:ext uri="{FF2B5EF4-FFF2-40B4-BE49-F238E27FC236}">
                  <a16:creationId xmlns:a16="http://schemas.microsoft.com/office/drawing/2014/main" id="{F4C9945A-541F-4257-5EAA-5CE89104C2ED}"/>
                </a:ext>
              </a:extLst>
            </p:cNvPr>
            <p:cNvSpPr/>
            <p:nvPr/>
          </p:nvSpPr>
          <p:spPr>
            <a:xfrm>
              <a:off x="72735" y="4140600"/>
              <a:ext cx="2634745" cy="297255"/>
            </a:xfrm>
            <a:prstGeom prst="chevron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</a:rPr>
                <a:t>H</a:t>
              </a:r>
              <a:r>
                <a:rPr lang="el-GR" sz="1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</a:rPr>
                <a:t>β</a:t>
              </a:r>
              <a:r>
                <a:rPr lang="en-GB" sz="1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</a:rPr>
                <a:t> Cavity Procureme</a:t>
              </a:r>
              <a:r>
                <a:rPr lang="en-GB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</a:rPr>
                <a:t>nt</a:t>
              </a:r>
              <a:endParaRPr lang="en-GB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endParaRPr>
            </a:p>
          </p:txBody>
        </p:sp>
      </p:grpSp>
      <p:sp>
        <p:nvSpPr>
          <p:cNvPr id="36" name="Arrow: Chevron 35">
            <a:extLst>
              <a:ext uri="{FF2B5EF4-FFF2-40B4-BE49-F238E27FC236}">
                <a16:creationId xmlns:a16="http://schemas.microsoft.com/office/drawing/2014/main" id="{72E89322-595E-1689-26D8-163AE034F6EC}"/>
              </a:ext>
            </a:extLst>
          </p:cNvPr>
          <p:cNvSpPr/>
          <p:nvPr/>
        </p:nvSpPr>
        <p:spPr>
          <a:xfrm>
            <a:off x="375447" y="2769849"/>
            <a:ext cx="4209958" cy="297255"/>
          </a:xfrm>
          <a:prstGeom prst="chevron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 HIGH 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</p:txBody>
      </p:sp>
      <p:sp>
        <p:nvSpPr>
          <p:cNvPr id="40" name="Arrow: Chevron 39">
            <a:extLst>
              <a:ext uri="{FF2B5EF4-FFF2-40B4-BE49-F238E27FC236}">
                <a16:creationId xmlns:a16="http://schemas.microsoft.com/office/drawing/2014/main" id="{001BF6E8-23B3-C178-543D-09FACE2C9F30}"/>
              </a:ext>
            </a:extLst>
          </p:cNvPr>
          <p:cNvSpPr/>
          <p:nvPr/>
        </p:nvSpPr>
        <p:spPr>
          <a:xfrm>
            <a:off x="2591065" y="4134253"/>
            <a:ext cx="2161934" cy="297254"/>
          </a:xfrm>
          <a:prstGeom prst="chevron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H</a:t>
            </a:r>
            <a:r>
              <a:rPr lang="el-G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β</a:t>
            </a:r>
            <a:r>
              <a:rPr lang="en-GB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 Cavity Testing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6DF827C-2E45-177F-E883-C7CAF279A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saturation sat="3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156" y="2651654"/>
            <a:ext cx="3971400" cy="1882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Arrow: Chevron 40">
            <a:extLst>
              <a:ext uri="{FF2B5EF4-FFF2-40B4-BE49-F238E27FC236}">
                <a16:creationId xmlns:a16="http://schemas.microsoft.com/office/drawing/2014/main" id="{E5E83B3B-A673-47E3-3CC2-CEEA3EA60260}"/>
              </a:ext>
            </a:extLst>
          </p:cNvPr>
          <p:cNvSpPr/>
          <p:nvPr/>
        </p:nvSpPr>
        <p:spPr>
          <a:xfrm>
            <a:off x="4779715" y="2769849"/>
            <a:ext cx="4209958" cy="297255"/>
          </a:xfrm>
          <a:prstGeom prst="chevron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PIP II HIGH 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CAVITIES</a:t>
            </a:r>
          </a:p>
        </p:txBody>
      </p:sp>
      <p:sp>
        <p:nvSpPr>
          <p:cNvPr id="42" name="Arrow: Chevron 41">
            <a:extLst>
              <a:ext uri="{FF2B5EF4-FFF2-40B4-BE49-F238E27FC236}">
                <a16:creationId xmlns:a16="http://schemas.microsoft.com/office/drawing/2014/main" id="{C83C392A-76EB-3E3B-D14E-193413F34035}"/>
              </a:ext>
            </a:extLst>
          </p:cNvPr>
          <p:cNvSpPr/>
          <p:nvPr/>
        </p:nvSpPr>
        <p:spPr>
          <a:xfrm>
            <a:off x="9250666" y="2547989"/>
            <a:ext cx="2757405" cy="421420"/>
          </a:xfrm>
          <a:prstGeom prst="chevron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EIC Accelerators</a:t>
            </a:r>
          </a:p>
        </p:txBody>
      </p:sp>
      <p:sp>
        <p:nvSpPr>
          <p:cNvPr id="43" name="Arrow: Chevron 42">
            <a:extLst>
              <a:ext uri="{FF2B5EF4-FFF2-40B4-BE49-F238E27FC236}">
                <a16:creationId xmlns:a16="http://schemas.microsoft.com/office/drawing/2014/main" id="{229CA1D8-E6B4-953D-94ED-4E75FC3E118F}"/>
              </a:ext>
            </a:extLst>
          </p:cNvPr>
          <p:cNvSpPr/>
          <p:nvPr/>
        </p:nvSpPr>
        <p:spPr>
          <a:xfrm>
            <a:off x="4548757" y="4001140"/>
            <a:ext cx="3073587" cy="563480"/>
          </a:xfrm>
          <a:prstGeom prst="chevron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Cavity Procurement &amp; Testing</a:t>
            </a:r>
          </a:p>
        </p:txBody>
      </p:sp>
      <p:sp>
        <p:nvSpPr>
          <p:cNvPr id="44" name="Arrow: Chevron 43">
            <a:extLst>
              <a:ext uri="{FF2B5EF4-FFF2-40B4-BE49-F238E27FC236}">
                <a16:creationId xmlns:a16="http://schemas.microsoft.com/office/drawing/2014/main" id="{EBF46C00-B829-E499-A9D0-403615C48FA6}"/>
              </a:ext>
            </a:extLst>
          </p:cNvPr>
          <p:cNvSpPr/>
          <p:nvPr/>
        </p:nvSpPr>
        <p:spPr>
          <a:xfrm>
            <a:off x="7527094" y="4129723"/>
            <a:ext cx="2734657" cy="297255"/>
          </a:xfrm>
          <a:prstGeom prst="chevron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Cryomodules </a:t>
            </a:r>
          </a:p>
        </p:txBody>
      </p:sp>
    </p:spTree>
    <p:extLst>
      <p:ext uri="{BB962C8B-B14F-4D97-AF65-F5344CB8AC3E}">
        <p14:creationId xmlns:p14="http://schemas.microsoft.com/office/powerpoint/2010/main" val="2329155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1F3BC-664E-22BE-5BBA-44148BBAA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(Original) Accelerator WP Grant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D21C1-7600-7A22-131B-CC7EEACD05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3583" y="825178"/>
            <a:ext cx="5280099" cy="5267832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GB" sz="1800" dirty="0"/>
              <a:t>5-year project	Starting Apr26</a:t>
            </a:r>
          </a:p>
          <a:p>
            <a:pPr>
              <a:spcAft>
                <a:spcPts val="1800"/>
              </a:spcAft>
            </a:pPr>
            <a:r>
              <a:rPr lang="en-GB" sz="1800" dirty="0"/>
              <a:t>Budget £5.4M 	Incl. ~33 FTE (yrs)</a:t>
            </a:r>
          </a:p>
          <a:p>
            <a:pPr>
              <a:spcAft>
                <a:spcPts val="600"/>
              </a:spcAft>
            </a:pPr>
            <a:r>
              <a:rPr lang="en-GB" sz="1800" dirty="0"/>
              <a:t>2x 1773MHz Cavity Cryomodules</a:t>
            </a:r>
          </a:p>
          <a:p>
            <a:pPr lvl="1">
              <a:spcAft>
                <a:spcPts val="1800"/>
              </a:spcAft>
            </a:pPr>
            <a:r>
              <a:rPr lang="en-GB" sz="1800" dirty="0"/>
              <a:t>2 cavities per CM</a:t>
            </a:r>
          </a:p>
          <a:p>
            <a:pPr>
              <a:spcAft>
                <a:spcPts val="1800"/>
              </a:spcAft>
            </a:pPr>
            <a:r>
              <a:rPr lang="en-GB" sz="1800" dirty="0"/>
              <a:t>Part of Energy Recovery </a:t>
            </a:r>
            <a:r>
              <a:rPr lang="en-GB" sz="1800" dirty="0" err="1"/>
              <a:t>Linac</a:t>
            </a:r>
            <a:r>
              <a:rPr lang="en-GB" sz="1800" dirty="0"/>
              <a:t> (</a:t>
            </a:r>
            <a:r>
              <a:rPr lang="en-GB" sz="1800" dirty="0" err="1"/>
              <a:t>ERL</a:t>
            </a:r>
            <a:r>
              <a:rPr lang="en-GB" sz="1800" dirty="0"/>
              <a:t>)</a:t>
            </a:r>
          </a:p>
          <a:p>
            <a:pPr>
              <a:spcAft>
                <a:spcPts val="1800"/>
              </a:spcAft>
            </a:pPr>
            <a:r>
              <a:rPr lang="en-GB" sz="1800" b="1" i="1" dirty="0"/>
              <a:t>De-scoped following kick-off mtg Jun24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E76809-471C-B991-C43D-6B86CC5B9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1837" y="1648814"/>
            <a:ext cx="6933304" cy="45375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243C0D5A-5218-982F-624A-F8101B9260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288831"/>
              </p:ext>
            </p:extLst>
          </p:nvPr>
        </p:nvGraphicFramePr>
        <p:xfrm>
          <a:off x="5185817" y="896657"/>
          <a:ext cx="6825343" cy="679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96F7B669-C085-C953-2148-00313726C161}"/>
              </a:ext>
            </a:extLst>
          </p:cNvPr>
          <p:cNvGrpSpPr/>
          <p:nvPr/>
        </p:nvGrpSpPr>
        <p:grpSpPr>
          <a:xfrm rot="20739724">
            <a:off x="-104458" y="3069781"/>
            <a:ext cx="2985117" cy="2050969"/>
            <a:chOff x="6298017" y="2190239"/>
            <a:chExt cx="2856947" cy="196290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895F228-F5CC-F74A-4F39-16AF263CAA2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03222" y="2190239"/>
              <a:ext cx="2351742" cy="196290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8D9B2EA-EAD3-A1E6-9A80-F1E52224BA4D}"/>
                </a:ext>
              </a:extLst>
            </p:cNvPr>
            <p:cNvSpPr txBox="1"/>
            <p:nvPr/>
          </p:nvSpPr>
          <p:spPr>
            <a:xfrm rot="2059050">
              <a:off x="6298017" y="3446556"/>
              <a:ext cx="2827185" cy="5077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600" i="1" dirty="0"/>
                <a:t>1773 MHz Cavities</a:t>
              </a:r>
            </a:p>
            <a:p>
              <a:pPr algn="ctr"/>
              <a:r>
                <a:rPr lang="en-GB" sz="1600" dirty="0"/>
                <a:t>≈ Ø180 x 790 mm</a:t>
              </a:r>
              <a:endParaRPr lang="en-GB" sz="1600" i="1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D6367A4-AE5A-810F-B53A-0E00DC2EFA8C}"/>
              </a:ext>
            </a:extLst>
          </p:cNvPr>
          <p:cNvGrpSpPr/>
          <p:nvPr/>
        </p:nvGrpSpPr>
        <p:grpSpPr>
          <a:xfrm rot="20625308">
            <a:off x="3023995" y="3982681"/>
            <a:ext cx="1691035" cy="877656"/>
            <a:chOff x="2485919" y="4508917"/>
            <a:chExt cx="1863950" cy="967399"/>
          </a:xfrm>
        </p:grpSpPr>
        <p:pic>
          <p:nvPicPr>
            <p:cNvPr id="5124" name="Picture 4" descr="Coca-Cola Zero Sugar 2L - Tesco Groceries">
              <a:extLst>
                <a:ext uri="{FF2B5EF4-FFF2-40B4-BE49-F238E27FC236}">
                  <a16:creationId xmlns:a16="http://schemas.microsoft.com/office/drawing/2014/main" id="{EBD5C244-96C9-F135-860E-23D3472E7AD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082" r="32626"/>
            <a:stretch/>
          </p:blipFill>
          <p:spPr bwMode="auto">
            <a:xfrm rot="18252295">
              <a:off x="3286820" y="3988775"/>
              <a:ext cx="542907" cy="1583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CFE4E7E-E315-E447-CFBC-4033DA336CD0}"/>
                </a:ext>
              </a:extLst>
            </p:cNvPr>
            <p:cNvSpPr txBox="1"/>
            <p:nvPr/>
          </p:nvSpPr>
          <p:spPr>
            <a:xfrm rot="2054048">
              <a:off x="2485919" y="4831746"/>
              <a:ext cx="1560441" cy="6445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600" i="1" dirty="0">
                  <a:solidFill>
                    <a:schemeClr val="bg1">
                      <a:lumMod val="50000"/>
                    </a:schemeClr>
                  </a:solidFill>
                </a:rPr>
                <a:t>~2x size of 2l soda bottle</a:t>
              </a:r>
              <a:endParaRPr lang="en-GB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C159E7A-CDB5-6014-D169-22CBDB152DDB}"/>
              </a:ext>
            </a:extLst>
          </p:cNvPr>
          <p:cNvGrpSpPr/>
          <p:nvPr/>
        </p:nvGrpSpPr>
        <p:grpSpPr>
          <a:xfrm>
            <a:off x="440807" y="5164622"/>
            <a:ext cx="2129191" cy="914400"/>
            <a:chOff x="440807" y="5164622"/>
            <a:chExt cx="2129191" cy="9144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D67AA56-B880-AA32-DACB-CB4BDD183258}"/>
                </a:ext>
              </a:extLst>
            </p:cNvPr>
            <p:cNvSpPr/>
            <p:nvPr/>
          </p:nvSpPr>
          <p:spPr>
            <a:xfrm>
              <a:off x="440807" y="5164622"/>
              <a:ext cx="2129191" cy="9144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D84718C-B973-F708-B802-ACE8FB4B18BE}"/>
                </a:ext>
              </a:extLst>
            </p:cNvPr>
            <p:cNvGrpSpPr/>
            <p:nvPr/>
          </p:nvGrpSpPr>
          <p:grpSpPr>
            <a:xfrm flipV="1">
              <a:off x="462579" y="5472414"/>
              <a:ext cx="1011614" cy="345527"/>
              <a:chOff x="3212043" y="6718483"/>
              <a:chExt cx="2677127" cy="914400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0BEC3467-8AC1-910D-6CA9-B8A8288AC46B}"/>
                  </a:ext>
                </a:extLst>
              </p:cNvPr>
              <p:cNvSpPr/>
              <p:nvPr/>
            </p:nvSpPr>
            <p:spPr>
              <a:xfrm>
                <a:off x="3212043" y="7027379"/>
                <a:ext cx="2677127" cy="255599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AC66AE19-7AD7-AFB5-6DDE-F8DC9EDCDA9A}"/>
                  </a:ext>
                </a:extLst>
              </p:cNvPr>
              <p:cNvSpPr/>
              <p:nvPr/>
            </p:nvSpPr>
            <p:spPr>
              <a:xfrm>
                <a:off x="3443068" y="6718483"/>
                <a:ext cx="454018" cy="914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1F10D32D-1EA9-0111-CC6E-2DDF6E2AEA8D}"/>
                  </a:ext>
                </a:extLst>
              </p:cNvPr>
              <p:cNvSpPr/>
              <p:nvPr/>
            </p:nvSpPr>
            <p:spPr>
              <a:xfrm>
                <a:off x="3896253" y="6718483"/>
                <a:ext cx="454018" cy="914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65ED0FB6-B44F-386A-4892-A572ECFB55D8}"/>
                  </a:ext>
                </a:extLst>
              </p:cNvPr>
              <p:cNvSpPr/>
              <p:nvPr/>
            </p:nvSpPr>
            <p:spPr>
              <a:xfrm>
                <a:off x="4350271" y="6718483"/>
                <a:ext cx="454018" cy="914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90AAD167-2A5E-76B9-8BCD-B2A2D6D2182A}"/>
                  </a:ext>
                </a:extLst>
              </p:cNvPr>
              <p:cNvSpPr/>
              <p:nvPr/>
            </p:nvSpPr>
            <p:spPr>
              <a:xfrm>
                <a:off x="4804289" y="6718483"/>
                <a:ext cx="454018" cy="914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854BA1B2-F513-E53F-F51D-C646B53C14BE}"/>
                  </a:ext>
                </a:extLst>
              </p:cNvPr>
              <p:cNvSpPr/>
              <p:nvPr/>
            </p:nvSpPr>
            <p:spPr>
              <a:xfrm>
                <a:off x="5258307" y="6718483"/>
                <a:ext cx="454018" cy="914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01BA0DC-B463-0758-6018-574C1F5BBF98}"/>
                </a:ext>
              </a:extLst>
            </p:cNvPr>
            <p:cNvGrpSpPr/>
            <p:nvPr/>
          </p:nvGrpSpPr>
          <p:grpSpPr>
            <a:xfrm flipV="1">
              <a:off x="1545437" y="5480162"/>
              <a:ext cx="1011614" cy="345527"/>
              <a:chOff x="3212043" y="6718483"/>
              <a:chExt cx="2677127" cy="914400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DBE94E2-A261-D8D2-1EF7-7C31F1A697B1}"/>
                  </a:ext>
                </a:extLst>
              </p:cNvPr>
              <p:cNvSpPr/>
              <p:nvPr/>
            </p:nvSpPr>
            <p:spPr>
              <a:xfrm>
                <a:off x="3212043" y="7027379"/>
                <a:ext cx="2677127" cy="255599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6FC30970-8127-41DC-053B-4FAECEF6C998}"/>
                  </a:ext>
                </a:extLst>
              </p:cNvPr>
              <p:cNvSpPr/>
              <p:nvPr/>
            </p:nvSpPr>
            <p:spPr>
              <a:xfrm>
                <a:off x="3443068" y="6718483"/>
                <a:ext cx="454018" cy="914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C62C4B9D-6D87-E9F5-13D7-6FF5BBD565FE}"/>
                  </a:ext>
                </a:extLst>
              </p:cNvPr>
              <p:cNvSpPr/>
              <p:nvPr/>
            </p:nvSpPr>
            <p:spPr>
              <a:xfrm>
                <a:off x="3896253" y="6718483"/>
                <a:ext cx="454018" cy="914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7B75DC39-DC68-6C11-324A-BE4FE6EEB972}"/>
                  </a:ext>
                </a:extLst>
              </p:cNvPr>
              <p:cNvSpPr/>
              <p:nvPr/>
            </p:nvSpPr>
            <p:spPr>
              <a:xfrm>
                <a:off x="4350271" y="6718483"/>
                <a:ext cx="454018" cy="914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5AE3FD8D-91F7-A3CB-A8EE-9B324001A442}"/>
                  </a:ext>
                </a:extLst>
              </p:cNvPr>
              <p:cNvSpPr/>
              <p:nvPr/>
            </p:nvSpPr>
            <p:spPr>
              <a:xfrm>
                <a:off x="4804289" y="6718483"/>
                <a:ext cx="454018" cy="914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EC11A0D8-EAE9-7351-CA16-BB5C4DFF6BE4}"/>
                  </a:ext>
                </a:extLst>
              </p:cNvPr>
              <p:cNvSpPr/>
              <p:nvPr/>
            </p:nvSpPr>
            <p:spPr>
              <a:xfrm>
                <a:off x="5258307" y="6718483"/>
                <a:ext cx="454018" cy="914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8D1D016-D177-B17D-3D49-179B8E95C8A3}"/>
              </a:ext>
            </a:extLst>
          </p:cNvPr>
          <p:cNvGrpSpPr/>
          <p:nvPr/>
        </p:nvGrpSpPr>
        <p:grpSpPr>
          <a:xfrm>
            <a:off x="2807804" y="5164622"/>
            <a:ext cx="2129191" cy="914400"/>
            <a:chOff x="440807" y="5164622"/>
            <a:chExt cx="2129191" cy="914400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491FD5C-3E33-5658-48AF-4462E2620DED}"/>
                </a:ext>
              </a:extLst>
            </p:cNvPr>
            <p:cNvSpPr/>
            <p:nvPr/>
          </p:nvSpPr>
          <p:spPr>
            <a:xfrm>
              <a:off x="440807" y="5164622"/>
              <a:ext cx="2129191" cy="9144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D732A8AB-8BCB-062C-B49E-B6120EB7739E}"/>
                </a:ext>
              </a:extLst>
            </p:cNvPr>
            <p:cNvGrpSpPr/>
            <p:nvPr/>
          </p:nvGrpSpPr>
          <p:grpSpPr>
            <a:xfrm flipV="1">
              <a:off x="462579" y="5472414"/>
              <a:ext cx="1011614" cy="345527"/>
              <a:chOff x="3212043" y="6718483"/>
              <a:chExt cx="2677127" cy="914400"/>
            </a:xfrm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1AB95968-5C5E-BC31-076E-BECC6EB473DA}"/>
                  </a:ext>
                </a:extLst>
              </p:cNvPr>
              <p:cNvSpPr/>
              <p:nvPr/>
            </p:nvSpPr>
            <p:spPr>
              <a:xfrm>
                <a:off x="3212043" y="7027379"/>
                <a:ext cx="2677127" cy="255599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455CB000-1437-B667-2D99-08F8B7FD6C05}"/>
                  </a:ext>
                </a:extLst>
              </p:cNvPr>
              <p:cNvSpPr/>
              <p:nvPr/>
            </p:nvSpPr>
            <p:spPr>
              <a:xfrm>
                <a:off x="3443068" y="6718483"/>
                <a:ext cx="454018" cy="914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F5911595-9EEC-BD43-0598-5925A48A2256}"/>
                  </a:ext>
                </a:extLst>
              </p:cNvPr>
              <p:cNvSpPr/>
              <p:nvPr/>
            </p:nvSpPr>
            <p:spPr>
              <a:xfrm>
                <a:off x="3896253" y="6718483"/>
                <a:ext cx="454018" cy="914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52182CBD-FA1C-46F9-0047-EBE535E7C642}"/>
                  </a:ext>
                </a:extLst>
              </p:cNvPr>
              <p:cNvSpPr/>
              <p:nvPr/>
            </p:nvSpPr>
            <p:spPr>
              <a:xfrm>
                <a:off x="4350271" y="6718483"/>
                <a:ext cx="454018" cy="914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C343C3C3-C8A1-DF38-839C-3EF6A4ABC202}"/>
                  </a:ext>
                </a:extLst>
              </p:cNvPr>
              <p:cNvSpPr/>
              <p:nvPr/>
            </p:nvSpPr>
            <p:spPr>
              <a:xfrm>
                <a:off x="4804289" y="6718483"/>
                <a:ext cx="454018" cy="914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39F0D2C6-8D22-E557-10DA-117E6A15F0D7}"/>
                  </a:ext>
                </a:extLst>
              </p:cNvPr>
              <p:cNvSpPr/>
              <p:nvPr/>
            </p:nvSpPr>
            <p:spPr>
              <a:xfrm>
                <a:off x="5258307" y="6718483"/>
                <a:ext cx="454018" cy="914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7847701F-EA74-0214-6ADA-1E5F238D8F55}"/>
                </a:ext>
              </a:extLst>
            </p:cNvPr>
            <p:cNvGrpSpPr/>
            <p:nvPr/>
          </p:nvGrpSpPr>
          <p:grpSpPr>
            <a:xfrm flipV="1">
              <a:off x="1545437" y="5480162"/>
              <a:ext cx="1011614" cy="345527"/>
              <a:chOff x="3212043" y="6718483"/>
              <a:chExt cx="2677127" cy="914400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8FC28DA2-346D-2385-890F-24D9B357B5F4}"/>
                  </a:ext>
                </a:extLst>
              </p:cNvPr>
              <p:cNvSpPr/>
              <p:nvPr/>
            </p:nvSpPr>
            <p:spPr>
              <a:xfrm>
                <a:off x="3212043" y="7027379"/>
                <a:ext cx="2677127" cy="255599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5DBC66B5-CEBC-5961-C1E5-E62FA8BBA6A3}"/>
                  </a:ext>
                </a:extLst>
              </p:cNvPr>
              <p:cNvSpPr/>
              <p:nvPr/>
            </p:nvSpPr>
            <p:spPr>
              <a:xfrm>
                <a:off x="3443068" y="6718483"/>
                <a:ext cx="454018" cy="914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8AC8FA3C-A6D8-F509-6C41-9B75804A0DD7}"/>
                  </a:ext>
                </a:extLst>
              </p:cNvPr>
              <p:cNvSpPr/>
              <p:nvPr/>
            </p:nvSpPr>
            <p:spPr>
              <a:xfrm>
                <a:off x="3896253" y="6718483"/>
                <a:ext cx="454018" cy="914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4F3406B9-DD8A-1D7B-696B-504C941D0CBE}"/>
                  </a:ext>
                </a:extLst>
              </p:cNvPr>
              <p:cNvSpPr/>
              <p:nvPr/>
            </p:nvSpPr>
            <p:spPr>
              <a:xfrm>
                <a:off x="4350271" y="6718483"/>
                <a:ext cx="454018" cy="914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B1393372-1061-AD57-10B9-866071FCDF50}"/>
                  </a:ext>
                </a:extLst>
              </p:cNvPr>
              <p:cNvSpPr/>
              <p:nvPr/>
            </p:nvSpPr>
            <p:spPr>
              <a:xfrm>
                <a:off x="4804289" y="6718483"/>
                <a:ext cx="454018" cy="914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CC283BC9-285C-0AF3-D299-AF7993BA1873}"/>
                  </a:ext>
                </a:extLst>
              </p:cNvPr>
              <p:cNvSpPr/>
              <p:nvPr/>
            </p:nvSpPr>
            <p:spPr>
              <a:xfrm>
                <a:off x="5258307" y="6718483"/>
                <a:ext cx="454018" cy="914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78699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5192E-2316-AC2F-BC6B-63AD9E60F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2">
            <a:extLst>
              <a:ext uri="{FF2B5EF4-FFF2-40B4-BE49-F238E27FC236}">
                <a16:creationId xmlns:a16="http://schemas.microsoft.com/office/drawing/2014/main" id="{B892B0F7-334F-C24C-3078-D28471514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519" y="4922208"/>
            <a:ext cx="1468728" cy="972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5">
            <a:extLst>
              <a:ext uri="{FF2B5EF4-FFF2-40B4-BE49-F238E27FC236}">
                <a16:creationId xmlns:a16="http://schemas.microsoft.com/office/drawing/2014/main" id="{8D997A43-4110-3091-50AD-397EFD7BE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658" y="2945101"/>
            <a:ext cx="1282792" cy="119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44CAE071-94F9-7604-5690-59A9A7768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591" y="935458"/>
            <a:ext cx="1880447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0376E70-9AC0-FCF9-A665-509A3F126C5E}"/>
              </a:ext>
            </a:extLst>
          </p:cNvPr>
          <p:cNvGrpSpPr/>
          <p:nvPr/>
        </p:nvGrpSpPr>
        <p:grpSpPr>
          <a:xfrm>
            <a:off x="10579696" y="4960096"/>
            <a:ext cx="1670359" cy="1357363"/>
            <a:chOff x="10229953" y="5000973"/>
            <a:chExt cx="1670359" cy="1357363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A073409D-F1C3-9F0B-452B-C39C6A2AF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29953" y="5000973"/>
              <a:ext cx="831424" cy="1233514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476017B-C83B-31A9-7085-19C3AEF69638}"/>
                </a:ext>
              </a:extLst>
            </p:cNvPr>
            <p:cNvSpPr txBox="1"/>
            <p:nvPr/>
          </p:nvSpPr>
          <p:spPr>
            <a:xfrm>
              <a:off x="11025767" y="5158007"/>
              <a:ext cx="87454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>
                      <a:lumMod val="50000"/>
                    </a:schemeClr>
                  </a:solidFill>
                </a:rPr>
                <a:t>HSR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 - 197 MHz bunch compression cavity </a:t>
              </a:r>
              <a:r>
                <a:rPr lang="en-US" altLang="zh-CN" sz="1200" b="1" dirty="0">
                  <a:solidFill>
                    <a:schemeClr val="bg1">
                      <a:lumMod val="50000"/>
                    </a:schemeClr>
                  </a:solidFill>
                </a:rPr>
                <a:t>IR04</a:t>
              </a:r>
              <a:endParaRPr lang="en-US" sz="12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43BA0AB0-3351-B747-179A-98FE98CB9B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5626" y="1310793"/>
            <a:ext cx="3624340" cy="32800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3B6F4A-E6C8-ABA8-9636-7A1AF891A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EIC – RF Systems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EB01CD3-AAA3-1ADD-8829-D1AF8482AFAE}"/>
              </a:ext>
            </a:extLst>
          </p:cNvPr>
          <p:cNvGrpSpPr/>
          <p:nvPr/>
        </p:nvGrpSpPr>
        <p:grpSpPr>
          <a:xfrm>
            <a:off x="2389027" y="3976199"/>
            <a:ext cx="1913391" cy="2264785"/>
            <a:chOff x="1016910" y="3976907"/>
            <a:chExt cx="1913391" cy="2264785"/>
          </a:xfrm>
        </p:grpSpPr>
        <p:pic>
          <p:nvPicPr>
            <p:cNvPr id="65" name="Picture 64" descr="image(21).png">
              <a:extLst>
                <a:ext uri="{FF2B5EF4-FFF2-40B4-BE49-F238E27FC236}">
                  <a16:creationId xmlns:a16="http://schemas.microsoft.com/office/drawing/2014/main" id="{318B88F7-2081-593B-0B41-FE4A7B676E9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910" y="3976907"/>
              <a:ext cx="1828800" cy="1082040"/>
            </a:xfrm>
            <a:prstGeom prst="rect">
              <a:avLst/>
            </a:prstGeom>
          </p:spPr>
        </p:pic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6EFB1E0-BF90-C443-78BC-D8B0DDE35908}"/>
                </a:ext>
              </a:extLst>
            </p:cNvPr>
            <p:cNvSpPr txBox="1"/>
            <p:nvPr/>
          </p:nvSpPr>
          <p:spPr>
            <a:xfrm>
              <a:off x="1101501" y="5041363"/>
              <a:ext cx="18288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b="1" dirty="0">
                  <a:solidFill>
                    <a:schemeClr val="bg1">
                      <a:lumMod val="50000"/>
                    </a:schemeClr>
                  </a:solidFill>
                </a:rPr>
                <a:t>Rapid Cycling Synchrotron</a:t>
              </a:r>
            </a:p>
            <a:p>
              <a:pPr algn="ct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 591 MHz Five-Cell Acceleration Cavity Cryomodule</a:t>
              </a:r>
            </a:p>
            <a:p>
              <a:pPr algn="ctr"/>
              <a:r>
                <a:rPr lang="en-US" sz="1200" b="1" dirty="0">
                  <a:solidFill>
                    <a:schemeClr val="bg1">
                      <a:lumMod val="50000"/>
                    </a:schemeClr>
                  </a:solidFill>
                </a:rPr>
                <a:t>3 CMs, IR10</a:t>
              </a:r>
            </a:p>
          </p:txBody>
        </p:sp>
      </p:grp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0FAFEA44-3406-F382-6B39-16EB5FE071D9}"/>
              </a:ext>
            </a:extLst>
          </p:cNvPr>
          <p:cNvCxnSpPr>
            <a:cxnSpLocks/>
            <a:stCxn id="23" idx="1"/>
          </p:cNvCxnSpPr>
          <p:nvPr/>
        </p:nvCxnSpPr>
        <p:spPr>
          <a:xfrm flipV="1">
            <a:off x="4602936" y="2386066"/>
            <a:ext cx="831456" cy="520627"/>
          </a:xfrm>
          <a:prstGeom prst="straightConnector1">
            <a:avLst/>
          </a:prstGeom>
          <a:ln w="25400">
            <a:solidFill>
              <a:srgbClr val="00206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7" name="Table 16">
            <a:extLst>
              <a:ext uri="{FF2B5EF4-FFF2-40B4-BE49-F238E27FC236}">
                <a16:creationId xmlns:a16="http://schemas.microsoft.com/office/drawing/2014/main" id="{99686909-64D8-3DB0-64F0-F1C01E635F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3545202"/>
              </p:ext>
            </p:extLst>
          </p:nvPr>
        </p:nvGraphicFramePr>
        <p:xfrm>
          <a:off x="5936587" y="5117130"/>
          <a:ext cx="2745105" cy="12725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95985">
                  <a:extLst>
                    <a:ext uri="{9D8B030D-6E8A-4147-A177-3AD203B41FA5}">
                      <a16:colId xmlns:a16="http://schemas.microsoft.com/office/drawing/2014/main" val="3779145137"/>
                    </a:ext>
                  </a:extLst>
                </a:gridCol>
                <a:gridCol w="924560">
                  <a:extLst>
                    <a:ext uri="{9D8B030D-6E8A-4147-A177-3AD203B41FA5}">
                      <a16:colId xmlns:a16="http://schemas.microsoft.com/office/drawing/2014/main" val="2938954856"/>
                    </a:ext>
                  </a:extLst>
                </a:gridCol>
                <a:gridCol w="924560">
                  <a:extLst>
                    <a:ext uri="{9D8B030D-6E8A-4147-A177-3AD203B41FA5}">
                      <a16:colId xmlns:a16="http://schemas.microsoft.com/office/drawing/2014/main" val="620744415"/>
                    </a:ext>
                  </a:extLst>
                </a:gridCol>
              </a:tblGrid>
              <a:tr h="44577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Crab</a:t>
                      </a:r>
                    </a:p>
                    <a:p>
                      <a:pPr algn="ctr"/>
                      <a:r>
                        <a:rPr lang="en-US" sz="1400" dirty="0"/>
                        <a:t>Cavities</a:t>
                      </a:r>
                    </a:p>
                    <a:p>
                      <a:pPr algn="ctr"/>
                      <a:r>
                        <a:rPr lang="en-US" sz="1400" dirty="0"/>
                        <a:t>(per IR)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HSR</a:t>
                      </a:r>
                    </a:p>
                    <a:p>
                      <a:pPr algn="ctr"/>
                      <a:r>
                        <a:rPr lang="en-US" sz="1400" dirty="0"/>
                        <a:t>(Cavities</a:t>
                      </a:r>
                    </a:p>
                    <a:p>
                      <a:pPr algn="ctr"/>
                      <a:r>
                        <a:rPr lang="en-US" sz="1400" dirty="0"/>
                        <a:t>/CMs)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ESR</a:t>
                      </a:r>
                      <a:endParaRPr lang="en-US" sz="1400" dirty="0"/>
                    </a:p>
                    <a:p>
                      <a:pPr algn="ctr"/>
                      <a:r>
                        <a:rPr lang="en-US" sz="1400" dirty="0"/>
                        <a:t>(Cavities</a:t>
                      </a:r>
                    </a:p>
                    <a:p>
                      <a:pPr algn="ctr"/>
                      <a:r>
                        <a:rPr lang="en-US" sz="1400" dirty="0"/>
                        <a:t>/CMs)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193701169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197 MHz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8/4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–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33280298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394 MHz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4/4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2/2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771241724"/>
                  </a:ext>
                </a:extLst>
              </a:tr>
            </a:tbl>
          </a:graphicData>
        </a:graphic>
      </p:graphicFrame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ECE4632-0FAA-51A2-7803-2626EE24410F}"/>
              </a:ext>
            </a:extLst>
          </p:cNvPr>
          <p:cNvCxnSpPr>
            <a:cxnSpLocks/>
          </p:cNvCxnSpPr>
          <p:nvPr/>
        </p:nvCxnSpPr>
        <p:spPr>
          <a:xfrm flipV="1">
            <a:off x="6271250" y="4412281"/>
            <a:ext cx="225554" cy="331547"/>
          </a:xfrm>
          <a:prstGeom prst="straightConnector1">
            <a:avLst/>
          </a:prstGeom>
          <a:ln w="25400">
            <a:solidFill>
              <a:srgbClr val="00206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ight Brace 22">
            <a:extLst>
              <a:ext uri="{FF2B5EF4-FFF2-40B4-BE49-F238E27FC236}">
                <a16:creationId xmlns:a16="http://schemas.microsoft.com/office/drawing/2014/main" id="{EDC84B7A-AFBD-B99E-B687-D91A000AC6B1}"/>
              </a:ext>
            </a:extLst>
          </p:cNvPr>
          <p:cNvSpPr/>
          <p:nvPr/>
        </p:nvSpPr>
        <p:spPr>
          <a:xfrm>
            <a:off x="4078760" y="1320369"/>
            <a:ext cx="524176" cy="4803548"/>
          </a:xfrm>
          <a:prstGeom prst="rightBrace">
            <a:avLst>
              <a:gd name="adj1" fmla="val 8333"/>
              <a:gd name="adj2" fmla="val 33024"/>
            </a:avLst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27">
            <a:extLst>
              <a:ext uri="{FF2B5EF4-FFF2-40B4-BE49-F238E27FC236}">
                <a16:creationId xmlns:a16="http://schemas.microsoft.com/office/drawing/2014/main" id="{0D137A16-B880-3E50-69AB-D569C954AADD}"/>
              </a:ext>
            </a:extLst>
          </p:cNvPr>
          <p:cNvGrpSpPr>
            <a:grpSpLocks noChangeAspect="1"/>
          </p:cNvGrpSpPr>
          <p:nvPr/>
        </p:nvGrpSpPr>
        <p:grpSpPr>
          <a:xfrm>
            <a:off x="8824339" y="4675783"/>
            <a:ext cx="1955618" cy="1567569"/>
            <a:chOff x="6656295" y="3885504"/>
            <a:chExt cx="3412333" cy="2735241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A0FA1AAE-48B3-A719-E52E-67B63F4A4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6295" y="3885504"/>
              <a:ext cx="1542236" cy="2374479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16EA276-0452-54D0-FC41-7777AA1508B1}"/>
                </a:ext>
              </a:extLst>
            </p:cNvPr>
            <p:cNvSpPr txBox="1"/>
            <p:nvPr/>
          </p:nvSpPr>
          <p:spPr>
            <a:xfrm>
              <a:off x="8251241" y="4204076"/>
              <a:ext cx="1817387" cy="24166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HSR – 49.2 MHz and 98.5 </a:t>
              </a:r>
            </a:p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MHz bunch splitter cavities </a:t>
              </a:r>
              <a:r>
                <a:rPr lang="en-US" altLang="zh-CN" sz="1200" b="1" dirty="0">
                  <a:solidFill>
                    <a:schemeClr val="bg1">
                      <a:lumMod val="50000"/>
                    </a:schemeClr>
                  </a:solidFill>
                </a:rPr>
                <a:t>IR04</a:t>
              </a:r>
              <a:endParaRPr lang="en-US" sz="12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D0F5A35-D9AC-ED22-E4D3-8A83890C2E01}"/>
              </a:ext>
            </a:extLst>
          </p:cNvPr>
          <p:cNvGrpSpPr/>
          <p:nvPr/>
        </p:nvGrpSpPr>
        <p:grpSpPr>
          <a:xfrm>
            <a:off x="7922351" y="1005137"/>
            <a:ext cx="4245592" cy="2552094"/>
            <a:chOff x="6267518" y="1207674"/>
            <a:chExt cx="4245592" cy="2591638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9DFF274-DAD0-2E87-E061-FC7BFBA9D3B1}"/>
                </a:ext>
              </a:extLst>
            </p:cNvPr>
            <p:cNvSpPr txBox="1"/>
            <p:nvPr/>
          </p:nvSpPr>
          <p:spPr>
            <a:xfrm>
              <a:off x="8438907" y="1744974"/>
              <a:ext cx="2074203" cy="468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b="1" dirty="0">
                  <a:solidFill>
                    <a:schemeClr val="bg1">
                      <a:lumMod val="50000"/>
                    </a:schemeClr>
                  </a:solidFill>
                </a:rPr>
                <a:t>Hadron Cooling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 – 10 591 MHz acceleration cavities &amp;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E738D535-AA01-5809-DD3B-20F8F0847D7D}"/>
                </a:ext>
              </a:extLst>
            </p:cNvPr>
            <p:cNvSpPr txBox="1"/>
            <p:nvPr/>
          </p:nvSpPr>
          <p:spPr>
            <a:xfrm>
              <a:off x="8369649" y="2205331"/>
              <a:ext cx="2143461" cy="1593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4 </a:t>
              </a:r>
              <a:r>
                <a:rPr lang="en-US" sz="1200" b="1" dirty="0"/>
                <a:t>1773 MHz 3</a:t>
              </a:r>
              <a:r>
                <a:rPr lang="en-US" sz="1200" b="1" baseline="30000" dirty="0"/>
                <a:t>rd</a:t>
              </a:r>
              <a:r>
                <a:rPr lang="en-US" sz="1200" b="1" dirty="0"/>
                <a:t> Harmonic </a:t>
              </a:r>
              <a:r>
                <a:rPr lang="en-US" sz="1200" dirty="0"/>
                <a:t>Cavities (Not shown)</a:t>
              </a:r>
            </a:p>
            <a:p>
              <a:pPr algn="ctr"/>
              <a:r>
                <a:rPr lang="en-US" sz="1200" b="1" dirty="0"/>
                <a:t>Electron Cooler, IR02</a:t>
              </a:r>
            </a:p>
            <a:p>
              <a:pPr algn="ctr"/>
              <a:endParaRPr lang="en-US" sz="1200" b="1" dirty="0"/>
            </a:p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6 </a:t>
              </a:r>
              <a:r>
                <a:rPr lang="en-US" sz="1200" dirty="0" err="1">
                  <a:solidFill>
                    <a:schemeClr val="bg1">
                      <a:lumMod val="50000"/>
                    </a:schemeClr>
                  </a:solidFill>
                </a:rPr>
                <a:t>ea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 197 QWR, 3 </a:t>
              </a:r>
              <a:r>
                <a:rPr lang="en-US" sz="1200" dirty="0" err="1">
                  <a:solidFill>
                    <a:schemeClr val="bg1">
                      <a:lumMod val="50000"/>
                    </a:schemeClr>
                  </a:solidFill>
                </a:rPr>
                <a:t>ea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 591 SC Cavities (Not shown)</a:t>
              </a:r>
            </a:p>
            <a:p>
              <a:pPr algn="ctr"/>
              <a:r>
                <a:rPr lang="en-US" sz="1200" b="1" dirty="0">
                  <a:solidFill>
                    <a:schemeClr val="bg1">
                      <a:lumMod val="50000"/>
                    </a:schemeClr>
                  </a:solidFill>
                </a:rPr>
                <a:t>3 CMs, ERL Injector,  IR02</a:t>
              </a:r>
            </a:p>
            <a:p>
              <a:pPr algn="ctr"/>
              <a:endParaRPr lang="en-US" sz="1200" b="1" dirty="0"/>
            </a:p>
          </p:txBody>
        </p:sp>
        <p:sp>
          <p:nvSpPr>
            <p:cNvPr id="27" name="Left Brace 26">
              <a:extLst>
                <a:ext uri="{FF2B5EF4-FFF2-40B4-BE49-F238E27FC236}">
                  <a16:creationId xmlns:a16="http://schemas.microsoft.com/office/drawing/2014/main" id="{8E86DF86-8233-FFB9-661B-828DDFCFBDEC}"/>
                </a:ext>
              </a:extLst>
            </p:cNvPr>
            <p:cNvSpPr/>
            <p:nvPr/>
          </p:nvSpPr>
          <p:spPr>
            <a:xfrm>
              <a:off x="8188485" y="1207674"/>
              <a:ext cx="412341" cy="2325058"/>
            </a:xfrm>
            <a:prstGeom prst="leftBrace">
              <a:avLst>
                <a:gd name="adj1" fmla="val 18599"/>
                <a:gd name="adj2" fmla="val 49636"/>
              </a:avLst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2F49ABA7-D724-5DF0-68FC-E10348F55954}"/>
                </a:ext>
              </a:extLst>
            </p:cNvPr>
            <p:cNvCxnSpPr>
              <a:cxnSpLocks/>
              <a:stCxn id="27" idx="1"/>
            </p:cNvCxnSpPr>
            <p:nvPr/>
          </p:nvCxnSpPr>
          <p:spPr>
            <a:xfrm flipH="1">
              <a:off x="6267518" y="2361740"/>
              <a:ext cx="1920967" cy="432912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5" name="Picture 2">
            <a:extLst>
              <a:ext uri="{FF2B5EF4-FFF2-40B4-BE49-F238E27FC236}">
                <a16:creationId xmlns:a16="http://schemas.microsoft.com/office/drawing/2014/main" id="{7AEFEA37-E994-1CE8-47E4-7F44187A1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38" y="2758185"/>
            <a:ext cx="1672480" cy="103671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Group 21">
            <a:extLst>
              <a:ext uri="{FF2B5EF4-FFF2-40B4-BE49-F238E27FC236}">
                <a16:creationId xmlns:a16="http://schemas.microsoft.com/office/drawing/2014/main" id="{15E7FACF-7CFB-F553-30DB-C99E2FAFAB8E}"/>
              </a:ext>
            </a:extLst>
          </p:cNvPr>
          <p:cNvGrpSpPr>
            <a:grpSpLocks noChangeAspect="1"/>
          </p:cNvGrpSpPr>
          <p:nvPr/>
        </p:nvGrpSpPr>
        <p:grpSpPr>
          <a:xfrm>
            <a:off x="10537903" y="3444511"/>
            <a:ext cx="1552876" cy="1622483"/>
            <a:chOff x="8301743" y="2602265"/>
            <a:chExt cx="2070501" cy="2163315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85B7188A-E6DC-EEE4-5DAB-134AC1E760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39834" y="2602265"/>
              <a:ext cx="1703514" cy="1277635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8BC88F6-C362-48B0-8312-CD0E8A0A509F}"/>
                </a:ext>
              </a:extLst>
            </p:cNvPr>
            <p:cNvSpPr txBox="1"/>
            <p:nvPr/>
          </p:nvSpPr>
          <p:spPr>
            <a:xfrm>
              <a:off x="8301743" y="3903804"/>
              <a:ext cx="2070501" cy="861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b="1" dirty="0">
                  <a:solidFill>
                    <a:schemeClr val="bg1">
                      <a:lumMod val="50000"/>
                    </a:schemeClr>
                  </a:solidFill>
                </a:rPr>
                <a:t>HSR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 – 24.6 MHz acceleration cavity </a:t>
              </a:r>
              <a:r>
                <a:rPr lang="en-US" altLang="zh-CN" sz="1200" b="1" dirty="0">
                  <a:solidFill>
                    <a:schemeClr val="bg1">
                      <a:lumMod val="50000"/>
                    </a:schemeClr>
                  </a:solidFill>
                </a:rPr>
                <a:t>IR04</a:t>
              </a:r>
              <a:endParaRPr lang="en-US" sz="12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7" name="Left Brace 46">
            <a:extLst>
              <a:ext uri="{FF2B5EF4-FFF2-40B4-BE49-F238E27FC236}">
                <a16:creationId xmlns:a16="http://schemas.microsoft.com/office/drawing/2014/main" id="{D3E465B6-AA86-C96A-95CD-C5F081B356C7}"/>
              </a:ext>
            </a:extLst>
          </p:cNvPr>
          <p:cNvSpPr/>
          <p:nvPr/>
        </p:nvSpPr>
        <p:spPr>
          <a:xfrm>
            <a:off x="8530504" y="2860412"/>
            <a:ext cx="473894" cy="3263505"/>
          </a:xfrm>
          <a:prstGeom prst="leftBrace">
            <a:avLst>
              <a:gd name="adj1" fmla="val 18599"/>
              <a:gd name="adj2" fmla="val 49636"/>
            </a:avLst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B9D870F-5EFE-D6D9-E897-5E191408D182}"/>
              </a:ext>
            </a:extLst>
          </p:cNvPr>
          <p:cNvCxnSpPr>
            <a:cxnSpLocks/>
            <a:stCxn id="47" idx="1"/>
          </p:cNvCxnSpPr>
          <p:nvPr/>
        </p:nvCxnSpPr>
        <p:spPr>
          <a:xfrm flipH="1" flipV="1">
            <a:off x="7961745" y="3841100"/>
            <a:ext cx="568759" cy="639185"/>
          </a:xfrm>
          <a:prstGeom prst="straightConnector1">
            <a:avLst/>
          </a:prstGeom>
          <a:ln w="25400">
            <a:solidFill>
              <a:srgbClr val="00206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Image preview">
            <a:extLst>
              <a:ext uri="{FF2B5EF4-FFF2-40B4-BE49-F238E27FC236}">
                <a16:creationId xmlns:a16="http://schemas.microsoft.com/office/drawing/2014/main" id="{7B48BF6D-8348-2C4B-95C3-DB779C08C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99762" y="863015"/>
            <a:ext cx="996643" cy="841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921852-66A9-53F4-6D98-DEBD5F175F0D}"/>
              </a:ext>
            </a:extLst>
          </p:cNvPr>
          <p:cNvSpPr txBox="1"/>
          <p:nvPr/>
        </p:nvSpPr>
        <p:spPr>
          <a:xfrm>
            <a:off x="8416108" y="1690592"/>
            <a:ext cx="1828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RCS injection harmonic RF kicker, 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IR12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45477C4-7A32-6CB2-32F2-2FFA7458ACFC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6826977" y="1283867"/>
            <a:ext cx="1772785" cy="153714"/>
          </a:xfrm>
          <a:prstGeom prst="straightConnector1">
            <a:avLst/>
          </a:prstGeom>
          <a:ln w="25400">
            <a:solidFill>
              <a:srgbClr val="00206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61A582E-0D51-63D0-8435-061F8E13A064}"/>
              </a:ext>
            </a:extLst>
          </p:cNvPr>
          <p:cNvSpPr txBox="1"/>
          <p:nvPr/>
        </p:nvSpPr>
        <p:spPr>
          <a:xfrm>
            <a:off x="8803700" y="4155847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Hadron Storage Ring</a:t>
            </a:r>
          </a:p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24.6 MHz Accelerating Cavity, IR04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820FBC-4AE4-F882-4111-5DFF9566F550}"/>
              </a:ext>
            </a:extLst>
          </p:cNvPr>
          <p:cNvSpPr txBox="1"/>
          <p:nvPr/>
        </p:nvSpPr>
        <p:spPr>
          <a:xfrm>
            <a:off x="5182833" y="2501037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0B271D-335C-6606-397B-76F618C1659C}"/>
              </a:ext>
            </a:extLst>
          </p:cNvPr>
          <p:cNvSpPr txBox="1"/>
          <p:nvPr/>
        </p:nvSpPr>
        <p:spPr>
          <a:xfrm>
            <a:off x="5182833" y="2501037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8EF01F-980D-D707-4456-A3C8FC864869}"/>
              </a:ext>
            </a:extLst>
          </p:cNvPr>
          <p:cNvSpPr txBox="1"/>
          <p:nvPr/>
        </p:nvSpPr>
        <p:spPr>
          <a:xfrm>
            <a:off x="5182833" y="2501037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5C14A9-EA9D-EFDD-5C5A-87BDF93380E0}"/>
              </a:ext>
            </a:extLst>
          </p:cNvPr>
          <p:cNvSpPr txBox="1"/>
          <p:nvPr/>
        </p:nvSpPr>
        <p:spPr>
          <a:xfrm>
            <a:off x="5182833" y="2501037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864697-E264-CF53-2FFE-6D69BE70262B}"/>
              </a:ext>
            </a:extLst>
          </p:cNvPr>
          <p:cNvSpPr txBox="1"/>
          <p:nvPr/>
        </p:nvSpPr>
        <p:spPr>
          <a:xfrm>
            <a:off x="5182833" y="2501037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F864CB-46D2-C3DA-98E8-219EAE88F2DA}"/>
              </a:ext>
            </a:extLst>
          </p:cNvPr>
          <p:cNvSpPr txBox="1"/>
          <p:nvPr/>
        </p:nvSpPr>
        <p:spPr>
          <a:xfrm>
            <a:off x="5182833" y="2501037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4D696DA-EF33-1A6C-6407-E20B0855FAC0}"/>
              </a:ext>
            </a:extLst>
          </p:cNvPr>
          <p:cNvSpPr txBox="1"/>
          <p:nvPr/>
        </p:nvSpPr>
        <p:spPr>
          <a:xfrm>
            <a:off x="352907" y="900836"/>
            <a:ext cx="2052646" cy="147732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The Project is pre-CD2 and in the design phase.</a:t>
            </a:r>
          </a:p>
          <a:p>
            <a:pPr algn="ctr"/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Many systems are still developing.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93527ED-E7F2-1772-11F3-18764A67EA55}"/>
              </a:ext>
            </a:extLst>
          </p:cNvPr>
          <p:cNvSpPr txBox="1"/>
          <p:nvPr/>
        </p:nvSpPr>
        <p:spPr>
          <a:xfrm>
            <a:off x="2314908" y="2764258"/>
            <a:ext cx="20376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>
                    <a:lumMod val="50000"/>
                  </a:schemeClr>
                </a:solidFill>
              </a:rPr>
              <a:t>Electron Storage Ring  &amp; Hadron Storage Ring</a:t>
            </a:r>
          </a:p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591 MHz 800 kW 2 K</a:t>
            </a:r>
          </a:p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1-Cell Cavity Cryomodules </a:t>
            </a:r>
          </a:p>
          <a:p>
            <a:pPr algn="ctr"/>
            <a:r>
              <a:rPr lang="en-US" altLang="zh-CN" sz="1200" b="1" dirty="0">
                <a:solidFill>
                  <a:schemeClr val="bg1">
                    <a:lumMod val="50000"/>
                  </a:schemeClr>
                </a:solidFill>
              </a:rPr>
              <a:t>ESR = 17 CMs, IR10</a:t>
            </a:r>
          </a:p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HSR = 5 CMs, IR10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16574A4-BBF0-5A0E-215B-962422ACA3FB}"/>
              </a:ext>
            </a:extLst>
          </p:cNvPr>
          <p:cNvCxnSpPr>
            <a:cxnSpLocks/>
          </p:cNvCxnSpPr>
          <p:nvPr/>
        </p:nvCxnSpPr>
        <p:spPr>
          <a:xfrm>
            <a:off x="9995445" y="3841100"/>
            <a:ext cx="576278" cy="84159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Picture 51">
            <a:extLst>
              <a:ext uri="{FF2B5EF4-FFF2-40B4-BE49-F238E27FC236}">
                <a16:creationId xmlns:a16="http://schemas.microsoft.com/office/drawing/2014/main" id="{C5E63374-8C14-862F-7B72-3F057C2D6F10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alphaModFix amt="80000"/>
          </a:blip>
          <a:srcRect l="22937" t="13324" r="21138" b="9864"/>
          <a:stretch/>
        </p:blipFill>
        <p:spPr>
          <a:xfrm>
            <a:off x="364928" y="4390417"/>
            <a:ext cx="2045518" cy="1824383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A44BC2D6-B01C-9ABC-6DD0-28B89C2D426D}"/>
              </a:ext>
            </a:extLst>
          </p:cNvPr>
          <p:cNvSpPr txBox="1"/>
          <p:nvPr/>
        </p:nvSpPr>
        <p:spPr>
          <a:xfrm>
            <a:off x="436502" y="3787553"/>
            <a:ext cx="1913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>
                    <a:lumMod val="50000"/>
                  </a:schemeClr>
                </a:solidFill>
              </a:rPr>
              <a:t>IR10 Tunnel with RCS, HSR and ESR (Left to Right)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FEE15FC-D804-20C4-1682-E4ABBCAC1D4B}"/>
              </a:ext>
            </a:extLst>
          </p:cNvPr>
          <p:cNvSpPr txBox="1"/>
          <p:nvPr/>
        </p:nvSpPr>
        <p:spPr>
          <a:xfrm>
            <a:off x="401644" y="2414794"/>
            <a:ext cx="191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>
                    <a:lumMod val="50000"/>
                  </a:schemeClr>
                </a:solidFill>
              </a:rPr>
              <a:t>400 kW Amplifier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Arrow: Pentagon 19">
            <a:extLst>
              <a:ext uri="{FF2B5EF4-FFF2-40B4-BE49-F238E27FC236}">
                <a16:creationId xmlns:a16="http://schemas.microsoft.com/office/drawing/2014/main" id="{DA0BB05E-6615-243F-0674-C98E45B6DB7A}"/>
              </a:ext>
            </a:extLst>
          </p:cNvPr>
          <p:cNvSpPr/>
          <p:nvPr/>
        </p:nvSpPr>
        <p:spPr>
          <a:xfrm rot="20998563">
            <a:off x="8876527" y="2286364"/>
            <a:ext cx="1380765" cy="341190"/>
          </a:xfrm>
          <a:prstGeom prst="homePlate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i="1" dirty="0"/>
              <a:t>OG Grant</a:t>
            </a:r>
          </a:p>
        </p:txBody>
      </p:sp>
      <p:sp>
        <p:nvSpPr>
          <p:cNvPr id="22" name="Arrow: Pentagon 21">
            <a:extLst>
              <a:ext uri="{FF2B5EF4-FFF2-40B4-BE49-F238E27FC236}">
                <a16:creationId xmlns:a16="http://schemas.microsoft.com/office/drawing/2014/main" id="{5E8B6990-3367-8CD3-47D3-E82123DBA887}"/>
              </a:ext>
            </a:extLst>
          </p:cNvPr>
          <p:cNvSpPr/>
          <p:nvPr/>
        </p:nvSpPr>
        <p:spPr>
          <a:xfrm rot="21446377">
            <a:off x="4792741" y="6133212"/>
            <a:ext cx="1167894" cy="274264"/>
          </a:xfrm>
          <a:prstGeom prst="homePlate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i="1" dirty="0"/>
              <a:t>New WP</a:t>
            </a:r>
          </a:p>
        </p:txBody>
      </p:sp>
      <p:sp>
        <p:nvSpPr>
          <p:cNvPr id="28" name="Arrow: Pentagon 27">
            <a:extLst>
              <a:ext uri="{FF2B5EF4-FFF2-40B4-BE49-F238E27FC236}">
                <a16:creationId xmlns:a16="http://schemas.microsoft.com/office/drawing/2014/main" id="{DE5B0FBE-A5D5-E4D1-FAE0-DBF185A75544}"/>
              </a:ext>
            </a:extLst>
          </p:cNvPr>
          <p:cNvSpPr/>
          <p:nvPr/>
        </p:nvSpPr>
        <p:spPr>
          <a:xfrm rot="208755">
            <a:off x="4118268" y="5770702"/>
            <a:ext cx="1863381" cy="282913"/>
          </a:xfrm>
          <a:prstGeom prst="homePlate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i="1" dirty="0"/>
              <a:t>Interim Project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72181A7C-4F4C-7AF3-86B1-718650F984D9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5035"/>
          <a:stretch/>
        </p:blipFill>
        <p:spPr>
          <a:xfrm>
            <a:off x="10073438" y="1093012"/>
            <a:ext cx="2017341" cy="437527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CF1FD10-F77C-D00E-E508-708FFF1F6116}"/>
              </a:ext>
            </a:extLst>
          </p:cNvPr>
          <p:cNvSpPr txBox="1"/>
          <p:nvPr/>
        </p:nvSpPr>
        <p:spPr>
          <a:xfrm>
            <a:off x="4343015" y="4611254"/>
            <a:ext cx="1639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b="1" dirty="0"/>
              <a:t>First Article 197 MHz Crab Cavity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563032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>
            <a:extLst>
              <a:ext uri="{FF2B5EF4-FFF2-40B4-BE49-F238E27FC236}">
                <a16:creationId xmlns:a16="http://schemas.microsoft.com/office/drawing/2014/main" id="{825DC92F-97C2-1FDE-6375-24827ED80B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7" b="2948"/>
          <a:stretch/>
        </p:blipFill>
        <p:spPr bwMode="auto">
          <a:xfrm>
            <a:off x="4648433" y="289128"/>
            <a:ext cx="7318433" cy="3376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020913-DB18-0707-0767-F936638E9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1773 MHZ Cavity Design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DD9D2E-9C7D-90E8-23BF-E8717909D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9164" y="3506026"/>
            <a:ext cx="6131266" cy="17287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721E79-E02F-2798-C9C2-D704204A29E7}"/>
              </a:ext>
            </a:extLst>
          </p:cNvPr>
          <p:cNvSpPr txBox="1"/>
          <p:nvPr/>
        </p:nvSpPr>
        <p:spPr>
          <a:xfrm>
            <a:off x="347265" y="921942"/>
            <a:ext cx="43011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SHC-ERL</a:t>
            </a:r>
            <a:r>
              <a:rPr lang="en-US" b="1" dirty="0"/>
              <a:t>: Precooler</a:t>
            </a: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main </a:t>
            </a:r>
            <a:r>
              <a:rPr lang="en-GB" dirty="0" err="1"/>
              <a:t>linac</a:t>
            </a:r>
            <a:r>
              <a:rPr lang="en-GB" dirty="0"/>
              <a:t> is a 5-cell, 591MHz SRF cavity complimented by our </a:t>
            </a:r>
            <a:r>
              <a:rPr lang="en-GB" u="sng" dirty="0"/>
              <a:t>1773MHz Third Harmonic SRF cavities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dirty="0"/>
              <a:t>3</a:t>
            </a:r>
            <a:r>
              <a:rPr lang="en-GB" baseline="30000" dirty="0"/>
              <a:t>rd</a:t>
            </a:r>
            <a:r>
              <a:rPr lang="en-GB" dirty="0"/>
              <a:t> harmonics provide bunch lengthening, or linearisation of the electron bunch phase space </a:t>
            </a:r>
            <a:br>
              <a:rPr lang="en-GB" u="sng" dirty="0"/>
            </a:br>
            <a:endParaRPr lang="en-GB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i="1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D69E611A-709B-E493-2D81-2F0094CA74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1838552"/>
                  </p:ext>
                </p:extLst>
              </p:nvPr>
            </p:nvGraphicFramePr>
            <p:xfrm>
              <a:off x="443771" y="3328343"/>
              <a:ext cx="5204973" cy="2504551"/>
            </p:xfrm>
            <a:graphic>
              <a:graphicData uri="http://schemas.openxmlformats.org/drawingml/2006/table">
                <a:tbl>
                  <a:tblPr/>
                  <a:tblGrid>
                    <a:gridCol w="2115390">
                      <a:extLst>
                        <a:ext uri="{9D8B030D-6E8A-4147-A177-3AD203B41FA5}">
                          <a16:colId xmlns:a16="http://schemas.microsoft.com/office/drawing/2014/main" val="792706627"/>
                        </a:ext>
                      </a:extLst>
                    </a:gridCol>
                    <a:gridCol w="1753547">
                      <a:extLst>
                        <a:ext uri="{9D8B030D-6E8A-4147-A177-3AD203B41FA5}">
                          <a16:colId xmlns:a16="http://schemas.microsoft.com/office/drawing/2014/main" val="1075972548"/>
                        </a:ext>
                      </a:extLst>
                    </a:gridCol>
                    <a:gridCol w="1336036">
                      <a:extLst>
                        <a:ext uri="{9D8B030D-6E8A-4147-A177-3AD203B41FA5}">
                          <a16:colId xmlns:a16="http://schemas.microsoft.com/office/drawing/2014/main" val="902819024"/>
                        </a:ext>
                      </a:extLst>
                    </a:gridCol>
                  </a:tblGrid>
                  <a:tr h="282779">
                    <a:tc>
                      <a:txBody>
                        <a:bodyPr/>
                        <a:lstStyle/>
                        <a:p>
                          <a:pPr algn="l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𝑭𝒊𝒈𝒖𝒓𝒆</m:t>
                                </m:r>
                                <m:r>
                                  <a:rPr lang="en-GB" sz="1600" b="1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𝒐𝒇</m:t>
                                </m:r>
                                <m:r>
                                  <a:rPr lang="en-GB" sz="1600" b="1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𝑴𝒆𝒓𝒊𝒕</m:t>
                                </m:r>
                              </m:oMath>
                            </m:oMathPara>
                          </a14:m>
                          <a:endParaRPr lang="en-GB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𝑼𝒏𝒊𝒕</m:t>
                                </m:r>
                              </m:oMath>
                            </m:oMathPara>
                          </a14:m>
                          <a:endParaRPr lang="en-GB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𝑽𝒂𝒍𝒖𝒆</m:t>
                                </m:r>
                              </m:oMath>
                            </m:oMathPara>
                          </a14:m>
                          <a:endParaRPr lang="en-GB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77051466"/>
                      </a:ext>
                    </a:extLst>
                  </a:tr>
                  <a:tr h="282779"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600" b="0" i="1" u="none" strike="noStrike" baseline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b="0" i="1" u="none" strike="noStrike" baseline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GB" sz="1600" b="0" i="1" u="none" strike="noStrike" baseline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b="0" i="0" u="none" strike="noStrike" baseline="0" dirty="0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GB" sz="16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𝑀𝐻𝑧</m:t>
                                </m:r>
                                <m:r>
                                  <a:rPr lang="en-GB" sz="16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1773</m:t>
                                </m:r>
                              </m:oMath>
                            </m:oMathPara>
                          </a14:m>
                          <a:endParaRPr lang="en-GB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13440708"/>
                      </a:ext>
                    </a:extLst>
                  </a:tr>
                  <a:tr h="282779"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6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GB" sz="16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𝑐𝑟𝑦𝑜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𝑀𝑉</m:t>
                                </m:r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19</m:t>
                                </m:r>
                              </m:oMath>
                            </m:oMathPara>
                          </a14:m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54561966"/>
                      </a:ext>
                    </a:extLst>
                  </a:tr>
                  <a:tr h="282779"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en-GB" sz="1600" b="0" i="1" u="none" strike="noStrike" baseline="-2500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𝑐𝑎𝑣</m:t>
                                </m:r>
                              </m:oMath>
                            </m:oMathPara>
                          </a14:m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6.33</m:t>
                                </m:r>
                              </m:oMath>
                            </m:oMathPara>
                          </a14:m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09851546"/>
                      </a:ext>
                    </a:extLst>
                  </a:tr>
                  <a:tr h="282779"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GB" sz="1600" b="0" i="1" u="none" strike="noStrike" baseline="-250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1600" b="0" i="1" u="none" strike="noStrike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(6.33</m:t>
                                </m:r>
                                <m:r>
                                  <a:rPr lang="en-GB" sz="1600" b="0" i="1" u="none" strike="noStrike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𝑀𝑉</m:t>
                                </m:r>
                                <m:r>
                                  <a:rPr lang="en-GB" sz="1600" b="0" i="1" u="none" strike="noStrike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𝑀𝑉</m:t>
                                </m:r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GB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40</m:t>
                                </m:r>
                              </m:oMath>
                            </m:oMathPara>
                          </a14:m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12863088"/>
                      </a:ext>
                    </a:extLst>
                  </a:tr>
                  <a:tr h="282779"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GB" sz="1600" b="0" i="1" u="none" strike="noStrike" baseline="-250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1600" b="0" i="1" u="none" strike="noStrike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(6.33</m:t>
                                </m:r>
                                <m:r>
                                  <a:rPr lang="en-GB" sz="1600" b="0" i="1" u="none" strike="noStrike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𝑀𝑉</m:t>
                                </m:r>
                                <m:r>
                                  <a:rPr lang="en-GB" sz="1600" b="0" i="1" u="none" strike="noStrike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𝑚𝑇</m:t>
                                </m:r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GB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80</m:t>
                                </m:r>
                              </m:oMath>
                            </m:oMathPara>
                          </a14:m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30134506"/>
                      </a:ext>
                    </a:extLst>
                  </a:tr>
                  <a:tr h="525098"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GB" sz="1600" b="0" i="1" u="none" strike="noStrike" baseline="-250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1600" b="0" i="1" u="none" strike="noStrike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GB" sz="1600" b="0" i="1" u="none" strike="noStrike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𝐵𝑝</m:t>
                                </m:r>
                                <m:r>
                                  <a:rPr lang="en-GB" sz="1600" b="0" i="1" u="none" strike="noStrike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(6.33</m:t>
                                </m:r>
                                <m:r>
                                  <a:rPr lang="en-GB" sz="1600" b="0" i="1" u="none" strike="noStrike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𝑀𝑉</m:t>
                                </m:r>
                                <m:r>
                                  <a:rPr lang="en-GB" sz="1600" b="0" i="1" u="none" strike="noStrike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𝑀𝑉</m:t>
                                </m:r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/ </m:t>
                                </m:r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𝑚𝑇</m:t>
                                </m:r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𝑀𝑉</m:t>
                                </m:r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u="none" strike="noStrike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2.0</m:t>
                                </m:r>
                              </m:oMath>
                            </m:oMathPara>
                          </a14:m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12525401"/>
                      </a:ext>
                    </a:extLst>
                  </a:tr>
                  <a:tr h="282779"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GB" sz="1600" b="0" i="1" u="none" strike="noStrike" baseline="-250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𝑚𝑚</m:t>
                                </m:r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≥30</m:t>
                                </m:r>
                              </m:oMath>
                            </m:oMathPara>
                          </a14:m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216739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D69E611A-709B-E493-2D81-2F0094CA74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1838552"/>
                  </p:ext>
                </p:extLst>
              </p:nvPr>
            </p:nvGraphicFramePr>
            <p:xfrm>
              <a:off x="443771" y="3328343"/>
              <a:ext cx="5204973" cy="2504551"/>
            </p:xfrm>
            <a:graphic>
              <a:graphicData uri="http://schemas.openxmlformats.org/drawingml/2006/table">
                <a:tbl>
                  <a:tblPr/>
                  <a:tblGrid>
                    <a:gridCol w="2115390">
                      <a:extLst>
                        <a:ext uri="{9D8B030D-6E8A-4147-A177-3AD203B41FA5}">
                          <a16:colId xmlns:a16="http://schemas.microsoft.com/office/drawing/2014/main" val="792706627"/>
                        </a:ext>
                      </a:extLst>
                    </a:gridCol>
                    <a:gridCol w="1753547">
                      <a:extLst>
                        <a:ext uri="{9D8B030D-6E8A-4147-A177-3AD203B41FA5}">
                          <a16:colId xmlns:a16="http://schemas.microsoft.com/office/drawing/2014/main" val="1075972548"/>
                        </a:ext>
                      </a:extLst>
                    </a:gridCol>
                    <a:gridCol w="1336036">
                      <a:extLst>
                        <a:ext uri="{9D8B030D-6E8A-4147-A177-3AD203B41FA5}">
                          <a16:colId xmlns:a16="http://schemas.microsoft.com/office/drawing/2014/main" val="902819024"/>
                        </a:ext>
                      </a:extLst>
                    </a:gridCol>
                  </a:tblGrid>
                  <a:tr h="2827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88" t="-2128" r="-146974" b="-80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20415" t="-2128" r="-76471" b="-80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90868" t="-2128" r="-913" b="-8021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7051466"/>
                      </a:ext>
                    </a:extLst>
                  </a:tr>
                  <a:tr h="2827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88" t="-104348" r="-146974" b="-7195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20415" t="-104348" r="-76471" b="-7195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90868" t="-104348" r="-913" b="-71956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13440708"/>
                      </a:ext>
                    </a:extLst>
                  </a:tr>
                  <a:tr h="2827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88" t="-200000" r="-146974" b="-604255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20415" t="-101075" r="-76471" b="-2559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90868" t="-200000" r="-913" b="-6042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54561966"/>
                      </a:ext>
                    </a:extLst>
                  </a:tr>
                  <a:tr h="2827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88" t="-306522" r="-146974" b="-517391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b"/>
                          <a:endParaRPr lang="en-GB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90868" t="-306522" r="-913" b="-5173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09851546"/>
                      </a:ext>
                    </a:extLst>
                  </a:tr>
                  <a:tr h="2827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88" t="-397872" r="-146974" b="-4063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20415" t="-397872" r="-76471" b="-4063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90868" t="-397872" r="-913" b="-4063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12863088"/>
                      </a:ext>
                    </a:extLst>
                  </a:tr>
                  <a:tr h="2827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88" t="-508696" r="-146974" b="-3152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20415" t="-508696" r="-76471" b="-3152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90868" t="-508696" r="-913" b="-31521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0134506"/>
                      </a:ext>
                    </a:extLst>
                  </a:tr>
                  <a:tr h="52509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88" t="-325581" r="-146974" b="-686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20415" t="-325581" r="-76471" b="-686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90868" t="-325581" r="-913" b="-686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2525401"/>
                      </a:ext>
                    </a:extLst>
                  </a:tr>
                  <a:tr h="2827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88" t="-778723" r="-146974" b="-255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20415" t="-778723" r="-76471" b="-255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90868" t="-778723" r="-913" b="-2553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167393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4" name="Picture 13" descr="A blue and black line&#10;&#10;Description automatically generated">
            <a:extLst>
              <a:ext uri="{FF2B5EF4-FFF2-40B4-BE49-F238E27FC236}">
                <a16:creationId xmlns:a16="http://schemas.microsoft.com/office/drawing/2014/main" id="{82EA5641-36A6-65FC-CD9E-697EBC0922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04"/>
          <a:stretch/>
        </p:blipFill>
        <p:spPr>
          <a:xfrm>
            <a:off x="5725551" y="2645671"/>
            <a:ext cx="4273742" cy="1166674"/>
          </a:xfrm>
          <a:prstGeom prst="rect">
            <a:avLst/>
          </a:prstGeom>
        </p:spPr>
      </p:pic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CF0F6257-EC24-ABEA-EAF0-1EED28AE47B6}"/>
              </a:ext>
            </a:extLst>
          </p:cNvPr>
          <p:cNvSpPr/>
          <p:nvPr/>
        </p:nvSpPr>
        <p:spPr>
          <a:xfrm>
            <a:off x="10802534" y="4762161"/>
            <a:ext cx="195639" cy="282600"/>
          </a:xfrm>
          <a:prstGeom prst="star5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A logo for a company&#10;&#10;Description automatically generated">
            <a:extLst>
              <a:ext uri="{FF2B5EF4-FFF2-40B4-BE49-F238E27FC236}">
                <a16:creationId xmlns:a16="http://schemas.microsoft.com/office/drawing/2014/main" id="{99BAC841-5E12-941F-A410-C72FBC718C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419" y="88477"/>
            <a:ext cx="1070314" cy="7226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74B861-B6A8-2101-37F0-293B353235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8" t="7555" b="19269"/>
          <a:stretch/>
        </p:blipFill>
        <p:spPr bwMode="auto">
          <a:xfrm>
            <a:off x="10486884" y="168980"/>
            <a:ext cx="1598555" cy="3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20AEC2A6-4974-407E-810D-635E25BC2A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5" t="32063" r="9736" b="32418"/>
          <a:stretch/>
        </p:blipFill>
        <p:spPr bwMode="auto">
          <a:xfrm>
            <a:off x="10432338" y="664783"/>
            <a:ext cx="1705116" cy="559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C223AA-C6AF-C4C8-4F71-63390014D33C}"/>
              </a:ext>
            </a:extLst>
          </p:cNvPr>
          <p:cNvSpPr txBox="1"/>
          <p:nvPr/>
        </p:nvSpPr>
        <p:spPr>
          <a:xfrm>
            <a:off x="4738857" y="6477256"/>
            <a:ext cx="271428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800" b="1" i="1" kern="100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Sara Toole &amp; Graeme Burt</a:t>
            </a:r>
          </a:p>
        </p:txBody>
      </p:sp>
    </p:spTree>
    <p:extLst>
      <p:ext uri="{BB962C8B-B14F-4D97-AF65-F5344CB8AC3E}">
        <p14:creationId xmlns:p14="http://schemas.microsoft.com/office/powerpoint/2010/main" val="314305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blue and black line&#10;&#10;Description automatically generated">
            <a:extLst>
              <a:ext uri="{FF2B5EF4-FFF2-40B4-BE49-F238E27FC236}">
                <a16:creationId xmlns:a16="http://schemas.microsoft.com/office/drawing/2014/main" id="{CB6E4D26-D326-B51E-AAC8-27F1D501F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15" y="5008926"/>
            <a:ext cx="5547216" cy="18490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CD34CD-CA73-5948-210F-AA2DF4E781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1945" y="0"/>
            <a:ext cx="8798268" cy="81116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dirty="0">
                <a:solidFill>
                  <a:schemeClr val="tx1"/>
                </a:solidFill>
              </a:rPr>
              <a:t>1773 MHz – Single Cell Optimisation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115C74-669A-B64E-DCA5-383A62557E25}"/>
              </a:ext>
            </a:extLst>
          </p:cNvPr>
          <p:cNvSpPr txBox="1"/>
          <p:nvPr/>
        </p:nvSpPr>
        <p:spPr>
          <a:xfrm>
            <a:off x="930891" y="4933250"/>
            <a:ext cx="5220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/>
              <a:t>Solution: mid-cell radius &lt; beampipe radius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01BC77-6B2E-205A-845C-3C6B56C71CF8}"/>
              </a:ext>
            </a:extLst>
          </p:cNvPr>
          <p:cNvSpPr txBox="1"/>
          <p:nvPr/>
        </p:nvSpPr>
        <p:spPr>
          <a:xfrm>
            <a:off x="345315" y="3958466"/>
            <a:ext cx="67926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>
                <a:solidFill>
                  <a:srgbClr val="C00000"/>
                </a:solidFill>
              </a:rPr>
              <a:t>Large beampipe apertures are good for propagating out higher order modes but large apertures in the iris push down the dipole mode frequency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1030AE-9D78-EE43-CBF1-4FFD062330CF}"/>
              </a:ext>
            </a:extLst>
          </p:cNvPr>
          <p:cNvSpPr txBox="1"/>
          <p:nvPr/>
        </p:nvSpPr>
        <p:spPr>
          <a:xfrm>
            <a:off x="11810323" y="6500305"/>
            <a:ext cx="431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F702EA-DA7C-C0E1-55EF-DADB3B24C7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4897" y="3974144"/>
            <a:ext cx="4540268" cy="288385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26F1D1D-04EE-7C6D-7C87-AD34AE2DE3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8569" y="996735"/>
            <a:ext cx="4253712" cy="312266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263F2E5-C7F9-1717-8215-AE3D3FBA2F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36" y="679774"/>
            <a:ext cx="4253712" cy="327869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4BEBCB2-595B-E0B0-ABA7-7A6C21CA85FE}"/>
              </a:ext>
            </a:extLst>
          </p:cNvPr>
          <p:cNvSpPr txBox="1"/>
          <p:nvPr/>
        </p:nvSpPr>
        <p:spPr>
          <a:xfrm>
            <a:off x="374900" y="1103126"/>
            <a:ext cx="22972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>
                <a:solidFill>
                  <a:srgbClr val="C00000"/>
                </a:solidFill>
              </a:rPr>
              <a:t>Small iris aperture allow higher gradients</a:t>
            </a:r>
          </a:p>
        </p:txBody>
      </p:sp>
      <p:pic>
        <p:nvPicPr>
          <p:cNvPr id="3" name="Picture 2" descr="A logo for a company&#10;&#10;Description automatically generated">
            <a:extLst>
              <a:ext uri="{FF2B5EF4-FFF2-40B4-BE49-F238E27FC236}">
                <a16:creationId xmlns:a16="http://schemas.microsoft.com/office/drawing/2014/main" id="{62A91465-57D6-5C02-DE9B-2CDE92FD0D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419" y="88477"/>
            <a:ext cx="1070314" cy="7226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58CA7F-E4B6-857D-5DED-4489783022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8" t="7555" b="19269"/>
          <a:stretch/>
        </p:blipFill>
        <p:spPr bwMode="auto">
          <a:xfrm>
            <a:off x="10486884" y="168980"/>
            <a:ext cx="1598555" cy="3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FE71C7B2-8F87-F5B5-BD26-C81751395D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5" t="32063" r="9736" b="32418"/>
          <a:stretch/>
        </p:blipFill>
        <p:spPr bwMode="auto">
          <a:xfrm>
            <a:off x="10432338" y="664783"/>
            <a:ext cx="1705116" cy="559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E2441C-02D2-939A-4476-7B5DA913F0F7}"/>
              </a:ext>
            </a:extLst>
          </p:cNvPr>
          <p:cNvSpPr txBox="1"/>
          <p:nvPr/>
        </p:nvSpPr>
        <p:spPr>
          <a:xfrm>
            <a:off x="4738857" y="6477256"/>
            <a:ext cx="271428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800" b="1" i="1" kern="100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Sara Toole &amp; Graeme Burt</a:t>
            </a:r>
          </a:p>
        </p:txBody>
      </p:sp>
    </p:spTree>
    <p:extLst>
      <p:ext uri="{BB962C8B-B14F-4D97-AF65-F5344CB8AC3E}">
        <p14:creationId xmlns:p14="http://schemas.microsoft.com/office/powerpoint/2010/main" val="2854210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>
            <a:extLst>
              <a:ext uri="{FF2B5EF4-FFF2-40B4-BE49-F238E27FC236}">
                <a16:creationId xmlns:a16="http://schemas.microsoft.com/office/drawing/2014/main" id="{462AFD3B-CA73-091B-5AE4-FEFF002CD6D9}"/>
              </a:ext>
            </a:extLst>
          </p:cNvPr>
          <p:cNvSpPr txBox="1"/>
          <p:nvPr/>
        </p:nvSpPr>
        <p:spPr>
          <a:xfrm>
            <a:off x="4622325" y="1340758"/>
            <a:ext cx="1830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Points of MP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06BDD0-6BC6-F724-7401-8A8C4C502684}"/>
              </a:ext>
            </a:extLst>
          </p:cNvPr>
          <p:cNvSpPr txBox="1"/>
          <p:nvPr/>
        </p:nvSpPr>
        <p:spPr>
          <a:xfrm>
            <a:off x="527381" y="1441579"/>
            <a:ext cx="1123324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 descr="A logo for a company&#10;&#10;Description automatically generated">
            <a:extLst>
              <a:ext uri="{FF2B5EF4-FFF2-40B4-BE49-F238E27FC236}">
                <a16:creationId xmlns:a16="http://schemas.microsoft.com/office/drawing/2014/main" id="{96735D70-8B61-FD2D-E6B4-19B7A0F008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419" y="88477"/>
            <a:ext cx="1070314" cy="7226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C433F45-8674-9598-95D4-277BDC2AF542}"/>
              </a:ext>
            </a:extLst>
          </p:cNvPr>
          <p:cNvSpPr txBox="1">
            <a:spLocks/>
          </p:cNvSpPr>
          <p:nvPr/>
        </p:nvSpPr>
        <p:spPr>
          <a:xfrm>
            <a:off x="469412" y="11412"/>
            <a:ext cx="8797022" cy="7997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685800">
              <a:lnSpc>
                <a:spcPct val="90000"/>
              </a:lnSpc>
              <a:spcBef>
                <a:spcPct val="0"/>
              </a:spcBef>
              <a:buNone/>
              <a:defRPr sz="3600" b="1" u="none">
                <a:ea typeface="+mj-ea"/>
                <a:cs typeface="+mj-cs"/>
              </a:defRPr>
            </a:lvl1pPr>
          </a:lstStyle>
          <a:p>
            <a:r>
              <a:rPr lang="en-GB" sz="2800" dirty="0">
                <a:solidFill>
                  <a:schemeClr val="tx1"/>
                </a:solidFill>
              </a:rPr>
              <a:t>1773 MHz - </a:t>
            </a:r>
            <a:r>
              <a:rPr lang="en-GB" sz="2800" dirty="0"/>
              <a:t>Lip optimisation </a:t>
            </a:r>
            <a:r>
              <a:rPr lang="en-GB" sz="2800" dirty="0" err="1"/>
              <a:t>Multipacting</a:t>
            </a:r>
            <a:r>
              <a:rPr lang="en-GB" sz="2800" dirty="0"/>
              <a:t> &amp; HOMs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7F289E-5521-7B97-25B9-9BC017F3D67B}"/>
              </a:ext>
            </a:extLst>
          </p:cNvPr>
          <p:cNvSpPr txBox="1"/>
          <p:nvPr/>
        </p:nvSpPr>
        <p:spPr>
          <a:xfrm>
            <a:off x="11869754" y="6540141"/>
            <a:ext cx="431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1A828C-840B-20DD-D911-639AD4FF72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412" y="1065213"/>
            <a:ext cx="6706151" cy="28802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C38128-0C1F-A1AD-E505-2E3BDC88CB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8" t="7555" b="19269"/>
          <a:stretch/>
        </p:blipFill>
        <p:spPr bwMode="auto">
          <a:xfrm>
            <a:off x="10486884" y="168980"/>
            <a:ext cx="1598555" cy="3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8A64BD2-44D8-21DF-9E45-2B613CD633D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0239"/>
          <a:stretch/>
        </p:blipFill>
        <p:spPr>
          <a:xfrm>
            <a:off x="7376772" y="1419550"/>
            <a:ext cx="4648549" cy="224961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69C6DD9-A2C8-A121-978F-335F400392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0482" y="3774248"/>
            <a:ext cx="4562188" cy="3030146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491F10EB-235B-21D3-ED74-B7F1809B9BEA}"/>
              </a:ext>
            </a:extLst>
          </p:cNvPr>
          <p:cNvSpPr txBox="1"/>
          <p:nvPr/>
        </p:nvSpPr>
        <p:spPr>
          <a:xfrm>
            <a:off x="345315" y="3958466"/>
            <a:ext cx="67926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C00000"/>
                </a:solidFill>
              </a:rPr>
              <a:t>Initial design showed </a:t>
            </a:r>
            <a:r>
              <a:rPr lang="en-GB" b="1" dirty="0" err="1">
                <a:solidFill>
                  <a:srgbClr val="C00000"/>
                </a:solidFill>
              </a:rPr>
              <a:t>multipacting</a:t>
            </a:r>
            <a:r>
              <a:rPr lang="en-GB" b="1" dirty="0">
                <a:solidFill>
                  <a:srgbClr val="C00000"/>
                </a:solidFill>
              </a:rPr>
              <a:t> due to a field null behind the lip, this can be removed by smoothing the corner.</a:t>
            </a:r>
          </a:p>
          <a:p>
            <a:r>
              <a:rPr lang="en-GB" b="1" dirty="0">
                <a:solidFill>
                  <a:srgbClr val="C00000"/>
                </a:solidFill>
              </a:rPr>
              <a:t>We are now optimising higher order mode dampers to meet the very tight ERL impedance limits.</a:t>
            </a:r>
          </a:p>
        </p:txBody>
      </p:sp>
      <p:pic>
        <p:nvPicPr>
          <p:cNvPr id="40" name="Picture 39" descr="A blue and white line drawing&#10;&#10;Description automatically generated">
            <a:extLst>
              <a:ext uri="{FF2B5EF4-FFF2-40B4-BE49-F238E27FC236}">
                <a16:creationId xmlns:a16="http://schemas.microsoft.com/office/drawing/2014/main" id="{47F1D658-D947-4DD4-97F1-39CDBC30CE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2" t="13657" r="15865" b="33729"/>
          <a:stretch/>
        </p:blipFill>
        <p:spPr>
          <a:xfrm>
            <a:off x="2721212" y="5131032"/>
            <a:ext cx="4293422" cy="1247845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6C811682-B386-BA3C-7204-27EA213C2D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5" t="32063" r="9736" b="32418"/>
          <a:stretch/>
        </p:blipFill>
        <p:spPr bwMode="auto">
          <a:xfrm>
            <a:off x="10432338" y="664783"/>
            <a:ext cx="1705116" cy="559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FB48C6-DB8A-4540-B813-6519B3B2B7C9}"/>
              </a:ext>
            </a:extLst>
          </p:cNvPr>
          <p:cNvSpPr txBox="1"/>
          <p:nvPr/>
        </p:nvSpPr>
        <p:spPr>
          <a:xfrm>
            <a:off x="4738857" y="6477256"/>
            <a:ext cx="271428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800" b="1" i="1" kern="100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Sara Toole &amp; Graeme Burt</a:t>
            </a:r>
          </a:p>
        </p:txBody>
      </p:sp>
    </p:spTree>
    <p:extLst>
      <p:ext uri="{BB962C8B-B14F-4D97-AF65-F5344CB8AC3E}">
        <p14:creationId xmlns:p14="http://schemas.microsoft.com/office/powerpoint/2010/main" val="2928318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AD1D9-1A9B-B4B3-2436-596EAB2F5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197 MHz Crab Cavity Cryomodule First Article</a:t>
            </a:r>
            <a:endParaRPr lang="en-GB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AD6558F-4AB9-9BD6-53C6-70C0E9B728A8}"/>
              </a:ext>
            </a:extLst>
          </p:cNvPr>
          <p:cNvGrpSpPr/>
          <p:nvPr/>
        </p:nvGrpSpPr>
        <p:grpSpPr>
          <a:xfrm>
            <a:off x="4228435" y="1486630"/>
            <a:ext cx="7877175" cy="4328456"/>
            <a:chOff x="5022360" y="2116511"/>
            <a:chExt cx="7169640" cy="3939670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DB9BFD01-33BD-CFE2-7AAC-5E9DE46C4C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2360" y="2116511"/>
              <a:ext cx="7169640" cy="3939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5798FB-E052-073B-0967-CB3A1E1283F8}"/>
                </a:ext>
              </a:extLst>
            </p:cNvPr>
            <p:cNvSpPr txBox="1"/>
            <p:nvPr/>
          </p:nvSpPr>
          <p:spPr>
            <a:xfrm>
              <a:off x="5745816" y="2630455"/>
              <a:ext cx="43274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i="1" dirty="0"/>
                <a:t>197 MHz Crab Cavity String</a:t>
              </a:r>
            </a:p>
            <a:p>
              <a:pPr algn="ctr"/>
              <a:r>
                <a:rPr lang="en-US" b="1" i="1" dirty="0"/>
                <a:t>1 per Cryomodule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6F7293AF-834C-7749-E4D3-E653F28E9662}"/>
              </a:ext>
            </a:extLst>
          </p:cNvPr>
          <p:cNvSpPr txBox="1"/>
          <p:nvPr/>
        </p:nvSpPr>
        <p:spPr>
          <a:xfrm>
            <a:off x="8253412" y="4501628"/>
            <a:ext cx="2044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First Article PDR planned Q3-24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3AE067-08AC-E15E-5E0B-9CAF95A0EB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1964" y="909941"/>
            <a:ext cx="4201476" cy="4087361"/>
          </a:xfrm>
          <a:noFill/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GB" sz="1800" dirty="0"/>
              <a:t>1yr interim project		start: Apr’25</a:t>
            </a:r>
          </a:p>
          <a:p>
            <a:pPr>
              <a:spcAft>
                <a:spcPts val="1200"/>
              </a:spcAft>
            </a:pPr>
            <a:r>
              <a:rPr lang="en-GB" sz="1800" dirty="0"/>
              <a:t>£220k</a:t>
            </a:r>
          </a:p>
          <a:p>
            <a:pPr>
              <a:spcAft>
                <a:spcPts val="1200"/>
              </a:spcAft>
            </a:pPr>
            <a:r>
              <a:rPr lang="en-GB" sz="1800" dirty="0"/>
              <a:t>mechanical design only</a:t>
            </a:r>
          </a:p>
          <a:p>
            <a:pPr marL="0" indent="0">
              <a:spcAft>
                <a:spcPts val="1200"/>
              </a:spcAft>
              <a:buNone/>
            </a:pPr>
            <a:endParaRPr lang="en-GB" sz="1800" dirty="0"/>
          </a:p>
          <a:p>
            <a:pPr marL="0" indent="0">
              <a:spcAft>
                <a:spcPts val="1200"/>
              </a:spcAft>
              <a:buNone/>
            </a:pPr>
            <a:r>
              <a:rPr lang="en-GB" sz="1800" b="1" dirty="0"/>
              <a:t>Scope &amp; Deliverables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GB" sz="1800" dirty="0"/>
              <a:t>Cavity-string assembly design for Preliminary Design Review (PDR)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GB" sz="1800" dirty="0"/>
              <a:t>PDR recommendations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GB" sz="1800" dirty="0"/>
              <a:t>Other cryomodule sub-system designs, as determined by the PDR 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GB" sz="1800" dirty="0"/>
              <a:t>Detailed design &amp; handovers</a:t>
            </a:r>
          </a:p>
          <a:p>
            <a:pPr>
              <a:spcAft>
                <a:spcPts val="1200"/>
              </a:spcAft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320436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DQW SPS Animation">
            <a:hlinkClick r:id="" action="ppaction://media"/>
            <a:extLst>
              <a:ext uri="{FF2B5EF4-FFF2-40B4-BE49-F238E27FC236}">
                <a16:creationId xmlns:a16="http://schemas.microsoft.com/office/drawing/2014/main" id="{EDCABDA1-C140-7615-B407-2D4CE5363E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49755" y="3959137"/>
            <a:ext cx="4380282" cy="2463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505FF4C-BB79-83DF-A5BD-934C1F1CB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394 MHz Crab Cavity Cryomodules</a:t>
            </a:r>
            <a:br>
              <a:rPr lang="en-GB" dirty="0"/>
            </a:br>
            <a:r>
              <a:rPr lang="en-GB" sz="3100" dirty="0"/>
              <a:t>Electron Storage Ring (</a:t>
            </a:r>
            <a:r>
              <a:rPr lang="en-GB" sz="3100" dirty="0" err="1"/>
              <a:t>ESR</a:t>
            </a:r>
            <a:r>
              <a:rPr lang="en-GB" sz="3100" dirty="0"/>
              <a:t>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2C241D-787F-8475-368A-285715C4CD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1963" y="909941"/>
            <a:ext cx="9979209" cy="526783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sz="2000" dirty="0"/>
              <a:t>UK to deliver (2x) single-cavity-cryomodules</a:t>
            </a:r>
          </a:p>
          <a:p>
            <a:pPr>
              <a:spcAft>
                <a:spcPts val="600"/>
              </a:spcAft>
            </a:pPr>
            <a:r>
              <a:rPr lang="en-GB" sz="2000" dirty="0"/>
              <a:t>Phase1 grant: £5.4M</a:t>
            </a:r>
          </a:p>
          <a:p>
            <a:pPr>
              <a:spcAft>
                <a:spcPts val="600"/>
              </a:spcAft>
            </a:pPr>
            <a:r>
              <a:rPr lang="en-GB" sz="2000" dirty="0" err="1"/>
              <a:t>JLAB</a:t>
            </a:r>
            <a:r>
              <a:rPr lang="en-GB" sz="2000" dirty="0"/>
              <a:t> match funding up to 150% (including in-kind)</a:t>
            </a:r>
          </a:p>
          <a:p>
            <a:pPr marL="0" indent="0">
              <a:spcAft>
                <a:spcPts val="600"/>
              </a:spcAft>
              <a:buNone/>
            </a:pPr>
            <a:endParaRPr lang="en-GB" sz="2000" dirty="0"/>
          </a:p>
          <a:p>
            <a:pPr marL="0" indent="0">
              <a:spcAft>
                <a:spcPts val="600"/>
              </a:spcAft>
              <a:buNone/>
            </a:pPr>
            <a:r>
              <a:rPr lang="en-GB" sz="2000" dirty="0"/>
              <a:t>Sub-WPs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GB" sz="2000" dirty="0"/>
              <a:t>Cavity &amp; Coupler Design </a:t>
            </a:r>
            <a:r>
              <a:rPr lang="en-GB" sz="2000" i="1" dirty="0"/>
              <a:t>(25 FTE-yrs across 2 yrs)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GB" sz="2000" dirty="0"/>
              <a:t>Cavity Manufacture &amp; Cold Testing </a:t>
            </a:r>
            <a:r>
              <a:rPr lang="en-GB" sz="2000" i="1" dirty="0"/>
              <a:t>(£2M + 3 FTE-yrs management)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GB" sz="2000" dirty="0"/>
              <a:t>Cryomodule Manufacture &amp; Assembly </a:t>
            </a:r>
            <a:r>
              <a:rPr lang="en-GB" sz="2000" i="1" dirty="0"/>
              <a:t>(£3.3M + 11 FTE-yrs)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GB" sz="2000" dirty="0"/>
              <a:t>Cryomodule Infrastructure </a:t>
            </a:r>
            <a:r>
              <a:rPr lang="en-GB" sz="2000" i="1" dirty="0"/>
              <a:t>(</a:t>
            </a:r>
            <a:r>
              <a:rPr lang="en-GB" sz="2000" i="1" dirty="0" err="1"/>
              <a:t>tbd</a:t>
            </a:r>
            <a:r>
              <a:rPr lang="en-GB" sz="2000" i="1" dirty="0"/>
              <a:t>)</a:t>
            </a:r>
          </a:p>
          <a:p>
            <a:pPr marL="0" indent="0">
              <a:spcAft>
                <a:spcPts val="600"/>
              </a:spcAft>
              <a:buNone/>
            </a:pPr>
            <a:endParaRPr lang="en-GB" sz="2000" dirty="0"/>
          </a:p>
          <a:p>
            <a:pPr marL="0" indent="0">
              <a:spcAft>
                <a:spcPts val="600"/>
              </a:spcAft>
              <a:buNone/>
            </a:pPr>
            <a:r>
              <a:rPr lang="en-GB" sz="2000" b="1" dirty="0"/>
              <a:t>New plan &amp; scope - </a:t>
            </a:r>
            <a:r>
              <a:rPr lang="en-GB" sz="2000" b="1" i="1" dirty="0"/>
              <a:t>in-work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8F86139-6AC2-E31B-8342-37CB2D0435FE}"/>
              </a:ext>
            </a:extLst>
          </p:cNvPr>
          <p:cNvGrpSpPr/>
          <p:nvPr/>
        </p:nvGrpSpPr>
        <p:grpSpPr>
          <a:xfrm>
            <a:off x="7097504" y="680227"/>
            <a:ext cx="4884783" cy="1679944"/>
            <a:chOff x="7156587" y="680227"/>
            <a:chExt cx="4884783" cy="167994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90B12C1-1120-860D-D99A-84CBDF1F4756}"/>
                </a:ext>
              </a:extLst>
            </p:cNvPr>
            <p:cNvGrpSpPr/>
            <p:nvPr/>
          </p:nvGrpSpPr>
          <p:grpSpPr>
            <a:xfrm>
              <a:off x="7156587" y="680227"/>
              <a:ext cx="2328530" cy="1679944"/>
              <a:chOff x="8803758" y="1233377"/>
              <a:chExt cx="2328530" cy="1679944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B4B3455-BD41-64DB-69CC-ECA962F24741}"/>
                  </a:ext>
                </a:extLst>
              </p:cNvPr>
              <p:cNvSpPr/>
              <p:nvPr/>
            </p:nvSpPr>
            <p:spPr>
              <a:xfrm>
                <a:off x="8803758" y="1233377"/>
                <a:ext cx="2328530" cy="1679944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9E4EBE7-5AC2-4F40-4895-D4CF623E350C}"/>
                  </a:ext>
                </a:extLst>
              </p:cNvPr>
              <p:cNvSpPr/>
              <p:nvPr/>
            </p:nvSpPr>
            <p:spPr>
              <a:xfrm>
                <a:off x="9271590" y="1616149"/>
                <a:ext cx="1392865" cy="9144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i="1" dirty="0"/>
                  <a:t>394 MHz Crab Cavity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78216AE-3759-5D6A-2B77-9684887C659E}"/>
                </a:ext>
              </a:extLst>
            </p:cNvPr>
            <p:cNvGrpSpPr/>
            <p:nvPr/>
          </p:nvGrpSpPr>
          <p:grpSpPr>
            <a:xfrm>
              <a:off x="9712840" y="680227"/>
              <a:ext cx="2328530" cy="1679944"/>
              <a:chOff x="8803758" y="1233377"/>
              <a:chExt cx="2328530" cy="1679944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E3681BC-7C31-13AB-8440-BCBE04C8EF9D}"/>
                  </a:ext>
                </a:extLst>
              </p:cNvPr>
              <p:cNvSpPr/>
              <p:nvPr/>
            </p:nvSpPr>
            <p:spPr>
              <a:xfrm>
                <a:off x="8803758" y="1233377"/>
                <a:ext cx="2328530" cy="1679944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FE625F1-CF3F-542F-5B0C-B61CABDDF8AD}"/>
                  </a:ext>
                </a:extLst>
              </p:cNvPr>
              <p:cNvSpPr/>
              <p:nvPr/>
            </p:nvSpPr>
            <p:spPr>
              <a:xfrm>
                <a:off x="9271590" y="1616149"/>
                <a:ext cx="1392865" cy="9144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i="1" dirty="0"/>
                  <a:t>394 MHz Crab Cavity</a:t>
                </a:r>
              </a:p>
            </p:txBody>
          </p:sp>
        </p:grp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7EBB207-D986-624C-33FB-9FDA64DB08D6}"/>
              </a:ext>
            </a:extLst>
          </p:cNvPr>
          <p:cNvSpPr txBox="1"/>
          <p:nvPr/>
        </p:nvSpPr>
        <p:spPr>
          <a:xfrm>
            <a:off x="7349755" y="6073906"/>
            <a:ext cx="4380282" cy="65971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Crab Cavity Animation – Hi Lumi LHC Double Quarter Wave (DQW)</a:t>
            </a:r>
          </a:p>
        </p:txBody>
      </p:sp>
    </p:spTree>
    <p:extLst>
      <p:ext uri="{BB962C8B-B14F-4D97-AF65-F5344CB8AC3E}">
        <p14:creationId xmlns:p14="http://schemas.microsoft.com/office/powerpoint/2010/main" val="251152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8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EC44AF6-4533-7BD9-7C64-EBF1A770EEB8}"/>
              </a:ext>
            </a:extLst>
          </p:cNvPr>
          <p:cNvSpPr txBox="1"/>
          <p:nvPr/>
        </p:nvSpPr>
        <p:spPr>
          <a:xfrm>
            <a:off x="631928" y="789508"/>
            <a:ext cx="7157405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Collaboration between University of Huddersfield &amp; Brookhaven National Lab</a:t>
            </a:r>
          </a:p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H. Lovelace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1,2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S. Peggs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A.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Drees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, R. Seviour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,  B. Lepore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, G. Robert-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Demolaize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 a circular machine increasing energy of electron bunches creates competing increases in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velocity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trajectory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length. 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Below the </a:t>
            </a:r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transition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energy the velocity increases faster than the length. 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Above </a:t>
            </a:r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transition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energy, the opposite is true. 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At the </a:t>
            </a:r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transition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energy, variation in velocity is compensated by variation in trajectory.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Crossing transition energy involves a perturbation of the longitudinal beam dynamics enhanced by space charge and chromatic effects.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18769F2-E236-ED67-EA4B-48DF2815B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4311" y="269709"/>
            <a:ext cx="3403415" cy="28080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EFE0AB7-B10A-79D6-E38C-BD493B9591FB}"/>
              </a:ext>
            </a:extLst>
          </p:cNvPr>
          <p:cNvSpPr txBox="1"/>
          <p:nvPr/>
        </p:nvSpPr>
        <p:spPr>
          <a:xfrm>
            <a:off x="2991522" y="1359510"/>
            <a:ext cx="24591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(1) University of Huddersfield (UK)</a:t>
            </a:r>
          </a:p>
          <a:p>
            <a:r>
              <a:rPr lang="en-GB" sz="1200" dirty="0"/>
              <a:t>(2) Brookhaven National Lab (USA)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9627CC-B6DB-663D-9951-DAC94ECA669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2497"/>
          <a:stretch/>
        </p:blipFill>
        <p:spPr>
          <a:xfrm>
            <a:off x="7581583" y="3240848"/>
            <a:ext cx="4610417" cy="31965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4CE217-2E06-5F09-5392-0B9DD6D52312}"/>
              </a:ext>
            </a:extLst>
          </p:cNvPr>
          <p:cNvSpPr txBox="1"/>
          <p:nvPr/>
        </p:nvSpPr>
        <p:spPr>
          <a:xfrm>
            <a:off x="4741809" y="6378877"/>
            <a:ext cx="217661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1800" b="1" i="1" kern="100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 Rebecca </a:t>
            </a:r>
            <a:r>
              <a:rPr lang="en-GB" sz="1800" b="1" i="1" kern="100" dirty="0" err="1">
                <a:solidFill>
                  <a:schemeClr val="accent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Seviour</a:t>
            </a:r>
            <a:endParaRPr lang="en-GB" sz="1800" b="1" i="1" kern="100" dirty="0">
              <a:solidFill>
                <a:schemeClr val="accent6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1954135-0D3C-A29B-705D-64B2C79E8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79" y="0"/>
            <a:ext cx="11499925" cy="825178"/>
          </a:xfrm>
        </p:spPr>
        <p:txBody>
          <a:bodyPr/>
          <a:lstStyle/>
          <a:p>
            <a:r>
              <a:rPr lang="en-GB" dirty="0"/>
              <a:t>Transition crossing for the EIC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4739D30-20FB-97B1-4A4F-04A620D4F29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952" b="22209"/>
          <a:stretch/>
        </p:blipFill>
        <p:spPr>
          <a:xfrm>
            <a:off x="100189" y="5203370"/>
            <a:ext cx="1569471" cy="100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573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E688C9-62B5-AC76-BB94-61C1DF8C6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09" y="762260"/>
            <a:ext cx="6005080" cy="35420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BAB360-86CE-7A03-7288-1C18F013BD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4991" y="4316254"/>
            <a:ext cx="3213551" cy="24610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61533F8-7B60-6DDA-BC28-5E52621360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60190"/>
          <a:stretch/>
        </p:blipFill>
        <p:spPr>
          <a:xfrm>
            <a:off x="6418156" y="1097280"/>
            <a:ext cx="5457803" cy="2284836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0B836E5-1261-1AB1-8696-DB7F1F6A6EDB}"/>
              </a:ext>
            </a:extLst>
          </p:cNvPr>
          <p:cNvCxnSpPr/>
          <p:nvPr/>
        </p:nvCxnSpPr>
        <p:spPr>
          <a:xfrm>
            <a:off x="6096000" y="1046783"/>
            <a:ext cx="0" cy="5120640"/>
          </a:xfrm>
          <a:prstGeom prst="line">
            <a:avLst/>
          </a:prstGeom>
          <a:ln>
            <a:solidFill>
              <a:srgbClr val="FF00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906CEDF-BD85-9C31-ACE2-461668F8F015}"/>
              </a:ext>
            </a:extLst>
          </p:cNvPr>
          <p:cNvSpPr txBox="1"/>
          <p:nvPr/>
        </p:nvSpPr>
        <p:spPr>
          <a:xfrm>
            <a:off x="7111999" y="570315"/>
            <a:ext cx="3906006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Sept 2024 APEX  BPM measurements </a:t>
            </a:r>
          </a:p>
          <a:p>
            <a:pPr algn="ctr"/>
            <a:r>
              <a:rPr lang="en-GB" dirty="0"/>
              <a:t>showing 4 island formation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C44CF85-882B-9EA4-170C-792AEF9FD2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2660" y="3475885"/>
            <a:ext cx="4415419" cy="310508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A567400-6399-9FB0-873A-AEB652E84ACE}"/>
              </a:ext>
            </a:extLst>
          </p:cNvPr>
          <p:cNvSpPr txBox="1"/>
          <p:nvPr/>
        </p:nvSpPr>
        <p:spPr>
          <a:xfrm>
            <a:off x="6096000" y="4235556"/>
            <a:ext cx="1320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accent4">
                    <a:lumMod val="75000"/>
                  </a:schemeClr>
                </a:solidFill>
              </a:rPr>
              <a:t>Resonant island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7846CCF-721A-331F-6997-69D92DA407F7}"/>
              </a:ext>
            </a:extLst>
          </p:cNvPr>
          <p:cNvCxnSpPr>
            <a:cxnSpLocks/>
          </p:cNvCxnSpPr>
          <p:nvPr/>
        </p:nvCxnSpPr>
        <p:spPr>
          <a:xfrm>
            <a:off x="7111999" y="4497166"/>
            <a:ext cx="1411462" cy="5312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061A37B-D184-6ACA-8D2E-208AB41DC18E}"/>
              </a:ext>
            </a:extLst>
          </p:cNvPr>
          <p:cNvCxnSpPr>
            <a:cxnSpLocks/>
          </p:cNvCxnSpPr>
          <p:nvPr/>
        </p:nvCxnSpPr>
        <p:spPr>
          <a:xfrm flipH="1" flipV="1">
            <a:off x="9686216" y="5339215"/>
            <a:ext cx="575384" cy="271362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0B4AF48B-2C81-BC1B-4022-0317F9334370}"/>
              </a:ext>
            </a:extLst>
          </p:cNvPr>
          <p:cNvSpPr txBox="1"/>
          <p:nvPr/>
        </p:nvSpPr>
        <p:spPr>
          <a:xfrm>
            <a:off x="9675187" y="5550457"/>
            <a:ext cx="13208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accent2">
                    <a:lumMod val="75000"/>
                  </a:schemeClr>
                </a:solidFill>
              </a:rPr>
              <a:t>Beam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836B11-66BF-E7F3-2383-DCA35BCA3172}"/>
              </a:ext>
            </a:extLst>
          </p:cNvPr>
          <p:cNvSpPr txBox="1"/>
          <p:nvPr/>
        </p:nvSpPr>
        <p:spPr>
          <a:xfrm>
            <a:off x="4741809" y="6378877"/>
            <a:ext cx="217661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1800" b="1" i="1" kern="100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 Rebecca </a:t>
            </a:r>
            <a:r>
              <a:rPr lang="en-GB" sz="1800" b="1" i="1" kern="100" dirty="0" err="1">
                <a:solidFill>
                  <a:schemeClr val="accent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Seviour</a:t>
            </a:r>
            <a:endParaRPr lang="en-GB" sz="1800" b="1" i="1" kern="100" dirty="0">
              <a:solidFill>
                <a:schemeClr val="accent6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A452020-598D-73D7-E7D6-5757B1092A81}"/>
              </a:ext>
            </a:extLst>
          </p:cNvPr>
          <p:cNvSpPr txBox="1">
            <a:spLocks/>
          </p:cNvSpPr>
          <p:nvPr/>
        </p:nvSpPr>
        <p:spPr>
          <a:xfrm>
            <a:off x="462579" y="0"/>
            <a:ext cx="11499925" cy="8251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u="none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GB" sz="3600" dirty="0"/>
              <a:t>Transition crossing for the EIC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32A75F-D6D5-DFB7-C2B6-774C4952A3A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3952" b="22209"/>
          <a:stretch/>
        </p:blipFill>
        <p:spPr>
          <a:xfrm>
            <a:off x="100189" y="5203370"/>
            <a:ext cx="1569471" cy="100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5571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AC257E-7DF5-0CF4-7706-50E8904651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Thanks!			Questions?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72CA9C-76A2-C02F-FFB0-D8484B351FFE}"/>
              </a:ext>
            </a:extLst>
          </p:cNvPr>
          <p:cNvSpPr txBox="1"/>
          <p:nvPr/>
        </p:nvSpPr>
        <p:spPr>
          <a:xfrm>
            <a:off x="7528266" y="6307149"/>
            <a:ext cx="4492099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i="1" dirty="0"/>
              <a:t>more info: </a:t>
            </a:r>
            <a:r>
              <a:rPr lang="en-GB" i="1" dirty="0">
                <a:hlinkClick r:id="rId2"/>
              </a:rPr>
              <a:t>https://www.bnl.gov/eic/explore/</a:t>
            </a:r>
            <a:r>
              <a:rPr lang="en-GB" i="1" dirty="0"/>
              <a:t> 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B7214449-F12B-EB58-2F3B-0FE186898F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2919" y="2667342"/>
            <a:ext cx="6835874" cy="1523316"/>
          </a:xfrm>
        </p:spPr>
        <p:txBody>
          <a:bodyPr/>
          <a:lstStyle/>
          <a:p>
            <a:r>
              <a:rPr lang="en-GB" dirty="0"/>
              <a:t>Niklas Templeton </a:t>
            </a:r>
            <a:r>
              <a:rPr lang="en-GB" sz="2000" dirty="0"/>
              <a:t>CEng MEng </a:t>
            </a:r>
            <a:r>
              <a:rPr lang="en-GB" sz="2000" dirty="0" err="1"/>
              <a:t>MIMechE</a:t>
            </a:r>
            <a:endParaRPr lang="en-GB" sz="2000" dirty="0"/>
          </a:p>
          <a:p>
            <a:r>
              <a:rPr lang="en-GB" b="0" dirty="0"/>
              <a:t>Projects &amp; Mechanical Engineering Group </a:t>
            </a:r>
          </a:p>
          <a:p>
            <a:r>
              <a:rPr lang="en-GB" b="0" dirty="0"/>
              <a:t>STFC Daresbury Laboratory</a:t>
            </a:r>
          </a:p>
          <a:p>
            <a:endParaRPr lang="en-GB" dirty="0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9B943C38-A670-0370-5694-FEEBE37E91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2919" y="4443111"/>
            <a:ext cx="4171951" cy="1523316"/>
          </a:xfrm>
        </p:spPr>
        <p:txBody>
          <a:bodyPr/>
          <a:lstStyle/>
          <a:p>
            <a:r>
              <a:rPr lang="en-GB" sz="2800" b="1" dirty="0"/>
              <a:t>EIC UK Gathering </a:t>
            </a:r>
          </a:p>
          <a:p>
            <a:r>
              <a:rPr lang="en-GB" sz="2800" dirty="0"/>
              <a:t>University of Birmingham</a:t>
            </a:r>
          </a:p>
          <a:p>
            <a:r>
              <a:rPr lang="en-GB" sz="2800" dirty="0"/>
              <a:t>19</a:t>
            </a:r>
            <a:r>
              <a:rPr lang="en-GB" sz="2800" baseline="30000" dirty="0"/>
              <a:t>th</a:t>
            </a:r>
            <a:r>
              <a:rPr lang="en-GB" sz="2800" dirty="0"/>
              <a:t> Nov24</a:t>
            </a:r>
          </a:p>
        </p:txBody>
      </p:sp>
    </p:spTree>
    <p:extLst>
      <p:ext uri="{BB962C8B-B14F-4D97-AF65-F5344CB8AC3E}">
        <p14:creationId xmlns:p14="http://schemas.microsoft.com/office/powerpoint/2010/main" val="3917167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6" name="Picture 14">
            <a:extLst>
              <a:ext uri="{FF2B5EF4-FFF2-40B4-BE49-F238E27FC236}">
                <a16:creationId xmlns:a16="http://schemas.microsoft.com/office/drawing/2014/main" id="{487D0C37-522B-FF9C-6E26-0C8504050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271" y="1707635"/>
            <a:ext cx="2547008" cy="152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A72AF7-A85F-68EC-6FC1-F6A8B3B40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197 MHz Crab Cavity Prototype</a:t>
            </a: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F11D75E5-954C-E496-BD88-77E22AD1B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068" y="3286002"/>
            <a:ext cx="3349376" cy="287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2E5EF56-0B1F-BAC2-E517-B8914244C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3063" y="24717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8EFE22-924A-5D72-AC0A-27B8FFD21F2A}"/>
              </a:ext>
            </a:extLst>
          </p:cNvPr>
          <p:cNvSpPr txBox="1"/>
          <p:nvPr/>
        </p:nvSpPr>
        <p:spPr>
          <a:xfrm>
            <a:off x="7067621" y="5819474"/>
            <a:ext cx="28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Co: M. Marchlik</a:t>
            </a:r>
          </a:p>
        </p:txBody>
      </p:sp>
      <p:pic>
        <p:nvPicPr>
          <p:cNvPr id="10" name="Picture 9" descr="A machine with liquid flowing down&#10;&#10;Description automatically generated with medium confidence">
            <a:extLst>
              <a:ext uri="{FF2B5EF4-FFF2-40B4-BE49-F238E27FC236}">
                <a16:creationId xmlns:a16="http://schemas.microsoft.com/office/drawing/2014/main" id="{BCB4812C-5C72-5B92-DC3F-0F583ECA4E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12" y="2712976"/>
            <a:ext cx="2459697" cy="3280254"/>
          </a:xfrm>
          <a:prstGeom prst="rect">
            <a:avLst/>
          </a:prstGeom>
        </p:spPr>
      </p:pic>
      <p:pic>
        <p:nvPicPr>
          <p:cNvPr id="12" name="Picture 11" descr="A pair of metal pieces on a marble counter&#10;&#10;Description automatically generated">
            <a:extLst>
              <a:ext uri="{FF2B5EF4-FFF2-40B4-BE49-F238E27FC236}">
                <a16:creationId xmlns:a16="http://schemas.microsoft.com/office/drawing/2014/main" id="{90726C7B-4106-4C74-417C-05451181F9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6556" y="4259533"/>
            <a:ext cx="2572880" cy="192927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AA164FE-9BD5-465F-4DCB-F1B3E0B2795A}"/>
              </a:ext>
            </a:extLst>
          </p:cNvPr>
          <p:cNvSpPr txBox="1"/>
          <p:nvPr/>
        </p:nvSpPr>
        <p:spPr>
          <a:xfrm>
            <a:off x="541105" y="2273077"/>
            <a:ext cx="5150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Al Part Fabrication Co: N. Huque and </a:t>
            </a:r>
            <a:r>
              <a:rPr lang="en-US" b="1" dirty="0" err="1"/>
              <a:t>JLab</a:t>
            </a:r>
            <a:endParaRPr lang="en-US" b="1" dirty="0"/>
          </a:p>
        </p:txBody>
      </p:sp>
      <p:pic>
        <p:nvPicPr>
          <p:cNvPr id="15" name="Picture 14" descr="A group of metal pieces on a table&#10;&#10;Description automatically generated">
            <a:extLst>
              <a:ext uri="{FF2B5EF4-FFF2-40B4-BE49-F238E27FC236}">
                <a16:creationId xmlns:a16="http://schemas.microsoft.com/office/drawing/2014/main" id="{84A6D51C-26E0-4808-44B5-0D1D2739F8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6556" y="2642409"/>
            <a:ext cx="2572880" cy="1618822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142C433-29EA-B3B5-70DA-CA530518C224}"/>
              </a:ext>
            </a:extLst>
          </p:cNvPr>
          <p:cNvSpPr txBox="1">
            <a:spLocks/>
          </p:cNvSpPr>
          <p:nvPr/>
        </p:nvSpPr>
        <p:spPr>
          <a:xfrm>
            <a:off x="347831" y="904408"/>
            <a:ext cx="5508440" cy="13686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0375" indent="-2333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7388" indent="-2270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70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1413" indent="-2270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/>
              <a:t>Not the First Article.</a:t>
            </a:r>
          </a:p>
          <a:p>
            <a:r>
              <a:rPr lang="en-US" sz="1800" b="1" dirty="0"/>
              <a:t>Building a prototype cavity, Finish 2025.</a:t>
            </a:r>
          </a:p>
          <a:p>
            <a:r>
              <a:rPr lang="en-US" sz="1800" b="1" dirty="0"/>
              <a:t>Demonstrate that we can build it, process it and it can achieve the basic RF parameter set.</a:t>
            </a:r>
          </a:p>
          <a:p>
            <a:endParaRPr lang="en-US" sz="1800" b="1" dirty="0"/>
          </a:p>
        </p:txBody>
      </p:sp>
      <p:pic>
        <p:nvPicPr>
          <p:cNvPr id="18440" name="Picture 8">
            <a:extLst>
              <a:ext uri="{FF2B5EF4-FFF2-40B4-BE49-F238E27FC236}">
                <a16:creationId xmlns:a16="http://schemas.microsoft.com/office/drawing/2014/main" id="{9DE0C355-D036-7169-1187-3CD68C61A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9883" y="4259533"/>
            <a:ext cx="2808712" cy="195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C2EFFDD-5AEB-AB49-38DB-09F3B0B220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1629" y="5320068"/>
            <a:ext cx="451143" cy="981541"/>
          </a:xfrm>
          <a:prstGeom prst="rect">
            <a:avLst/>
          </a:prstGeom>
        </p:spPr>
      </p:pic>
      <p:pic>
        <p:nvPicPr>
          <p:cNvPr id="18442" name="Picture 10">
            <a:extLst>
              <a:ext uri="{FF2B5EF4-FFF2-40B4-BE49-F238E27FC236}">
                <a16:creationId xmlns:a16="http://schemas.microsoft.com/office/drawing/2014/main" id="{CAFAFD8A-8954-FF2D-B0DF-6DD4B6346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5444" y="2273077"/>
            <a:ext cx="2844066" cy="195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4" name="Picture 12">
            <a:extLst>
              <a:ext uri="{FF2B5EF4-FFF2-40B4-BE49-F238E27FC236}">
                <a16:creationId xmlns:a16="http://schemas.microsoft.com/office/drawing/2014/main" id="{26EF7052-79EF-1AB0-44AB-1D089310B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181" y="1474166"/>
            <a:ext cx="3918414" cy="898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2EED748-11EF-1A7E-B7C4-EE725C2A65A9}"/>
              </a:ext>
            </a:extLst>
          </p:cNvPr>
          <p:cNvSpPr txBox="1"/>
          <p:nvPr/>
        </p:nvSpPr>
        <p:spPr>
          <a:xfrm>
            <a:off x="5987431" y="857803"/>
            <a:ext cx="5856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Prototype cavity, HOM Power, and Coupling Impedance to Beam: B. Xiao &amp; S. De Silva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817290-80AC-4CEA-D924-9EA932E485AE}"/>
              </a:ext>
            </a:extLst>
          </p:cNvPr>
          <p:cNvSpPr txBox="1"/>
          <p:nvPr/>
        </p:nvSpPr>
        <p:spPr>
          <a:xfrm>
            <a:off x="7418345" y="227923"/>
            <a:ext cx="466025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i="1" dirty="0"/>
              <a:t>Courtesy of Zack Conway &amp; Naeem Huque</a:t>
            </a:r>
          </a:p>
        </p:txBody>
      </p:sp>
    </p:spTree>
    <p:extLst>
      <p:ext uri="{BB962C8B-B14F-4D97-AF65-F5344CB8AC3E}">
        <p14:creationId xmlns:p14="http://schemas.microsoft.com/office/powerpoint/2010/main" val="4187085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477DF-0FD3-A965-C6CF-8916BD10C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09F36CFD-0EB5-FF03-C241-01FC969B6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16" y="932047"/>
            <a:ext cx="7169640" cy="3939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A021E6-CDEB-3CD2-60D0-891910773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197 MHz Crab Cavity Cryomodule First Article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D256EA2-3370-84C1-ECB6-28038FF55D3B}"/>
              </a:ext>
            </a:extLst>
          </p:cNvPr>
          <p:cNvGrpSpPr/>
          <p:nvPr/>
        </p:nvGrpSpPr>
        <p:grpSpPr>
          <a:xfrm>
            <a:off x="8049603" y="1888488"/>
            <a:ext cx="3835685" cy="1821858"/>
            <a:chOff x="92490" y="1612409"/>
            <a:chExt cx="6003510" cy="2305377"/>
          </a:xfrm>
        </p:grpSpPr>
        <p:pic>
          <p:nvPicPr>
            <p:cNvPr id="6" name="Picture 5" descr="A red object with a hole&#10;&#10;Description automatically generated">
              <a:extLst>
                <a:ext uri="{FF2B5EF4-FFF2-40B4-BE49-F238E27FC236}">
                  <a16:creationId xmlns:a16="http://schemas.microsoft.com/office/drawing/2014/main" id="{F37CDEB8-3891-3940-DF7C-E304BBCE2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7811" y="2025811"/>
              <a:ext cx="5928189" cy="1891975"/>
            </a:xfrm>
            <a:prstGeom prst="rect">
              <a:avLst/>
            </a:prstGeom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135066AE-42CB-2583-0316-B787B3452013}"/>
                </a:ext>
              </a:extLst>
            </p:cNvPr>
            <p:cNvCxnSpPr/>
            <p:nvPr/>
          </p:nvCxnSpPr>
          <p:spPr>
            <a:xfrm flipH="1">
              <a:off x="539393" y="1895582"/>
              <a:ext cx="631861" cy="51370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77B066B-5D68-1784-624D-00E7477B00E7}"/>
                </a:ext>
              </a:extLst>
            </p:cNvPr>
            <p:cNvSpPr txBox="1"/>
            <p:nvPr/>
          </p:nvSpPr>
          <p:spPr>
            <a:xfrm>
              <a:off x="1125020" y="1612409"/>
              <a:ext cx="19227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Position optimized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230BBF8-0239-8D7B-1282-BDBB8F03B7A5}"/>
                </a:ext>
              </a:extLst>
            </p:cNvPr>
            <p:cNvSpPr/>
            <p:nvPr/>
          </p:nvSpPr>
          <p:spPr>
            <a:xfrm>
              <a:off x="92490" y="2025811"/>
              <a:ext cx="631860" cy="1001730"/>
            </a:xfrm>
            <a:prstGeom prst="ellipse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9F36CDC6-0089-26D3-6FDF-DB01350CE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7777" y="3710346"/>
            <a:ext cx="4327459" cy="232274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3837456-F2C6-DDEC-8B19-759ABD87E84A}"/>
              </a:ext>
            </a:extLst>
          </p:cNvPr>
          <p:cNvSpPr txBox="1"/>
          <p:nvPr/>
        </p:nvSpPr>
        <p:spPr>
          <a:xfrm>
            <a:off x="7803717" y="1005552"/>
            <a:ext cx="43274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First Article Cavity Optimization</a:t>
            </a:r>
          </a:p>
          <a:p>
            <a:pPr algn="ctr"/>
            <a:r>
              <a:rPr lang="en-US" b="1" dirty="0"/>
              <a:t>Z. Li (SLAC, B. Xiao (BNL), S. De Silva (ODU)</a:t>
            </a:r>
          </a:p>
        </p:txBody>
      </p:sp>
      <p:pic>
        <p:nvPicPr>
          <p:cNvPr id="13" name="Picture 12" descr="A close-up of a machine&#10;&#10;Description automatically generated">
            <a:extLst>
              <a:ext uri="{FF2B5EF4-FFF2-40B4-BE49-F238E27FC236}">
                <a16:creationId xmlns:a16="http://schemas.microsoft.com/office/drawing/2014/main" id="{CD4081D5-3C6B-1CAC-C6AC-F02339FAEFF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424" t="7490" r="6049" b="14663"/>
          <a:stretch/>
        </p:blipFill>
        <p:spPr>
          <a:xfrm>
            <a:off x="3770615" y="3991887"/>
            <a:ext cx="3922187" cy="212078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E4D3CBD-3A5C-6996-D906-06ECAEA5364F}"/>
              </a:ext>
            </a:extLst>
          </p:cNvPr>
          <p:cNvSpPr txBox="1"/>
          <p:nvPr/>
        </p:nvSpPr>
        <p:spPr>
          <a:xfrm>
            <a:off x="3567978" y="3585304"/>
            <a:ext cx="4327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~FA 197 MHz Crab Design</a:t>
            </a:r>
          </a:p>
          <a:p>
            <a:pPr algn="ctr"/>
            <a:r>
              <a:rPr lang="en-US" b="1" dirty="0"/>
              <a:t>N. Huque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D399B63-E736-C94B-1DCC-199A2B64CE05}"/>
              </a:ext>
            </a:extLst>
          </p:cNvPr>
          <p:cNvSpPr txBox="1"/>
          <p:nvPr/>
        </p:nvSpPr>
        <p:spPr>
          <a:xfrm>
            <a:off x="1270239" y="1388092"/>
            <a:ext cx="4327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~FA 197 MHz Crab Cavity String</a:t>
            </a:r>
          </a:p>
          <a:p>
            <a:pPr algn="ctr"/>
            <a:r>
              <a:rPr lang="en-US" b="1" dirty="0"/>
              <a:t>1 per Cryomodule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71DDA3-37B1-3372-AA96-98D9897F42BD}"/>
              </a:ext>
            </a:extLst>
          </p:cNvPr>
          <p:cNvSpPr txBox="1"/>
          <p:nvPr/>
        </p:nvSpPr>
        <p:spPr>
          <a:xfrm>
            <a:off x="1027170" y="5146742"/>
            <a:ext cx="2326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First Article PDR planned May 2024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ED52EC-8266-6743-70B7-A257DD2FA5E3}"/>
              </a:ext>
            </a:extLst>
          </p:cNvPr>
          <p:cNvSpPr txBox="1"/>
          <p:nvPr/>
        </p:nvSpPr>
        <p:spPr>
          <a:xfrm>
            <a:off x="7423166" y="657022"/>
            <a:ext cx="466025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i="1" dirty="0"/>
              <a:t>Courtesy of Zack Conway &amp; Naeem Huque</a:t>
            </a:r>
          </a:p>
        </p:txBody>
      </p:sp>
    </p:spTree>
    <p:extLst>
      <p:ext uri="{BB962C8B-B14F-4D97-AF65-F5344CB8AC3E}">
        <p14:creationId xmlns:p14="http://schemas.microsoft.com/office/powerpoint/2010/main" val="22178341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1331400" y="3707246"/>
            <a:ext cx="8707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</a:rPr>
              <a:t>2027</a:t>
            </a: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929" y="1252793"/>
            <a:ext cx="2116803" cy="16725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 Lumi Crab Cavities – UK Collaboration</a:t>
            </a:r>
          </a:p>
        </p:txBody>
      </p:sp>
      <p:cxnSp>
        <p:nvCxnSpPr>
          <p:cNvPr id="10" name="Straight Arrow Connector 9"/>
          <p:cNvCxnSpPr>
            <a:cxnSpLocks/>
          </p:cNvCxnSpPr>
          <p:nvPr/>
        </p:nvCxnSpPr>
        <p:spPr>
          <a:xfrm>
            <a:off x="842769" y="3682047"/>
            <a:ext cx="10430069" cy="6181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4817" y="3726303"/>
            <a:ext cx="8479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</a:rPr>
              <a:t>2011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815999" y="3596131"/>
            <a:ext cx="0" cy="17963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570284" y="3596131"/>
            <a:ext cx="0" cy="17963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324569" y="3596131"/>
            <a:ext cx="0" cy="17963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078855" y="3596131"/>
            <a:ext cx="0" cy="17963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833140" y="3596131"/>
            <a:ext cx="0" cy="17963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587425" y="3596131"/>
            <a:ext cx="0" cy="17963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341711" y="3596131"/>
            <a:ext cx="0" cy="17963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095996" y="3596131"/>
            <a:ext cx="0" cy="17963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850281" y="3596131"/>
            <a:ext cx="0" cy="17963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604567" y="3596131"/>
            <a:ext cx="0" cy="17963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8358852" y="3596131"/>
            <a:ext cx="0" cy="17963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9113137" y="3596131"/>
            <a:ext cx="0" cy="17963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9867423" y="3596131"/>
            <a:ext cx="0" cy="17963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0621708" y="3596131"/>
            <a:ext cx="0" cy="17963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11375999" y="3596131"/>
            <a:ext cx="0" cy="17963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48" name="Picture 4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47763" y="2365406"/>
            <a:ext cx="1355744" cy="911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2" descr="C:\Users\Graemeburt32\Desktop\LHC mechanical\IMG_2390.JPG"/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9"/>
          <a:stretch/>
        </p:blipFill>
        <p:spPr bwMode="auto">
          <a:xfrm>
            <a:off x="298451" y="4332789"/>
            <a:ext cx="2060547" cy="1081563"/>
          </a:xfrm>
          <a:prstGeom prst="roundRect">
            <a:avLst>
              <a:gd name="adj" fmla="val 39815"/>
            </a:avLst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1" name="Right Arrow 50"/>
          <p:cNvSpPr/>
          <p:nvPr/>
        </p:nvSpPr>
        <p:spPr>
          <a:xfrm>
            <a:off x="805399" y="3004676"/>
            <a:ext cx="2221845" cy="1352627"/>
          </a:xfrm>
          <a:prstGeom prst="rightArrow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UK 4-Rod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Crab Cavity</a:t>
            </a:r>
          </a:p>
        </p:txBody>
      </p:sp>
      <p:sp>
        <p:nvSpPr>
          <p:cNvPr id="52" name="Right Arrow 51"/>
          <p:cNvSpPr/>
          <p:nvPr/>
        </p:nvSpPr>
        <p:spPr>
          <a:xfrm>
            <a:off x="2703303" y="3002860"/>
            <a:ext cx="3584720" cy="1352627"/>
          </a:xfrm>
          <a:prstGeom prst="rightArrow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 DQW Prototype CM</a:t>
            </a:r>
          </a:p>
        </p:txBody>
      </p:sp>
      <p:pic>
        <p:nvPicPr>
          <p:cNvPr id="55" name="Picture 4" descr="DQW-Cryomodule 0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1157" y="1113927"/>
            <a:ext cx="3441256" cy="193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4617B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58" name="Picture 2" descr="Cryom06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2996" y="1223045"/>
            <a:ext cx="3183112" cy="1811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Right Arrow 52"/>
          <p:cNvSpPr/>
          <p:nvPr/>
        </p:nvSpPr>
        <p:spPr>
          <a:xfrm>
            <a:off x="5960900" y="3023524"/>
            <a:ext cx="3896371" cy="1352627"/>
          </a:xfrm>
          <a:prstGeom prst="rightArrow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RFD-SPS CM</a:t>
            </a:r>
          </a:p>
        </p:txBody>
      </p:sp>
      <p:sp>
        <p:nvSpPr>
          <p:cNvPr id="54" name="Right Arrow 53"/>
          <p:cNvSpPr/>
          <p:nvPr/>
        </p:nvSpPr>
        <p:spPr>
          <a:xfrm>
            <a:off x="9442187" y="3006215"/>
            <a:ext cx="2749814" cy="1352627"/>
          </a:xfrm>
          <a:prstGeom prst="rightArrow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DQW-LHC CMs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27A9881-EF40-D0A0-0796-4BE1828EE572}"/>
              </a:ext>
            </a:extLst>
          </p:cNvPr>
          <p:cNvGrpSpPr/>
          <p:nvPr/>
        </p:nvGrpSpPr>
        <p:grpSpPr>
          <a:xfrm>
            <a:off x="8358852" y="917309"/>
            <a:ext cx="4058604" cy="2287890"/>
            <a:chOff x="1297090" y="4389304"/>
            <a:chExt cx="3126789" cy="1762611"/>
          </a:xfrm>
        </p:grpSpPr>
        <p:pic>
          <p:nvPicPr>
            <p:cNvPr id="5" name="Content Placeholder 10">
              <a:extLst>
                <a:ext uri="{FF2B5EF4-FFF2-40B4-BE49-F238E27FC236}">
                  <a16:creationId xmlns:a16="http://schemas.microsoft.com/office/drawing/2014/main" id="{B322BD33-17DE-22AF-737B-84B4BA30A78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31701" y="4389304"/>
              <a:ext cx="2292178" cy="1304725"/>
            </a:xfrm>
            <a:prstGeom prst="rect">
              <a:avLst/>
            </a:prstGeom>
          </p:spPr>
        </p:pic>
        <p:pic>
          <p:nvPicPr>
            <p:cNvPr id="7" name="Content Placeholder 10">
              <a:extLst>
                <a:ext uri="{FF2B5EF4-FFF2-40B4-BE49-F238E27FC236}">
                  <a16:creationId xmlns:a16="http://schemas.microsoft.com/office/drawing/2014/main" id="{9496FEC3-7A19-454D-E617-973AC54CF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22977" y="4557017"/>
              <a:ext cx="2292178" cy="1304725"/>
            </a:xfrm>
            <a:prstGeom prst="rect">
              <a:avLst/>
            </a:prstGeom>
          </p:spPr>
        </p:pic>
        <p:pic>
          <p:nvPicPr>
            <p:cNvPr id="8" name="Content Placeholder 10">
              <a:extLst>
                <a:ext uri="{FF2B5EF4-FFF2-40B4-BE49-F238E27FC236}">
                  <a16:creationId xmlns:a16="http://schemas.microsoft.com/office/drawing/2014/main" id="{E5BE9591-0A7C-8AAB-6077-0C65DC39F2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68900" y="4677976"/>
              <a:ext cx="2292178" cy="1304725"/>
            </a:xfrm>
            <a:prstGeom prst="rect">
              <a:avLst/>
            </a:prstGeom>
          </p:spPr>
        </p:pic>
        <p:pic>
          <p:nvPicPr>
            <p:cNvPr id="9" name="Content Placeholder 10">
              <a:extLst>
                <a:ext uri="{FF2B5EF4-FFF2-40B4-BE49-F238E27FC236}">
                  <a16:creationId xmlns:a16="http://schemas.microsoft.com/office/drawing/2014/main" id="{F33A8086-B0B1-A820-DB87-AD7AE937E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97090" y="4847190"/>
              <a:ext cx="2292178" cy="1304725"/>
            </a:xfrm>
            <a:prstGeom prst="rect">
              <a:avLst/>
            </a:prstGeom>
            <a:effectLst/>
          </p:spPr>
        </p:pic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B1970A-6F41-87A1-6D0B-D44FCD373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A3C823-20D2-4AEB-A7B1-BF9CB21FA0DE}" type="slidenum">
              <a:rPr kumimoji="0" lang="en-GB" sz="1600" b="0" i="0" u="none" strike="noStrike" kern="1200" cap="none" spc="0" normalizeH="0" baseline="0" noProof="0" smtClean="0">
                <a:ln>
                  <a:noFill/>
                </a:ln>
                <a:solidFill>
                  <a:srgbClr val="64BCD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64BCD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10085C2-D8BE-F04E-A95B-9ED3EE51EEE5}"/>
              </a:ext>
            </a:extLst>
          </p:cNvPr>
          <p:cNvGrpSpPr/>
          <p:nvPr/>
        </p:nvGrpSpPr>
        <p:grpSpPr>
          <a:xfrm>
            <a:off x="2417592" y="4352570"/>
            <a:ext cx="9644807" cy="2123429"/>
            <a:chOff x="2417591" y="4355486"/>
            <a:chExt cx="10539934" cy="2320502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17591" y="4370655"/>
              <a:ext cx="2989596" cy="2021276"/>
            </a:xfrm>
            <a:prstGeom prst="roundRect">
              <a:avLst>
                <a:gd name="adj" fmla="val 16119"/>
              </a:avLst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57" name="Picture 5" descr="https://acceleratingnews-d7-archive.web.cern.ch/sites/acceleratingnews.web.cern.ch/files/HLLHC3.png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21357156">
              <a:off x="4132049" y="5792556"/>
              <a:ext cx="1533219" cy="88343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A group of men standing in front of a machine&#10;&#10;Description automatically generated">
              <a:extLst>
                <a:ext uri="{FF2B5EF4-FFF2-40B4-BE49-F238E27FC236}">
                  <a16:creationId xmlns:a16="http://schemas.microsoft.com/office/drawing/2014/main" id="{56230589-EF9B-26E2-22D3-8497FB780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579516" y="4355486"/>
              <a:ext cx="3955485" cy="2212390"/>
            </a:xfrm>
            <a:prstGeom prst="roundRect">
              <a:avLst>
                <a:gd name="adj" fmla="val 16119"/>
              </a:avLst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4" name="Picture 13" descr="A machine on a metal stand&#10;&#10;Description automatically generated">
              <a:extLst>
                <a:ext uri="{FF2B5EF4-FFF2-40B4-BE49-F238E27FC236}">
                  <a16:creationId xmlns:a16="http://schemas.microsoft.com/office/drawing/2014/main" id="{B9D62EC1-8E11-5806-097B-6D5874CBC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18537" y="4392213"/>
              <a:ext cx="3338988" cy="1956753"/>
            </a:xfrm>
            <a:prstGeom prst="roundRect">
              <a:avLst>
                <a:gd name="adj" fmla="val 16119"/>
              </a:avLst>
            </a:prstGeom>
            <a:ln>
              <a:noFill/>
            </a:ln>
            <a:effectLst>
              <a:glow rad="139700">
                <a:schemeClr val="accent1">
                  <a:satMod val="175000"/>
                  <a:alpha val="40000"/>
                </a:schemeClr>
              </a:glow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219168311"/>
      </p:ext>
    </p:extLst>
  </p:cSld>
  <p:clrMapOvr>
    <a:masterClrMapping/>
  </p:clrMapOvr>
</p:sld>
</file>

<file path=ppt/theme/theme1.xml><?xml version="1.0" encoding="utf-8"?>
<a:theme xmlns:a="http://schemas.openxmlformats.org/drawingml/2006/main" name="EIC">
  <a:themeElements>
    <a:clrScheme name="Custom 3">
      <a:dk1>
        <a:srgbClr val="000000"/>
      </a:dk1>
      <a:lt1>
        <a:srgbClr val="FFFFFF"/>
      </a:lt1>
      <a:dk2>
        <a:srgbClr val="105B78"/>
      </a:dk2>
      <a:lt2>
        <a:srgbClr val="00ACDB"/>
      </a:lt2>
      <a:accent1>
        <a:srgbClr val="B2D33B"/>
      </a:accent1>
      <a:accent2>
        <a:srgbClr val="F68A1F"/>
      </a:accent2>
      <a:accent3>
        <a:srgbClr val="B62466"/>
      </a:accent3>
      <a:accent4>
        <a:srgbClr val="FFCC33"/>
      </a:accent4>
      <a:accent5>
        <a:srgbClr val="DA3525"/>
      </a:accent5>
      <a:accent6>
        <a:srgbClr val="50489D"/>
      </a:accent6>
      <a:hlink>
        <a:srgbClr val="4881C3"/>
      </a:hlink>
      <a:folHlink>
        <a:srgbClr val="24B574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IC" id="{CC800E80-C00F-4FA0-968E-9B214A0F0AA6}" vid="{854F84FD-78DB-4B3F-B312-4299670509FD}"/>
    </a:ext>
  </a:extLst>
</a:theme>
</file>

<file path=ppt/theme/theme2.xml><?xml version="1.0" encoding="utf-8"?>
<a:theme xmlns:a="http://schemas.openxmlformats.org/drawingml/2006/main" name="Font and logo master">
  <a:themeElements>
    <a:clrScheme name="STFC theme">
      <a:dk1>
        <a:srgbClr val="2E2C61"/>
      </a:dk1>
      <a:lt1>
        <a:srgbClr val="FFFFFF"/>
      </a:lt1>
      <a:dk2>
        <a:srgbClr val="2E2C61"/>
      </a:dk2>
      <a:lt2>
        <a:srgbClr val="FFFFFF"/>
      </a:lt2>
      <a:accent1>
        <a:srgbClr val="1E5DF8"/>
      </a:accent1>
      <a:accent2>
        <a:srgbClr val="003088"/>
      </a:accent2>
      <a:accent3>
        <a:srgbClr val="F08900"/>
      </a:accent3>
      <a:accent4>
        <a:srgbClr val="616161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Hi-Lumi Theme_new_16-9">
  <a:themeElements>
    <a:clrScheme name="HiLumi">
      <a:dk1>
        <a:sysClr val="windowText" lastClr="000000"/>
      </a:dk1>
      <a:lt1>
        <a:sysClr val="window" lastClr="FFFFFF"/>
      </a:lt1>
      <a:dk2>
        <a:srgbClr val="005F8C"/>
      </a:dk2>
      <a:lt2>
        <a:srgbClr val="0093BE"/>
      </a:lt2>
      <a:accent1>
        <a:srgbClr val="64BCD9"/>
      </a:accent1>
      <a:accent2>
        <a:srgbClr val="700A00"/>
      </a:accent2>
      <a:accent3>
        <a:srgbClr val="CA1100"/>
      </a:accent3>
      <a:accent4>
        <a:srgbClr val="E65346"/>
      </a:accent4>
      <a:accent5>
        <a:srgbClr val="5A5A5A"/>
      </a:accent5>
      <a:accent6>
        <a:srgbClr val="FB963C"/>
      </a:accent6>
      <a:hlink>
        <a:srgbClr val="0093BE"/>
      </a:hlink>
      <a:folHlink>
        <a:srgbClr val="6E6E6E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2937FCF1-ADD0-4253-837C-99C3CB99A451}" vid="{033A78A4-D235-4F5E-B6DB-E6AC9072BCFE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EIC</Template>
  <TotalTime>1095</TotalTime>
  <Words>1298</Words>
  <Application>Microsoft Office PowerPoint</Application>
  <PresentationFormat>Widescreen</PresentationFormat>
  <Paragraphs>271</Paragraphs>
  <Slides>18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Aptos Narrow</vt:lpstr>
      <vt:lpstr>Arial</vt:lpstr>
      <vt:lpstr>Calibri</vt:lpstr>
      <vt:lpstr>Cambria Math</vt:lpstr>
      <vt:lpstr>Liberation Sans</vt:lpstr>
      <vt:lpstr>Wingdings</vt:lpstr>
      <vt:lpstr>EIC</vt:lpstr>
      <vt:lpstr>Font and logo master</vt:lpstr>
      <vt:lpstr>Hi-Lumi Theme_new_16-9</vt:lpstr>
      <vt:lpstr>EIC - UK Accelerator WP</vt:lpstr>
      <vt:lpstr>Accelerator Work Package Plans</vt:lpstr>
      <vt:lpstr>About Me</vt:lpstr>
      <vt:lpstr>Daresbury Laboratory</vt:lpstr>
      <vt:lpstr>Daresbury Lab - SRF Roadmap</vt:lpstr>
      <vt:lpstr>(Original) Accelerator WP Grant</vt:lpstr>
      <vt:lpstr>EIC – RF Systems</vt:lpstr>
      <vt:lpstr>1773 MHZ Cavity Design</vt:lpstr>
      <vt:lpstr>1773 MHz – Single Cell Optimisation</vt:lpstr>
      <vt:lpstr>PowerPoint Presentation</vt:lpstr>
      <vt:lpstr>197 MHz Crab Cavity Cryomodule First Article</vt:lpstr>
      <vt:lpstr>394 MHz Crab Cavity Cryomodules Electron Storage Ring (ESR)</vt:lpstr>
      <vt:lpstr>Transition crossing for the EIC</vt:lpstr>
      <vt:lpstr>PowerPoint Presentation</vt:lpstr>
      <vt:lpstr>Thanks!   Questions?</vt:lpstr>
      <vt:lpstr>197 MHz Crab Cavity Prototype</vt:lpstr>
      <vt:lpstr>197 MHz Crab Cavity Cryomodule First Article</vt:lpstr>
      <vt:lpstr>Hi Lumi Crab Cavities – UK Collaboration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 Electron Ion Collider &amp; Daresbury Laboratory Collaboration</dc:title>
  <dc:creator>Templeton, Niklas (STFC,DL,TECH)</dc:creator>
  <cp:lastModifiedBy>Templeton, Niklas (STFC,DL,TECH)</cp:lastModifiedBy>
  <cp:revision>10</cp:revision>
  <dcterms:created xsi:type="dcterms:W3CDTF">2024-04-30T09:13:55Z</dcterms:created>
  <dcterms:modified xsi:type="dcterms:W3CDTF">2024-11-19T11:31:10Z</dcterms:modified>
</cp:coreProperties>
</file>