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07" r:id="rId3"/>
    <p:sldId id="310" r:id="rId4"/>
    <p:sldId id="311" r:id="rId5"/>
    <p:sldId id="269" r:id="rId6"/>
    <p:sldId id="285" r:id="rId7"/>
    <p:sldId id="281" r:id="rId8"/>
    <p:sldId id="265" r:id="rId9"/>
    <p:sldId id="317" r:id="rId10"/>
    <p:sldId id="287" r:id="rId11"/>
    <p:sldId id="312" r:id="rId12"/>
    <p:sldId id="316" r:id="rId13"/>
    <p:sldId id="293" r:id="rId14"/>
    <p:sldId id="315" r:id="rId15"/>
    <p:sldId id="318" r:id="rId16"/>
    <p:sldId id="297" r:id="rId17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B0B0"/>
    <a:srgbClr val="61CAFE"/>
    <a:srgbClr val="58B3DF"/>
    <a:srgbClr val="11B2A4"/>
    <a:srgbClr val="FDA348"/>
    <a:srgbClr val="D338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2BFA30-BC5C-4DDF-AD12-5BEC41D6330D}" v="165" dt="2025-05-12T16:13:27.7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/>
    <p:restoredTop sz="94532"/>
  </p:normalViewPr>
  <p:slideViewPr>
    <p:cSldViewPr snapToGrid="0">
      <p:cViewPr>
        <p:scale>
          <a:sx n="120" d="100"/>
          <a:sy n="120" d="100"/>
        </p:scale>
        <p:origin x="2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ego Herrera Ruiz" userId="5d129013-b1e5-46c2-85c7-f86188ec90f3" providerId="ADAL" clId="{504FBFF8-EBAF-497F-8801-88EBB38A3D35}"/>
    <pc:docChg chg="undo custSel addSld delSld modSld sldOrd">
      <pc:chgData name="Diego Herrera Ruiz" userId="5d129013-b1e5-46c2-85c7-f86188ec90f3" providerId="ADAL" clId="{504FBFF8-EBAF-497F-8801-88EBB38A3D35}" dt="2025-03-10T13:05:38.930" v="6484" actId="14100"/>
      <pc:docMkLst>
        <pc:docMk/>
      </pc:docMkLst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132922119" sldId="256"/>
        </pc:sldMkLst>
        <pc:spChg chg="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132922119" sldId="256"/>
            <ac:spMk id="2" creationId="{E2928E50-3794-FEE1-5CEF-55A672E6DBCC}"/>
          </ac:spMkLst>
        </pc:spChg>
        <pc:spChg chg="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132922119" sldId="256"/>
            <ac:spMk id="3" creationId="{25BD4D76-1F2F-7124-0F41-500A2C9D2592}"/>
          </ac:spMkLst>
        </pc:spChg>
        <pc:spChg chg="add 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132922119" sldId="256"/>
            <ac:spMk id="5" creationId="{269F8B98-86DF-5E39-A23F-B30E7BB2C606}"/>
          </ac:spMkLst>
        </pc:spChg>
      </pc:sldChg>
      <pc:sldChg chg="modSp mod">
        <pc:chgData name="Diego Herrera Ruiz" userId="5d129013-b1e5-46c2-85c7-f86188ec90f3" providerId="ADAL" clId="{504FBFF8-EBAF-497F-8801-88EBB38A3D35}" dt="2025-03-10T13:04:40.940" v="6480" actId="1037"/>
        <pc:sldMkLst>
          <pc:docMk/>
          <pc:sldMk cId="9492590" sldId="257"/>
        </pc:sldMkLst>
      </pc:sldChg>
      <pc:sldChg chg="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1707364244" sldId="258"/>
        </pc:sldMkLst>
      </pc:sldChg>
      <pc:sldChg chg="add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2358662959" sldId="259"/>
        </pc:sldMkLst>
      </pc:sldChg>
      <pc:sldChg chg="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3337120642" sldId="261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1899842250" sldId="262"/>
        </pc:sldMkLst>
      </pc:sldChg>
      <pc:sldChg chg="modSp del mod">
        <pc:chgData name="Diego Herrera Ruiz" userId="5d129013-b1e5-46c2-85c7-f86188ec90f3" providerId="ADAL" clId="{504FBFF8-EBAF-497F-8801-88EBB38A3D35}" dt="2025-03-10T12:06:52.663" v="5286" actId="47"/>
        <pc:sldMkLst>
          <pc:docMk/>
          <pc:sldMk cId="3065397599" sldId="264"/>
        </pc:sldMkLst>
      </pc:sldChg>
      <pc:sldChg chg="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1164086013" sldId="265"/>
        </pc:sldMkLst>
      </pc:sldChg>
      <pc:sldChg chg="modSp del mod ord">
        <pc:chgData name="Diego Herrera Ruiz" userId="5d129013-b1e5-46c2-85c7-f86188ec90f3" providerId="ADAL" clId="{504FBFF8-EBAF-497F-8801-88EBB38A3D35}" dt="2025-03-09T09:08:29.096" v="4694" actId="47"/>
        <pc:sldMkLst>
          <pc:docMk/>
          <pc:sldMk cId="3566052761" sldId="266"/>
        </pc:sldMkLst>
      </pc:sldChg>
      <pc:sldChg chg="modSp del mod">
        <pc:chgData name="Diego Herrera Ruiz" userId="5d129013-b1e5-46c2-85c7-f86188ec90f3" providerId="ADAL" clId="{504FBFF8-EBAF-497F-8801-88EBB38A3D35}" dt="2025-03-10T12:06:51.280" v="5285" actId="47"/>
        <pc:sldMkLst>
          <pc:docMk/>
          <pc:sldMk cId="557556867" sldId="267"/>
        </pc:sldMkLst>
      </pc:sldChg>
      <pc:sldChg chg="modSp add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3910163252" sldId="268"/>
        </pc:sldMkLst>
      </pc:sldChg>
      <pc:sldChg chg="addSp modSp add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461158869" sldId="269"/>
        </pc:sldMkLst>
        <pc:spChg chg="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461158869" sldId="269"/>
            <ac:spMk id="2" creationId="{673AA25C-7356-98D9-E392-6E4870123A3A}"/>
          </ac:spMkLst>
        </pc:spChg>
        <pc:spChg chg="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461158869" sldId="269"/>
            <ac:spMk id="4" creationId="{B1CA7D50-044C-AD52-27DB-55B7C09E7554}"/>
          </ac:spMkLst>
        </pc:spChg>
        <pc:spChg chg="add mod">
          <ac:chgData name="Diego Herrera Ruiz" userId="5d129013-b1e5-46c2-85c7-f86188ec90f3" providerId="ADAL" clId="{504FBFF8-EBAF-497F-8801-88EBB38A3D35}" dt="2025-03-10T12:59:29.088" v="6201" actId="790"/>
          <ac:spMkLst>
            <pc:docMk/>
            <pc:sldMk cId="461158869" sldId="269"/>
            <ac:spMk id="7" creationId="{038B40C2-3BA4-A1CF-B8F5-E7C0C4481E00}"/>
          </ac:spMkLst>
        </pc:spChg>
      </pc:sldChg>
      <pc:sldChg chg="addSp delSp modSp add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2084049257" sldId="270"/>
        </pc:sldMkLst>
      </pc:sldChg>
      <pc:sldChg chg="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2327635017" sldId="271"/>
        </pc:sldMkLst>
      </pc:sldChg>
      <pc:sldChg chg="modSp add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3215026232" sldId="272"/>
        </pc:sldMkLst>
      </pc:sldChg>
      <pc:sldChg chg="addSp delSp modSp mod or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458535173" sldId="273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515681343" sldId="274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4114042291" sldId="275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3281797608" sldId="276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1643831673" sldId="277"/>
        </pc:sldMkLst>
      </pc:sldChg>
      <pc:sldChg chg="modSp del mod">
        <pc:chgData name="Diego Herrera Ruiz" userId="5d129013-b1e5-46c2-85c7-f86188ec90f3" providerId="ADAL" clId="{504FBFF8-EBAF-497F-8801-88EBB38A3D35}" dt="2025-03-07T09:34:34.938" v="4280" actId="47"/>
        <pc:sldMkLst>
          <pc:docMk/>
          <pc:sldMk cId="4011707125" sldId="278"/>
        </pc:sldMkLst>
      </pc:sldChg>
      <pc:sldChg chg="addSp delSp modSp mod">
        <pc:chgData name="Diego Herrera Ruiz" userId="5d129013-b1e5-46c2-85c7-f86188ec90f3" providerId="ADAL" clId="{504FBFF8-EBAF-497F-8801-88EBB38A3D35}" dt="2025-03-10T12:59:29.088" v="6201" actId="790"/>
        <pc:sldMkLst>
          <pc:docMk/>
          <pc:sldMk cId="4106163476" sldId="279"/>
        </pc:sldMkLst>
      </pc:sldChg>
      <pc:sldChg chg="modSp add mod">
        <pc:chgData name="Diego Herrera Ruiz" userId="5d129013-b1e5-46c2-85c7-f86188ec90f3" providerId="ADAL" clId="{504FBFF8-EBAF-497F-8801-88EBB38A3D35}" dt="2025-03-10T13:05:00.419" v="6481" actId="20577"/>
        <pc:sldMkLst>
          <pc:docMk/>
          <pc:sldMk cId="2594402293" sldId="280"/>
        </pc:sldMkLst>
      </pc:sldChg>
      <pc:sldChg chg="addSp delSp modSp add mod">
        <pc:chgData name="Diego Herrera Ruiz" userId="5d129013-b1e5-46c2-85c7-f86188ec90f3" providerId="ADAL" clId="{504FBFF8-EBAF-497F-8801-88EBB38A3D35}" dt="2025-03-10T13:05:38.930" v="6484" actId="14100"/>
        <pc:sldMkLst>
          <pc:docMk/>
          <pc:sldMk cId="3998980431" sldId="281"/>
        </pc:sldMkLst>
      </pc:sldChg>
    </pc:docChg>
  </pc:docChgLst>
  <pc:docChgLst>
    <pc:chgData name="Diego Herrera Ruiz" userId="5d129013-b1e5-46c2-85c7-f86188ec90f3" providerId="ADAL" clId="{5B2BFA30-BC5C-4DDF-AD12-5BEC41D6330D}"/>
    <pc:docChg chg="undo custSel addSld delSld modSld sldOrd modMainMaster">
      <pc:chgData name="Diego Herrera Ruiz" userId="5d129013-b1e5-46c2-85c7-f86188ec90f3" providerId="ADAL" clId="{5B2BFA30-BC5C-4DDF-AD12-5BEC41D6330D}" dt="2025-05-12T16:16:15.949" v="955" actId="1076"/>
      <pc:docMkLst>
        <pc:docMk/>
      </pc:docMkLst>
      <pc:sldChg chg="modSp mod">
        <pc:chgData name="Diego Herrera Ruiz" userId="5d129013-b1e5-46c2-85c7-f86188ec90f3" providerId="ADAL" clId="{5B2BFA30-BC5C-4DDF-AD12-5BEC41D6330D}" dt="2025-05-12T16:00:42.983" v="800" actId="14100"/>
        <pc:sldMkLst>
          <pc:docMk/>
          <pc:sldMk cId="132922119" sldId="256"/>
        </pc:sldMkLst>
        <pc:spChg chg="mod">
          <ac:chgData name="Diego Herrera Ruiz" userId="5d129013-b1e5-46c2-85c7-f86188ec90f3" providerId="ADAL" clId="{5B2BFA30-BC5C-4DDF-AD12-5BEC41D6330D}" dt="2025-05-12T08:53:14.513" v="57" actId="122"/>
          <ac:spMkLst>
            <pc:docMk/>
            <pc:sldMk cId="132922119" sldId="256"/>
            <ac:spMk id="2" creationId="{E2928E50-3794-FEE1-5CEF-55A672E6DBCC}"/>
          </ac:spMkLst>
        </pc:spChg>
        <pc:spChg chg="mod">
          <ac:chgData name="Diego Herrera Ruiz" userId="5d129013-b1e5-46c2-85c7-f86188ec90f3" providerId="ADAL" clId="{5B2BFA30-BC5C-4DDF-AD12-5BEC41D6330D}" dt="2025-05-12T16:00:42.983" v="800" actId="14100"/>
          <ac:spMkLst>
            <pc:docMk/>
            <pc:sldMk cId="132922119" sldId="256"/>
            <ac:spMk id="3" creationId="{25BD4D76-1F2F-7124-0F41-500A2C9D2592}"/>
          </ac:spMkLst>
        </pc:spChg>
        <pc:spChg chg="mod">
          <ac:chgData name="Diego Herrera Ruiz" userId="5d129013-b1e5-46c2-85c7-f86188ec90f3" providerId="ADAL" clId="{5B2BFA30-BC5C-4DDF-AD12-5BEC41D6330D}" dt="2025-05-12T08:53:25.119" v="59" actId="1076"/>
          <ac:spMkLst>
            <pc:docMk/>
            <pc:sldMk cId="132922119" sldId="256"/>
            <ac:spMk id="5" creationId="{269F8B98-86DF-5E39-A23F-B30E7BB2C606}"/>
          </ac:spMkLst>
        </pc:spChg>
      </pc:sldChg>
      <pc:sldChg chg="del">
        <pc:chgData name="Diego Herrera Ruiz" userId="5d129013-b1e5-46c2-85c7-f86188ec90f3" providerId="ADAL" clId="{5B2BFA30-BC5C-4DDF-AD12-5BEC41D6330D}" dt="2025-05-12T12:17:37.798" v="385" actId="47"/>
        <pc:sldMkLst>
          <pc:docMk/>
          <pc:sldMk cId="9492590" sldId="257"/>
        </pc:sldMkLst>
      </pc:sldChg>
      <pc:sldChg chg="del">
        <pc:chgData name="Diego Herrera Ruiz" userId="5d129013-b1e5-46c2-85c7-f86188ec90f3" providerId="ADAL" clId="{5B2BFA30-BC5C-4DDF-AD12-5BEC41D6330D}" dt="2025-05-12T09:21:05.668" v="164" actId="47"/>
        <pc:sldMkLst>
          <pc:docMk/>
          <pc:sldMk cId="1899842250" sldId="262"/>
        </pc:sldMkLst>
      </pc:sldChg>
      <pc:sldChg chg="add del">
        <pc:chgData name="Diego Herrera Ruiz" userId="5d129013-b1e5-46c2-85c7-f86188ec90f3" providerId="ADAL" clId="{5B2BFA30-BC5C-4DDF-AD12-5BEC41D6330D}" dt="2025-05-12T09:20:51.787" v="159" actId="47"/>
        <pc:sldMkLst>
          <pc:docMk/>
          <pc:sldMk cId="1164086013" sldId="265"/>
        </pc:sldMkLst>
      </pc:sldChg>
      <pc:sldChg chg="del">
        <pc:chgData name="Diego Herrera Ruiz" userId="5d129013-b1e5-46c2-85c7-f86188ec90f3" providerId="ADAL" clId="{5B2BFA30-BC5C-4DDF-AD12-5BEC41D6330D}" dt="2025-05-12T12:17:47.580" v="387" actId="47"/>
        <pc:sldMkLst>
          <pc:docMk/>
          <pc:sldMk cId="3910163252" sldId="268"/>
        </pc:sldMkLst>
      </pc:sldChg>
      <pc:sldChg chg="addSp delSp modSp mod delAnim">
        <pc:chgData name="Diego Herrera Ruiz" userId="5d129013-b1e5-46c2-85c7-f86188ec90f3" providerId="ADAL" clId="{5B2BFA30-BC5C-4DDF-AD12-5BEC41D6330D}" dt="2025-05-12T13:07:40.134" v="767" actId="14100"/>
        <pc:sldMkLst>
          <pc:docMk/>
          <pc:sldMk cId="461158869" sldId="269"/>
        </pc:sldMkLst>
        <pc:spChg chg="mod">
          <ac:chgData name="Diego Herrera Ruiz" userId="5d129013-b1e5-46c2-85c7-f86188ec90f3" providerId="ADAL" clId="{5B2BFA30-BC5C-4DDF-AD12-5BEC41D6330D}" dt="2025-05-12T12:58:54.340" v="740" actId="20577"/>
          <ac:spMkLst>
            <pc:docMk/>
            <pc:sldMk cId="461158869" sldId="269"/>
            <ac:spMk id="2" creationId="{673AA25C-7356-98D9-E392-6E4870123A3A}"/>
          </ac:spMkLst>
        </pc:spChg>
        <pc:spChg chg="del">
          <ac:chgData name="Diego Herrera Ruiz" userId="5d129013-b1e5-46c2-85c7-f86188ec90f3" providerId="ADAL" clId="{5B2BFA30-BC5C-4DDF-AD12-5BEC41D6330D}" dt="2025-05-12T12:59:06.169" v="741" actId="478"/>
          <ac:spMkLst>
            <pc:docMk/>
            <pc:sldMk cId="461158869" sldId="269"/>
            <ac:spMk id="3" creationId="{D76AC3EB-FA78-DCBE-BCD6-E5EFC6D928FE}"/>
          </ac:spMkLst>
        </pc:spChg>
        <pc:spChg chg="del">
          <ac:chgData name="Diego Herrera Ruiz" userId="5d129013-b1e5-46c2-85c7-f86188ec90f3" providerId="ADAL" clId="{5B2BFA30-BC5C-4DDF-AD12-5BEC41D6330D}" dt="2025-05-12T12:58:31.615" v="705" actId="478"/>
          <ac:spMkLst>
            <pc:docMk/>
            <pc:sldMk cId="461158869" sldId="269"/>
            <ac:spMk id="6" creationId="{244DBFCB-2908-E6CF-34FE-57F21E83BE83}"/>
          </ac:spMkLst>
        </pc:spChg>
        <pc:spChg chg="mod">
          <ac:chgData name="Diego Herrera Ruiz" userId="5d129013-b1e5-46c2-85c7-f86188ec90f3" providerId="ADAL" clId="{5B2BFA30-BC5C-4DDF-AD12-5BEC41D6330D}" dt="2025-05-12T13:07:40.134" v="767" actId="14100"/>
          <ac:spMkLst>
            <pc:docMk/>
            <pc:sldMk cId="461158869" sldId="269"/>
            <ac:spMk id="7" creationId="{038B40C2-3BA4-A1CF-B8F5-E7C0C4481E00}"/>
          </ac:spMkLst>
        </pc:spChg>
        <pc:spChg chg="add del mod">
          <ac:chgData name="Diego Herrera Ruiz" userId="5d129013-b1e5-46c2-85c7-f86188ec90f3" providerId="ADAL" clId="{5B2BFA30-BC5C-4DDF-AD12-5BEC41D6330D}" dt="2025-05-12T12:59:08.470" v="742" actId="478"/>
          <ac:spMkLst>
            <pc:docMk/>
            <pc:sldMk cId="461158869" sldId="269"/>
            <ac:spMk id="8" creationId="{66FDC0C0-D8AB-3C6B-05E6-76EDD64301DE}"/>
          </ac:spMkLst>
        </pc:spChg>
        <pc:grpChg chg="add mod">
          <ac:chgData name="Diego Herrera Ruiz" userId="5d129013-b1e5-46c2-85c7-f86188ec90f3" providerId="ADAL" clId="{5B2BFA30-BC5C-4DDF-AD12-5BEC41D6330D}" dt="2025-05-12T13:07:40.134" v="767" actId="14100"/>
          <ac:grpSpMkLst>
            <pc:docMk/>
            <pc:sldMk cId="461158869" sldId="269"/>
            <ac:grpSpMk id="9" creationId="{D51051EB-706E-444D-D45D-130FDCBA919C}"/>
          </ac:grpSpMkLst>
        </pc:grpChg>
        <pc:grpChg chg="del">
          <ac:chgData name="Diego Herrera Ruiz" userId="5d129013-b1e5-46c2-85c7-f86188ec90f3" providerId="ADAL" clId="{5B2BFA30-BC5C-4DDF-AD12-5BEC41D6330D}" dt="2025-05-12T12:58:17.349" v="704" actId="478"/>
          <ac:grpSpMkLst>
            <pc:docMk/>
            <pc:sldMk cId="461158869" sldId="269"/>
            <ac:grpSpMk id="17" creationId="{B4FE776D-12AB-ACBA-1BD5-3A12F24D6F3B}"/>
          </ac:grpSpMkLst>
        </pc:grpChg>
        <pc:picChg chg="mod">
          <ac:chgData name="Diego Herrera Ruiz" userId="5d129013-b1e5-46c2-85c7-f86188ec90f3" providerId="ADAL" clId="{5B2BFA30-BC5C-4DDF-AD12-5BEC41D6330D}" dt="2025-05-12T13:07:40.134" v="767" actId="14100"/>
          <ac:picMkLst>
            <pc:docMk/>
            <pc:sldMk cId="461158869" sldId="269"/>
            <ac:picMk id="2050" creationId="{897CE7C7-45F4-BB93-D746-D0CF0D35B84E}"/>
          </ac:picMkLst>
        </pc:picChg>
      </pc:sldChg>
      <pc:sldChg chg="del">
        <pc:chgData name="Diego Herrera Ruiz" userId="5d129013-b1e5-46c2-85c7-f86188ec90f3" providerId="ADAL" clId="{5B2BFA30-BC5C-4DDF-AD12-5BEC41D6330D}" dt="2025-05-12T12:17:41.139" v="386" actId="47"/>
        <pc:sldMkLst>
          <pc:docMk/>
          <pc:sldMk cId="3215026232" sldId="272"/>
        </pc:sldMkLst>
      </pc:sldChg>
      <pc:sldChg chg="add del">
        <pc:chgData name="Diego Herrera Ruiz" userId="5d129013-b1e5-46c2-85c7-f86188ec90f3" providerId="ADAL" clId="{5B2BFA30-BC5C-4DDF-AD12-5BEC41D6330D}" dt="2025-05-12T09:21:08.795" v="169" actId="47"/>
        <pc:sldMkLst>
          <pc:docMk/>
          <pc:sldMk cId="458535173" sldId="273"/>
        </pc:sldMkLst>
      </pc:sldChg>
      <pc:sldChg chg="add del">
        <pc:chgData name="Diego Herrera Ruiz" userId="5d129013-b1e5-46c2-85c7-f86188ec90f3" providerId="ADAL" clId="{5B2BFA30-BC5C-4DDF-AD12-5BEC41D6330D}" dt="2025-05-12T09:21:07.518" v="167" actId="47"/>
        <pc:sldMkLst>
          <pc:docMk/>
          <pc:sldMk cId="515681343" sldId="274"/>
        </pc:sldMkLst>
      </pc:sldChg>
      <pc:sldChg chg="del">
        <pc:chgData name="Diego Herrera Ruiz" userId="5d129013-b1e5-46c2-85c7-f86188ec90f3" providerId="ADAL" clId="{5B2BFA30-BC5C-4DDF-AD12-5BEC41D6330D}" dt="2025-05-12T09:21:06.910" v="166" actId="47"/>
        <pc:sldMkLst>
          <pc:docMk/>
          <pc:sldMk cId="4114042291" sldId="275"/>
        </pc:sldMkLst>
      </pc:sldChg>
      <pc:sldChg chg="del">
        <pc:chgData name="Diego Herrera Ruiz" userId="5d129013-b1e5-46c2-85c7-f86188ec90f3" providerId="ADAL" clId="{5B2BFA30-BC5C-4DDF-AD12-5BEC41D6330D}" dt="2025-05-12T09:21:06.423" v="165" actId="47"/>
        <pc:sldMkLst>
          <pc:docMk/>
          <pc:sldMk cId="3281797608" sldId="276"/>
        </pc:sldMkLst>
      </pc:sldChg>
      <pc:sldChg chg="add del">
        <pc:chgData name="Diego Herrera Ruiz" userId="5d129013-b1e5-46c2-85c7-f86188ec90f3" providerId="ADAL" clId="{5B2BFA30-BC5C-4DDF-AD12-5BEC41D6330D}" dt="2025-05-12T09:21:08.165" v="168" actId="47"/>
        <pc:sldMkLst>
          <pc:docMk/>
          <pc:sldMk cId="1643831673" sldId="277"/>
        </pc:sldMkLst>
      </pc:sldChg>
      <pc:sldChg chg="add del">
        <pc:chgData name="Diego Herrera Ruiz" userId="5d129013-b1e5-46c2-85c7-f86188ec90f3" providerId="ADAL" clId="{5B2BFA30-BC5C-4DDF-AD12-5BEC41D6330D}" dt="2025-05-12T09:20:55.107" v="160" actId="47"/>
        <pc:sldMkLst>
          <pc:docMk/>
          <pc:sldMk cId="4106163476" sldId="279"/>
        </pc:sldMkLst>
      </pc:sldChg>
      <pc:sldChg chg="addSp delSp modSp add mod">
        <pc:chgData name="Diego Herrera Ruiz" userId="5d129013-b1e5-46c2-85c7-f86188ec90f3" providerId="ADAL" clId="{5B2BFA30-BC5C-4DDF-AD12-5BEC41D6330D}" dt="2025-05-12T16:16:15.949" v="955" actId="1076"/>
        <pc:sldMkLst>
          <pc:docMk/>
          <pc:sldMk cId="1337593806" sldId="281"/>
        </pc:sldMkLst>
        <pc:spChg chg="del mod">
          <ac:chgData name="Diego Herrera Ruiz" userId="5d129013-b1e5-46c2-85c7-f86188ec90f3" providerId="ADAL" clId="{5B2BFA30-BC5C-4DDF-AD12-5BEC41D6330D}" dt="2025-05-12T16:09:41.566" v="808" actId="478"/>
          <ac:spMkLst>
            <pc:docMk/>
            <pc:sldMk cId="1337593806" sldId="281"/>
            <ac:spMk id="5" creationId="{711007ED-CF56-DF2A-FF64-85BA32CF4F14}"/>
          </ac:spMkLst>
        </pc:spChg>
        <pc:spChg chg="add mod">
          <ac:chgData name="Diego Herrera Ruiz" userId="5d129013-b1e5-46c2-85c7-f86188ec90f3" providerId="ADAL" clId="{5B2BFA30-BC5C-4DDF-AD12-5BEC41D6330D}" dt="2025-05-12T16:16:01.655" v="951" actId="14100"/>
          <ac:spMkLst>
            <pc:docMk/>
            <pc:sldMk cId="1337593806" sldId="281"/>
            <ac:spMk id="7" creationId="{6E77621B-118A-C5E6-7984-C856B28DB5B6}"/>
          </ac:spMkLst>
        </pc:spChg>
        <pc:picChg chg="mod">
          <ac:chgData name="Diego Herrera Ruiz" userId="5d129013-b1e5-46c2-85c7-f86188ec90f3" providerId="ADAL" clId="{5B2BFA30-BC5C-4DDF-AD12-5BEC41D6330D}" dt="2025-05-12T16:16:10.592" v="953" actId="1076"/>
          <ac:picMkLst>
            <pc:docMk/>
            <pc:sldMk cId="1337593806" sldId="281"/>
            <ac:picMk id="2" creationId="{096CD8F1-289C-FFAC-23ED-4E21AB022F68}"/>
          </ac:picMkLst>
        </pc:picChg>
        <pc:picChg chg="add mod">
          <ac:chgData name="Diego Herrera Ruiz" userId="5d129013-b1e5-46c2-85c7-f86188ec90f3" providerId="ADAL" clId="{5B2BFA30-BC5C-4DDF-AD12-5BEC41D6330D}" dt="2025-05-12T16:16:15.949" v="955" actId="1076"/>
          <ac:picMkLst>
            <pc:docMk/>
            <pc:sldMk cId="1337593806" sldId="281"/>
            <ac:picMk id="6" creationId="{7E451445-772D-CCBA-E57A-1E693188B4FC}"/>
          </ac:picMkLst>
        </pc:picChg>
      </pc:sldChg>
      <pc:sldChg chg="add del">
        <pc:chgData name="Diego Herrera Ruiz" userId="5d129013-b1e5-46c2-85c7-f86188ec90f3" providerId="ADAL" clId="{5B2BFA30-BC5C-4DDF-AD12-5BEC41D6330D}" dt="2025-05-12T09:20:56.950" v="161" actId="47"/>
        <pc:sldMkLst>
          <pc:docMk/>
          <pc:sldMk cId="3998980431" sldId="281"/>
        </pc:sldMkLst>
      </pc:sldChg>
      <pc:sldChg chg="modSp">
        <pc:chgData name="Diego Herrera Ruiz" userId="5d129013-b1e5-46c2-85c7-f86188ec90f3" providerId="ADAL" clId="{5B2BFA30-BC5C-4DDF-AD12-5BEC41D6330D}" dt="2025-05-12T16:05:33.071" v="806"/>
        <pc:sldMkLst>
          <pc:docMk/>
          <pc:sldMk cId="3399881289" sldId="285"/>
        </pc:sldMkLst>
        <pc:graphicFrameChg chg="mod">
          <ac:chgData name="Diego Herrera Ruiz" userId="5d129013-b1e5-46c2-85c7-f86188ec90f3" providerId="ADAL" clId="{5B2BFA30-BC5C-4DDF-AD12-5BEC41D6330D}" dt="2025-05-12T16:05:33.071" v="806"/>
          <ac:graphicFrameMkLst>
            <pc:docMk/>
            <pc:sldMk cId="3399881289" sldId="285"/>
            <ac:graphicFrameMk id="35" creationId="{C0FFAC63-E29D-75A8-05E6-29468111C0F3}"/>
          </ac:graphicFrameMkLst>
        </pc:graphicFrameChg>
      </pc:sldChg>
      <pc:sldChg chg="del">
        <pc:chgData name="Diego Herrera Ruiz" userId="5d129013-b1e5-46c2-85c7-f86188ec90f3" providerId="ADAL" clId="{5B2BFA30-BC5C-4DDF-AD12-5BEC41D6330D}" dt="2025-05-12T09:21:03.698" v="162" actId="47"/>
        <pc:sldMkLst>
          <pc:docMk/>
          <pc:sldMk cId="1364842399" sldId="286"/>
        </pc:sldMkLst>
      </pc:sldChg>
      <pc:sldChg chg="ord">
        <pc:chgData name="Diego Herrera Ruiz" userId="5d129013-b1e5-46c2-85c7-f86188ec90f3" providerId="ADAL" clId="{5B2BFA30-BC5C-4DDF-AD12-5BEC41D6330D}" dt="2025-05-12T16:10:04.248" v="811"/>
        <pc:sldMkLst>
          <pc:docMk/>
          <pc:sldMk cId="3173726340" sldId="287"/>
        </pc:sldMkLst>
      </pc:sldChg>
      <pc:sldChg chg="del">
        <pc:chgData name="Diego Herrera Ruiz" userId="5d129013-b1e5-46c2-85c7-f86188ec90f3" providerId="ADAL" clId="{5B2BFA30-BC5C-4DDF-AD12-5BEC41D6330D}" dt="2025-05-12T09:20:37.005" v="147" actId="47"/>
        <pc:sldMkLst>
          <pc:docMk/>
          <pc:sldMk cId="1240191143" sldId="289"/>
        </pc:sldMkLst>
      </pc:sldChg>
      <pc:sldChg chg="del">
        <pc:chgData name="Diego Herrera Ruiz" userId="5d129013-b1e5-46c2-85c7-f86188ec90f3" providerId="ADAL" clId="{5B2BFA30-BC5C-4DDF-AD12-5BEC41D6330D}" dt="2025-05-12T09:21:05.014" v="163" actId="47"/>
        <pc:sldMkLst>
          <pc:docMk/>
          <pc:sldMk cId="2497954044" sldId="290"/>
        </pc:sldMkLst>
      </pc:sldChg>
      <pc:sldChg chg="addSp delSp modSp add mod modClrScheme chgLayout">
        <pc:chgData name="Diego Herrera Ruiz" userId="5d129013-b1e5-46c2-85c7-f86188ec90f3" providerId="ADAL" clId="{5B2BFA30-BC5C-4DDF-AD12-5BEC41D6330D}" dt="2025-05-12T12:34:20.736" v="559" actId="1076"/>
        <pc:sldMkLst>
          <pc:docMk/>
          <pc:sldMk cId="1483691038" sldId="293"/>
        </pc:sldMkLst>
        <pc:spChg chg="mod">
          <ac:chgData name="Diego Herrera Ruiz" userId="5d129013-b1e5-46c2-85c7-f86188ec90f3" providerId="ADAL" clId="{5B2BFA30-BC5C-4DDF-AD12-5BEC41D6330D}" dt="2025-05-12T12:31:46.473" v="539" actId="14100"/>
          <ac:spMkLst>
            <pc:docMk/>
            <pc:sldMk cId="1483691038" sldId="293"/>
            <ac:spMk id="2" creationId="{4DDA1DF2-173F-1446-DD32-CBB551773DC4}"/>
          </ac:spMkLst>
        </pc:spChg>
        <pc:spChg chg="add del mod">
          <ac:chgData name="Diego Herrera Ruiz" userId="5d129013-b1e5-46c2-85c7-f86188ec90f3" providerId="ADAL" clId="{5B2BFA30-BC5C-4DDF-AD12-5BEC41D6330D}" dt="2025-05-12T12:34:18.235" v="558" actId="478"/>
          <ac:spMkLst>
            <pc:docMk/>
            <pc:sldMk cId="1483691038" sldId="293"/>
            <ac:spMk id="4" creationId="{E26C1F1C-2A20-87B0-6C21-56E85C3F0A58}"/>
          </ac:spMkLst>
        </pc:spChg>
        <pc:spChg chg="mod ord">
          <ac:chgData name="Diego Herrera Ruiz" userId="5d129013-b1e5-46c2-85c7-f86188ec90f3" providerId="ADAL" clId="{5B2BFA30-BC5C-4DDF-AD12-5BEC41D6330D}" dt="2025-05-12T12:29:33.247" v="508" actId="26606"/>
          <ac:spMkLst>
            <pc:docMk/>
            <pc:sldMk cId="1483691038" sldId="293"/>
            <ac:spMk id="11" creationId="{A57B78A8-126C-317D-5B2B-724AFC053D36}"/>
          </ac:spMkLst>
        </pc:spChg>
        <pc:picChg chg="add mod">
          <ac:chgData name="Diego Herrera Ruiz" userId="5d129013-b1e5-46c2-85c7-f86188ec90f3" providerId="ADAL" clId="{5B2BFA30-BC5C-4DDF-AD12-5BEC41D6330D}" dt="2025-05-12T12:32:22.396" v="544" actId="1076"/>
          <ac:picMkLst>
            <pc:docMk/>
            <pc:sldMk cId="1483691038" sldId="293"/>
            <ac:picMk id="3" creationId="{505592BD-3222-1F61-FA92-B14CCB855396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7" creationId="{33D3631B-D62F-92BD-7EB3-37F4DD42599D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9" creationId="{8F43B78C-8D01-4826-A0DD-6C3BFC94968D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15" creationId="{616D9855-650C-BAB2-5D21-05F29B4E9449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17" creationId="{A32FE1BE-D2B0-0310-5BDD-996BE5D106F0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19" creationId="{5B7FE553-1A70-E6DA-2C4F-E0A3E4AB78CF}"/>
          </ac:picMkLst>
        </pc:picChg>
        <pc:picChg chg="del">
          <ac:chgData name="Diego Herrera Ruiz" userId="5d129013-b1e5-46c2-85c7-f86188ec90f3" providerId="ADAL" clId="{5B2BFA30-BC5C-4DDF-AD12-5BEC41D6330D}" dt="2025-05-12T12:29:24.269" v="505" actId="478"/>
          <ac:picMkLst>
            <pc:docMk/>
            <pc:sldMk cId="1483691038" sldId="293"/>
            <ac:picMk id="21" creationId="{2370FF25-4793-F4E2-1B0D-DF9C7FC579E2}"/>
          </ac:picMkLst>
        </pc:picChg>
        <pc:picChg chg="mod">
          <ac:chgData name="Diego Herrera Ruiz" userId="5d129013-b1e5-46c2-85c7-f86188ec90f3" providerId="ADAL" clId="{5B2BFA30-BC5C-4DDF-AD12-5BEC41D6330D}" dt="2025-05-12T12:34:20.736" v="559" actId="1076"/>
          <ac:picMkLst>
            <pc:docMk/>
            <pc:sldMk cId="1483691038" sldId="293"/>
            <ac:picMk id="4098" creationId="{E6305335-AC50-C390-6D55-9C980DAF2364}"/>
          </ac:picMkLst>
        </pc:picChg>
      </pc:sldChg>
      <pc:sldChg chg="modSp add mod">
        <pc:chgData name="Diego Herrera Ruiz" userId="5d129013-b1e5-46c2-85c7-f86188ec90f3" providerId="ADAL" clId="{5B2BFA30-BC5C-4DDF-AD12-5BEC41D6330D}" dt="2025-05-12T12:38:48.175" v="692" actId="1076"/>
        <pc:sldMkLst>
          <pc:docMk/>
          <pc:sldMk cId="2127177309" sldId="297"/>
        </pc:sldMkLst>
        <pc:spChg chg="mod">
          <ac:chgData name="Diego Herrera Ruiz" userId="5d129013-b1e5-46c2-85c7-f86188ec90f3" providerId="ADAL" clId="{5B2BFA30-BC5C-4DDF-AD12-5BEC41D6330D}" dt="2025-05-12T12:38:48.175" v="692" actId="1076"/>
          <ac:spMkLst>
            <pc:docMk/>
            <pc:sldMk cId="2127177309" sldId="297"/>
            <ac:spMk id="5" creationId="{866F9AB3-227C-3A48-C936-CC02EA5AA2A6}"/>
          </ac:spMkLst>
        </pc:spChg>
        <pc:picChg chg="mod">
          <ac:chgData name="Diego Herrera Ruiz" userId="5d129013-b1e5-46c2-85c7-f86188ec90f3" providerId="ADAL" clId="{5B2BFA30-BC5C-4DDF-AD12-5BEC41D6330D}" dt="2025-05-12T12:38:48.175" v="692" actId="1076"/>
          <ac:picMkLst>
            <pc:docMk/>
            <pc:sldMk cId="2127177309" sldId="297"/>
            <ac:picMk id="2" creationId="{EFC14AF3-56FE-C59B-7E9D-3F6FAA19885E}"/>
          </ac:picMkLst>
        </pc:picChg>
      </pc:sldChg>
      <pc:sldChg chg="modSp add mod">
        <pc:chgData name="Diego Herrera Ruiz" userId="5d129013-b1e5-46c2-85c7-f86188ec90f3" providerId="ADAL" clId="{5B2BFA30-BC5C-4DDF-AD12-5BEC41D6330D}" dt="2025-05-12T15:59:08.164" v="798" actId="20577"/>
        <pc:sldMkLst>
          <pc:docMk/>
          <pc:sldMk cId="3473487700" sldId="307"/>
        </pc:sldMkLst>
        <pc:spChg chg="mod">
          <ac:chgData name="Diego Herrera Ruiz" userId="5d129013-b1e5-46c2-85c7-f86188ec90f3" providerId="ADAL" clId="{5B2BFA30-BC5C-4DDF-AD12-5BEC41D6330D}" dt="2025-05-12T08:56:12.195" v="116" actId="1076"/>
          <ac:spMkLst>
            <pc:docMk/>
            <pc:sldMk cId="3473487700" sldId="307"/>
            <ac:spMk id="2" creationId="{6D7AAA77-733D-3628-4DA7-4461A4D70079}"/>
          </ac:spMkLst>
        </pc:spChg>
        <pc:spChg chg="mod">
          <ac:chgData name="Diego Herrera Ruiz" userId="5d129013-b1e5-46c2-85c7-f86188ec90f3" providerId="ADAL" clId="{5B2BFA30-BC5C-4DDF-AD12-5BEC41D6330D}" dt="2025-05-12T15:59:08.164" v="798" actId="20577"/>
          <ac:spMkLst>
            <pc:docMk/>
            <pc:sldMk cId="3473487700" sldId="307"/>
            <ac:spMk id="3" creationId="{622AC0E2-D81A-52FF-FF16-6F32D2B1885F}"/>
          </ac:spMkLst>
        </pc:spChg>
        <pc:picChg chg="mod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6" creationId="{62DF33F4-7FCA-B9FD-50A2-AC4046C6D23C}"/>
          </ac:picMkLst>
        </pc:picChg>
        <pc:picChg chg="mod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8" creationId="{AE43B69D-C34D-4D2F-0B26-448E2458EFB8}"/>
          </ac:picMkLst>
        </pc:picChg>
        <pc:picChg chg="mod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10" creationId="{81FB47CB-45E6-D2ED-9138-698CC697C5C0}"/>
          </ac:picMkLst>
        </pc:picChg>
        <pc:picChg chg="mod">
          <ac:chgData name="Diego Herrera Ruiz" userId="5d129013-b1e5-46c2-85c7-f86188ec90f3" providerId="ADAL" clId="{5B2BFA30-BC5C-4DDF-AD12-5BEC41D6330D}" dt="2025-05-12T09:27:04.097" v="170" actId="1076"/>
          <ac:picMkLst>
            <pc:docMk/>
            <pc:sldMk cId="3473487700" sldId="307"/>
            <ac:picMk id="12" creationId="{93809480-E4CC-B556-4A58-ABA2420661F1}"/>
          </ac:picMkLst>
        </pc:picChg>
        <pc:picChg chg="mod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14" creationId="{ED09AE36-7F8F-87D8-5A52-6594D93A9D43}"/>
          </ac:picMkLst>
        </pc:picChg>
        <pc:picChg chg="mod modCrop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16" creationId="{1B50921D-A1D3-491D-4E70-3A403E0E8AE5}"/>
          </ac:picMkLst>
        </pc:picChg>
        <pc:picChg chg="mod">
          <ac:chgData name="Diego Herrera Ruiz" userId="5d129013-b1e5-46c2-85c7-f86188ec90f3" providerId="ADAL" clId="{5B2BFA30-BC5C-4DDF-AD12-5BEC41D6330D}" dt="2025-05-12T08:56:22.154" v="141" actId="1035"/>
          <ac:picMkLst>
            <pc:docMk/>
            <pc:sldMk cId="3473487700" sldId="307"/>
            <ac:picMk id="18" creationId="{E173AE28-5338-429D-AF15-DCB4A879A06A}"/>
          </ac:picMkLst>
        </pc:picChg>
        <pc:picChg chg="mod">
          <ac:chgData name="Diego Herrera Ruiz" userId="5d129013-b1e5-46c2-85c7-f86188ec90f3" providerId="ADAL" clId="{5B2BFA30-BC5C-4DDF-AD12-5BEC41D6330D}" dt="2025-05-12T09:28:14.785" v="187"/>
          <ac:picMkLst>
            <pc:docMk/>
            <pc:sldMk cId="3473487700" sldId="307"/>
            <ac:picMk id="20" creationId="{67C4127F-0616-01BF-A6EF-C595848F6E42}"/>
          </ac:picMkLst>
        </pc:picChg>
      </pc:sldChg>
      <pc:sldChg chg="addSp delSp modSp add mod delAnim">
        <pc:chgData name="Diego Herrera Ruiz" userId="5d129013-b1e5-46c2-85c7-f86188ec90f3" providerId="ADAL" clId="{5B2BFA30-BC5C-4DDF-AD12-5BEC41D6330D}" dt="2025-05-12T12:55:22.907" v="703" actId="20577"/>
        <pc:sldMkLst>
          <pc:docMk/>
          <pc:sldMk cId="2213199088" sldId="310"/>
        </pc:sldMkLst>
        <pc:spChg chg="del">
          <ac:chgData name="Diego Herrera Ruiz" userId="5d129013-b1e5-46c2-85c7-f86188ec90f3" providerId="ADAL" clId="{5B2BFA30-BC5C-4DDF-AD12-5BEC41D6330D}" dt="2025-05-12T09:15:25.306" v="145" actId="478"/>
          <ac:spMkLst>
            <pc:docMk/>
            <pc:sldMk cId="2213199088" sldId="310"/>
            <ac:spMk id="2" creationId="{934F64C9-28E6-BA47-7E66-41316EDCC232}"/>
          </ac:spMkLst>
        </pc:spChg>
        <pc:spChg chg="del">
          <ac:chgData name="Diego Herrera Ruiz" userId="5d129013-b1e5-46c2-85c7-f86188ec90f3" providerId="ADAL" clId="{5B2BFA30-BC5C-4DDF-AD12-5BEC41D6330D}" dt="2025-05-12T11:44:55.850" v="309" actId="478"/>
          <ac:spMkLst>
            <pc:docMk/>
            <pc:sldMk cId="2213199088" sldId="310"/>
            <ac:spMk id="3" creationId="{968A06BA-4280-53A4-8156-19108048F20E}"/>
          </ac:spMkLst>
        </pc:spChg>
        <pc:spChg chg="mod">
          <ac:chgData name="Diego Herrera Ruiz" userId="5d129013-b1e5-46c2-85c7-f86188ec90f3" providerId="ADAL" clId="{5B2BFA30-BC5C-4DDF-AD12-5BEC41D6330D}" dt="2025-05-12T12:55:22.907" v="703" actId="20577"/>
          <ac:spMkLst>
            <pc:docMk/>
            <pc:sldMk cId="2213199088" sldId="310"/>
            <ac:spMk id="9" creationId="{FAAC88AA-063B-995B-F725-4EEECD386154}"/>
          </ac:spMkLst>
        </pc:spChg>
        <pc:spChg chg="del">
          <ac:chgData name="Diego Herrera Ruiz" userId="5d129013-b1e5-46c2-85c7-f86188ec90f3" providerId="ADAL" clId="{5B2BFA30-BC5C-4DDF-AD12-5BEC41D6330D}" dt="2025-05-12T08:42:29.239" v="4" actId="478"/>
          <ac:spMkLst>
            <pc:docMk/>
            <pc:sldMk cId="2213199088" sldId="310"/>
            <ac:spMk id="12" creationId="{91148B97-49B2-1441-0268-D5631E1FB474}"/>
          </ac:spMkLst>
        </pc:spChg>
        <pc:spChg chg="del">
          <ac:chgData name="Diego Herrera Ruiz" userId="5d129013-b1e5-46c2-85c7-f86188ec90f3" providerId="ADAL" clId="{5B2BFA30-BC5C-4DDF-AD12-5BEC41D6330D}" dt="2025-05-12T08:42:30.848" v="5" actId="478"/>
          <ac:spMkLst>
            <pc:docMk/>
            <pc:sldMk cId="2213199088" sldId="310"/>
            <ac:spMk id="13" creationId="{8704C598-4686-C7AB-43CE-B670D9D93DD0}"/>
          </ac:spMkLst>
        </pc:spChg>
        <pc:spChg chg="add mod">
          <ac:chgData name="Diego Herrera Ruiz" userId="5d129013-b1e5-46c2-85c7-f86188ec90f3" providerId="ADAL" clId="{5B2BFA30-BC5C-4DDF-AD12-5BEC41D6330D}" dt="2025-05-12T09:15:21.991" v="144"/>
          <ac:spMkLst>
            <pc:docMk/>
            <pc:sldMk cId="2213199088" sldId="310"/>
            <ac:spMk id="14" creationId="{D95BB77E-1349-DC95-C3FE-D9941FA11E43}"/>
          </ac:spMkLst>
        </pc:spChg>
        <pc:spChg chg="add del mod">
          <ac:chgData name="Diego Herrera Ruiz" userId="5d129013-b1e5-46c2-85c7-f86188ec90f3" providerId="ADAL" clId="{5B2BFA30-BC5C-4DDF-AD12-5BEC41D6330D}" dt="2025-05-12T09:15:28.185" v="146" actId="478"/>
          <ac:spMkLst>
            <pc:docMk/>
            <pc:sldMk cId="2213199088" sldId="310"/>
            <ac:spMk id="16" creationId="{F2B77691-ED7E-F796-BA56-7C716912CFC0}"/>
          </ac:spMkLst>
        </pc:spChg>
        <pc:spChg chg="add del mod">
          <ac:chgData name="Diego Herrera Ruiz" userId="5d129013-b1e5-46c2-85c7-f86188ec90f3" providerId="ADAL" clId="{5B2BFA30-BC5C-4DDF-AD12-5BEC41D6330D}" dt="2025-05-12T11:44:58.326" v="310" actId="478"/>
          <ac:spMkLst>
            <pc:docMk/>
            <pc:sldMk cId="2213199088" sldId="310"/>
            <ac:spMk id="18" creationId="{87E27381-D96D-F782-BAEA-EAF292A12789}"/>
          </ac:spMkLst>
        </pc:spChg>
      </pc:sldChg>
      <pc:sldChg chg="addSp delSp modSp new mod modAnim">
        <pc:chgData name="Diego Herrera Ruiz" userId="5d129013-b1e5-46c2-85c7-f86188ec90f3" providerId="ADAL" clId="{5B2BFA30-BC5C-4DDF-AD12-5BEC41D6330D}" dt="2025-05-12T13:03:29.544" v="766" actId="6549"/>
        <pc:sldMkLst>
          <pc:docMk/>
          <pc:sldMk cId="4218655900" sldId="311"/>
        </pc:sldMkLst>
        <pc:spChg chg="mod">
          <ac:chgData name="Diego Herrera Ruiz" userId="5d129013-b1e5-46c2-85c7-f86188ec90f3" providerId="ADAL" clId="{5B2BFA30-BC5C-4DDF-AD12-5BEC41D6330D}" dt="2025-05-12T11:54:16.897" v="384" actId="20577"/>
          <ac:spMkLst>
            <pc:docMk/>
            <pc:sldMk cId="4218655900" sldId="311"/>
            <ac:spMk id="2" creationId="{77201DBD-49EE-5191-76AB-68F4271ABA03}"/>
          </ac:spMkLst>
        </pc:spChg>
        <pc:spChg chg="del">
          <ac:chgData name="Diego Herrera Ruiz" userId="5d129013-b1e5-46c2-85c7-f86188ec90f3" providerId="ADAL" clId="{5B2BFA30-BC5C-4DDF-AD12-5BEC41D6330D}" dt="2025-05-12T11:52:44.696" v="331" actId="478"/>
          <ac:spMkLst>
            <pc:docMk/>
            <pc:sldMk cId="4218655900" sldId="311"/>
            <ac:spMk id="3" creationId="{0460BD16-FAD9-8B89-BAB8-67E1A9E1FE88}"/>
          </ac:spMkLst>
        </pc:spChg>
        <pc:spChg chg="mod">
          <ac:chgData name="Diego Herrera Ruiz" userId="5d129013-b1e5-46c2-85c7-f86188ec90f3" providerId="ADAL" clId="{5B2BFA30-BC5C-4DDF-AD12-5BEC41D6330D}" dt="2025-05-12T11:54:13.660" v="382" actId="1036"/>
          <ac:spMkLst>
            <pc:docMk/>
            <pc:sldMk cId="4218655900" sldId="311"/>
            <ac:spMk id="4" creationId="{2B7127D4-4B7C-42B6-5C3C-F0C1AFD92E3D}"/>
          </ac:spMkLst>
        </pc:spChg>
        <pc:spChg chg="add mod">
          <ac:chgData name="Diego Herrera Ruiz" userId="5d129013-b1e5-46c2-85c7-f86188ec90f3" providerId="ADAL" clId="{5B2BFA30-BC5C-4DDF-AD12-5BEC41D6330D}" dt="2025-05-12T11:54:13.660" v="382" actId="1036"/>
          <ac:spMkLst>
            <pc:docMk/>
            <pc:sldMk cId="4218655900" sldId="311"/>
            <ac:spMk id="17" creationId="{BB3AC8B2-41A0-487B-0906-352979FD130A}"/>
          </ac:spMkLst>
        </pc:spChg>
        <pc:spChg chg="add mod">
          <ac:chgData name="Diego Herrera Ruiz" userId="5d129013-b1e5-46c2-85c7-f86188ec90f3" providerId="ADAL" clId="{5B2BFA30-BC5C-4DDF-AD12-5BEC41D6330D}" dt="2025-05-12T11:54:13.660" v="382" actId="1036"/>
          <ac:spMkLst>
            <pc:docMk/>
            <pc:sldMk cId="4218655900" sldId="311"/>
            <ac:spMk id="18" creationId="{B4950A58-07E3-E29B-5270-F7D5CDC7E65B}"/>
          </ac:spMkLst>
        </pc:spChg>
        <pc:spChg chg="add mod">
          <ac:chgData name="Diego Herrera Ruiz" userId="5d129013-b1e5-46c2-85c7-f86188ec90f3" providerId="ADAL" clId="{5B2BFA30-BC5C-4DDF-AD12-5BEC41D6330D}" dt="2025-05-12T11:54:13.660" v="382" actId="1036"/>
          <ac:spMkLst>
            <pc:docMk/>
            <pc:sldMk cId="4218655900" sldId="311"/>
            <ac:spMk id="19" creationId="{56442787-71D3-7F17-CEB8-815268C0F316}"/>
          </ac:spMkLst>
        </pc:spChg>
        <pc:spChg chg="add mod">
          <ac:chgData name="Diego Herrera Ruiz" userId="5d129013-b1e5-46c2-85c7-f86188ec90f3" providerId="ADAL" clId="{5B2BFA30-BC5C-4DDF-AD12-5BEC41D6330D}" dt="2025-05-12T11:54:13.660" v="382" actId="1036"/>
          <ac:spMkLst>
            <pc:docMk/>
            <pc:sldMk cId="4218655900" sldId="311"/>
            <ac:spMk id="20" creationId="{CCA6C460-0F80-ACA8-42BE-02CFE2BD34A9}"/>
          </ac:spMkLst>
        </pc:spChg>
        <pc:spChg chg="add mod">
          <ac:chgData name="Diego Herrera Ruiz" userId="5d129013-b1e5-46c2-85c7-f86188ec90f3" providerId="ADAL" clId="{5B2BFA30-BC5C-4DDF-AD12-5BEC41D6330D}" dt="2025-05-12T13:03:29.544" v="766" actId="6549"/>
          <ac:spMkLst>
            <pc:docMk/>
            <pc:sldMk cId="4218655900" sldId="311"/>
            <ac:spMk id="24" creationId="{E6D10FC4-83CA-083C-C85D-69F6F25646E7}"/>
          </ac:spMkLst>
        </pc:spChg>
        <pc:grpChg chg="add mod">
          <ac:chgData name="Diego Herrera Ruiz" userId="5d129013-b1e5-46c2-85c7-f86188ec90f3" providerId="ADAL" clId="{5B2BFA30-BC5C-4DDF-AD12-5BEC41D6330D}" dt="2025-05-12T11:54:13.660" v="382" actId="1036"/>
          <ac:grpSpMkLst>
            <pc:docMk/>
            <pc:sldMk cId="4218655900" sldId="311"/>
            <ac:grpSpMk id="6" creationId="{8224072C-B4E3-E573-8E1E-AC8339A06B31}"/>
          </ac:grpSpMkLst>
        </pc:grpChg>
        <pc:picChg chg="add mod ord">
          <ac:chgData name="Diego Herrera Ruiz" userId="5d129013-b1e5-46c2-85c7-f86188ec90f3" providerId="ADAL" clId="{5B2BFA30-BC5C-4DDF-AD12-5BEC41D6330D}" dt="2025-05-12T11:54:13.660" v="382" actId="1036"/>
          <ac:picMkLst>
            <pc:docMk/>
            <pc:sldMk cId="4218655900" sldId="311"/>
            <ac:picMk id="21" creationId="{BEFC569A-C3D7-D28D-2C75-ED25B67CBBBA}"/>
          </ac:picMkLst>
        </pc:picChg>
        <pc:cxnChg chg="add mod">
          <ac:chgData name="Diego Herrera Ruiz" userId="5d129013-b1e5-46c2-85c7-f86188ec90f3" providerId="ADAL" clId="{5B2BFA30-BC5C-4DDF-AD12-5BEC41D6330D}" dt="2025-05-12T11:54:13.660" v="382" actId="1036"/>
          <ac:cxnSpMkLst>
            <pc:docMk/>
            <pc:sldMk cId="4218655900" sldId="311"/>
            <ac:cxnSpMk id="5" creationId="{D121E803-742A-D549-3591-D461A4DE0E10}"/>
          </ac:cxnSpMkLst>
        </pc:cxnChg>
        <pc:cxnChg chg="mod">
          <ac:chgData name="Diego Herrera Ruiz" userId="5d129013-b1e5-46c2-85c7-f86188ec90f3" providerId="ADAL" clId="{5B2BFA30-BC5C-4DDF-AD12-5BEC41D6330D}" dt="2025-05-12T11:53:00.812" v="332"/>
          <ac:cxnSpMkLst>
            <pc:docMk/>
            <pc:sldMk cId="4218655900" sldId="311"/>
            <ac:cxnSpMk id="8" creationId="{A2336D2C-5080-6BC1-234E-9EB52F1E4F6E}"/>
          </ac:cxnSpMkLst>
        </pc:cxnChg>
        <pc:cxnChg chg="mod">
          <ac:chgData name="Diego Herrera Ruiz" userId="5d129013-b1e5-46c2-85c7-f86188ec90f3" providerId="ADAL" clId="{5B2BFA30-BC5C-4DDF-AD12-5BEC41D6330D}" dt="2025-05-12T11:53:00.812" v="332"/>
          <ac:cxnSpMkLst>
            <pc:docMk/>
            <pc:sldMk cId="4218655900" sldId="311"/>
            <ac:cxnSpMk id="9" creationId="{6E291F3C-74CE-8468-C2C5-00BCE1BEEA30}"/>
          </ac:cxnSpMkLst>
        </pc:cxnChg>
        <pc:cxnChg chg="mod">
          <ac:chgData name="Diego Herrera Ruiz" userId="5d129013-b1e5-46c2-85c7-f86188ec90f3" providerId="ADAL" clId="{5B2BFA30-BC5C-4DDF-AD12-5BEC41D6330D}" dt="2025-05-12T11:53:00.812" v="332"/>
          <ac:cxnSpMkLst>
            <pc:docMk/>
            <pc:sldMk cId="4218655900" sldId="311"/>
            <ac:cxnSpMk id="10" creationId="{920DCF42-5433-C902-954A-19B5F55C52D1}"/>
          </ac:cxnSpMkLst>
        </pc:cxnChg>
        <pc:cxnChg chg="mod">
          <ac:chgData name="Diego Herrera Ruiz" userId="5d129013-b1e5-46c2-85c7-f86188ec90f3" providerId="ADAL" clId="{5B2BFA30-BC5C-4DDF-AD12-5BEC41D6330D}" dt="2025-05-12T11:53:00.812" v="332"/>
          <ac:cxnSpMkLst>
            <pc:docMk/>
            <pc:sldMk cId="4218655900" sldId="311"/>
            <ac:cxnSpMk id="12" creationId="{C38C73B6-5ADB-015E-E125-0572DDFC7AEB}"/>
          </ac:cxnSpMkLst>
        </pc:cxnChg>
      </pc:sldChg>
      <pc:sldChg chg="addSp delSp add del mod addAnim delAnim">
        <pc:chgData name="Diego Herrera Ruiz" userId="5d129013-b1e5-46c2-85c7-f86188ec90f3" providerId="ADAL" clId="{5B2BFA30-BC5C-4DDF-AD12-5BEC41D6330D}" dt="2025-05-12T11:52:22.544" v="314" actId="47"/>
        <pc:sldMkLst>
          <pc:docMk/>
          <pc:sldMk cId="4268705439" sldId="311"/>
        </pc:sldMkLst>
        <pc:spChg chg="add del">
          <ac:chgData name="Diego Herrera Ruiz" userId="5d129013-b1e5-46c2-85c7-f86188ec90f3" providerId="ADAL" clId="{5B2BFA30-BC5C-4DDF-AD12-5BEC41D6330D}" dt="2025-05-12T11:51:19.089" v="313" actId="478"/>
          <ac:spMkLst>
            <pc:docMk/>
            <pc:sldMk cId="4268705439" sldId="311"/>
            <ac:spMk id="56" creationId="{00000000-0000-0000-0000-000000000000}"/>
          </ac:spMkLst>
        </pc:spChg>
      </pc:sldChg>
      <pc:sldChg chg="addSp delSp modSp new mod ord">
        <pc:chgData name="Diego Herrera Ruiz" userId="5d129013-b1e5-46c2-85c7-f86188ec90f3" providerId="ADAL" clId="{5B2BFA30-BC5C-4DDF-AD12-5BEC41D6330D}" dt="2025-05-12T12:36:59.423" v="689" actId="20577"/>
        <pc:sldMkLst>
          <pc:docMk/>
          <pc:sldMk cId="156500632" sldId="312"/>
        </pc:sldMkLst>
        <pc:spChg chg="mod">
          <ac:chgData name="Diego Herrera Ruiz" userId="5d129013-b1e5-46c2-85c7-f86188ec90f3" providerId="ADAL" clId="{5B2BFA30-BC5C-4DDF-AD12-5BEC41D6330D}" dt="2025-05-12T12:36:32.148" v="647" actId="20577"/>
          <ac:spMkLst>
            <pc:docMk/>
            <pc:sldMk cId="156500632" sldId="312"/>
            <ac:spMk id="2" creationId="{8E8D01F5-5A86-85AA-6877-E4C87B8DB830}"/>
          </ac:spMkLst>
        </pc:spChg>
        <pc:spChg chg="del">
          <ac:chgData name="Diego Herrera Ruiz" userId="5d129013-b1e5-46c2-85c7-f86188ec90f3" providerId="ADAL" clId="{5B2BFA30-BC5C-4DDF-AD12-5BEC41D6330D}" dt="2025-05-12T12:19:18.440" v="395" actId="478"/>
          <ac:spMkLst>
            <pc:docMk/>
            <pc:sldMk cId="156500632" sldId="312"/>
            <ac:spMk id="3" creationId="{A049A452-74B4-6C7F-948A-A16FE5DA0442}"/>
          </ac:spMkLst>
        </pc:spChg>
        <pc:spChg chg="del">
          <ac:chgData name="Diego Herrera Ruiz" userId="5d129013-b1e5-46c2-85c7-f86188ec90f3" providerId="ADAL" clId="{5B2BFA30-BC5C-4DDF-AD12-5BEC41D6330D}" dt="2025-05-12T12:19:21.628" v="397" actId="478"/>
          <ac:spMkLst>
            <pc:docMk/>
            <pc:sldMk cId="156500632" sldId="312"/>
            <ac:spMk id="4" creationId="{6952B951-C21D-544E-59DA-2CBBEE133670}"/>
          </ac:spMkLst>
        </pc:spChg>
        <pc:spChg chg="del">
          <ac:chgData name="Diego Herrera Ruiz" userId="5d129013-b1e5-46c2-85c7-f86188ec90f3" providerId="ADAL" clId="{5B2BFA30-BC5C-4DDF-AD12-5BEC41D6330D}" dt="2025-05-12T12:19:20.013" v="396" actId="478"/>
          <ac:spMkLst>
            <pc:docMk/>
            <pc:sldMk cId="156500632" sldId="312"/>
            <ac:spMk id="5" creationId="{02FCFCBD-F39E-07B3-4782-350A274B1998}"/>
          </ac:spMkLst>
        </pc:spChg>
        <pc:spChg chg="del">
          <ac:chgData name="Diego Herrera Ruiz" userId="5d129013-b1e5-46c2-85c7-f86188ec90f3" providerId="ADAL" clId="{5B2BFA30-BC5C-4DDF-AD12-5BEC41D6330D}" dt="2025-05-12T12:19:22.967" v="398" actId="478"/>
          <ac:spMkLst>
            <pc:docMk/>
            <pc:sldMk cId="156500632" sldId="312"/>
            <ac:spMk id="6" creationId="{F0B68E94-2304-6730-76BC-7C63D5DA6AAA}"/>
          </ac:spMkLst>
        </pc:spChg>
        <pc:spChg chg="add mod">
          <ac:chgData name="Diego Herrera Ruiz" userId="5d129013-b1e5-46c2-85c7-f86188ec90f3" providerId="ADAL" clId="{5B2BFA30-BC5C-4DDF-AD12-5BEC41D6330D}" dt="2025-05-12T12:36:59.423" v="689" actId="20577"/>
          <ac:spMkLst>
            <pc:docMk/>
            <pc:sldMk cId="156500632" sldId="312"/>
            <ac:spMk id="10" creationId="{BFE3EC8B-2123-88B9-2E38-0D1F169868BB}"/>
          </ac:spMkLst>
        </pc:spChg>
        <pc:spChg chg="add mod">
          <ac:chgData name="Diego Herrera Ruiz" userId="5d129013-b1e5-46c2-85c7-f86188ec90f3" providerId="ADAL" clId="{5B2BFA30-BC5C-4DDF-AD12-5BEC41D6330D}" dt="2025-05-12T12:23:22.512" v="477" actId="1076"/>
          <ac:spMkLst>
            <pc:docMk/>
            <pc:sldMk cId="156500632" sldId="312"/>
            <ac:spMk id="12" creationId="{C606E36F-6662-EE06-1BF7-9D5FE0188E86}"/>
          </ac:spMkLst>
        </pc:spChg>
        <pc:picChg chg="add mod">
          <ac:chgData name="Diego Herrera Ruiz" userId="5d129013-b1e5-46c2-85c7-f86188ec90f3" providerId="ADAL" clId="{5B2BFA30-BC5C-4DDF-AD12-5BEC41D6330D}" dt="2025-05-12T12:20:07.328" v="416" actId="1076"/>
          <ac:picMkLst>
            <pc:docMk/>
            <pc:sldMk cId="156500632" sldId="312"/>
            <ac:picMk id="8" creationId="{208A7FE0-7F77-2E09-5698-70E402DE8CE8}"/>
          </ac:picMkLst>
        </pc:picChg>
      </pc:sldChg>
      <pc:sldChg chg="new del">
        <pc:chgData name="Diego Herrera Ruiz" userId="5d129013-b1e5-46c2-85c7-f86188ec90f3" providerId="ADAL" clId="{5B2BFA30-BC5C-4DDF-AD12-5BEC41D6330D}" dt="2025-05-12T12:19:05.784" v="391" actId="47"/>
        <pc:sldMkLst>
          <pc:docMk/>
          <pc:sldMk cId="1634729539" sldId="312"/>
        </pc:sldMkLst>
      </pc:sldChg>
      <pc:sldChg chg="new del">
        <pc:chgData name="Diego Herrera Ruiz" userId="5d129013-b1e5-46c2-85c7-f86188ec90f3" providerId="ADAL" clId="{5B2BFA30-BC5C-4DDF-AD12-5BEC41D6330D}" dt="2025-05-12T12:19:04.889" v="390" actId="47"/>
        <pc:sldMkLst>
          <pc:docMk/>
          <pc:sldMk cId="1729193022" sldId="313"/>
        </pc:sldMkLst>
      </pc:sldChg>
      <pc:sldChg chg="modSp add mod">
        <pc:chgData name="Diego Herrera Ruiz" userId="5d129013-b1e5-46c2-85c7-f86188ec90f3" providerId="ADAL" clId="{5B2BFA30-BC5C-4DDF-AD12-5BEC41D6330D}" dt="2025-05-12T12:38:26.942" v="691" actId="20577"/>
        <pc:sldMkLst>
          <pc:docMk/>
          <pc:sldMk cId="2383696319" sldId="315"/>
        </pc:sldMkLst>
        <pc:spChg chg="mod">
          <ac:chgData name="Diego Herrera Ruiz" userId="5d129013-b1e5-46c2-85c7-f86188ec90f3" providerId="ADAL" clId="{5B2BFA30-BC5C-4DDF-AD12-5BEC41D6330D}" dt="2025-05-12T12:24:39.441" v="481" actId="1076"/>
          <ac:spMkLst>
            <pc:docMk/>
            <pc:sldMk cId="2383696319" sldId="315"/>
            <ac:spMk id="4" creationId="{C9906EB3-6A5C-3171-E6A8-1982EA211F41}"/>
          </ac:spMkLst>
        </pc:spChg>
        <pc:spChg chg="mod">
          <ac:chgData name="Diego Herrera Ruiz" userId="5d129013-b1e5-46c2-85c7-f86188ec90f3" providerId="ADAL" clId="{5B2BFA30-BC5C-4DDF-AD12-5BEC41D6330D}" dt="2025-05-12T12:34:34.935" v="564" actId="1076"/>
          <ac:spMkLst>
            <pc:docMk/>
            <pc:sldMk cId="2383696319" sldId="315"/>
            <ac:spMk id="5" creationId="{02C7F9B9-6ECF-1EA2-52AB-6A5918DB1DAD}"/>
          </ac:spMkLst>
        </pc:spChg>
        <pc:spChg chg="mod">
          <ac:chgData name="Diego Herrera Ruiz" userId="5d129013-b1e5-46c2-85c7-f86188ec90f3" providerId="ADAL" clId="{5B2BFA30-BC5C-4DDF-AD12-5BEC41D6330D}" dt="2025-05-12T12:38:26.942" v="691" actId="20577"/>
          <ac:spMkLst>
            <pc:docMk/>
            <pc:sldMk cId="2383696319" sldId="315"/>
            <ac:spMk id="7" creationId="{76BC45D5-5250-C88F-6C37-33D4872B03A6}"/>
          </ac:spMkLst>
        </pc:spChg>
        <pc:spChg chg="mod">
          <ac:chgData name="Diego Herrera Ruiz" userId="5d129013-b1e5-46c2-85c7-f86188ec90f3" providerId="ADAL" clId="{5B2BFA30-BC5C-4DDF-AD12-5BEC41D6330D}" dt="2025-05-12T12:24:33.450" v="480" actId="1076"/>
          <ac:spMkLst>
            <pc:docMk/>
            <pc:sldMk cId="2383696319" sldId="315"/>
            <ac:spMk id="8" creationId="{6827AC13-FACB-5163-6FA9-C76EA5C45BFD}"/>
          </ac:spMkLst>
        </pc:spChg>
        <pc:picChg chg="mod">
          <ac:chgData name="Diego Herrera Ruiz" userId="5d129013-b1e5-46c2-85c7-f86188ec90f3" providerId="ADAL" clId="{5B2BFA30-BC5C-4DDF-AD12-5BEC41D6330D}" dt="2025-05-12T12:34:34.935" v="564" actId="1076"/>
          <ac:picMkLst>
            <pc:docMk/>
            <pc:sldMk cId="2383696319" sldId="315"/>
            <ac:picMk id="6" creationId="{8B2FEEFF-0005-E59C-AFB9-085B8094BBB1}"/>
          </ac:picMkLst>
        </pc:picChg>
        <pc:picChg chg="mod">
          <ac:chgData name="Diego Herrera Ruiz" userId="5d129013-b1e5-46c2-85c7-f86188ec90f3" providerId="ADAL" clId="{5B2BFA30-BC5C-4DDF-AD12-5BEC41D6330D}" dt="2025-05-12T12:34:34.935" v="564" actId="1076"/>
          <ac:picMkLst>
            <pc:docMk/>
            <pc:sldMk cId="2383696319" sldId="315"/>
            <ac:picMk id="9" creationId="{40795337-DA7B-5E6C-E6CD-9440FF3F743C}"/>
          </ac:picMkLst>
        </pc:picChg>
      </pc:sldChg>
      <pc:sldChg chg="add">
        <pc:chgData name="Diego Herrera Ruiz" userId="5d129013-b1e5-46c2-85c7-f86188ec90f3" providerId="ADAL" clId="{5B2BFA30-BC5C-4DDF-AD12-5BEC41D6330D}" dt="2025-05-12T12:24:00.478" v="478"/>
        <pc:sldMkLst>
          <pc:docMk/>
          <pc:sldMk cId="2495543684" sldId="316"/>
        </pc:sldMkLst>
      </pc:sldChg>
      <pc:sldChg chg="addSp delSp modSp add mod">
        <pc:chgData name="Diego Herrera Ruiz" userId="5d129013-b1e5-46c2-85c7-f86188ec90f3" providerId="ADAL" clId="{5B2BFA30-BC5C-4DDF-AD12-5BEC41D6330D}" dt="2025-05-12T12:35:05.201" v="565" actId="20577"/>
        <pc:sldMkLst>
          <pc:docMk/>
          <pc:sldMk cId="3172713853" sldId="317"/>
        </pc:sldMkLst>
        <pc:spChg chg="mod">
          <ac:chgData name="Diego Herrera Ruiz" userId="5d129013-b1e5-46c2-85c7-f86188ec90f3" providerId="ADAL" clId="{5B2BFA30-BC5C-4DDF-AD12-5BEC41D6330D}" dt="2025-05-12T12:35:05.201" v="565" actId="20577"/>
          <ac:spMkLst>
            <pc:docMk/>
            <pc:sldMk cId="3172713853" sldId="317"/>
            <ac:spMk id="2" creationId="{057198B3-9201-D354-FC0E-631609C2466E}"/>
          </ac:spMkLst>
        </pc:spChg>
        <pc:spChg chg="del">
          <ac:chgData name="Diego Herrera Ruiz" userId="5d129013-b1e5-46c2-85c7-f86188ec90f3" providerId="ADAL" clId="{5B2BFA30-BC5C-4DDF-AD12-5BEC41D6330D}" dt="2025-05-12T12:25:34.857" v="500" actId="478"/>
          <ac:spMkLst>
            <pc:docMk/>
            <pc:sldMk cId="3172713853" sldId="317"/>
            <ac:spMk id="3" creationId="{86550DD0-8338-C566-8369-C0D18FDEA26D}"/>
          </ac:spMkLst>
        </pc:spChg>
        <pc:spChg chg="del">
          <ac:chgData name="Diego Herrera Ruiz" userId="5d129013-b1e5-46c2-85c7-f86188ec90f3" providerId="ADAL" clId="{5B2BFA30-BC5C-4DDF-AD12-5BEC41D6330D}" dt="2025-05-12T12:25:32.231" v="499" actId="478"/>
          <ac:spMkLst>
            <pc:docMk/>
            <pc:sldMk cId="3172713853" sldId="317"/>
            <ac:spMk id="5" creationId="{27F53629-A68C-482A-0820-C99537DC07AE}"/>
          </ac:spMkLst>
        </pc:spChg>
        <pc:spChg chg="add del mod">
          <ac:chgData name="Diego Herrera Ruiz" userId="5d129013-b1e5-46c2-85c7-f86188ec90f3" providerId="ADAL" clId="{5B2BFA30-BC5C-4DDF-AD12-5BEC41D6330D}" dt="2025-05-12T12:25:36.525" v="501" actId="478"/>
          <ac:spMkLst>
            <pc:docMk/>
            <pc:sldMk cId="3172713853" sldId="317"/>
            <ac:spMk id="6" creationId="{1A7FC1B1-1298-417C-C9A1-3E6F192441BA}"/>
          </ac:spMkLst>
        </pc:spChg>
      </pc:sldChg>
      <pc:sldChg chg="add del">
        <pc:chgData name="Diego Herrera Ruiz" userId="5d129013-b1e5-46c2-85c7-f86188ec90f3" providerId="ADAL" clId="{5B2BFA30-BC5C-4DDF-AD12-5BEC41D6330D}" dt="2025-05-12T12:25:13.960" v="484"/>
        <pc:sldMkLst>
          <pc:docMk/>
          <pc:sldMk cId="3227177568" sldId="317"/>
        </pc:sldMkLst>
      </pc:sldChg>
      <pc:sldChg chg="add">
        <pc:chgData name="Diego Herrera Ruiz" userId="5d129013-b1e5-46c2-85c7-f86188ec90f3" providerId="ADAL" clId="{5B2BFA30-BC5C-4DDF-AD12-5BEC41D6330D}" dt="2025-05-12T12:26:03.719" v="502"/>
        <pc:sldMkLst>
          <pc:docMk/>
          <pc:sldMk cId="1909166574" sldId="318"/>
        </pc:sldMkLst>
      </pc:sldChg>
      <pc:sldMasterChg chg="delSp mod delSldLayout modSldLayout">
        <pc:chgData name="Diego Herrera Ruiz" userId="5d129013-b1e5-46c2-85c7-f86188ec90f3" providerId="ADAL" clId="{5B2BFA30-BC5C-4DDF-AD12-5BEC41D6330D}" dt="2025-05-12T11:52:22.544" v="314" actId="47"/>
        <pc:sldMasterMkLst>
          <pc:docMk/>
          <pc:sldMasterMk cId="1095620337" sldId="2147483648"/>
        </pc:sldMasterMkLst>
        <pc:spChg chg="del">
          <ac:chgData name="Diego Herrera Ruiz" userId="5d129013-b1e5-46c2-85c7-f86188ec90f3" providerId="ADAL" clId="{5B2BFA30-BC5C-4DDF-AD12-5BEC41D6330D}" dt="2025-05-12T08:41:48.267" v="1" actId="478"/>
          <ac:spMkLst>
            <pc:docMk/>
            <pc:sldMasterMk cId="1095620337" sldId="2147483648"/>
            <ac:spMk id="8" creationId="{CE29A527-1CA0-19D1-01DE-8FAE09C2FC9E}"/>
          </ac:spMkLst>
        </pc:spChg>
        <pc:sldLayoutChg chg="modSp mod">
          <pc:chgData name="Diego Herrera Ruiz" userId="5d129013-b1e5-46c2-85c7-f86188ec90f3" providerId="ADAL" clId="{5B2BFA30-BC5C-4DDF-AD12-5BEC41D6330D}" dt="2025-05-12T08:41:59.803" v="2" actId="1076"/>
          <pc:sldLayoutMkLst>
            <pc:docMk/>
            <pc:sldMasterMk cId="1095620337" sldId="2147483648"/>
            <pc:sldLayoutMk cId="3931068202" sldId="2147483649"/>
          </pc:sldLayoutMkLst>
          <pc:grpChg chg="mod">
            <ac:chgData name="Diego Herrera Ruiz" userId="5d129013-b1e5-46c2-85c7-f86188ec90f3" providerId="ADAL" clId="{5B2BFA30-BC5C-4DDF-AD12-5BEC41D6330D}" dt="2025-05-12T08:41:59.803" v="2" actId="1076"/>
            <ac:grpSpMkLst>
              <pc:docMk/>
              <pc:sldMasterMk cId="1095620337" sldId="2147483648"/>
              <pc:sldLayoutMk cId="3931068202" sldId="2147483649"/>
              <ac:grpSpMk id="2" creationId="{F37E1713-2CBA-C322-3930-9636168C690E}"/>
            </ac:grpSpMkLst>
          </pc:grpChg>
        </pc:sldLayoutChg>
        <pc:sldLayoutChg chg="modSp mod">
          <pc:chgData name="Diego Herrera Ruiz" userId="5d129013-b1e5-46c2-85c7-f86188ec90f3" providerId="ADAL" clId="{5B2BFA30-BC5C-4DDF-AD12-5BEC41D6330D}" dt="2025-05-12T08:42:04.766" v="3" actId="1076"/>
          <pc:sldLayoutMkLst>
            <pc:docMk/>
            <pc:sldMasterMk cId="1095620337" sldId="2147483648"/>
            <pc:sldLayoutMk cId="498841295" sldId="2147483655"/>
          </pc:sldLayoutMkLst>
          <pc:grpChg chg="mod">
            <ac:chgData name="Diego Herrera Ruiz" userId="5d129013-b1e5-46c2-85c7-f86188ec90f3" providerId="ADAL" clId="{5B2BFA30-BC5C-4DDF-AD12-5BEC41D6330D}" dt="2025-05-12T08:42:04.766" v="3" actId="1076"/>
            <ac:grpSpMkLst>
              <pc:docMk/>
              <pc:sldMasterMk cId="1095620337" sldId="2147483648"/>
              <pc:sldLayoutMk cId="498841295" sldId="2147483655"/>
              <ac:grpSpMk id="16" creationId="{674530D5-040D-6D2B-7ED6-713D9391298C}"/>
            </ac:grpSpMkLst>
          </pc:grpChg>
        </pc:sldLayoutChg>
        <pc:sldLayoutChg chg="del">
          <pc:chgData name="Diego Herrera Ruiz" userId="5d129013-b1e5-46c2-85c7-f86188ec90f3" providerId="ADAL" clId="{5B2BFA30-BC5C-4DDF-AD12-5BEC41D6330D}" dt="2025-05-12T11:52:22.544" v="314" actId="47"/>
          <pc:sldLayoutMkLst>
            <pc:docMk/>
            <pc:sldMasterMk cId="1095620337" sldId="2147483648"/>
            <pc:sldLayoutMk cId="1525470082" sldId="2147483665"/>
          </pc:sldLayoutMkLst>
        </pc:sldLayoutChg>
      </pc:sldMasterChg>
    </pc:docChg>
  </pc:docChgLst>
  <pc:docChgLst>
    <pc:chgData name="Diego Herrera Ruiz" userId="5d129013-b1e5-46c2-85c7-f86188ec90f3" providerId="ADAL" clId="{BA961E6C-BDA1-441D-BDE6-3EE8B8872B9C}"/>
    <pc:docChg chg="undo custSel addSld delSld modSld sldOrd modMainMaster">
      <pc:chgData name="Diego Herrera Ruiz" userId="5d129013-b1e5-46c2-85c7-f86188ec90f3" providerId="ADAL" clId="{BA961E6C-BDA1-441D-BDE6-3EE8B8872B9C}" dt="2025-04-08T10:03:08.427" v="1583" actId="20577"/>
      <pc:docMkLst>
        <pc:docMk/>
      </pc:docMkLst>
      <pc:sldChg chg="modSp mod">
        <pc:chgData name="Diego Herrera Ruiz" userId="5d129013-b1e5-46c2-85c7-f86188ec90f3" providerId="ADAL" clId="{BA961E6C-BDA1-441D-BDE6-3EE8B8872B9C}" dt="2025-03-25T14:26:57.489" v="408"/>
        <pc:sldMkLst>
          <pc:docMk/>
          <pc:sldMk cId="9492590" sldId="257"/>
        </pc:sldMkLst>
      </pc:sldChg>
      <pc:sldChg chg="modSp del mod">
        <pc:chgData name="Diego Herrera Ruiz" userId="5d129013-b1e5-46c2-85c7-f86188ec90f3" providerId="ADAL" clId="{BA961E6C-BDA1-441D-BDE6-3EE8B8872B9C}" dt="2025-03-26T15:26:45.017" v="543" actId="47"/>
        <pc:sldMkLst>
          <pc:docMk/>
          <pc:sldMk cId="2358662959" sldId="259"/>
        </pc:sldMkLst>
      </pc:sldChg>
      <pc:sldChg chg="addSp delSp modSp del mod">
        <pc:chgData name="Diego Herrera Ruiz" userId="5d129013-b1e5-46c2-85c7-f86188ec90f3" providerId="ADAL" clId="{BA961E6C-BDA1-441D-BDE6-3EE8B8872B9C}" dt="2025-04-02T09:12:03.477" v="1114" actId="47"/>
        <pc:sldMkLst>
          <pc:docMk/>
          <pc:sldMk cId="3337120642" sldId="261"/>
        </pc:sldMkLst>
      </pc:sldChg>
      <pc:sldChg chg="addSp modSp mod">
        <pc:chgData name="Diego Herrera Ruiz" userId="5d129013-b1e5-46c2-85c7-f86188ec90f3" providerId="ADAL" clId="{BA961E6C-BDA1-441D-BDE6-3EE8B8872B9C}" dt="2025-04-02T09:33:52.690" v="1247" actId="1076"/>
        <pc:sldMkLst>
          <pc:docMk/>
          <pc:sldMk cId="1899842250" sldId="262"/>
        </pc:sldMkLst>
      </pc:sldChg>
      <pc:sldChg chg="addSp modSp add del mod">
        <pc:chgData name="Diego Herrera Ruiz" userId="5d129013-b1e5-46c2-85c7-f86188ec90f3" providerId="ADAL" clId="{BA961E6C-BDA1-441D-BDE6-3EE8B8872B9C}" dt="2025-04-08T09:37:49.031" v="1475" actId="20577"/>
        <pc:sldMkLst>
          <pc:docMk/>
          <pc:sldMk cId="3910163252" sldId="268"/>
        </pc:sldMkLst>
      </pc:sldChg>
      <pc:sldChg chg="addSp delSp modSp mod addAnim delAnim modAnim">
        <pc:chgData name="Diego Herrera Ruiz" userId="5d129013-b1e5-46c2-85c7-f86188ec90f3" providerId="ADAL" clId="{BA961E6C-BDA1-441D-BDE6-3EE8B8872B9C}" dt="2025-03-28T14:05:59.647" v="941" actId="1076"/>
        <pc:sldMkLst>
          <pc:docMk/>
          <pc:sldMk cId="461158869" sldId="269"/>
        </pc:sldMkLst>
        <pc:spChg chg="mod">
          <ac:chgData name="Diego Herrera Ruiz" userId="5d129013-b1e5-46c2-85c7-f86188ec90f3" providerId="ADAL" clId="{BA961E6C-BDA1-441D-BDE6-3EE8B8872B9C}" dt="2025-03-24T10:47:40.680" v="3"/>
          <ac:spMkLst>
            <pc:docMk/>
            <pc:sldMk cId="461158869" sldId="269"/>
            <ac:spMk id="2" creationId="{673AA25C-7356-98D9-E392-6E4870123A3A}"/>
          </ac:spMkLst>
        </pc:spChg>
        <pc:spChg chg="mod topLvl">
          <ac:chgData name="Diego Herrera Ruiz" userId="5d129013-b1e5-46c2-85c7-f86188ec90f3" providerId="ADAL" clId="{BA961E6C-BDA1-441D-BDE6-3EE8B8872B9C}" dt="2025-03-28T14:05:59.647" v="941" actId="1076"/>
          <ac:spMkLst>
            <pc:docMk/>
            <pc:sldMk cId="461158869" sldId="269"/>
            <ac:spMk id="7" creationId="{038B40C2-3BA4-A1CF-B8F5-E7C0C4481E00}"/>
          </ac:spMkLst>
        </pc:spChg>
        <pc:picChg chg="add mod">
          <ac:chgData name="Diego Herrera Ruiz" userId="5d129013-b1e5-46c2-85c7-f86188ec90f3" providerId="ADAL" clId="{BA961E6C-BDA1-441D-BDE6-3EE8B8872B9C}" dt="2025-03-26T15:36:16.384" v="584" actId="1076"/>
          <ac:picMkLst>
            <pc:docMk/>
            <pc:sldMk cId="461158869" sldId="269"/>
            <ac:picMk id="2050" creationId="{897CE7C7-45F4-BB93-D746-D0CF0D35B84E}"/>
          </ac:picMkLst>
        </pc:picChg>
      </pc:sldChg>
      <pc:sldChg chg="modSp del mod">
        <pc:chgData name="Diego Herrera Ruiz" userId="5d129013-b1e5-46c2-85c7-f86188ec90f3" providerId="ADAL" clId="{BA961E6C-BDA1-441D-BDE6-3EE8B8872B9C}" dt="2025-04-01T09:41:24.910" v="1069" actId="47"/>
        <pc:sldMkLst>
          <pc:docMk/>
          <pc:sldMk cId="2084049257" sldId="270"/>
        </pc:sldMkLst>
      </pc:sldChg>
      <pc:sldChg chg="del">
        <pc:chgData name="Diego Herrera Ruiz" userId="5d129013-b1e5-46c2-85c7-f86188ec90f3" providerId="ADAL" clId="{BA961E6C-BDA1-441D-BDE6-3EE8B8872B9C}" dt="2025-04-01T09:41:29.726" v="1070" actId="47"/>
        <pc:sldMkLst>
          <pc:docMk/>
          <pc:sldMk cId="2327635017" sldId="271"/>
        </pc:sldMkLst>
      </pc:sldChg>
      <pc:sldChg chg="addSp delSp modSp mod modClrScheme modAnim chgLayout">
        <pc:chgData name="Diego Herrera Ruiz" userId="5d129013-b1e5-46c2-85c7-f86188ec90f3" providerId="ADAL" clId="{BA961E6C-BDA1-441D-BDE6-3EE8B8872B9C}" dt="2025-03-26T09:09:33.393" v="482"/>
        <pc:sldMkLst>
          <pc:docMk/>
          <pc:sldMk cId="3215026232" sldId="272"/>
        </pc:sldMkLst>
      </pc:sldChg>
      <pc:sldChg chg="modSp mod">
        <pc:chgData name="Diego Herrera Ruiz" userId="5d129013-b1e5-46c2-85c7-f86188ec90f3" providerId="ADAL" clId="{BA961E6C-BDA1-441D-BDE6-3EE8B8872B9C}" dt="2025-04-02T09:51:12.362" v="1332" actId="14100"/>
        <pc:sldMkLst>
          <pc:docMk/>
          <pc:sldMk cId="458535173" sldId="273"/>
        </pc:sldMkLst>
      </pc:sldChg>
      <pc:sldChg chg="addSp modSp mod">
        <pc:chgData name="Diego Herrera Ruiz" userId="5d129013-b1e5-46c2-85c7-f86188ec90f3" providerId="ADAL" clId="{BA961E6C-BDA1-441D-BDE6-3EE8B8872B9C}" dt="2025-04-02T09:43:12.463" v="1313" actId="1076"/>
        <pc:sldMkLst>
          <pc:docMk/>
          <pc:sldMk cId="515681343" sldId="274"/>
        </pc:sldMkLst>
      </pc:sldChg>
      <pc:sldChg chg="addSp delSp modSp mod modClrScheme chgLayout">
        <pc:chgData name="Diego Herrera Ruiz" userId="5d129013-b1e5-46c2-85c7-f86188ec90f3" providerId="ADAL" clId="{BA961E6C-BDA1-441D-BDE6-3EE8B8872B9C}" dt="2025-04-02T09:47:23.601" v="1329" actId="1076"/>
        <pc:sldMkLst>
          <pc:docMk/>
          <pc:sldMk cId="1643831673" sldId="277"/>
        </pc:sldMkLst>
      </pc:sldChg>
      <pc:sldChg chg="modSp mod modNotesTx">
        <pc:chgData name="Diego Herrera Ruiz" userId="5d129013-b1e5-46c2-85c7-f86188ec90f3" providerId="ADAL" clId="{BA961E6C-BDA1-441D-BDE6-3EE8B8872B9C}" dt="2025-04-02T12:46:54.531" v="1470" actId="12"/>
        <pc:sldMkLst>
          <pc:docMk/>
          <pc:sldMk cId="4106163476" sldId="279"/>
        </pc:sldMkLst>
      </pc:sldChg>
      <pc:sldChg chg="addSp delSp modSp add del mod ord modClrScheme chgLayout">
        <pc:chgData name="Diego Herrera Ruiz" userId="5d129013-b1e5-46c2-85c7-f86188ec90f3" providerId="ADAL" clId="{BA961E6C-BDA1-441D-BDE6-3EE8B8872B9C}" dt="2025-03-28T10:48:15.264" v="726" actId="47"/>
        <pc:sldMkLst>
          <pc:docMk/>
          <pc:sldMk cId="2594402293" sldId="280"/>
        </pc:sldMkLst>
      </pc:sldChg>
      <pc:sldChg chg="addSp modSp mod">
        <pc:chgData name="Diego Herrera Ruiz" userId="5d129013-b1e5-46c2-85c7-f86188ec90f3" providerId="ADAL" clId="{BA961E6C-BDA1-441D-BDE6-3EE8B8872B9C}" dt="2025-04-02T12:44:32.391" v="1457" actId="1076"/>
        <pc:sldMkLst>
          <pc:docMk/>
          <pc:sldMk cId="3998980431" sldId="281"/>
        </pc:sldMkLst>
      </pc:sldChg>
      <pc:sldChg chg="addSp delSp modSp new del mod modClrScheme chgLayout">
        <pc:chgData name="Diego Herrera Ruiz" userId="5d129013-b1e5-46c2-85c7-f86188ec90f3" providerId="ADAL" clId="{BA961E6C-BDA1-441D-BDE6-3EE8B8872B9C}" dt="2025-03-26T15:23:20.022" v="483" actId="47"/>
        <pc:sldMkLst>
          <pc:docMk/>
          <pc:sldMk cId="2087799461" sldId="282"/>
        </pc:sldMkLst>
      </pc:sldChg>
      <pc:sldChg chg="addSp delSp modSp new del mod modMedia modClrScheme delAnim chgLayout">
        <pc:chgData name="Diego Herrera Ruiz" userId="5d129013-b1e5-46c2-85c7-f86188ec90f3" providerId="ADAL" clId="{BA961E6C-BDA1-441D-BDE6-3EE8B8872B9C}" dt="2025-03-28T13:53:54.196" v="875" actId="47"/>
        <pc:sldMkLst>
          <pc:docMk/>
          <pc:sldMk cId="2557456682" sldId="282"/>
        </pc:sldMkLst>
      </pc:sldChg>
      <pc:sldChg chg="addSp delSp modSp add mod">
        <pc:chgData name="Diego Herrera Ruiz" userId="5d129013-b1e5-46c2-85c7-f86188ec90f3" providerId="ADAL" clId="{BA961E6C-BDA1-441D-BDE6-3EE8B8872B9C}" dt="2025-03-31T12:05:18.528" v="1051"/>
        <pc:sldMkLst>
          <pc:docMk/>
          <pc:sldMk cId="3399881289" sldId="285"/>
        </pc:sldMkLst>
        <pc:spChg chg="add mod">
          <ac:chgData name="Diego Herrera Ruiz" userId="5d129013-b1e5-46c2-85c7-f86188ec90f3" providerId="ADAL" clId="{BA961E6C-BDA1-441D-BDE6-3EE8B8872B9C}" dt="2025-03-31T12:05:18.528" v="1051"/>
          <ac:spMkLst>
            <pc:docMk/>
            <pc:sldMk cId="3399881289" sldId="285"/>
            <ac:spMk id="7" creationId="{4E1FA06E-3045-7659-938A-DED488086BE3}"/>
          </ac:spMkLst>
        </pc:spChg>
      </pc:sldChg>
      <pc:sldChg chg="addSp modSp add mod modNotesTx">
        <pc:chgData name="Diego Herrera Ruiz" userId="5d129013-b1e5-46c2-85c7-f86188ec90f3" providerId="ADAL" clId="{BA961E6C-BDA1-441D-BDE6-3EE8B8872B9C}" dt="2025-04-08T09:55:49.038" v="1558" actId="20577"/>
        <pc:sldMkLst>
          <pc:docMk/>
          <pc:sldMk cId="1364842399" sldId="286"/>
        </pc:sldMkLst>
      </pc:sldChg>
      <pc:sldChg chg="modSp add mod">
        <pc:chgData name="Diego Herrera Ruiz" userId="5d129013-b1e5-46c2-85c7-f86188ec90f3" providerId="ADAL" clId="{BA961E6C-BDA1-441D-BDE6-3EE8B8872B9C}" dt="2025-04-02T12:43:45.959" v="1452" actId="1036"/>
        <pc:sldMkLst>
          <pc:docMk/>
          <pc:sldMk cId="3173726340" sldId="287"/>
        </pc:sldMkLst>
        <pc:spChg chg="mod">
          <ac:chgData name="Diego Herrera Ruiz" userId="5d129013-b1e5-46c2-85c7-f86188ec90f3" providerId="ADAL" clId="{BA961E6C-BDA1-441D-BDE6-3EE8B8872B9C}" dt="2025-04-01T09:46:07.555" v="1111" actId="20577"/>
          <ac:spMkLst>
            <pc:docMk/>
            <pc:sldMk cId="3173726340" sldId="287"/>
            <ac:spMk id="3" creationId="{2FF72E8A-5AC6-5CEA-00E5-BC7141B08666}"/>
          </ac:spMkLst>
        </pc:spChg>
        <pc:spChg chg="mod">
          <ac:chgData name="Diego Herrera Ruiz" userId="5d129013-b1e5-46c2-85c7-f86188ec90f3" providerId="ADAL" clId="{BA961E6C-BDA1-441D-BDE6-3EE8B8872B9C}" dt="2025-04-01T09:45:45.872" v="1100" actId="255"/>
          <ac:spMkLst>
            <pc:docMk/>
            <pc:sldMk cId="3173726340" sldId="287"/>
            <ac:spMk id="9" creationId="{ED52CAE6-5705-5C1D-8725-25D0451DB197}"/>
          </ac:spMkLst>
        </pc:spChg>
        <pc:spChg chg="mod">
          <ac:chgData name="Diego Herrera Ruiz" userId="5d129013-b1e5-46c2-85c7-f86188ec90f3" providerId="ADAL" clId="{BA961E6C-BDA1-441D-BDE6-3EE8B8872B9C}" dt="2025-04-01T09:41:56.792" v="1074" actId="14100"/>
          <ac:spMkLst>
            <pc:docMk/>
            <pc:sldMk cId="3173726340" sldId="287"/>
            <ac:spMk id="22" creationId="{FCCF4BAE-51EA-7049-B158-30B842669D31}"/>
          </ac:spMkLst>
        </pc:spChg>
        <pc:picChg chg="mod">
          <ac:chgData name="Diego Herrera Ruiz" userId="5d129013-b1e5-46c2-85c7-f86188ec90f3" providerId="ADAL" clId="{BA961E6C-BDA1-441D-BDE6-3EE8B8872B9C}" dt="2025-04-02T12:43:45.959" v="1452" actId="1036"/>
          <ac:picMkLst>
            <pc:docMk/>
            <pc:sldMk cId="3173726340" sldId="287"/>
            <ac:picMk id="14" creationId="{4043B320-CBF4-9D86-558A-410DC97F6DFD}"/>
          </ac:picMkLst>
        </pc:picChg>
      </pc:sldChg>
      <pc:sldChg chg="addSp delSp modSp add mod">
        <pc:chgData name="Diego Herrera Ruiz" userId="5d129013-b1e5-46c2-85c7-f86188ec90f3" providerId="ADAL" clId="{BA961E6C-BDA1-441D-BDE6-3EE8B8872B9C}" dt="2025-04-02T10:01:39.931" v="1423" actId="20577"/>
        <pc:sldMkLst>
          <pc:docMk/>
          <pc:sldMk cId="1240191143" sldId="289"/>
        </pc:sldMkLst>
      </pc:sldChg>
      <pc:sldChg chg="addSp modSp add mod modNotesTx">
        <pc:chgData name="Diego Herrera Ruiz" userId="5d129013-b1e5-46c2-85c7-f86188ec90f3" providerId="ADAL" clId="{BA961E6C-BDA1-441D-BDE6-3EE8B8872B9C}" dt="2025-04-08T10:03:08.427" v="1583" actId="20577"/>
        <pc:sldMkLst>
          <pc:docMk/>
          <pc:sldMk cId="2497954044" sldId="290"/>
        </pc:sldMkLst>
      </pc:sldChg>
      <pc:sldMasterChg chg="modSldLayout">
        <pc:chgData name="Diego Herrera Ruiz" userId="5d129013-b1e5-46c2-85c7-f86188ec90f3" providerId="ADAL" clId="{BA961E6C-BDA1-441D-BDE6-3EE8B8872B9C}" dt="2025-03-25T10:25:42.555" v="225" actId="207"/>
        <pc:sldMasterMkLst>
          <pc:docMk/>
          <pc:sldMasterMk cId="1095620337" sldId="2147483648"/>
        </pc:sldMasterMkLst>
        <pc:sldLayoutChg chg="modSp">
          <pc:chgData name="Diego Herrera Ruiz" userId="5d129013-b1e5-46c2-85c7-f86188ec90f3" providerId="ADAL" clId="{BA961E6C-BDA1-441D-BDE6-3EE8B8872B9C}" dt="2025-03-25T10:24:49.502" v="218" actId="207"/>
          <pc:sldLayoutMkLst>
            <pc:docMk/>
            <pc:sldMasterMk cId="1095620337" sldId="2147483648"/>
            <pc:sldLayoutMk cId="3931068202" sldId="2147483649"/>
          </pc:sldLayoutMkLst>
          <pc:spChg chg="mod">
            <ac:chgData name="Diego Herrera Ruiz" userId="5d129013-b1e5-46c2-85c7-f86188ec90f3" providerId="ADAL" clId="{BA961E6C-BDA1-441D-BDE6-3EE8B8872B9C}" dt="2025-03-25T10:24:49.502" v="218" actId="207"/>
            <ac:spMkLst>
              <pc:docMk/>
              <pc:sldMasterMk cId="1095620337" sldId="2147483648"/>
              <pc:sldLayoutMk cId="3931068202" sldId="2147483649"/>
              <ac:spMk id="30" creationId="{35C8AAC3-8A39-9201-1E88-E13A34599640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42.555" v="225" actId="207"/>
          <pc:sldLayoutMkLst>
            <pc:docMk/>
            <pc:sldMasterMk cId="1095620337" sldId="2147483648"/>
            <pc:sldLayoutMk cId="1703687593" sldId="2147483650"/>
          </pc:sldLayoutMkLst>
          <pc:spChg chg="mod">
            <ac:chgData name="Diego Herrera Ruiz" userId="5d129013-b1e5-46c2-85c7-f86188ec90f3" providerId="ADAL" clId="{BA961E6C-BDA1-441D-BDE6-3EE8B8872B9C}" dt="2025-03-25T10:25:42.555" v="225" actId="207"/>
            <ac:spMkLst>
              <pc:docMk/>
              <pc:sldMasterMk cId="1095620337" sldId="2147483648"/>
              <pc:sldLayoutMk cId="1703687593" sldId="2147483650"/>
              <ac:spMk id="14" creationId="{80C38041-CF5E-E809-FE57-67061B18B64A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18.923" v="220" actId="207"/>
          <pc:sldLayoutMkLst>
            <pc:docMk/>
            <pc:sldMasterMk cId="1095620337" sldId="2147483648"/>
            <pc:sldLayoutMk cId="2544606124" sldId="2147483653"/>
          </pc:sldLayoutMkLst>
          <pc:spChg chg="mod">
            <ac:chgData name="Diego Herrera Ruiz" userId="5d129013-b1e5-46c2-85c7-f86188ec90f3" providerId="ADAL" clId="{BA961E6C-BDA1-441D-BDE6-3EE8B8872B9C}" dt="2025-03-25T10:25:18.923" v="220" actId="207"/>
            <ac:spMkLst>
              <pc:docMk/>
              <pc:sldMasterMk cId="1095620337" sldId="2147483648"/>
              <pc:sldLayoutMk cId="2544606124" sldId="2147483653"/>
              <ac:spMk id="32" creationId="{1C119101-7CC5-BD9E-E7D5-3BEE1E2C3A04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14.515" v="219" actId="207"/>
          <pc:sldLayoutMkLst>
            <pc:docMk/>
            <pc:sldMasterMk cId="1095620337" sldId="2147483648"/>
            <pc:sldLayoutMk cId="498841295" sldId="2147483655"/>
          </pc:sldLayoutMkLst>
          <pc:spChg chg="mod">
            <ac:chgData name="Diego Herrera Ruiz" userId="5d129013-b1e5-46c2-85c7-f86188ec90f3" providerId="ADAL" clId="{BA961E6C-BDA1-441D-BDE6-3EE8B8872B9C}" dt="2025-03-25T10:25:14.515" v="219" actId="207"/>
            <ac:spMkLst>
              <pc:docMk/>
              <pc:sldMasterMk cId="1095620337" sldId="2147483648"/>
              <pc:sldLayoutMk cId="498841295" sldId="2147483655"/>
              <ac:spMk id="13" creationId="{09DE234F-DD97-7E5D-630E-CF16FE7DFE49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37.007" v="224" actId="207"/>
          <pc:sldLayoutMkLst>
            <pc:docMk/>
            <pc:sldMasterMk cId="1095620337" sldId="2147483648"/>
            <pc:sldLayoutMk cId="1084053001" sldId="2147483660"/>
          </pc:sldLayoutMkLst>
          <pc:spChg chg="mod">
            <ac:chgData name="Diego Herrera Ruiz" userId="5d129013-b1e5-46c2-85c7-f86188ec90f3" providerId="ADAL" clId="{BA961E6C-BDA1-441D-BDE6-3EE8B8872B9C}" dt="2025-03-25T10:25:37.007" v="224" actId="207"/>
            <ac:spMkLst>
              <pc:docMk/>
              <pc:sldMasterMk cId="1095620337" sldId="2147483648"/>
              <pc:sldLayoutMk cId="1084053001" sldId="2147483660"/>
              <ac:spMk id="12" creationId="{74700D25-17CE-6BE7-D100-9DBA291F9A58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33.090" v="223" actId="207"/>
          <pc:sldLayoutMkLst>
            <pc:docMk/>
            <pc:sldMasterMk cId="1095620337" sldId="2147483648"/>
            <pc:sldLayoutMk cId="3574422933" sldId="2147483661"/>
          </pc:sldLayoutMkLst>
          <pc:spChg chg="mod">
            <ac:chgData name="Diego Herrera Ruiz" userId="5d129013-b1e5-46c2-85c7-f86188ec90f3" providerId="ADAL" clId="{BA961E6C-BDA1-441D-BDE6-3EE8B8872B9C}" dt="2025-03-25T10:25:33.090" v="223" actId="207"/>
            <ac:spMkLst>
              <pc:docMk/>
              <pc:sldMasterMk cId="1095620337" sldId="2147483648"/>
              <pc:sldLayoutMk cId="3574422933" sldId="2147483661"/>
              <ac:spMk id="11" creationId="{053CAA8A-C707-4A0A-FE30-0A0CDF42BDCD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29.519" v="222" actId="207"/>
          <pc:sldLayoutMkLst>
            <pc:docMk/>
            <pc:sldMasterMk cId="1095620337" sldId="2147483648"/>
            <pc:sldLayoutMk cId="2095900872" sldId="2147483663"/>
          </pc:sldLayoutMkLst>
          <pc:spChg chg="mod">
            <ac:chgData name="Diego Herrera Ruiz" userId="5d129013-b1e5-46c2-85c7-f86188ec90f3" providerId="ADAL" clId="{BA961E6C-BDA1-441D-BDE6-3EE8B8872B9C}" dt="2025-03-25T10:25:29.519" v="222" actId="207"/>
            <ac:spMkLst>
              <pc:docMk/>
              <pc:sldMasterMk cId="1095620337" sldId="2147483648"/>
              <pc:sldLayoutMk cId="2095900872" sldId="2147483663"/>
              <ac:spMk id="13" creationId="{1CF2246E-D7D1-7C69-35CF-FC8BB54AE74C}"/>
            </ac:spMkLst>
          </pc:spChg>
        </pc:sldLayoutChg>
        <pc:sldLayoutChg chg="modSp">
          <pc:chgData name="Diego Herrera Ruiz" userId="5d129013-b1e5-46c2-85c7-f86188ec90f3" providerId="ADAL" clId="{BA961E6C-BDA1-441D-BDE6-3EE8B8872B9C}" dt="2025-03-25T10:25:23.670" v="221" actId="207"/>
          <pc:sldLayoutMkLst>
            <pc:docMk/>
            <pc:sldMasterMk cId="1095620337" sldId="2147483648"/>
            <pc:sldLayoutMk cId="3520993154" sldId="2147483664"/>
          </pc:sldLayoutMkLst>
          <pc:spChg chg="mod">
            <ac:chgData name="Diego Herrera Ruiz" userId="5d129013-b1e5-46c2-85c7-f86188ec90f3" providerId="ADAL" clId="{BA961E6C-BDA1-441D-BDE6-3EE8B8872B9C}" dt="2025-03-25T10:25:23.670" v="221" actId="207"/>
            <ac:spMkLst>
              <pc:docMk/>
              <pc:sldMasterMk cId="1095620337" sldId="2147483648"/>
              <pc:sldLayoutMk cId="3520993154" sldId="2147483664"/>
              <ac:spMk id="7" creationId="{759A4CF0-2809-590A-3701-3BC1E24A6F07}"/>
            </ac:spMkLst>
          </pc:spChg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BB87B-CFE3-4A1E-AF87-4C8B3049DA34}" type="doc">
      <dgm:prSet loTypeId="urn:microsoft.com/office/officeart/2005/8/layout/hierarchy1" loCatId="hierarchy" qsTypeId="urn:microsoft.com/office/officeart/2005/8/quickstyle/simple2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9417986A-BD20-4D2C-91D8-14E0A6805C9E}">
      <dgm:prSet custT="1"/>
      <dgm:spPr/>
      <dgm:t>
        <a:bodyPr/>
        <a:lstStyle/>
        <a:p>
          <a:r>
            <a:rPr lang="en-GB" sz="1800" dirty="0"/>
            <a:t>Doing this </a:t>
          </a:r>
          <a:r>
            <a:rPr lang="en-GB" sz="1800" b="1" u="sng" dirty="0"/>
            <a:t>on site </a:t>
          </a:r>
          <a:endParaRPr lang="en-US" sz="1800" b="1" u="sng" dirty="0"/>
        </a:p>
      </dgm:t>
    </dgm:pt>
    <dgm:pt modelId="{77FAAEF4-8F5F-4DDC-ABAB-03C38143C9EC}" type="parTrans" cxnId="{4F405F1E-6F9B-41A9-884E-426E09F8E1DE}">
      <dgm:prSet/>
      <dgm:spPr/>
      <dgm:t>
        <a:bodyPr/>
        <a:lstStyle/>
        <a:p>
          <a:endParaRPr lang="en-US"/>
        </a:p>
      </dgm:t>
    </dgm:pt>
    <dgm:pt modelId="{9FF2CDC0-7BDC-4C16-905D-FA04201A42A9}" type="sibTrans" cxnId="{4F405F1E-6F9B-41A9-884E-426E09F8E1DE}">
      <dgm:prSet/>
      <dgm:spPr/>
      <dgm:t>
        <a:bodyPr/>
        <a:lstStyle/>
        <a:p>
          <a:endParaRPr lang="en-US"/>
        </a:p>
      </dgm:t>
    </dgm:pt>
    <dgm:pt modelId="{62379268-CF59-405D-88E7-260D78BC989E}">
      <dgm:prSet custT="1"/>
      <dgm:spPr/>
      <dgm:t>
        <a:bodyPr/>
        <a:lstStyle/>
        <a:p>
          <a:r>
            <a:rPr lang="en-GB" sz="1800" dirty="0"/>
            <a:t>It is beneficial to use the energy output directly. </a:t>
          </a:r>
          <a:endParaRPr lang="en-US" sz="1800" dirty="0"/>
        </a:p>
      </dgm:t>
    </dgm:pt>
    <dgm:pt modelId="{DBB0DD19-687A-4F11-94C3-8666A51776C8}" type="parTrans" cxnId="{461E143E-F84C-49E7-A244-65D07B6C85EB}">
      <dgm:prSet/>
      <dgm:spPr/>
      <dgm:t>
        <a:bodyPr/>
        <a:lstStyle/>
        <a:p>
          <a:endParaRPr lang="en-US"/>
        </a:p>
      </dgm:t>
    </dgm:pt>
    <dgm:pt modelId="{878E4EA8-BDF8-4FCD-9043-460657BF788E}" type="sibTrans" cxnId="{461E143E-F84C-49E7-A244-65D07B6C85EB}">
      <dgm:prSet/>
      <dgm:spPr/>
      <dgm:t>
        <a:bodyPr/>
        <a:lstStyle/>
        <a:p>
          <a:endParaRPr lang="en-US"/>
        </a:p>
      </dgm:t>
    </dgm:pt>
    <dgm:pt modelId="{2AE8D0D6-0AF1-44D0-9618-7941F4D7E694}">
      <dgm:prSet custT="1"/>
      <dgm:spPr/>
      <dgm:t>
        <a:bodyPr/>
        <a:lstStyle/>
        <a:p>
          <a:r>
            <a:rPr lang="en-GB" sz="1800" dirty="0"/>
            <a:t>Make the RI more </a:t>
          </a:r>
          <a:r>
            <a:rPr lang="en-GB" sz="1800" b="0" u="none" dirty="0"/>
            <a:t>autonomous and robust.</a:t>
          </a:r>
          <a:endParaRPr lang="en-US" sz="1800" b="0" u="none" dirty="0"/>
        </a:p>
      </dgm:t>
    </dgm:pt>
    <dgm:pt modelId="{5CF1201E-FD1B-4E00-903D-B86537E09E31}" type="parTrans" cxnId="{F448CC13-94EC-40C9-A738-0DE158AA7DC3}">
      <dgm:prSet/>
      <dgm:spPr/>
      <dgm:t>
        <a:bodyPr/>
        <a:lstStyle/>
        <a:p>
          <a:endParaRPr lang="en-US"/>
        </a:p>
      </dgm:t>
    </dgm:pt>
    <dgm:pt modelId="{0495BCBD-EA62-46AE-A2D0-93E503FBC06D}" type="sibTrans" cxnId="{F448CC13-94EC-40C9-A738-0DE158AA7DC3}">
      <dgm:prSet/>
      <dgm:spPr/>
      <dgm:t>
        <a:bodyPr/>
        <a:lstStyle/>
        <a:p>
          <a:endParaRPr lang="en-US"/>
        </a:p>
      </dgm:t>
    </dgm:pt>
    <dgm:pt modelId="{0201275C-50FF-479E-82F7-E720696B3A61}">
      <dgm:prSet/>
      <dgm:spPr/>
      <dgm:t>
        <a:bodyPr/>
        <a:lstStyle/>
        <a:p>
          <a:r>
            <a:rPr lang="en-GB" dirty="0"/>
            <a:t>Easier to keep track of performance, monitor the benefits, and fix. </a:t>
          </a:r>
          <a:endParaRPr lang="en-US" dirty="0"/>
        </a:p>
      </dgm:t>
    </dgm:pt>
    <dgm:pt modelId="{7B1CBEB8-0180-4A9F-853B-17D39C8C4082}" type="parTrans" cxnId="{FF62D7E0-F8CE-4D65-B7CA-E428F60867E7}">
      <dgm:prSet/>
      <dgm:spPr/>
      <dgm:t>
        <a:bodyPr/>
        <a:lstStyle/>
        <a:p>
          <a:endParaRPr lang="en-US"/>
        </a:p>
      </dgm:t>
    </dgm:pt>
    <dgm:pt modelId="{E659EF20-8308-4E7D-A0A3-3640693D79E5}" type="sibTrans" cxnId="{FF62D7E0-F8CE-4D65-B7CA-E428F60867E7}">
      <dgm:prSet/>
      <dgm:spPr/>
      <dgm:t>
        <a:bodyPr/>
        <a:lstStyle/>
        <a:p>
          <a:endParaRPr lang="en-US"/>
        </a:p>
      </dgm:t>
    </dgm:pt>
    <dgm:pt modelId="{132C4650-593B-4795-9A14-F132D8BF0574}">
      <dgm:prSet/>
      <dgm:spPr/>
      <dgm:t>
        <a:bodyPr/>
        <a:lstStyle/>
        <a:p>
          <a:r>
            <a:rPr lang="en-GB" dirty="0"/>
            <a:t>Reduce stress from the grid.</a:t>
          </a:r>
          <a:endParaRPr lang="en-US" dirty="0"/>
        </a:p>
      </dgm:t>
    </dgm:pt>
    <dgm:pt modelId="{59B85EEA-A2AD-4728-ACD1-5D6357FD0067}" type="parTrans" cxnId="{6C8EE16D-0AF5-4EAB-8B51-64DA8EED736F}">
      <dgm:prSet/>
      <dgm:spPr/>
      <dgm:t>
        <a:bodyPr/>
        <a:lstStyle/>
        <a:p>
          <a:endParaRPr lang="en-US"/>
        </a:p>
      </dgm:t>
    </dgm:pt>
    <dgm:pt modelId="{5377AE7E-91A3-408F-A3A8-EE4F16F3CD69}" type="sibTrans" cxnId="{6C8EE16D-0AF5-4EAB-8B51-64DA8EED736F}">
      <dgm:prSet/>
      <dgm:spPr/>
      <dgm:t>
        <a:bodyPr/>
        <a:lstStyle/>
        <a:p>
          <a:endParaRPr lang="en-US"/>
        </a:p>
      </dgm:t>
    </dgm:pt>
    <dgm:pt modelId="{F759C108-1A17-49A4-957C-B18FA0470F89}">
      <dgm:prSet custT="1"/>
      <dgm:spPr/>
      <dgm:t>
        <a:bodyPr/>
        <a:lstStyle/>
        <a:p>
          <a:r>
            <a:rPr lang="en-GB" sz="1800" dirty="0"/>
            <a:t>The goal is to </a:t>
          </a:r>
          <a:r>
            <a:rPr lang="en-GB" sz="1800" b="1" u="sng" dirty="0"/>
            <a:t>reduce</a:t>
          </a:r>
          <a:r>
            <a:rPr lang="en-GB" sz="1800" dirty="0"/>
            <a:t> while maintaining performance.</a:t>
          </a:r>
          <a:endParaRPr lang="en-US" sz="1800" dirty="0"/>
        </a:p>
      </dgm:t>
    </dgm:pt>
    <dgm:pt modelId="{EEBEDE8E-B9F2-44AD-AAFA-9B3A585D87AA}" type="parTrans" cxnId="{08356D35-BCC8-47BB-95D0-54C358FD7190}">
      <dgm:prSet/>
      <dgm:spPr/>
      <dgm:t>
        <a:bodyPr/>
        <a:lstStyle/>
        <a:p>
          <a:endParaRPr lang="en-US"/>
        </a:p>
      </dgm:t>
    </dgm:pt>
    <dgm:pt modelId="{19B17543-5EA4-47DD-8B36-F1A103639AC4}" type="sibTrans" cxnId="{08356D35-BCC8-47BB-95D0-54C358FD7190}">
      <dgm:prSet/>
      <dgm:spPr/>
      <dgm:t>
        <a:bodyPr/>
        <a:lstStyle/>
        <a:p>
          <a:endParaRPr lang="en-US"/>
        </a:p>
      </dgm:t>
    </dgm:pt>
    <dgm:pt modelId="{EB9896EF-7482-40D1-935D-BB2716092857}" type="pres">
      <dgm:prSet presAssocID="{D7EBB87B-CFE3-4A1E-AF87-4C8B3049DA34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6481E95-647E-498D-8B2C-9AA9EEAA2EAF}" type="pres">
      <dgm:prSet presAssocID="{9417986A-BD20-4D2C-91D8-14E0A6805C9E}" presName="hierRoot1" presStyleCnt="0"/>
      <dgm:spPr/>
    </dgm:pt>
    <dgm:pt modelId="{46D22B71-61A8-434A-898F-253F8BAB28F2}" type="pres">
      <dgm:prSet presAssocID="{9417986A-BD20-4D2C-91D8-14E0A6805C9E}" presName="composite" presStyleCnt="0"/>
      <dgm:spPr/>
    </dgm:pt>
    <dgm:pt modelId="{63E6C619-6639-4EE9-BC1F-7119A6619412}" type="pres">
      <dgm:prSet presAssocID="{9417986A-BD20-4D2C-91D8-14E0A6805C9E}" presName="background" presStyleLbl="node0" presStyleIdx="0" presStyleCnt="2"/>
      <dgm:spPr/>
    </dgm:pt>
    <dgm:pt modelId="{9D72E677-4E69-466B-B8DA-7E0F2B629DF2}" type="pres">
      <dgm:prSet presAssocID="{9417986A-BD20-4D2C-91D8-14E0A6805C9E}" presName="text" presStyleLbl="fgAcc0" presStyleIdx="0" presStyleCnt="2">
        <dgm:presLayoutVars>
          <dgm:chPref val="3"/>
        </dgm:presLayoutVars>
      </dgm:prSet>
      <dgm:spPr/>
    </dgm:pt>
    <dgm:pt modelId="{04CEB8F0-A70F-497A-A2D4-F23D7FB24263}" type="pres">
      <dgm:prSet presAssocID="{9417986A-BD20-4D2C-91D8-14E0A6805C9E}" presName="hierChild2" presStyleCnt="0"/>
      <dgm:spPr/>
    </dgm:pt>
    <dgm:pt modelId="{CB83523D-29E5-48D9-AFAD-DFE8432A43C1}" type="pres">
      <dgm:prSet presAssocID="{DBB0DD19-687A-4F11-94C3-8666A51776C8}" presName="Name10" presStyleLbl="parChTrans1D2" presStyleIdx="0" presStyleCnt="1"/>
      <dgm:spPr/>
    </dgm:pt>
    <dgm:pt modelId="{1F546810-1C0C-4D35-BFDC-D47944E85ADB}" type="pres">
      <dgm:prSet presAssocID="{62379268-CF59-405D-88E7-260D78BC989E}" presName="hierRoot2" presStyleCnt="0"/>
      <dgm:spPr/>
    </dgm:pt>
    <dgm:pt modelId="{D0AF3084-8207-44C3-A2D5-725D3E733128}" type="pres">
      <dgm:prSet presAssocID="{62379268-CF59-405D-88E7-260D78BC989E}" presName="composite2" presStyleCnt="0"/>
      <dgm:spPr/>
    </dgm:pt>
    <dgm:pt modelId="{D07ADD2D-C995-4E1A-962A-333B0B2E54E5}" type="pres">
      <dgm:prSet presAssocID="{62379268-CF59-405D-88E7-260D78BC989E}" presName="background2" presStyleLbl="node2" presStyleIdx="0" presStyleCnt="1"/>
      <dgm:spPr/>
    </dgm:pt>
    <dgm:pt modelId="{114609BC-40AC-492F-BD18-6B155F9C80CE}" type="pres">
      <dgm:prSet presAssocID="{62379268-CF59-405D-88E7-260D78BC989E}" presName="text2" presStyleLbl="fgAcc2" presStyleIdx="0" presStyleCnt="1">
        <dgm:presLayoutVars>
          <dgm:chPref val="3"/>
        </dgm:presLayoutVars>
      </dgm:prSet>
      <dgm:spPr/>
    </dgm:pt>
    <dgm:pt modelId="{F038AEB7-C08A-42F0-9BF2-C0DD0D7D0DC4}" type="pres">
      <dgm:prSet presAssocID="{62379268-CF59-405D-88E7-260D78BC989E}" presName="hierChild3" presStyleCnt="0"/>
      <dgm:spPr/>
    </dgm:pt>
    <dgm:pt modelId="{514137C7-4A25-48C7-BAB1-41AADD78203D}" type="pres">
      <dgm:prSet presAssocID="{5CF1201E-FD1B-4E00-903D-B86537E09E31}" presName="Name17" presStyleLbl="parChTrans1D3" presStyleIdx="0" presStyleCnt="3"/>
      <dgm:spPr/>
    </dgm:pt>
    <dgm:pt modelId="{72D41205-B3A9-4C8E-AA3D-9A79644DB209}" type="pres">
      <dgm:prSet presAssocID="{2AE8D0D6-0AF1-44D0-9618-7941F4D7E694}" presName="hierRoot3" presStyleCnt="0"/>
      <dgm:spPr/>
    </dgm:pt>
    <dgm:pt modelId="{AE0C9B81-7C52-4F44-B7D4-292805254902}" type="pres">
      <dgm:prSet presAssocID="{2AE8D0D6-0AF1-44D0-9618-7941F4D7E694}" presName="composite3" presStyleCnt="0"/>
      <dgm:spPr/>
    </dgm:pt>
    <dgm:pt modelId="{E36FB0B6-9367-46AA-B44B-9A0C72FE0D6A}" type="pres">
      <dgm:prSet presAssocID="{2AE8D0D6-0AF1-44D0-9618-7941F4D7E694}" presName="background3" presStyleLbl="node3" presStyleIdx="0" presStyleCnt="3"/>
      <dgm:spPr/>
    </dgm:pt>
    <dgm:pt modelId="{5FDACCAB-1709-4D09-A6D5-A9DD1615057D}" type="pres">
      <dgm:prSet presAssocID="{2AE8D0D6-0AF1-44D0-9618-7941F4D7E694}" presName="text3" presStyleLbl="fgAcc3" presStyleIdx="0" presStyleCnt="3">
        <dgm:presLayoutVars>
          <dgm:chPref val="3"/>
        </dgm:presLayoutVars>
      </dgm:prSet>
      <dgm:spPr/>
    </dgm:pt>
    <dgm:pt modelId="{F751616F-6141-4859-AC3C-E21336DDA760}" type="pres">
      <dgm:prSet presAssocID="{2AE8D0D6-0AF1-44D0-9618-7941F4D7E694}" presName="hierChild4" presStyleCnt="0"/>
      <dgm:spPr/>
    </dgm:pt>
    <dgm:pt modelId="{539F6493-116A-408C-BC4C-874D90848E81}" type="pres">
      <dgm:prSet presAssocID="{7B1CBEB8-0180-4A9F-853B-17D39C8C4082}" presName="Name17" presStyleLbl="parChTrans1D3" presStyleIdx="1" presStyleCnt="3"/>
      <dgm:spPr/>
    </dgm:pt>
    <dgm:pt modelId="{7E93FDD2-BCA0-4CD4-8163-BC390594646A}" type="pres">
      <dgm:prSet presAssocID="{0201275C-50FF-479E-82F7-E720696B3A61}" presName="hierRoot3" presStyleCnt="0"/>
      <dgm:spPr/>
    </dgm:pt>
    <dgm:pt modelId="{6E208478-8456-44A0-B651-18FD92B7A3E0}" type="pres">
      <dgm:prSet presAssocID="{0201275C-50FF-479E-82F7-E720696B3A61}" presName="composite3" presStyleCnt="0"/>
      <dgm:spPr/>
    </dgm:pt>
    <dgm:pt modelId="{24149A0A-66A8-49E5-9D84-E5E2E79718AC}" type="pres">
      <dgm:prSet presAssocID="{0201275C-50FF-479E-82F7-E720696B3A61}" presName="background3" presStyleLbl="node3" presStyleIdx="1" presStyleCnt="3"/>
      <dgm:spPr/>
    </dgm:pt>
    <dgm:pt modelId="{E5702253-3D20-4806-8B8F-38B34B9C810E}" type="pres">
      <dgm:prSet presAssocID="{0201275C-50FF-479E-82F7-E720696B3A61}" presName="text3" presStyleLbl="fgAcc3" presStyleIdx="1" presStyleCnt="3">
        <dgm:presLayoutVars>
          <dgm:chPref val="3"/>
        </dgm:presLayoutVars>
      </dgm:prSet>
      <dgm:spPr/>
    </dgm:pt>
    <dgm:pt modelId="{85AE3EE7-451A-4B7C-AFDC-16FED4787171}" type="pres">
      <dgm:prSet presAssocID="{0201275C-50FF-479E-82F7-E720696B3A61}" presName="hierChild4" presStyleCnt="0"/>
      <dgm:spPr/>
    </dgm:pt>
    <dgm:pt modelId="{DF89C503-8896-426F-B258-39E47B4D5C47}" type="pres">
      <dgm:prSet presAssocID="{59B85EEA-A2AD-4728-ACD1-5D6357FD0067}" presName="Name17" presStyleLbl="parChTrans1D3" presStyleIdx="2" presStyleCnt="3"/>
      <dgm:spPr/>
    </dgm:pt>
    <dgm:pt modelId="{91F2A008-B49B-4848-9A8E-60D18207814D}" type="pres">
      <dgm:prSet presAssocID="{132C4650-593B-4795-9A14-F132D8BF0574}" presName="hierRoot3" presStyleCnt="0"/>
      <dgm:spPr/>
    </dgm:pt>
    <dgm:pt modelId="{54B67E90-D743-4ADB-AB63-86B7FEF7FC6B}" type="pres">
      <dgm:prSet presAssocID="{132C4650-593B-4795-9A14-F132D8BF0574}" presName="composite3" presStyleCnt="0"/>
      <dgm:spPr/>
    </dgm:pt>
    <dgm:pt modelId="{034A4530-B441-425E-9C31-210E47BE2D6E}" type="pres">
      <dgm:prSet presAssocID="{132C4650-593B-4795-9A14-F132D8BF0574}" presName="background3" presStyleLbl="node3" presStyleIdx="2" presStyleCnt="3"/>
      <dgm:spPr/>
    </dgm:pt>
    <dgm:pt modelId="{A0B219D6-ACDA-4DFC-92AA-28EA038D96FE}" type="pres">
      <dgm:prSet presAssocID="{132C4650-593B-4795-9A14-F132D8BF0574}" presName="text3" presStyleLbl="fgAcc3" presStyleIdx="2" presStyleCnt="3">
        <dgm:presLayoutVars>
          <dgm:chPref val="3"/>
        </dgm:presLayoutVars>
      </dgm:prSet>
      <dgm:spPr/>
    </dgm:pt>
    <dgm:pt modelId="{498160C6-96F2-4F01-B88D-0FC9ABECFF20}" type="pres">
      <dgm:prSet presAssocID="{132C4650-593B-4795-9A14-F132D8BF0574}" presName="hierChild4" presStyleCnt="0"/>
      <dgm:spPr/>
    </dgm:pt>
    <dgm:pt modelId="{3295C860-5DED-45E0-85CC-C20E0B812E48}" type="pres">
      <dgm:prSet presAssocID="{F759C108-1A17-49A4-957C-B18FA0470F89}" presName="hierRoot1" presStyleCnt="0"/>
      <dgm:spPr/>
    </dgm:pt>
    <dgm:pt modelId="{D89CAE0D-7A4C-4B4F-A3B5-52BA58414A2E}" type="pres">
      <dgm:prSet presAssocID="{F759C108-1A17-49A4-957C-B18FA0470F89}" presName="composite" presStyleCnt="0"/>
      <dgm:spPr/>
    </dgm:pt>
    <dgm:pt modelId="{E93A6781-9AF9-4362-BE27-5E46593CDC69}" type="pres">
      <dgm:prSet presAssocID="{F759C108-1A17-49A4-957C-B18FA0470F89}" presName="background" presStyleLbl="node0" presStyleIdx="1" presStyleCnt="2"/>
      <dgm:spPr/>
    </dgm:pt>
    <dgm:pt modelId="{4B79A725-1AD1-4E0E-B0F7-55F55679F99D}" type="pres">
      <dgm:prSet presAssocID="{F759C108-1A17-49A4-957C-B18FA0470F89}" presName="text" presStyleLbl="fgAcc0" presStyleIdx="1" presStyleCnt="2" custLinFactX="-100000" custLinFactNeighborX="-157091" custLinFactNeighborY="0">
        <dgm:presLayoutVars>
          <dgm:chPref val="3"/>
        </dgm:presLayoutVars>
      </dgm:prSet>
      <dgm:spPr/>
    </dgm:pt>
    <dgm:pt modelId="{89AE4C1A-C625-4F06-A436-BAF00057B8C7}" type="pres">
      <dgm:prSet presAssocID="{F759C108-1A17-49A4-957C-B18FA0470F89}" presName="hierChild2" presStyleCnt="0"/>
      <dgm:spPr/>
    </dgm:pt>
  </dgm:ptLst>
  <dgm:cxnLst>
    <dgm:cxn modelId="{F448CC13-94EC-40C9-A738-0DE158AA7DC3}" srcId="{62379268-CF59-405D-88E7-260D78BC989E}" destId="{2AE8D0D6-0AF1-44D0-9618-7941F4D7E694}" srcOrd="0" destOrd="0" parTransId="{5CF1201E-FD1B-4E00-903D-B86537E09E31}" sibTransId="{0495BCBD-EA62-46AE-A2D0-93E503FBC06D}"/>
    <dgm:cxn modelId="{2E68C91B-464D-4D1F-A22D-04E8F399A40D}" type="presOf" srcId="{5CF1201E-FD1B-4E00-903D-B86537E09E31}" destId="{514137C7-4A25-48C7-BAB1-41AADD78203D}" srcOrd="0" destOrd="0" presId="urn:microsoft.com/office/officeart/2005/8/layout/hierarchy1"/>
    <dgm:cxn modelId="{4F405F1E-6F9B-41A9-884E-426E09F8E1DE}" srcId="{D7EBB87B-CFE3-4A1E-AF87-4C8B3049DA34}" destId="{9417986A-BD20-4D2C-91D8-14E0A6805C9E}" srcOrd="0" destOrd="0" parTransId="{77FAAEF4-8F5F-4DDC-ABAB-03C38143C9EC}" sibTransId="{9FF2CDC0-7BDC-4C16-905D-FA04201A42A9}"/>
    <dgm:cxn modelId="{C0E8C427-C04B-4186-807E-AB087358BB65}" type="presOf" srcId="{62379268-CF59-405D-88E7-260D78BC989E}" destId="{114609BC-40AC-492F-BD18-6B155F9C80CE}" srcOrd="0" destOrd="0" presId="urn:microsoft.com/office/officeart/2005/8/layout/hierarchy1"/>
    <dgm:cxn modelId="{F53FCD34-4F58-4C65-8DFF-36D3D0905213}" type="presOf" srcId="{2AE8D0D6-0AF1-44D0-9618-7941F4D7E694}" destId="{5FDACCAB-1709-4D09-A6D5-A9DD1615057D}" srcOrd="0" destOrd="0" presId="urn:microsoft.com/office/officeart/2005/8/layout/hierarchy1"/>
    <dgm:cxn modelId="{08356D35-BCC8-47BB-95D0-54C358FD7190}" srcId="{D7EBB87B-CFE3-4A1E-AF87-4C8B3049DA34}" destId="{F759C108-1A17-49A4-957C-B18FA0470F89}" srcOrd="1" destOrd="0" parTransId="{EEBEDE8E-B9F2-44AD-AAFA-9B3A585D87AA}" sibTransId="{19B17543-5EA4-47DD-8B36-F1A103639AC4}"/>
    <dgm:cxn modelId="{461E143E-F84C-49E7-A244-65D07B6C85EB}" srcId="{9417986A-BD20-4D2C-91D8-14E0A6805C9E}" destId="{62379268-CF59-405D-88E7-260D78BC989E}" srcOrd="0" destOrd="0" parTransId="{DBB0DD19-687A-4F11-94C3-8666A51776C8}" sibTransId="{878E4EA8-BDF8-4FCD-9043-460657BF788E}"/>
    <dgm:cxn modelId="{F70C515C-B727-4061-9D44-C0EB4FDA033C}" type="presOf" srcId="{F759C108-1A17-49A4-957C-B18FA0470F89}" destId="{4B79A725-1AD1-4E0E-B0F7-55F55679F99D}" srcOrd="0" destOrd="0" presId="urn:microsoft.com/office/officeart/2005/8/layout/hierarchy1"/>
    <dgm:cxn modelId="{DDB45844-4677-445A-8956-EDF9FFD62C9C}" type="presOf" srcId="{132C4650-593B-4795-9A14-F132D8BF0574}" destId="{A0B219D6-ACDA-4DFC-92AA-28EA038D96FE}" srcOrd="0" destOrd="0" presId="urn:microsoft.com/office/officeart/2005/8/layout/hierarchy1"/>
    <dgm:cxn modelId="{6C8EE16D-0AF5-4EAB-8B51-64DA8EED736F}" srcId="{62379268-CF59-405D-88E7-260D78BC989E}" destId="{132C4650-593B-4795-9A14-F132D8BF0574}" srcOrd="2" destOrd="0" parTransId="{59B85EEA-A2AD-4728-ACD1-5D6357FD0067}" sibTransId="{5377AE7E-91A3-408F-A3A8-EE4F16F3CD69}"/>
    <dgm:cxn modelId="{647D3357-E635-4D89-BA39-49C6F0D856DD}" type="presOf" srcId="{59B85EEA-A2AD-4728-ACD1-5D6357FD0067}" destId="{DF89C503-8896-426F-B258-39E47B4D5C47}" srcOrd="0" destOrd="0" presId="urn:microsoft.com/office/officeart/2005/8/layout/hierarchy1"/>
    <dgm:cxn modelId="{73ACA37F-F394-47BB-A9CB-031024DCA288}" type="presOf" srcId="{0201275C-50FF-479E-82F7-E720696B3A61}" destId="{E5702253-3D20-4806-8B8F-38B34B9C810E}" srcOrd="0" destOrd="0" presId="urn:microsoft.com/office/officeart/2005/8/layout/hierarchy1"/>
    <dgm:cxn modelId="{86A2B3AD-8E00-4A2F-96CE-B7FC57744D5A}" type="presOf" srcId="{D7EBB87B-CFE3-4A1E-AF87-4C8B3049DA34}" destId="{EB9896EF-7482-40D1-935D-BB2716092857}" srcOrd="0" destOrd="0" presId="urn:microsoft.com/office/officeart/2005/8/layout/hierarchy1"/>
    <dgm:cxn modelId="{4D496DCA-A2F4-4BF8-8282-A2EE457A328F}" type="presOf" srcId="{DBB0DD19-687A-4F11-94C3-8666A51776C8}" destId="{CB83523D-29E5-48D9-AFAD-DFE8432A43C1}" srcOrd="0" destOrd="0" presId="urn:microsoft.com/office/officeart/2005/8/layout/hierarchy1"/>
    <dgm:cxn modelId="{432202D6-835A-4FB8-B243-7C361E165C32}" type="presOf" srcId="{9417986A-BD20-4D2C-91D8-14E0A6805C9E}" destId="{9D72E677-4E69-466B-B8DA-7E0F2B629DF2}" srcOrd="0" destOrd="0" presId="urn:microsoft.com/office/officeart/2005/8/layout/hierarchy1"/>
    <dgm:cxn modelId="{FF62D7E0-F8CE-4D65-B7CA-E428F60867E7}" srcId="{62379268-CF59-405D-88E7-260D78BC989E}" destId="{0201275C-50FF-479E-82F7-E720696B3A61}" srcOrd="1" destOrd="0" parTransId="{7B1CBEB8-0180-4A9F-853B-17D39C8C4082}" sibTransId="{E659EF20-8308-4E7D-A0A3-3640693D79E5}"/>
    <dgm:cxn modelId="{BAE60BEF-74D9-4346-9DFC-E574572EA3D1}" type="presOf" srcId="{7B1CBEB8-0180-4A9F-853B-17D39C8C4082}" destId="{539F6493-116A-408C-BC4C-874D90848E81}" srcOrd="0" destOrd="0" presId="urn:microsoft.com/office/officeart/2005/8/layout/hierarchy1"/>
    <dgm:cxn modelId="{9ABB2EFB-CF47-4648-B835-2C330325C0E3}" type="presParOf" srcId="{EB9896EF-7482-40D1-935D-BB2716092857}" destId="{46481E95-647E-498D-8B2C-9AA9EEAA2EAF}" srcOrd="0" destOrd="0" presId="urn:microsoft.com/office/officeart/2005/8/layout/hierarchy1"/>
    <dgm:cxn modelId="{82B0ACB5-3ED0-48AD-A397-1D8ACBF470C5}" type="presParOf" srcId="{46481E95-647E-498D-8B2C-9AA9EEAA2EAF}" destId="{46D22B71-61A8-434A-898F-253F8BAB28F2}" srcOrd="0" destOrd="0" presId="urn:microsoft.com/office/officeart/2005/8/layout/hierarchy1"/>
    <dgm:cxn modelId="{2A1DCD6E-9945-4AB6-8EE8-8EA98D037B60}" type="presParOf" srcId="{46D22B71-61A8-434A-898F-253F8BAB28F2}" destId="{63E6C619-6639-4EE9-BC1F-7119A6619412}" srcOrd="0" destOrd="0" presId="urn:microsoft.com/office/officeart/2005/8/layout/hierarchy1"/>
    <dgm:cxn modelId="{A18D1F86-B675-45D8-BF05-6BCE18ACD36B}" type="presParOf" srcId="{46D22B71-61A8-434A-898F-253F8BAB28F2}" destId="{9D72E677-4E69-466B-B8DA-7E0F2B629DF2}" srcOrd="1" destOrd="0" presId="urn:microsoft.com/office/officeart/2005/8/layout/hierarchy1"/>
    <dgm:cxn modelId="{82AA1A76-563D-4BFC-BB9F-B7B196A03A18}" type="presParOf" srcId="{46481E95-647E-498D-8B2C-9AA9EEAA2EAF}" destId="{04CEB8F0-A70F-497A-A2D4-F23D7FB24263}" srcOrd="1" destOrd="0" presId="urn:microsoft.com/office/officeart/2005/8/layout/hierarchy1"/>
    <dgm:cxn modelId="{69D7C23E-8660-428D-AEDC-7F1D0C549533}" type="presParOf" srcId="{04CEB8F0-A70F-497A-A2D4-F23D7FB24263}" destId="{CB83523D-29E5-48D9-AFAD-DFE8432A43C1}" srcOrd="0" destOrd="0" presId="urn:microsoft.com/office/officeart/2005/8/layout/hierarchy1"/>
    <dgm:cxn modelId="{1E76E232-2238-4449-B2E3-E9A3964F22F8}" type="presParOf" srcId="{04CEB8F0-A70F-497A-A2D4-F23D7FB24263}" destId="{1F546810-1C0C-4D35-BFDC-D47944E85ADB}" srcOrd="1" destOrd="0" presId="urn:microsoft.com/office/officeart/2005/8/layout/hierarchy1"/>
    <dgm:cxn modelId="{DB27D702-6128-497B-98A5-4BDDA2AFFA4B}" type="presParOf" srcId="{1F546810-1C0C-4D35-BFDC-D47944E85ADB}" destId="{D0AF3084-8207-44C3-A2D5-725D3E733128}" srcOrd="0" destOrd="0" presId="urn:microsoft.com/office/officeart/2005/8/layout/hierarchy1"/>
    <dgm:cxn modelId="{D4EE85B1-132F-49A3-9F0E-F5961BDDB09E}" type="presParOf" srcId="{D0AF3084-8207-44C3-A2D5-725D3E733128}" destId="{D07ADD2D-C995-4E1A-962A-333B0B2E54E5}" srcOrd="0" destOrd="0" presId="urn:microsoft.com/office/officeart/2005/8/layout/hierarchy1"/>
    <dgm:cxn modelId="{CF6F0CAE-892D-4DA6-BF87-1FF7AB84B4A4}" type="presParOf" srcId="{D0AF3084-8207-44C3-A2D5-725D3E733128}" destId="{114609BC-40AC-492F-BD18-6B155F9C80CE}" srcOrd="1" destOrd="0" presId="urn:microsoft.com/office/officeart/2005/8/layout/hierarchy1"/>
    <dgm:cxn modelId="{4485C2F7-50E8-4BDD-B647-697C08B273C8}" type="presParOf" srcId="{1F546810-1C0C-4D35-BFDC-D47944E85ADB}" destId="{F038AEB7-C08A-42F0-9BF2-C0DD0D7D0DC4}" srcOrd="1" destOrd="0" presId="urn:microsoft.com/office/officeart/2005/8/layout/hierarchy1"/>
    <dgm:cxn modelId="{55124D47-F746-4AA5-AF4D-6F2825E23228}" type="presParOf" srcId="{F038AEB7-C08A-42F0-9BF2-C0DD0D7D0DC4}" destId="{514137C7-4A25-48C7-BAB1-41AADD78203D}" srcOrd="0" destOrd="0" presId="urn:microsoft.com/office/officeart/2005/8/layout/hierarchy1"/>
    <dgm:cxn modelId="{413A56C6-D650-413F-AAE4-D6AA1FBD4212}" type="presParOf" srcId="{F038AEB7-C08A-42F0-9BF2-C0DD0D7D0DC4}" destId="{72D41205-B3A9-4C8E-AA3D-9A79644DB209}" srcOrd="1" destOrd="0" presId="urn:microsoft.com/office/officeart/2005/8/layout/hierarchy1"/>
    <dgm:cxn modelId="{664CE417-A207-4889-8DEB-52D22682A8E2}" type="presParOf" srcId="{72D41205-B3A9-4C8E-AA3D-9A79644DB209}" destId="{AE0C9B81-7C52-4F44-B7D4-292805254902}" srcOrd="0" destOrd="0" presId="urn:microsoft.com/office/officeart/2005/8/layout/hierarchy1"/>
    <dgm:cxn modelId="{D7192311-FD24-4785-8FFC-5A2E26FFB58C}" type="presParOf" srcId="{AE0C9B81-7C52-4F44-B7D4-292805254902}" destId="{E36FB0B6-9367-46AA-B44B-9A0C72FE0D6A}" srcOrd="0" destOrd="0" presId="urn:microsoft.com/office/officeart/2005/8/layout/hierarchy1"/>
    <dgm:cxn modelId="{CC5E5A67-5095-4F3F-8D55-CB1420BFF8BE}" type="presParOf" srcId="{AE0C9B81-7C52-4F44-B7D4-292805254902}" destId="{5FDACCAB-1709-4D09-A6D5-A9DD1615057D}" srcOrd="1" destOrd="0" presId="urn:microsoft.com/office/officeart/2005/8/layout/hierarchy1"/>
    <dgm:cxn modelId="{A63A7D8D-1495-46EC-A150-01CFC6B9954D}" type="presParOf" srcId="{72D41205-B3A9-4C8E-AA3D-9A79644DB209}" destId="{F751616F-6141-4859-AC3C-E21336DDA760}" srcOrd="1" destOrd="0" presId="urn:microsoft.com/office/officeart/2005/8/layout/hierarchy1"/>
    <dgm:cxn modelId="{76AA726F-A672-4DCC-8A28-A8A60E540B6A}" type="presParOf" srcId="{F038AEB7-C08A-42F0-9BF2-C0DD0D7D0DC4}" destId="{539F6493-116A-408C-BC4C-874D90848E81}" srcOrd="2" destOrd="0" presId="urn:microsoft.com/office/officeart/2005/8/layout/hierarchy1"/>
    <dgm:cxn modelId="{EEF4E040-37C7-4EBA-BAF2-7B1562D29616}" type="presParOf" srcId="{F038AEB7-C08A-42F0-9BF2-C0DD0D7D0DC4}" destId="{7E93FDD2-BCA0-4CD4-8163-BC390594646A}" srcOrd="3" destOrd="0" presId="urn:microsoft.com/office/officeart/2005/8/layout/hierarchy1"/>
    <dgm:cxn modelId="{FDEB5BFD-E65F-4C7E-A1B9-0B87FDA47BA6}" type="presParOf" srcId="{7E93FDD2-BCA0-4CD4-8163-BC390594646A}" destId="{6E208478-8456-44A0-B651-18FD92B7A3E0}" srcOrd="0" destOrd="0" presId="urn:microsoft.com/office/officeart/2005/8/layout/hierarchy1"/>
    <dgm:cxn modelId="{7D4B6670-50E4-4BB5-B61E-F6B1DCBAE954}" type="presParOf" srcId="{6E208478-8456-44A0-B651-18FD92B7A3E0}" destId="{24149A0A-66A8-49E5-9D84-E5E2E79718AC}" srcOrd="0" destOrd="0" presId="urn:microsoft.com/office/officeart/2005/8/layout/hierarchy1"/>
    <dgm:cxn modelId="{78B0EF03-3291-4B2B-9EC9-0B77ED109A00}" type="presParOf" srcId="{6E208478-8456-44A0-B651-18FD92B7A3E0}" destId="{E5702253-3D20-4806-8B8F-38B34B9C810E}" srcOrd="1" destOrd="0" presId="urn:microsoft.com/office/officeart/2005/8/layout/hierarchy1"/>
    <dgm:cxn modelId="{926DE07A-2B3C-48C5-8E5E-5895BB73446E}" type="presParOf" srcId="{7E93FDD2-BCA0-4CD4-8163-BC390594646A}" destId="{85AE3EE7-451A-4B7C-AFDC-16FED4787171}" srcOrd="1" destOrd="0" presId="urn:microsoft.com/office/officeart/2005/8/layout/hierarchy1"/>
    <dgm:cxn modelId="{EB7A3ED2-74A2-48A6-A1A1-E651CF6DC649}" type="presParOf" srcId="{F038AEB7-C08A-42F0-9BF2-C0DD0D7D0DC4}" destId="{DF89C503-8896-426F-B258-39E47B4D5C47}" srcOrd="4" destOrd="0" presId="urn:microsoft.com/office/officeart/2005/8/layout/hierarchy1"/>
    <dgm:cxn modelId="{50CF75BB-9859-42A2-97CD-B5B958B1AABC}" type="presParOf" srcId="{F038AEB7-C08A-42F0-9BF2-C0DD0D7D0DC4}" destId="{91F2A008-B49B-4848-9A8E-60D18207814D}" srcOrd="5" destOrd="0" presId="urn:microsoft.com/office/officeart/2005/8/layout/hierarchy1"/>
    <dgm:cxn modelId="{F44C95D2-62A1-4ADB-AA02-54A9A36E5FDE}" type="presParOf" srcId="{91F2A008-B49B-4848-9A8E-60D18207814D}" destId="{54B67E90-D743-4ADB-AB63-86B7FEF7FC6B}" srcOrd="0" destOrd="0" presId="urn:microsoft.com/office/officeart/2005/8/layout/hierarchy1"/>
    <dgm:cxn modelId="{3C9C9FF6-C285-490E-BC73-646B35143C35}" type="presParOf" srcId="{54B67E90-D743-4ADB-AB63-86B7FEF7FC6B}" destId="{034A4530-B441-425E-9C31-210E47BE2D6E}" srcOrd="0" destOrd="0" presId="urn:microsoft.com/office/officeart/2005/8/layout/hierarchy1"/>
    <dgm:cxn modelId="{E7ABDB9A-2268-4F3B-8B79-519FD1B2C101}" type="presParOf" srcId="{54B67E90-D743-4ADB-AB63-86B7FEF7FC6B}" destId="{A0B219D6-ACDA-4DFC-92AA-28EA038D96FE}" srcOrd="1" destOrd="0" presId="urn:microsoft.com/office/officeart/2005/8/layout/hierarchy1"/>
    <dgm:cxn modelId="{8F76CA4E-4841-4D94-9CBD-32A7ECB26BF2}" type="presParOf" srcId="{91F2A008-B49B-4848-9A8E-60D18207814D}" destId="{498160C6-96F2-4F01-B88D-0FC9ABECFF20}" srcOrd="1" destOrd="0" presId="urn:microsoft.com/office/officeart/2005/8/layout/hierarchy1"/>
    <dgm:cxn modelId="{73568553-0682-4CEE-82D7-120C5F74D093}" type="presParOf" srcId="{EB9896EF-7482-40D1-935D-BB2716092857}" destId="{3295C860-5DED-45E0-85CC-C20E0B812E48}" srcOrd="1" destOrd="0" presId="urn:microsoft.com/office/officeart/2005/8/layout/hierarchy1"/>
    <dgm:cxn modelId="{77843DEB-4DC7-4377-8690-644A5AAAB1F2}" type="presParOf" srcId="{3295C860-5DED-45E0-85CC-C20E0B812E48}" destId="{D89CAE0D-7A4C-4B4F-A3B5-52BA58414A2E}" srcOrd="0" destOrd="0" presId="urn:microsoft.com/office/officeart/2005/8/layout/hierarchy1"/>
    <dgm:cxn modelId="{0043489E-554A-4B55-8334-0EE27E8FD7A4}" type="presParOf" srcId="{D89CAE0D-7A4C-4B4F-A3B5-52BA58414A2E}" destId="{E93A6781-9AF9-4362-BE27-5E46593CDC69}" srcOrd="0" destOrd="0" presId="urn:microsoft.com/office/officeart/2005/8/layout/hierarchy1"/>
    <dgm:cxn modelId="{BA6A3BBE-5705-432A-9FB8-2D083F590D6C}" type="presParOf" srcId="{D89CAE0D-7A4C-4B4F-A3B5-52BA58414A2E}" destId="{4B79A725-1AD1-4E0E-B0F7-55F55679F99D}" srcOrd="1" destOrd="0" presId="urn:microsoft.com/office/officeart/2005/8/layout/hierarchy1"/>
    <dgm:cxn modelId="{E5CD1BD0-9B25-4EE0-8A72-24F742A3B483}" type="presParOf" srcId="{3295C860-5DED-45E0-85CC-C20E0B812E48}" destId="{89AE4C1A-C625-4F06-A436-BAF00057B8C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89C503-8896-426F-B258-39E47B4D5C47}">
      <dsp:nvSpPr>
        <dsp:cNvPr id="0" name=""/>
        <dsp:cNvSpPr/>
      </dsp:nvSpPr>
      <dsp:spPr>
        <a:xfrm>
          <a:off x="5483003" y="3314017"/>
          <a:ext cx="2593138" cy="617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0501"/>
              </a:lnTo>
              <a:lnTo>
                <a:pt x="2593138" y="420501"/>
              </a:lnTo>
              <a:lnTo>
                <a:pt x="2593138" y="61704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9F6493-116A-408C-BC4C-874D90848E81}">
      <dsp:nvSpPr>
        <dsp:cNvPr id="0" name=""/>
        <dsp:cNvSpPr/>
      </dsp:nvSpPr>
      <dsp:spPr>
        <a:xfrm>
          <a:off x="5437283" y="3314017"/>
          <a:ext cx="91440" cy="6170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704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4137C7-4A25-48C7-BAB1-41AADD78203D}">
      <dsp:nvSpPr>
        <dsp:cNvPr id="0" name=""/>
        <dsp:cNvSpPr/>
      </dsp:nvSpPr>
      <dsp:spPr>
        <a:xfrm>
          <a:off x="2889864" y="3314017"/>
          <a:ext cx="2593138" cy="617049"/>
        </a:xfrm>
        <a:custGeom>
          <a:avLst/>
          <a:gdLst/>
          <a:ahLst/>
          <a:cxnLst/>
          <a:rect l="0" t="0" r="0" b="0"/>
          <a:pathLst>
            <a:path>
              <a:moveTo>
                <a:pt x="2593138" y="0"/>
              </a:moveTo>
              <a:lnTo>
                <a:pt x="2593138" y="420501"/>
              </a:lnTo>
              <a:lnTo>
                <a:pt x="0" y="420501"/>
              </a:lnTo>
              <a:lnTo>
                <a:pt x="0" y="617049"/>
              </a:lnTo>
            </a:path>
          </a:pathLst>
        </a:custGeom>
        <a:noFill/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83523D-29E5-48D9-AFAD-DFE8432A43C1}">
      <dsp:nvSpPr>
        <dsp:cNvPr id="0" name=""/>
        <dsp:cNvSpPr/>
      </dsp:nvSpPr>
      <dsp:spPr>
        <a:xfrm>
          <a:off x="5437283" y="1349714"/>
          <a:ext cx="91440" cy="6170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617049"/>
              </a:lnTo>
            </a:path>
          </a:pathLst>
        </a:custGeom>
        <a:noFill/>
        <a:ln w="127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E6C619-6639-4EE9-BC1F-7119A6619412}">
      <dsp:nvSpPr>
        <dsp:cNvPr id="0" name=""/>
        <dsp:cNvSpPr/>
      </dsp:nvSpPr>
      <dsp:spPr>
        <a:xfrm>
          <a:off x="4422174" y="2461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72E677-4E69-466B-B8DA-7E0F2B629DF2}">
      <dsp:nvSpPr>
        <dsp:cNvPr id="0" name=""/>
        <dsp:cNvSpPr/>
      </dsp:nvSpPr>
      <dsp:spPr>
        <a:xfrm>
          <a:off x="4657913" y="226414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Doing this </a:t>
          </a:r>
          <a:r>
            <a:rPr lang="en-GB" sz="1800" b="1" u="sng" kern="1200" dirty="0"/>
            <a:t>on site </a:t>
          </a:r>
          <a:endParaRPr lang="en-US" sz="1800" b="1" u="sng" kern="1200" dirty="0"/>
        </a:p>
      </dsp:txBody>
      <dsp:txXfrm>
        <a:off x="4697373" y="265874"/>
        <a:ext cx="2042739" cy="1268333"/>
      </dsp:txXfrm>
    </dsp:sp>
    <dsp:sp modelId="{D07ADD2D-C995-4E1A-962A-333B0B2E54E5}">
      <dsp:nvSpPr>
        <dsp:cNvPr id="0" name=""/>
        <dsp:cNvSpPr/>
      </dsp:nvSpPr>
      <dsp:spPr>
        <a:xfrm>
          <a:off x="4422174" y="1966763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14609BC-40AC-492F-BD18-6B155F9C80CE}">
      <dsp:nvSpPr>
        <dsp:cNvPr id="0" name=""/>
        <dsp:cNvSpPr/>
      </dsp:nvSpPr>
      <dsp:spPr>
        <a:xfrm>
          <a:off x="4657913" y="2190716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It is beneficial to use the energy output directly. </a:t>
          </a:r>
          <a:endParaRPr lang="en-US" sz="1800" kern="1200" dirty="0"/>
        </a:p>
      </dsp:txBody>
      <dsp:txXfrm>
        <a:off x="4697373" y="2230176"/>
        <a:ext cx="2042739" cy="1268333"/>
      </dsp:txXfrm>
    </dsp:sp>
    <dsp:sp modelId="{E36FB0B6-9367-46AA-B44B-9A0C72FE0D6A}">
      <dsp:nvSpPr>
        <dsp:cNvPr id="0" name=""/>
        <dsp:cNvSpPr/>
      </dsp:nvSpPr>
      <dsp:spPr>
        <a:xfrm>
          <a:off x="1829035" y="3931066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FDACCAB-1709-4D09-A6D5-A9DD1615057D}">
      <dsp:nvSpPr>
        <dsp:cNvPr id="0" name=""/>
        <dsp:cNvSpPr/>
      </dsp:nvSpPr>
      <dsp:spPr>
        <a:xfrm>
          <a:off x="2064775" y="4155019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Make the RI more </a:t>
          </a:r>
          <a:r>
            <a:rPr lang="en-GB" sz="1800" b="0" u="none" kern="1200" dirty="0"/>
            <a:t>autonomous and robust.</a:t>
          </a:r>
          <a:endParaRPr lang="en-US" sz="1800" b="0" u="none" kern="1200" dirty="0"/>
        </a:p>
      </dsp:txBody>
      <dsp:txXfrm>
        <a:off x="2104235" y="4194479"/>
        <a:ext cx="2042739" cy="1268333"/>
      </dsp:txXfrm>
    </dsp:sp>
    <dsp:sp modelId="{24149A0A-66A8-49E5-9D84-E5E2E79718AC}">
      <dsp:nvSpPr>
        <dsp:cNvPr id="0" name=""/>
        <dsp:cNvSpPr/>
      </dsp:nvSpPr>
      <dsp:spPr>
        <a:xfrm>
          <a:off x="4422174" y="3931066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702253-3D20-4806-8B8F-38B34B9C810E}">
      <dsp:nvSpPr>
        <dsp:cNvPr id="0" name=""/>
        <dsp:cNvSpPr/>
      </dsp:nvSpPr>
      <dsp:spPr>
        <a:xfrm>
          <a:off x="4657913" y="4155019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Easier to keep track of performance, monitor the benefits, and fix. </a:t>
          </a:r>
          <a:endParaRPr lang="en-US" sz="1800" kern="1200" dirty="0"/>
        </a:p>
      </dsp:txBody>
      <dsp:txXfrm>
        <a:off x="4697373" y="4194479"/>
        <a:ext cx="2042739" cy="1268333"/>
      </dsp:txXfrm>
    </dsp:sp>
    <dsp:sp modelId="{034A4530-B441-425E-9C31-210E47BE2D6E}">
      <dsp:nvSpPr>
        <dsp:cNvPr id="0" name=""/>
        <dsp:cNvSpPr/>
      </dsp:nvSpPr>
      <dsp:spPr>
        <a:xfrm>
          <a:off x="7015312" y="3931066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B219D6-ACDA-4DFC-92AA-28EA038D96FE}">
      <dsp:nvSpPr>
        <dsp:cNvPr id="0" name=""/>
        <dsp:cNvSpPr/>
      </dsp:nvSpPr>
      <dsp:spPr>
        <a:xfrm>
          <a:off x="7251052" y="4155019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Reduce stress from the grid.</a:t>
          </a:r>
          <a:endParaRPr lang="en-US" sz="1800" kern="1200" dirty="0"/>
        </a:p>
      </dsp:txBody>
      <dsp:txXfrm>
        <a:off x="7290512" y="4194479"/>
        <a:ext cx="2042739" cy="1268333"/>
      </dsp:txXfrm>
    </dsp:sp>
    <dsp:sp modelId="{E93A6781-9AF9-4362-BE27-5E46593CDC69}">
      <dsp:nvSpPr>
        <dsp:cNvPr id="0" name=""/>
        <dsp:cNvSpPr/>
      </dsp:nvSpPr>
      <dsp:spPr>
        <a:xfrm>
          <a:off x="1560718" y="2461"/>
          <a:ext cx="2121659" cy="13472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B79A725-1AD1-4E0E-B0F7-55F55679F99D}">
      <dsp:nvSpPr>
        <dsp:cNvPr id="0" name=""/>
        <dsp:cNvSpPr/>
      </dsp:nvSpPr>
      <dsp:spPr>
        <a:xfrm>
          <a:off x="1796458" y="226414"/>
          <a:ext cx="2121659" cy="13472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The goal is to </a:t>
          </a:r>
          <a:r>
            <a:rPr lang="en-GB" sz="1800" b="1" u="sng" kern="1200" dirty="0"/>
            <a:t>reduce</a:t>
          </a:r>
          <a:r>
            <a:rPr lang="en-GB" sz="1800" kern="1200" dirty="0"/>
            <a:t> while maintaining performance.</a:t>
          </a:r>
          <a:endParaRPr lang="en-US" sz="1800" kern="1200" dirty="0"/>
        </a:p>
      </dsp:txBody>
      <dsp:txXfrm>
        <a:off x="1835918" y="265874"/>
        <a:ext cx="2042739" cy="12683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B6662-D26B-FE41-BBA2-E0C05CA19D18}" type="datetimeFigureOut">
              <a:rPr lang="en-SE" smtClean="0"/>
              <a:t>05/12/2025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695A2-D73E-2E4A-9708-B1F3C843B76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70153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684844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59515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10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45328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7DB9E9-E4B6-D267-CC5B-DAAA11E98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0CAD80-5D65-FAF2-7751-7036A060D0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5B5D9B-8BCA-8FD5-489C-59CBA62065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CD7F3A-2EC3-B0A3-70E3-E97372E7A7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12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12597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1F0D9-A077-63C3-EC25-AD46AEF4AC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04FCCC-CC06-FEED-2E0A-7DFB30E815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53D32D-E457-B059-8E05-9CCA652875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DE007F-292D-356A-B20B-C5D936BEF8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14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840635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15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4835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7BC24-2F08-BFEB-2D9A-12800A227C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550A04-31B1-B0BB-CD80-4DB9088CA18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8787D7-907E-0144-E3C9-DB28518707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11EBF-7D91-4ED7-0AF9-52992837290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695A2-D73E-2E4A-9708-B1F3C843B765}" type="slidenum">
              <a:rPr lang="en-SE" smtClean="0"/>
              <a:t>16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26786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333E254-6877-FEEA-30E1-9659E99B74A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9447" y="1651185"/>
            <a:ext cx="8884892" cy="1061755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>
              <a:defRPr sz="54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F8A667D9-E268-41C3-520D-6D5146E711B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9447" y="4227368"/>
            <a:ext cx="8884892" cy="41082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Presenter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8F10271C-3F4B-DF65-A6DA-7F1B20996AF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19199" y="2927536"/>
            <a:ext cx="8885695" cy="6223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SE" dirty="0"/>
              <a:t>Subtitle</a:t>
            </a:r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35C8AAC3-8A39-9201-1E88-E13A345996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37E1713-2CBA-C322-3930-9636168C690E}"/>
              </a:ext>
            </a:extLst>
          </p:cNvPr>
          <p:cNvGrpSpPr/>
          <p:nvPr userDrawn="1"/>
        </p:nvGrpSpPr>
        <p:grpSpPr>
          <a:xfrm>
            <a:off x="2878110" y="6123922"/>
            <a:ext cx="6435780" cy="609640"/>
            <a:chOff x="1744021" y="6174516"/>
            <a:chExt cx="6866579" cy="650448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8A1FD01-AA0C-CD7D-1648-095D20BBA17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l="14139"/>
            <a:stretch/>
          </p:blipFill>
          <p:spPr>
            <a:xfrm>
              <a:off x="3987478" y="6176963"/>
              <a:ext cx="4623122" cy="64800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ACB7032-060D-B831-A456-460DE350233A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r="5919" b="53607"/>
            <a:stretch/>
          </p:blipFill>
          <p:spPr>
            <a:xfrm>
              <a:off x="1744021" y="6174516"/>
              <a:ext cx="2221532" cy="650447"/>
            </a:xfrm>
            <a:prstGeom prst="rect">
              <a:avLst/>
            </a:prstGeom>
          </p:spPr>
        </p:pic>
      </p:grpSp>
      <p:pic>
        <p:nvPicPr>
          <p:cNvPr id="9" name="Picture 8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C63EE843-0417-F26C-97DC-271414BD06A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A61C9818-8F81-540D-9AF3-991761972162}"/>
              </a:ext>
            </a:extLst>
          </p:cNvPr>
          <p:cNvSpPr txBox="1">
            <a:spLocks/>
          </p:cNvSpPr>
          <p:nvPr userDrawn="1"/>
        </p:nvSpPr>
        <p:spPr>
          <a:xfrm>
            <a:off x="1219447" y="3997002"/>
            <a:ext cx="8884892" cy="410829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44892328-85A7-4EE4-0B7C-C986007674DE}"/>
              </a:ext>
            </a:extLst>
          </p:cNvPr>
          <p:cNvSpPr txBox="1">
            <a:spLocks/>
          </p:cNvSpPr>
          <p:nvPr userDrawn="1"/>
        </p:nvSpPr>
        <p:spPr>
          <a:xfrm>
            <a:off x="1219447" y="4050980"/>
            <a:ext cx="8884892" cy="410829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06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f the p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F370A502-885D-93DE-2874-714F37F196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8229" y="226155"/>
            <a:ext cx="10950736" cy="511252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Content of the ppt</a:t>
            </a:r>
            <a:endParaRPr lang="en-SE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1A8112E5-800B-5946-D68B-E62AFD593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29" y="981509"/>
            <a:ext cx="11201747" cy="551136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E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80C38041-CF5E-E809-FE57-67061B18B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95AEAABA-C9E6-C90E-BEC6-747E28E869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8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out FlexRIC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6E0472C-9A86-EA8A-3022-77CE0CF6807B}"/>
              </a:ext>
            </a:extLst>
          </p:cNvPr>
          <p:cNvSpPr txBox="1">
            <a:spLocks/>
          </p:cNvSpPr>
          <p:nvPr userDrawn="1"/>
        </p:nvSpPr>
        <p:spPr>
          <a:xfrm>
            <a:off x="540198" y="1420709"/>
            <a:ext cx="10968462" cy="79492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i="0" kern="1200">
                <a:solidFill>
                  <a:srgbClr val="33A2C8"/>
                </a:solidFill>
                <a:latin typeface="Arial" panose="020B0604020202020204" pitchFamily="34" charset="0"/>
                <a:ea typeface="Baskerville" panose="02020502070401020303" pitchFamily="18" charset="0"/>
                <a:cs typeface="Arial" panose="020B0604020202020204" pitchFamily="34" charset="0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b="1" dirty="0"/>
              <a:t>About </a:t>
            </a:r>
            <a:r>
              <a:rPr lang="en-US" b="1" dirty="0" err="1"/>
              <a:t>FlexRICAN</a:t>
            </a:r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1BCA4E-463F-B937-DF4D-C8442ED6ED1D}"/>
              </a:ext>
            </a:extLst>
          </p:cNvPr>
          <p:cNvSpPr txBox="1"/>
          <p:nvPr userDrawn="1"/>
        </p:nvSpPr>
        <p:spPr>
          <a:xfrm>
            <a:off x="540199" y="2413066"/>
            <a:ext cx="10968462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FlexRICAN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project aims to revolutionize energy usage within European research infrastructures (RIs), uniting three prominent institutions: European Spallation Source ERIC (ESS), Extreme Light Infrastructure ERIC (ELI) and European Magnetic Field Laboratory (EMFL). </a:t>
            </a:r>
          </a:p>
          <a:p>
            <a:pPr lvl="0"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Through collaborative efforts,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FlexRICAN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endeavours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to optimize energy projects, enhance resource efficiency, and reduce environmental impacts across these RIs through the collective efforts of beneficiaries such as Centre National De La Recherche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Scientifique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Helmholtz-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Zentrum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Dresden-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Rossendorf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Stichting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Radboud Universiteit, and key industry players such as Alfa Laval (AL) and Energy Pool (EP). </a:t>
            </a:r>
          </a:p>
          <a:p>
            <a:pPr lvl="0" algn="just"/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Funding for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FlexRICAN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is provided by the European Commission's Horizon Europe program, underscoring its commitment to advancing sustainable energy solutions.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700D25-17CE-6BE7-D100-9DBA291F9A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77541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017419B3-E783-57E7-2B50-0FD561E7D0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53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AA9A8205-8C2C-2C34-9D2D-3D3529EC30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7057" y="214761"/>
            <a:ext cx="10881908" cy="511252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Content</a:t>
            </a:r>
            <a:endParaRPr lang="en-SE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AE0B50A-2AD1-B376-D2D0-08784425F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057" y="873932"/>
            <a:ext cx="11114990" cy="5618943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E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53CAA8A-C707-4A0A-FE30-0A0CDF42BD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AE3BC202-1284-6B65-80FC-93ACC5C0D6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42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F2F7658-8AC1-2DB3-0B36-3A40DC0F479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622812" y="846398"/>
            <a:ext cx="2436015" cy="2258912"/>
          </a:xfrm>
          <a:prstGeom prst="rect">
            <a:avLst/>
          </a:prstGeom>
        </p:spPr>
        <p:txBody>
          <a:bodyPr/>
          <a:lstStyle/>
          <a:p>
            <a:r>
              <a:rPr lang="en-SE" dirty="0"/>
              <a:t>Drop a picture here</a:t>
            </a: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E33FB7E-2D79-5FE1-2AEA-5C9C5EE544B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623610" y="3707086"/>
            <a:ext cx="2436015" cy="2258912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A3C640C-D219-D09A-D5BF-19C0CBD511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936" y="213475"/>
            <a:ext cx="10979276" cy="511252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Content</a:t>
            </a:r>
            <a:endParaRPr lang="en-SE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1E48908-ED63-0450-8289-D1F7067E92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936" y="846398"/>
            <a:ext cx="9072105" cy="5581296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SE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60D84EC-1C33-D64B-1BDF-540DC06E6F9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622812" y="3174350"/>
            <a:ext cx="2436813" cy="176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SE" dirty="0"/>
              <a:t>Explain the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2AA9119-1265-A9F4-0EC7-FB31DA03E52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23611" y="6062479"/>
            <a:ext cx="2436813" cy="193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SE" dirty="0"/>
              <a:t>Explain the image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CF2246E-D7D1-7C69-35CF-FC8BB54AE7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794E3ABC-1284-0126-5479-3DD90AB5475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00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630F1-FA17-B302-1E0E-65493DA0CA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2716" y="211466"/>
            <a:ext cx="11176250" cy="512538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F8102A-0610-6F49-B353-54404DF367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2715" y="838993"/>
            <a:ext cx="562561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0785281C-926B-DD1D-0F90-C6FFB6B4090B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095999" y="838993"/>
            <a:ext cx="562561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4A26D75B-9B27-EE5E-E060-28DF6DADFC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2714" y="1615617"/>
            <a:ext cx="5625611" cy="48772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C173D4D6-7616-3CDF-5568-89144D048553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95999" y="1615617"/>
            <a:ext cx="5625611" cy="48772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59A4CF0-2809-590A-3701-3BC1E24A6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A1FDAB7B-66BD-28F2-6667-4758A48EAFC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993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slide w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C1853C2C-2492-87FD-39AF-481F31574F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81641" y="213475"/>
            <a:ext cx="11057324" cy="512538"/>
          </a:xfrm>
          <a:prstGeom prst="rect">
            <a:avLst/>
          </a:prstGeom>
        </p:spPr>
        <p:txBody>
          <a:bodyPr/>
          <a:lstStyle>
            <a:lvl1pPr algn="ctr">
              <a:defRPr sz="3600" b="1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slide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71B726D3-F515-F6AF-0941-570B3BA60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640" y="845364"/>
            <a:ext cx="44234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16578BEE-1493-D86D-6961-CB42A5CDEDBC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952239" y="845364"/>
            <a:ext cx="44234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151F5E10-95DF-C447-FEF9-049EC03AFABD}"/>
              </a:ext>
            </a:extLst>
          </p:cNvPr>
          <p:cNvSpPr>
            <a:spLocks noGrp="1"/>
          </p:cNvSpPr>
          <p:nvPr>
            <p:ph sz="half" idx="17"/>
          </p:nvPr>
        </p:nvSpPr>
        <p:spPr>
          <a:xfrm>
            <a:off x="381640" y="1540977"/>
            <a:ext cx="4423441" cy="49365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52315FB-2BC3-90AC-D0C6-5870A1C8F69E}"/>
              </a:ext>
            </a:extLst>
          </p:cNvPr>
          <p:cNvSpPr>
            <a:spLocks noGrp="1"/>
          </p:cNvSpPr>
          <p:nvPr>
            <p:ph sz="half" idx="18"/>
          </p:nvPr>
        </p:nvSpPr>
        <p:spPr>
          <a:xfrm>
            <a:off x="4952239" y="1540977"/>
            <a:ext cx="4423441" cy="49365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58B3DF"/>
              </a:buClr>
              <a:buFont typeface="Wingdings" pitchFamily="2" charset="2"/>
              <a:buChar char="Ø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66227EC6-9FAC-3949-711B-ADCBC7A70E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569988" y="845364"/>
            <a:ext cx="2436015" cy="2258912"/>
          </a:xfrm>
          <a:prstGeom prst="rect">
            <a:avLst/>
          </a:prstGeom>
        </p:spPr>
        <p:txBody>
          <a:bodyPr/>
          <a:lstStyle/>
          <a:p>
            <a:r>
              <a:rPr lang="en-SE" dirty="0"/>
              <a:t>Drop a picture here</a:t>
            </a:r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7E09D3D6-F684-290E-0030-98ACF726004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569988" y="3766703"/>
            <a:ext cx="2436015" cy="2258912"/>
          </a:xfrm>
          <a:prstGeom prst="rect">
            <a:avLst/>
          </a:prstGeom>
        </p:spPr>
        <p:txBody>
          <a:bodyPr/>
          <a:lstStyle/>
          <a:p>
            <a:endParaRPr lang="en-SE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A9260CC-1592-FFB6-BD92-1EAC2133BB4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569823" y="3169138"/>
            <a:ext cx="2436813" cy="176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SE" dirty="0"/>
              <a:t>Explain the image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F359C78F-A731-1FB9-32CA-691C47200A1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569824" y="6117918"/>
            <a:ext cx="2436813" cy="193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SE" dirty="0"/>
              <a:t>Explain the image</a:t>
            </a:r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1C119101-7CC5-BD9E-E7D5-3BEE1E2C3A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77541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27A24D31-D097-A603-8EE0-1D426CBD633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38965" y="213475"/>
            <a:ext cx="525736" cy="51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606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298;p12">
            <a:extLst>
              <a:ext uri="{FF2B5EF4-FFF2-40B4-BE49-F238E27FC236}">
                <a16:creationId xmlns:a16="http://schemas.microsoft.com/office/drawing/2014/main" id="{5BF1CF15-3A9D-D881-4225-30CD0ED358F1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8510169" y="3924883"/>
            <a:ext cx="1651262" cy="165126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299;p12">
            <a:extLst>
              <a:ext uri="{FF2B5EF4-FFF2-40B4-BE49-F238E27FC236}">
                <a16:creationId xmlns:a16="http://schemas.microsoft.com/office/drawing/2014/main" id="{7AFF95FB-7AA4-164E-DBA0-97A768C7C8A8}"/>
              </a:ext>
            </a:extLst>
          </p:cNvPr>
          <p:cNvSpPr txBox="1"/>
          <p:nvPr userDrawn="1"/>
        </p:nvSpPr>
        <p:spPr>
          <a:xfrm>
            <a:off x="3334590" y="3880112"/>
            <a:ext cx="4828337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Baskerville" panose="02020502070401020303" pitchFamily="18" charset="0"/>
                <a:cs typeface="Arial" panose="020B0604020202020204" pitchFamily="34" charset="0"/>
                <a:sym typeface="Radley"/>
              </a:rPr>
              <a:t>Scan the QR code to access our website and social media channels for updates.</a:t>
            </a:r>
            <a:endParaRPr sz="1400" b="0" i="0" u="none" strike="noStrike" cap="none" dirty="0">
              <a:solidFill>
                <a:srgbClr val="000000"/>
              </a:solidFill>
              <a:latin typeface="Arial" panose="020B0604020202020204" pitchFamily="34" charset="0"/>
              <a:ea typeface="Baskerville" panose="02020502070401020303" pitchFamily="18" charset="0"/>
              <a:cs typeface="Arial" panose="020B0604020202020204" pitchFamily="34" charset="0"/>
              <a:sym typeface="Arial"/>
            </a:endParaRPr>
          </a:p>
        </p:txBody>
      </p:sp>
      <p:cxnSp>
        <p:nvCxnSpPr>
          <p:cNvPr id="8" name="Google Shape;300;p12">
            <a:extLst>
              <a:ext uri="{FF2B5EF4-FFF2-40B4-BE49-F238E27FC236}">
                <a16:creationId xmlns:a16="http://schemas.microsoft.com/office/drawing/2014/main" id="{638740C5-C35E-E6B9-FC49-E14E583E9AC5}"/>
              </a:ext>
            </a:extLst>
          </p:cNvPr>
          <p:cNvCxnSpPr>
            <a:cxnSpLocks/>
          </p:cNvCxnSpPr>
          <p:nvPr userDrawn="1"/>
        </p:nvCxnSpPr>
        <p:spPr>
          <a:xfrm>
            <a:off x="7353837" y="4587958"/>
            <a:ext cx="1031555" cy="661200"/>
          </a:xfrm>
          <a:prstGeom prst="curvedConnector3">
            <a:avLst>
              <a:gd name="adj1" fmla="val 32521"/>
            </a:avLst>
          </a:prstGeom>
          <a:noFill/>
          <a:ln w="12700" cap="rnd" cmpd="sng">
            <a:solidFill>
              <a:srgbClr val="0B65A6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4523083-6C76-09E5-5FAD-918CC3EF65C8}"/>
              </a:ext>
            </a:extLst>
          </p:cNvPr>
          <p:cNvSpPr txBox="1"/>
          <p:nvPr userDrawn="1"/>
        </p:nvSpPr>
        <p:spPr>
          <a:xfrm>
            <a:off x="3048526" y="1771863"/>
            <a:ext cx="609494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questions?</a:t>
            </a:r>
            <a:br>
              <a:rPr lang="en-US" sz="3600" b="1" dirty="0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600" b="1" dirty="0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b="1" dirty="0">
                <a:solidFill>
                  <a:srgbClr val="58B3D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endParaRPr lang="en-SE" sz="3600" b="1" dirty="0">
              <a:solidFill>
                <a:srgbClr val="58B3D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09DE234F-DD97-7E5D-630E-CF16FE7DFE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755FC8E-FC30-AD4F-98FC-0C4CC9723D0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74530D5-040D-6D2B-7ED6-713D9391298C}"/>
              </a:ext>
            </a:extLst>
          </p:cNvPr>
          <p:cNvGrpSpPr/>
          <p:nvPr userDrawn="1"/>
        </p:nvGrpSpPr>
        <p:grpSpPr>
          <a:xfrm>
            <a:off x="2878110" y="6065797"/>
            <a:ext cx="6435780" cy="609640"/>
            <a:chOff x="1744021" y="6174516"/>
            <a:chExt cx="6866579" cy="650448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0B2528F-D16D-3AAC-0816-412DA4FB2AD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l="14139"/>
            <a:stretch/>
          </p:blipFill>
          <p:spPr>
            <a:xfrm>
              <a:off x="3987478" y="6176963"/>
              <a:ext cx="4623122" cy="64800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B1A0C85-D78A-9A5B-B90F-AE960484465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/>
            <a:srcRect r="5919" b="53607"/>
            <a:stretch/>
          </p:blipFill>
          <p:spPr>
            <a:xfrm>
              <a:off x="1744021" y="6174516"/>
              <a:ext cx="2221532" cy="6504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8841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D6664DEE-D5DE-C9A4-B6FA-FCD6FF5FE295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15000"/>
          </a:blip>
          <a:srcRect l="60745" b="46604"/>
          <a:stretch/>
        </p:blipFill>
        <p:spPr>
          <a:xfrm>
            <a:off x="-2" y="3179127"/>
            <a:ext cx="2774197" cy="3678873"/>
          </a:xfrm>
          <a:prstGeom prst="rect">
            <a:avLst/>
          </a:prstGeom>
        </p:spPr>
      </p:pic>
      <p:pic>
        <p:nvPicPr>
          <p:cNvPr id="12" name="Picture 11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5FA6F3DF-708F-0278-0D2C-DB47C43877B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15000"/>
          </a:blip>
          <a:srcRect t="45897" r="57493"/>
          <a:stretch/>
        </p:blipFill>
        <p:spPr>
          <a:xfrm>
            <a:off x="9187913" y="-1"/>
            <a:ext cx="3004087" cy="3727545"/>
          </a:xfrm>
          <a:prstGeom prst="rect">
            <a:avLst/>
          </a:prstGeom>
        </p:spPr>
      </p:pic>
      <p:pic>
        <p:nvPicPr>
          <p:cNvPr id="13" name="Picture 12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613B00C8-D291-1DB7-E5C4-D4D4DE27894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15000"/>
          </a:blip>
          <a:srcRect l="29240" t="64594"/>
          <a:stretch/>
        </p:blipFill>
        <p:spPr>
          <a:xfrm>
            <a:off x="-1" y="0"/>
            <a:ext cx="5000787" cy="2439390"/>
          </a:xfrm>
          <a:prstGeom prst="rect">
            <a:avLst/>
          </a:prstGeom>
        </p:spPr>
      </p:pic>
      <p:pic>
        <p:nvPicPr>
          <p:cNvPr id="14" name="Picture 13" descr="A colorful swirly spiral on a black background&#10;&#10;AI-generated content may be incorrect.">
            <a:extLst>
              <a:ext uri="{FF2B5EF4-FFF2-40B4-BE49-F238E27FC236}">
                <a16:creationId xmlns:a16="http://schemas.microsoft.com/office/drawing/2014/main" id="{8B107B4F-3F8C-3716-4354-E322133B284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alphaModFix amt="15000"/>
          </a:blip>
          <a:srcRect r="26535" b="70373"/>
          <a:stretch/>
        </p:blipFill>
        <p:spPr>
          <a:xfrm>
            <a:off x="7000069" y="4816781"/>
            <a:ext cx="5191931" cy="204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2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3" r:id="rId5"/>
    <p:sldLayoutId id="2147483664" r:id="rId6"/>
    <p:sldLayoutId id="2147483653" r:id="rId7"/>
    <p:sldLayoutId id="2147483655" r:id="rId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ea.europa.eu/en/analysis/indicators/greenhouse-gas-emission-intensity-of-1/greenhouse-gas-emission-intensity-of-electricity-generation-country-level?activeTab=570bee2d-1316-48cf-adde-4b640f92119b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10" Type="http://schemas.microsoft.com/office/2007/relationships/hdphoto" Target="../media/hdphoto1.wdp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28E50-3794-FEE1-5CEF-55A672E6DB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447" y="1651185"/>
            <a:ext cx="9514456" cy="2097031"/>
          </a:xfrm>
        </p:spPr>
        <p:txBody>
          <a:bodyPr/>
          <a:lstStyle/>
          <a:p>
            <a:r>
              <a:rPr lang="en-GB" dirty="0" err="1"/>
              <a:t>FlexRICAN</a:t>
            </a:r>
            <a:r>
              <a:rPr lang="en-GB" dirty="0"/>
              <a:t>: Flexibility in Research Infrastructures for Global Carbon Neutrality</a:t>
            </a:r>
            <a:endParaRPr lang="en-GB" noProof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BD4D76-1F2F-7124-0F41-500A2C9D25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447" y="5314437"/>
            <a:ext cx="8884892" cy="410829"/>
          </a:xfrm>
        </p:spPr>
        <p:txBody>
          <a:bodyPr/>
          <a:lstStyle/>
          <a:p>
            <a:r>
              <a:rPr lang="en-GB" sz="1400" noProof="0" dirty="0"/>
              <a:t>Collaborators: Diego Herrera and Peyman Olad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69F8B98-86DF-5E39-A23F-B30E7BB2C606}"/>
              </a:ext>
            </a:extLst>
          </p:cNvPr>
          <p:cNvSpPr txBox="1">
            <a:spLocks/>
          </p:cNvSpPr>
          <p:nvPr/>
        </p:nvSpPr>
        <p:spPr>
          <a:xfrm>
            <a:off x="1219447" y="3970587"/>
            <a:ext cx="8884892" cy="808441"/>
          </a:xfrm>
          <a:prstGeom prst="rect">
            <a:avLst/>
          </a:prstGeom>
        </p:spPr>
        <p:txBody>
          <a:bodyPr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rgbClr val="58B3D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noProof="0" dirty="0"/>
              <a:t>Sustainable HEP 2025</a:t>
            </a:r>
          </a:p>
        </p:txBody>
      </p:sp>
    </p:spTree>
    <p:extLst>
      <p:ext uri="{BB962C8B-B14F-4D97-AF65-F5344CB8AC3E}">
        <p14:creationId xmlns:p14="http://schemas.microsoft.com/office/powerpoint/2010/main" val="132922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90C0BE-5A59-53C4-5A07-E5BAEE202E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ridge with flags and a bridge&#10;&#10;AI-generated content may be incorrect.">
            <a:extLst>
              <a:ext uri="{FF2B5EF4-FFF2-40B4-BE49-F238E27FC236}">
                <a16:creationId xmlns:a16="http://schemas.microsoft.com/office/drawing/2014/main" id="{4043B320-CBF4-9D86-558A-410DC97F6D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7530" b="64846" l="1669" r="65154">
                        <a14:foregroundMark x1="70360" y1="56057" x2="64486" y2="54751"/>
                        <a14:foregroundMark x1="64486" y1="54751" x2="66756" y2="58670"/>
                        <a14:foregroundMark x1="66756" y1="58670" x2="64219" y2="53444"/>
                        <a14:foregroundMark x1="64219" y1="53444" x2="72230" y2="51544"/>
                        <a14:foregroundMark x1="72230" y1="51544" x2="65287" y2="51069"/>
                        <a14:foregroundMark x1="65287" y1="51069" x2="58011" y2="46081"/>
                        <a14:foregroundMark x1="58011" y1="46081" x2="61482" y2="47625"/>
                        <a14:foregroundMark x1="61482" y1="47625" x2="58945" y2="51900"/>
                        <a14:foregroundMark x1="58945" y1="51900" x2="44059" y2="51781"/>
                        <a14:foregroundMark x1="44059" y1="51781" x2="48932" y2="41924"/>
                        <a14:foregroundMark x1="48932" y1="41924" x2="49599" y2="47862"/>
                        <a14:foregroundMark x1="49599" y1="47862" x2="55607" y2="48812"/>
                        <a14:foregroundMark x1="55607" y1="48812" x2="52336" y2="50594"/>
                        <a14:foregroundMark x1="52336" y1="50594" x2="48865" y2="48100"/>
                        <a14:foregroundMark x1="48865" y1="48100" x2="45527" y2="49287"/>
                        <a14:foregroundMark x1="6142" y1="47268" x2="3872" y2="58670"/>
                        <a14:foregroundMark x1="3872" y1="58670" x2="3939" y2="59026"/>
                        <a14:foregroundMark x1="26235" y1="55107" x2="22897" y2="54632"/>
                        <a14:foregroundMark x1="22897" y1="54632" x2="17156" y2="50475"/>
                        <a14:foregroundMark x1="17156" y1="50475" x2="20895" y2="52850"/>
                        <a14:foregroundMark x1="20895" y1="52850" x2="15821" y2="51188"/>
                        <a14:foregroundMark x1="8344" y1="40974" x2="6609" y2="47268"/>
                        <a14:foregroundMark x1="6609" y1="47268" x2="3405" y2="50238"/>
                        <a14:foregroundMark x1="3405" y1="50238" x2="1669" y2="58195"/>
                        <a14:foregroundMark x1="1669" y1="58195" x2="8211" y2="49525"/>
                        <a14:foregroundMark x1="8211" y1="49525" x2="8545" y2="42518"/>
                        <a14:foregroundMark x1="8545" y1="42518" x2="5140" y2="47506"/>
                        <a14:foregroundMark x1="5140" y1="47506" x2="4873" y2="49525"/>
                        <a14:foregroundMark x1="48598" y1="43705" x2="52737" y2="47031"/>
                        <a14:foregroundMark x1="52737" y1="47031" x2="52003" y2="47981"/>
                        <a14:foregroundMark x1="59680" y1="43349" x2="62083" y2="47625"/>
                        <a14:foregroundMark x1="62083" y1="47625" x2="59413" y2="43230"/>
                        <a14:foregroundMark x1="59413" y1="43230" x2="56142" y2="45962"/>
                        <a14:foregroundMark x1="56142" y1="45962" x2="57877" y2="51425"/>
                        <a14:foregroundMark x1="57877" y1="51425" x2="59413" y2="50119"/>
                        <a14:foregroundMark x1="19359" y1="38599" x2="19426" y2="51425"/>
                        <a14:backgroundMark x1="24967" y1="38836" x2="24766" y2="45012"/>
                        <a14:backgroundMark x1="24766" y1="45012" x2="25033" y2="42280"/>
                      </a14:backgroundRemoval>
                    </a14:imgEffect>
                  </a14:imgLayer>
                </a14:imgProps>
              </a:ext>
            </a:extLst>
          </a:blip>
          <a:srcRect t="34393" r="27711" b="31666"/>
          <a:stretch/>
        </p:blipFill>
        <p:spPr>
          <a:xfrm>
            <a:off x="802714" y="266371"/>
            <a:ext cx="10812141" cy="2853459"/>
          </a:xfrm>
          <a:prstGeom prst="rect">
            <a:avLst/>
          </a:prstGeom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91C43656-41FD-3337-88E8-7BE389FED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2209" y="2692545"/>
            <a:ext cx="4201191" cy="511252"/>
          </a:xfrm>
        </p:spPr>
        <p:txBody>
          <a:bodyPr/>
          <a:lstStyle/>
          <a:p>
            <a:pPr algn="ctr"/>
            <a:r>
              <a:rPr lang="en-GB" b="1" kern="0" noProof="0" dirty="0">
                <a:latin typeface="+mn-lt"/>
              </a:rPr>
              <a:t>Internal</a:t>
            </a:r>
            <a:endParaRPr lang="en-GB" sz="2400" b="1" noProof="0" dirty="0">
              <a:latin typeface="+mn-lt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F39632A4-2050-903C-F1C3-5FA621D6DF1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579977" y="2800349"/>
            <a:ext cx="4535525" cy="440867"/>
          </a:xfrm>
        </p:spPr>
        <p:txBody>
          <a:bodyPr/>
          <a:lstStyle/>
          <a:p>
            <a:pPr algn="ctr"/>
            <a:r>
              <a:rPr lang="en-GB" sz="2400" b="1" kern="0" noProof="0" dirty="0">
                <a:latin typeface="+mn-lt"/>
              </a:rPr>
              <a:t>External</a:t>
            </a:r>
            <a:endParaRPr lang="en-GB" sz="2400" b="1" noProof="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F72E8A-5AC6-5CEA-00E5-BC7141B08666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067278" y="3241217"/>
            <a:ext cx="5560925" cy="2328562"/>
          </a:xfrm>
        </p:spPr>
        <p:txBody>
          <a:bodyPr>
            <a:normAutofit fontScale="92500"/>
          </a:bodyPr>
          <a:lstStyle/>
          <a:p>
            <a:pPr marL="504825" lvl="2" indent="-285750" algn="just">
              <a:buFont typeface="Wingdings" panose="05000000000000000000" pitchFamily="2" charset="2"/>
              <a:buChar char="§"/>
            </a:pPr>
            <a:r>
              <a:rPr lang="en-GB" noProof="0" dirty="0">
                <a:latin typeface="+mn-lt"/>
              </a:rPr>
              <a:t>Compensate for increase in power consumption. </a:t>
            </a:r>
          </a:p>
          <a:p>
            <a:pPr marL="447675" lvl="2" algn="just">
              <a:buNone/>
            </a:pPr>
            <a:r>
              <a:rPr lang="en-GB" dirty="0">
                <a:latin typeface="+mn-lt"/>
              </a:rPr>
              <a:t>		</a:t>
            </a:r>
            <a:r>
              <a:rPr lang="en-GB" noProof="0" dirty="0">
                <a:latin typeface="+mn-lt"/>
              </a:rPr>
              <a:t>Electricity consumption in Lund will increase </a:t>
            </a:r>
          </a:p>
          <a:p>
            <a:pPr marL="447675" lvl="2" algn="just">
              <a:buNone/>
            </a:pPr>
            <a:r>
              <a:rPr lang="en-GB" b="0" i="0" dirty="0">
                <a:solidFill>
                  <a:srgbClr val="1F1F1F"/>
                </a:solidFill>
                <a:effectLst/>
                <a:latin typeface="+mn-lt"/>
              </a:rPr>
              <a:t>		10% ~ </a:t>
            </a:r>
            <a:r>
              <a:rPr lang="en-GB" noProof="0" dirty="0">
                <a:latin typeface="+mn-lt"/>
              </a:rPr>
              <a:t>20% when ESS is fully commissioned.</a:t>
            </a:r>
          </a:p>
          <a:p>
            <a:pPr marL="447675" lvl="2" algn="just">
              <a:buNone/>
            </a:pPr>
            <a:r>
              <a:rPr lang="en-GB" sz="900" noProof="0" dirty="0">
                <a:latin typeface="+mn-lt"/>
              </a:rPr>
              <a:t> </a:t>
            </a:r>
            <a:endParaRPr lang="en-GB" noProof="0" dirty="0">
              <a:latin typeface="+mn-lt"/>
            </a:endParaRPr>
          </a:p>
          <a:p>
            <a:pPr marL="504825" lvl="2" indent="-285750" algn="just">
              <a:buFont typeface="Wingdings" panose="05000000000000000000" pitchFamily="2" charset="2"/>
              <a:buChar char="§"/>
            </a:pPr>
            <a:r>
              <a:rPr lang="en-GB" noProof="0" dirty="0">
                <a:latin typeface="+mn-lt"/>
              </a:rPr>
              <a:t>For local providers:</a:t>
            </a:r>
            <a:endParaRPr lang="en-GB" sz="1800" noProof="0" dirty="0">
              <a:latin typeface="+mn-lt"/>
            </a:endParaRPr>
          </a:p>
          <a:p>
            <a:pPr marL="219075" lvl="2" indent="0" algn="just">
              <a:buNone/>
            </a:pPr>
            <a:r>
              <a:rPr lang="en-GB" dirty="0">
                <a:latin typeface="+mn-lt"/>
              </a:rPr>
              <a:t>	Plan</a:t>
            </a:r>
            <a:r>
              <a:rPr lang="en-GB" noProof="0" dirty="0">
                <a:latin typeface="+mn-lt"/>
              </a:rPr>
              <a:t> effectively around RI operations </a:t>
            </a:r>
          </a:p>
          <a:p>
            <a:pPr marL="219075" lvl="2" indent="0" algn="just">
              <a:buNone/>
            </a:pPr>
            <a:r>
              <a:rPr lang="en-GB" dirty="0">
                <a:latin typeface="+mn-lt"/>
              </a:rPr>
              <a:t>	Ensure</a:t>
            </a:r>
            <a:r>
              <a:rPr lang="en-GB" noProof="0" dirty="0">
                <a:latin typeface="+mn-lt"/>
              </a:rPr>
              <a:t> a reliable network for the city.</a:t>
            </a:r>
          </a:p>
          <a:p>
            <a:pPr lvl="1"/>
            <a:endParaRPr lang="en-GB" sz="1500" noProof="0" dirty="0">
              <a:effectLst/>
            </a:endParaRPr>
          </a:p>
          <a:p>
            <a:pPr lvl="1"/>
            <a:endParaRPr lang="en-GB" sz="1500" kern="0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31F02C-2E70-40DD-3042-585FFC6A1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755FC8E-FC30-AD4F-98FC-0C4CC9723D0F}" type="slidenum">
              <a:rPr lang="en-GB" noProof="0" smtClean="0"/>
              <a:pPr>
                <a:spcAft>
                  <a:spcPts val="600"/>
                </a:spcAft>
              </a:pPr>
              <a:t>10</a:t>
            </a:fld>
            <a:endParaRPr lang="en-GB" noProof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D52CAE6-5705-5C1D-8725-25D0451DB197}"/>
              </a:ext>
            </a:extLst>
          </p:cNvPr>
          <p:cNvSpPr txBox="1">
            <a:spLocks/>
          </p:cNvSpPr>
          <p:nvPr/>
        </p:nvSpPr>
        <p:spPr>
          <a:xfrm>
            <a:off x="0" y="3241217"/>
            <a:ext cx="5625611" cy="232856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8B3DF"/>
              </a:buClr>
              <a:buFont typeface="Wingdings" pitchFamily="2" charset="2"/>
              <a:buChar char="Ø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8B3DF"/>
              </a:buClr>
              <a:buFont typeface="Wingdings" pitchFamily="2" charset="2"/>
              <a:buChar char="Ø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8B3DF"/>
              </a:buClr>
              <a:buFont typeface="Wingdings" pitchFamily="2" charset="2"/>
              <a:buChar char="Ø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8B3DF"/>
              </a:buClr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8B3DF"/>
              </a:buClr>
              <a:buFont typeface="Wingdings" pitchFamily="2" charset="2"/>
              <a:buChar char="Ø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buFont typeface="Wingdings" panose="05000000000000000000" pitchFamily="2" charset="2"/>
              <a:buChar char="§"/>
            </a:pPr>
            <a:r>
              <a:rPr lang="en-GB" sz="1900" kern="0" dirty="0">
                <a:latin typeface="+mn-lt"/>
              </a:rPr>
              <a:t>Identify systems of high relevance</a:t>
            </a:r>
          </a:p>
          <a:p>
            <a:pPr marL="457200" lvl="1" indent="0" algn="just">
              <a:buNone/>
            </a:pPr>
            <a:r>
              <a:rPr lang="en-GB" sz="1900" dirty="0">
                <a:latin typeface="+mn-lt"/>
              </a:rPr>
              <a:t>	Design back up systems to support 	elements that should not stop if there is a 	power interruption.</a:t>
            </a:r>
          </a:p>
          <a:p>
            <a:pPr marL="457200" lvl="1" indent="0" algn="just">
              <a:buNone/>
            </a:pPr>
            <a:endParaRPr lang="en-GB" sz="1900" dirty="0">
              <a:latin typeface="+mn-lt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1900" noProof="0" dirty="0">
                <a:latin typeface="+mn-lt"/>
              </a:rPr>
              <a:t>Competitive, stable, and predictable cost</a:t>
            </a:r>
            <a:r>
              <a:rPr lang="en-GB" sz="1900" dirty="0">
                <a:latin typeface="+mn-lt"/>
              </a:rPr>
              <a:t> of electricity for running the facility</a:t>
            </a:r>
            <a:r>
              <a:rPr lang="en-GB" sz="1900" noProof="0" dirty="0">
                <a:latin typeface="+mn-lt"/>
              </a:rPr>
              <a:t>. </a:t>
            </a:r>
          </a:p>
          <a:p>
            <a:pPr marL="457200" lvl="1" indent="0" algn="just">
              <a:buNone/>
            </a:pPr>
            <a:endParaRPr lang="en-GB" sz="1800" dirty="0">
              <a:latin typeface="+mn-lt"/>
            </a:endParaRPr>
          </a:p>
          <a:p>
            <a:pPr lvl="1"/>
            <a:endParaRPr lang="en-GB" sz="1500" dirty="0"/>
          </a:p>
          <a:p>
            <a:pPr lvl="1"/>
            <a:endParaRPr lang="en-GB" sz="1500" kern="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42AEC0-460D-A46E-CAFD-8C6FC3FEA001}"/>
              </a:ext>
            </a:extLst>
          </p:cNvPr>
          <p:cNvSpPr txBox="1"/>
          <p:nvPr/>
        </p:nvSpPr>
        <p:spPr>
          <a:xfrm>
            <a:off x="10201861" y="6567715"/>
            <a:ext cx="13068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>
                <a:solidFill>
                  <a:srgbClr val="B0B0B0"/>
                </a:solidFill>
              </a:rPr>
              <a:t>https://ess.eu/contact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25B842ED-0D18-6ED4-21C1-87ABC65CA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057" y="214761"/>
            <a:ext cx="10881908" cy="511252"/>
          </a:xfrm>
        </p:spPr>
        <p:txBody>
          <a:bodyPr/>
          <a:lstStyle/>
          <a:p>
            <a:r>
              <a:rPr lang="en-GB" dirty="0"/>
              <a:t>Benefits</a:t>
            </a:r>
            <a:endParaRPr lang="en-GB" noProof="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CF4BAE-51EA-7049-B158-30B842669D31}"/>
              </a:ext>
            </a:extLst>
          </p:cNvPr>
          <p:cNvSpPr txBox="1"/>
          <p:nvPr/>
        </p:nvSpPr>
        <p:spPr>
          <a:xfrm>
            <a:off x="557057" y="5644619"/>
            <a:ext cx="108819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1" indent="0" algn="ctr">
              <a:buNone/>
            </a:pPr>
            <a:r>
              <a:rPr lang="en-GB" sz="2400" b="1" u="sng" kern="0" dirty="0">
                <a:latin typeface="+mn-lt"/>
              </a:rPr>
              <a:t>Increase relevance of RE systems and ensures the</a:t>
            </a:r>
            <a:r>
              <a:rPr lang="en-GB" sz="2400" b="1" u="sng" dirty="0">
                <a:latin typeface="+mn-lt"/>
              </a:rPr>
              <a:t> stability of </a:t>
            </a:r>
            <a:r>
              <a:rPr lang="en-GB" sz="2400" b="1" u="sng" kern="0" dirty="0">
                <a:latin typeface="+mn-lt"/>
              </a:rPr>
              <a:t>core</a:t>
            </a:r>
            <a:r>
              <a:rPr lang="en-GB" sz="2400" b="1" u="sng" dirty="0">
                <a:latin typeface="+mn-lt"/>
              </a:rPr>
              <a:t> systems.</a:t>
            </a:r>
          </a:p>
        </p:txBody>
      </p:sp>
    </p:spTree>
    <p:extLst>
      <p:ext uri="{BB962C8B-B14F-4D97-AF65-F5344CB8AC3E}">
        <p14:creationId xmlns:p14="http://schemas.microsoft.com/office/powerpoint/2010/main" val="3173726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D01F5-5A86-85AA-6877-E4C87B8DB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11465"/>
            <a:ext cx="10524566" cy="1105837"/>
          </a:xfrm>
        </p:spPr>
        <p:txBody>
          <a:bodyPr/>
          <a:lstStyle/>
          <a:p>
            <a:r>
              <a:rPr lang="en-GB" sz="3200" dirty="0"/>
              <a:t>Greenhouse gas emission intensity </a:t>
            </a:r>
            <a:br>
              <a:rPr lang="en-GB" sz="3200" dirty="0"/>
            </a:br>
            <a:r>
              <a:rPr lang="en-GB" sz="3200" dirty="0"/>
              <a:t>of electricity generation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8E031C-9EAE-8230-AADE-AB0C6263F1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A screenshot of a graph&#10;&#10;AI-generated content may be incorrect.">
            <a:extLst>
              <a:ext uri="{FF2B5EF4-FFF2-40B4-BE49-F238E27FC236}">
                <a16:creationId xmlns:a16="http://schemas.microsoft.com/office/drawing/2014/main" id="{208A7FE0-7F77-2E09-5698-70E402DE8C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6" b="25127"/>
          <a:stretch/>
        </p:blipFill>
        <p:spPr bwMode="auto">
          <a:xfrm>
            <a:off x="2333795" y="1395992"/>
            <a:ext cx="7683867" cy="50968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E3EC8B-2123-88B9-2E38-0D1F169868BB}"/>
              </a:ext>
            </a:extLst>
          </p:cNvPr>
          <p:cNvSpPr txBox="1"/>
          <p:nvPr/>
        </p:nvSpPr>
        <p:spPr>
          <a:xfrm>
            <a:off x="6400800" y="2551837"/>
            <a:ext cx="2512612" cy="23083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Clr>
                <a:srgbClr val="58B3DF"/>
              </a:buClr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Countries in </a:t>
            </a:r>
            <a:r>
              <a:rPr lang="en-GB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FlexRICAN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58B3DF"/>
              </a:buClr>
            </a:pP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Sweden	8</a:t>
            </a: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France 	50</a:t>
            </a: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Hungary	154</a:t>
            </a: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Netherlands	263</a:t>
            </a: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Germany 	329</a:t>
            </a:r>
          </a:p>
          <a:p>
            <a:pPr marL="285750" indent="-285750">
              <a:buClr>
                <a:srgbClr val="58B3DF"/>
              </a:buClr>
              <a:buFont typeface="Wingdings" panose="05000000000000000000" pitchFamily="2" charset="2"/>
              <a:buChar char="ü"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Czechia	440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06E36F-6662-EE06-1BF7-9D5FE0188E86}"/>
              </a:ext>
            </a:extLst>
          </p:cNvPr>
          <p:cNvSpPr txBox="1"/>
          <p:nvPr/>
        </p:nvSpPr>
        <p:spPr>
          <a:xfrm>
            <a:off x="253353" y="6571562"/>
            <a:ext cx="11596977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5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Source</a:t>
            </a:r>
            <a:r>
              <a:rPr lang="en-GB" sz="75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: European Environment Agency </a:t>
            </a:r>
            <a:r>
              <a:rPr lang="en-GB" sz="75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  <a:hlinkClick r:id="rId3"/>
              </a:rPr>
              <a:t>https://www.eea.europa.eu/en/analysis/indicators/greenhouse-gas-emission-intensity-of-1/greenhouse-gas-emission-intensity-of-electricity-generation-country-level?activeTab=570bee2d-1316-48cf-adde-4b640f92119b</a:t>
            </a:r>
            <a:endParaRPr lang="en-GB" sz="750" dirty="0"/>
          </a:p>
        </p:txBody>
      </p:sp>
    </p:spTree>
    <p:extLst>
      <p:ext uri="{BB962C8B-B14F-4D97-AF65-F5344CB8AC3E}">
        <p14:creationId xmlns:p14="http://schemas.microsoft.com/office/powerpoint/2010/main" val="156500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E6772-FA61-2A42-D25A-9992B81B6E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CB26CE8-3FAE-A35C-23AA-E9972189E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Photovoltaic production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B45C10-E2D5-C80C-BD26-477A97962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12</a:t>
            </a:fld>
            <a:endParaRPr lang="en-US" noProof="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46067D1-FD9E-9D07-D459-30F90543FF30}"/>
              </a:ext>
            </a:extLst>
          </p:cNvPr>
          <p:cNvGraphicFramePr>
            <a:graphicFrameLocks noGrp="1"/>
          </p:cNvGraphicFramePr>
          <p:nvPr/>
        </p:nvGraphicFramePr>
        <p:xfrm>
          <a:off x="973141" y="1962512"/>
          <a:ext cx="4073977" cy="91148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753741">
                  <a:extLst>
                    <a:ext uri="{9D8B030D-6E8A-4147-A177-3AD203B41FA5}">
                      <a16:colId xmlns:a16="http://schemas.microsoft.com/office/drawing/2014/main" val="720519292"/>
                    </a:ext>
                  </a:extLst>
                </a:gridCol>
                <a:gridCol w="764264">
                  <a:extLst>
                    <a:ext uri="{9D8B030D-6E8A-4147-A177-3AD203B41FA5}">
                      <a16:colId xmlns:a16="http://schemas.microsoft.com/office/drawing/2014/main" val="4194495728"/>
                    </a:ext>
                  </a:extLst>
                </a:gridCol>
                <a:gridCol w="831982">
                  <a:extLst>
                    <a:ext uri="{9D8B030D-6E8A-4147-A177-3AD203B41FA5}">
                      <a16:colId xmlns:a16="http://schemas.microsoft.com/office/drawing/2014/main" val="4104774496"/>
                    </a:ext>
                  </a:extLst>
                </a:gridCol>
                <a:gridCol w="943461">
                  <a:extLst>
                    <a:ext uri="{9D8B030D-6E8A-4147-A177-3AD203B41FA5}">
                      <a16:colId xmlns:a16="http://schemas.microsoft.com/office/drawing/2014/main" val="1067731161"/>
                    </a:ext>
                  </a:extLst>
                </a:gridCol>
                <a:gridCol w="780529">
                  <a:extLst>
                    <a:ext uri="{9D8B030D-6E8A-4147-A177-3AD203B41FA5}">
                      <a16:colId xmlns:a16="http://schemas.microsoft.com/office/drawing/2014/main" val="3236972766"/>
                    </a:ext>
                  </a:extLst>
                </a:gridCol>
              </a:tblGrid>
              <a:tr h="227872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Section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Modules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noProof="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kWp</a:t>
                      </a:r>
                      <a:endParaRPr lang="en-US" sz="10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Wp/panel  </a:t>
                      </a: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GWh/year</a:t>
                      </a:r>
                      <a:r>
                        <a:rPr lang="en-US" sz="100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*</a:t>
                      </a:r>
                      <a:endParaRPr lang="en-US" sz="1000" b="1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2593492"/>
                  </a:ext>
                </a:extLst>
              </a:tr>
              <a:tr h="22787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Buildings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4 600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2 070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545688"/>
                  </a:ext>
                </a:extLst>
              </a:tr>
              <a:tr h="22787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Tunnel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12 300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5 535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006206"/>
                  </a:ext>
                </a:extLst>
              </a:tr>
              <a:tr h="22787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1000" u="none" strike="noStrike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16 900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7 605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450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u="none" strike="noStrike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7.60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832771"/>
                  </a:ext>
                </a:extLst>
              </a:tr>
            </a:tbl>
          </a:graphicData>
        </a:graphic>
      </p:graphicFrame>
      <p:sp>
        <p:nvSpPr>
          <p:cNvPr id="12" name="Platshållare för innehåll 5">
            <a:extLst>
              <a:ext uri="{FF2B5EF4-FFF2-40B4-BE49-F238E27FC236}">
                <a16:creationId xmlns:a16="http://schemas.microsoft.com/office/drawing/2014/main" id="{E7BA3AA8-DEEA-3922-8906-2B09019F3FEC}"/>
              </a:ext>
            </a:extLst>
          </p:cNvPr>
          <p:cNvSpPr txBox="1">
            <a:spLocks/>
          </p:cNvSpPr>
          <p:nvPr/>
        </p:nvSpPr>
        <p:spPr>
          <a:xfrm>
            <a:off x="973141" y="3552315"/>
            <a:ext cx="4263675" cy="1156523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This is equivalent to ≈ 10% of the estimated energy consumption at ESS in 2025.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Translates into ≈270 t CO2 (35 gCO2e/kWh).</a:t>
            </a:r>
            <a:endParaRPr lang="en-US" sz="12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Platshållare för innehåll 5">
            <a:extLst>
              <a:ext uri="{FF2B5EF4-FFF2-40B4-BE49-F238E27FC236}">
                <a16:creationId xmlns:a16="http://schemas.microsoft.com/office/drawing/2014/main" id="{9878BF7E-0076-6414-E9C8-3ECF4AC284CD}"/>
              </a:ext>
            </a:extLst>
          </p:cNvPr>
          <p:cNvSpPr txBox="1">
            <a:spLocks/>
          </p:cNvSpPr>
          <p:nvPr/>
        </p:nvSpPr>
        <p:spPr>
          <a:xfrm>
            <a:off x="387195" y="5917480"/>
            <a:ext cx="3914763" cy="217908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0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*For an average of 1000 sun peak hours in the south of Sweden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93B2E55-2375-473B-DA2E-4078A30EA9C4}"/>
              </a:ext>
            </a:extLst>
          </p:cNvPr>
          <p:cNvGrpSpPr/>
          <p:nvPr/>
        </p:nvGrpSpPr>
        <p:grpSpPr>
          <a:xfrm>
            <a:off x="5236816" y="1536668"/>
            <a:ext cx="6165668" cy="4820394"/>
            <a:chOff x="6176076" y="1597984"/>
            <a:chExt cx="5681844" cy="4108633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1A3D01A-FC15-1D60-D669-985C21DF4ECB}"/>
                </a:ext>
              </a:extLst>
            </p:cNvPr>
            <p:cNvGrpSpPr/>
            <p:nvPr/>
          </p:nvGrpSpPr>
          <p:grpSpPr>
            <a:xfrm>
              <a:off x="6176076" y="1597984"/>
              <a:ext cx="5681844" cy="4108633"/>
              <a:chOff x="6176076" y="1597984"/>
              <a:chExt cx="5681844" cy="410863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C289328-563E-74EA-5F8E-250EF69266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76076" y="1597984"/>
                <a:ext cx="5681844" cy="4108633"/>
              </a:xfrm>
              <a:prstGeom prst="rect">
                <a:avLst/>
              </a:prstGeom>
            </p:spPr>
          </p:pic>
          <p:sp>
            <p:nvSpPr>
              <p:cNvPr id="18" name="Rectangle: Rounded Corners 17">
                <a:extLst>
                  <a:ext uri="{FF2B5EF4-FFF2-40B4-BE49-F238E27FC236}">
                    <a16:creationId xmlns:a16="http://schemas.microsoft.com/office/drawing/2014/main" id="{96E9BCE4-4A1B-876C-AB34-63362CE83769}"/>
                  </a:ext>
                </a:extLst>
              </p:cNvPr>
              <p:cNvSpPr/>
              <p:nvPr/>
            </p:nvSpPr>
            <p:spPr>
              <a:xfrm>
                <a:off x="6243350" y="2899682"/>
                <a:ext cx="2102286" cy="2758200"/>
              </a:xfrm>
              <a:prstGeom prst="roundRect">
                <a:avLst/>
              </a:pr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3371303-B626-1DD5-F73B-7D26BC1EB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b="2286"/>
              <a:stretch/>
            </p:blipFill>
            <p:spPr>
              <a:xfrm>
                <a:off x="8414654" y="1865358"/>
                <a:ext cx="3322779" cy="2174079"/>
              </a:xfrm>
              <a:prstGeom prst="rect">
                <a:avLst/>
              </a:prstGeom>
            </p:spPr>
          </p:pic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5D490595-2174-8E7D-4AEF-2CAB63A8FDD5}"/>
                  </a:ext>
                </a:extLst>
              </p:cNvPr>
              <p:cNvSpPr/>
              <p:nvPr/>
            </p:nvSpPr>
            <p:spPr>
              <a:xfrm>
                <a:off x="8429727" y="1850609"/>
                <a:ext cx="3363658" cy="230410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0F2E72D-24E6-EFD9-175E-B8680663B27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81235" y="4165035"/>
              <a:ext cx="3212150" cy="1534208"/>
            </a:xfrm>
            <a:prstGeom prst="rect">
              <a:avLst/>
            </a:prstGeom>
          </p:spPr>
        </p:pic>
      </p:grpSp>
      <p:sp>
        <p:nvSpPr>
          <p:cNvPr id="21" name="Title 3">
            <a:extLst>
              <a:ext uri="{FF2B5EF4-FFF2-40B4-BE49-F238E27FC236}">
                <a16:creationId xmlns:a16="http://schemas.microsoft.com/office/drawing/2014/main" id="{FCB07401-3F84-07CA-9DA3-8BFBB546366D}"/>
              </a:ext>
            </a:extLst>
          </p:cNvPr>
          <p:cNvSpPr txBox="1">
            <a:spLocks/>
          </p:cNvSpPr>
          <p:nvPr/>
        </p:nvSpPr>
        <p:spPr>
          <a:xfrm>
            <a:off x="1487740" y="1367729"/>
            <a:ext cx="7910646" cy="51125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58B3D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800" noProof="0" dirty="0"/>
              <a:t>Rough numbers</a:t>
            </a:r>
          </a:p>
        </p:txBody>
      </p:sp>
    </p:spTree>
    <p:extLst>
      <p:ext uri="{BB962C8B-B14F-4D97-AF65-F5344CB8AC3E}">
        <p14:creationId xmlns:p14="http://schemas.microsoft.com/office/powerpoint/2010/main" val="2495543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A1DF2-173F-1446-DD32-CBB551773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65760"/>
            <a:ext cx="10515600" cy="1001864"/>
          </a:xfrm>
        </p:spPr>
        <p:txBody>
          <a:bodyPr anchor="ctr">
            <a:normAutofit/>
          </a:bodyPr>
          <a:lstStyle/>
          <a:p>
            <a:r>
              <a:rPr lang="en-US" dirty="0"/>
              <a:t>Wind powering of facilities</a:t>
            </a:r>
            <a:endParaRPr lang="en-SE" dirty="0"/>
          </a:p>
        </p:txBody>
      </p:sp>
      <p:pic>
        <p:nvPicPr>
          <p:cNvPr id="4098" name="Picture 2" descr="13,800+ Wind Blowing Dog Stock Photos, Pictures &amp; Royalty-Free Images -  iStock">
            <a:extLst>
              <a:ext uri="{FF2B5EF4-FFF2-40B4-BE49-F238E27FC236}">
                <a16:creationId xmlns:a16="http://schemas.microsoft.com/office/drawing/2014/main" id="{E6305335-AC50-C390-6D55-9C980DAF23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074" b="95662" l="11438" r="90850">
                        <a14:foregroundMark x1="81863" y1="31887" x2="92647" y2="50325"/>
                        <a14:foregroundMark x1="92647" y1="50325" x2="94118" y2="69631"/>
                        <a14:foregroundMark x1="94118" y1="69631" x2="90033" y2="91757"/>
                        <a14:foregroundMark x1="90033" y1="91757" x2="73693" y2="94143"/>
                        <a14:foregroundMark x1="73693" y1="94143" x2="60948" y2="81562"/>
                        <a14:foregroundMark x1="60948" y1="81562" x2="64052" y2="43601"/>
                        <a14:foregroundMark x1="64052" y1="43601" x2="72386" y2="34707"/>
                        <a14:foregroundMark x1="72386" y1="34707" x2="82516" y2="30803"/>
                        <a14:foregroundMark x1="82516" y1="30803" x2="83824" y2="33839"/>
                        <a14:foregroundMark x1="74346" y1="61171" x2="74346" y2="61171"/>
                        <a14:foregroundMark x1="80229" y1="72885" x2="80229" y2="72885"/>
                        <a14:foregroundMark x1="80229" y1="72885" x2="80229" y2="72885"/>
                        <a14:foregroundMark x1="78105" y1="66161" x2="78105" y2="66161"/>
                        <a14:foregroundMark x1="78105" y1="66161" x2="78105" y2="66161"/>
                        <a14:foregroundMark x1="78105" y1="66161" x2="78105" y2="66161"/>
                        <a14:foregroundMark x1="75163" y1="64642" x2="72222" y2="50759"/>
                        <a14:foregroundMark x1="72222" y1="50759" x2="84314" y2="62907"/>
                        <a14:foregroundMark x1="84314" y1="62907" x2="82190" y2="65076"/>
                        <a14:foregroundMark x1="72549" y1="76356" x2="67157" y2="64208"/>
                        <a14:foregroundMark x1="67157" y1="64208" x2="68464" y2="77874"/>
                        <a14:foregroundMark x1="78595" y1="38178" x2="74837" y2="56182"/>
                        <a14:foregroundMark x1="74837" y1="56182" x2="72549" y2="38612"/>
                        <a14:foregroundMark x1="72549" y1="38612" x2="84477" y2="41866"/>
                        <a14:foregroundMark x1="77124" y1="74187" x2="87745" y2="72668"/>
                        <a14:foregroundMark x1="87745" y1="72668" x2="88072" y2="90022"/>
                        <a14:foregroundMark x1="88072" y1="90022" x2="76471" y2="79826"/>
                        <a14:foregroundMark x1="76471" y1="79826" x2="76307" y2="73970"/>
                        <a14:foregroundMark x1="45588" y1="66811" x2="50000" y2="41649"/>
                        <a14:foregroundMark x1="50000" y1="41649" x2="47222" y2="20390"/>
                        <a14:foregroundMark x1="47222" y1="20390" x2="38235" y2="9544"/>
                        <a14:foregroundMark x1="38235" y1="9544" x2="14379" y2="2603"/>
                        <a14:foregroundMark x1="14379" y1="2603" x2="8824" y2="16269"/>
                        <a14:foregroundMark x1="8824" y1="16269" x2="11438" y2="52711"/>
                        <a14:foregroundMark x1="11438" y1="52711" x2="41830" y2="68764"/>
                        <a14:foregroundMark x1="41830" y1="68764" x2="42647" y2="68330"/>
                        <a14:foregroundMark x1="11601" y1="5423" x2="26634" y2="7592"/>
                        <a14:foregroundMark x1="26634" y1="7592" x2="14869" y2="17570"/>
                        <a14:foregroundMark x1="14869" y1="17570" x2="12255" y2="6074"/>
                        <a14:foregroundMark x1="31209" y1="90456" x2="43791" y2="90672"/>
                        <a14:foregroundMark x1="43791" y1="90672" x2="33660" y2="97180"/>
                        <a14:foregroundMark x1="33660" y1="97180" x2="19771" y2="95662"/>
                        <a14:foregroundMark x1="19771" y1="95662" x2="33007" y2="88937"/>
                        <a14:foregroundMark x1="33007" y1="88937" x2="34150" y2="889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72"/>
          <a:stretch/>
        </p:blipFill>
        <p:spPr bwMode="auto">
          <a:xfrm flipH="1">
            <a:off x="7071507" y="1714486"/>
            <a:ext cx="4143453" cy="3429027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57B78A8-126C-317D-5B2B-724AFC053D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755FC8E-FC30-AD4F-98FC-0C4CC9723D0F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5592BD-3222-1F61-FA92-B14CCB8553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6370" y="1294643"/>
            <a:ext cx="5812139" cy="47934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691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125B70-9DD8-300F-8AF8-B8EDCD409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906EB3-6A5C-3171-E6A8-1982EA211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183" y="425324"/>
            <a:ext cx="10979276" cy="511252"/>
          </a:xfrm>
        </p:spPr>
        <p:txBody>
          <a:bodyPr/>
          <a:lstStyle/>
          <a:p>
            <a:r>
              <a:rPr lang="en-US" noProof="0" dirty="0"/>
              <a:t>Wind powering of facilities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C7F9B9-6ECF-1EA2-52AB-6A5918DB1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8126" y="1361694"/>
            <a:ext cx="9275335" cy="4050119"/>
          </a:xfrm>
        </p:spPr>
        <p:txBody>
          <a:bodyPr/>
          <a:lstStyle/>
          <a:p>
            <a:pPr marL="0" indent="0">
              <a:buNone/>
            </a:pPr>
            <a:r>
              <a:rPr lang="en-US" sz="2000" noProof="0" dirty="0"/>
              <a:t>Performance of different wind turbines available for Lund’s weather conditions.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827AC13-FACB-5163-6FA9-C76EA5C45B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36167" y="6214579"/>
            <a:ext cx="683339" cy="365125"/>
          </a:xfrm>
        </p:spPr>
        <p:txBody>
          <a:bodyPr/>
          <a:lstStyle/>
          <a:p>
            <a:fld id="{2755FC8E-FC30-AD4F-98FC-0C4CC9723D0F}" type="slidenum">
              <a:rPr lang="en-US" noProof="0" smtClean="0"/>
              <a:pPr/>
              <a:t>14</a:t>
            </a:fld>
            <a:endParaRPr lang="en-US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2FEEFF-0005-E59C-AFB9-085B8094BBB1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5063" y="1929547"/>
            <a:ext cx="6920215" cy="3218947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7" name="Platshållare för innehåll 5">
            <a:extLst>
              <a:ext uri="{FF2B5EF4-FFF2-40B4-BE49-F238E27FC236}">
                <a16:creationId xmlns:a16="http://schemas.microsoft.com/office/drawing/2014/main" id="{76BC45D5-5250-C88F-6C37-33D4872B03A6}"/>
              </a:ext>
            </a:extLst>
          </p:cNvPr>
          <p:cNvSpPr txBox="1">
            <a:spLocks/>
          </p:cNvSpPr>
          <p:nvPr/>
        </p:nvSpPr>
        <p:spPr>
          <a:xfrm>
            <a:off x="1293401" y="5196494"/>
            <a:ext cx="4263675" cy="592966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Average windspeed in 2024 was ≈ 4.2 m/s  @ 10 m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Average windspeed in 2024 was ≈ 7 m/s  @ 150 m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20 GWh translates into ≈700 t CO2 (35 gCO2e/kWh).</a:t>
            </a:r>
            <a:endParaRPr lang="en-US" sz="12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795337-DA7B-5E6C-E6CD-9440FF3F74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8746"/>
          <a:stretch/>
        </p:blipFill>
        <p:spPr bwMode="auto">
          <a:xfrm>
            <a:off x="7729417" y="1929547"/>
            <a:ext cx="3389630" cy="329946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3696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5D5B6-8C07-45D0-DF2C-6BD6689CA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AF48FA4-15CF-1C60-F5C6-EF84C2B0F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Waste heat recovery</a:t>
            </a:r>
            <a:br>
              <a:rPr lang="en-US" noProof="0" dirty="0"/>
            </a:br>
            <a:r>
              <a:rPr lang="en-US" sz="2000" noProof="0" dirty="0"/>
              <a:t>High temperature klystron concept</a:t>
            </a:r>
            <a:endParaRPr lang="en-US" noProof="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6BE4E0-191D-2FC5-151E-4CD389D07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740" y="1920217"/>
            <a:ext cx="9275335" cy="4050119"/>
          </a:xfrm>
        </p:spPr>
        <p:txBody>
          <a:bodyPr/>
          <a:lstStyle/>
          <a:p>
            <a:r>
              <a:rPr lang="en-US" sz="1600" noProof="0" dirty="0"/>
              <a:t>The collector is cooled down through circulation of water.</a:t>
            </a:r>
          </a:p>
          <a:p>
            <a:r>
              <a:rPr lang="en-US" sz="1600" noProof="0" dirty="0"/>
              <a:t>The idea is to increase the temperature of the water exiting the collector (produce higher-grade waste heat).</a:t>
            </a:r>
          </a:p>
          <a:p>
            <a:r>
              <a:rPr lang="en-US" sz="1600" noProof="0" dirty="0"/>
              <a:t>Two approaches are taken: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noProof="0" dirty="0"/>
              <a:t>P&amp;ID modifications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noProof="0" dirty="0"/>
              <a:t>Computational Fluid Dynamics (CFD) simulation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1600" noProof="0" dirty="0"/>
          </a:p>
          <a:p>
            <a:pPr>
              <a:buFont typeface="Wingdings" panose="05000000000000000000" pitchFamily="2" charset="2"/>
              <a:buChar char="§"/>
            </a:pPr>
            <a:endParaRPr lang="en-US" sz="1600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E752E66-5296-284B-7F52-1EB960D64B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15</a:t>
            </a:fld>
            <a:endParaRPr lang="en-US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B935E9-A7B2-433F-BEE9-F75AABDEE27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0730" y="3202612"/>
            <a:ext cx="3992345" cy="254804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B416D22-9EFB-B8A9-7C0A-D259405D6686}"/>
              </a:ext>
            </a:extLst>
          </p:cNvPr>
          <p:cNvSpPr/>
          <p:nvPr/>
        </p:nvSpPr>
        <p:spPr>
          <a:xfrm>
            <a:off x="9271283" y="3752337"/>
            <a:ext cx="1491792" cy="13881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09166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4CF460-F021-1FF9-97DA-F3A3368C6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3894EB-298A-9E07-61A9-BF34ED1D6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Waste heat recovery</a:t>
            </a:r>
            <a:br>
              <a:rPr lang="en-US" noProof="0" dirty="0"/>
            </a:br>
            <a:r>
              <a:rPr lang="en-US" sz="2000" noProof="0" dirty="0"/>
              <a:t>Intermittency issue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66F9AB3-227C-3A48-C936-CC02EA5AA2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5003" y="1419285"/>
            <a:ext cx="9781151" cy="4050119"/>
          </a:xfrm>
        </p:spPr>
        <p:txBody>
          <a:bodyPr/>
          <a:lstStyle/>
          <a:p>
            <a:r>
              <a:rPr lang="en-US" sz="16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Intermittency issue mainly in the summer i.e., what to do with our excess waste heat when district heating does not need it?!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noProof="0" dirty="0"/>
              <a:t>Based on 5-year data, we have 109 days/year with average temperature &gt; 15 ºC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noProof="0" dirty="0"/>
              <a:t>On these days, the district heating cannot take all our waste heat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noProof="0" dirty="0"/>
              <a:t>With the assumption that the district heating can take only 10% of our waste heat on these days, we have an excess waste heat of about 50 GWh/year (5 MW beam power operation)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400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Potential solutions?</a:t>
            </a:r>
          </a:p>
          <a:p>
            <a:pPr marL="228600" lvl="1">
              <a:spcBef>
                <a:spcPts val="10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400" noProof="0" dirty="0"/>
          </a:p>
          <a:p>
            <a:pPr marL="0" indent="0">
              <a:buNone/>
            </a:pPr>
            <a:endParaRPr lang="en-US" sz="1600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5D4D8F-BB35-AEFE-E1D4-3E4A47A631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C14AF3-56FE-C59B-7E9D-3F6FAA198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0326" y="3609514"/>
            <a:ext cx="5619813" cy="274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77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0D48F-F772-BE79-1F18-DFB56DA0A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AA77-733D-3628-4DA7-4461A4D70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5278" y="397002"/>
            <a:ext cx="10950736" cy="511252"/>
          </a:xfrm>
        </p:spPr>
        <p:txBody>
          <a:bodyPr/>
          <a:lstStyle/>
          <a:p>
            <a:r>
              <a:rPr lang="en-US" noProof="0" dirty="0"/>
              <a:t>About </a:t>
            </a:r>
            <a:r>
              <a:rPr lang="en-US" noProof="0" dirty="0" err="1"/>
              <a:t>FlexRICAN</a:t>
            </a:r>
            <a:endParaRPr lang="en-US" noProof="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2AC0E2-D81A-52FF-FF16-6F32D2B188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7792" y="1403940"/>
            <a:ext cx="9363140" cy="4050119"/>
          </a:xfrm>
        </p:spPr>
        <p:txBody>
          <a:bodyPr/>
          <a:lstStyle/>
          <a:p>
            <a:pPr marL="0" indent="0" algn="just">
              <a:buNone/>
            </a:pPr>
            <a:r>
              <a:rPr lang="en-US" sz="1800" noProof="0" dirty="0"/>
              <a:t>The </a:t>
            </a:r>
            <a:r>
              <a:rPr lang="en-US" sz="1800" noProof="0" dirty="0" err="1"/>
              <a:t>FlexRICAN</a:t>
            </a:r>
            <a:r>
              <a:rPr lang="en-US" sz="1800" noProof="0" dirty="0"/>
              <a:t> (</a:t>
            </a:r>
            <a:r>
              <a:rPr lang="en-US" sz="1800" b="1" noProof="0" dirty="0"/>
              <a:t>Flex</a:t>
            </a:r>
            <a:r>
              <a:rPr lang="en-US" sz="1800" noProof="0" dirty="0"/>
              <a:t>ibility in </a:t>
            </a:r>
            <a:r>
              <a:rPr lang="en-US" sz="1800" b="1" noProof="0" dirty="0"/>
              <a:t>RI</a:t>
            </a:r>
            <a:r>
              <a:rPr lang="en-US" sz="1800" noProof="0" dirty="0"/>
              <a:t>s for global </a:t>
            </a:r>
            <a:r>
              <a:rPr lang="en-US" sz="1800" b="1" noProof="0" dirty="0" err="1"/>
              <a:t>CA</a:t>
            </a:r>
            <a:r>
              <a:rPr lang="en-US" sz="1800" noProof="0" dirty="0" err="1"/>
              <a:t>rbon</a:t>
            </a:r>
            <a:r>
              <a:rPr lang="en-US" sz="1800" noProof="0" dirty="0"/>
              <a:t> </a:t>
            </a:r>
            <a:r>
              <a:rPr lang="en-US" sz="1800" b="1" noProof="0" dirty="0"/>
              <a:t>N</a:t>
            </a:r>
            <a:r>
              <a:rPr lang="en-US" sz="1800" noProof="0" dirty="0"/>
              <a:t>eutrality) project aims to revolutionize energy usage within European research infrastructure (RIs), uniting three prominent institutions: European Spallation Source ERIC (ESS), Extreme Light Infrastructure ERIC (ELI), and European Magnetic Field Laboratory (EMFL).</a:t>
            </a:r>
          </a:p>
          <a:p>
            <a:pPr marL="0" indent="0" algn="just">
              <a:buNone/>
            </a:pPr>
            <a:r>
              <a:rPr lang="en-US" sz="1800" noProof="0" dirty="0"/>
              <a:t>Through collaborative efforts, </a:t>
            </a:r>
            <a:r>
              <a:rPr lang="en-US" sz="1800" noProof="0" dirty="0" err="1"/>
              <a:t>FlexRICAN</a:t>
            </a:r>
            <a:r>
              <a:rPr lang="en-US" sz="1800" noProof="0" dirty="0"/>
              <a:t> endeavors to </a:t>
            </a:r>
            <a:r>
              <a:rPr lang="en-US" sz="1800" b="1" u="sng" noProof="0" dirty="0"/>
              <a:t>optimize energy projects</a:t>
            </a:r>
            <a:r>
              <a:rPr lang="en-US" sz="1800" noProof="0" dirty="0"/>
              <a:t>, </a:t>
            </a:r>
            <a:r>
              <a:rPr lang="en-US" sz="1800" b="1" u="sng" noProof="0" dirty="0"/>
              <a:t>enhance resource efficiency</a:t>
            </a:r>
            <a:r>
              <a:rPr lang="en-US" sz="1800" noProof="0" dirty="0"/>
              <a:t>, and </a:t>
            </a:r>
            <a:r>
              <a:rPr lang="en-US" sz="1800" b="1" u="sng" noProof="0" dirty="0"/>
              <a:t>reduce environmental impacts</a:t>
            </a:r>
            <a:r>
              <a:rPr lang="en-US" sz="1800" noProof="0" dirty="0"/>
              <a:t> across RIs through the collective efforts of beneficiaries.</a:t>
            </a:r>
          </a:p>
          <a:p>
            <a:pPr marL="0" indent="0" algn="just">
              <a:buNone/>
            </a:pPr>
            <a:r>
              <a:rPr lang="en-US" sz="1800" noProof="0" dirty="0"/>
              <a:t>Funding for </a:t>
            </a:r>
            <a:r>
              <a:rPr lang="en-US" sz="1800" noProof="0" dirty="0" err="1"/>
              <a:t>FlexRICAN</a:t>
            </a:r>
            <a:r>
              <a:rPr lang="en-US" sz="1800" noProof="0" dirty="0"/>
              <a:t> is provided by the European Commission’s Horizon Europe program, underscoring its commitment to advancing sustainable energy solutions.</a:t>
            </a: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066B9-D9AA-C6D7-8169-CC07C18B2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2</a:t>
            </a:fld>
            <a:endParaRPr lang="en-US" noProof="0" dirty="0"/>
          </a:p>
        </p:txBody>
      </p:sp>
      <p:pic>
        <p:nvPicPr>
          <p:cNvPr id="6" name="Picture 5" descr="A logo with blue letters and text&#10;&#10;AI-generated content may be incorrect.">
            <a:extLst>
              <a:ext uri="{FF2B5EF4-FFF2-40B4-BE49-F238E27FC236}">
                <a16:creationId xmlns:a16="http://schemas.microsoft.com/office/drawing/2014/main" id="{62DF33F4-7FCA-B9FD-50A2-AC4046C6D23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9479" y="4234198"/>
            <a:ext cx="1790580" cy="959179"/>
          </a:xfrm>
          <a:prstGeom prst="rect">
            <a:avLst/>
          </a:prstGeom>
        </p:spPr>
      </p:pic>
      <p:pic>
        <p:nvPicPr>
          <p:cNvPr id="8" name="Picture 7" descr="A close-up of a logo&#10;&#10;AI-generated content may be incorrect.">
            <a:extLst>
              <a:ext uri="{FF2B5EF4-FFF2-40B4-BE49-F238E27FC236}">
                <a16:creationId xmlns:a16="http://schemas.microsoft.com/office/drawing/2014/main" id="{AE43B69D-C34D-4D2F-0B26-448E2458EF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834" y="4312119"/>
            <a:ext cx="1859528" cy="881258"/>
          </a:xfrm>
          <a:prstGeom prst="rect">
            <a:avLst/>
          </a:prstGeom>
        </p:spPr>
      </p:pic>
      <p:pic>
        <p:nvPicPr>
          <p:cNvPr id="10" name="Picture 9" descr="A blue circle with white text&#10;&#10;AI-generated content may be incorrect.">
            <a:extLst>
              <a:ext uri="{FF2B5EF4-FFF2-40B4-BE49-F238E27FC236}">
                <a16:creationId xmlns:a16="http://schemas.microsoft.com/office/drawing/2014/main" id="{81FB47CB-45E6-D2ED-9138-698CC697C5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493" y="4312117"/>
            <a:ext cx="881259" cy="881259"/>
          </a:xfrm>
          <a:prstGeom prst="rect">
            <a:avLst/>
          </a:prstGeom>
        </p:spPr>
      </p:pic>
      <p:pic>
        <p:nvPicPr>
          <p:cNvPr id="12" name="Picture 11" descr="A blue and white logo&#10;&#10;AI-generated content may be incorrect.">
            <a:extLst>
              <a:ext uri="{FF2B5EF4-FFF2-40B4-BE49-F238E27FC236}">
                <a16:creationId xmlns:a16="http://schemas.microsoft.com/office/drawing/2014/main" id="{93809480-E4CC-B556-4A58-ABA2420661F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2197" y="4312117"/>
            <a:ext cx="1782011" cy="881260"/>
          </a:xfrm>
          <a:prstGeom prst="rect">
            <a:avLst/>
          </a:prstGeom>
        </p:spPr>
      </p:pic>
      <p:pic>
        <p:nvPicPr>
          <p:cNvPr id="14" name="Picture 13" descr="A logo with blue letters and arrows&#10;&#10;AI-generated content may be incorrect.">
            <a:extLst>
              <a:ext uri="{FF2B5EF4-FFF2-40B4-BE49-F238E27FC236}">
                <a16:creationId xmlns:a16="http://schemas.microsoft.com/office/drawing/2014/main" id="{ED09AE36-7F8F-87D8-5A52-6594D93A9D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4578" y="5429804"/>
            <a:ext cx="2283136" cy="619301"/>
          </a:xfrm>
          <a:prstGeom prst="rect">
            <a:avLst/>
          </a:prstGeom>
        </p:spPr>
      </p:pic>
      <p:pic>
        <p:nvPicPr>
          <p:cNvPr id="16" name="Picture 15" descr="A black background with red text&#10;&#10;AI-generated content may be incorrect.">
            <a:extLst>
              <a:ext uri="{FF2B5EF4-FFF2-40B4-BE49-F238E27FC236}">
                <a16:creationId xmlns:a16="http://schemas.microsoft.com/office/drawing/2014/main" id="{1B50921D-A1D3-491D-4E70-3A403E0E8AE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39" t="29141" r="10029" b="31691"/>
          <a:stretch/>
        </p:blipFill>
        <p:spPr>
          <a:xfrm>
            <a:off x="4327952" y="5429803"/>
            <a:ext cx="2319427" cy="542627"/>
          </a:xfrm>
          <a:prstGeom prst="rect">
            <a:avLst/>
          </a:prstGeom>
        </p:spPr>
      </p:pic>
      <p:pic>
        <p:nvPicPr>
          <p:cNvPr id="18" name="Picture 17" descr="A blue lines in a shape of a heart&#10;&#10;AI-generated content may be incorrect.">
            <a:extLst>
              <a:ext uri="{FF2B5EF4-FFF2-40B4-BE49-F238E27FC236}">
                <a16:creationId xmlns:a16="http://schemas.microsoft.com/office/drawing/2014/main" id="{E173AE28-5338-429D-AF15-DCB4A879A06A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4975" y="5429804"/>
            <a:ext cx="1900972" cy="619301"/>
          </a:xfrm>
          <a:prstGeom prst="rect">
            <a:avLst/>
          </a:prstGeom>
        </p:spPr>
      </p:pic>
      <p:pic>
        <p:nvPicPr>
          <p:cNvPr id="20" name="Picture 19" descr="A black and orange logo&#10;&#10;AI-generated content may be incorrect.">
            <a:extLst>
              <a:ext uri="{FF2B5EF4-FFF2-40B4-BE49-F238E27FC236}">
                <a16:creationId xmlns:a16="http://schemas.microsoft.com/office/drawing/2014/main" id="{67C4127F-0616-01BF-A6EF-C595848F6E4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358" b="89017" l="7216" r="93471">
                        <a14:foregroundMark x1="7560" y1="6936" x2="7560" y2="6936"/>
                        <a14:foregroundMark x1="20962" y1="13873" x2="20962" y2="13873"/>
                        <a14:foregroundMark x1="43986" y1="71676" x2="43986" y2="71676"/>
                        <a14:foregroundMark x1="47766" y1="71676" x2="47766" y2="71676"/>
                        <a14:foregroundMark x1="47766" y1="71676" x2="47766" y2="71676"/>
                        <a14:foregroundMark x1="70790" y1="27168" x2="70790" y2="27168"/>
                        <a14:foregroundMark x1="70790" y1="27168" x2="70790" y2="27168"/>
                        <a14:foregroundMark x1="61512" y1="56069" x2="61512" y2="56069"/>
                        <a14:foregroundMark x1="55670" y1="51445" x2="55670" y2="51445"/>
                        <a14:foregroundMark x1="82818" y1="43931" x2="82818" y2="43931"/>
                        <a14:foregroundMark x1="89691" y1="44509" x2="89691" y2="44509"/>
                        <a14:foregroundMark x1="32990" y1="15607" x2="32990" y2="15607"/>
                        <a14:foregroundMark x1="36082" y1="16185" x2="36082" y2="16185"/>
                        <a14:foregroundMark x1="47766" y1="12139" x2="47766" y2="12139"/>
                        <a14:foregroundMark x1="57045" y1="20809" x2="57045" y2="20809"/>
                        <a14:foregroundMark x1="93471" y1="65896" x2="93471" y2="6589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040694" y="5379112"/>
            <a:ext cx="1482351" cy="881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487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CCB888-BFFD-FFA9-D9E1-4059F2745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79329-E50C-5B00-A9D8-8D139B700C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80C5350-CE9A-BC66-210A-6DEEC5C81F2E}"/>
              </a:ext>
            </a:extLst>
          </p:cNvPr>
          <p:cNvSpPr/>
          <p:nvPr/>
        </p:nvSpPr>
        <p:spPr>
          <a:xfrm>
            <a:off x="3378213" y="1715589"/>
            <a:ext cx="5713536" cy="600891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WP1 &amp; WP2 Project management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8492ED5-2B2B-4A36-D24E-10B3AEB85C5E}"/>
              </a:ext>
            </a:extLst>
          </p:cNvPr>
          <p:cNvSpPr/>
          <p:nvPr/>
        </p:nvSpPr>
        <p:spPr>
          <a:xfrm>
            <a:off x="1487740" y="2705925"/>
            <a:ext cx="2861478" cy="6008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WP3 Renewable energy production at RIs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9E642C6-DC00-8B9F-0C0B-922ACFB43139}"/>
              </a:ext>
            </a:extLst>
          </p:cNvPr>
          <p:cNvSpPr/>
          <p:nvPr/>
        </p:nvSpPr>
        <p:spPr>
          <a:xfrm>
            <a:off x="4665261" y="2705925"/>
            <a:ext cx="2861478" cy="6008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 Efficient use of battery arrays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37CEAA8-C898-5F85-6066-07B9E071ED87}"/>
              </a:ext>
            </a:extLst>
          </p:cNvPr>
          <p:cNvSpPr/>
          <p:nvPr/>
        </p:nvSpPr>
        <p:spPr>
          <a:xfrm>
            <a:off x="7842782" y="2705925"/>
            <a:ext cx="2861478" cy="60089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WP5 Waste heat recovery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AAC88AA-063B-995B-F725-4EEECD386154}"/>
              </a:ext>
            </a:extLst>
          </p:cNvPr>
          <p:cNvSpPr/>
          <p:nvPr/>
        </p:nvSpPr>
        <p:spPr>
          <a:xfrm>
            <a:off x="4194641" y="3644830"/>
            <a:ext cx="3837552" cy="600891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WP6 RI Energy </a:t>
            </a:r>
            <a:r>
              <a:rPr lang="en-US" sz="16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</a:t>
            </a:r>
            <a:endParaRPr lang="en-US" sz="1600" noProof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C8B9CF5-CDA0-00D4-AEBA-DB6F0FF135F5}"/>
              </a:ext>
            </a:extLst>
          </p:cNvPr>
          <p:cNvSpPr/>
          <p:nvPr/>
        </p:nvSpPr>
        <p:spPr>
          <a:xfrm>
            <a:off x="4004497" y="4612654"/>
            <a:ext cx="4183005" cy="60089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WP7 Implementation of flexibility &amp; carbon reducing solutions in RIs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2AFCBE7-1152-8DCB-1DC7-8C68F83930F6}"/>
              </a:ext>
            </a:extLst>
          </p:cNvPr>
          <p:cNvSpPr/>
          <p:nvPr/>
        </p:nvSpPr>
        <p:spPr>
          <a:xfrm>
            <a:off x="2169730" y="5583367"/>
            <a:ext cx="8130502" cy="60089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noProof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WP8 &amp; WP9 Communication, Dissemination, Exploitation, Stakeholder engagement and training activities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D95BB77E-1349-DC95-C3FE-D9941FA11E43}"/>
              </a:ext>
            </a:extLst>
          </p:cNvPr>
          <p:cNvSpPr txBox="1">
            <a:spLocks/>
          </p:cNvSpPr>
          <p:nvPr/>
        </p:nvSpPr>
        <p:spPr>
          <a:xfrm>
            <a:off x="455278" y="397002"/>
            <a:ext cx="10950736" cy="51125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58B3D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About FlexRICAN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199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BEFC569A-C3D7-D28D-2C75-ED25B67CBB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6" t="7664" r="6833" b="29259"/>
          <a:stretch/>
        </p:blipFill>
        <p:spPr>
          <a:xfrm>
            <a:off x="131443" y="953702"/>
            <a:ext cx="11901534" cy="5789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201DBD-49EE-5191-76AB-68F4271AB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ESS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127D4-4B7C-42B6-5C3C-F0C1AFD92E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9638" y="6373604"/>
            <a:ext cx="683339" cy="365125"/>
          </a:xfrm>
        </p:spPr>
        <p:txBody>
          <a:bodyPr/>
          <a:lstStyle/>
          <a:p>
            <a:fld id="{2755FC8E-FC30-AD4F-98FC-0C4CC9723D0F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5" name="Google Shape;234;p4">
            <a:extLst>
              <a:ext uri="{FF2B5EF4-FFF2-40B4-BE49-F238E27FC236}">
                <a16:creationId xmlns:a16="http://schemas.microsoft.com/office/drawing/2014/main" id="{D121E803-742A-D549-3591-D461A4DE0E10}"/>
              </a:ext>
            </a:extLst>
          </p:cNvPr>
          <p:cNvCxnSpPr>
            <a:cxnSpLocks/>
          </p:cNvCxnSpPr>
          <p:nvPr/>
        </p:nvCxnSpPr>
        <p:spPr>
          <a:xfrm flipV="1">
            <a:off x="1794850" y="3089042"/>
            <a:ext cx="6615696" cy="1808136"/>
          </a:xfrm>
          <a:prstGeom prst="straightConnector1">
            <a:avLst/>
          </a:prstGeom>
          <a:noFill/>
          <a:ln w="25400" cap="flat" cmpd="sng">
            <a:solidFill>
              <a:srgbClr val="FFC000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38100" dist="20000" dir="5400000" rotWithShape="0">
              <a:srgbClr val="000000">
                <a:alpha val="37647"/>
              </a:srgbClr>
            </a:outerShdw>
          </a:effectLst>
        </p:spPr>
      </p:cxnSp>
      <p:grpSp>
        <p:nvGrpSpPr>
          <p:cNvPr id="6" name="Google Shape;246;p4">
            <a:extLst>
              <a:ext uri="{FF2B5EF4-FFF2-40B4-BE49-F238E27FC236}">
                <a16:creationId xmlns:a16="http://schemas.microsoft.com/office/drawing/2014/main" id="{8224072C-B4E3-E573-8E1E-AC8339A06B31}"/>
              </a:ext>
            </a:extLst>
          </p:cNvPr>
          <p:cNvGrpSpPr/>
          <p:nvPr/>
        </p:nvGrpSpPr>
        <p:grpSpPr>
          <a:xfrm>
            <a:off x="7791325" y="2888316"/>
            <a:ext cx="2065962" cy="395567"/>
            <a:chOff x="35659" y="58440"/>
            <a:chExt cx="2065959" cy="395565"/>
          </a:xfrm>
        </p:grpSpPr>
        <p:cxnSp>
          <p:nvCxnSpPr>
            <p:cNvPr id="7" name="Google Shape;247;p4">
              <a:extLst>
                <a:ext uri="{FF2B5EF4-FFF2-40B4-BE49-F238E27FC236}">
                  <a16:creationId xmlns:a16="http://schemas.microsoft.com/office/drawing/2014/main" id="{0A636445-4626-26B1-78F1-ED1ADD52BBE8}"/>
                </a:ext>
              </a:extLst>
            </p:cNvPr>
            <p:cNvCxnSpPr/>
            <p:nvPr/>
          </p:nvCxnSpPr>
          <p:spPr>
            <a:xfrm flipH="1" flipV="1">
              <a:off x="35659" y="191593"/>
              <a:ext cx="581177" cy="85949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8" name="Google Shape;248;p4">
              <a:extLst>
                <a:ext uri="{FF2B5EF4-FFF2-40B4-BE49-F238E27FC236}">
                  <a16:creationId xmlns:a16="http://schemas.microsoft.com/office/drawing/2014/main" id="{A2336D2C-5080-6BC1-234E-9EB52F1E4F6E}"/>
                </a:ext>
              </a:extLst>
            </p:cNvPr>
            <p:cNvCxnSpPr/>
            <p:nvPr/>
          </p:nvCxnSpPr>
          <p:spPr>
            <a:xfrm rot="480256" flipH="1">
              <a:off x="569215" y="244724"/>
              <a:ext cx="36421" cy="201199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9" name="Google Shape;249;p4">
              <a:extLst>
                <a:ext uri="{FF2B5EF4-FFF2-40B4-BE49-F238E27FC236}">
                  <a16:creationId xmlns:a16="http://schemas.microsoft.com/office/drawing/2014/main" id="{6E291F3C-74CE-8468-C2C5-00BCE1BEEA30}"/>
                </a:ext>
              </a:extLst>
            </p:cNvPr>
            <p:cNvCxnSpPr/>
            <p:nvPr/>
          </p:nvCxnSpPr>
          <p:spPr>
            <a:xfrm>
              <a:off x="626148" y="263465"/>
              <a:ext cx="63782" cy="190540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0" name="Google Shape;250;p4">
              <a:extLst>
                <a:ext uri="{FF2B5EF4-FFF2-40B4-BE49-F238E27FC236}">
                  <a16:creationId xmlns:a16="http://schemas.microsoft.com/office/drawing/2014/main" id="{920DCF42-5433-C902-954A-19B5F55C52D1}"/>
                </a:ext>
              </a:extLst>
            </p:cNvPr>
            <p:cNvCxnSpPr/>
            <p:nvPr/>
          </p:nvCxnSpPr>
          <p:spPr>
            <a:xfrm>
              <a:off x="616836" y="251116"/>
              <a:ext cx="201036" cy="158490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1" name="Google Shape;251;p4">
              <a:extLst>
                <a:ext uri="{FF2B5EF4-FFF2-40B4-BE49-F238E27FC236}">
                  <a16:creationId xmlns:a16="http://schemas.microsoft.com/office/drawing/2014/main" id="{0B73BB31-F48F-3345-6C05-E8FBF1843A4C}"/>
                </a:ext>
              </a:extLst>
            </p:cNvPr>
            <p:cNvCxnSpPr/>
            <p:nvPr/>
          </p:nvCxnSpPr>
          <p:spPr>
            <a:xfrm flipH="1" flipV="1">
              <a:off x="232695" y="109188"/>
              <a:ext cx="388141" cy="172173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2" name="Google Shape;252;p4">
              <a:extLst>
                <a:ext uri="{FF2B5EF4-FFF2-40B4-BE49-F238E27FC236}">
                  <a16:creationId xmlns:a16="http://schemas.microsoft.com/office/drawing/2014/main" id="{C38C73B6-5ADB-015E-E125-0572DDFC7AEB}"/>
                </a:ext>
              </a:extLst>
            </p:cNvPr>
            <p:cNvCxnSpPr/>
            <p:nvPr/>
          </p:nvCxnSpPr>
          <p:spPr>
            <a:xfrm flipH="1" flipV="1">
              <a:off x="604891" y="78855"/>
              <a:ext cx="30595" cy="207128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3" name="Google Shape;253;p4">
              <a:extLst>
                <a:ext uri="{FF2B5EF4-FFF2-40B4-BE49-F238E27FC236}">
                  <a16:creationId xmlns:a16="http://schemas.microsoft.com/office/drawing/2014/main" id="{CDB30CC0-A44C-5BA7-B665-0111CFF89180}"/>
                </a:ext>
              </a:extLst>
            </p:cNvPr>
            <p:cNvCxnSpPr/>
            <p:nvPr/>
          </p:nvCxnSpPr>
          <p:spPr>
            <a:xfrm flipH="1" flipV="1">
              <a:off x="449821" y="58440"/>
              <a:ext cx="165292" cy="219751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4" name="Google Shape;254;p4">
              <a:extLst>
                <a:ext uri="{FF2B5EF4-FFF2-40B4-BE49-F238E27FC236}">
                  <a16:creationId xmlns:a16="http://schemas.microsoft.com/office/drawing/2014/main" id="{D4221665-D985-F142-B455-64844D6FBA26}"/>
                </a:ext>
              </a:extLst>
            </p:cNvPr>
            <p:cNvCxnSpPr/>
            <p:nvPr/>
          </p:nvCxnSpPr>
          <p:spPr>
            <a:xfrm flipV="1">
              <a:off x="611191" y="274258"/>
              <a:ext cx="1490427" cy="3104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5" name="Google Shape;255;p4">
              <a:extLst>
                <a:ext uri="{FF2B5EF4-FFF2-40B4-BE49-F238E27FC236}">
                  <a16:creationId xmlns:a16="http://schemas.microsoft.com/office/drawing/2014/main" id="{C95B5371-25D3-9EA0-4D0C-547118FD2072}"/>
                </a:ext>
              </a:extLst>
            </p:cNvPr>
            <p:cNvCxnSpPr/>
            <p:nvPr/>
          </p:nvCxnSpPr>
          <p:spPr>
            <a:xfrm>
              <a:off x="604891" y="274258"/>
              <a:ext cx="1496727" cy="97234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16" name="Google Shape;256;p4">
              <a:extLst>
                <a:ext uri="{FF2B5EF4-FFF2-40B4-BE49-F238E27FC236}">
                  <a16:creationId xmlns:a16="http://schemas.microsoft.com/office/drawing/2014/main" id="{008E5D5D-9C3B-C299-6A17-5AED170266A6}"/>
                </a:ext>
              </a:extLst>
            </p:cNvPr>
            <p:cNvCxnSpPr/>
            <p:nvPr/>
          </p:nvCxnSpPr>
          <p:spPr>
            <a:xfrm>
              <a:off x="617389" y="277362"/>
              <a:ext cx="1428914" cy="176643"/>
            </a:xfrm>
            <a:prstGeom prst="straightConnector1">
              <a:avLst/>
            </a:prstGeom>
            <a:noFill/>
            <a:ln w="25400" cap="flat" cmpd="sng">
              <a:solidFill>
                <a:schemeClr val="accent1">
                  <a:lumMod val="20000"/>
                  <a:lumOff val="80000"/>
                </a:schemeClr>
              </a:solidFill>
              <a:prstDash val="solid"/>
              <a:bevel/>
              <a:headEnd type="none" w="sm" len="sm"/>
              <a:tailEnd type="triangle" w="med" len="med"/>
            </a:ln>
            <a:effectLst>
              <a:outerShdw blurRad="38100" dist="20000" dir="5400000" rotWithShape="0">
                <a:srgbClr val="000000">
                  <a:alpha val="37647"/>
                </a:srgbClr>
              </a:outerShdw>
            </a:effectLst>
          </p:spPr>
        </p:cxnSp>
      </p:grpSp>
      <p:sp>
        <p:nvSpPr>
          <p:cNvPr id="17" name="Google Shape;231;p4">
            <a:extLst>
              <a:ext uri="{FF2B5EF4-FFF2-40B4-BE49-F238E27FC236}">
                <a16:creationId xmlns:a16="http://schemas.microsoft.com/office/drawing/2014/main" id="{BB3AC8B2-41A0-487B-0906-352979FD130A}"/>
              </a:ext>
            </a:extLst>
          </p:cNvPr>
          <p:cNvSpPr/>
          <p:nvPr/>
        </p:nvSpPr>
        <p:spPr>
          <a:xfrm>
            <a:off x="643941" y="2248096"/>
            <a:ext cx="3429012" cy="1938992"/>
          </a:xfrm>
          <a:prstGeom prst="rect">
            <a:avLst/>
          </a:prstGeom>
          <a:noFill/>
          <a:ln>
            <a:noFill/>
          </a:ln>
          <a:effectLst>
            <a:outerShdw blurRad="114300" dist="508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C000"/>
                </a:solidFill>
                <a:ea typeface="Quattrocento Sans"/>
                <a:cs typeface="Quattrocento Sans"/>
                <a:sym typeface="Quattrocento Sans"/>
              </a:rPr>
              <a:t>Linear proton accelerator:</a:t>
            </a:r>
            <a:endParaRPr>
              <a:solidFill>
                <a:srgbClr val="FFC000"/>
              </a:solidFill>
            </a:endParaRP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sz="1800" b="1">
                <a:solidFill>
                  <a:srgbClr val="FFC000"/>
                </a:solidFill>
                <a:ea typeface="Quattrocento Sans"/>
                <a:cs typeface="Quattrocento Sans"/>
                <a:sym typeface="Quattrocento Sans"/>
              </a:rPr>
              <a:t>Energy: 2 GeV</a:t>
            </a:r>
            <a:endParaRPr>
              <a:solidFill>
                <a:srgbClr val="FFC000"/>
              </a:solidFill>
            </a:endParaRP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C000"/>
                </a:solidFill>
                <a:ea typeface="Quattrocento Sans"/>
                <a:cs typeface="Quattrocento Sans"/>
                <a:sym typeface="Quattrocento Sans"/>
              </a:rPr>
              <a:t>Current: 62.5 mA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C000"/>
                </a:solidFill>
                <a:sym typeface="Quattrocento Sans"/>
              </a:rPr>
              <a:t>Pulse length: 2.86 ms</a:t>
            </a:r>
            <a:endParaRPr lang="en-US">
              <a:solidFill>
                <a:srgbClr val="FFC000"/>
              </a:solidFill>
            </a:endParaRP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sz="1800" b="1">
                <a:solidFill>
                  <a:srgbClr val="FFC000"/>
                </a:solidFill>
                <a:ea typeface="Quattrocento Sans"/>
                <a:cs typeface="Quattrocento Sans"/>
                <a:sym typeface="Quattrocento Sans"/>
              </a:rPr>
              <a:t>Rep. rate: 14 Hz</a:t>
            </a: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C000"/>
                </a:solidFill>
                <a:sym typeface="Quattrocento Sans"/>
              </a:rPr>
              <a:t>Average beam power: 5 MW</a:t>
            </a: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C000"/>
                </a:solidFill>
                <a:sym typeface="Quattrocento Sans"/>
              </a:rPr>
              <a:t>Currently funded: 2 MW</a:t>
            </a:r>
            <a:endParaRPr>
              <a:solidFill>
                <a:srgbClr val="FFC000"/>
              </a:solidFill>
            </a:endParaRPr>
          </a:p>
        </p:txBody>
      </p:sp>
      <p:sp>
        <p:nvSpPr>
          <p:cNvPr id="18" name="Google Shape;231;p4">
            <a:extLst>
              <a:ext uri="{FF2B5EF4-FFF2-40B4-BE49-F238E27FC236}">
                <a16:creationId xmlns:a16="http://schemas.microsoft.com/office/drawing/2014/main" id="{B4950A58-07E3-E29B-5270-F7D5CDC7E65B}"/>
              </a:ext>
            </a:extLst>
          </p:cNvPr>
          <p:cNvSpPr/>
          <p:nvPr/>
        </p:nvSpPr>
        <p:spPr>
          <a:xfrm>
            <a:off x="4875604" y="1335354"/>
            <a:ext cx="3110362" cy="1661993"/>
          </a:xfrm>
          <a:prstGeom prst="rect">
            <a:avLst/>
          </a:prstGeom>
          <a:noFill/>
          <a:ln>
            <a:noFill/>
          </a:ln>
          <a:effectLst>
            <a:outerShdw blurRad="114300" dist="508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00"/>
                </a:solidFill>
                <a:ea typeface="Quattrocento Sans"/>
                <a:cs typeface="Quattrocento Sans"/>
                <a:sym typeface="Quattrocento Sans"/>
              </a:rPr>
              <a:t>Target station:</a:t>
            </a:r>
            <a:endParaRPr>
              <a:solidFill>
                <a:srgbClr val="FFFF00"/>
              </a:solidFill>
            </a:endParaRP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FF00"/>
                </a:solidFill>
                <a:sym typeface="Quattrocento Sans"/>
              </a:rPr>
              <a:t>Rotating W target</a:t>
            </a:r>
            <a:endParaRPr>
              <a:solidFill>
                <a:srgbClr val="FFFF00"/>
              </a:solidFill>
            </a:endParaRP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FF00"/>
                </a:solidFill>
                <a:ea typeface="Quattrocento Sans"/>
                <a:cs typeface="Quattrocento Sans"/>
                <a:sym typeface="Quattrocento Sans"/>
              </a:rPr>
              <a:t>36 sectors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FF00"/>
                </a:solidFill>
                <a:sym typeface="Quattrocento Sans"/>
              </a:rPr>
              <a:t>23 rpm</a:t>
            </a:r>
            <a:endParaRPr lang="en-US">
              <a:solidFill>
                <a:srgbClr val="FFFF00"/>
              </a:solidFill>
            </a:endParaRP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>
                <a:solidFill>
                  <a:srgbClr val="FFFF00"/>
                </a:solidFill>
                <a:ea typeface="Quattrocento Sans"/>
                <a:cs typeface="Quattrocento Sans"/>
                <a:sym typeface="Quattrocento Sans"/>
              </a:rPr>
              <a:t>Cooled by He gas</a:t>
            </a:r>
          </a:p>
          <a:p>
            <a:pPr marL="285699" marR="0" lvl="0" indent="-285699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sz="1800" b="1">
                <a:solidFill>
                  <a:srgbClr val="FFFF00"/>
                </a:solidFill>
                <a:ea typeface="Quattrocento Sans"/>
                <a:cs typeface="Quattrocento Sans"/>
                <a:sym typeface="Quattrocento Sans"/>
              </a:rPr>
              <a:t>42 beam ports</a:t>
            </a:r>
          </a:p>
        </p:txBody>
      </p:sp>
      <p:sp>
        <p:nvSpPr>
          <p:cNvPr id="19" name="Google Shape;263;p4">
            <a:extLst>
              <a:ext uri="{FF2B5EF4-FFF2-40B4-BE49-F238E27FC236}">
                <a16:creationId xmlns:a16="http://schemas.microsoft.com/office/drawing/2014/main" id="{56442787-71D3-7F17-CEB8-815268C0F316}"/>
              </a:ext>
            </a:extLst>
          </p:cNvPr>
          <p:cNvSpPr/>
          <p:nvPr/>
        </p:nvSpPr>
        <p:spPr>
          <a:xfrm>
            <a:off x="8289922" y="3040796"/>
            <a:ext cx="145827" cy="112396"/>
          </a:xfrm>
          <a:custGeom>
            <a:avLst/>
            <a:gdLst/>
            <a:ahLst/>
            <a:cxnLst/>
            <a:rect l="l" t="t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bevel/>
            <a:headEnd type="none" w="sm" len="sm"/>
            <a:tailEnd type="none" w="sm" len="sm"/>
          </a:ln>
          <a:effectLst>
            <a:outerShdw blurRad="381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20" name="Google Shape;231;p4">
            <a:extLst>
              <a:ext uri="{FF2B5EF4-FFF2-40B4-BE49-F238E27FC236}">
                <a16:creationId xmlns:a16="http://schemas.microsoft.com/office/drawing/2014/main" id="{CCA6C460-0F80-ACA8-42BE-02CFE2BD34A9}"/>
              </a:ext>
            </a:extLst>
          </p:cNvPr>
          <p:cNvSpPr/>
          <p:nvPr/>
        </p:nvSpPr>
        <p:spPr>
          <a:xfrm>
            <a:off x="7670181" y="3937069"/>
            <a:ext cx="3410296" cy="1661993"/>
          </a:xfrm>
          <a:prstGeom prst="rect">
            <a:avLst/>
          </a:prstGeom>
          <a:noFill/>
          <a:ln>
            <a:noFill/>
          </a:ln>
          <a:effectLst>
            <a:outerShdw blurRad="114300" dist="50800" dir="2700000" rotWithShape="0">
              <a:srgbClr val="000000">
                <a:alpha val="74901"/>
              </a:srgbClr>
            </a:outerShdw>
          </a:effectLst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buClr>
                <a:srgbClr val="FFFFFF"/>
              </a:buClr>
              <a:buSzPts val="1800"/>
            </a:pP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Instruments: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5-6 at BOT (beam on target)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15 in construction budget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22 in total scope</a:t>
            </a:r>
          </a:p>
          <a:p>
            <a:pPr marL="285699" indent="-285699">
              <a:buClr>
                <a:srgbClr val="FFFFFF"/>
              </a:buClr>
              <a:buSzPts val="1800"/>
              <a:buFont typeface="Arial"/>
              <a:buChar char="•"/>
            </a:pP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Plans for </a:t>
            </a:r>
            <a:r>
              <a:rPr lang="en-US" b="1" dirty="0" err="1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programme</a:t>
            </a:r>
            <a:r>
              <a:rPr lang="en-US" b="1" dirty="0">
                <a:solidFill>
                  <a:schemeClr val="accent1">
                    <a:lumMod val="20000"/>
                    <a:lumOff val="80000"/>
                  </a:schemeClr>
                </a:solidFill>
                <a:sym typeface="Quattrocento Sans"/>
              </a:rPr>
              <a:t> in fundamental physics</a:t>
            </a:r>
            <a:endParaRPr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D10FC4-83CA-083C-C85D-69F6F25646E7}"/>
              </a:ext>
            </a:extLst>
          </p:cNvPr>
          <p:cNvSpPr txBox="1"/>
          <p:nvPr/>
        </p:nvSpPr>
        <p:spPr>
          <a:xfrm>
            <a:off x="159023" y="6489245"/>
            <a:ext cx="18272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from H</a:t>
            </a:r>
            <a:r>
              <a:rPr lang="en-GB" sz="1050" b="1" i="0" u="none" strike="noStrike" baseline="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50" b="1" i="0" u="none" strike="noStrike" baseline="0" noProof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Danared</a:t>
            </a:r>
            <a:endParaRPr lang="en-GB" sz="1400" b="1" noProof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65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E4A001-9991-C551-D0F6-533A3951C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A25C-7356-98D9-E392-6E4870123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Consumption at ESS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7D50-044C-AD52-27DB-55B7C09E75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GB" noProof="0" smtClean="0"/>
              <a:pPr/>
              <a:t>5</a:t>
            </a:fld>
            <a:endParaRPr lang="en-GB" noProof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51051EB-706E-444D-D45D-130FDCBA919C}"/>
              </a:ext>
            </a:extLst>
          </p:cNvPr>
          <p:cNvGrpSpPr/>
          <p:nvPr/>
        </p:nvGrpSpPr>
        <p:grpSpPr>
          <a:xfrm>
            <a:off x="1741336" y="873996"/>
            <a:ext cx="8364772" cy="5769244"/>
            <a:chOff x="1709994" y="873995"/>
            <a:chExt cx="8396114" cy="5984005"/>
          </a:xfrm>
        </p:grpSpPr>
        <p:pic>
          <p:nvPicPr>
            <p:cNvPr id="2050" name="Picture 2" descr="Estimated_electricity_consumptions_at_different_parts_of_ESS ">
              <a:extLst>
                <a:ext uri="{FF2B5EF4-FFF2-40B4-BE49-F238E27FC236}">
                  <a16:creationId xmlns:a16="http://schemas.microsoft.com/office/drawing/2014/main" id="{897CE7C7-45F4-BB93-D746-D0CF0D35B8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9994" y="873995"/>
              <a:ext cx="8396114" cy="5943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38B40C2-3BA4-A1CF-B8F5-E7C0C4481E00}"/>
                </a:ext>
              </a:extLst>
            </p:cNvPr>
            <p:cNvSpPr txBox="1"/>
            <p:nvPr/>
          </p:nvSpPr>
          <p:spPr>
            <a:xfrm>
              <a:off x="1709994" y="6596390"/>
              <a:ext cx="18272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Figure from </a:t>
              </a:r>
              <a:r>
                <a:rPr lang="en-GB" sz="1050" b="1" i="0" u="none" strike="noStrike" baseline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M. Eshraqi</a:t>
              </a:r>
              <a:endParaRPr lang="en-GB" sz="1400" b="1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115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FE1F7-513E-D23E-ADE9-60ADDF887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7F1AD6-A1C5-E679-44ED-9D7607DAD3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08661" y="6492875"/>
            <a:ext cx="68333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755FC8E-FC30-AD4F-98FC-0C4CC9723D0F}" type="slidenum">
              <a:rPr lang="en-GB" noProof="0" smtClean="0"/>
              <a:pPr>
                <a:spcAft>
                  <a:spcPts val="600"/>
                </a:spcAft>
              </a:pPr>
              <a:t>6</a:t>
            </a:fld>
            <a:endParaRPr lang="en-GB" noProof="0"/>
          </a:p>
        </p:txBody>
      </p:sp>
      <p:graphicFrame>
        <p:nvGraphicFramePr>
          <p:cNvPr id="35" name="Content Placeholder 2">
            <a:extLst>
              <a:ext uri="{FF2B5EF4-FFF2-40B4-BE49-F238E27FC236}">
                <a16:creationId xmlns:a16="http://schemas.microsoft.com/office/drawing/2014/main" id="{C0FFAC63-E29D-75A8-05E6-29468111C0F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9655452"/>
              </p:ext>
            </p:extLst>
          </p:nvPr>
        </p:nvGraphicFramePr>
        <p:xfrm>
          <a:off x="488229" y="988142"/>
          <a:ext cx="11201747" cy="550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4E1FA06E-3045-7659-938A-DED48808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057" y="214761"/>
            <a:ext cx="10881908" cy="511252"/>
          </a:xfrm>
        </p:spPr>
        <p:txBody>
          <a:bodyPr/>
          <a:lstStyle/>
          <a:p>
            <a:r>
              <a:rPr lang="en-GB" noProof="0" dirty="0"/>
              <a:t>How to do this?</a:t>
            </a:r>
          </a:p>
        </p:txBody>
      </p:sp>
    </p:spTree>
    <p:extLst>
      <p:ext uri="{BB962C8B-B14F-4D97-AF65-F5344CB8AC3E}">
        <p14:creationId xmlns:p14="http://schemas.microsoft.com/office/powerpoint/2010/main" val="3399881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F6164-CBDF-E344-2C24-37110D564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E3830BD-AB44-4088-5116-7200667B7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Waste heat recovery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45A5EA-7643-4313-8A22-6620AAA2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96CD8F1-289C-FFAC-23ED-4E21AB022F68}"/>
              </a:ext>
            </a:extLst>
          </p:cNvPr>
          <p:cNvPicPr/>
          <p:nvPr/>
        </p:nvPicPr>
        <p:blipFill rotWithShape="1">
          <a:blip r:embed="rId2"/>
          <a:srcRect b="10803"/>
          <a:stretch/>
        </p:blipFill>
        <p:spPr>
          <a:xfrm>
            <a:off x="6631623" y="1609423"/>
            <a:ext cx="5163441" cy="3784821"/>
          </a:xfrm>
          <a:prstGeom prst="rect">
            <a:avLst/>
          </a:prstGeom>
        </p:spPr>
      </p:pic>
      <p:pic>
        <p:nvPicPr>
          <p:cNvPr id="6" name="Picture 5" descr="A diagram of a renewable power plant&#10;&#10;AI-generated content may be incorrect.">
            <a:extLst>
              <a:ext uri="{FF2B5EF4-FFF2-40B4-BE49-F238E27FC236}">
                <a16:creationId xmlns:a16="http://schemas.microsoft.com/office/drawing/2014/main" id="{7E451445-772D-CCBA-E57A-1E693188B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02" b="96154" l="1591" r="96250">
                        <a14:foregroundMark x1="96250" y1="57051" x2="96250" y2="57051"/>
                        <a14:foregroundMark x1="84091" y1="30983" x2="84091" y2="30983"/>
                        <a14:foregroundMark x1="88750" y1="11752" x2="88750" y2="11752"/>
                        <a14:foregroundMark x1="86250" y1="13462" x2="86250" y2="13462"/>
                        <a14:foregroundMark x1="86250" y1="13462" x2="86250" y2="13462"/>
                        <a14:foregroundMark x1="84886" y1="32265" x2="84886" y2="32265"/>
                        <a14:foregroundMark x1="70682" y1="43162" x2="70682" y2="43162"/>
                        <a14:foregroundMark x1="69091" y1="43376" x2="69091" y2="43376"/>
                        <a14:foregroundMark x1="69091" y1="43376" x2="69091" y2="43376"/>
                        <a14:foregroundMark x1="87614" y1="35897" x2="87614" y2="35897"/>
                        <a14:foregroundMark x1="11023" y1="84615" x2="11023" y2="84615"/>
                        <a14:foregroundMark x1="10682" y1="71154" x2="10682" y2="71154"/>
                        <a14:foregroundMark x1="5341" y1="76923" x2="5341" y2="76923"/>
                        <a14:foregroundMark x1="5341" y1="32051" x2="5341" y2="32051"/>
                        <a14:foregroundMark x1="9659" y1="31197" x2="9659" y2="31197"/>
                        <a14:foregroundMark x1="10341" y1="38462" x2="10341" y2="38462"/>
                        <a14:foregroundMark x1="14773" y1="33333" x2="14773" y2="33333"/>
                        <a14:foregroundMark x1="6932" y1="33974" x2="6932" y2="33974"/>
                        <a14:foregroundMark x1="4205" y1="34188" x2="4205" y2="34188"/>
                        <a14:foregroundMark x1="2955" y1="32692" x2="2955" y2="32692"/>
                        <a14:foregroundMark x1="2955" y1="32692" x2="2955" y2="32692"/>
                        <a14:foregroundMark x1="2386" y1="29274" x2="2386" y2="29274"/>
                        <a14:foregroundMark x1="3523" y1="27564" x2="3523" y2="27564"/>
                        <a14:foregroundMark x1="5795" y1="93590" x2="5795" y2="93590"/>
                        <a14:foregroundMark x1="5795" y1="93590" x2="5795" y2="93590"/>
                        <a14:foregroundMark x1="8409" y1="93376" x2="8409" y2="93376"/>
                        <a14:foregroundMark x1="3864" y1="85043" x2="3864" y2="85043"/>
                        <a14:foregroundMark x1="13636" y1="96154" x2="13636" y2="96154"/>
                        <a14:foregroundMark x1="16705" y1="89103" x2="16705" y2="89103"/>
                        <a14:foregroundMark x1="16705" y1="89744" x2="16705" y2="89744"/>
                        <a14:foregroundMark x1="17614" y1="92521" x2="17614" y2="92521"/>
                        <a14:foregroundMark x1="15568" y1="93162" x2="15568" y2="93162"/>
                        <a14:foregroundMark x1="15568" y1="93162" x2="15568" y2="93162"/>
                        <a14:foregroundMark x1="18523" y1="88889" x2="18523" y2="88889"/>
                        <a14:foregroundMark x1="1591" y1="83333" x2="1591" y2="83333"/>
                        <a14:foregroundMark x1="1591" y1="83333" x2="1591" y2="83333"/>
                        <a14:foregroundMark x1="86250" y1="76068" x2="86250" y2="76068"/>
                        <a14:foregroundMark x1="89091" y1="75427" x2="89091" y2="75427"/>
                        <a14:foregroundMark x1="89091" y1="75427" x2="89091" y2="75427"/>
                        <a14:foregroundMark x1="89659" y1="75427" x2="89659" y2="75427"/>
                        <a14:foregroundMark x1="90568" y1="75000" x2="90568" y2="75000"/>
                        <a14:foregroundMark x1="3864" y1="37393" x2="3864" y2="37393"/>
                        <a14:foregroundMark x1="1932" y1="31838" x2="1932" y2="31838"/>
                        <a14:foregroundMark x1="1932" y1="31838" x2="1932" y2="31838"/>
                        <a14:foregroundMark x1="23295" y1="66026" x2="23295" y2="66026"/>
                        <a14:foregroundMark x1="30568" y1="75855" x2="30568" y2="75855"/>
                        <a14:foregroundMark x1="31136" y1="76282" x2="31136" y2="76282"/>
                        <a14:foregroundMark x1="31136" y1="76282" x2="31136" y2="76282"/>
                        <a14:foregroundMark x1="31591" y1="76709" x2="31591" y2="76709"/>
                        <a14:foregroundMark x1="31591" y1="76709" x2="31591" y2="76709"/>
                        <a14:foregroundMark x1="37841" y1="76709" x2="37841" y2="76709"/>
                        <a14:foregroundMark x1="46136" y1="77564" x2="46136" y2="77564"/>
                        <a14:foregroundMark x1="46136" y1="77564" x2="46136" y2="77564"/>
                        <a14:foregroundMark x1="84205" y1="78632" x2="84205" y2="78632"/>
                        <a14:foregroundMark x1="84773" y1="78205" x2="84773" y2="78205"/>
                        <a14:foregroundMark x1="84773" y1="78205" x2="84773" y2="78205"/>
                        <a14:foregroundMark x1="84773" y1="78205" x2="84773" y2="78205"/>
                        <a14:foregroundMark x1="73523" y1="80342" x2="73523" y2="80342"/>
                        <a14:foregroundMark x1="73523" y1="80342" x2="73523" y2="80342"/>
                        <a14:foregroundMark x1="61932" y1="81838" x2="61932" y2="81838"/>
                        <a14:foregroundMark x1="61932" y1="81838" x2="61932" y2="81838"/>
                        <a14:foregroundMark x1="29091" y1="81624" x2="29091" y2="81624"/>
                        <a14:foregroundMark x1="31477" y1="80556" x2="31477" y2="80556"/>
                        <a14:foregroundMark x1="31477" y1="80556" x2="31477" y2="80556"/>
                        <a14:foregroundMark x1="31477" y1="80556" x2="31477" y2="80556"/>
                        <a14:foregroundMark x1="35682" y1="80556" x2="35682" y2="80556"/>
                        <a14:foregroundMark x1="35682" y1="80556" x2="35682" y2="80556"/>
                        <a14:foregroundMark x1="35682" y1="80556" x2="35682" y2="80556"/>
                        <a14:foregroundMark x1="46591" y1="78846" x2="46591" y2="78846"/>
                        <a14:foregroundMark x1="35000" y1="79915" x2="82841" y2="73932"/>
                        <a14:foregroundMark x1="7386" y1="18376" x2="7386" y2="18376"/>
                        <a14:foregroundMark x1="7386" y1="18376" x2="7386" y2="18376"/>
                        <a14:foregroundMark x1="3409" y1="20085" x2="3409" y2="20085"/>
                        <a14:foregroundMark x1="11705" y1="23504" x2="11705" y2="23504"/>
                        <a14:foregroundMark x1="10227" y1="19444" x2="10227" y2="194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5441" y="1609423"/>
            <a:ext cx="5712235" cy="3037870"/>
          </a:xfrm>
          <a:prstGeom prst="rect">
            <a:avLst/>
          </a:prstGeom>
        </p:spPr>
      </p:pic>
      <p:sp>
        <p:nvSpPr>
          <p:cNvPr id="7" name="Platshållare för innehåll 5">
            <a:extLst>
              <a:ext uri="{FF2B5EF4-FFF2-40B4-BE49-F238E27FC236}">
                <a16:creationId xmlns:a16="http://schemas.microsoft.com/office/drawing/2014/main" id="{6E77621B-118A-C5E6-7984-C856B28DB5B6}"/>
              </a:ext>
            </a:extLst>
          </p:cNvPr>
          <p:cNvSpPr txBox="1">
            <a:spLocks/>
          </p:cNvSpPr>
          <p:nvPr/>
        </p:nvSpPr>
        <p:spPr>
          <a:xfrm>
            <a:off x="396936" y="4801278"/>
            <a:ext cx="6250354" cy="592966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58775" indent="-215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tabLst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449263" indent="-1968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541338" indent="-180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630000" indent="-1620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tabLst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1800" b="1" noProof="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ESS recovered heat covers ≈ 12% - 15% of Lund’s heat demand</a:t>
            </a:r>
            <a:endParaRPr lang="en-US" sz="1600" b="1" noProof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593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E0C6CB-26C5-33FC-BF40-CDCFC1DF0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755FC8E-FC30-AD4F-98FC-0C4CC9723D0F}" type="slidenum">
              <a:rPr lang="en-GB" noProof="0" smtClean="0"/>
              <a:pPr/>
              <a:t>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64086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7EEBA-73AD-5075-677C-F3616B044A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198B3-9201-D354-FC0E-631609C246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447" y="1651185"/>
            <a:ext cx="9514456" cy="2097031"/>
          </a:xfrm>
        </p:spPr>
        <p:txBody>
          <a:bodyPr/>
          <a:lstStyle/>
          <a:p>
            <a:r>
              <a:rPr lang="en-GB" dirty="0"/>
              <a:t>Back Up Slides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72713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9A4D9"/>
      </a:accent1>
      <a:accent2>
        <a:srgbClr val="11BDB0"/>
      </a:accent2>
      <a:accent3>
        <a:srgbClr val="F69F49"/>
      </a:accent3>
      <a:accent4>
        <a:srgbClr val="D2475F"/>
      </a:accent4>
      <a:accent5>
        <a:srgbClr val="5B9BD5"/>
      </a:accent5>
      <a:accent6>
        <a:srgbClr val="70AD47"/>
      </a:accent6>
      <a:hlink>
        <a:srgbClr val="38A4D9"/>
      </a:hlink>
      <a:folHlink>
        <a:srgbClr val="11BCB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24483</TotalTime>
  <Words>830</Words>
  <Application>Microsoft Office PowerPoint</Application>
  <PresentationFormat>Widescreen</PresentationFormat>
  <Paragraphs>141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Arial</vt:lpstr>
      <vt:lpstr>Calibri</vt:lpstr>
      <vt:lpstr>Quattrocento Sans</vt:lpstr>
      <vt:lpstr>Wingdings</vt:lpstr>
      <vt:lpstr>Office Theme</vt:lpstr>
      <vt:lpstr>FlexRICAN: Flexibility in Research Infrastructures for Global Carbon Neutrality</vt:lpstr>
      <vt:lpstr>About FlexRICAN</vt:lpstr>
      <vt:lpstr>PowerPoint Presentation</vt:lpstr>
      <vt:lpstr>The ESS Project</vt:lpstr>
      <vt:lpstr>Energy Consumption at ESS</vt:lpstr>
      <vt:lpstr>How to do this?</vt:lpstr>
      <vt:lpstr>Waste heat recovery</vt:lpstr>
      <vt:lpstr>PowerPoint Presentation</vt:lpstr>
      <vt:lpstr>Back Up Slides</vt:lpstr>
      <vt:lpstr>Benefits</vt:lpstr>
      <vt:lpstr>Greenhouse gas emission intensity  of electricity generation</vt:lpstr>
      <vt:lpstr>Photovoltaic production</vt:lpstr>
      <vt:lpstr>Wind powering of facilities</vt:lpstr>
      <vt:lpstr>Wind powering of facilities</vt:lpstr>
      <vt:lpstr>Waste heat recovery High temperature klystron concept</vt:lpstr>
      <vt:lpstr>Waste heat recovery Intermittency issue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Leyla Abdullayeva</dc:creator>
  <cp:lastModifiedBy>Diego Herrera Ruiz</cp:lastModifiedBy>
  <cp:revision>18</cp:revision>
  <dcterms:created xsi:type="dcterms:W3CDTF">2024-04-05T07:59:56Z</dcterms:created>
  <dcterms:modified xsi:type="dcterms:W3CDTF">2025-05-12T16:16:20Z</dcterms:modified>
</cp:coreProperties>
</file>