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9" r:id="rId4"/>
  </p:sldMasterIdLst>
  <p:notesMasterIdLst>
    <p:notesMasterId r:id="rId22"/>
  </p:notesMasterIdLst>
  <p:handoutMasterIdLst>
    <p:handoutMasterId r:id="rId23"/>
  </p:handoutMasterIdLst>
  <p:sldIdLst>
    <p:sldId id="256" r:id="rId5"/>
    <p:sldId id="267" r:id="rId6"/>
    <p:sldId id="271" r:id="rId7"/>
    <p:sldId id="270" r:id="rId8"/>
    <p:sldId id="276" r:id="rId9"/>
    <p:sldId id="273" r:id="rId10"/>
    <p:sldId id="282" r:id="rId11"/>
    <p:sldId id="278" r:id="rId12"/>
    <p:sldId id="272" r:id="rId13"/>
    <p:sldId id="274" r:id="rId14"/>
    <p:sldId id="261" r:id="rId15"/>
    <p:sldId id="264" r:id="rId16"/>
    <p:sldId id="281" r:id="rId17"/>
    <p:sldId id="277" r:id="rId18"/>
    <p:sldId id="279" r:id="rId19"/>
    <p:sldId id="280" r:id="rId20"/>
    <p:sldId id="266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2673"/>
    <a:srgbClr val="A4AEE0"/>
    <a:srgbClr val="212B61"/>
    <a:srgbClr val="0000FF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D61AFF7-F083-4D82-942A-6CFA3B6ECF82}" v="175" dt="2023-03-22T16:24:25.31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821" autoAdjust="0"/>
    <p:restoredTop sz="94700" autoAdjust="0"/>
  </p:normalViewPr>
  <p:slideViewPr>
    <p:cSldViewPr>
      <p:cViewPr varScale="1">
        <p:scale>
          <a:sx n="120" d="100"/>
          <a:sy n="120" d="100"/>
        </p:scale>
        <p:origin x="216" y="9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28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tin, Ian (DLSLtd,RAL,TEC)" userId="115fc887-d2f4-40cb-b8cf-b841e9c05e83" providerId="ADAL" clId="{ED61AFF7-F083-4D82-942A-6CFA3B6ECF82}"/>
    <pc:docChg chg="undo redo custSel addSld delSld modSld">
      <pc:chgData name="Martin, Ian (DLSLtd,RAL,TEC)" userId="115fc887-d2f4-40cb-b8cf-b841e9c05e83" providerId="ADAL" clId="{ED61AFF7-F083-4D82-942A-6CFA3B6ECF82}" dt="2023-03-23T13:11:37.949" v="7492" actId="20577"/>
      <pc:docMkLst>
        <pc:docMk/>
      </pc:docMkLst>
      <pc:sldChg chg="modSp mod">
        <pc:chgData name="Martin, Ian (DLSLtd,RAL,TEC)" userId="115fc887-d2f4-40cb-b8cf-b841e9c05e83" providerId="ADAL" clId="{ED61AFF7-F083-4D82-942A-6CFA3B6ECF82}" dt="2023-03-20T09:01:33.858" v="7" actId="20577"/>
        <pc:sldMkLst>
          <pc:docMk/>
          <pc:sldMk cId="1933731478" sldId="256"/>
        </pc:sldMkLst>
        <pc:spChg chg="mod">
          <ac:chgData name="Martin, Ian (DLSLtd,RAL,TEC)" userId="115fc887-d2f4-40cb-b8cf-b841e9c05e83" providerId="ADAL" clId="{ED61AFF7-F083-4D82-942A-6CFA3B6ECF82}" dt="2023-03-20T09:01:33.858" v="7" actId="20577"/>
          <ac:spMkLst>
            <pc:docMk/>
            <pc:sldMk cId="1933731478" sldId="256"/>
            <ac:spMk id="3" creationId="{A64A10F3-CA2A-4E0D-8CC1-D3824BA362EB}"/>
          </ac:spMkLst>
        </pc:spChg>
      </pc:sldChg>
      <pc:sldChg chg="addSp delSp modSp mod">
        <pc:chgData name="Martin, Ian (DLSLtd,RAL,TEC)" userId="115fc887-d2f4-40cb-b8cf-b841e9c05e83" providerId="ADAL" clId="{ED61AFF7-F083-4D82-942A-6CFA3B6ECF82}" dt="2023-03-23T13:02:15.903" v="7468" actId="1036"/>
        <pc:sldMkLst>
          <pc:docMk/>
          <pc:sldMk cId="2611545785" sldId="261"/>
        </pc:sldMkLst>
        <pc:spChg chg="add mod">
          <ac:chgData name="Martin, Ian (DLSLtd,RAL,TEC)" userId="115fc887-d2f4-40cb-b8cf-b841e9c05e83" providerId="ADAL" clId="{ED61AFF7-F083-4D82-942A-6CFA3B6ECF82}" dt="2023-03-22T14:28:50.382" v="7232"/>
          <ac:spMkLst>
            <pc:docMk/>
            <pc:sldMk cId="2611545785" sldId="261"/>
            <ac:spMk id="2" creationId="{7B0D906A-BDE7-4787-7811-B208FAA5EE0C}"/>
          </ac:spMkLst>
        </pc:spChg>
        <pc:spChg chg="del">
          <ac:chgData name="Martin, Ian (DLSLtd,RAL,TEC)" userId="115fc887-d2f4-40cb-b8cf-b841e9c05e83" providerId="ADAL" clId="{ED61AFF7-F083-4D82-942A-6CFA3B6ECF82}" dt="2023-03-20T09:05:54.077" v="14" actId="478"/>
          <ac:spMkLst>
            <pc:docMk/>
            <pc:sldMk cId="2611545785" sldId="261"/>
            <ac:spMk id="3" creationId="{B6BF469D-4EE0-44C8-85D2-9541ECA592F1}"/>
          </ac:spMkLst>
        </pc:spChg>
        <pc:spChg chg="mod">
          <ac:chgData name="Martin, Ian (DLSLtd,RAL,TEC)" userId="115fc887-d2f4-40cb-b8cf-b841e9c05e83" providerId="ADAL" clId="{ED61AFF7-F083-4D82-942A-6CFA3B6ECF82}" dt="2023-03-20T09:05:51.243" v="13" actId="20577"/>
          <ac:spMkLst>
            <pc:docMk/>
            <pc:sldMk cId="2611545785" sldId="261"/>
            <ac:spMk id="4" creationId="{9F68B324-BC16-40CA-A99B-5303814DE20E}"/>
          </ac:spMkLst>
        </pc:spChg>
        <pc:spChg chg="add del mod">
          <ac:chgData name="Martin, Ian (DLSLtd,RAL,TEC)" userId="115fc887-d2f4-40cb-b8cf-b841e9c05e83" providerId="ADAL" clId="{ED61AFF7-F083-4D82-942A-6CFA3B6ECF82}" dt="2023-03-20T09:05:56.570" v="15" actId="478"/>
          <ac:spMkLst>
            <pc:docMk/>
            <pc:sldMk cId="2611545785" sldId="261"/>
            <ac:spMk id="6" creationId="{B911625F-89CC-A1B8-2D1B-26062F3BD5B0}"/>
          </ac:spMkLst>
        </pc:spChg>
        <pc:spChg chg="add mod ord">
          <ac:chgData name="Martin, Ian (DLSLtd,RAL,TEC)" userId="115fc887-d2f4-40cb-b8cf-b841e9c05e83" providerId="ADAL" clId="{ED61AFF7-F083-4D82-942A-6CFA3B6ECF82}" dt="2023-03-23T13:02:15.903" v="7468" actId="1036"/>
          <ac:spMkLst>
            <pc:docMk/>
            <pc:sldMk cId="2611545785" sldId="261"/>
            <ac:spMk id="7" creationId="{9C9F90D3-91DB-9EF1-09EB-CACC88550B76}"/>
          </ac:spMkLst>
        </pc:spChg>
        <pc:spChg chg="add mod">
          <ac:chgData name="Martin, Ian (DLSLtd,RAL,TEC)" userId="115fc887-d2f4-40cb-b8cf-b841e9c05e83" providerId="ADAL" clId="{ED61AFF7-F083-4D82-942A-6CFA3B6ECF82}" dt="2023-03-20T14:39:10.446" v="2052" actId="1037"/>
          <ac:spMkLst>
            <pc:docMk/>
            <pc:sldMk cId="2611545785" sldId="261"/>
            <ac:spMk id="11" creationId="{A29194BB-6789-6E82-7512-3D64040DEB65}"/>
          </ac:spMkLst>
        </pc:spChg>
        <pc:spChg chg="del">
          <ac:chgData name="Martin, Ian (DLSLtd,RAL,TEC)" userId="115fc887-d2f4-40cb-b8cf-b841e9c05e83" providerId="ADAL" clId="{ED61AFF7-F083-4D82-942A-6CFA3B6ECF82}" dt="2023-03-20T09:06:03.739" v="17" actId="478"/>
          <ac:spMkLst>
            <pc:docMk/>
            <pc:sldMk cId="2611545785" sldId="261"/>
            <ac:spMk id="14" creationId="{FA5F2EAD-89D8-4EB1-9EF7-1BC144F8FBFA}"/>
          </ac:spMkLst>
        </pc:spChg>
        <pc:spChg chg="del">
          <ac:chgData name="Martin, Ian (DLSLtd,RAL,TEC)" userId="115fc887-d2f4-40cb-b8cf-b841e9c05e83" providerId="ADAL" clId="{ED61AFF7-F083-4D82-942A-6CFA3B6ECF82}" dt="2023-03-22T14:25:20.771" v="7217" actId="478"/>
          <ac:spMkLst>
            <pc:docMk/>
            <pc:sldMk cId="2611545785" sldId="261"/>
            <ac:spMk id="15" creationId="{80D3ADA4-0097-4EBF-B221-745BBF935F42}"/>
          </ac:spMkLst>
        </pc:spChg>
        <pc:spChg chg="mod">
          <ac:chgData name="Martin, Ian (DLSLtd,RAL,TEC)" userId="115fc887-d2f4-40cb-b8cf-b841e9c05e83" providerId="ADAL" clId="{ED61AFF7-F083-4D82-942A-6CFA3B6ECF82}" dt="2023-03-20T14:38:55.765" v="2049" actId="1036"/>
          <ac:spMkLst>
            <pc:docMk/>
            <pc:sldMk cId="2611545785" sldId="261"/>
            <ac:spMk id="16" creationId="{82C12EE3-1D18-4115-A0E1-F2D58B4E2379}"/>
          </ac:spMkLst>
        </pc:spChg>
        <pc:spChg chg="mod">
          <ac:chgData name="Martin, Ian (DLSLtd,RAL,TEC)" userId="115fc887-d2f4-40cb-b8cf-b841e9c05e83" providerId="ADAL" clId="{ED61AFF7-F083-4D82-942A-6CFA3B6ECF82}" dt="2023-03-20T14:36:15.438" v="2016" actId="1035"/>
          <ac:spMkLst>
            <pc:docMk/>
            <pc:sldMk cId="2611545785" sldId="261"/>
            <ac:spMk id="17" creationId="{E37AEC65-CD2C-4E5B-968A-7E9DFCBC9106}"/>
          </ac:spMkLst>
        </pc:spChg>
        <pc:spChg chg="del">
          <ac:chgData name="Martin, Ian (DLSLtd,RAL,TEC)" userId="115fc887-d2f4-40cb-b8cf-b841e9c05e83" providerId="ADAL" clId="{ED61AFF7-F083-4D82-942A-6CFA3B6ECF82}" dt="2023-03-20T09:06:09.937" v="18" actId="478"/>
          <ac:spMkLst>
            <pc:docMk/>
            <pc:sldMk cId="2611545785" sldId="261"/>
            <ac:spMk id="18" creationId="{778B0BE8-9012-4962-B307-EDB3B4EFA786}"/>
          </ac:spMkLst>
        </pc:spChg>
        <pc:spChg chg="del">
          <ac:chgData name="Martin, Ian (DLSLtd,RAL,TEC)" userId="115fc887-d2f4-40cb-b8cf-b841e9c05e83" providerId="ADAL" clId="{ED61AFF7-F083-4D82-942A-6CFA3B6ECF82}" dt="2023-03-20T09:05:58.611" v="16" actId="478"/>
          <ac:spMkLst>
            <pc:docMk/>
            <pc:sldMk cId="2611545785" sldId="261"/>
            <ac:spMk id="20" creationId="{94265F75-182B-4A04-B650-DE7F0ADEDA93}"/>
          </ac:spMkLst>
        </pc:spChg>
        <pc:spChg chg="del">
          <ac:chgData name="Martin, Ian (DLSLtd,RAL,TEC)" userId="115fc887-d2f4-40cb-b8cf-b841e9c05e83" providerId="ADAL" clId="{ED61AFF7-F083-4D82-942A-6CFA3B6ECF82}" dt="2023-03-20T09:06:03.739" v="17" actId="478"/>
          <ac:spMkLst>
            <pc:docMk/>
            <pc:sldMk cId="2611545785" sldId="261"/>
            <ac:spMk id="22" creationId="{EEA6C00D-82FC-4FD6-8B54-6FE160C8D3DF}"/>
          </ac:spMkLst>
        </pc:spChg>
        <pc:spChg chg="add mod">
          <ac:chgData name="Martin, Ian (DLSLtd,RAL,TEC)" userId="115fc887-d2f4-40cb-b8cf-b841e9c05e83" providerId="ADAL" clId="{ED61AFF7-F083-4D82-942A-6CFA3B6ECF82}" dt="2023-03-20T14:39:23.630" v="2061" actId="1037"/>
          <ac:spMkLst>
            <pc:docMk/>
            <pc:sldMk cId="2611545785" sldId="261"/>
            <ac:spMk id="23" creationId="{5000E64A-FA29-EFDA-141C-EE39FDBCC48A}"/>
          </ac:spMkLst>
        </pc:spChg>
        <pc:picChg chg="add mod">
          <ac:chgData name="Martin, Ian (DLSLtd,RAL,TEC)" userId="115fc887-d2f4-40cb-b8cf-b841e9c05e83" providerId="ADAL" clId="{ED61AFF7-F083-4D82-942A-6CFA3B6ECF82}" dt="2023-03-20T14:39:10.446" v="2052" actId="1037"/>
          <ac:picMkLst>
            <pc:docMk/>
            <pc:sldMk cId="2611545785" sldId="261"/>
            <ac:picMk id="8" creationId="{257DE1DE-9A4C-1E61-25EF-F164F835D31A}"/>
          </ac:picMkLst>
        </pc:picChg>
        <pc:picChg chg="add mod">
          <ac:chgData name="Martin, Ian (DLSLtd,RAL,TEC)" userId="115fc887-d2f4-40cb-b8cf-b841e9c05e83" providerId="ADAL" clId="{ED61AFF7-F083-4D82-942A-6CFA3B6ECF82}" dt="2023-03-20T14:39:27.751" v="2063" actId="1037"/>
          <ac:picMkLst>
            <pc:docMk/>
            <pc:sldMk cId="2611545785" sldId="261"/>
            <ac:picMk id="9" creationId="{CBFD205F-6900-82D8-76F8-332509719447}"/>
          </ac:picMkLst>
        </pc:picChg>
        <pc:picChg chg="del">
          <ac:chgData name="Martin, Ian (DLSLtd,RAL,TEC)" userId="115fc887-d2f4-40cb-b8cf-b841e9c05e83" providerId="ADAL" clId="{ED61AFF7-F083-4D82-942A-6CFA3B6ECF82}" dt="2023-03-20T09:06:09.937" v="18" actId="478"/>
          <ac:picMkLst>
            <pc:docMk/>
            <pc:sldMk cId="2611545785" sldId="261"/>
            <ac:picMk id="12" creationId="{CDB0861C-6862-4B81-98E0-15405FCF405B}"/>
          </ac:picMkLst>
        </pc:picChg>
        <pc:picChg chg="add mod">
          <ac:chgData name="Martin, Ian (DLSLtd,RAL,TEC)" userId="115fc887-d2f4-40cb-b8cf-b841e9c05e83" providerId="ADAL" clId="{ED61AFF7-F083-4D82-942A-6CFA3B6ECF82}" dt="2023-03-20T14:39:23.630" v="2061" actId="1037"/>
          <ac:picMkLst>
            <pc:docMk/>
            <pc:sldMk cId="2611545785" sldId="261"/>
            <ac:picMk id="13" creationId="{F3FA5D1A-08CC-497D-F9D5-2715A1AECA11}"/>
          </ac:picMkLst>
        </pc:picChg>
        <pc:picChg chg="del">
          <ac:chgData name="Martin, Ian (DLSLtd,RAL,TEC)" userId="115fc887-d2f4-40cb-b8cf-b841e9c05e83" providerId="ADAL" clId="{ED61AFF7-F083-4D82-942A-6CFA3B6ECF82}" dt="2023-03-20T09:06:03.739" v="17" actId="478"/>
          <ac:picMkLst>
            <pc:docMk/>
            <pc:sldMk cId="2611545785" sldId="261"/>
            <ac:picMk id="21" creationId="{811708E9-32C4-400B-BDE2-AC76703F04CD}"/>
          </ac:picMkLst>
        </pc:picChg>
        <pc:cxnChg chg="del">
          <ac:chgData name="Martin, Ian (DLSLtd,RAL,TEC)" userId="115fc887-d2f4-40cb-b8cf-b841e9c05e83" providerId="ADAL" clId="{ED61AFF7-F083-4D82-942A-6CFA3B6ECF82}" dt="2023-03-20T09:06:03.739" v="17" actId="478"/>
          <ac:cxnSpMkLst>
            <pc:docMk/>
            <pc:sldMk cId="2611545785" sldId="261"/>
            <ac:cxnSpMk id="5" creationId="{9CC238C6-5375-4F2A-A549-004C97324840}"/>
          </ac:cxnSpMkLst>
        </pc:cxnChg>
      </pc:sldChg>
      <pc:sldChg chg="addSp delSp modSp mod modAnim">
        <pc:chgData name="Martin, Ian (DLSLtd,RAL,TEC)" userId="115fc887-d2f4-40cb-b8cf-b841e9c05e83" providerId="ADAL" clId="{ED61AFF7-F083-4D82-942A-6CFA3B6ECF82}" dt="2023-03-22T14:28:51.592" v="7233"/>
        <pc:sldMkLst>
          <pc:docMk/>
          <pc:sldMk cId="344193465" sldId="264"/>
        </pc:sldMkLst>
        <pc:spChg chg="add mod">
          <ac:chgData name="Martin, Ian (DLSLtd,RAL,TEC)" userId="115fc887-d2f4-40cb-b8cf-b841e9c05e83" providerId="ADAL" clId="{ED61AFF7-F083-4D82-942A-6CFA3B6ECF82}" dt="2023-03-22T14:28:51.592" v="7233"/>
          <ac:spMkLst>
            <pc:docMk/>
            <pc:sldMk cId="344193465" sldId="264"/>
            <ac:spMk id="2" creationId="{12FD9293-5AA8-F361-1C89-49D2F4554BAA}"/>
          </ac:spMkLst>
        </pc:spChg>
        <pc:spChg chg="del">
          <ac:chgData name="Martin, Ian (DLSLtd,RAL,TEC)" userId="115fc887-d2f4-40cb-b8cf-b841e9c05e83" providerId="ADAL" clId="{ED61AFF7-F083-4D82-942A-6CFA3B6ECF82}" dt="2023-03-20T09:06:57.211" v="25" actId="478"/>
          <ac:spMkLst>
            <pc:docMk/>
            <pc:sldMk cId="344193465" sldId="264"/>
            <ac:spMk id="2" creationId="{C7C09512-4667-489E-B2E7-96BEEBAA6398}"/>
          </ac:spMkLst>
        </pc:spChg>
        <pc:spChg chg="add mod">
          <ac:chgData name="Martin, Ian (DLSLtd,RAL,TEC)" userId="115fc887-d2f4-40cb-b8cf-b841e9c05e83" providerId="ADAL" clId="{ED61AFF7-F083-4D82-942A-6CFA3B6ECF82}" dt="2023-03-20T14:36:12.014" v="2013" actId="1035"/>
          <ac:spMkLst>
            <pc:docMk/>
            <pc:sldMk cId="344193465" sldId="264"/>
            <ac:spMk id="3" creationId="{BFC31737-221F-601E-940E-A242E583FB44}"/>
          </ac:spMkLst>
        </pc:spChg>
        <pc:spChg chg="mod">
          <ac:chgData name="Martin, Ian (DLSLtd,RAL,TEC)" userId="115fc887-d2f4-40cb-b8cf-b841e9c05e83" providerId="ADAL" clId="{ED61AFF7-F083-4D82-942A-6CFA3B6ECF82}" dt="2023-03-21T12:42:32.202" v="2698" actId="20577"/>
          <ac:spMkLst>
            <pc:docMk/>
            <pc:sldMk cId="344193465" sldId="264"/>
            <ac:spMk id="4" creationId="{9F68B324-BC16-40CA-A99B-5303814DE20E}"/>
          </ac:spMkLst>
        </pc:spChg>
        <pc:spChg chg="del">
          <ac:chgData name="Martin, Ian (DLSLtd,RAL,TEC)" userId="115fc887-d2f4-40cb-b8cf-b841e9c05e83" providerId="ADAL" clId="{ED61AFF7-F083-4D82-942A-6CFA3B6ECF82}" dt="2023-03-20T09:06:39.451" v="21" actId="478"/>
          <ac:spMkLst>
            <pc:docMk/>
            <pc:sldMk cId="344193465" sldId="264"/>
            <ac:spMk id="6" creationId="{A8F9741E-05CF-421F-81BF-CD4B89ECAE53}"/>
          </ac:spMkLst>
        </pc:spChg>
        <pc:spChg chg="mod">
          <ac:chgData name="Martin, Ian (DLSLtd,RAL,TEC)" userId="115fc887-d2f4-40cb-b8cf-b841e9c05e83" providerId="ADAL" clId="{ED61AFF7-F083-4D82-942A-6CFA3B6ECF82}" dt="2023-03-21T12:43:09.914" v="2728" actId="20577"/>
          <ac:spMkLst>
            <pc:docMk/>
            <pc:sldMk cId="344193465" sldId="264"/>
            <ac:spMk id="7" creationId="{19E83649-2B72-41F4-A5B7-C6C7F152A22A}"/>
          </ac:spMkLst>
        </pc:spChg>
        <pc:spChg chg="mod">
          <ac:chgData name="Martin, Ian (DLSLtd,RAL,TEC)" userId="115fc887-d2f4-40cb-b8cf-b841e9c05e83" providerId="ADAL" clId="{ED61AFF7-F083-4D82-942A-6CFA3B6ECF82}" dt="2023-03-21T12:41:54.285" v="2684"/>
          <ac:spMkLst>
            <pc:docMk/>
            <pc:sldMk cId="344193465" sldId="264"/>
            <ac:spMk id="11" creationId="{23D3162B-E658-7769-F0EE-E38B2E09C694}"/>
          </ac:spMkLst>
        </pc:spChg>
        <pc:spChg chg="mod">
          <ac:chgData name="Martin, Ian (DLSLtd,RAL,TEC)" userId="115fc887-d2f4-40cb-b8cf-b841e9c05e83" providerId="ADAL" clId="{ED61AFF7-F083-4D82-942A-6CFA3B6ECF82}" dt="2023-03-21T12:41:54.285" v="2684"/>
          <ac:spMkLst>
            <pc:docMk/>
            <pc:sldMk cId="344193465" sldId="264"/>
            <ac:spMk id="14" creationId="{BBF00F5B-7BEC-B2CC-C51E-835C150BD713}"/>
          </ac:spMkLst>
        </pc:spChg>
        <pc:spChg chg="del">
          <ac:chgData name="Martin, Ian (DLSLtd,RAL,TEC)" userId="115fc887-d2f4-40cb-b8cf-b841e9c05e83" providerId="ADAL" clId="{ED61AFF7-F083-4D82-942A-6CFA3B6ECF82}" dt="2023-03-20T09:07:04.378" v="27" actId="478"/>
          <ac:spMkLst>
            <pc:docMk/>
            <pc:sldMk cId="344193465" sldId="264"/>
            <ac:spMk id="16" creationId="{F886F217-5D82-492C-8CA7-21EDF0D0E75A}"/>
          </ac:spMkLst>
        </pc:spChg>
        <pc:spChg chg="del">
          <ac:chgData name="Martin, Ian (DLSLtd,RAL,TEC)" userId="115fc887-d2f4-40cb-b8cf-b841e9c05e83" providerId="ADAL" clId="{ED61AFF7-F083-4D82-942A-6CFA3B6ECF82}" dt="2023-03-20T09:06:40.811" v="22" actId="478"/>
          <ac:spMkLst>
            <pc:docMk/>
            <pc:sldMk cId="344193465" sldId="264"/>
            <ac:spMk id="17" creationId="{24347185-34E0-4843-B8FC-A79DF42A2779}"/>
          </ac:spMkLst>
        </pc:spChg>
        <pc:spChg chg="mod">
          <ac:chgData name="Martin, Ian (DLSLtd,RAL,TEC)" userId="115fc887-d2f4-40cb-b8cf-b841e9c05e83" providerId="ADAL" clId="{ED61AFF7-F083-4D82-942A-6CFA3B6ECF82}" dt="2023-03-21T12:41:54.285" v="2684"/>
          <ac:spMkLst>
            <pc:docMk/>
            <pc:sldMk cId="344193465" sldId="264"/>
            <ac:spMk id="18" creationId="{031D1328-B61F-5734-B993-CF89AABB7004}"/>
          </ac:spMkLst>
        </pc:spChg>
        <pc:spChg chg="del">
          <ac:chgData name="Martin, Ian (DLSLtd,RAL,TEC)" userId="115fc887-d2f4-40cb-b8cf-b841e9c05e83" providerId="ADAL" clId="{ED61AFF7-F083-4D82-942A-6CFA3B6ECF82}" dt="2023-03-20T09:07:01.074" v="26" actId="478"/>
          <ac:spMkLst>
            <pc:docMk/>
            <pc:sldMk cId="344193465" sldId="264"/>
            <ac:spMk id="19" creationId="{580A62CE-4EE2-4C3C-B241-463818C1B3A0}"/>
          </ac:spMkLst>
        </pc:spChg>
        <pc:spChg chg="mod">
          <ac:chgData name="Martin, Ian (DLSLtd,RAL,TEC)" userId="115fc887-d2f4-40cb-b8cf-b841e9c05e83" providerId="ADAL" clId="{ED61AFF7-F083-4D82-942A-6CFA3B6ECF82}" dt="2023-03-21T12:41:54.285" v="2684"/>
          <ac:spMkLst>
            <pc:docMk/>
            <pc:sldMk cId="344193465" sldId="264"/>
            <ac:spMk id="20" creationId="{390C5B0F-2139-ED2A-0AAC-4020FA746C44}"/>
          </ac:spMkLst>
        </pc:spChg>
        <pc:spChg chg="del">
          <ac:chgData name="Martin, Ian (DLSLtd,RAL,TEC)" userId="115fc887-d2f4-40cb-b8cf-b841e9c05e83" providerId="ADAL" clId="{ED61AFF7-F083-4D82-942A-6CFA3B6ECF82}" dt="2023-03-20T09:06:54.154" v="24" actId="478"/>
          <ac:spMkLst>
            <pc:docMk/>
            <pc:sldMk cId="344193465" sldId="264"/>
            <ac:spMk id="21" creationId="{10B3EC6A-BEE9-47BC-80E4-CE18D7D72715}"/>
          </ac:spMkLst>
        </pc:spChg>
        <pc:spChg chg="del">
          <ac:chgData name="Martin, Ian (DLSLtd,RAL,TEC)" userId="115fc887-d2f4-40cb-b8cf-b841e9c05e83" providerId="ADAL" clId="{ED61AFF7-F083-4D82-942A-6CFA3B6ECF82}" dt="2023-03-20T09:07:04.378" v="27" actId="478"/>
          <ac:spMkLst>
            <pc:docMk/>
            <pc:sldMk cId="344193465" sldId="264"/>
            <ac:spMk id="22" creationId="{A454C46A-9770-42A2-AAB0-A44BD3118AFB}"/>
          </ac:spMkLst>
        </pc:spChg>
        <pc:spChg chg="mod">
          <ac:chgData name="Martin, Ian (DLSLtd,RAL,TEC)" userId="115fc887-d2f4-40cb-b8cf-b841e9c05e83" providerId="ADAL" clId="{ED61AFF7-F083-4D82-942A-6CFA3B6ECF82}" dt="2023-03-21T12:41:54.285" v="2684"/>
          <ac:spMkLst>
            <pc:docMk/>
            <pc:sldMk cId="344193465" sldId="264"/>
            <ac:spMk id="23" creationId="{17A16165-C4EC-8364-6462-1E19E0C49C13}"/>
          </ac:spMkLst>
        </pc:spChg>
        <pc:spChg chg="mod">
          <ac:chgData name="Martin, Ian (DLSLtd,RAL,TEC)" userId="115fc887-d2f4-40cb-b8cf-b841e9c05e83" providerId="ADAL" clId="{ED61AFF7-F083-4D82-942A-6CFA3B6ECF82}" dt="2023-03-21T12:41:54.285" v="2684"/>
          <ac:spMkLst>
            <pc:docMk/>
            <pc:sldMk cId="344193465" sldId="264"/>
            <ac:spMk id="24" creationId="{A34BAEEA-4179-72CB-50FA-34E54300C322}"/>
          </ac:spMkLst>
        </pc:spChg>
        <pc:spChg chg="add mod">
          <ac:chgData name="Martin, Ian (DLSLtd,RAL,TEC)" userId="115fc887-d2f4-40cb-b8cf-b841e9c05e83" providerId="ADAL" clId="{ED61AFF7-F083-4D82-942A-6CFA3B6ECF82}" dt="2023-03-22T11:40:52.289" v="7035" actId="20577"/>
          <ac:spMkLst>
            <pc:docMk/>
            <pc:sldMk cId="344193465" sldId="264"/>
            <ac:spMk id="26" creationId="{1CBA9411-D268-670F-0A44-EEE7691C1BBF}"/>
          </ac:spMkLst>
        </pc:spChg>
        <pc:spChg chg="add mod">
          <ac:chgData name="Martin, Ian (DLSLtd,RAL,TEC)" userId="115fc887-d2f4-40cb-b8cf-b841e9c05e83" providerId="ADAL" clId="{ED61AFF7-F083-4D82-942A-6CFA3B6ECF82}" dt="2023-03-21T14:11:49.046" v="3353" actId="1036"/>
          <ac:spMkLst>
            <pc:docMk/>
            <pc:sldMk cId="344193465" sldId="264"/>
            <ac:spMk id="28" creationId="{09C4FA1D-D157-6A57-4B05-DDDADC64D08D}"/>
          </ac:spMkLst>
        </pc:spChg>
        <pc:spChg chg="add mod">
          <ac:chgData name="Martin, Ian (DLSLtd,RAL,TEC)" userId="115fc887-d2f4-40cb-b8cf-b841e9c05e83" providerId="ADAL" clId="{ED61AFF7-F083-4D82-942A-6CFA3B6ECF82}" dt="2023-03-21T14:11:49.046" v="3353" actId="1036"/>
          <ac:spMkLst>
            <pc:docMk/>
            <pc:sldMk cId="344193465" sldId="264"/>
            <ac:spMk id="29" creationId="{1E25B30D-0406-533D-4323-A8DACD22780B}"/>
          </ac:spMkLst>
        </pc:spChg>
        <pc:spChg chg="del">
          <ac:chgData name="Martin, Ian (DLSLtd,RAL,TEC)" userId="115fc887-d2f4-40cb-b8cf-b841e9c05e83" providerId="ADAL" clId="{ED61AFF7-F083-4D82-942A-6CFA3B6ECF82}" dt="2023-03-20T09:07:04.378" v="27" actId="478"/>
          <ac:spMkLst>
            <pc:docMk/>
            <pc:sldMk cId="344193465" sldId="264"/>
            <ac:spMk id="30" creationId="{D105DBC3-26FE-45FF-A41C-3896C602F9D9}"/>
          </ac:spMkLst>
        </pc:spChg>
        <pc:spChg chg="del">
          <ac:chgData name="Martin, Ian (DLSLtd,RAL,TEC)" userId="115fc887-d2f4-40cb-b8cf-b841e9c05e83" providerId="ADAL" clId="{ED61AFF7-F083-4D82-942A-6CFA3B6ECF82}" dt="2023-03-22T14:25:24.099" v="7218" actId="478"/>
          <ac:spMkLst>
            <pc:docMk/>
            <pc:sldMk cId="344193465" sldId="264"/>
            <ac:spMk id="31" creationId="{39E2AA83-881B-4A7D-8CDB-8187429560A9}"/>
          </ac:spMkLst>
        </pc:spChg>
        <pc:grpChg chg="add del mod">
          <ac:chgData name="Martin, Ian (DLSLtd,RAL,TEC)" userId="115fc887-d2f4-40cb-b8cf-b841e9c05e83" providerId="ADAL" clId="{ED61AFF7-F083-4D82-942A-6CFA3B6ECF82}" dt="2023-03-21T12:42:01.011" v="2685"/>
          <ac:grpSpMkLst>
            <pc:docMk/>
            <pc:sldMk cId="344193465" sldId="264"/>
            <ac:grpSpMk id="8" creationId="{AC76459B-B7F2-330A-BC95-F8E7E8DA6D29}"/>
          </ac:grpSpMkLst>
        </pc:grpChg>
        <pc:picChg chg="del">
          <ac:chgData name="Martin, Ian (DLSLtd,RAL,TEC)" userId="115fc887-d2f4-40cb-b8cf-b841e9c05e83" providerId="ADAL" clId="{ED61AFF7-F083-4D82-942A-6CFA3B6ECF82}" dt="2023-03-20T09:06:37.643" v="20" actId="478"/>
          <ac:picMkLst>
            <pc:docMk/>
            <pc:sldMk cId="344193465" sldId="264"/>
            <ac:picMk id="5" creationId="{612E430B-9891-4DFF-B555-C8B7A8176942}"/>
          </ac:picMkLst>
        </pc:picChg>
        <pc:picChg chg="mod">
          <ac:chgData name="Martin, Ian (DLSLtd,RAL,TEC)" userId="115fc887-d2f4-40cb-b8cf-b841e9c05e83" providerId="ADAL" clId="{ED61AFF7-F083-4D82-942A-6CFA3B6ECF82}" dt="2023-03-21T12:41:54.285" v="2684"/>
          <ac:picMkLst>
            <pc:docMk/>
            <pc:sldMk cId="344193465" sldId="264"/>
            <ac:picMk id="9" creationId="{9C78A264-CC57-85D0-AF00-6789D18453C3}"/>
          </ac:picMkLst>
        </pc:picChg>
        <pc:picChg chg="del">
          <ac:chgData name="Martin, Ian (DLSLtd,RAL,TEC)" userId="115fc887-d2f4-40cb-b8cf-b841e9c05e83" providerId="ADAL" clId="{ED61AFF7-F083-4D82-942A-6CFA3B6ECF82}" dt="2023-03-20T09:07:04.378" v="27" actId="478"/>
          <ac:picMkLst>
            <pc:docMk/>
            <pc:sldMk cId="344193465" sldId="264"/>
            <ac:picMk id="12" creationId="{22949E63-1632-46BD-AE0B-53A3E979C8FE}"/>
          </ac:picMkLst>
        </pc:picChg>
        <pc:picChg chg="del">
          <ac:chgData name="Martin, Ian (DLSLtd,RAL,TEC)" userId="115fc887-d2f4-40cb-b8cf-b841e9c05e83" providerId="ADAL" clId="{ED61AFF7-F083-4D82-942A-6CFA3B6ECF82}" dt="2023-03-20T09:06:53.019" v="23" actId="478"/>
          <ac:picMkLst>
            <pc:docMk/>
            <pc:sldMk cId="344193465" sldId="264"/>
            <ac:picMk id="13" creationId="{FA8D9D01-30F5-444A-907C-C1629DC26ECA}"/>
          </ac:picMkLst>
        </pc:picChg>
        <pc:picChg chg="add mod">
          <ac:chgData name="Martin, Ian (DLSLtd,RAL,TEC)" userId="115fc887-d2f4-40cb-b8cf-b841e9c05e83" providerId="ADAL" clId="{ED61AFF7-F083-4D82-942A-6CFA3B6ECF82}" dt="2023-03-21T14:11:49.046" v="3353" actId="1036"/>
          <ac:picMkLst>
            <pc:docMk/>
            <pc:sldMk cId="344193465" sldId="264"/>
            <ac:picMk id="27" creationId="{63976ECC-BE89-0767-62CF-8D39645AA703}"/>
          </ac:picMkLst>
        </pc:picChg>
      </pc:sldChg>
      <pc:sldChg chg="addSp delSp modSp mod">
        <pc:chgData name="Martin, Ian (DLSLtd,RAL,TEC)" userId="115fc887-d2f4-40cb-b8cf-b841e9c05e83" providerId="ADAL" clId="{ED61AFF7-F083-4D82-942A-6CFA3B6ECF82}" dt="2023-03-22T14:28:59.606" v="7238"/>
        <pc:sldMkLst>
          <pc:docMk/>
          <pc:sldMk cId="311053024" sldId="266"/>
        </pc:sldMkLst>
        <pc:spChg chg="mod">
          <ac:chgData name="Martin, Ian (DLSLtd,RAL,TEC)" userId="115fc887-d2f4-40cb-b8cf-b841e9c05e83" providerId="ADAL" clId="{ED61AFF7-F083-4D82-942A-6CFA3B6ECF82}" dt="2023-03-22T10:15:34.731" v="5928" actId="20577"/>
          <ac:spMkLst>
            <pc:docMk/>
            <pc:sldMk cId="311053024" sldId="266"/>
            <ac:spMk id="2" creationId="{AF7E44B8-8666-462F-849F-AB758CBB287D}"/>
          </ac:spMkLst>
        </pc:spChg>
        <pc:spChg chg="add mod">
          <ac:chgData name="Martin, Ian (DLSLtd,RAL,TEC)" userId="115fc887-d2f4-40cb-b8cf-b841e9c05e83" providerId="ADAL" clId="{ED61AFF7-F083-4D82-942A-6CFA3B6ECF82}" dt="2023-03-22T14:28:59.606" v="7238"/>
          <ac:spMkLst>
            <pc:docMk/>
            <pc:sldMk cId="311053024" sldId="266"/>
            <ac:spMk id="3" creationId="{9BBBC19E-9454-77F7-2BB8-38427692C984}"/>
          </ac:spMkLst>
        </pc:spChg>
        <pc:spChg chg="del">
          <ac:chgData name="Martin, Ian (DLSLtd,RAL,TEC)" userId="115fc887-d2f4-40cb-b8cf-b841e9c05e83" providerId="ADAL" clId="{ED61AFF7-F083-4D82-942A-6CFA3B6ECF82}" dt="2023-03-22T14:28:19.792" v="7223" actId="478"/>
          <ac:spMkLst>
            <pc:docMk/>
            <pc:sldMk cId="311053024" sldId="266"/>
            <ac:spMk id="7" creationId="{493268F5-655A-42FB-8B2E-A8BD3C0DEAC1}"/>
          </ac:spMkLst>
        </pc:spChg>
      </pc:sldChg>
      <pc:sldChg chg="addSp delSp modSp mod">
        <pc:chgData name="Martin, Ian (DLSLtd,RAL,TEC)" userId="115fc887-d2f4-40cb-b8cf-b841e9c05e83" providerId="ADAL" clId="{ED61AFF7-F083-4D82-942A-6CFA3B6ECF82}" dt="2023-03-23T12:50:27.183" v="7316" actId="20577"/>
        <pc:sldMkLst>
          <pc:docMk/>
          <pc:sldMk cId="3084111875" sldId="267"/>
        </pc:sldMkLst>
        <pc:spChg chg="mod">
          <ac:chgData name="Martin, Ian (DLSLtd,RAL,TEC)" userId="115fc887-d2f4-40cb-b8cf-b841e9c05e83" providerId="ADAL" clId="{ED61AFF7-F083-4D82-942A-6CFA3B6ECF82}" dt="2023-03-23T12:50:27.183" v="7316" actId="20577"/>
          <ac:spMkLst>
            <pc:docMk/>
            <pc:sldMk cId="3084111875" sldId="267"/>
            <ac:spMk id="2" creationId="{AF7E44B8-8666-462F-849F-AB758CBB287D}"/>
          </ac:spMkLst>
        </pc:spChg>
        <pc:spChg chg="add del mod">
          <ac:chgData name="Martin, Ian (DLSLtd,RAL,TEC)" userId="115fc887-d2f4-40cb-b8cf-b841e9c05e83" providerId="ADAL" clId="{ED61AFF7-F083-4D82-942A-6CFA3B6ECF82}" dt="2023-03-21T16:58:34.414" v="4592" actId="478"/>
          <ac:spMkLst>
            <pc:docMk/>
            <pc:sldMk cId="3084111875" sldId="267"/>
            <ac:spMk id="5" creationId="{C5604D9F-EF71-20AF-E5F0-AB6A1564A1F0}"/>
          </ac:spMkLst>
        </pc:spChg>
        <pc:spChg chg="mod">
          <ac:chgData name="Martin, Ian (DLSLtd,RAL,TEC)" userId="115fc887-d2f4-40cb-b8cf-b841e9c05e83" providerId="ADAL" clId="{ED61AFF7-F083-4D82-942A-6CFA3B6ECF82}" dt="2023-03-22T14:24:54.705" v="7208" actId="20577"/>
          <ac:spMkLst>
            <pc:docMk/>
            <pc:sldMk cId="3084111875" sldId="267"/>
            <ac:spMk id="11" creationId="{FECD8519-47D5-413E-B77A-CDD079B80F8E}"/>
          </ac:spMkLst>
        </pc:spChg>
      </pc:sldChg>
      <pc:sldChg chg="addSp delSp modSp mod">
        <pc:chgData name="Martin, Ian (DLSLtd,RAL,TEC)" userId="115fc887-d2f4-40cb-b8cf-b841e9c05e83" providerId="ADAL" clId="{ED61AFF7-F083-4D82-942A-6CFA3B6ECF82}" dt="2023-03-22T14:28:39.662" v="7225"/>
        <pc:sldMkLst>
          <pc:docMk/>
          <pc:sldMk cId="1884420202" sldId="270"/>
        </pc:sldMkLst>
        <pc:spChg chg="add mod">
          <ac:chgData name="Martin, Ian (DLSLtd,RAL,TEC)" userId="115fc887-d2f4-40cb-b8cf-b841e9c05e83" providerId="ADAL" clId="{ED61AFF7-F083-4D82-942A-6CFA3B6ECF82}" dt="2023-03-22T14:28:39.662" v="7225"/>
          <ac:spMkLst>
            <pc:docMk/>
            <pc:sldMk cId="1884420202" sldId="270"/>
            <ac:spMk id="2" creationId="{7C1B90B9-8704-BA22-119E-D64150F99401}"/>
          </ac:spMkLst>
        </pc:spChg>
        <pc:spChg chg="mod">
          <ac:chgData name="Martin, Ian (DLSLtd,RAL,TEC)" userId="115fc887-d2f4-40cb-b8cf-b841e9c05e83" providerId="ADAL" clId="{ED61AFF7-F083-4D82-942A-6CFA3B6ECF82}" dt="2023-03-22T11:32:09.901" v="7019" actId="20577"/>
          <ac:spMkLst>
            <pc:docMk/>
            <pc:sldMk cId="1884420202" sldId="270"/>
            <ac:spMk id="4" creationId="{9F68B324-BC16-40CA-A99B-5303814DE20E}"/>
          </ac:spMkLst>
        </pc:spChg>
        <pc:spChg chg="add mod">
          <ac:chgData name="Martin, Ian (DLSLtd,RAL,TEC)" userId="115fc887-d2f4-40cb-b8cf-b841e9c05e83" providerId="ADAL" clId="{ED61AFF7-F083-4D82-942A-6CFA3B6ECF82}" dt="2023-03-22T13:59:32.836" v="7154" actId="20577"/>
          <ac:spMkLst>
            <pc:docMk/>
            <pc:sldMk cId="1884420202" sldId="270"/>
            <ac:spMk id="5" creationId="{C5F0DD9C-02EC-F962-1E51-4C0BD27960E0}"/>
          </ac:spMkLst>
        </pc:spChg>
        <pc:spChg chg="del">
          <ac:chgData name="Martin, Ian (DLSLtd,RAL,TEC)" userId="115fc887-d2f4-40cb-b8cf-b841e9c05e83" providerId="ADAL" clId="{ED61AFF7-F083-4D82-942A-6CFA3B6ECF82}" dt="2023-03-20T09:27:17.656" v="582" actId="478"/>
          <ac:spMkLst>
            <pc:docMk/>
            <pc:sldMk cId="1884420202" sldId="270"/>
            <ac:spMk id="6" creationId="{2C3BE2D9-99CB-4D43-882C-6B2FCCD4BD67}"/>
          </ac:spMkLst>
        </pc:spChg>
        <pc:spChg chg="mod">
          <ac:chgData name="Martin, Ian (DLSLtd,RAL,TEC)" userId="115fc887-d2f4-40cb-b8cf-b841e9c05e83" providerId="ADAL" clId="{ED61AFF7-F083-4D82-942A-6CFA3B6ECF82}" dt="2023-03-20T09:27:53.105" v="589" actId="20577"/>
          <ac:spMkLst>
            <pc:docMk/>
            <pc:sldMk cId="1884420202" sldId="270"/>
            <ac:spMk id="8" creationId="{8AB537E6-7C3F-489D-9923-D64DCCAA7657}"/>
          </ac:spMkLst>
        </pc:spChg>
        <pc:spChg chg="del">
          <ac:chgData name="Martin, Ian (DLSLtd,RAL,TEC)" userId="115fc887-d2f4-40cb-b8cf-b841e9c05e83" providerId="ADAL" clId="{ED61AFF7-F083-4D82-942A-6CFA3B6ECF82}" dt="2023-03-22T14:25:02.137" v="7210" actId="478"/>
          <ac:spMkLst>
            <pc:docMk/>
            <pc:sldMk cId="1884420202" sldId="270"/>
            <ac:spMk id="13" creationId="{66012C30-D1F3-4775-ABD4-27EAE61C6DAD}"/>
          </ac:spMkLst>
        </pc:spChg>
        <pc:spChg chg="del">
          <ac:chgData name="Martin, Ian (DLSLtd,RAL,TEC)" userId="115fc887-d2f4-40cb-b8cf-b841e9c05e83" providerId="ADAL" clId="{ED61AFF7-F083-4D82-942A-6CFA3B6ECF82}" dt="2023-03-20T09:27:17.656" v="582" actId="478"/>
          <ac:spMkLst>
            <pc:docMk/>
            <pc:sldMk cId="1884420202" sldId="270"/>
            <ac:spMk id="21" creationId="{09B9C92B-C5F3-451E-9B26-91F084828592}"/>
          </ac:spMkLst>
        </pc:spChg>
        <pc:spChg chg="del">
          <ac:chgData name="Martin, Ian (DLSLtd,RAL,TEC)" userId="115fc887-d2f4-40cb-b8cf-b841e9c05e83" providerId="ADAL" clId="{ED61AFF7-F083-4D82-942A-6CFA3B6ECF82}" dt="2023-03-20T09:27:17.656" v="582" actId="478"/>
          <ac:spMkLst>
            <pc:docMk/>
            <pc:sldMk cId="1884420202" sldId="270"/>
            <ac:spMk id="28" creationId="{C16759E5-3A16-4AB2-8A72-AA4C1363F89E}"/>
          </ac:spMkLst>
        </pc:spChg>
        <pc:spChg chg="del">
          <ac:chgData name="Martin, Ian (DLSLtd,RAL,TEC)" userId="115fc887-d2f4-40cb-b8cf-b841e9c05e83" providerId="ADAL" clId="{ED61AFF7-F083-4D82-942A-6CFA3B6ECF82}" dt="2023-03-20T09:27:17.656" v="582" actId="478"/>
          <ac:spMkLst>
            <pc:docMk/>
            <pc:sldMk cId="1884420202" sldId="270"/>
            <ac:spMk id="30" creationId="{2E35CBED-EB5D-448A-9F0E-0E4B91A0900A}"/>
          </ac:spMkLst>
        </pc:spChg>
        <pc:spChg chg="del">
          <ac:chgData name="Martin, Ian (DLSLtd,RAL,TEC)" userId="115fc887-d2f4-40cb-b8cf-b841e9c05e83" providerId="ADAL" clId="{ED61AFF7-F083-4D82-942A-6CFA3B6ECF82}" dt="2023-03-20T09:27:17.656" v="582" actId="478"/>
          <ac:spMkLst>
            <pc:docMk/>
            <pc:sldMk cId="1884420202" sldId="270"/>
            <ac:spMk id="31" creationId="{99A7CE5A-F683-462E-9804-604C4B83E134}"/>
          </ac:spMkLst>
        </pc:spChg>
        <pc:spChg chg="del">
          <ac:chgData name="Martin, Ian (DLSLtd,RAL,TEC)" userId="115fc887-d2f4-40cb-b8cf-b841e9c05e83" providerId="ADAL" clId="{ED61AFF7-F083-4D82-942A-6CFA3B6ECF82}" dt="2023-03-20T13:49:20.533" v="1531" actId="478"/>
          <ac:spMkLst>
            <pc:docMk/>
            <pc:sldMk cId="1884420202" sldId="270"/>
            <ac:spMk id="33" creationId="{8E4B8F9D-E45F-459C-B52A-33D885E8999C}"/>
          </ac:spMkLst>
        </pc:spChg>
        <pc:spChg chg="del">
          <ac:chgData name="Martin, Ian (DLSLtd,RAL,TEC)" userId="115fc887-d2f4-40cb-b8cf-b841e9c05e83" providerId="ADAL" clId="{ED61AFF7-F083-4D82-942A-6CFA3B6ECF82}" dt="2023-03-20T09:27:24.127" v="588" actId="478"/>
          <ac:spMkLst>
            <pc:docMk/>
            <pc:sldMk cId="1884420202" sldId="270"/>
            <ac:spMk id="38" creationId="{9E839C36-91C8-46DD-BC48-2F42696831BD}"/>
          </ac:spMkLst>
        </pc:spChg>
        <pc:spChg chg="del">
          <ac:chgData name="Martin, Ian (DLSLtd,RAL,TEC)" userId="115fc887-d2f4-40cb-b8cf-b841e9c05e83" providerId="ADAL" clId="{ED61AFF7-F083-4D82-942A-6CFA3B6ECF82}" dt="2023-03-20T09:27:24.127" v="588" actId="478"/>
          <ac:spMkLst>
            <pc:docMk/>
            <pc:sldMk cId="1884420202" sldId="270"/>
            <ac:spMk id="39" creationId="{105F0921-6F0B-42F0-B331-FAEF7AC5CD19}"/>
          </ac:spMkLst>
        </pc:spChg>
        <pc:spChg chg="del">
          <ac:chgData name="Martin, Ian (DLSLtd,RAL,TEC)" userId="115fc887-d2f4-40cb-b8cf-b841e9c05e83" providerId="ADAL" clId="{ED61AFF7-F083-4D82-942A-6CFA3B6ECF82}" dt="2023-03-20T09:27:24.127" v="588" actId="478"/>
          <ac:spMkLst>
            <pc:docMk/>
            <pc:sldMk cId="1884420202" sldId="270"/>
            <ac:spMk id="40" creationId="{83036F1D-5F0F-4489-BC6D-F058791777B6}"/>
          </ac:spMkLst>
        </pc:spChg>
        <pc:spChg chg="del">
          <ac:chgData name="Martin, Ian (DLSLtd,RAL,TEC)" userId="115fc887-d2f4-40cb-b8cf-b841e9c05e83" providerId="ADAL" clId="{ED61AFF7-F083-4D82-942A-6CFA3B6ECF82}" dt="2023-03-20T09:27:21.424" v="587" actId="478"/>
          <ac:spMkLst>
            <pc:docMk/>
            <pc:sldMk cId="1884420202" sldId="270"/>
            <ac:spMk id="41" creationId="{6E770116-9448-4E00-81D0-A0CEC417D602}"/>
          </ac:spMkLst>
        </pc:spChg>
        <pc:spChg chg="del">
          <ac:chgData name="Martin, Ian (DLSLtd,RAL,TEC)" userId="115fc887-d2f4-40cb-b8cf-b841e9c05e83" providerId="ADAL" clId="{ED61AFF7-F083-4D82-942A-6CFA3B6ECF82}" dt="2023-03-20T09:27:24.127" v="588" actId="478"/>
          <ac:spMkLst>
            <pc:docMk/>
            <pc:sldMk cId="1884420202" sldId="270"/>
            <ac:spMk id="42" creationId="{892A7E95-DEEF-4F63-8985-AFF4A071BBDF}"/>
          </ac:spMkLst>
        </pc:spChg>
        <pc:spChg chg="del">
          <ac:chgData name="Martin, Ian (DLSLtd,RAL,TEC)" userId="115fc887-d2f4-40cb-b8cf-b841e9c05e83" providerId="ADAL" clId="{ED61AFF7-F083-4D82-942A-6CFA3B6ECF82}" dt="2023-03-20T09:27:21.424" v="587" actId="478"/>
          <ac:spMkLst>
            <pc:docMk/>
            <pc:sldMk cId="1884420202" sldId="270"/>
            <ac:spMk id="49" creationId="{7AA1A68A-057C-47E0-BF82-4DEE68C16E73}"/>
          </ac:spMkLst>
        </pc:spChg>
        <pc:spChg chg="del">
          <ac:chgData name="Martin, Ian (DLSLtd,RAL,TEC)" userId="115fc887-d2f4-40cb-b8cf-b841e9c05e83" providerId="ADAL" clId="{ED61AFF7-F083-4D82-942A-6CFA3B6ECF82}" dt="2023-03-20T09:27:24.127" v="588" actId="478"/>
          <ac:spMkLst>
            <pc:docMk/>
            <pc:sldMk cId="1884420202" sldId="270"/>
            <ac:spMk id="51" creationId="{85ABFA14-4552-4006-9ED6-E0EE3A18783B}"/>
          </ac:spMkLst>
        </pc:spChg>
        <pc:picChg chg="del">
          <ac:chgData name="Martin, Ian (DLSLtd,RAL,TEC)" userId="115fc887-d2f4-40cb-b8cf-b841e9c05e83" providerId="ADAL" clId="{ED61AFF7-F083-4D82-942A-6CFA3B6ECF82}" dt="2023-03-20T09:27:18.975" v="584" actId="478"/>
          <ac:picMkLst>
            <pc:docMk/>
            <pc:sldMk cId="1884420202" sldId="270"/>
            <ac:picMk id="2" creationId="{742390D5-96D1-4796-90A7-51A25063440C}"/>
          </ac:picMkLst>
        </pc:picChg>
        <pc:picChg chg="del">
          <ac:chgData name="Martin, Ian (DLSLtd,RAL,TEC)" userId="115fc887-d2f4-40cb-b8cf-b841e9c05e83" providerId="ADAL" clId="{ED61AFF7-F083-4D82-942A-6CFA3B6ECF82}" dt="2023-03-20T09:27:20.016" v="586" actId="478"/>
          <ac:picMkLst>
            <pc:docMk/>
            <pc:sldMk cId="1884420202" sldId="270"/>
            <ac:picMk id="3" creationId="{4ECE4D06-0C3B-4D1B-8E1D-CEF23EB048E8}"/>
          </ac:picMkLst>
        </pc:picChg>
        <pc:picChg chg="del">
          <ac:chgData name="Martin, Ian (DLSLtd,RAL,TEC)" userId="115fc887-d2f4-40cb-b8cf-b841e9c05e83" providerId="ADAL" clId="{ED61AFF7-F083-4D82-942A-6CFA3B6ECF82}" dt="2023-03-20T09:27:18.448" v="583" actId="478"/>
          <ac:picMkLst>
            <pc:docMk/>
            <pc:sldMk cId="1884420202" sldId="270"/>
            <ac:picMk id="16" creationId="{D8248719-400A-42AE-BBDF-A619687CB95B}"/>
          </ac:picMkLst>
        </pc:picChg>
        <pc:picChg chg="del">
          <ac:chgData name="Martin, Ian (DLSLtd,RAL,TEC)" userId="115fc887-d2f4-40cb-b8cf-b841e9c05e83" providerId="ADAL" clId="{ED61AFF7-F083-4D82-942A-6CFA3B6ECF82}" dt="2023-03-20T09:27:19.552" v="585" actId="478"/>
          <ac:picMkLst>
            <pc:docMk/>
            <pc:sldMk cId="1884420202" sldId="270"/>
            <ac:picMk id="18" creationId="{18F104F2-3B1F-4039-9B88-E638F773AC17}"/>
          </ac:picMkLst>
        </pc:picChg>
        <pc:picChg chg="del">
          <ac:chgData name="Martin, Ian (DLSLtd,RAL,TEC)" userId="115fc887-d2f4-40cb-b8cf-b841e9c05e83" providerId="ADAL" clId="{ED61AFF7-F083-4D82-942A-6CFA3B6ECF82}" dt="2023-03-20T09:27:13.543" v="580" actId="478"/>
          <ac:picMkLst>
            <pc:docMk/>
            <pc:sldMk cId="1884420202" sldId="270"/>
            <ac:picMk id="19" creationId="{3C10681A-39B6-47AF-B203-1B0671D4F06B}"/>
          </ac:picMkLst>
        </pc:picChg>
        <pc:picChg chg="del">
          <ac:chgData name="Martin, Ian (DLSLtd,RAL,TEC)" userId="115fc887-d2f4-40cb-b8cf-b841e9c05e83" providerId="ADAL" clId="{ED61AFF7-F083-4D82-942A-6CFA3B6ECF82}" dt="2023-03-20T09:27:12.608" v="579" actId="478"/>
          <ac:picMkLst>
            <pc:docMk/>
            <pc:sldMk cId="1884420202" sldId="270"/>
            <ac:picMk id="20" creationId="{27678AD0-8EB4-4489-A83C-8D84BB65DA2F}"/>
          </ac:picMkLst>
        </pc:picChg>
        <pc:cxnChg chg="del">
          <ac:chgData name="Martin, Ian (DLSLtd,RAL,TEC)" userId="115fc887-d2f4-40cb-b8cf-b841e9c05e83" providerId="ADAL" clId="{ED61AFF7-F083-4D82-942A-6CFA3B6ECF82}" dt="2023-03-20T09:27:17.656" v="582" actId="478"/>
          <ac:cxnSpMkLst>
            <pc:docMk/>
            <pc:sldMk cId="1884420202" sldId="270"/>
            <ac:cxnSpMk id="23" creationId="{EE0C6095-E400-4F1F-87F2-BEDCB65F0F8B}"/>
          </ac:cxnSpMkLst>
        </pc:cxnChg>
        <pc:cxnChg chg="del">
          <ac:chgData name="Martin, Ian (DLSLtd,RAL,TEC)" userId="115fc887-d2f4-40cb-b8cf-b841e9c05e83" providerId="ADAL" clId="{ED61AFF7-F083-4D82-942A-6CFA3B6ECF82}" dt="2023-03-20T09:27:14.215" v="581" actId="478"/>
          <ac:cxnSpMkLst>
            <pc:docMk/>
            <pc:sldMk cId="1884420202" sldId="270"/>
            <ac:cxnSpMk id="26" creationId="{E376C536-2313-40AB-8634-842048A45AB2}"/>
          </ac:cxnSpMkLst>
        </pc:cxnChg>
        <pc:cxnChg chg="del">
          <ac:chgData name="Martin, Ian (DLSLtd,RAL,TEC)" userId="115fc887-d2f4-40cb-b8cf-b841e9c05e83" providerId="ADAL" clId="{ED61AFF7-F083-4D82-942A-6CFA3B6ECF82}" dt="2023-03-20T09:27:17.656" v="582" actId="478"/>
          <ac:cxnSpMkLst>
            <pc:docMk/>
            <pc:sldMk cId="1884420202" sldId="270"/>
            <ac:cxnSpMk id="29" creationId="{B4D1B524-82A9-4E71-B1B0-75F890490389}"/>
          </ac:cxnSpMkLst>
        </pc:cxnChg>
        <pc:cxnChg chg="del">
          <ac:chgData name="Martin, Ian (DLSLtd,RAL,TEC)" userId="115fc887-d2f4-40cb-b8cf-b841e9c05e83" providerId="ADAL" clId="{ED61AFF7-F083-4D82-942A-6CFA3B6ECF82}" dt="2023-03-20T09:27:17.656" v="582" actId="478"/>
          <ac:cxnSpMkLst>
            <pc:docMk/>
            <pc:sldMk cId="1884420202" sldId="270"/>
            <ac:cxnSpMk id="35" creationId="{04B76456-9157-43AA-B5CF-762F47BD0676}"/>
          </ac:cxnSpMkLst>
        </pc:cxnChg>
        <pc:cxnChg chg="del">
          <ac:chgData name="Martin, Ian (DLSLtd,RAL,TEC)" userId="115fc887-d2f4-40cb-b8cf-b841e9c05e83" providerId="ADAL" clId="{ED61AFF7-F083-4D82-942A-6CFA3B6ECF82}" dt="2023-03-20T09:27:24.127" v="588" actId="478"/>
          <ac:cxnSpMkLst>
            <pc:docMk/>
            <pc:sldMk cId="1884420202" sldId="270"/>
            <ac:cxnSpMk id="45" creationId="{CC57C916-47CA-4D35-A648-6A11248DD80E}"/>
          </ac:cxnSpMkLst>
        </pc:cxnChg>
        <pc:cxnChg chg="del">
          <ac:chgData name="Martin, Ian (DLSLtd,RAL,TEC)" userId="115fc887-d2f4-40cb-b8cf-b841e9c05e83" providerId="ADAL" clId="{ED61AFF7-F083-4D82-942A-6CFA3B6ECF82}" dt="2023-03-20T09:27:24.127" v="588" actId="478"/>
          <ac:cxnSpMkLst>
            <pc:docMk/>
            <pc:sldMk cId="1884420202" sldId="270"/>
            <ac:cxnSpMk id="46" creationId="{64EB8847-32AA-4F19-B50F-E9FD9D921BB5}"/>
          </ac:cxnSpMkLst>
        </pc:cxnChg>
        <pc:cxnChg chg="del">
          <ac:chgData name="Martin, Ian (DLSLtd,RAL,TEC)" userId="115fc887-d2f4-40cb-b8cf-b841e9c05e83" providerId="ADAL" clId="{ED61AFF7-F083-4D82-942A-6CFA3B6ECF82}" dt="2023-03-20T09:27:24.127" v="588" actId="478"/>
          <ac:cxnSpMkLst>
            <pc:docMk/>
            <pc:sldMk cId="1884420202" sldId="270"/>
            <ac:cxnSpMk id="48" creationId="{7A348B89-7DE6-4C46-88A3-2BD953C4F6D5}"/>
          </ac:cxnSpMkLst>
        </pc:cxnChg>
      </pc:sldChg>
      <pc:sldChg chg="addSp delSp modSp mod">
        <pc:chgData name="Martin, Ian (DLSLtd,RAL,TEC)" userId="115fc887-d2f4-40cb-b8cf-b841e9c05e83" providerId="ADAL" clId="{ED61AFF7-F083-4D82-942A-6CFA3B6ECF82}" dt="2023-03-22T14:28:38.187" v="7224"/>
        <pc:sldMkLst>
          <pc:docMk/>
          <pc:sldMk cId="1160015683" sldId="271"/>
        </pc:sldMkLst>
        <pc:spChg chg="add mod">
          <ac:chgData name="Martin, Ian (DLSLtd,RAL,TEC)" userId="115fc887-d2f4-40cb-b8cf-b841e9c05e83" providerId="ADAL" clId="{ED61AFF7-F083-4D82-942A-6CFA3B6ECF82}" dt="2023-03-22T14:28:38.187" v="7224"/>
          <ac:spMkLst>
            <pc:docMk/>
            <pc:sldMk cId="1160015683" sldId="271"/>
            <ac:spMk id="2" creationId="{7D52BB3A-2E80-483E-EB34-E42FB611EF54}"/>
          </ac:spMkLst>
        </pc:spChg>
        <pc:spChg chg="mod">
          <ac:chgData name="Martin, Ian (DLSLtd,RAL,TEC)" userId="115fc887-d2f4-40cb-b8cf-b841e9c05e83" providerId="ADAL" clId="{ED61AFF7-F083-4D82-942A-6CFA3B6ECF82}" dt="2023-03-20T09:32:08.921" v="634" actId="20577"/>
          <ac:spMkLst>
            <pc:docMk/>
            <pc:sldMk cId="1160015683" sldId="271"/>
            <ac:spMk id="4" creationId="{9F68B324-BC16-40CA-A99B-5303814DE20E}"/>
          </ac:spMkLst>
        </pc:spChg>
        <pc:spChg chg="del">
          <ac:chgData name="Martin, Ian (DLSLtd,RAL,TEC)" userId="115fc887-d2f4-40cb-b8cf-b841e9c05e83" providerId="ADAL" clId="{ED61AFF7-F083-4D82-942A-6CFA3B6ECF82}" dt="2023-03-22T14:24:59.660" v="7209" actId="478"/>
          <ac:spMkLst>
            <pc:docMk/>
            <pc:sldMk cId="1160015683" sldId="271"/>
            <ac:spMk id="8" creationId="{7F761B30-6C97-49E5-8793-9D08CCC6C506}"/>
          </ac:spMkLst>
        </pc:spChg>
        <pc:spChg chg="mod">
          <ac:chgData name="Martin, Ian (DLSLtd,RAL,TEC)" userId="115fc887-d2f4-40cb-b8cf-b841e9c05e83" providerId="ADAL" clId="{ED61AFF7-F083-4D82-942A-6CFA3B6ECF82}" dt="2023-03-20T09:31:42.446" v="623" actId="20577"/>
          <ac:spMkLst>
            <pc:docMk/>
            <pc:sldMk cId="1160015683" sldId="271"/>
            <ac:spMk id="9" creationId="{962B4797-28F3-4596-A1B9-33757ED6560E}"/>
          </ac:spMkLst>
        </pc:spChg>
      </pc:sldChg>
      <pc:sldChg chg="addSp delSp modSp mod">
        <pc:chgData name="Martin, Ian (DLSLtd,RAL,TEC)" userId="115fc887-d2f4-40cb-b8cf-b841e9c05e83" providerId="ADAL" clId="{ED61AFF7-F083-4D82-942A-6CFA3B6ECF82}" dt="2023-03-22T14:28:46.997" v="7230"/>
        <pc:sldMkLst>
          <pc:docMk/>
          <pc:sldMk cId="464617655" sldId="272"/>
        </pc:sldMkLst>
        <pc:spChg chg="del">
          <ac:chgData name="Martin, Ian (DLSLtd,RAL,TEC)" userId="115fc887-d2f4-40cb-b8cf-b841e9c05e83" providerId="ADAL" clId="{ED61AFF7-F083-4D82-942A-6CFA3B6ECF82}" dt="2023-03-22T10:33:34.932" v="6035" actId="478"/>
          <ac:spMkLst>
            <pc:docMk/>
            <pc:sldMk cId="464617655" sldId="272"/>
            <ac:spMk id="2" creationId="{230D3418-B620-4E51-9EA0-1C0D7307F349}"/>
          </ac:spMkLst>
        </pc:spChg>
        <pc:spChg chg="add mod">
          <ac:chgData name="Martin, Ian (DLSLtd,RAL,TEC)" userId="115fc887-d2f4-40cb-b8cf-b841e9c05e83" providerId="ADAL" clId="{ED61AFF7-F083-4D82-942A-6CFA3B6ECF82}" dt="2023-03-22T14:28:46.997" v="7230"/>
          <ac:spMkLst>
            <pc:docMk/>
            <pc:sldMk cId="464617655" sldId="272"/>
            <ac:spMk id="2" creationId="{628A96F6-8171-0CC7-916A-780446B1D0E5}"/>
          </ac:spMkLst>
        </pc:spChg>
        <pc:spChg chg="mod">
          <ac:chgData name="Martin, Ian (DLSLtd,RAL,TEC)" userId="115fc887-d2f4-40cb-b8cf-b841e9c05e83" providerId="ADAL" clId="{ED61AFF7-F083-4D82-942A-6CFA3B6ECF82}" dt="2023-03-22T14:23:48.108" v="7205" actId="20577"/>
          <ac:spMkLst>
            <pc:docMk/>
            <pc:sldMk cId="464617655" sldId="272"/>
            <ac:spMk id="4" creationId="{9F68B324-BC16-40CA-A99B-5303814DE20E}"/>
          </ac:spMkLst>
        </pc:spChg>
        <pc:spChg chg="del">
          <ac:chgData name="Martin, Ian (DLSLtd,RAL,TEC)" userId="115fc887-d2f4-40cb-b8cf-b841e9c05e83" providerId="ADAL" clId="{ED61AFF7-F083-4D82-942A-6CFA3B6ECF82}" dt="2023-03-22T10:33:21.644" v="6026" actId="478"/>
          <ac:spMkLst>
            <pc:docMk/>
            <pc:sldMk cId="464617655" sldId="272"/>
            <ac:spMk id="5" creationId="{EA370443-6C7A-46CD-AAC2-A8FC47C8EF23}"/>
          </ac:spMkLst>
        </pc:spChg>
        <pc:spChg chg="add mod">
          <ac:chgData name="Martin, Ian (DLSLtd,RAL,TEC)" userId="115fc887-d2f4-40cb-b8cf-b841e9c05e83" providerId="ADAL" clId="{ED61AFF7-F083-4D82-942A-6CFA3B6ECF82}" dt="2023-03-22T11:15:14.010" v="6797" actId="1076"/>
          <ac:spMkLst>
            <pc:docMk/>
            <pc:sldMk cId="464617655" sldId="272"/>
            <ac:spMk id="16" creationId="{14D1D1CA-B518-BC21-DE05-C604808BE4A2}"/>
          </ac:spMkLst>
        </pc:spChg>
        <pc:spChg chg="add mod">
          <ac:chgData name="Martin, Ian (DLSLtd,RAL,TEC)" userId="115fc887-d2f4-40cb-b8cf-b841e9c05e83" providerId="ADAL" clId="{ED61AFF7-F083-4D82-942A-6CFA3B6ECF82}" dt="2023-03-22T11:18:56.805" v="6981" actId="1076"/>
          <ac:spMkLst>
            <pc:docMk/>
            <pc:sldMk cId="464617655" sldId="272"/>
            <ac:spMk id="17" creationId="{EB0B9C2F-43FD-CFAE-1865-B706E96E46B8}"/>
          </ac:spMkLst>
        </pc:spChg>
        <pc:spChg chg="add mod">
          <ac:chgData name="Martin, Ian (DLSLtd,RAL,TEC)" userId="115fc887-d2f4-40cb-b8cf-b841e9c05e83" providerId="ADAL" clId="{ED61AFF7-F083-4D82-942A-6CFA3B6ECF82}" dt="2023-03-22T11:35:56.125" v="7023" actId="1038"/>
          <ac:spMkLst>
            <pc:docMk/>
            <pc:sldMk cId="464617655" sldId="272"/>
            <ac:spMk id="18" creationId="{9E664A8B-F500-0C6B-EE51-E557641E8DB8}"/>
          </ac:spMkLst>
        </pc:spChg>
        <pc:spChg chg="del">
          <ac:chgData name="Martin, Ian (DLSLtd,RAL,TEC)" userId="115fc887-d2f4-40cb-b8cf-b841e9c05e83" providerId="ADAL" clId="{ED61AFF7-F083-4D82-942A-6CFA3B6ECF82}" dt="2023-03-22T14:25:15.778" v="7215" actId="478"/>
          <ac:spMkLst>
            <pc:docMk/>
            <pc:sldMk cId="464617655" sldId="272"/>
            <ac:spMk id="19" creationId="{F45BDE23-00E5-4307-9993-071D69FF8B55}"/>
          </ac:spMkLst>
        </pc:spChg>
        <pc:spChg chg="add mod">
          <ac:chgData name="Martin, Ian (DLSLtd,RAL,TEC)" userId="115fc887-d2f4-40cb-b8cf-b841e9c05e83" providerId="ADAL" clId="{ED61AFF7-F083-4D82-942A-6CFA3B6ECF82}" dt="2023-03-22T11:13:30.886" v="6707" actId="1076"/>
          <ac:spMkLst>
            <pc:docMk/>
            <pc:sldMk cId="464617655" sldId="272"/>
            <ac:spMk id="20" creationId="{9A63F435-A54B-7E5A-C7E3-51353AD608C2}"/>
          </ac:spMkLst>
        </pc:spChg>
        <pc:spChg chg="add mod">
          <ac:chgData name="Martin, Ian (DLSLtd,RAL,TEC)" userId="115fc887-d2f4-40cb-b8cf-b841e9c05e83" providerId="ADAL" clId="{ED61AFF7-F083-4D82-942A-6CFA3B6ECF82}" dt="2023-03-22T11:14:01.815" v="6742" actId="1076"/>
          <ac:spMkLst>
            <pc:docMk/>
            <pc:sldMk cId="464617655" sldId="272"/>
            <ac:spMk id="21" creationId="{1B0E19FC-8EA0-C6BC-1C24-9EA279482FFD}"/>
          </ac:spMkLst>
        </pc:spChg>
        <pc:spChg chg="add mod">
          <ac:chgData name="Martin, Ian (DLSLtd,RAL,TEC)" userId="115fc887-d2f4-40cb-b8cf-b841e9c05e83" providerId="ADAL" clId="{ED61AFF7-F083-4D82-942A-6CFA3B6ECF82}" dt="2023-03-22T11:14:18.169" v="6772" actId="1076"/>
          <ac:spMkLst>
            <pc:docMk/>
            <pc:sldMk cId="464617655" sldId="272"/>
            <ac:spMk id="22" creationId="{1DCA3FA8-82F4-77BE-2211-5F1CF0976FAD}"/>
          </ac:spMkLst>
        </pc:spChg>
        <pc:spChg chg="add mod">
          <ac:chgData name="Martin, Ian (DLSLtd,RAL,TEC)" userId="115fc887-d2f4-40cb-b8cf-b841e9c05e83" providerId="ADAL" clId="{ED61AFF7-F083-4D82-942A-6CFA3B6ECF82}" dt="2023-03-22T11:15:48.164" v="6857" actId="1076"/>
          <ac:spMkLst>
            <pc:docMk/>
            <pc:sldMk cId="464617655" sldId="272"/>
            <ac:spMk id="23" creationId="{AB74AE23-98A6-2825-BB06-371B384E24B5}"/>
          </ac:spMkLst>
        </pc:spChg>
        <pc:spChg chg="add mod">
          <ac:chgData name="Martin, Ian (DLSLtd,RAL,TEC)" userId="115fc887-d2f4-40cb-b8cf-b841e9c05e83" providerId="ADAL" clId="{ED61AFF7-F083-4D82-942A-6CFA3B6ECF82}" dt="2023-03-22T11:16:37.511" v="6916" actId="14100"/>
          <ac:spMkLst>
            <pc:docMk/>
            <pc:sldMk cId="464617655" sldId="272"/>
            <ac:spMk id="24" creationId="{F51DAB9D-5E5D-743D-9666-D35242BC3F54}"/>
          </ac:spMkLst>
        </pc:spChg>
        <pc:spChg chg="add mod">
          <ac:chgData name="Martin, Ian (DLSLtd,RAL,TEC)" userId="115fc887-d2f4-40cb-b8cf-b841e9c05e83" providerId="ADAL" clId="{ED61AFF7-F083-4D82-942A-6CFA3B6ECF82}" dt="2023-03-22T11:18:14.989" v="6972" actId="1037"/>
          <ac:spMkLst>
            <pc:docMk/>
            <pc:sldMk cId="464617655" sldId="272"/>
            <ac:spMk id="25" creationId="{27A4FD31-48F1-08C8-45B3-F374ACC12036}"/>
          </ac:spMkLst>
        </pc:spChg>
        <pc:spChg chg="add mod">
          <ac:chgData name="Martin, Ian (DLSLtd,RAL,TEC)" userId="115fc887-d2f4-40cb-b8cf-b841e9c05e83" providerId="ADAL" clId="{ED61AFF7-F083-4D82-942A-6CFA3B6ECF82}" dt="2023-03-22T11:18:14.989" v="6972" actId="1037"/>
          <ac:spMkLst>
            <pc:docMk/>
            <pc:sldMk cId="464617655" sldId="272"/>
            <ac:spMk id="27" creationId="{01D895C4-0B80-CF5E-43F6-950F397513DD}"/>
          </ac:spMkLst>
        </pc:spChg>
        <pc:spChg chg="del">
          <ac:chgData name="Martin, Ian (DLSLtd,RAL,TEC)" userId="115fc887-d2f4-40cb-b8cf-b841e9c05e83" providerId="ADAL" clId="{ED61AFF7-F083-4D82-942A-6CFA3B6ECF82}" dt="2023-03-22T10:33:32.091" v="6032" actId="478"/>
          <ac:spMkLst>
            <pc:docMk/>
            <pc:sldMk cId="464617655" sldId="272"/>
            <ac:spMk id="36" creationId="{193AED38-A41E-4064-B670-BE1E18B5E9E1}"/>
          </ac:spMkLst>
        </pc:spChg>
        <pc:spChg chg="del">
          <ac:chgData name="Martin, Ian (DLSLtd,RAL,TEC)" userId="115fc887-d2f4-40cb-b8cf-b841e9c05e83" providerId="ADAL" clId="{ED61AFF7-F083-4D82-942A-6CFA3B6ECF82}" dt="2023-03-22T10:33:30.580" v="6031" actId="478"/>
          <ac:spMkLst>
            <pc:docMk/>
            <pc:sldMk cId="464617655" sldId="272"/>
            <ac:spMk id="37" creationId="{CA546D56-5599-4883-8FB9-91C01F986542}"/>
          </ac:spMkLst>
        </pc:spChg>
        <pc:spChg chg="del">
          <ac:chgData name="Martin, Ian (DLSLtd,RAL,TEC)" userId="115fc887-d2f4-40cb-b8cf-b841e9c05e83" providerId="ADAL" clId="{ED61AFF7-F083-4D82-942A-6CFA3B6ECF82}" dt="2023-03-22T10:33:12.988" v="6024" actId="478"/>
          <ac:spMkLst>
            <pc:docMk/>
            <pc:sldMk cId="464617655" sldId="272"/>
            <ac:spMk id="39" creationId="{7B574FC5-A38B-4D85-8FC6-084A8DDF9F63}"/>
          </ac:spMkLst>
        </pc:spChg>
        <pc:spChg chg="del">
          <ac:chgData name="Martin, Ian (DLSLtd,RAL,TEC)" userId="115fc887-d2f4-40cb-b8cf-b841e9c05e83" providerId="ADAL" clId="{ED61AFF7-F083-4D82-942A-6CFA3B6ECF82}" dt="2023-03-22T10:33:25.411" v="6030" actId="478"/>
          <ac:spMkLst>
            <pc:docMk/>
            <pc:sldMk cId="464617655" sldId="272"/>
            <ac:spMk id="41" creationId="{9F2B488D-9EBA-4D15-B6B0-9BB643C47423}"/>
          </ac:spMkLst>
        </pc:spChg>
        <pc:spChg chg="del">
          <ac:chgData name="Martin, Ian (DLSLtd,RAL,TEC)" userId="115fc887-d2f4-40cb-b8cf-b841e9c05e83" providerId="ADAL" clId="{ED61AFF7-F083-4D82-942A-6CFA3B6ECF82}" dt="2023-03-22T10:33:18.514" v="6025" actId="478"/>
          <ac:spMkLst>
            <pc:docMk/>
            <pc:sldMk cId="464617655" sldId="272"/>
            <ac:spMk id="42" creationId="{B683CA34-B522-4723-8296-4505F077332C}"/>
          </ac:spMkLst>
        </pc:spChg>
        <pc:spChg chg="del">
          <ac:chgData name="Martin, Ian (DLSLtd,RAL,TEC)" userId="115fc887-d2f4-40cb-b8cf-b841e9c05e83" providerId="ADAL" clId="{ED61AFF7-F083-4D82-942A-6CFA3B6ECF82}" dt="2023-03-22T10:33:18.514" v="6025" actId="478"/>
          <ac:spMkLst>
            <pc:docMk/>
            <pc:sldMk cId="464617655" sldId="272"/>
            <ac:spMk id="43" creationId="{0BCF5AAA-998B-44BF-8407-E32568DD1109}"/>
          </ac:spMkLst>
        </pc:spChg>
        <pc:spChg chg="del">
          <ac:chgData name="Martin, Ian (DLSLtd,RAL,TEC)" userId="115fc887-d2f4-40cb-b8cf-b841e9c05e83" providerId="ADAL" clId="{ED61AFF7-F083-4D82-942A-6CFA3B6ECF82}" dt="2023-03-22T10:33:18.514" v="6025" actId="478"/>
          <ac:spMkLst>
            <pc:docMk/>
            <pc:sldMk cId="464617655" sldId="272"/>
            <ac:spMk id="44" creationId="{37BEBAD0-8CF2-4981-A6D1-B27D692B393F}"/>
          </ac:spMkLst>
        </pc:spChg>
        <pc:spChg chg="del">
          <ac:chgData name="Martin, Ian (DLSLtd,RAL,TEC)" userId="115fc887-d2f4-40cb-b8cf-b841e9c05e83" providerId="ADAL" clId="{ED61AFF7-F083-4D82-942A-6CFA3B6ECF82}" dt="2023-03-22T10:33:37.548" v="6036" actId="478"/>
          <ac:spMkLst>
            <pc:docMk/>
            <pc:sldMk cId="464617655" sldId="272"/>
            <ac:spMk id="46" creationId="{50718F79-C955-473D-BD4A-DF985B4CD77C}"/>
          </ac:spMkLst>
        </pc:spChg>
        <pc:spChg chg="del">
          <ac:chgData name="Martin, Ian (DLSLtd,RAL,TEC)" userId="115fc887-d2f4-40cb-b8cf-b841e9c05e83" providerId="ADAL" clId="{ED61AFF7-F083-4D82-942A-6CFA3B6ECF82}" dt="2023-03-22T10:33:30.580" v="6031" actId="478"/>
          <ac:spMkLst>
            <pc:docMk/>
            <pc:sldMk cId="464617655" sldId="272"/>
            <ac:spMk id="51" creationId="{14A2289B-8FA4-453B-A860-6E41B1BAD337}"/>
          </ac:spMkLst>
        </pc:spChg>
        <pc:spChg chg="del">
          <ac:chgData name="Martin, Ian (DLSLtd,RAL,TEC)" userId="115fc887-d2f4-40cb-b8cf-b841e9c05e83" providerId="ADAL" clId="{ED61AFF7-F083-4D82-942A-6CFA3B6ECF82}" dt="2023-03-22T10:33:21.644" v="6026" actId="478"/>
          <ac:spMkLst>
            <pc:docMk/>
            <pc:sldMk cId="464617655" sldId="272"/>
            <ac:spMk id="52" creationId="{DAB3CB4B-2AD0-405F-A2F3-C26EC138CC4C}"/>
          </ac:spMkLst>
        </pc:spChg>
        <pc:spChg chg="del">
          <ac:chgData name="Martin, Ian (DLSLtd,RAL,TEC)" userId="115fc887-d2f4-40cb-b8cf-b841e9c05e83" providerId="ADAL" clId="{ED61AFF7-F083-4D82-942A-6CFA3B6ECF82}" dt="2023-03-22T10:33:21.644" v="6026" actId="478"/>
          <ac:spMkLst>
            <pc:docMk/>
            <pc:sldMk cId="464617655" sldId="272"/>
            <ac:spMk id="53" creationId="{E2B938EA-849D-4B1D-A238-557EBDFBA705}"/>
          </ac:spMkLst>
        </pc:spChg>
        <pc:spChg chg="del">
          <ac:chgData name="Martin, Ian (DLSLtd,RAL,TEC)" userId="115fc887-d2f4-40cb-b8cf-b841e9c05e83" providerId="ADAL" clId="{ED61AFF7-F083-4D82-942A-6CFA3B6ECF82}" dt="2023-03-22T10:33:21.644" v="6026" actId="478"/>
          <ac:spMkLst>
            <pc:docMk/>
            <pc:sldMk cId="464617655" sldId="272"/>
            <ac:spMk id="54" creationId="{570D5A94-5514-4AA5-8310-60644274FACE}"/>
          </ac:spMkLst>
        </pc:spChg>
        <pc:spChg chg="del">
          <ac:chgData name="Martin, Ian (DLSLtd,RAL,TEC)" userId="115fc887-d2f4-40cb-b8cf-b841e9c05e83" providerId="ADAL" clId="{ED61AFF7-F083-4D82-942A-6CFA3B6ECF82}" dt="2023-03-22T10:33:38.675" v="6037" actId="478"/>
          <ac:spMkLst>
            <pc:docMk/>
            <pc:sldMk cId="464617655" sldId="272"/>
            <ac:spMk id="59" creationId="{784C17EC-FDC8-4072-BEF7-20758D0BA15A}"/>
          </ac:spMkLst>
        </pc:spChg>
        <pc:spChg chg="add mod">
          <ac:chgData name="Martin, Ian (DLSLtd,RAL,TEC)" userId="115fc887-d2f4-40cb-b8cf-b841e9c05e83" providerId="ADAL" clId="{ED61AFF7-F083-4D82-942A-6CFA3B6ECF82}" dt="2023-03-22T11:19:54.480" v="6992" actId="1076"/>
          <ac:spMkLst>
            <pc:docMk/>
            <pc:sldMk cId="464617655" sldId="272"/>
            <ac:spMk id="65" creationId="{D45D4E32-3421-EBD2-F099-0A456FE6189A}"/>
          </ac:spMkLst>
        </pc:spChg>
        <pc:grpChg chg="del">
          <ac:chgData name="Martin, Ian (DLSLtd,RAL,TEC)" userId="115fc887-d2f4-40cb-b8cf-b841e9c05e83" providerId="ADAL" clId="{ED61AFF7-F083-4D82-942A-6CFA3B6ECF82}" dt="2023-03-22T10:33:21.644" v="6026" actId="478"/>
          <ac:grpSpMkLst>
            <pc:docMk/>
            <pc:sldMk cId="464617655" sldId="272"/>
            <ac:grpSpMk id="28" creationId="{C0F1A1F4-2B3F-4696-9826-F849A0C7CE2A}"/>
          </ac:grpSpMkLst>
        </pc:grpChg>
        <pc:picChg chg="add mod modCrop">
          <ac:chgData name="Martin, Ian (DLSLtd,RAL,TEC)" userId="115fc887-d2f4-40cb-b8cf-b841e9c05e83" providerId="ADAL" clId="{ED61AFF7-F083-4D82-942A-6CFA3B6ECF82}" dt="2023-03-22T11:07:27.131" v="6370" actId="1036"/>
          <ac:picMkLst>
            <pc:docMk/>
            <pc:sldMk cId="464617655" sldId="272"/>
            <ac:picMk id="3" creationId="{DD9B913D-13EA-DE26-0AE0-0C41D632EE67}"/>
          </ac:picMkLst>
        </pc:picChg>
        <pc:picChg chg="add mod modCrop">
          <ac:chgData name="Martin, Ian (DLSLtd,RAL,TEC)" userId="115fc887-d2f4-40cb-b8cf-b841e9c05e83" providerId="ADAL" clId="{ED61AFF7-F083-4D82-942A-6CFA3B6ECF82}" dt="2023-03-22T10:56:18.207" v="6342" actId="1076"/>
          <ac:picMkLst>
            <pc:docMk/>
            <pc:sldMk cId="464617655" sldId="272"/>
            <ac:picMk id="6" creationId="{B5E4B8BC-F567-DD9D-E6E6-D68D51C55C8C}"/>
          </ac:picMkLst>
        </pc:picChg>
        <pc:picChg chg="add mod modCrop">
          <ac:chgData name="Martin, Ian (DLSLtd,RAL,TEC)" userId="115fc887-d2f4-40cb-b8cf-b841e9c05e83" providerId="ADAL" clId="{ED61AFF7-F083-4D82-942A-6CFA3B6ECF82}" dt="2023-03-22T10:56:14.249" v="6341" actId="1076"/>
          <ac:picMkLst>
            <pc:docMk/>
            <pc:sldMk cId="464617655" sldId="272"/>
            <ac:picMk id="7" creationId="{CEF52AF5-EA4C-4F7B-0562-E52FE7AC9197}"/>
          </ac:picMkLst>
        </pc:picChg>
        <pc:picChg chg="add mod modCrop">
          <ac:chgData name="Martin, Ian (DLSLtd,RAL,TEC)" userId="115fc887-d2f4-40cb-b8cf-b841e9c05e83" providerId="ADAL" clId="{ED61AFF7-F083-4D82-942A-6CFA3B6ECF82}" dt="2023-03-22T11:13:58.795" v="6741" actId="1076"/>
          <ac:picMkLst>
            <pc:docMk/>
            <pc:sldMk cId="464617655" sldId="272"/>
            <ac:picMk id="8" creationId="{31852721-3848-484C-3FD2-6A03A7D19344}"/>
          </ac:picMkLst>
        </pc:picChg>
        <pc:picChg chg="add mod">
          <ac:chgData name="Martin, Ian (DLSLtd,RAL,TEC)" userId="115fc887-d2f4-40cb-b8cf-b841e9c05e83" providerId="ADAL" clId="{ED61AFF7-F083-4D82-942A-6CFA3B6ECF82}" dt="2023-03-22T11:18:14.989" v="6972" actId="1037"/>
          <ac:picMkLst>
            <pc:docMk/>
            <pc:sldMk cId="464617655" sldId="272"/>
            <ac:picMk id="9" creationId="{7DEE2E48-DE2D-1A26-0218-EDF6A2C092F0}"/>
          </ac:picMkLst>
        </pc:picChg>
        <pc:picChg chg="add mod">
          <ac:chgData name="Martin, Ian (DLSLtd,RAL,TEC)" userId="115fc887-d2f4-40cb-b8cf-b841e9c05e83" providerId="ADAL" clId="{ED61AFF7-F083-4D82-942A-6CFA3B6ECF82}" dt="2023-03-22T11:18:14.989" v="6972" actId="1037"/>
          <ac:picMkLst>
            <pc:docMk/>
            <pc:sldMk cId="464617655" sldId="272"/>
            <ac:picMk id="11" creationId="{81DDE465-DE11-2178-BC01-A29906EEA497}"/>
          </ac:picMkLst>
        </pc:picChg>
        <pc:picChg chg="add mod">
          <ac:chgData name="Martin, Ian (DLSLtd,RAL,TEC)" userId="115fc887-d2f4-40cb-b8cf-b841e9c05e83" providerId="ADAL" clId="{ED61AFF7-F083-4D82-942A-6CFA3B6ECF82}" dt="2023-03-22T11:14:31.918" v="6774" actId="1076"/>
          <ac:picMkLst>
            <pc:docMk/>
            <pc:sldMk cId="464617655" sldId="272"/>
            <ac:picMk id="13" creationId="{A0936174-B2A4-C3A4-0A20-B8A0BB6FE9D9}"/>
          </ac:picMkLst>
        </pc:picChg>
        <pc:picChg chg="add mod">
          <ac:chgData name="Martin, Ian (DLSLtd,RAL,TEC)" userId="115fc887-d2f4-40cb-b8cf-b841e9c05e83" providerId="ADAL" clId="{ED61AFF7-F083-4D82-942A-6CFA3B6ECF82}" dt="2023-03-22T11:14:28.491" v="6773" actId="1076"/>
          <ac:picMkLst>
            <pc:docMk/>
            <pc:sldMk cId="464617655" sldId="272"/>
            <ac:picMk id="14" creationId="{644C3B35-3494-7522-214A-EB9F7E983DE0}"/>
          </ac:picMkLst>
        </pc:picChg>
        <pc:picChg chg="del">
          <ac:chgData name="Martin, Ian (DLSLtd,RAL,TEC)" userId="115fc887-d2f4-40cb-b8cf-b841e9c05e83" providerId="ADAL" clId="{ED61AFF7-F083-4D82-942A-6CFA3B6ECF82}" dt="2023-03-22T10:33:33.275" v="6034" actId="478"/>
          <ac:picMkLst>
            <pc:docMk/>
            <pc:sldMk cId="464617655" sldId="272"/>
            <ac:picMk id="26" creationId="{B5DF32A4-D410-4D28-B449-F3AC0BE8C647}"/>
          </ac:picMkLst>
        </pc:picChg>
        <pc:picChg chg="del mod">
          <ac:chgData name="Martin, Ian (DLSLtd,RAL,TEC)" userId="115fc887-d2f4-40cb-b8cf-b841e9c05e83" providerId="ADAL" clId="{ED61AFF7-F083-4D82-942A-6CFA3B6ECF82}" dt="2023-03-22T10:33:18.514" v="6025" actId="478"/>
          <ac:picMkLst>
            <pc:docMk/>
            <pc:sldMk cId="464617655" sldId="272"/>
            <ac:picMk id="31" creationId="{AC4CADC8-082A-4227-ADCF-BFC095434610}"/>
          </ac:picMkLst>
        </pc:picChg>
        <pc:picChg chg="del">
          <ac:chgData name="Martin, Ian (DLSLtd,RAL,TEC)" userId="115fc887-d2f4-40cb-b8cf-b841e9c05e83" providerId="ADAL" clId="{ED61AFF7-F083-4D82-942A-6CFA3B6ECF82}" dt="2023-03-22T10:33:18.514" v="6025" actId="478"/>
          <ac:picMkLst>
            <pc:docMk/>
            <pc:sldMk cId="464617655" sldId="272"/>
            <ac:picMk id="32" creationId="{CAB9C2A0-345E-4722-B70E-09B13AA48416}"/>
          </ac:picMkLst>
        </pc:picChg>
        <pc:picChg chg="del">
          <ac:chgData name="Martin, Ian (DLSLtd,RAL,TEC)" userId="115fc887-d2f4-40cb-b8cf-b841e9c05e83" providerId="ADAL" clId="{ED61AFF7-F083-4D82-942A-6CFA3B6ECF82}" dt="2023-03-22T10:33:22.458" v="6027" actId="478"/>
          <ac:picMkLst>
            <pc:docMk/>
            <pc:sldMk cId="464617655" sldId="272"/>
            <ac:picMk id="33" creationId="{2734161B-0BC6-4A17-B54A-A61D9CC9D9F0}"/>
          </ac:picMkLst>
        </pc:picChg>
        <pc:picChg chg="del">
          <ac:chgData name="Martin, Ian (DLSLtd,RAL,TEC)" userId="115fc887-d2f4-40cb-b8cf-b841e9c05e83" providerId="ADAL" clId="{ED61AFF7-F083-4D82-942A-6CFA3B6ECF82}" dt="2023-03-22T10:33:22.875" v="6028" actId="478"/>
          <ac:picMkLst>
            <pc:docMk/>
            <pc:sldMk cId="464617655" sldId="272"/>
            <ac:picMk id="34" creationId="{371B96F6-046C-4FF4-8BD0-BDC856BC1037}"/>
          </ac:picMkLst>
        </pc:picChg>
        <pc:picChg chg="del">
          <ac:chgData name="Martin, Ian (DLSLtd,RAL,TEC)" userId="115fc887-d2f4-40cb-b8cf-b841e9c05e83" providerId="ADAL" clId="{ED61AFF7-F083-4D82-942A-6CFA3B6ECF82}" dt="2023-03-22T10:33:23.299" v="6029" actId="478"/>
          <ac:picMkLst>
            <pc:docMk/>
            <pc:sldMk cId="464617655" sldId="272"/>
            <ac:picMk id="49" creationId="{CD913DB4-6D5C-4E29-9F77-0B13ECBA5419}"/>
          </ac:picMkLst>
        </pc:picChg>
        <pc:cxnChg chg="del">
          <ac:chgData name="Martin, Ian (DLSLtd,RAL,TEC)" userId="115fc887-d2f4-40cb-b8cf-b841e9c05e83" providerId="ADAL" clId="{ED61AFF7-F083-4D82-942A-6CFA3B6ECF82}" dt="2023-03-22T10:33:21.644" v="6026" actId="478"/>
          <ac:cxnSpMkLst>
            <pc:docMk/>
            <pc:sldMk cId="464617655" sldId="272"/>
            <ac:cxnSpMk id="12" creationId="{7F7180E9-FC5D-4584-9910-8BB006FD98F7}"/>
          </ac:cxnSpMkLst>
        </pc:cxnChg>
        <pc:cxnChg chg="add mod">
          <ac:chgData name="Martin, Ian (DLSLtd,RAL,TEC)" userId="115fc887-d2f4-40cb-b8cf-b841e9c05e83" providerId="ADAL" clId="{ED61AFF7-F083-4D82-942A-6CFA3B6ECF82}" dt="2023-03-22T11:18:40.980" v="6977" actId="1038"/>
          <ac:cxnSpMkLst>
            <pc:docMk/>
            <pc:sldMk cId="464617655" sldId="272"/>
            <ac:cxnSpMk id="35" creationId="{C305D063-32C8-2421-5030-889F52CAEF04}"/>
          </ac:cxnSpMkLst>
        </pc:cxnChg>
        <pc:cxnChg chg="del">
          <ac:chgData name="Martin, Ian (DLSLtd,RAL,TEC)" userId="115fc887-d2f4-40cb-b8cf-b841e9c05e83" providerId="ADAL" clId="{ED61AFF7-F083-4D82-942A-6CFA3B6ECF82}" dt="2023-03-22T10:33:21.644" v="6026" actId="478"/>
          <ac:cxnSpMkLst>
            <pc:docMk/>
            <pc:sldMk cId="464617655" sldId="272"/>
            <ac:cxnSpMk id="40" creationId="{261E67C6-6B03-4ED8-BEA7-F6760CC2B0E5}"/>
          </ac:cxnSpMkLst>
        </pc:cxnChg>
        <pc:cxnChg chg="del">
          <ac:chgData name="Martin, Ian (DLSLtd,RAL,TEC)" userId="115fc887-d2f4-40cb-b8cf-b841e9c05e83" providerId="ADAL" clId="{ED61AFF7-F083-4D82-942A-6CFA3B6ECF82}" dt="2023-03-22T10:33:18.514" v="6025" actId="478"/>
          <ac:cxnSpMkLst>
            <pc:docMk/>
            <pc:sldMk cId="464617655" sldId="272"/>
            <ac:cxnSpMk id="45" creationId="{7CD8EFF1-5554-4CB9-930A-5B264DC5122D}"/>
          </ac:cxnSpMkLst>
        </pc:cxnChg>
        <pc:cxnChg chg="del">
          <ac:chgData name="Martin, Ian (DLSLtd,RAL,TEC)" userId="115fc887-d2f4-40cb-b8cf-b841e9c05e83" providerId="ADAL" clId="{ED61AFF7-F083-4D82-942A-6CFA3B6ECF82}" dt="2023-03-22T10:33:18.514" v="6025" actId="478"/>
          <ac:cxnSpMkLst>
            <pc:docMk/>
            <pc:sldMk cId="464617655" sldId="272"/>
            <ac:cxnSpMk id="48" creationId="{A9BCEF3A-56BD-4DEB-8D7D-4049C6BF3DA5}"/>
          </ac:cxnSpMkLst>
        </pc:cxnChg>
        <pc:cxnChg chg="del">
          <ac:chgData name="Martin, Ian (DLSLtd,RAL,TEC)" userId="115fc887-d2f4-40cb-b8cf-b841e9c05e83" providerId="ADAL" clId="{ED61AFF7-F083-4D82-942A-6CFA3B6ECF82}" dt="2023-03-22T10:33:18.514" v="6025" actId="478"/>
          <ac:cxnSpMkLst>
            <pc:docMk/>
            <pc:sldMk cId="464617655" sldId="272"/>
            <ac:cxnSpMk id="50" creationId="{347437D5-C36A-464E-B092-08948B6F5594}"/>
          </ac:cxnSpMkLst>
        </pc:cxnChg>
        <pc:cxnChg chg="del">
          <ac:chgData name="Martin, Ian (DLSLtd,RAL,TEC)" userId="115fc887-d2f4-40cb-b8cf-b841e9c05e83" providerId="ADAL" clId="{ED61AFF7-F083-4D82-942A-6CFA3B6ECF82}" dt="2023-03-22T10:33:21.644" v="6026" actId="478"/>
          <ac:cxnSpMkLst>
            <pc:docMk/>
            <pc:sldMk cId="464617655" sldId="272"/>
            <ac:cxnSpMk id="55" creationId="{EE32BD65-0E71-494D-AC3C-3BE1477BCFBB}"/>
          </ac:cxnSpMkLst>
        </pc:cxnChg>
        <pc:cxnChg chg="del">
          <ac:chgData name="Martin, Ian (DLSLtd,RAL,TEC)" userId="115fc887-d2f4-40cb-b8cf-b841e9c05e83" providerId="ADAL" clId="{ED61AFF7-F083-4D82-942A-6CFA3B6ECF82}" dt="2023-03-22T10:33:30.580" v="6031" actId="478"/>
          <ac:cxnSpMkLst>
            <pc:docMk/>
            <pc:sldMk cId="464617655" sldId="272"/>
            <ac:cxnSpMk id="56" creationId="{F1BC3588-EC9E-44F2-AAA9-7B98B6031CF2}"/>
          </ac:cxnSpMkLst>
        </pc:cxnChg>
        <pc:cxnChg chg="del">
          <ac:chgData name="Martin, Ian (DLSLtd,RAL,TEC)" userId="115fc887-d2f4-40cb-b8cf-b841e9c05e83" providerId="ADAL" clId="{ED61AFF7-F083-4D82-942A-6CFA3B6ECF82}" dt="2023-03-22T10:33:21.644" v="6026" actId="478"/>
          <ac:cxnSpMkLst>
            <pc:docMk/>
            <pc:sldMk cId="464617655" sldId="272"/>
            <ac:cxnSpMk id="57" creationId="{6AE89EFB-347D-44D3-9B1B-C2520C94089D}"/>
          </ac:cxnSpMkLst>
        </pc:cxnChg>
        <pc:cxnChg chg="del">
          <ac:chgData name="Martin, Ian (DLSLtd,RAL,TEC)" userId="115fc887-d2f4-40cb-b8cf-b841e9c05e83" providerId="ADAL" clId="{ED61AFF7-F083-4D82-942A-6CFA3B6ECF82}" dt="2023-03-22T10:33:21.644" v="6026" actId="478"/>
          <ac:cxnSpMkLst>
            <pc:docMk/>
            <pc:sldMk cId="464617655" sldId="272"/>
            <ac:cxnSpMk id="58" creationId="{14B17865-5AB1-49C5-B61D-CF379EDC907E}"/>
          </ac:cxnSpMkLst>
        </pc:cxnChg>
        <pc:cxnChg chg="del">
          <ac:chgData name="Martin, Ian (DLSLtd,RAL,TEC)" userId="115fc887-d2f4-40cb-b8cf-b841e9c05e83" providerId="ADAL" clId="{ED61AFF7-F083-4D82-942A-6CFA3B6ECF82}" dt="2023-03-22T10:33:32.891" v="6033" actId="478"/>
          <ac:cxnSpMkLst>
            <pc:docMk/>
            <pc:sldMk cId="464617655" sldId="272"/>
            <ac:cxnSpMk id="60" creationId="{A30F2D16-3FB9-46AD-B536-A99C8141F037}"/>
          </ac:cxnSpMkLst>
        </pc:cxnChg>
        <pc:cxnChg chg="add mod">
          <ac:chgData name="Martin, Ian (DLSLtd,RAL,TEC)" userId="115fc887-d2f4-40cb-b8cf-b841e9c05e83" providerId="ADAL" clId="{ED61AFF7-F083-4D82-942A-6CFA3B6ECF82}" dt="2023-03-22T11:18:49.094" v="6980" actId="14100"/>
          <ac:cxnSpMkLst>
            <pc:docMk/>
            <pc:sldMk cId="464617655" sldId="272"/>
            <ac:cxnSpMk id="61" creationId="{458F12FF-853C-6993-95E5-8732906E29F9}"/>
          </ac:cxnSpMkLst>
        </pc:cxnChg>
        <pc:cxnChg chg="del">
          <ac:chgData name="Martin, Ian (DLSLtd,RAL,TEC)" userId="115fc887-d2f4-40cb-b8cf-b841e9c05e83" providerId="ADAL" clId="{ED61AFF7-F083-4D82-942A-6CFA3B6ECF82}" dt="2023-03-22T10:33:30.580" v="6031" actId="478"/>
          <ac:cxnSpMkLst>
            <pc:docMk/>
            <pc:sldMk cId="464617655" sldId="272"/>
            <ac:cxnSpMk id="62" creationId="{685F33F3-1939-41E5-AAA5-C84A7EA18938}"/>
          </ac:cxnSpMkLst>
        </pc:cxnChg>
        <pc:cxnChg chg="del">
          <ac:chgData name="Martin, Ian (DLSLtd,RAL,TEC)" userId="115fc887-d2f4-40cb-b8cf-b841e9c05e83" providerId="ADAL" clId="{ED61AFF7-F083-4D82-942A-6CFA3B6ECF82}" dt="2023-03-22T10:33:30.580" v="6031" actId="478"/>
          <ac:cxnSpMkLst>
            <pc:docMk/>
            <pc:sldMk cId="464617655" sldId="272"/>
            <ac:cxnSpMk id="64" creationId="{D8354876-E52D-417B-BEBC-F161C50D1A69}"/>
          </ac:cxnSpMkLst>
        </pc:cxnChg>
      </pc:sldChg>
      <pc:sldChg chg="addSp delSp modSp mod">
        <pc:chgData name="Martin, Ian (DLSLtd,RAL,TEC)" userId="115fc887-d2f4-40cb-b8cf-b841e9c05e83" providerId="ADAL" clId="{ED61AFF7-F083-4D82-942A-6CFA3B6ECF82}" dt="2023-03-23T12:53:05.117" v="7318" actId="1035"/>
        <pc:sldMkLst>
          <pc:docMk/>
          <pc:sldMk cId="1874207455" sldId="273"/>
        </pc:sldMkLst>
        <pc:spChg chg="add mod">
          <ac:chgData name="Martin, Ian (DLSLtd,RAL,TEC)" userId="115fc887-d2f4-40cb-b8cf-b841e9c05e83" providerId="ADAL" clId="{ED61AFF7-F083-4D82-942A-6CFA3B6ECF82}" dt="2023-03-22T09:23:56.947" v="4979" actId="1038"/>
          <ac:spMkLst>
            <pc:docMk/>
            <pc:sldMk cId="1874207455" sldId="273"/>
            <ac:spMk id="5" creationId="{E3FFA8F3-1612-2493-5743-FAF397916591}"/>
          </ac:spMkLst>
        </pc:spChg>
        <pc:spChg chg="add mod">
          <ac:chgData name="Martin, Ian (DLSLtd,RAL,TEC)" userId="115fc887-d2f4-40cb-b8cf-b841e9c05e83" providerId="ADAL" clId="{ED61AFF7-F083-4D82-942A-6CFA3B6ECF82}" dt="2023-03-22T16:24:30.374" v="7267" actId="1076"/>
          <ac:spMkLst>
            <pc:docMk/>
            <pc:sldMk cId="1874207455" sldId="273"/>
            <ac:spMk id="7" creationId="{076EF567-0012-44E4-398A-C6EE9B77B2F8}"/>
          </ac:spMkLst>
        </pc:spChg>
        <pc:spChg chg="add mod">
          <ac:chgData name="Martin, Ian (DLSLtd,RAL,TEC)" userId="115fc887-d2f4-40cb-b8cf-b841e9c05e83" providerId="ADAL" clId="{ED61AFF7-F083-4D82-942A-6CFA3B6ECF82}" dt="2023-03-22T09:23:52.116" v="4972" actId="1035"/>
          <ac:spMkLst>
            <pc:docMk/>
            <pc:sldMk cId="1874207455" sldId="273"/>
            <ac:spMk id="9" creationId="{807A3483-88F5-7E7D-7768-EFB5EA0DE90D}"/>
          </ac:spMkLst>
        </pc:spChg>
        <pc:spChg chg="add mod">
          <ac:chgData name="Martin, Ian (DLSLtd,RAL,TEC)" userId="115fc887-d2f4-40cb-b8cf-b841e9c05e83" providerId="ADAL" clId="{ED61AFF7-F083-4D82-942A-6CFA3B6ECF82}" dt="2023-03-22T09:22:14.563" v="4948" actId="1076"/>
          <ac:spMkLst>
            <pc:docMk/>
            <pc:sldMk cId="1874207455" sldId="273"/>
            <ac:spMk id="11" creationId="{F333D6B5-9DE4-25E9-7F32-743F789BA881}"/>
          </ac:spMkLst>
        </pc:spChg>
        <pc:spChg chg="add mod">
          <ac:chgData name="Martin, Ian (DLSLtd,RAL,TEC)" userId="115fc887-d2f4-40cb-b8cf-b841e9c05e83" providerId="ADAL" clId="{ED61AFF7-F083-4D82-942A-6CFA3B6ECF82}" dt="2023-03-22T14:28:42.094" v="7227"/>
          <ac:spMkLst>
            <pc:docMk/>
            <pc:sldMk cId="1874207455" sldId="273"/>
            <ac:spMk id="12" creationId="{6BAF119E-9959-5128-4D77-C7D219631951}"/>
          </ac:spMkLst>
        </pc:spChg>
        <pc:spChg chg="add mod">
          <ac:chgData name="Martin, Ian (DLSLtd,RAL,TEC)" userId="115fc887-d2f4-40cb-b8cf-b841e9c05e83" providerId="ADAL" clId="{ED61AFF7-F083-4D82-942A-6CFA3B6ECF82}" dt="2023-03-23T12:53:05.117" v="7318" actId="1035"/>
          <ac:spMkLst>
            <pc:docMk/>
            <pc:sldMk cId="1874207455" sldId="273"/>
            <ac:spMk id="13" creationId="{807C180A-95EC-9BDE-CBF7-B298EBBEF992}"/>
          </ac:spMkLst>
        </pc:spChg>
        <pc:spChg chg="del">
          <ac:chgData name="Martin, Ian (DLSLtd,RAL,TEC)" userId="115fc887-d2f4-40cb-b8cf-b841e9c05e83" providerId="ADAL" clId="{ED61AFF7-F083-4D82-942A-6CFA3B6ECF82}" dt="2023-03-22T09:14:33.147" v="4826" actId="478"/>
          <ac:spMkLst>
            <pc:docMk/>
            <pc:sldMk cId="1874207455" sldId="273"/>
            <ac:spMk id="19" creationId="{502921A5-2358-403C-8771-AF4FF9766C24}"/>
          </ac:spMkLst>
        </pc:spChg>
        <pc:spChg chg="del">
          <ac:chgData name="Martin, Ian (DLSLtd,RAL,TEC)" userId="115fc887-d2f4-40cb-b8cf-b841e9c05e83" providerId="ADAL" clId="{ED61AFF7-F083-4D82-942A-6CFA3B6ECF82}" dt="2023-03-22T14:25:07.633" v="7212" actId="478"/>
          <ac:spMkLst>
            <pc:docMk/>
            <pc:sldMk cId="1874207455" sldId="273"/>
            <ac:spMk id="22" creationId="{E9585F79-8F41-4D5A-A6AA-E0A4772E6F7B}"/>
          </ac:spMkLst>
        </pc:spChg>
        <pc:spChg chg="del">
          <ac:chgData name="Martin, Ian (DLSLtd,RAL,TEC)" userId="115fc887-d2f4-40cb-b8cf-b841e9c05e83" providerId="ADAL" clId="{ED61AFF7-F083-4D82-942A-6CFA3B6ECF82}" dt="2023-03-22T09:14:35.559" v="4829" actId="478"/>
          <ac:spMkLst>
            <pc:docMk/>
            <pc:sldMk cId="1874207455" sldId="273"/>
            <ac:spMk id="24" creationId="{AA992C6E-B24E-46CC-8342-250D5D715158}"/>
          </ac:spMkLst>
        </pc:spChg>
        <pc:spChg chg="del">
          <ac:chgData name="Martin, Ian (DLSLtd,RAL,TEC)" userId="115fc887-d2f4-40cb-b8cf-b841e9c05e83" providerId="ADAL" clId="{ED61AFF7-F083-4D82-942A-6CFA3B6ECF82}" dt="2023-03-22T09:14:30.643" v="4824" actId="478"/>
          <ac:spMkLst>
            <pc:docMk/>
            <pc:sldMk cId="1874207455" sldId="273"/>
            <ac:spMk id="27" creationId="{AF8D845D-9302-4C73-A281-C5586107B9DD}"/>
          </ac:spMkLst>
        </pc:spChg>
        <pc:spChg chg="del">
          <ac:chgData name="Martin, Ian (DLSLtd,RAL,TEC)" userId="115fc887-d2f4-40cb-b8cf-b841e9c05e83" providerId="ADAL" clId="{ED61AFF7-F083-4D82-942A-6CFA3B6ECF82}" dt="2023-03-22T09:14:30.643" v="4824" actId="478"/>
          <ac:spMkLst>
            <pc:docMk/>
            <pc:sldMk cId="1874207455" sldId="273"/>
            <ac:spMk id="29" creationId="{6F1B546C-BBAC-4939-84F8-43B7F469735C}"/>
          </ac:spMkLst>
        </pc:spChg>
        <pc:spChg chg="del">
          <ac:chgData name="Martin, Ian (DLSLtd,RAL,TEC)" userId="115fc887-d2f4-40cb-b8cf-b841e9c05e83" providerId="ADAL" clId="{ED61AFF7-F083-4D82-942A-6CFA3B6ECF82}" dt="2023-03-22T09:14:30.643" v="4824" actId="478"/>
          <ac:spMkLst>
            <pc:docMk/>
            <pc:sldMk cId="1874207455" sldId="273"/>
            <ac:spMk id="32" creationId="{84868CAD-4280-406B-9044-9E5457BE6818}"/>
          </ac:spMkLst>
        </pc:spChg>
        <pc:spChg chg="mod">
          <ac:chgData name="Martin, Ian (DLSLtd,RAL,TEC)" userId="115fc887-d2f4-40cb-b8cf-b841e9c05e83" providerId="ADAL" clId="{ED61AFF7-F083-4D82-942A-6CFA3B6ECF82}" dt="2023-03-22T09:16:44.827" v="4903" actId="1076"/>
          <ac:spMkLst>
            <pc:docMk/>
            <pc:sldMk cId="1874207455" sldId="273"/>
            <ac:spMk id="42" creationId="{72A4BF93-FE81-44AE-A709-FED9587655D4}"/>
          </ac:spMkLst>
        </pc:spChg>
        <pc:picChg chg="add mod">
          <ac:chgData name="Martin, Ian (DLSLtd,RAL,TEC)" userId="115fc887-d2f4-40cb-b8cf-b841e9c05e83" providerId="ADAL" clId="{ED61AFF7-F083-4D82-942A-6CFA3B6ECF82}" dt="2023-03-22T09:22:17.026" v="4949" actId="1076"/>
          <ac:picMkLst>
            <pc:docMk/>
            <pc:sldMk cId="1874207455" sldId="273"/>
            <ac:picMk id="2" creationId="{D9EA84AD-2953-84A2-ED5D-5E6240BCD5BC}"/>
          </ac:picMkLst>
        </pc:picChg>
        <pc:picChg chg="add mod">
          <ac:chgData name="Martin, Ian (DLSLtd,RAL,TEC)" userId="115fc887-d2f4-40cb-b8cf-b841e9c05e83" providerId="ADAL" clId="{ED61AFF7-F083-4D82-942A-6CFA3B6ECF82}" dt="2023-03-22T09:23:56.947" v="4979" actId="1038"/>
          <ac:picMkLst>
            <pc:docMk/>
            <pc:sldMk cId="1874207455" sldId="273"/>
            <ac:picMk id="3" creationId="{F4FC9A96-3FDB-EA98-EA74-1BB60197BF65}"/>
          </ac:picMkLst>
        </pc:picChg>
        <pc:picChg chg="add del mod">
          <ac:chgData name="Martin, Ian (DLSLtd,RAL,TEC)" userId="115fc887-d2f4-40cb-b8cf-b841e9c05e83" providerId="ADAL" clId="{ED61AFF7-F083-4D82-942A-6CFA3B6ECF82}" dt="2023-03-22T16:24:09.560" v="7243" actId="478"/>
          <ac:picMkLst>
            <pc:docMk/>
            <pc:sldMk cId="1874207455" sldId="273"/>
            <ac:picMk id="6" creationId="{3DC08F7F-6AE8-983D-B7F0-BA8AF12AF169}"/>
          </ac:picMkLst>
        </pc:picChg>
        <pc:picChg chg="add mod">
          <ac:chgData name="Martin, Ian (DLSLtd,RAL,TEC)" userId="115fc887-d2f4-40cb-b8cf-b841e9c05e83" providerId="ADAL" clId="{ED61AFF7-F083-4D82-942A-6CFA3B6ECF82}" dt="2023-03-22T09:23:52.116" v="4972" actId="1035"/>
          <ac:picMkLst>
            <pc:docMk/>
            <pc:sldMk cId="1874207455" sldId="273"/>
            <ac:picMk id="8" creationId="{E81B4415-537E-6A74-286A-47D2BC0EC25E}"/>
          </ac:picMkLst>
        </pc:picChg>
        <pc:picChg chg="add mod">
          <ac:chgData name="Martin, Ian (DLSLtd,RAL,TEC)" userId="115fc887-d2f4-40cb-b8cf-b841e9c05e83" providerId="ADAL" clId="{ED61AFF7-F083-4D82-942A-6CFA3B6ECF82}" dt="2023-03-22T16:24:41.835" v="7270" actId="1036"/>
          <ac:picMkLst>
            <pc:docMk/>
            <pc:sldMk cId="1874207455" sldId="273"/>
            <ac:picMk id="14" creationId="{F8A0D7A3-876D-FA22-82D1-B71C71BE9E07}"/>
          </ac:picMkLst>
        </pc:picChg>
        <pc:picChg chg="del">
          <ac:chgData name="Martin, Ian (DLSLtd,RAL,TEC)" userId="115fc887-d2f4-40cb-b8cf-b841e9c05e83" providerId="ADAL" clId="{ED61AFF7-F083-4D82-942A-6CFA3B6ECF82}" dt="2023-03-22T09:14:36.028" v="4830" actId="478"/>
          <ac:picMkLst>
            <pc:docMk/>
            <pc:sldMk cId="1874207455" sldId="273"/>
            <ac:picMk id="23" creationId="{A60EBB70-4BD5-47A5-8DAD-2E3023E16B30}"/>
          </ac:picMkLst>
        </pc:picChg>
        <pc:picChg chg="del">
          <ac:chgData name="Martin, Ian (DLSLtd,RAL,TEC)" userId="115fc887-d2f4-40cb-b8cf-b841e9c05e83" providerId="ADAL" clId="{ED61AFF7-F083-4D82-942A-6CFA3B6ECF82}" dt="2023-03-22T09:14:26.388" v="4823" actId="478"/>
          <ac:picMkLst>
            <pc:docMk/>
            <pc:sldMk cId="1874207455" sldId="273"/>
            <ac:picMk id="25" creationId="{A3E9575F-7520-43E9-A05D-595DCAA45D2B}"/>
          </ac:picMkLst>
        </pc:picChg>
        <pc:picChg chg="del">
          <ac:chgData name="Martin, Ian (DLSLtd,RAL,TEC)" userId="115fc887-d2f4-40cb-b8cf-b841e9c05e83" providerId="ADAL" clId="{ED61AFF7-F083-4D82-942A-6CFA3B6ECF82}" dt="2023-03-22T09:14:31.548" v="4825" actId="478"/>
          <ac:picMkLst>
            <pc:docMk/>
            <pc:sldMk cId="1874207455" sldId="273"/>
            <ac:picMk id="35" creationId="{8951196E-8FF1-4C52-97BC-231A9B6FD44C}"/>
          </ac:picMkLst>
        </pc:picChg>
        <pc:picChg chg="del">
          <ac:chgData name="Martin, Ian (DLSLtd,RAL,TEC)" userId="115fc887-d2f4-40cb-b8cf-b841e9c05e83" providerId="ADAL" clId="{ED61AFF7-F083-4D82-942A-6CFA3B6ECF82}" dt="2023-03-22T09:14:33.715" v="4827" actId="478"/>
          <ac:picMkLst>
            <pc:docMk/>
            <pc:sldMk cId="1874207455" sldId="273"/>
            <ac:picMk id="43" creationId="{014C717F-3F94-40A2-B184-95FF7701DFC2}"/>
          </ac:picMkLst>
        </pc:picChg>
        <pc:picChg chg="del">
          <ac:chgData name="Martin, Ian (DLSLtd,RAL,TEC)" userId="115fc887-d2f4-40cb-b8cf-b841e9c05e83" providerId="ADAL" clId="{ED61AFF7-F083-4D82-942A-6CFA3B6ECF82}" dt="2023-03-22T09:14:34.318" v="4828" actId="478"/>
          <ac:picMkLst>
            <pc:docMk/>
            <pc:sldMk cId="1874207455" sldId="273"/>
            <ac:picMk id="44" creationId="{7962E083-6898-41C9-AD72-3EF6F0CD4B73}"/>
          </ac:picMkLst>
        </pc:picChg>
        <pc:cxnChg chg="del">
          <ac:chgData name="Martin, Ian (DLSLtd,RAL,TEC)" userId="115fc887-d2f4-40cb-b8cf-b841e9c05e83" providerId="ADAL" clId="{ED61AFF7-F083-4D82-942A-6CFA3B6ECF82}" dt="2023-03-22T09:14:30.643" v="4824" actId="478"/>
          <ac:cxnSpMkLst>
            <pc:docMk/>
            <pc:sldMk cId="1874207455" sldId="273"/>
            <ac:cxnSpMk id="26" creationId="{2B752C0E-E174-4BD4-AE4A-E42ED90BDA78}"/>
          </ac:cxnSpMkLst>
        </pc:cxnChg>
        <pc:cxnChg chg="del">
          <ac:chgData name="Martin, Ian (DLSLtd,RAL,TEC)" userId="115fc887-d2f4-40cb-b8cf-b841e9c05e83" providerId="ADAL" clId="{ED61AFF7-F083-4D82-942A-6CFA3B6ECF82}" dt="2023-03-22T09:14:30.643" v="4824" actId="478"/>
          <ac:cxnSpMkLst>
            <pc:docMk/>
            <pc:sldMk cId="1874207455" sldId="273"/>
            <ac:cxnSpMk id="30" creationId="{308C2322-AEA6-48CD-BEF2-0E18D98B9201}"/>
          </ac:cxnSpMkLst>
        </pc:cxnChg>
        <pc:cxnChg chg="del">
          <ac:chgData name="Martin, Ian (DLSLtd,RAL,TEC)" userId="115fc887-d2f4-40cb-b8cf-b841e9c05e83" providerId="ADAL" clId="{ED61AFF7-F083-4D82-942A-6CFA3B6ECF82}" dt="2023-03-22T09:14:30.643" v="4824" actId="478"/>
          <ac:cxnSpMkLst>
            <pc:docMk/>
            <pc:sldMk cId="1874207455" sldId="273"/>
            <ac:cxnSpMk id="33" creationId="{2CF9A37E-DD0C-4CFA-85F7-D568DB8B0037}"/>
          </ac:cxnSpMkLst>
        </pc:cxnChg>
      </pc:sldChg>
      <pc:sldChg chg="addSp delSp modSp mod">
        <pc:chgData name="Martin, Ian (DLSLtd,RAL,TEC)" userId="115fc887-d2f4-40cb-b8cf-b841e9c05e83" providerId="ADAL" clId="{ED61AFF7-F083-4D82-942A-6CFA3B6ECF82}" dt="2023-03-22T14:28:48.430" v="7231"/>
        <pc:sldMkLst>
          <pc:docMk/>
          <pc:sldMk cId="3357484876" sldId="274"/>
        </pc:sldMkLst>
        <pc:spChg chg="mod">
          <ac:chgData name="Martin, Ian (DLSLtd,RAL,TEC)" userId="115fc887-d2f4-40cb-b8cf-b841e9c05e83" providerId="ADAL" clId="{ED61AFF7-F083-4D82-942A-6CFA3B6ECF82}" dt="2023-03-22T11:37:37.739" v="7024" actId="20577"/>
          <ac:spMkLst>
            <pc:docMk/>
            <pc:sldMk cId="3357484876" sldId="274"/>
            <ac:spMk id="2" creationId="{AF7E44B8-8666-462F-849F-AB758CBB287D}"/>
          </ac:spMkLst>
        </pc:spChg>
        <pc:spChg chg="add mod">
          <ac:chgData name="Martin, Ian (DLSLtd,RAL,TEC)" userId="115fc887-d2f4-40cb-b8cf-b841e9c05e83" providerId="ADAL" clId="{ED61AFF7-F083-4D82-942A-6CFA3B6ECF82}" dt="2023-03-22T14:28:48.430" v="7231"/>
          <ac:spMkLst>
            <pc:docMk/>
            <pc:sldMk cId="3357484876" sldId="274"/>
            <ac:spMk id="3" creationId="{1CA990B7-BA2A-37A5-9B55-3181DC6084BB}"/>
          </ac:spMkLst>
        </pc:spChg>
        <pc:spChg chg="del">
          <ac:chgData name="Martin, Ian (DLSLtd,RAL,TEC)" userId="115fc887-d2f4-40cb-b8cf-b841e9c05e83" providerId="ADAL" clId="{ED61AFF7-F083-4D82-942A-6CFA3B6ECF82}" dt="2023-03-22T14:25:18.346" v="7216" actId="478"/>
          <ac:spMkLst>
            <pc:docMk/>
            <pc:sldMk cId="3357484876" sldId="274"/>
            <ac:spMk id="8" creationId="{953C2818-745A-4E5D-AE0C-F39632FD2D6C}"/>
          </ac:spMkLst>
        </pc:spChg>
      </pc:sldChg>
      <pc:sldChg chg="addSp delSp modSp mod">
        <pc:chgData name="Martin, Ian (DLSLtd,RAL,TEC)" userId="115fc887-d2f4-40cb-b8cf-b841e9c05e83" providerId="ADAL" clId="{ED61AFF7-F083-4D82-942A-6CFA3B6ECF82}" dt="2023-03-22T14:28:40.949" v="7226"/>
        <pc:sldMkLst>
          <pc:docMk/>
          <pc:sldMk cId="2793333496" sldId="276"/>
        </pc:sldMkLst>
        <pc:spChg chg="add mod">
          <ac:chgData name="Martin, Ian (DLSLtd,RAL,TEC)" userId="115fc887-d2f4-40cb-b8cf-b841e9c05e83" providerId="ADAL" clId="{ED61AFF7-F083-4D82-942A-6CFA3B6ECF82}" dt="2023-03-21T17:06:33.147" v="4781" actId="20577"/>
          <ac:spMkLst>
            <pc:docMk/>
            <pc:sldMk cId="2793333496" sldId="276"/>
            <ac:spMk id="3" creationId="{2FF298E1-D93E-DAC0-E95C-DEEC79E4CA52}"/>
          </ac:spMkLst>
        </pc:spChg>
        <pc:spChg chg="add mod">
          <ac:chgData name="Martin, Ian (DLSLtd,RAL,TEC)" userId="115fc887-d2f4-40cb-b8cf-b841e9c05e83" providerId="ADAL" clId="{ED61AFF7-F083-4D82-942A-6CFA3B6ECF82}" dt="2023-03-22T14:28:40.949" v="7226"/>
          <ac:spMkLst>
            <pc:docMk/>
            <pc:sldMk cId="2793333496" sldId="276"/>
            <ac:spMk id="6" creationId="{90AB1F46-89CE-C448-483E-395F637BB3EC}"/>
          </ac:spMkLst>
        </pc:spChg>
        <pc:spChg chg="mod">
          <ac:chgData name="Martin, Ian (DLSLtd,RAL,TEC)" userId="115fc887-d2f4-40cb-b8cf-b841e9c05e83" providerId="ADAL" clId="{ED61AFF7-F083-4D82-942A-6CFA3B6ECF82}" dt="2023-03-22T11:33:31.295" v="7021" actId="12"/>
          <ac:spMkLst>
            <pc:docMk/>
            <pc:sldMk cId="2793333496" sldId="276"/>
            <ac:spMk id="8" creationId="{8AB537E6-7C3F-489D-9923-D64DCCAA7657}"/>
          </ac:spMkLst>
        </pc:spChg>
        <pc:spChg chg="add mod">
          <ac:chgData name="Martin, Ian (DLSLtd,RAL,TEC)" userId="115fc887-d2f4-40cb-b8cf-b841e9c05e83" providerId="ADAL" clId="{ED61AFF7-F083-4D82-942A-6CFA3B6ECF82}" dt="2023-03-21T17:06:46.144" v="4783" actId="1076"/>
          <ac:spMkLst>
            <pc:docMk/>
            <pc:sldMk cId="2793333496" sldId="276"/>
            <ac:spMk id="9" creationId="{EAF59D59-342C-85FD-F066-ED0BC6D1B7D8}"/>
          </ac:spMkLst>
        </pc:spChg>
        <pc:spChg chg="add mod">
          <ac:chgData name="Martin, Ian (DLSLtd,RAL,TEC)" userId="115fc887-d2f4-40cb-b8cf-b841e9c05e83" providerId="ADAL" clId="{ED61AFF7-F083-4D82-942A-6CFA3B6ECF82}" dt="2023-03-20T13:58:29.103" v="1967" actId="122"/>
          <ac:spMkLst>
            <pc:docMk/>
            <pc:sldMk cId="2793333496" sldId="276"/>
            <ac:spMk id="11" creationId="{C58BBD27-7075-B18E-C475-CF36FA3EEE38}"/>
          </ac:spMkLst>
        </pc:spChg>
        <pc:spChg chg="del">
          <ac:chgData name="Martin, Ian (DLSLtd,RAL,TEC)" userId="115fc887-d2f4-40cb-b8cf-b841e9c05e83" providerId="ADAL" clId="{ED61AFF7-F083-4D82-942A-6CFA3B6ECF82}" dt="2023-03-22T14:25:04.889" v="7211" actId="478"/>
          <ac:spMkLst>
            <pc:docMk/>
            <pc:sldMk cId="2793333496" sldId="276"/>
            <ac:spMk id="13" creationId="{66012C30-D1F3-4775-ABD4-27EAE61C6DAD}"/>
          </ac:spMkLst>
        </pc:spChg>
        <pc:spChg chg="del">
          <ac:chgData name="Martin, Ian (DLSLtd,RAL,TEC)" userId="115fc887-d2f4-40cb-b8cf-b841e9c05e83" providerId="ADAL" clId="{ED61AFF7-F083-4D82-942A-6CFA3B6ECF82}" dt="2023-03-20T13:51:09.942" v="1539" actId="478"/>
          <ac:spMkLst>
            <pc:docMk/>
            <pc:sldMk cId="2793333496" sldId="276"/>
            <ac:spMk id="16" creationId="{E4E7F0E0-5668-437B-A38E-3303BB4C85B3}"/>
          </ac:spMkLst>
        </pc:spChg>
        <pc:spChg chg="del">
          <ac:chgData name="Martin, Ian (DLSLtd,RAL,TEC)" userId="115fc887-d2f4-40cb-b8cf-b841e9c05e83" providerId="ADAL" clId="{ED61AFF7-F083-4D82-942A-6CFA3B6ECF82}" dt="2023-03-20T13:51:08.703" v="1538" actId="478"/>
          <ac:spMkLst>
            <pc:docMk/>
            <pc:sldMk cId="2793333496" sldId="276"/>
            <ac:spMk id="17" creationId="{2D847478-59D3-429C-9CB7-DB82B8DC7CE9}"/>
          </ac:spMkLst>
        </pc:spChg>
        <pc:spChg chg="del">
          <ac:chgData name="Martin, Ian (DLSLtd,RAL,TEC)" userId="115fc887-d2f4-40cb-b8cf-b841e9c05e83" providerId="ADAL" clId="{ED61AFF7-F083-4D82-942A-6CFA3B6ECF82}" dt="2023-03-20T13:50:34.414" v="1534" actId="478"/>
          <ac:spMkLst>
            <pc:docMk/>
            <pc:sldMk cId="2793333496" sldId="276"/>
            <ac:spMk id="19" creationId="{960797E0-5E23-475D-AA4D-7E19C8D081B3}"/>
          </ac:spMkLst>
        </pc:spChg>
        <pc:spChg chg="add mod">
          <ac:chgData name="Martin, Ian (DLSLtd,RAL,TEC)" userId="115fc887-d2f4-40cb-b8cf-b841e9c05e83" providerId="ADAL" clId="{ED61AFF7-F083-4D82-942A-6CFA3B6ECF82}" dt="2023-03-21T17:07:43.815" v="4817" actId="1076"/>
          <ac:spMkLst>
            <pc:docMk/>
            <pc:sldMk cId="2793333496" sldId="276"/>
            <ac:spMk id="20" creationId="{0C073859-509E-604A-17F3-24E4F2004A92}"/>
          </ac:spMkLst>
        </pc:spChg>
        <pc:spChg chg="del">
          <ac:chgData name="Martin, Ian (DLSLtd,RAL,TEC)" userId="115fc887-d2f4-40cb-b8cf-b841e9c05e83" providerId="ADAL" clId="{ED61AFF7-F083-4D82-942A-6CFA3B6ECF82}" dt="2023-03-20T13:51:13.743" v="1542" actId="478"/>
          <ac:spMkLst>
            <pc:docMk/>
            <pc:sldMk cId="2793333496" sldId="276"/>
            <ac:spMk id="20" creationId="{5FF022E5-593D-464C-AD84-251CD9317948}"/>
          </ac:spMkLst>
        </pc:spChg>
        <pc:spChg chg="add mod">
          <ac:chgData name="Martin, Ian (DLSLtd,RAL,TEC)" userId="115fc887-d2f4-40cb-b8cf-b841e9c05e83" providerId="ADAL" clId="{ED61AFF7-F083-4D82-942A-6CFA3B6ECF82}" dt="2023-03-21T17:07:15.947" v="4795" actId="14100"/>
          <ac:spMkLst>
            <pc:docMk/>
            <pc:sldMk cId="2793333496" sldId="276"/>
            <ac:spMk id="21" creationId="{77CC84F3-67FB-9314-4C25-55E2BF1B8844}"/>
          </ac:spMkLst>
        </pc:spChg>
        <pc:spChg chg="add mod">
          <ac:chgData name="Martin, Ian (DLSLtd,RAL,TEC)" userId="115fc887-d2f4-40cb-b8cf-b841e9c05e83" providerId="ADAL" clId="{ED61AFF7-F083-4D82-942A-6CFA3B6ECF82}" dt="2023-03-22T10:06:45.536" v="5795" actId="12789"/>
          <ac:spMkLst>
            <pc:docMk/>
            <pc:sldMk cId="2793333496" sldId="276"/>
            <ac:spMk id="24" creationId="{2D73068B-F710-27CA-D1E3-20454D8F3EBC}"/>
          </ac:spMkLst>
        </pc:spChg>
        <pc:spChg chg="add mod">
          <ac:chgData name="Martin, Ian (DLSLtd,RAL,TEC)" userId="115fc887-d2f4-40cb-b8cf-b841e9c05e83" providerId="ADAL" clId="{ED61AFF7-F083-4D82-942A-6CFA3B6ECF82}" dt="2023-03-22T10:09:11.255" v="5867" actId="1038"/>
          <ac:spMkLst>
            <pc:docMk/>
            <pc:sldMk cId="2793333496" sldId="276"/>
            <ac:spMk id="25" creationId="{F2119E72-3C72-18B0-43F2-2F07273289B4}"/>
          </ac:spMkLst>
        </pc:spChg>
        <pc:spChg chg="add mod">
          <ac:chgData name="Martin, Ian (DLSLtd,RAL,TEC)" userId="115fc887-d2f4-40cb-b8cf-b841e9c05e83" providerId="ADAL" clId="{ED61AFF7-F083-4D82-942A-6CFA3B6ECF82}" dt="2023-03-22T10:08:58.100" v="5864" actId="1035"/>
          <ac:spMkLst>
            <pc:docMk/>
            <pc:sldMk cId="2793333496" sldId="276"/>
            <ac:spMk id="26" creationId="{BB04309F-1DCE-4F39-2EE3-57D349E4D0E4}"/>
          </ac:spMkLst>
        </pc:spChg>
        <pc:spChg chg="add mod">
          <ac:chgData name="Martin, Ian (DLSLtd,RAL,TEC)" userId="115fc887-d2f4-40cb-b8cf-b841e9c05e83" providerId="ADAL" clId="{ED61AFF7-F083-4D82-942A-6CFA3B6ECF82}" dt="2023-03-22T10:08:43.236" v="5862" actId="1038"/>
          <ac:spMkLst>
            <pc:docMk/>
            <pc:sldMk cId="2793333496" sldId="276"/>
            <ac:spMk id="27" creationId="{5B5E5FE0-BDD6-31FF-976E-FEFF9E626B1C}"/>
          </ac:spMkLst>
        </pc:spChg>
        <pc:picChg chg="add del mod ord">
          <ac:chgData name="Martin, Ian (DLSLtd,RAL,TEC)" userId="115fc887-d2f4-40cb-b8cf-b841e9c05e83" providerId="ADAL" clId="{ED61AFF7-F083-4D82-942A-6CFA3B6ECF82}" dt="2023-03-20T13:57:38.174" v="1918" actId="166"/>
          <ac:picMkLst>
            <pc:docMk/>
            <pc:sldMk cId="2793333496" sldId="276"/>
            <ac:picMk id="2" creationId="{1828D299-A7BF-4867-B22F-04D4DB0A90EE}"/>
          </ac:picMkLst>
        </pc:picChg>
        <pc:picChg chg="del">
          <ac:chgData name="Martin, Ian (DLSLtd,RAL,TEC)" userId="115fc887-d2f4-40cb-b8cf-b841e9c05e83" providerId="ADAL" clId="{ED61AFF7-F083-4D82-942A-6CFA3B6ECF82}" dt="2023-03-20T13:51:14.653" v="1543" actId="478"/>
          <ac:picMkLst>
            <pc:docMk/>
            <pc:sldMk cId="2793333496" sldId="276"/>
            <ac:picMk id="3" creationId="{E3D0BE24-1237-4013-BECA-4D56DC34CE00}"/>
          </ac:picMkLst>
        </pc:picChg>
        <pc:picChg chg="del">
          <ac:chgData name="Martin, Ian (DLSLtd,RAL,TEC)" userId="115fc887-d2f4-40cb-b8cf-b841e9c05e83" providerId="ADAL" clId="{ED61AFF7-F083-4D82-942A-6CFA3B6ECF82}" dt="2023-03-20T13:51:15.526" v="1544" actId="478"/>
          <ac:picMkLst>
            <pc:docMk/>
            <pc:sldMk cId="2793333496" sldId="276"/>
            <ac:picMk id="6" creationId="{AA182708-3DE8-4F96-B24D-FD1BC9A81FF0}"/>
          </ac:picMkLst>
        </pc:picChg>
        <pc:picChg chg="add del mod">
          <ac:chgData name="Martin, Ian (DLSLtd,RAL,TEC)" userId="115fc887-d2f4-40cb-b8cf-b841e9c05e83" providerId="ADAL" clId="{ED61AFF7-F083-4D82-942A-6CFA3B6ECF82}" dt="2023-03-22T09:54:38.786" v="5708" actId="478"/>
          <ac:picMkLst>
            <pc:docMk/>
            <pc:sldMk cId="2793333496" sldId="276"/>
            <ac:picMk id="6" creationId="{F3E512AD-8898-B5F5-4BC3-BA6014A747F1}"/>
          </ac:picMkLst>
        </pc:picChg>
        <pc:picChg chg="del">
          <ac:chgData name="Martin, Ian (DLSLtd,RAL,TEC)" userId="115fc887-d2f4-40cb-b8cf-b841e9c05e83" providerId="ADAL" clId="{ED61AFF7-F083-4D82-942A-6CFA3B6ECF82}" dt="2023-03-20T13:51:06.494" v="1536" actId="478"/>
          <ac:picMkLst>
            <pc:docMk/>
            <pc:sldMk cId="2793333496" sldId="276"/>
            <ac:picMk id="7" creationId="{76976FF8-B035-43D4-B91E-018450EE0CD4}"/>
          </ac:picMkLst>
        </pc:picChg>
        <pc:picChg chg="del">
          <ac:chgData name="Martin, Ian (DLSLtd,RAL,TEC)" userId="115fc887-d2f4-40cb-b8cf-b841e9c05e83" providerId="ADAL" clId="{ED61AFF7-F083-4D82-942A-6CFA3B6ECF82}" dt="2023-03-20T13:51:07.224" v="1537" actId="478"/>
          <ac:picMkLst>
            <pc:docMk/>
            <pc:sldMk cId="2793333496" sldId="276"/>
            <ac:picMk id="12" creationId="{55518792-6273-4CFD-B684-505259CDA68F}"/>
          </ac:picMkLst>
        </pc:picChg>
        <pc:picChg chg="add del mod">
          <ac:chgData name="Martin, Ian (DLSLtd,RAL,TEC)" userId="115fc887-d2f4-40cb-b8cf-b841e9c05e83" providerId="ADAL" clId="{ED61AFF7-F083-4D82-942A-6CFA3B6ECF82}" dt="2023-03-22T10:05:05.278" v="5711" actId="478"/>
          <ac:picMkLst>
            <pc:docMk/>
            <pc:sldMk cId="2793333496" sldId="276"/>
            <ac:picMk id="14" creationId="{70533689-2919-27A7-D853-F382FEFBF749}"/>
          </ac:picMkLst>
        </pc:picChg>
        <pc:picChg chg="add mod">
          <ac:chgData name="Martin, Ian (DLSLtd,RAL,TEC)" userId="115fc887-d2f4-40cb-b8cf-b841e9c05e83" providerId="ADAL" clId="{ED61AFF7-F083-4D82-942A-6CFA3B6ECF82}" dt="2023-03-22T10:08:29.087" v="5857" actId="14100"/>
          <ac:picMkLst>
            <pc:docMk/>
            <pc:sldMk cId="2793333496" sldId="276"/>
            <ac:picMk id="19" creationId="{A3256463-A0B3-3838-E6A6-8629B169B536}"/>
          </ac:picMkLst>
        </pc:picChg>
        <pc:picChg chg="add mod">
          <ac:chgData name="Martin, Ian (DLSLtd,RAL,TEC)" userId="115fc887-d2f4-40cb-b8cf-b841e9c05e83" providerId="ADAL" clId="{ED61AFF7-F083-4D82-942A-6CFA3B6ECF82}" dt="2023-03-22T10:08:25.379" v="5856" actId="1038"/>
          <ac:picMkLst>
            <pc:docMk/>
            <pc:sldMk cId="2793333496" sldId="276"/>
            <ac:picMk id="23" creationId="{1847C00F-E65B-B515-682A-92931B1C8BD6}"/>
          </ac:picMkLst>
        </pc:picChg>
        <pc:cxnChg chg="add mod">
          <ac:chgData name="Martin, Ian (DLSLtd,RAL,TEC)" userId="115fc887-d2f4-40cb-b8cf-b841e9c05e83" providerId="ADAL" clId="{ED61AFF7-F083-4D82-942A-6CFA3B6ECF82}" dt="2023-03-21T17:06:59.462" v="4789" actId="14100"/>
          <ac:cxnSpMkLst>
            <pc:docMk/>
            <pc:sldMk cId="2793333496" sldId="276"/>
            <ac:cxnSpMk id="7" creationId="{4E7B11B4-7590-DC35-F2FB-65AA820E8F89}"/>
          </ac:cxnSpMkLst>
        </pc:cxnChg>
        <pc:cxnChg chg="del">
          <ac:chgData name="Martin, Ian (DLSLtd,RAL,TEC)" userId="115fc887-d2f4-40cb-b8cf-b841e9c05e83" providerId="ADAL" clId="{ED61AFF7-F083-4D82-942A-6CFA3B6ECF82}" dt="2023-03-20T13:51:11.047" v="1540" actId="478"/>
          <ac:cxnSpMkLst>
            <pc:docMk/>
            <pc:sldMk cId="2793333496" sldId="276"/>
            <ac:cxnSpMk id="14" creationId="{BF997CC8-7CA9-449B-B736-6D1E7C495F94}"/>
          </ac:cxnSpMkLst>
        </pc:cxnChg>
        <pc:cxnChg chg="add mod">
          <ac:chgData name="Martin, Ian (DLSLtd,RAL,TEC)" userId="115fc887-d2f4-40cb-b8cf-b841e9c05e83" providerId="ADAL" clId="{ED61AFF7-F083-4D82-942A-6CFA3B6ECF82}" dt="2023-03-21T17:07:09.120" v="4792" actId="14100"/>
          <ac:cxnSpMkLst>
            <pc:docMk/>
            <pc:sldMk cId="2793333496" sldId="276"/>
            <ac:cxnSpMk id="16" creationId="{25F6D29B-7AF1-09C1-6E46-8A72CBA61A0F}"/>
          </ac:cxnSpMkLst>
        </pc:cxnChg>
        <pc:cxnChg chg="del">
          <ac:chgData name="Martin, Ian (DLSLtd,RAL,TEC)" userId="115fc887-d2f4-40cb-b8cf-b841e9c05e83" providerId="ADAL" clId="{ED61AFF7-F083-4D82-942A-6CFA3B6ECF82}" dt="2023-03-20T13:51:12.167" v="1541" actId="478"/>
          <ac:cxnSpMkLst>
            <pc:docMk/>
            <pc:sldMk cId="2793333496" sldId="276"/>
            <ac:cxnSpMk id="18" creationId="{062D4DB2-7CE0-4FA4-840C-128868F3CF28}"/>
          </ac:cxnSpMkLst>
        </pc:cxnChg>
        <pc:cxnChg chg="add mod">
          <ac:chgData name="Martin, Ian (DLSLtd,RAL,TEC)" userId="115fc887-d2f4-40cb-b8cf-b841e9c05e83" providerId="ADAL" clId="{ED61AFF7-F083-4D82-942A-6CFA3B6ECF82}" dt="2023-03-21T17:07:21.731" v="4797" actId="14100"/>
          <ac:cxnSpMkLst>
            <pc:docMk/>
            <pc:sldMk cId="2793333496" sldId="276"/>
            <ac:cxnSpMk id="18" creationId="{50A5F1FA-6C36-1533-2CF6-26BC239C940B}"/>
          </ac:cxnSpMkLst>
        </pc:cxnChg>
        <pc:cxnChg chg="add mod">
          <ac:chgData name="Martin, Ian (DLSLtd,RAL,TEC)" userId="115fc887-d2f4-40cb-b8cf-b841e9c05e83" providerId="ADAL" clId="{ED61AFF7-F083-4D82-942A-6CFA3B6ECF82}" dt="2023-03-21T17:07:51.425" v="4820" actId="14100"/>
          <ac:cxnSpMkLst>
            <pc:docMk/>
            <pc:sldMk cId="2793333496" sldId="276"/>
            <ac:cxnSpMk id="22" creationId="{DF5777C7-75D8-04DB-8CCE-AED2432F8860}"/>
          </ac:cxnSpMkLst>
        </pc:cxnChg>
        <pc:cxnChg chg="add mod">
          <ac:chgData name="Martin, Ian (DLSLtd,RAL,TEC)" userId="115fc887-d2f4-40cb-b8cf-b841e9c05e83" providerId="ADAL" clId="{ED61AFF7-F083-4D82-942A-6CFA3B6ECF82}" dt="2023-03-22T10:08:51.304" v="5863" actId="14100"/>
          <ac:cxnSpMkLst>
            <pc:docMk/>
            <pc:sldMk cId="2793333496" sldId="276"/>
            <ac:cxnSpMk id="28" creationId="{1CBB756C-A8B4-1A3B-5567-C4AF384DD24D}"/>
          </ac:cxnSpMkLst>
        </pc:cxnChg>
        <pc:cxnChg chg="add mod">
          <ac:chgData name="Martin, Ian (DLSLtd,RAL,TEC)" userId="115fc887-d2f4-40cb-b8cf-b841e9c05e83" providerId="ADAL" clId="{ED61AFF7-F083-4D82-942A-6CFA3B6ECF82}" dt="2023-03-22T10:08:34.484" v="5859" actId="1038"/>
          <ac:cxnSpMkLst>
            <pc:docMk/>
            <pc:sldMk cId="2793333496" sldId="276"/>
            <ac:cxnSpMk id="30" creationId="{090C24B0-A00A-B50C-C295-4B8AD8EDDBA1}"/>
          </ac:cxnSpMkLst>
        </pc:cxnChg>
      </pc:sldChg>
      <pc:sldChg chg="addSp delSp modSp mod">
        <pc:chgData name="Martin, Ian (DLSLtd,RAL,TEC)" userId="115fc887-d2f4-40cb-b8cf-b841e9c05e83" providerId="ADAL" clId="{ED61AFF7-F083-4D82-942A-6CFA3B6ECF82}" dt="2023-03-22T14:28:55.062" v="7235"/>
        <pc:sldMkLst>
          <pc:docMk/>
          <pc:sldMk cId="1957620170" sldId="277"/>
        </pc:sldMkLst>
        <pc:spChg chg="add mod">
          <ac:chgData name="Martin, Ian (DLSLtd,RAL,TEC)" userId="115fc887-d2f4-40cb-b8cf-b841e9c05e83" providerId="ADAL" clId="{ED61AFF7-F083-4D82-942A-6CFA3B6ECF82}" dt="2023-03-21T12:46:27.218" v="2744" actId="1035"/>
          <ac:spMkLst>
            <pc:docMk/>
            <pc:sldMk cId="1957620170" sldId="277"/>
            <ac:spMk id="3" creationId="{E211450D-5414-4C8A-DBBE-CB4C714E84F1}"/>
          </ac:spMkLst>
        </pc:spChg>
        <pc:spChg chg="mod">
          <ac:chgData name="Martin, Ian (DLSLtd,RAL,TEC)" userId="115fc887-d2f4-40cb-b8cf-b841e9c05e83" providerId="ADAL" clId="{ED61AFF7-F083-4D82-942A-6CFA3B6ECF82}" dt="2023-03-20T09:07:50.691" v="48" actId="20577"/>
          <ac:spMkLst>
            <pc:docMk/>
            <pc:sldMk cId="1957620170" sldId="277"/>
            <ac:spMk id="4" creationId="{9F68B324-BC16-40CA-A99B-5303814DE20E}"/>
          </ac:spMkLst>
        </pc:spChg>
        <pc:spChg chg="del">
          <ac:chgData name="Martin, Ian (DLSLtd,RAL,TEC)" userId="115fc887-d2f4-40cb-b8cf-b841e9c05e83" providerId="ADAL" clId="{ED61AFF7-F083-4D82-942A-6CFA3B6ECF82}" dt="2023-03-20T09:08:04.259" v="51" actId="478"/>
          <ac:spMkLst>
            <pc:docMk/>
            <pc:sldMk cId="1957620170" sldId="277"/>
            <ac:spMk id="6" creationId="{64E186B3-169F-45BE-B2F3-C3FE8D84D38D}"/>
          </ac:spMkLst>
        </pc:spChg>
        <pc:spChg chg="add mod">
          <ac:chgData name="Martin, Ian (DLSLtd,RAL,TEC)" userId="115fc887-d2f4-40cb-b8cf-b841e9c05e83" providerId="ADAL" clId="{ED61AFF7-F083-4D82-942A-6CFA3B6ECF82}" dt="2023-03-22T14:28:55.062" v="7235"/>
          <ac:spMkLst>
            <pc:docMk/>
            <pc:sldMk cId="1957620170" sldId="277"/>
            <ac:spMk id="7" creationId="{C6CD0EDD-D2D4-9960-D1EF-12702E67A7A3}"/>
          </ac:spMkLst>
        </pc:spChg>
        <pc:spChg chg="add del mod">
          <ac:chgData name="Martin, Ian (DLSLtd,RAL,TEC)" userId="115fc887-d2f4-40cb-b8cf-b841e9c05e83" providerId="ADAL" clId="{ED61AFF7-F083-4D82-942A-6CFA3B6ECF82}" dt="2023-03-21T14:46:06.232" v="4129" actId="478"/>
          <ac:spMkLst>
            <pc:docMk/>
            <pc:sldMk cId="1957620170" sldId="277"/>
            <ac:spMk id="7" creationId="{EA162423-51C9-22DB-B66E-2CE99C09DDE1}"/>
          </ac:spMkLst>
        </pc:spChg>
        <pc:spChg chg="add mod">
          <ac:chgData name="Martin, Ian (DLSLtd,RAL,TEC)" userId="115fc887-d2f4-40cb-b8cf-b841e9c05e83" providerId="ADAL" clId="{ED61AFF7-F083-4D82-942A-6CFA3B6ECF82}" dt="2023-03-21T14:44:49.321" v="4105" actId="14100"/>
          <ac:spMkLst>
            <pc:docMk/>
            <pc:sldMk cId="1957620170" sldId="277"/>
            <ac:spMk id="8" creationId="{A507000D-B9AA-2E94-40E1-5539998B0F02}"/>
          </ac:spMkLst>
        </pc:spChg>
        <pc:spChg chg="del">
          <ac:chgData name="Martin, Ian (DLSLtd,RAL,TEC)" userId="115fc887-d2f4-40cb-b8cf-b841e9c05e83" providerId="ADAL" clId="{ED61AFF7-F083-4D82-942A-6CFA3B6ECF82}" dt="2023-03-20T09:08:06.251" v="52" actId="478"/>
          <ac:spMkLst>
            <pc:docMk/>
            <pc:sldMk cId="1957620170" sldId="277"/>
            <ac:spMk id="11" creationId="{765F811E-5944-455B-91C4-363D24CD9F1E}"/>
          </ac:spMkLst>
        </pc:spChg>
        <pc:spChg chg="add mod">
          <ac:chgData name="Martin, Ian (DLSLtd,RAL,TEC)" userId="115fc887-d2f4-40cb-b8cf-b841e9c05e83" providerId="ADAL" clId="{ED61AFF7-F083-4D82-942A-6CFA3B6ECF82}" dt="2023-03-21T14:45:02.201" v="4109" actId="1076"/>
          <ac:spMkLst>
            <pc:docMk/>
            <pc:sldMk cId="1957620170" sldId="277"/>
            <ac:spMk id="12" creationId="{4380DAA5-959D-3BE1-F9DD-C3AEF4F47C2F}"/>
          </ac:spMkLst>
        </pc:spChg>
        <pc:spChg chg="add mod">
          <ac:chgData name="Martin, Ian (DLSLtd,RAL,TEC)" userId="115fc887-d2f4-40cb-b8cf-b841e9c05e83" providerId="ADAL" clId="{ED61AFF7-F083-4D82-942A-6CFA3B6ECF82}" dt="2023-03-21T14:44:38.450" v="4101" actId="1036"/>
          <ac:spMkLst>
            <pc:docMk/>
            <pc:sldMk cId="1957620170" sldId="277"/>
            <ac:spMk id="13" creationId="{FB1ED146-BB68-1F36-3FFC-F41AAFD03ACD}"/>
          </ac:spMkLst>
        </pc:spChg>
        <pc:spChg chg="mod">
          <ac:chgData name="Martin, Ian (DLSLtd,RAL,TEC)" userId="115fc887-d2f4-40cb-b8cf-b841e9c05e83" providerId="ADAL" clId="{ED61AFF7-F083-4D82-942A-6CFA3B6ECF82}" dt="2023-03-21T14:43:28.194" v="4061" actId="14100"/>
          <ac:spMkLst>
            <pc:docMk/>
            <pc:sldMk cId="1957620170" sldId="277"/>
            <ac:spMk id="19" creationId="{580A62CE-4EE2-4C3C-B241-463818C1B3A0}"/>
          </ac:spMkLst>
        </pc:spChg>
        <pc:spChg chg="add mod">
          <ac:chgData name="Martin, Ian (DLSLtd,RAL,TEC)" userId="115fc887-d2f4-40cb-b8cf-b841e9c05e83" providerId="ADAL" clId="{ED61AFF7-F083-4D82-942A-6CFA3B6ECF82}" dt="2023-03-21T14:45:37.962" v="4124" actId="1036"/>
          <ac:spMkLst>
            <pc:docMk/>
            <pc:sldMk cId="1957620170" sldId="277"/>
            <ac:spMk id="20" creationId="{127E44F4-B080-9B24-09B9-97ADB28C8DED}"/>
          </ac:spMkLst>
        </pc:spChg>
        <pc:spChg chg="add mod">
          <ac:chgData name="Martin, Ian (DLSLtd,RAL,TEC)" userId="115fc887-d2f4-40cb-b8cf-b841e9c05e83" providerId="ADAL" clId="{ED61AFF7-F083-4D82-942A-6CFA3B6ECF82}" dt="2023-03-21T14:44:11.620" v="4083" actId="1036"/>
          <ac:spMkLst>
            <pc:docMk/>
            <pc:sldMk cId="1957620170" sldId="277"/>
            <ac:spMk id="27" creationId="{78C21A4C-4547-24EB-2408-77AB45C3566A}"/>
          </ac:spMkLst>
        </pc:spChg>
        <pc:spChg chg="add mod">
          <ac:chgData name="Martin, Ian (DLSLtd,RAL,TEC)" userId="115fc887-d2f4-40cb-b8cf-b841e9c05e83" providerId="ADAL" clId="{ED61AFF7-F083-4D82-942A-6CFA3B6ECF82}" dt="2023-03-21T14:44:11.620" v="4083" actId="1036"/>
          <ac:spMkLst>
            <pc:docMk/>
            <pc:sldMk cId="1957620170" sldId="277"/>
            <ac:spMk id="28" creationId="{866A9B6A-3813-7A96-609D-EA870000D585}"/>
          </ac:spMkLst>
        </pc:spChg>
        <pc:spChg chg="add mod">
          <ac:chgData name="Martin, Ian (DLSLtd,RAL,TEC)" userId="115fc887-d2f4-40cb-b8cf-b841e9c05e83" providerId="ADAL" clId="{ED61AFF7-F083-4D82-942A-6CFA3B6ECF82}" dt="2023-03-21T14:44:11.620" v="4083" actId="1036"/>
          <ac:spMkLst>
            <pc:docMk/>
            <pc:sldMk cId="1957620170" sldId="277"/>
            <ac:spMk id="29" creationId="{BB0CF011-29F4-E23F-2D7C-D6A26171050C}"/>
          </ac:spMkLst>
        </pc:spChg>
        <pc:spChg chg="del">
          <ac:chgData name="Martin, Ian (DLSLtd,RAL,TEC)" userId="115fc887-d2f4-40cb-b8cf-b841e9c05e83" providerId="ADAL" clId="{ED61AFF7-F083-4D82-942A-6CFA3B6ECF82}" dt="2023-03-22T14:28:11.122" v="7220" actId="478"/>
          <ac:spMkLst>
            <pc:docMk/>
            <pc:sldMk cId="1957620170" sldId="277"/>
            <ac:spMk id="31" creationId="{39E2AA83-881B-4A7D-8CDB-8187429560A9}"/>
          </ac:spMkLst>
        </pc:spChg>
        <pc:spChg chg="add mod">
          <ac:chgData name="Martin, Ian (DLSLtd,RAL,TEC)" userId="115fc887-d2f4-40cb-b8cf-b841e9c05e83" providerId="ADAL" clId="{ED61AFF7-F083-4D82-942A-6CFA3B6ECF82}" dt="2023-03-21T14:47:02.547" v="4184" actId="1076"/>
          <ac:spMkLst>
            <pc:docMk/>
            <pc:sldMk cId="1957620170" sldId="277"/>
            <ac:spMk id="1032" creationId="{5DD28D3F-2EDC-B1C9-03BC-A18DE4F38D09}"/>
          </ac:spMkLst>
        </pc:spChg>
        <pc:spChg chg="add mod">
          <ac:chgData name="Martin, Ian (DLSLtd,RAL,TEC)" userId="115fc887-d2f4-40cb-b8cf-b841e9c05e83" providerId="ADAL" clId="{ED61AFF7-F083-4D82-942A-6CFA3B6ECF82}" dt="2023-03-21T14:46:59.495" v="4183" actId="1035"/>
          <ac:spMkLst>
            <pc:docMk/>
            <pc:sldMk cId="1957620170" sldId="277"/>
            <ac:spMk id="1033" creationId="{C8BF7749-939C-85F8-5AC2-E63E691CF0FD}"/>
          </ac:spMkLst>
        </pc:spChg>
        <pc:picChg chg="del">
          <ac:chgData name="Martin, Ian (DLSLtd,RAL,TEC)" userId="115fc887-d2f4-40cb-b8cf-b841e9c05e83" providerId="ADAL" clId="{ED61AFF7-F083-4D82-942A-6CFA3B6ECF82}" dt="2023-03-20T09:08:01.035" v="50" actId="478"/>
          <ac:picMkLst>
            <pc:docMk/>
            <pc:sldMk cId="1957620170" sldId="277"/>
            <ac:picMk id="2" creationId="{6189146E-2CB8-4046-81BD-BE0C0E3A78B3}"/>
          </ac:picMkLst>
        </pc:picChg>
        <pc:picChg chg="add mod modCrop">
          <ac:chgData name="Martin, Ian (DLSLtd,RAL,TEC)" userId="115fc887-d2f4-40cb-b8cf-b841e9c05e83" providerId="ADAL" clId="{ED61AFF7-F083-4D82-942A-6CFA3B6ECF82}" dt="2023-03-21T14:44:14.611" v="4086" actId="1038"/>
          <ac:picMkLst>
            <pc:docMk/>
            <pc:sldMk cId="1957620170" sldId="277"/>
            <ac:picMk id="2" creationId="{B5F35C5F-DD59-4102-8929-029C4598A72B}"/>
          </ac:picMkLst>
        </pc:picChg>
        <pc:picChg chg="add mod">
          <ac:chgData name="Martin, Ian (DLSLtd,RAL,TEC)" userId="115fc887-d2f4-40cb-b8cf-b841e9c05e83" providerId="ADAL" clId="{ED61AFF7-F083-4D82-942A-6CFA3B6ECF82}" dt="2023-03-21T14:44:20.971" v="4093" actId="1038"/>
          <ac:picMkLst>
            <pc:docMk/>
            <pc:sldMk cId="1957620170" sldId="277"/>
            <ac:picMk id="5" creationId="{2A325165-02B7-4E9C-D9E3-CF4E1FCCDEE1}"/>
          </ac:picMkLst>
        </pc:picChg>
        <pc:picChg chg="del">
          <ac:chgData name="Martin, Ian (DLSLtd,RAL,TEC)" userId="115fc887-d2f4-40cb-b8cf-b841e9c05e83" providerId="ADAL" clId="{ED61AFF7-F083-4D82-942A-6CFA3B6ECF82}" dt="2023-03-20T09:08:07.610" v="54" actId="478"/>
          <ac:picMkLst>
            <pc:docMk/>
            <pc:sldMk cId="1957620170" sldId="277"/>
            <ac:picMk id="5" creationId="{721ED666-3F4C-4535-A190-1CFD1E42FAB6}"/>
          </ac:picMkLst>
        </pc:picChg>
        <pc:picChg chg="add mod modCrop">
          <ac:chgData name="Martin, Ian (DLSLtd,RAL,TEC)" userId="115fc887-d2f4-40cb-b8cf-b841e9c05e83" providerId="ADAL" clId="{ED61AFF7-F083-4D82-942A-6CFA3B6ECF82}" dt="2023-03-21T14:44:06.825" v="4081" actId="1076"/>
          <ac:picMkLst>
            <pc:docMk/>
            <pc:sldMk cId="1957620170" sldId="277"/>
            <ac:picMk id="6" creationId="{0EF8BD71-4E73-ABC2-B002-D692901DFE09}"/>
          </ac:picMkLst>
        </pc:picChg>
        <pc:picChg chg="add mod">
          <ac:chgData name="Martin, Ian (DLSLtd,RAL,TEC)" userId="115fc887-d2f4-40cb-b8cf-b841e9c05e83" providerId="ADAL" clId="{ED61AFF7-F083-4D82-942A-6CFA3B6ECF82}" dt="2023-03-21T14:44:33.128" v="4098" actId="14100"/>
          <ac:picMkLst>
            <pc:docMk/>
            <pc:sldMk cId="1957620170" sldId="277"/>
            <ac:picMk id="1026" creationId="{4BC5C244-DB0D-EDEC-D307-DCBFFFC5761B}"/>
          </ac:picMkLst>
        </pc:picChg>
        <pc:picChg chg="add mod">
          <ac:chgData name="Martin, Ian (DLSLtd,RAL,TEC)" userId="115fc887-d2f4-40cb-b8cf-b841e9c05e83" providerId="ADAL" clId="{ED61AFF7-F083-4D82-942A-6CFA3B6ECF82}" dt="2023-03-21T14:44:33.128" v="4098" actId="14100"/>
          <ac:picMkLst>
            <pc:docMk/>
            <pc:sldMk cId="1957620170" sldId="277"/>
            <ac:picMk id="1028" creationId="{3C97C4D7-D469-7A73-1D46-9FC5E20A0403}"/>
          </ac:picMkLst>
        </pc:picChg>
        <pc:cxnChg chg="add mod">
          <ac:chgData name="Martin, Ian (DLSLtd,RAL,TEC)" userId="115fc887-d2f4-40cb-b8cf-b841e9c05e83" providerId="ADAL" clId="{ED61AFF7-F083-4D82-942A-6CFA3B6ECF82}" dt="2023-03-21T14:44:53.736" v="4107" actId="14100"/>
          <ac:cxnSpMkLst>
            <pc:docMk/>
            <pc:sldMk cId="1957620170" sldId="277"/>
            <ac:cxnSpMk id="9" creationId="{4985C2B3-CD8A-4EAD-6228-CE0964A0C771}"/>
          </ac:cxnSpMkLst>
        </pc:cxnChg>
        <pc:cxnChg chg="add mod">
          <ac:chgData name="Martin, Ian (DLSLtd,RAL,TEC)" userId="115fc887-d2f4-40cb-b8cf-b841e9c05e83" providerId="ADAL" clId="{ED61AFF7-F083-4D82-942A-6CFA3B6ECF82}" dt="2023-03-21T14:45:21.610" v="4121" actId="1038"/>
          <ac:cxnSpMkLst>
            <pc:docMk/>
            <pc:sldMk cId="1957620170" sldId="277"/>
            <ac:cxnSpMk id="11" creationId="{9F838135-F419-8009-0DC4-C5DEDDD7FB1B}"/>
          </ac:cxnSpMkLst>
        </pc:cxnChg>
        <pc:cxnChg chg="del">
          <ac:chgData name="Martin, Ian (DLSLtd,RAL,TEC)" userId="115fc887-d2f4-40cb-b8cf-b841e9c05e83" providerId="ADAL" clId="{ED61AFF7-F083-4D82-942A-6CFA3B6ECF82}" dt="2023-03-20T09:08:04.259" v="51" actId="478"/>
          <ac:cxnSpMkLst>
            <pc:docMk/>
            <pc:sldMk cId="1957620170" sldId="277"/>
            <ac:cxnSpMk id="12" creationId="{CDD06635-6ED0-4983-BEBE-D1BBD14EBA1A}"/>
          </ac:cxnSpMkLst>
        </pc:cxnChg>
        <pc:cxnChg chg="add mod">
          <ac:chgData name="Martin, Ian (DLSLtd,RAL,TEC)" userId="115fc887-d2f4-40cb-b8cf-b841e9c05e83" providerId="ADAL" clId="{ED61AFF7-F083-4D82-942A-6CFA3B6ECF82}" dt="2023-03-21T14:44:43.417" v="4103" actId="14100"/>
          <ac:cxnSpMkLst>
            <pc:docMk/>
            <pc:sldMk cId="1957620170" sldId="277"/>
            <ac:cxnSpMk id="14" creationId="{7AF3080B-5229-3D96-C271-654D9957B42D}"/>
          </ac:cxnSpMkLst>
        </pc:cxnChg>
        <pc:cxnChg chg="del">
          <ac:chgData name="Martin, Ian (DLSLtd,RAL,TEC)" userId="115fc887-d2f4-40cb-b8cf-b841e9c05e83" providerId="ADAL" clId="{ED61AFF7-F083-4D82-942A-6CFA3B6ECF82}" dt="2023-03-20T09:08:07.152" v="53" actId="478"/>
          <ac:cxnSpMkLst>
            <pc:docMk/>
            <pc:sldMk cId="1957620170" sldId="277"/>
            <ac:cxnSpMk id="16" creationId="{1E7C5006-805F-40DE-BC24-ED4B213E5048}"/>
          </ac:cxnSpMkLst>
        </pc:cxnChg>
        <pc:cxnChg chg="add mod">
          <ac:chgData name="Martin, Ian (DLSLtd,RAL,TEC)" userId="115fc887-d2f4-40cb-b8cf-b841e9c05e83" providerId="ADAL" clId="{ED61AFF7-F083-4D82-942A-6CFA3B6ECF82}" dt="2023-03-21T14:45:50.440" v="4126" actId="14100"/>
          <ac:cxnSpMkLst>
            <pc:docMk/>
            <pc:sldMk cId="1957620170" sldId="277"/>
            <ac:cxnSpMk id="21" creationId="{7825A015-4818-9D88-E242-8DADF4CA90DD}"/>
          </ac:cxnSpMkLst>
        </pc:cxnChg>
        <pc:cxnChg chg="add mod">
          <ac:chgData name="Martin, Ian (DLSLtd,RAL,TEC)" userId="115fc887-d2f4-40cb-b8cf-b841e9c05e83" providerId="ADAL" clId="{ED61AFF7-F083-4D82-942A-6CFA3B6ECF82}" dt="2023-03-21T14:45:37.962" v="4124" actId="1036"/>
          <ac:cxnSpMkLst>
            <pc:docMk/>
            <pc:sldMk cId="1957620170" sldId="277"/>
            <ac:cxnSpMk id="23" creationId="{108C14F2-7247-2351-AE0E-97A0260BCCA5}"/>
          </ac:cxnSpMkLst>
        </pc:cxnChg>
        <pc:cxnChg chg="add mod">
          <ac:chgData name="Martin, Ian (DLSLtd,RAL,TEC)" userId="115fc887-d2f4-40cb-b8cf-b841e9c05e83" providerId="ADAL" clId="{ED61AFF7-F083-4D82-942A-6CFA3B6ECF82}" dt="2023-03-21T14:45:37.962" v="4124" actId="1036"/>
          <ac:cxnSpMkLst>
            <pc:docMk/>
            <pc:sldMk cId="1957620170" sldId="277"/>
            <ac:cxnSpMk id="25" creationId="{0B0DFD49-B4B8-3C89-9A2F-2C5E5B0DBB5C}"/>
          </ac:cxnSpMkLst>
        </pc:cxnChg>
      </pc:sldChg>
      <pc:sldChg chg="addSp delSp modSp mod">
        <pc:chgData name="Martin, Ian (DLSLtd,RAL,TEC)" userId="115fc887-d2f4-40cb-b8cf-b841e9c05e83" providerId="ADAL" clId="{ED61AFF7-F083-4D82-942A-6CFA3B6ECF82}" dt="2023-03-23T13:11:37.949" v="7492" actId="20577"/>
        <pc:sldMkLst>
          <pc:docMk/>
          <pc:sldMk cId="2948940748" sldId="278"/>
        </pc:sldMkLst>
        <pc:spChg chg="mod">
          <ac:chgData name="Martin, Ian (DLSLtd,RAL,TEC)" userId="115fc887-d2f4-40cb-b8cf-b841e9c05e83" providerId="ADAL" clId="{ED61AFF7-F083-4D82-942A-6CFA3B6ECF82}" dt="2023-03-22T11:07:36.442" v="6372" actId="115"/>
          <ac:spMkLst>
            <pc:docMk/>
            <pc:sldMk cId="2948940748" sldId="278"/>
            <ac:spMk id="2" creationId="{98064E5C-6ACA-4A67-AF03-3279B53EA911}"/>
          </ac:spMkLst>
        </pc:spChg>
        <pc:spChg chg="mod">
          <ac:chgData name="Martin, Ian (DLSLtd,RAL,TEC)" userId="115fc887-d2f4-40cb-b8cf-b841e9c05e83" providerId="ADAL" clId="{ED61AFF7-F083-4D82-942A-6CFA3B6ECF82}" dt="2023-03-23T13:11:37.949" v="7492" actId="20577"/>
          <ac:spMkLst>
            <pc:docMk/>
            <pc:sldMk cId="2948940748" sldId="278"/>
            <ac:spMk id="4" creationId="{9F68B324-BC16-40CA-A99B-5303814DE20E}"/>
          </ac:spMkLst>
        </pc:spChg>
        <pc:spChg chg="add mod">
          <ac:chgData name="Martin, Ian (DLSLtd,RAL,TEC)" userId="115fc887-d2f4-40cb-b8cf-b841e9c05e83" providerId="ADAL" clId="{ED61AFF7-F083-4D82-942A-6CFA3B6ECF82}" dt="2023-03-22T14:28:44.900" v="7229"/>
          <ac:spMkLst>
            <pc:docMk/>
            <pc:sldMk cId="2948940748" sldId="278"/>
            <ac:spMk id="7" creationId="{38ABD1D9-7F98-2923-0D05-0775776CFE81}"/>
          </ac:spMkLst>
        </pc:spChg>
        <pc:spChg chg="del">
          <ac:chgData name="Martin, Ian (DLSLtd,RAL,TEC)" userId="115fc887-d2f4-40cb-b8cf-b841e9c05e83" providerId="ADAL" clId="{ED61AFF7-F083-4D82-942A-6CFA3B6ECF82}" dt="2023-03-22T14:25:12.665" v="7214" actId="478"/>
          <ac:spMkLst>
            <pc:docMk/>
            <pc:sldMk cId="2948940748" sldId="278"/>
            <ac:spMk id="19" creationId="{F45BDE23-00E5-4307-9993-071D69FF8B55}"/>
          </ac:spMkLst>
        </pc:spChg>
        <pc:spChg chg="del">
          <ac:chgData name="Martin, Ian (DLSLtd,RAL,TEC)" userId="115fc887-d2f4-40cb-b8cf-b841e9c05e83" providerId="ADAL" clId="{ED61AFF7-F083-4D82-942A-6CFA3B6ECF82}" dt="2023-03-22T10:09:50.936" v="5868" actId="478"/>
          <ac:spMkLst>
            <pc:docMk/>
            <pc:sldMk cId="2948940748" sldId="278"/>
            <ac:spMk id="21" creationId="{D11EE26D-BAC5-44F6-A31F-8B921CD11F4B}"/>
          </ac:spMkLst>
        </pc:spChg>
        <pc:spChg chg="del mod">
          <ac:chgData name="Martin, Ian (DLSLtd,RAL,TEC)" userId="115fc887-d2f4-40cb-b8cf-b841e9c05e83" providerId="ADAL" clId="{ED61AFF7-F083-4D82-942A-6CFA3B6ECF82}" dt="2023-03-22T10:33:57.284" v="6047" actId="478"/>
          <ac:spMkLst>
            <pc:docMk/>
            <pc:sldMk cId="2948940748" sldId="278"/>
            <ac:spMk id="22" creationId="{D69E28FF-B5B9-4BE6-A748-A0EFCE94A532}"/>
          </ac:spMkLst>
        </pc:spChg>
        <pc:spChg chg="del">
          <ac:chgData name="Martin, Ian (DLSLtd,RAL,TEC)" userId="115fc887-d2f4-40cb-b8cf-b841e9c05e83" providerId="ADAL" clId="{ED61AFF7-F083-4D82-942A-6CFA3B6ECF82}" dt="2023-03-22T10:33:50.251" v="6039" actId="478"/>
          <ac:spMkLst>
            <pc:docMk/>
            <pc:sldMk cId="2948940748" sldId="278"/>
            <ac:spMk id="25" creationId="{7D76F3FB-925F-4803-8D93-543EDDE95EA9}"/>
          </ac:spMkLst>
        </pc:spChg>
        <pc:spChg chg="mod">
          <ac:chgData name="Martin, Ian (DLSLtd,RAL,TEC)" userId="115fc887-d2f4-40cb-b8cf-b841e9c05e83" providerId="ADAL" clId="{ED61AFF7-F083-4D82-942A-6CFA3B6ECF82}" dt="2023-03-22T10:58:52.702" v="6346" actId="1076"/>
          <ac:spMkLst>
            <pc:docMk/>
            <pc:sldMk cId="2948940748" sldId="278"/>
            <ac:spMk id="26" creationId="{A6385B07-8972-4134-B8C8-74AEAFD170D7}"/>
          </ac:spMkLst>
        </pc:spChg>
        <pc:spChg chg="del">
          <ac:chgData name="Martin, Ian (DLSLtd,RAL,TEC)" userId="115fc887-d2f4-40cb-b8cf-b841e9c05e83" providerId="ADAL" clId="{ED61AFF7-F083-4D82-942A-6CFA3B6ECF82}" dt="2023-03-22T10:33:54.418" v="6042" actId="478"/>
          <ac:spMkLst>
            <pc:docMk/>
            <pc:sldMk cId="2948940748" sldId="278"/>
            <ac:spMk id="27" creationId="{F77D9426-6937-4494-BCFA-45C8D1BDC970}"/>
          </ac:spMkLst>
        </pc:spChg>
        <pc:spChg chg="del">
          <ac:chgData name="Martin, Ian (DLSLtd,RAL,TEC)" userId="115fc887-d2f4-40cb-b8cf-b841e9c05e83" providerId="ADAL" clId="{ED61AFF7-F083-4D82-942A-6CFA3B6ECF82}" dt="2023-03-22T10:33:54.418" v="6042" actId="478"/>
          <ac:spMkLst>
            <pc:docMk/>
            <pc:sldMk cId="2948940748" sldId="278"/>
            <ac:spMk id="32" creationId="{5B758717-B48E-4043-8C86-885C6527B490}"/>
          </ac:spMkLst>
        </pc:spChg>
        <pc:spChg chg="del">
          <ac:chgData name="Martin, Ian (DLSLtd,RAL,TEC)" userId="115fc887-d2f4-40cb-b8cf-b841e9c05e83" providerId="ADAL" clId="{ED61AFF7-F083-4D82-942A-6CFA3B6ECF82}" dt="2023-03-22T10:32:41.140" v="6019" actId="478"/>
          <ac:spMkLst>
            <pc:docMk/>
            <pc:sldMk cId="2948940748" sldId="278"/>
            <ac:spMk id="33" creationId="{7EAA8DEE-39FC-481B-B566-B8DAC740AF72}"/>
          </ac:spMkLst>
        </pc:spChg>
        <pc:spChg chg="del">
          <ac:chgData name="Martin, Ian (DLSLtd,RAL,TEC)" userId="115fc887-d2f4-40cb-b8cf-b841e9c05e83" providerId="ADAL" clId="{ED61AFF7-F083-4D82-942A-6CFA3B6ECF82}" dt="2023-03-22T10:33:54.418" v="6042" actId="478"/>
          <ac:spMkLst>
            <pc:docMk/>
            <pc:sldMk cId="2948940748" sldId="278"/>
            <ac:spMk id="34" creationId="{84D58969-833B-4470-BC98-0DA0294B0E97}"/>
          </ac:spMkLst>
        </pc:spChg>
        <pc:spChg chg="add mod">
          <ac:chgData name="Martin, Ian (DLSLtd,RAL,TEC)" userId="115fc887-d2f4-40cb-b8cf-b841e9c05e83" providerId="ADAL" clId="{ED61AFF7-F083-4D82-942A-6CFA3B6ECF82}" dt="2023-03-22T10:49:41.845" v="6283" actId="1038"/>
          <ac:spMkLst>
            <pc:docMk/>
            <pc:sldMk cId="2948940748" sldId="278"/>
            <ac:spMk id="39" creationId="{557D8B39-2E04-3570-C7B9-5B6FC8C39B4E}"/>
          </ac:spMkLst>
        </pc:spChg>
        <pc:spChg chg="add mod">
          <ac:chgData name="Martin, Ian (DLSLtd,RAL,TEC)" userId="115fc887-d2f4-40cb-b8cf-b841e9c05e83" providerId="ADAL" clId="{ED61AFF7-F083-4D82-942A-6CFA3B6ECF82}" dt="2023-03-22T11:07:33.740" v="6371" actId="115"/>
          <ac:spMkLst>
            <pc:docMk/>
            <pc:sldMk cId="2948940748" sldId="278"/>
            <ac:spMk id="40" creationId="{7A9D0916-00A0-7A02-13DD-2C15A6122667}"/>
          </ac:spMkLst>
        </pc:spChg>
        <pc:spChg chg="add mod">
          <ac:chgData name="Martin, Ian (DLSLtd,RAL,TEC)" userId="115fc887-d2f4-40cb-b8cf-b841e9c05e83" providerId="ADAL" clId="{ED61AFF7-F083-4D82-942A-6CFA3B6ECF82}" dt="2023-03-22T11:08:37.535" v="6413" actId="1076"/>
          <ac:spMkLst>
            <pc:docMk/>
            <pc:sldMk cId="2948940748" sldId="278"/>
            <ac:spMk id="42" creationId="{93288593-FF2A-3195-5BF2-22863F74BB93}"/>
          </ac:spMkLst>
        </pc:spChg>
        <pc:spChg chg="add mod">
          <ac:chgData name="Martin, Ian (DLSLtd,RAL,TEC)" userId="115fc887-d2f4-40cb-b8cf-b841e9c05e83" providerId="ADAL" clId="{ED61AFF7-F083-4D82-942A-6CFA3B6ECF82}" dt="2023-03-22T11:11:15.596" v="6614" actId="1076"/>
          <ac:spMkLst>
            <pc:docMk/>
            <pc:sldMk cId="2948940748" sldId="278"/>
            <ac:spMk id="44" creationId="{B39FB559-28D1-FFD6-E26E-9560D8744CF1}"/>
          </ac:spMkLst>
        </pc:spChg>
        <pc:picChg chg="add mod">
          <ac:chgData name="Martin, Ian (DLSLtd,RAL,TEC)" userId="115fc887-d2f4-40cb-b8cf-b841e9c05e83" providerId="ADAL" clId="{ED61AFF7-F083-4D82-942A-6CFA3B6ECF82}" dt="2023-03-22T10:49:30.769" v="6278" actId="1076"/>
          <ac:picMkLst>
            <pc:docMk/>
            <pc:sldMk cId="2948940748" sldId="278"/>
            <ac:picMk id="3" creationId="{209BC630-DFF8-509E-6E2D-480A2CD14A67}"/>
          </ac:picMkLst>
        </pc:picChg>
        <pc:picChg chg="add mod">
          <ac:chgData name="Martin, Ian (DLSLtd,RAL,TEC)" userId="115fc887-d2f4-40cb-b8cf-b841e9c05e83" providerId="ADAL" clId="{ED61AFF7-F083-4D82-942A-6CFA3B6ECF82}" dt="2023-03-22T10:49:28.412" v="6277" actId="1076"/>
          <ac:picMkLst>
            <pc:docMk/>
            <pc:sldMk cId="2948940748" sldId="278"/>
            <ac:picMk id="6" creationId="{4DDF8DA1-E138-C251-D7DC-D69E00C84DC9}"/>
          </ac:picMkLst>
        </pc:picChg>
        <pc:picChg chg="del">
          <ac:chgData name="Martin, Ian (DLSLtd,RAL,TEC)" userId="115fc887-d2f4-40cb-b8cf-b841e9c05e83" providerId="ADAL" clId="{ED61AFF7-F083-4D82-942A-6CFA3B6ECF82}" dt="2023-03-22T10:32:38.012" v="6016" actId="478"/>
          <ac:picMkLst>
            <pc:docMk/>
            <pc:sldMk cId="2948940748" sldId="278"/>
            <ac:picMk id="7" creationId="{B0FC83EE-0E8D-47B0-8EC8-FFEE8E1849EF}"/>
          </ac:picMkLst>
        </pc:picChg>
        <pc:picChg chg="del">
          <ac:chgData name="Martin, Ian (DLSLtd,RAL,TEC)" userId="115fc887-d2f4-40cb-b8cf-b841e9c05e83" providerId="ADAL" clId="{ED61AFF7-F083-4D82-942A-6CFA3B6ECF82}" dt="2023-03-22T10:32:38.731" v="6017" actId="478"/>
          <ac:picMkLst>
            <pc:docMk/>
            <pc:sldMk cId="2948940748" sldId="278"/>
            <ac:picMk id="8" creationId="{E468B4BE-A3D6-4B68-8AE2-2325A8121B80}"/>
          </ac:picMkLst>
        </pc:picChg>
        <pc:picChg chg="add mod">
          <ac:chgData name="Martin, Ian (DLSLtd,RAL,TEC)" userId="115fc887-d2f4-40cb-b8cf-b841e9c05e83" providerId="ADAL" clId="{ED61AFF7-F083-4D82-942A-6CFA3B6ECF82}" dt="2023-03-22T10:53:11.357" v="6323" actId="1036"/>
          <ac:picMkLst>
            <pc:docMk/>
            <pc:sldMk cId="2948940748" sldId="278"/>
            <ac:picMk id="11" creationId="{619BB77A-4683-FEFB-DABC-478C55507C52}"/>
          </ac:picMkLst>
        </pc:picChg>
        <pc:picChg chg="add mod">
          <ac:chgData name="Martin, Ian (DLSLtd,RAL,TEC)" userId="115fc887-d2f4-40cb-b8cf-b841e9c05e83" providerId="ADAL" clId="{ED61AFF7-F083-4D82-942A-6CFA3B6ECF82}" dt="2023-03-22T10:53:11.357" v="6323" actId="1036"/>
          <ac:picMkLst>
            <pc:docMk/>
            <pc:sldMk cId="2948940748" sldId="278"/>
            <ac:picMk id="12" creationId="{D2AB7D33-4513-343B-5D9A-5D296F72F84B}"/>
          </ac:picMkLst>
        </pc:picChg>
        <pc:picChg chg="add del mod modCrop">
          <ac:chgData name="Martin, Ian (DLSLtd,RAL,TEC)" userId="115fc887-d2f4-40cb-b8cf-b841e9c05e83" providerId="ADAL" clId="{ED61AFF7-F083-4D82-942A-6CFA3B6ECF82}" dt="2023-03-22T10:44:44.568" v="6111"/>
          <ac:picMkLst>
            <pc:docMk/>
            <pc:sldMk cId="2948940748" sldId="278"/>
            <ac:picMk id="13" creationId="{D7EAD2CA-65FB-65CB-07F9-5115E7298F1A}"/>
          </ac:picMkLst>
        </pc:picChg>
        <pc:picChg chg="del">
          <ac:chgData name="Martin, Ian (DLSLtd,RAL,TEC)" userId="115fc887-d2f4-40cb-b8cf-b841e9c05e83" providerId="ADAL" clId="{ED61AFF7-F083-4D82-942A-6CFA3B6ECF82}" dt="2023-03-22T10:33:56.324" v="6045" actId="478"/>
          <ac:picMkLst>
            <pc:docMk/>
            <pc:sldMk cId="2948940748" sldId="278"/>
            <ac:picMk id="14" creationId="{546BCDF6-D57D-4A66-81FD-9A2E51C6E30B}"/>
          </ac:picMkLst>
        </pc:picChg>
        <pc:picChg chg="del">
          <ac:chgData name="Martin, Ian (DLSLtd,RAL,TEC)" userId="115fc887-d2f4-40cb-b8cf-b841e9c05e83" providerId="ADAL" clId="{ED61AFF7-F083-4D82-942A-6CFA3B6ECF82}" dt="2023-03-22T10:33:50.817" v="6040" actId="478"/>
          <ac:picMkLst>
            <pc:docMk/>
            <pc:sldMk cId="2948940748" sldId="278"/>
            <ac:picMk id="17" creationId="{F5C01A34-D3AE-4481-B822-55A3C1BD4194}"/>
          </ac:picMkLst>
        </pc:picChg>
        <pc:picChg chg="del">
          <ac:chgData name="Martin, Ian (DLSLtd,RAL,TEC)" userId="115fc887-d2f4-40cb-b8cf-b841e9c05e83" providerId="ADAL" clId="{ED61AFF7-F083-4D82-942A-6CFA3B6ECF82}" dt="2023-03-22T10:33:51.203" v="6041" actId="478"/>
          <ac:picMkLst>
            <pc:docMk/>
            <pc:sldMk cId="2948940748" sldId="278"/>
            <ac:picMk id="18" creationId="{C29D74FA-6869-4732-90B1-AE4D3C8363C2}"/>
          </ac:picMkLst>
        </pc:picChg>
        <pc:picChg chg="del">
          <ac:chgData name="Martin, Ian (DLSLtd,RAL,TEC)" userId="115fc887-d2f4-40cb-b8cf-b841e9c05e83" providerId="ADAL" clId="{ED61AFF7-F083-4D82-942A-6CFA3B6ECF82}" dt="2023-03-22T10:32:39.732" v="6018" actId="478"/>
          <ac:picMkLst>
            <pc:docMk/>
            <pc:sldMk cId="2948940748" sldId="278"/>
            <ac:picMk id="20" creationId="{860A7AAD-B8B2-46FD-8E63-E1B5BCA93818}"/>
          </ac:picMkLst>
        </pc:picChg>
        <pc:picChg chg="add del mod modCrop">
          <ac:chgData name="Martin, Ian (DLSLtd,RAL,TEC)" userId="115fc887-d2f4-40cb-b8cf-b841e9c05e83" providerId="ADAL" clId="{ED61AFF7-F083-4D82-942A-6CFA3B6ECF82}" dt="2023-03-22T10:47:33.021" v="6128" actId="478"/>
          <ac:picMkLst>
            <pc:docMk/>
            <pc:sldMk cId="2948940748" sldId="278"/>
            <ac:picMk id="24" creationId="{43A7BBE7-E3D4-05D3-018D-FC47F979D52D}"/>
          </ac:picMkLst>
        </pc:picChg>
        <pc:picChg chg="del">
          <ac:chgData name="Martin, Ian (DLSLtd,RAL,TEC)" userId="115fc887-d2f4-40cb-b8cf-b841e9c05e83" providerId="ADAL" clId="{ED61AFF7-F083-4D82-942A-6CFA3B6ECF82}" dt="2023-03-22T10:33:55.059" v="6043" actId="478"/>
          <ac:picMkLst>
            <pc:docMk/>
            <pc:sldMk cId="2948940748" sldId="278"/>
            <ac:picMk id="29" creationId="{130E7D73-1768-4A71-9FAF-29D37D82AE7C}"/>
          </ac:picMkLst>
        </pc:picChg>
        <pc:picChg chg="add mod modCrop">
          <ac:chgData name="Martin, Ian (DLSLtd,RAL,TEC)" userId="115fc887-d2f4-40cb-b8cf-b841e9c05e83" providerId="ADAL" clId="{ED61AFF7-F083-4D82-942A-6CFA3B6ECF82}" dt="2023-03-22T10:46:34.806" v="6126" actId="1076"/>
          <ac:picMkLst>
            <pc:docMk/>
            <pc:sldMk cId="2948940748" sldId="278"/>
            <ac:picMk id="30" creationId="{A0D8FB6B-16C8-0224-8456-2CE49562638D}"/>
          </ac:picMkLst>
        </pc:picChg>
        <pc:picChg chg="add mod modCrop">
          <ac:chgData name="Martin, Ian (DLSLtd,RAL,TEC)" userId="115fc887-d2f4-40cb-b8cf-b841e9c05e83" providerId="ADAL" clId="{ED61AFF7-F083-4D82-942A-6CFA3B6ECF82}" dt="2023-03-22T10:49:00.287" v="6241" actId="1076"/>
          <ac:picMkLst>
            <pc:docMk/>
            <pc:sldMk cId="2948940748" sldId="278"/>
            <ac:picMk id="38" creationId="{65B4D148-52EB-542E-3CC3-8D0E3FAF932A}"/>
          </ac:picMkLst>
        </pc:picChg>
        <pc:cxnChg chg="mod ord">
          <ac:chgData name="Martin, Ian (DLSLtd,RAL,TEC)" userId="115fc887-d2f4-40cb-b8cf-b841e9c05e83" providerId="ADAL" clId="{ED61AFF7-F083-4D82-942A-6CFA3B6ECF82}" dt="2023-03-22T11:08:56.428" v="6416" actId="1035"/>
          <ac:cxnSpMkLst>
            <pc:docMk/>
            <pc:sldMk cId="2948940748" sldId="278"/>
            <ac:cxnSpMk id="5" creationId="{8B2A23CF-FBED-49B9-90D0-B229564C5F68}"/>
          </ac:cxnSpMkLst>
        </pc:cxnChg>
        <pc:cxnChg chg="del">
          <ac:chgData name="Martin, Ian (DLSLtd,RAL,TEC)" userId="115fc887-d2f4-40cb-b8cf-b841e9c05e83" providerId="ADAL" clId="{ED61AFF7-F083-4D82-942A-6CFA3B6ECF82}" dt="2023-03-22T10:33:59.418" v="6048" actId="478"/>
          <ac:cxnSpMkLst>
            <pc:docMk/>
            <pc:sldMk cId="2948940748" sldId="278"/>
            <ac:cxnSpMk id="23" creationId="{3A4C7451-981F-40BF-9EB3-D8F591645A3E}"/>
          </ac:cxnSpMkLst>
        </pc:cxnChg>
        <pc:cxnChg chg="del">
          <ac:chgData name="Martin, Ian (DLSLtd,RAL,TEC)" userId="115fc887-d2f4-40cb-b8cf-b841e9c05e83" providerId="ADAL" clId="{ED61AFF7-F083-4D82-942A-6CFA3B6ECF82}" dt="2023-03-22T10:33:55.529" v="6044" actId="478"/>
          <ac:cxnSpMkLst>
            <pc:docMk/>
            <pc:sldMk cId="2948940748" sldId="278"/>
            <ac:cxnSpMk id="28" creationId="{58AFE205-364B-4945-82E5-1D23E6182DAE}"/>
          </ac:cxnSpMkLst>
        </pc:cxnChg>
        <pc:cxnChg chg="del">
          <ac:chgData name="Martin, Ian (DLSLtd,RAL,TEC)" userId="115fc887-d2f4-40cb-b8cf-b841e9c05e83" providerId="ADAL" clId="{ED61AFF7-F083-4D82-942A-6CFA3B6ECF82}" dt="2023-03-22T10:33:54.418" v="6042" actId="478"/>
          <ac:cxnSpMkLst>
            <pc:docMk/>
            <pc:sldMk cId="2948940748" sldId="278"/>
            <ac:cxnSpMk id="35" creationId="{8DA0148C-E70A-445D-A0E1-E387E1E73E97}"/>
          </ac:cxnSpMkLst>
        </pc:cxnChg>
        <pc:cxnChg chg="del">
          <ac:chgData name="Martin, Ian (DLSLtd,RAL,TEC)" userId="115fc887-d2f4-40cb-b8cf-b841e9c05e83" providerId="ADAL" clId="{ED61AFF7-F083-4D82-942A-6CFA3B6ECF82}" dt="2023-03-22T10:33:54.418" v="6042" actId="478"/>
          <ac:cxnSpMkLst>
            <pc:docMk/>
            <pc:sldMk cId="2948940748" sldId="278"/>
            <ac:cxnSpMk id="36" creationId="{69E4CBBA-B8E2-4C17-AE89-9D84E73075A5}"/>
          </ac:cxnSpMkLst>
        </pc:cxnChg>
        <pc:cxnChg chg="del">
          <ac:chgData name="Martin, Ian (DLSLtd,RAL,TEC)" userId="115fc887-d2f4-40cb-b8cf-b841e9c05e83" providerId="ADAL" clId="{ED61AFF7-F083-4D82-942A-6CFA3B6ECF82}" dt="2023-03-22T10:33:54.418" v="6042" actId="478"/>
          <ac:cxnSpMkLst>
            <pc:docMk/>
            <pc:sldMk cId="2948940748" sldId="278"/>
            <ac:cxnSpMk id="37" creationId="{621C3FDE-3961-4C3F-8BB3-91AC72E8F924}"/>
          </ac:cxnSpMkLst>
        </pc:cxnChg>
      </pc:sldChg>
      <pc:sldChg chg="del">
        <pc:chgData name="Martin, Ian (DLSLtd,RAL,TEC)" userId="115fc887-d2f4-40cb-b8cf-b841e9c05e83" providerId="ADAL" clId="{ED61AFF7-F083-4D82-942A-6CFA3B6ECF82}" dt="2023-03-20T09:06:27.574" v="19" actId="47"/>
        <pc:sldMkLst>
          <pc:docMk/>
          <pc:sldMk cId="1748084054" sldId="279"/>
        </pc:sldMkLst>
      </pc:sldChg>
      <pc:sldChg chg="addSp delSp modSp add mod">
        <pc:chgData name="Martin, Ian (DLSLtd,RAL,TEC)" userId="115fc887-d2f4-40cb-b8cf-b841e9c05e83" providerId="ADAL" clId="{ED61AFF7-F083-4D82-942A-6CFA3B6ECF82}" dt="2023-03-22T14:28:56.726" v="7236"/>
        <pc:sldMkLst>
          <pc:docMk/>
          <pc:sldMk cId="3061871546" sldId="279"/>
        </pc:sldMkLst>
        <pc:spChg chg="add mod">
          <ac:chgData name="Martin, Ian (DLSLtd,RAL,TEC)" userId="115fc887-d2f4-40cb-b8cf-b841e9c05e83" providerId="ADAL" clId="{ED61AFF7-F083-4D82-942A-6CFA3B6ECF82}" dt="2023-03-22T14:28:56.726" v="7236"/>
          <ac:spMkLst>
            <pc:docMk/>
            <pc:sldMk cId="3061871546" sldId="279"/>
            <ac:spMk id="2" creationId="{B2C83224-9391-4855-D37F-2D3A5BF0A151}"/>
          </ac:spMkLst>
        </pc:spChg>
        <pc:spChg chg="add mod">
          <ac:chgData name="Martin, Ian (DLSLtd,RAL,TEC)" userId="115fc887-d2f4-40cb-b8cf-b841e9c05e83" providerId="ADAL" clId="{ED61AFF7-F083-4D82-942A-6CFA3B6ECF82}" dt="2023-03-21T12:46:32.994" v="2747" actId="1035"/>
          <ac:spMkLst>
            <pc:docMk/>
            <pc:sldMk cId="3061871546" sldId="279"/>
            <ac:spMk id="3" creationId="{A93B370C-83B1-3662-7D7A-2D0B9EA87F2B}"/>
          </ac:spMkLst>
        </pc:spChg>
        <pc:spChg chg="mod">
          <ac:chgData name="Martin, Ian (DLSLtd,RAL,TEC)" userId="115fc887-d2f4-40cb-b8cf-b841e9c05e83" providerId="ADAL" clId="{ED61AFF7-F083-4D82-942A-6CFA3B6ECF82}" dt="2023-03-20T09:10:43.996" v="175" actId="20577"/>
          <ac:spMkLst>
            <pc:docMk/>
            <pc:sldMk cId="3061871546" sldId="279"/>
            <ac:spMk id="4" creationId="{9F68B324-BC16-40CA-A99B-5303814DE20E}"/>
          </ac:spMkLst>
        </pc:spChg>
        <pc:spChg chg="add mod">
          <ac:chgData name="Martin, Ian (DLSLtd,RAL,TEC)" userId="115fc887-d2f4-40cb-b8cf-b841e9c05e83" providerId="ADAL" clId="{ED61AFF7-F083-4D82-942A-6CFA3B6ECF82}" dt="2023-03-22T11:46:11.504" v="7102" actId="1076"/>
          <ac:spMkLst>
            <pc:docMk/>
            <pc:sldMk cId="3061871546" sldId="279"/>
            <ac:spMk id="5" creationId="{A133E3A1-6A9D-C262-7AF8-8863750B09F3}"/>
          </ac:spMkLst>
        </pc:spChg>
        <pc:spChg chg="del">
          <ac:chgData name="Martin, Ian (DLSLtd,RAL,TEC)" userId="115fc887-d2f4-40cb-b8cf-b841e9c05e83" providerId="ADAL" clId="{ED61AFF7-F083-4D82-942A-6CFA3B6ECF82}" dt="2023-03-20T09:10:48.194" v="177" actId="478"/>
          <ac:spMkLst>
            <pc:docMk/>
            <pc:sldMk cId="3061871546" sldId="279"/>
            <ac:spMk id="6" creationId="{64E186B3-169F-45BE-B2F3-C3FE8D84D38D}"/>
          </ac:spMkLst>
        </pc:spChg>
        <pc:spChg chg="add mod">
          <ac:chgData name="Martin, Ian (DLSLtd,RAL,TEC)" userId="115fc887-d2f4-40cb-b8cf-b841e9c05e83" providerId="ADAL" clId="{ED61AFF7-F083-4D82-942A-6CFA3B6ECF82}" dt="2023-03-20T14:43:19.353" v="2155" actId="20577"/>
          <ac:spMkLst>
            <pc:docMk/>
            <pc:sldMk cId="3061871546" sldId="279"/>
            <ac:spMk id="7" creationId="{DAB3E74E-F7C2-4424-617B-EC55658ABDC4}"/>
          </ac:spMkLst>
        </pc:spChg>
        <pc:spChg chg="add mod">
          <ac:chgData name="Martin, Ian (DLSLtd,RAL,TEC)" userId="115fc887-d2f4-40cb-b8cf-b841e9c05e83" providerId="ADAL" clId="{ED61AFF7-F083-4D82-942A-6CFA3B6ECF82}" dt="2023-03-21T15:03:53.569" v="4414" actId="14100"/>
          <ac:spMkLst>
            <pc:docMk/>
            <pc:sldMk cId="3061871546" sldId="279"/>
            <ac:spMk id="8" creationId="{778AF910-A290-A773-CAE3-B03AD3FCB1F4}"/>
          </ac:spMkLst>
        </pc:spChg>
        <pc:spChg chg="add mod">
          <ac:chgData name="Martin, Ian (DLSLtd,RAL,TEC)" userId="115fc887-d2f4-40cb-b8cf-b841e9c05e83" providerId="ADAL" clId="{ED61AFF7-F083-4D82-942A-6CFA3B6ECF82}" dt="2023-03-21T15:06:20.510" v="4476" actId="1076"/>
          <ac:spMkLst>
            <pc:docMk/>
            <pc:sldMk cId="3061871546" sldId="279"/>
            <ac:spMk id="9" creationId="{4ED496F0-2033-F155-C027-44A6B4DE7663}"/>
          </ac:spMkLst>
        </pc:spChg>
        <pc:spChg chg="del">
          <ac:chgData name="Martin, Ian (DLSLtd,RAL,TEC)" userId="115fc887-d2f4-40cb-b8cf-b841e9c05e83" providerId="ADAL" clId="{ED61AFF7-F083-4D82-942A-6CFA3B6ECF82}" dt="2023-03-20T09:10:50.179" v="179" actId="478"/>
          <ac:spMkLst>
            <pc:docMk/>
            <pc:sldMk cId="3061871546" sldId="279"/>
            <ac:spMk id="11" creationId="{765F811E-5944-455B-91C4-363D24CD9F1E}"/>
          </ac:spMkLst>
        </pc:spChg>
        <pc:spChg chg="mod">
          <ac:chgData name="Martin, Ian (DLSLtd,RAL,TEC)" userId="115fc887-d2f4-40cb-b8cf-b841e9c05e83" providerId="ADAL" clId="{ED61AFF7-F083-4D82-942A-6CFA3B6ECF82}" dt="2023-03-21T15:03:57.658" v="4415" actId="20577"/>
          <ac:spMkLst>
            <pc:docMk/>
            <pc:sldMk cId="3061871546" sldId="279"/>
            <ac:spMk id="19" creationId="{580A62CE-4EE2-4C3C-B241-463818C1B3A0}"/>
          </ac:spMkLst>
        </pc:spChg>
        <pc:spChg chg="del">
          <ac:chgData name="Martin, Ian (DLSLtd,RAL,TEC)" userId="115fc887-d2f4-40cb-b8cf-b841e9c05e83" providerId="ADAL" clId="{ED61AFF7-F083-4D82-942A-6CFA3B6ECF82}" dt="2023-03-22T14:28:13.440" v="7221" actId="478"/>
          <ac:spMkLst>
            <pc:docMk/>
            <pc:sldMk cId="3061871546" sldId="279"/>
            <ac:spMk id="31" creationId="{39E2AA83-881B-4A7D-8CDB-8187429560A9}"/>
          </ac:spMkLst>
        </pc:spChg>
        <pc:picChg chg="del">
          <ac:chgData name="Martin, Ian (DLSLtd,RAL,TEC)" userId="115fc887-d2f4-40cb-b8cf-b841e9c05e83" providerId="ADAL" clId="{ED61AFF7-F083-4D82-942A-6CFA3B6ECF82}" dt="2023-03-20T09:10:46.227" v="176" actId="478"/>
          <ac:picMkLst>
            <pc:docMk/>
            <pc:sldMk cId="3061871546" sldId="279"/>
            <ac:picMk id="2" creationId="{6189146E-2CB8-4046-81BD-BE0C0E3A78B3}"/>
          </ac:picMkLst>
        </pc:picChg>
        <pc:picChg chg="add del mod">
          <ac:chgData name="Martin, Ian (DLSLtd,RAL,TEC)" userId="115fc887-d2f4-40cb-b8cf-b841e9c05e83" providerId="ADAL" clId="{ED61AFF7-F083-4D82-942A-6CFA3B6ECF82}" dt="2023-03-22T11:44:01.611" v="7036" actId="478"/>
          <ac:picMkLst>
            <pc:docMk/>
            <pc:sldMk cId="3061871546" sldId="279"/>
            <ac:picMk id="2" creationId="{7246D95C-F24F-0AEC-97A7-4CCE2C5C1163}"/>
          </ac:picMkLst>
        </pc:picChg>
        <pc:picChg chg="del">
          <ac:chgData name="Martin, Ian (DLSLtd,RAL,TEC)" userId="115fc887-d2f4-40cb-b8cf-b841e9c05e83" providerId="ADAL" clId="{ED61AFF7-F083-4D82-942A-6CFA3B6ECF82}" dt="2023-03-20T09:10:51.834" v="181" actId="478"/>
          <ac:picMkLst>
            <pc:docMk/>
            <pc:sldMk cId="3061871546" sldId="279"/>
            <ac:picMk id="5" creationId="{721ED666-3F4C-4535-A190-1CFD1E42FAB6}"/>
          </ac:picMkLst>
        </pc:picChg>
        <pc:picChg chg="add mod">
          <ac:chgData name="Martin, Ian (DLSLtd,RAL,TEC)" userId="115fc887-d2f4-40cb-b8cf-b841e9c05e83" providerId="ADAL" clId="{ED61AFF7-F083-4D82-942A-6CFA3B6ECF82}" dt="2023-03-21T15:06:16.118" v="4475" actId="14100"/>
          <ac:picMkLst>
            <pc:docMk/>
            <pc:sldMk cId="3061871546" sldId="279"/>
            <ac:picMk id="6" creationId="{32828DE7-1EBD-ADCE-12DB-C0D485DD1D5B}"/>
          </ac:picMkLst>
        </pc:picChg>
        <pc:picChg chg="add mod ord">
          <ac:chgData name="Martin, Ian (DLSLtd,RAL,TEC)" userId="115fc887-d2f4-40cb-b8cf-b841e9c05e83" providerId="ADAL" clId="{ED61AFF7-F083-4D82-942A-6CFA3B6ECF82}" dt="2023-03-22T11:45:08.481" v="7044" actId="167"/>
          <ac:picMkLst>
            <pc:docMk/>
            <pc:sldMk cId="3061871546" sldId="279"/>
            <ac:picMk id="11" creationId="{D3084FCC-EB36-9D1C-7B4C-C29233F26D6D}"/>
          </ac:picMkLst>
        </pc:picChg>
        <pc:cxnChg chg="del">
          <ac:chgData name="Martin, Ian (DLSLtd,RAL,TEC)" userId="115fc887-d2f4-40cb-b8cf-b841e9c05e83" providerId="ADAL" clId="{ED61AFF7-F083-4D82-942A-6CFA3B6ECF82}" dt="2023-03-20T09:10:49.042" v="178" actId="478"/>
          <ac:cxnSpMkLst>
            <pc:docMk/>
            <pc:sldMk cId="3061871546" sldId="279"/>
            <ac:cxnSpMk id="12" creationId="{CDD06635-6ED0-4983-BEBE-D1BBD14EBA1A}"/>
          </ac:cxnSpMkLst>
        </pc:cxnChg>
        <pc:cxnChg chg="del">
          <ac:chgData name="Martin, Ian (DLSLtd,RAL,TEC)" userId="115fc887-d2f4-40cb-b8cf-b841e9c05e83" providerId="ADAL" clId="{ED61AFF7-F083-4D82-942A-6CFA3B6ECF82}" dt="2023-03-20T09:10:51.426" v="180" actId="478"/>
          <ac:cxnSpMkLst>
            <pc:docMk/>
            <pc:sldMk cId="3061871546" sldId="279"/>
            <ac:cxnSpMk id="16" creationId="{1E7C5006-805F-40DE-BC24-ED4B213E5048}"/>
          </ac:cxnSpMkLst>
        </pc:cxnChg>
      </pc:sldChg>
      <pc:sldChg chg="addSp delSp modSp add mod">
        <pc:chgData name="Martin, Ian (DLSLtd,RAL,TEC)" userId="115fc887-d2f4-40cb-b8cf-b841e9c05e83" providerId="ADAL" clId="{ED61AFF7-F083-4D82-942A-6CFA3B6ECF82}" dt="2023-03-22T15:32:03.446" v="7242" actId="20577"/>
        <pc:sldMkLst>
          <pc:docMk/>
          <pc:sldMk cId="137870617" sldId="280"/>
        </pc:sldMkLst>
        <pc:spChg chg="add mod">
          <ac:chgData name="Martin, Ian (DLSLtd,RAL,TEC)" userId="115fc887-d2f4-40cb-b8cf-b841e9c05e83" providerId="ADAL" clId="{ED61AFF7-F083-4D82-942A-6CFA3B6ECF82}" dt="2023-03-21T12:46:36.186" v="2750" actId="1035"/>
          <ac:spMkLst>
            <pc:docMk/>
            <pc:sldMk cId="137870617" sldId="280"/>
            <ac:spMk id="2" creationId="{BA12B051-A49E-2091-896C-F321979140CB}"/>
          </ac:spMkLst>
        </pc:spChg>
        <pc:spChg chg="add mod">
          <ac:chgData name="Martin, Ian (DLSLtd,RAL,TEC)" userId="115fc887-d2f4-40cb-b8cf-b841e9c05e83" providerId="ADAL" clId="{ED61AFF7-F083-4D82-942A-6CFA3B6ECF82}" dt="2023-03-21T14:51:37.901" v="4304" actId="20577"/>
          <ac:spMkLst>
            <pc:docMk/>
            <pc:sldMk cId="137870617" sldId="280"/>
            <ac:spMk id="3" creationId="{76806A2A-D367-5A6D-5BC9-1535EDC85E5B}"/>
          </ac:spMkLst>
        </pc:spChg>
        <pc:spChg chg="mod">
          <ac:chgData name="Martin, Ian (DLSLtd,RAL,TEC)" userId="115fc887-d2f4-40cb-b8cf-b841e9c05e83" providerId="ADAL" clId="{ED61AFF7-F083-4D82-942A-6CFA3B6ECF82}" dt="2023-03-22T15:32:03.446" v="7242" actId="20577"/>
          <ac:spMkLst>
            <pc:docMk/>
            <pc:sldMk cId="137870617" sldId="280"/>
            <ac:spMk id="4" creationId="{9F68B324-BC16-40CA-A99B-5303814DE20E}"/>
          </ac:spMkLst>
        </pc:spChg>
        <pc:spChg chg="add mod">
          <ac:chgData name="Martin, Ian (DLSLtd,RAL,TEC)" userId="115fc887-d2f4-40cb-b8cf-b841e9c05e83" providerId="ADAL" clId="{ED61AFF7-F083-4D82-942A-6CFA3B6ECF82}" dt="2023-03-21T15:01:06.919" v="4360" actId="20577"/>
          <ac:spMkLst>
            <pc:docMk/>
            <pc:sldMk cId="137870617" sldId="280"/>
            <ac:spMk id="5" creationId="{B60079DF-7404-576A-60DC-A8CC05724663}"/>
          </ac:spMkLst>
        </pc:spChg>
        <pc:spChg chg="add mod">
          <ac:chgData name="Martin, Ian (DLSLtd,RAL,TEC)" userId="115fc887-d2f4-40cb-b8cf-b841e9c05e83" providerId="ADAL" clId="{ED61AFF7-F083-4D82-942A-6CFA3B6ECF82}" dt="2023-03-21T15:01:40.895" v="4364" actId="14100"/>
          <ac:spMkLst>
            <pc:docMk/>
            <pc:sldMk cId="137870617" sldId="280"/>
            <ac:spMk id="6" creationId="{CD0DCCBC-2131-053A-E61F-8D99C769864F}"/>
          </ac:spMkLst>
        </pc:spChg>
        <pc:spChg chg="add mod">
          <ac:chgData name="Martin, Ian (DLSLtd,RAL,TEC)" userId="115fc887-d2f4-40cb-b8cf-b841e9c05e83" providerId="ADAL" clId="{ED61AFF7-F083-4D82-942A-6CFA3B6ECF82}" dt="2023-03-21T15:02:50.972" v="4411" actId="1076"/>
          <ac:spMkLst>
            <pc:docMk/>
            <pc:sldMk cId="137870617" sldId="280"/>
            <ac:spMk id="8" creationId="{54FDDEB3-3AB7-82E4-3312-2D50AABE25AC}"/>
          </ac:spMkLst>
        </pc:spChg>
        <pc:spChg chg="add mod">
          <ac:chgData name="Martin, Ian (DLSLtd,RAL,TEC)" userId="115fc887-d2f4-40cb-b8cf-b841e9c05e83" providerId="ADAL" clId="{ED61AFF7-F083-4D82-942A-6CFA3B6ECF82}" dt="2023-03-22T14:28:58.151" v="7237"/>
          <ac:spMkLst>
            <pc:docMk/>
            <pc:sldMk cId="137870617" sldId="280"/>
            <ac:spMk id="9" creationId="{27DB3A77-1C74-1BCB-E8BC-AFD74B8B2F1D}"/>
          </ac:spMkLst>
        </pc:spChg>
        <pc:spChg chg="del mod">
          <ac:chgData name="Martin, Ian (DLSLtd,RAL,TEC)" userId="115fc887-d2f4-40cb-b8cf-b841e9c05e83" providerId="ADAL" clId="{ED61AFF7-F083-4D82-942A-6CFA3B6ECF82}" dt="2023-03-21T14:50:48.356" v="4199" actId="478"/>
          <ac:spMkLst>
            <pc:docMk/>
            <pc:sldMk cId="137870617" sldId="280"/>
            <ac:spMk id="19" creationId="{580A62CE-4EE2-4C3C-B241-463818C1B3A0}"/>
          </ac:spMkLst>
        </pc:spChg>
        <pc:spChg chg="del">
          <ac:chgData name="Martin, Ian (DLSLtd,RAL,TEC)" userId="115fc887-d2f4-40cb-b8cf-b841e9c05e83" providerId="ADAL" clId="{ED61AFF7-F083-4D82-942A-6CFA3B6ECF82}" dt="2023-03-22T14:28:17.578" v="7222" actId="478"/>
          <ac:spMkLst>
            <pc:docMk/>
            <pc:sldMk cId="137870617" sldId="280"/>
            <ac:spMk id="31" creationId="{39E2AA83-881B-4A7D-8CDB-8187429560A9}"/>
          </ac:spMkLst>
        </pc:spChg>
        <pc:picChg chg="add mod">
          <ac:chgData name="Martin, Ian (DLSLtd,RAL,TEC)" userId="115fc887-d2f4-40cb-b8cf-b841e9c05e83" providerId="ADAL" clId="{ED61AFF7-F083-4D82-942A-6CFA3B6ECF82}" dt="2023-03-21T15:02:08.340" v="4367" actId="1076"/>
          <ac:picMkLst>
            <pc:docMk/>
            <pc:sldMk cId="137870617" sldId="280"/>
            <ac:picMk id="7" creationId="{BACEAD38-CDC9-2A06-8EC4-F2039D990062}"/>
          </ac:picMkLst>
        </pc:picChg>
      </pc:sldChg>
      <pc:sldChg chg="addSp delSp modSp add mod">
        <pc:chgData name="Martin, Ian (DLSLtd,RAL,TEC)" userId="115fc887-d2f4-40cb-b8cf-b841e9c05e83" providerId="ADAL" clId="{ED61AFF7-F083-4D82-942A-6CFA3B6ECF82}" dt="2023-03-22T14:28:53.381" v="7234"/>
        <pc:sldMkLst>
          <pc:docMk/>
          <pc:sldMk cId="1301660830" sldId="281"/>
        </pc:sldMkLst>
        <pc:spChg chg="add mod">
          <ac:chgData name="Martin, Ian (DLSLtd,RAL,TEC)" userId="115fc887-d2f4-40cb-b8cf-b841e9c05e83" providerId="ADAL" clId="{ED61AFF7-F083-4D82-942A-6CFA3B6ECF82}" dt="2023-03-21T14:00:11.764" v="3054"/>
          <ac:spMkLst>
            <pc:docMk/>
            <pc:sldMk cId="1301660830" sldId="281"/>
            <ac:spMk id="6" creationId="{0AF9E2E5-E958-491C-B52D-9B6322A738FF}"/>
          </ac:spMkLst>
        </pc:spChg>
        <pc:spChg chg="add mod">
          <ac:chgData name="Martin, Ian (DLSLtd,RAL,TEC)" userId="115fc887-d2f4-40cb-b8cf-b841e9c05e83" providerId="ADAL" clId="{ED61AFF7-F083-4D82-942A-6CFA3B6ECF82}" dt="2023-03-21T14:03:41.830" v="3086" actId="1076"/>
          <ac:spMkLst>
            <pc:docMk/>
            <pc:sldMk cId="1301660830" sldId="281"/>
            <ac:spMk id="8" creationId="{6C3A93AF-0C77-4DBC-B5F4-39A60A4BF0E0}"/>
          </ac:spMkLst>
        </pc:spChg>
        <pc:spChg chg="add mod">
          <ac:chgData name="Martin, Ian (DLSLtd,RAL,TEC)" userId="115fc887-d2f4-40cb-b8cf-b841e9c05e83" providerId="ADAL" clId="{ED61AFF7-F083-4D82-942A-6CFA3B6ECF82}" dt="2023-03-21T14:03:50.102" v="3089" actId="1076"/>
          <ac:spMkLst>
            <pc:docMk/>
            <pc:sldMk cId="1301660830" sldId="281"/>
            <ac:spMk id="9" creationId="{177CF80C-1F16-45E0-A87A-6C63C0911485}"/>
          </ac:spMkLst>
        </pc:spChg>
        <pc:spChg chg="add mod">
          <ac:chgData name="Martin, Ian (DLSLtd,RAL,TEC)" userId="115fc887-d2f4-40cb-b8cf-b841e9c05e83" providerId="ADAL" clId="{ED61AFF7-F083-4D82-942A-6CFA3B6ECF82}" dt="2023-03-21T14:03:47.213" v="3088" actId="1076"/>
          <ac:spMkLst>
            <pc:docMk/>
            <pc:sldMk cId="1301660830" sldId="281"/>
            <ac:spMk id="11" creationId="{454E73F2-EE03-4419-834B-013462871561}"/>
          </ac:spMkLst>
        </pc:spChg>
        <pc:spChg chg="add mod">
          <ac:chgData name="Martin, Ian (DLSLtd,RAL,TEC)" userId="115fc887-d2f4-40cb-b8cf-b841e9c05e83" providerId="ADAL" clId="{ED61AFF7-F083-4D82-942A-6CFA3B6ECF82}" dt="2023-03-21T14:03:44.158" v="3087" actId="1076"/>
          <ac:spMkLst>
            <pc:docMk/>
            <pc:sldMk cId="1301660830" sldId="281"/>
            <ac:spMk id="12" creationId="{295520BC-F8D2-45F9-AF92-C0043F6FB757}"/>
          </ac:spMkLst>
        </pc:spChg>
        <pc:spChg chg="add mod">
          <ac:chgData name="Martin, Ian (DLSLtd,RAL,TEC)" userId="115fc887-d2f4-40cb-b8cf-b841e9c05e83" providerId="ADAL" clId="{ED61AFF7-F083-4D82-942A-6CFA3B6ECF82}" dt="2023-03-21T14:03:53.197" v="3090" actId="1076"/>
          <ac:spMkLst>
            <pc:docMk/>
            <pc:sldMk cId="1301660830" sldId="281"/>
            <ac:spMk id="13" creationId="{1C4FB2F2-B9DA-42BE-AE3C-B24DA63DA0BE}"/>
          </ac:spMkLst>
        </pc:spChg>
        <pc:spChg chg="add mod">
          <ac:chgData name="Martin, Ian (DLSLtd,RAL,TEC)" userId="115fc887-d2f4-40cb-b8cf-b841e9c05e83" providerId="ADAL" clId="{ED61AFF7-F083-4D82-942A-6CFA3B6ECF82}" dt="2023-03-21T14:00:32.698" v="3057"/>
          <ac:spMkLst>
            <pc:docMk/>
            <pc:sldMk cId="1301660830" sldId="281"/>
            <ac:spMk id="17" creationId="{9D7AB28A-0B9B-481B-BE24-35DF05B7B450}"/>
          </ac:spMkLst>
        </pc:spChg>
        <pc:spChg chg="add mod">
          <ac:chgData name="Martin, Ian (DLSLtd,RAL,TEC)" userId="115fc887-d2f4-40cb-b8cf-b841e9c05e83" providerId="ADAL" clId="{ED61AFF7-F083-4D82-942A-6CFA3B6ECF82}" dt="2023-03-21T14:06:37.789" v="3266" actId="1076"/>
          <ac:spMkLst>
            <pc:docMk/>
            <pc:sldMk cId="1301660830" sldId="281"/>
            <ac:spMk id="18" creationId="{C00F6D4B-A383-A339-4C97-675861B557C8}"/>
          </ac:spMkLst>
        </pc:spChg>
        <pc:spChg chg="add mod">
          <ac:chgData name="Martin, Ian (DLSLtd,RAL,TEC)" userId="115fc887-d2f4-40cb-b8cf-b841e9c05e83" providerId="ADAL" clId="{ED61AFF7-F083-4D82-942A-6CFA3B6ECF82}" dt="2023-03-21T14:06:08.615" v="3253" actId="20577"/>
          <ac:spMkLst>
            <pc:docMk/>
            <pc:sldMk cId="1301660830" sldId="281"/>
            <ac:spMk id="19" creationId="{B2A5712F-694F-6371-DF78-E9252BC5B278}"/>
          </ac:spMkLst>
        </pc:spChg>
        <pc:spChg chg="add mod">
          <ac:chgData name="Martin, Ian (DLSLtd,RAL,TEC)" userId="115fc887-d2f4-40cb-b8cf-b841e9c05e83" providerId="ADAL" clId="{ED61AFF7-F083-4D82-942A-6CFA3B6ECF82}" dt="2023-03-22T14:28:53.381" v="7234"/>
          <ac:spMkLst>
            <pc:docMk/>
            <pc:sldMk cId="1301660830" sldId="281"/>
            <ac:spMk id="20" creationId="{2A3B0F98-6875-2E2A-0E96-7EE9062AB7D7}"/>
          </ac:spMkLst>
        </pc:spChg>
        <pc:spChg chg="del">
          <ac:chgData name="Martin, Ian (DLSLtd,RAL,TEC)" userId="115fc887-d2f4-40cb-b8cf-b841e9c05e83" providerId="ADAL" clId="{ED61AFF7-F083-4D82-942A-6CFA3B6ECF82}" dt="2023-03-21T13:42:45.655" v="3053" actId="478"/>
          <ac:spMkLst>
            <pc:docMk/>
            <pc:sldMk cId="1301660830" sldId="281"/>
            <ac:spMk id="26" creationId="{1CBA9411-D268-670F-0A44-EEE7691C1BBF}"/>
          </ac:spMkLst>
        </pc:spChg>
        <pc:spChg chg="del">
          <ac:chgData name="Martin, Ian (DLSLtd,RAL,TEC)" userId="115fc887-d2f4-40cb-b8cf-b841e9c05e83" providerId="ADAL" clId="{ED61AFF7-F083-4D82-942A-6CFA3B6ECF82}" dt="2023-03-22T14:28:08.689" v="7219" actId="478"/>
          <ac:spMkLst>
            <pc:docMk/>
            <pc:sldMk cId="1301660830" sldId="281"/>
            <ac:spMk id="31" creationId="{39E2AA83-881B-4A7D-8CDB-8187429560A9}"/>
          </ac:spMkLst>
        </pc:spChg>
        <pc:grpChg chg="add mod">
          <ac:chgData name="Martin, Ian (DLSLtd,RAL,TEC)" userId="115fc887-d2f4-40cb-b8cf-b841e9c05e83" providerId="ADAL" clId="{ED61AFF7-F083-4D82-942A-6CFA3B6ECF82}" dt="2023-03-21T14:03:59.455" v="3091" actId="1037"/>
          <ac:grpSpMkLst>
            <pc:docMk/>
            <pc:sldMk cId="1301660830" sldId="281"/>
            <ac:grpSpMk id="2" creationId="{5BD515F7-0757-4D55-B203-B0A8B19C21FB}"/>
          </ac:grpSpMkLst>
        </pc:grpChg>
        <pc:grpChg chg="add mod">
          <ac:chgData name="Martin, Ian (DLSLtd,RAL,TEC)" userId="115fc887-d2f4-40cb-b8cf-b841e9c05e83" providerId="ADAL" clId="{ED61AFF7-F083-4D82-942A-6CFA3B6ECF82}" dt="2023-03-21T14:03:26.934" v="3079" actId="1076"/>
          <ac:grpSpMkLst>
            <pc:docMk/>
            <pc:sldMk cId="1301660830" sldId="281"/>
            <ac:grpSpMk id="14" creationId="{1342B219-1E14-4E52-8CBD-CB9E4F1AEC11}"/>
          </ac:grpSpMkLst>
        </pc:grpChg>
        <pc:picChg chg="add mod">
          <ac:chgData name="Martin, Ian (DLSLtd,RAL,TEC)" userId="115fc887-d2f4-40cb-b8cf-b841e9c05e83" providerId="ADAL" clId="{ED61AFF7-F083-4D82-942A-6CFA3B6ECF82}" dt="2023-03-21T14:02:10.046" v="3073" actId="14100"/>
          <ac:picMkLst>
            <pc:docMk/>
            <pc:sldMk cId="1301660830" sldId="281"/>
            <ac:picMk id="5" creationId="{27674636-3202-49C4-94E1-FA611FD3AC3F}"/>
          </ac:picMkLst>
        </pc:picChg>
        <pc:picChg chg="add mod">
          <ac:chgData name="Martin, Ian (DLSLtd,RAL,TEC)" userId="115fc887-d2f4-40cb-b8cf-b841e9c05e83" providerId="ADAL" clId="{ED61AFF7-F083-4D82-942A-6CFA3B6ECF82}" dt="2023-03-21T14:02:57.029" v="3075" actId="14100"/>
          <ac:picMkLst>
            <pc:docMk/>
            <pc:sldMk cId="1301660830" sldId="281"/>
            <ac:picMk id="16" creationId="{AB9E57A7-3714-4A80-AAB8-44833757991B}"/>
          </ac:picMkLst>
        </pc:picChg>
      </pc:sldChg>
      <pc:sldChg chg="addSp delSp modSp add mod">
        <pc:chgData name="Martin, Ian (DLSLtd,RAL,TEC)" userId="115fc887-d2f4-40cb-b8cf-b841e9c05e83" providerId="ADAL" clId="{ED61AFF7-F083-4D82-942A-6CFA3B6ECF82}" dt="2023-03-22T14:28:43.813" v="7228"/>
        <pc:sldMkLst>
          <pc:docMk/>
          <pc:sldMk cId="4175718402" sldId="282"/>
        </pc:sldMkLst>
        <pc:spChg chg="add mod">
          <ac:chgData name="Martin, Ian (DLSLtd,RAL,TEC)" userId="115fc887-d2f4-40cb-b8cf-b841e9c05e83" providerId="ADAL" clId="{ED61AFF7-F083-4D82-942A-6CFA3B6ECF82}" dt="2023-03-22T14:28:43.813" v="7228"/>
          <ac:spMkLst>
            <pc:docMk/>
            <pc:sldMk cId="4175718402" sldId="282"/>
            <ac:spMk id="2" creationId="{4052BE0F-9DF1-2CA6-3960-38E521A6C863}"/>
          </ac:spMkLst>
        </pc:spChg>
        <pc:spChg chg="add mod">
          <ac:chgData name="Martin, Ian (DLSLtd,RAL,TEC)" userId="115fc887-d2f4-40cb-b8cf-b841e9c05e83" providerId="ADAL" clId="{ED61AFF7-F083-4D82-942A-6CFA3B6ECF82}" dt="2023-03-22T09:53:33.232" v="5703" actId="1035"/>
          <ac:spMkLst>
            <pc:docMk/>
            <pc:sldMk cId="4175718402" sldId="282"/>
            <ac:spMk id="5" creationId="{D5C2AF31-C524-9E31-99D6-930AE953364D}"/>
          </ac:spMkLst>
        </pc:spChg>
        <pc:spChg chg="add mod">
          <ac:chgData name="Martin, Ian (DLSLtd,RAL,TEC)" userId="115fc887-d2f4-40cb-b8cf-b841e9c05e83" providerId="ADAL" clId="{ED61AFF7-F083-4D82-942A-6CFA3B6ECF82}" dt="2023-03-22T09:52:10.584" v="5621" actId="1037"/>
          <ac:spMkLst>
            <pc:docMk/>
            <pc:sldMk cId="4175718402" sldId="282"/>
            <ac:spMk id="11" creationId="{CF019A80-BFFC-1DAD-2FFF-28F92516C00E}"/>
          </ac:spMkLst>
        </pc:spChg>
        <pc:spChg chg="add mod">
          <ac:chgData name="Martin, Ian (DLSLtd,RAL,TEC)" userId="115fc887-d2f4-40cb-b8cf-b841e9c05e83" providerId="ADAL" clId="{ED61AFF7-F083-4D82-942A-6CFA3B6ECF82}" dt="2023-03-22T09:52:10.584" v="5621" actId="1037"/>
          <ac:spMkLst>
            <pc:docMk/>
            <pc:sldMk cId="4175718402" sldId="282"/>
            <ac:spMk id="12" creationId="{8C60A0F9-4D37-86DD-D6ED-D612ADF90FE4}"/>
          </ac:spMkLst>
        </pc:spChg>
        <pc:spChg chg="del">
          <ac:chgData name="Martin, Ian (DLSLtd,RAL,TEC)" userId="115fc887-d2f4-40cb-b8cf-b841e9c05e83" providerId="ADAL" clId="{ED61AFF7-F083-4D82-942A-6CFA3B6ECF82}" dt="2023-03-22T14:25:10.473" v="7213" actId="478"/>
          <ac:spMkLst>
            <pc:docMk/>
            <pc:sldMk cId="4175718402" sldId="282"/>
            <ac:spMk id="22" creationId="{E9585F79-8F41-4D5A-A6AA-E0A4772E6F7B}"/>
          </ac:spMkLst>
        </pc:spChg>
        <pc:spChg chg="add mod">
          <ac:chgData name="Martin, Ian (DLSLtd,RAL,TEC)" userId="115fc887-d2f4-40cb-b8cf-b841e9c05e83" providerId="ADAL" clId="{ED61AFF7-F083-4D82-942A-6CFA3B6ECF82}" dt="2023-03-22T09:53:33.232" v="5703" actId="1035"/>
          <ac:spMkLst>
            <pc:docMk/>
            <pc:sldMk cId="4175718402" sldId="282"/>
            <ac:spMk id="25" creationId="{3151D8F6-6DB8-05A0-E2F4-F8E2CE33662F}"/>
          </ac:spMkLst>
        </pc:spChg>
        <pc:spChg chg="add mod">
          <ac:chgData name="Martin, Ian (DLSLtd,RAL,TEC)" userId="115fc887-d2f4-40cb-b8cf-b841e9c05e83" providerId="ADAL" clId="{ED61AFF7-F083-4D82-942A-6CFA3B6ECF82}" dt="2023-03-22T09:53:33.232" v="5703" actId="1035"/>
          <ac:spMkLst>
            <pc:docMk/>
            <pc:sldMk cId="4175718402" sldId="282"/>
            <ac:spMk id="26" creationId="{A1E0FC45-93F5-1591-7084-B3E64F067965}"/>
          </ac:spMkLst>
        </pc:spChg>
        <pc:spChg chg="add mod">
          <ac:chgData name="Martin, Ian (DLSLtd,RAL,TEC)" userId="115fc887-d2f4-40cb-b8cf-b841e9c05e83" providerId="ADAL" clId="{ED61AFF7-F083-4D82-942A-6CFA3B6ECF82}" dt="2023-03-22T10:31:00.773" v="5963" actId="1076"/>
          <ac:spMkLst>
            <pc:docMk/>
            <pc:sldMk cId="4175718402" sldId="282"/>
            <ac:spMk id="27" creationId="{71ACA200-5BA9-9906-EB92-94058719060C}"/>
          </ac:spMkLst>
        </pc:spChg>
        <pc:spChg chg="add mod">
          <ac:chgData name="Martin, Ian (DLSLtd,RAL,TEC)" userId="115fc887-d2f4-40cb-b8cf-b841e9c05e83" providerId="ADAL" clId="{ED61AFF7-F083-4D82-942A-6CFA3B6ECF82}" dt="2023-03-22T10:31:36.525" v="5976" actId="1076"/>
          <ac:spMkLst>
            <pc:docMk/>
            <pc:sldMk cId="4175718402" sldId="282"/>
            <ac:spMk id="30" creationId="{2893104B-43AE-E919-57AC-F08C41709ADA}"/>
          </ac:spMkLst>
        </pc:spChg>
        <pc:spChg chg="add mod">
          <ac:chgData name="Martin, Ian (DLSLtd,RAL,TEC)" userId="115fc887-d2f4-40cb-b8cf-b841e9c05e83" providerId="ADAL" clId="{ED61AFF7-F083-4D82-942A-6CFA3B6ECF82}" dt="2023-03-22T10:31:45.373" v="5987" actId="1076"/>
          <ac:spMkLst>
            <pc:docMk/>
            <pc:sldMk cId="4175718402" sldId="282"/>
            <ac:spMk id="31" creationId="{C248BA7C-B05D-DC8D-83B0-4D0651215F54}"/>
          </ac:spMkLst>
        </pc:spChg>
        <pc:spChg chg="add mod">
          <ac:chgData name="Martin, Ian (DLSLtd,RAL,TEC)" userId="115fc887-d2f4-40cb-b8cf-b841e9c05e83" providerId="ADAL" clId="{ED61AFF7-F083-4D82-942A-6CFA3B6ECF82}" dt="2023-03-22T10:31:50.436" v="5997" actId="20577"/>
          <ac:spMkLst>
            <pc:docMk/>
            <pc:sldMk cId="4175718402" sldId="282"/>
            <ac:spMk id="32" creationId="{133F546D-F20D-8D64-F27F-6D30226BE926}"/>
          </ac:spMkLst>
        </pc:spChg>
        <pc:spChg chg="add mod">
          <ac:chgData name="Martin, Ian (DLSLtd,RAL,TEC)" userId="115fc887-d2f4-40cb-b8cf-b841e9c05e83" providerId="ADAL" clId="{ED61AFF7-F083-4D82-942A-6CFA3B6ECF82}" dt="2023-03-22T10:59:06.227" v="6357" actId="1076"/>
          <ac:spMkLst>
            <pc:docMk/>
            <pc:sldMk cId="4175718402" sldId="282"/>
            <ac:spMk id="41" creationId="{A13E127D-0D75-7EDE-E93A-BE9A90528957}"/>
          </ac:spMkLst>
        </pc:spChg>
        <pc:spChg chg="mod">
          <ac:chgData name="Martin, Ian (DLSLtd,RAL,TEC)" userId="115fc887-d2f4-40cb-b8cf-b841e9c05e83" providerId="ADAL" clId="{ED61AFF7-F083-4D82-942A-6CFA3B6ECF82}" dt="2023-03-22T10:29:54.772" v="5946" actId="20577"/>
          <ac:spMkLst>
            <pc:docMk/>
            <pc:sldMk cId="4175718402" sldId="282"/>
            <ac:spMk id="42" creationId="{72A4BF93-FE81-44AE-A709-FED9587655D4}"/>
          </ac:spMkLst>
        </pc:spChg>
        <pc:picChg chg="del">
          <ac:chgData name="Martin, Ian (DLSLtd,RAL,TEC)" userId="115fc887-d2f4-40cb-b8cf-b841e9c05e83" providerId="ADAL" clId="{ED61AFF7-F083-4D82-942A-6CFA3B6ECF82}" dt="2023-03-22T09:20:57.049" v="4917" actId="478"/>
          <ac:picMkLst>
            <pc:docMk/>
            <pc:sldMk cId="4175718402" sldId="282"/>
            <ac:picMk id="2" creationId="{D9EA84AD-2953-84A2-ED5D-5E6240BCD5BC}"/>
          </ac:picMkLst>
        </pc:picChg>
        <pc:picChg chg="add mod">
          <ac:chgData name="Martin, Ian (DLSLtd,RAL,TEC)" userId="115fc887-d2f4-40cb-b8cf-b841e9c05e83" providerId="ADAL" clId="{ED61AFF7-F083-4D82-942A-6CFA3B6ECF82}" dt="2023-03-22T09:52:10.584" v="5621" actId="1037"/>
          <ac:picMkLst>
            <pc:docMk/>
            <pc:sldMk cId="4175718402" sldId="282"/>
            <ac:picMk id="3" creationId="{C24FE129-0E09-0BF3-95A5-641DEE448986}"/>
          </ac:picMkLst>
        </pc:picChg>
        <pc:picChg chg="add del mod">
          <ac:chgData name="Martin, Ian (DLSLtd,RAL,TEC)" userId="115fc887-d2f4-40cb-b8cf-b841e9c05e83" providerId="ADAL" clId="{ED61AFF7-F083-4D82-942A-6CFA3B6ECF82}" dt="2023-03-22T09:37:05.693" v="5527" actId="478"/>
          <ac:picMkLst>
            <pc:docMk/>
            <pc:sldMk cId="4175718402" sldId="282"/>
            <ac:picMk id="7" creationId="{2F1EE07F-44A1-B8B9-8182-CAA4F6A62D79}"/>
          </ac:picMkLst>
        </pc:picChg>
        <pc:picChg chg="add mod">
          <ac:chgData name="Martin, Ian (DLSLtd,RAL,TEC)" userId="115fc887-d2f4-40cb-b8cf-b841e9c05e83" providerId="ADAL" clId="{ED61AFF7-F083-4D82-942A-6CFA3B6ECF82}" dt="2023-03-22T09:52:24.287" v="5624" actId="1076"/>
          <ac:picMkLst>
            <pc:docMk/>
            <pc:sldMk cId="4175718402" sldId="282"/>
            <ac:picMk id="9" creationId="{3702C072-3205-13E3-62E9-934E260C2737}"/>
          </ac:picMkLst>
        </pc:picChg>
        <pc:picChg chg="add mod modCrop">
          <ac:chgData name="Martin, Ian (DLSLtd,RAL,TEC)" userId="115fc887-d2f4-40cb-b8cf-b841e9c05e83" providerId="ADAL" clId="{ED61AFF7-F083-4D82-942A-6CFA3B6ECF82}" dt="2023-03-22T09:52:20.720" v="5623" actId="1076"/>
          <ac:picMkLst>
            <pc:docMk/>
            <pc:sldMk cId="4175718402" sldId="282"/>
            <ac:picMk id="23" creationId="{3CF6B459-24CF-8703-3512-4EE3F3ADD6B5}"/>
          </ac:picMkLst>
        </pc:picChg>
        <pc:picChg chg="add mod modCrop">
          <ac:chgData name="Martin, Ian (DLSLtd,RAL,TEC)" userId="115fc887-d2f4-40cb-b8cf-b841e9c05e83" providerId="ADAL" clId="{ED61AFF7-F083-4D82-942A-6CFA3B6ECF82}" dt="2023-03-22T09:52:20.720" v="5623" actId="1076"/>
          <ac:picMkLst>
            <pc:docMk/>
            <pc:sldMk cId="4175718402" sldId="282"/>
            <ac:picMk id="24" creationId="{B9E8CA26-247C-6809-47C1-C7B4AFD4598C}"/>
          </ac:picMkLst>
        </pc:picChg>
        <pc:cxnChg chg="add mod">
          <ac:chgData name="Martin, Ian (DLSLtd,RAL,TEC)" userId="115fc887-d2f4-40cb-b8cf-b841e9c05e83" providerId="ADAL" clId="{ED61AFF7-F083-4D82-942A-6CFA3B6ECF82}" dt="2023-03-22T09:52:10.584" v="5621" actId="1037"/>
          <ac:cxnSpMkLst>
            <pc:docMk/>
            <pc:sldMk cId="4175718402" sldId="282"/>
            <ac:cxnSpMk id="14" creationId="{DDAADF77-97ED-0728-2A31-CB13CE88A376}"/>
          </ac:cxnSpMkLst>
        </pc:cxnChg>
        <pc:cxnChg chg="add mod">
          <ac:chgData name="Martin, Ian (DLSLtd,RAL,TEC)" userId="115fc887-d2f4-40cb-b8cf-b841e9c05e83" providerId="ADAL" clId="{ED61AFF7-F083-4D82-942A-6CFA3B6ECF82}" dt="2023-03-22T09:52:10.584" v="5621" actId="1037"/>
          <ac:cxnSpMkLst>
            <pc:docMk/>
            <pc:sldMk cId="4175718402" sldId="282"/>
            <ac:cxnSpMk id="16" creationId="{B352DA52-82E5-FA71-13F9-A9BF70DC8252}"/>
          </ac:cxnSpMkLst>
        </pc:cxnChg>
        <pc:cxnChg chg="add mod">
          <ac:chgData name="Martin, Ian (DLSLtd,RAL,TEC)" userId="115fc887-d2f4-40cb-b8cf-b841e9c05e83" providerId="ADAL" clId="{ED61AFF7-F083-4D82-942A-6CFA3B6ECF82}" dt="2023-03-22T10:31:14.820" v="5969" actId="1037"/>
          <ac:cxnSpMkLst>
            <pc:docMk/>
            <pc:sldMk cId="4175718402" sldId="282"/>
            <ac:cxnSpMk id="28" creationId="{F209895B-84FD-37EF-4402-28C6AD7EE7CB}"/>
          </ac:cxnSpMkLst>
        </pc:cxnChg>
        <pc:cxnChg chg="add mod">
          <ac:chgData name="Martin, Ian (DLSLtd,RAL,TEC)" userId="115fc887-d2f4-40cb-b8cf-b841e9c05e83" providerId="ADAL" clId="{ED61AFF7-F083-4D82-942A-6CFA3B6ECF82}" dt="2023-03-22T10:32:05.448" v="6005" actId="14100"/>
          <ac:cxnSpMkLst>
            <pc:docMk/>
            <pc:sldMk cId="4175718402" sldId="282"/>
            <ac:cxnSpMk id="33" creationId="{334C1BF4-7C2B-E616-7DA1-170FD1530750}"/>
          </ac:cxnSpMkLst>
        </pc:cxnChg>
        <pc:cxnChg chg="add mod">
          <ac:chgData name="Martin, Ian (DLSLtd,RAL,TEC)" userId="115fc887-d2f4-40cb-b8cf-b841e9c05e83" providerId="ADAL" clId="{ED61AFF7-F083-4D82-942A-6CFA3B6ECF82}" dt="2023-03-22T10:32:13.038" v="6008" actId="14100"/>
          <ac:cxnSpMkLst>
            <pc:docMk/>
            <pc:sldMk cId="4175718402" sldId="282"/>
            <ac:cxnSpMk id="37" creationId="{8A1BD0A7-0304-FEC1-146F-C8142038EBF2}"/>
          </ac:cxnSpMkLst>
        </pc:cxnChg>
        <pc:cxnChg chg="add mod">
          <ac:chgData name="Martin, Ian (DLSLtd,RAL,TEC)" userId="115fc887-d2f4-40cb-b8cf-b841e9c05e83" providerId="ADAL" clId="{ED61AFF7-F083-4D82-942A-6CFA3B6ECF82}" dt="2023-03-22T10:32:19.938" v="6011" actId="14100"/>
          <ac:cxnSpMkLst>
            <pc:docMk/>
            <pc:sldMk cId="4175718402" sldId="282"/>
            <ac:cxnSpMk id="39" creationId="{FF41950D-2255-0302-C092-DECACC3ECC96}"/>
          </ac:cxnSpMkLst>
        </pc:cxn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40BFFF-B756-4D43-8444-49E02FF72B47}" type="datetimeFigureOut">
              <a:rPr lang="en-GB" smtClean="0"/>
              <a:pPr/>
              <a:t>23/03/2023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21A67B-6AF7-43D9-BF37-BA49438288E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7760594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DEA35E-4229-4B54-8044-491F298F1703}" type="datetimeFigureOut">
              <a:rPr lang="en-GB" smtClean="0"/>
              <a:pPr/>
              <a:t>23/03/2023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295BBA-A02C-4BD3-B2AF-0C84CD08A61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6250239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295BBA-A02C-4BD3-B2AF-0C84CD08A614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28721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735149" y="4293096"/>
            <a:ext cx="6721705" cy="504304"/>
          </a:xfrm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L. Bobb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239351" y="6525344"/>
            <a:ext cx="9409045" cy="38235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/>
              <a:t>JAI AB 2021: L. Bobb, D. Harryman and N. Vitoratou</a:t>
            </a:r>
            <a:endParaRPr lang="en-GB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239351" y="836712"/>
            <a:ext cx="11713301" cy="568863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Rectangle 5"/>
          <p:cNvSpPr/>
          <p:nvPr userDrawn="1"/>
        </p:nvSpPr>
        <p:spPr bwMode="auto">
          <a:xfrm>
            <a:off x="2275" y="0"/>
            <a:ext cx="12192000" cy="512676"/>
          </a:xfrm>
          <a:prstGeom prst="rect">
            <a:avLst/>
          </a:prstGeom>
          <a:solidFill>
            <a:srgbClr val="26267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239351" y="-99391"/>
            <a:ext cx="11713301" cy="72008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696400" y="6550191"/>
            <a:ext cx="839295" cy="38235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58EEFB2D-35A7-4BFF-A166-F5B8E811460E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239349" y="836712"/>
            <a:ext cx="5755051" cy="568863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enter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97601" y="836712"/>
            <a:ext cx="5755051" cy="568863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enter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696400" y="6550191"/>
            <a:ext cx="839295" cy="38235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58EEFB2D-35A7-4BFF-A166-F5B8E811460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2275" y="0"/>
            <a:ext cx="12192000" cy="512676"/>
          </a:xfrm>
          <a:prstGeom prst="rect">
            <a:avLst/>
          </a:prstGeom>
          <a:solidFill>
            <a:srgbClr val="26267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239351" y="6525344"/>
            <a:ext cx="9409045" cy="38235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/>
              <a:t>JAI AB 2021: L. Bobb, D. Harryman and N. Vitoratou</a:t>
            </a:r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239351" y="-99391"/>
            <a:ext cx="11713301" cy="720079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title</a:t>
            </a:r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9351" y="836712"/>
            <a:ext cx="11713301" cy="56886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1A38078-CB6F-47FB-BFBE-C54AE55CE23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839" y="4853562"/>
            <a:ext cx="4788024" cy="2014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5" descr="S:\TE24\NS\diamond logo approved.gif">
            <a:extLst>
              <a:ext uri="{FF2B5EF4-FFF2-40B4-BE49-F238E27FC236}">
                <a16:creationId xmlns:a16="http://schemas.microsoft.com/office/drawing/2014/main" id="{2F63724D-8DAE-435A-9C76-F6D48E20BF8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88488" y="6429545"/>
            <a:ext cx="1436016" cy="428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39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image" Target="../media/image37.emf"/><Relationship Id="rId4" Type="http://schemas.openxmlformats.org/officeDocument/2006/relationships/image" Target="../media/image36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iamond.ac.uk/Home/News/LatestNews/2022/14-10-22.html" TargetMode="Externa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emf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g"/><Relationship Id="rId3" Type="http://schemas.openxmlformats.org/officeDocument/2006/relationships/image" Target="../media/image22.png"/><Relationship Id="rId7" Type="http://schemas.openxmlformats.org/officeDocument/2006/relationships/image" Target="../media/image26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g"/><Relationship Id="rId5" Type="http://schemas.openxmlformats.org/officeDocument/2006/relationships/image" Target="../media/image24.emf"/><Relationship Id="rId4" Type="http://schemas.openxmlformats.org/officeDocument/2006/relationships/image" Target="../media/image23.emf"/><Relationship Id="rId9" Type="http://schemas.openxmlformats.org/officeDocument/2006/relationships/image" Target="../media/image2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90EB5A-C69A-4ABE-A2B2-AAA3D99360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4400" y="1700808"/>
            <a:ext cx="10363200" cy="2304256"/>
          </a:xfrm>
        </p:spPr>
        <p:txBody>
          <a:bodyPr/>
          <a:lstStyle/>
          <a:p>
            <a:r>
              <a:rPr lang="en-GB" sz="4800" b="1" dirty="0"/>
              <a:t>Light Sources Update</a:t>
            </a:r>
            <a:br>
              <a:rPr lang="en-GB" sz="4800" b="1" dirty="0"/>
            </a:br>
            <a:br>
              <a:rPr lang="en-GB" sz="4800" b="1" dirty="0"/>
            </a:br>
            <a:r>
              <a:rPr lang="en-GB" dirty="0"/>
              <a:t>I. Martin</a:t>
            </a:r>
            <a:endParaRPr lang="en-GB" sz="48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4A10F3-CA2A-4E0D-8CC1-D3824BA362E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735149" y="4293096"/>
            <a:ext cx="6721705" cy="1470024"/>
          </a:xfrm>
        </p:spPr>
        <p:txBody>
          <a:bodyPr>
            <a:normAutofit/>
          </a:bodyPr>
          <a:lstStyle/>
          <a:p>
            <a:r>
              <a:rPr lang="en-GB" dirty="0"/>
              <a:t>JAI Advisory Board Meeting</a:t>
            </a:r>
          </a:p>
          <a:p>
            <a:r>
              <a:rPr lang="en-GB"/>
              <a:t>27</a:t>
            </a:r>
            <a:r>
              <a:rPr lang="en-GB" baseline="30000"/>
              <a:t>th</a:t>
            </a:r>
            <a:r>
              <a:rPr lang="en-GB"/>
              <a:t> March </a:t>
            </a:r>
            <a:r>
              <a:rPr lang="en-GB" dirty="0"/>
              <a:t>2023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E14F215-66FB-4229-B1B2-427B3C8BE8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6" y="6316541"/>
            <a:ext cx="1738923" cy="496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37314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F68B324-BC16-40CA-A99B-5303814DE2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Diamond-II: Timeline</a:t>
            </a:r>
          </a:p>
        </p:txBody>
      </p:sp>
      <p:sp>
        <p:nvSpPr>
          <p:cNvPr id="10" name="Slide Number Placeholder 6">
            <a:extLst>
              <a:ext uri="{FF2B5EF4-FFF2-40B4-BE49-F238E27FC236}">
                <a16:creationId xmlns:a16="http://schemas.microsoft.com/office/drawing/2014/main" id="{240C1CBA-08B6-417A-A497-2BA03C90A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56640" y="6503032"/>
            <a:ext cx="432048" cy="382352"/>
          </a:xfrm>
        </p:spPr>
        <p:txBody>
          <a:bodyPr/>
          <a:lstStyle/>
          <a:p>
            <a:fld id="{58EEFB2D-35A7-4BFF-A166-F5B8E811460E}" type="slidenum">
              <a:rPr lang="en-GB" smtClean="0"/>
              <a:pPr/>
              <a:t>10</a:t>
            </a:fld>
            <a:endParaRPr lang="en-GB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AC78C50-6838-45ED-A093-5A802E0D28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6" y="6316541"/>
            <a:ext cx="1738923" cy="496835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AF7E44B8-8666-462F-849F-AB758CBB287D}"/>
              </a:ext>
            </a:extLst>
          </p:cNvPr>
          <p:cNvSpPr/>
          <p:nvPr/>
        </p:nvSpPr>
        <p:spPr>
          <a:xfrm>
            <a:off x="407368" y="851808"/>
            <a:ext cx="11545284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0"/>
              </a:spcBef>
              <a:spcAft>
                <a:spcPts val="600"/>
              </a:spcAft>
            </a:pP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Nominal Timeline:</a:t>
            </a: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	Project approval and start of funding	July 2023</a:t>
            </a: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	Start of dark period			December 2027</a:t>
            </a: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	Start of storage ring commissioning		December 2028</a:t>
            </a: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	First users on operational beamlines 	September 2029</a:t>
            </a: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	Diamond-II project completes		March 2030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CA990B7-BA2A-37A5-9B55-3181DC6084BB}"/>
              </a:ext>
            </a:extLst>
          </p:cNvPr>
          <p:cNvSpPr txBox="1">
            <a:spLocks/>
          </p:cNvSpPr>
          <p:nvPr/>
        </p:nvSpPr>
        <p:spPr>
          <a:xfrm>
            <a:off x="4288024" y="6484439"/>
            <a:ext cx="3615952" cy="28384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Ian Martin, Light Sources, </a:t>
            </a: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JAI AB, 27/03/2023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74848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F68B324-BC16-40CA-A99B-5303814DE2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PhD Student: Alec Clapp (started 2021)</a:t>
            </a:r>
          </a:p>
        </p:txBody>
      </p:sp>
      <p:sp>
        <p:nvSpPr>
          <p:cNvPr id="10" name="Slide Number Placeholder 6">
            <a:extLst>
              <a:ext uri="{FF2B5EF4-FFF2-40B4-BE49-F238E27FC236}">
                <a16:creationId xmlns:a16="http://schemas.microsoft.com/office/drawing/2014/main" id="{240C1CBA-08B6-417A-A497-2BA03C90A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56640" y="6503032"/>
            <a:ext cx="432048" cy="382352"/>
          </a:xfrm>
        </p:spPr>
        <p:txBody>
          <a:bodyPr/>
          <a:lstStyle/>
          <a:p>
            <a:fld id="{58EEFB2D-35A7-4BFF-A166-F5B8E811460E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2C12EE3-1D18-4115-A0E1-F2D58B4E2379}"/>
              </a:ext>
            </a:extLst>
          </p:cNvPr>
          <p:cNvSpPr/>
          <p:nvPr/>
        </p:nvSpPr>
        <p:spPr>
          <a:xfrm>
            <a:off x="380706" y="508610"/>
            <a:ext cx="1180931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“Feasibility study on the use of incoherent Cherenkov Diffraction Radiation to develop a non-invasive BPM”</a:t>
            </a:r>
            <a:endParaRPr lang="en-GB" sz="2000" b="1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37AEC65-CD2C-4E5B-968A-7E9DFCBC9106}"/>
              </a:ext>
            </a:extLst>
          </p:cNvPr>
          <p:cNvSpPr/>
          <p:nvPr/>
        </p:nvSpPr>
        <p:spPr>
          <a:xfrm>
            <a:off x="6657617" y="6093296"/>
            <a:ext cx="538489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2000" b="1" dirty="0"/>
              <a:t>Supervisors: P. Karataev and L. Bobb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1EB65DF3-445F-478B-89C0-183E1CCA85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6" y="6316541"/>
            <a:ext cx="1738923" cy="496835"/>
          </a:xfrm>
          <a:prstGeom prst="rect">
            <a:avLst/>
          </a:prstGeom>
        </p:spPr>
      </p:pic>
      <p:pic>
        <p:nvPicPr>
          <p:cNvPr id="8" name="Picture 7" descr="A picture containing indoor, working, equipment, cluttered&#10;&#10;Description automatically generated">
            <a:extLst>
              <a:ext uri="{FF2B5EF4-FFF2-40B4-BE49-F238E27FC236}">
                <a16:creationId xmlns:a16="http://schemas.microsoft.com/office/drawing/2014/main" id="{257DE1DE-9A4C-1E61-25EF-F164F835D31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535"/>
          <a:stretch/>
        </p:blipFill>
        <p:spPr>
          <a:xfrm>
            <a:off x="1343472" y="3859085"/>
            <a:ext cx="4578423" cy="248831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BFD205F-6900-82D8-76F8-33250971944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81"/>
          <a:stretch/>
        </p:blipFill>
        <p:spPr>
          <a:xfrm>
            <a:off x="6888088" y="3700290"/>
            <a:ext cx="4320480" cy="243862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29194BB-6789-6E82-7512-3D64040DEB65}"/>
              </a:ext>
            </a:extLst>
          </p:cNvPr>
          <p:cNvSpPr txBox="1"/>
          <p:nvPr/>
        </p:nvSpPr>
        <p:spPr>
          <a:xfrm>
            <a:off x="1559496" y="3982520"/>
            <a:ext cx="1532407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/>
              <a:t>BTS Test Stand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3FA5D1A-08CC-497D-F9D5-2715A1AECA1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7946" t="36350" r="39851" b="27950"/>
          <a:stretch/>
        </p:blipFill>
        <p:spPr>
          <a:xfrm>
            <a:off x="9552384" y="1052736"/>
            <a:ext cx="2487834" cy="2416752"/>
          </a:xfrm>
          <a:prstGeom prst="rect">
            <a:avLst/>
          </a:prstGeom>
        </p:spPr>
      </p:pic>
      <p:sp>
        <p:nvSpPr>
          <p:cNvPr id="23" name="Multiplication Sign 22">
            <a:extLst>
              <a:ext uri="{FF2B5EF4-FFF2-40B4-BE49-F238E27FC236}">
                <a16:creationId xmlns:a16="http://schemas.microsoft.com/office/drawing/2014/main" id="{5000E64A-FA29-EFDA-141C-EE39FDBCC48A}"/>
              </a:ext>
            </a:extLst>
          </p:cNvPr>
          <p:cNvSpPr/>
          <p:nvPr/>
        </p:nvSpPr>
        <p:spPr>
          <a:xfrm>
            <a:off x="10652285" y="2591392"/>
            <a:ext cx="288032" cy="288032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9C9F90D3-91DB-9EF1-09EB-CACC88550B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9351" y="865752"/>
            <a:ext cx="9385041" cy="2923288"/>
          </a:xfrm>
        </p:spPr>
        <p:txBody>
          <a:bodyPr>
            <a:noAutofit/>
          </a:bodyPr>
          <a:lstStyle/>
          <a:p>
            <a:r>
              <a:rPr lang="en-GB" sz="1800" dirty="0"/>
              <a:t>Cherenkov Diffraction Radiation (</a:t>
            </a:r>
            <a:r>
              <a:rPr lang="en-GB" sz="1800" dirty="0" err="1"/>
              <a:t>ChDR</a:t>
            </a:r>
            <a:r>
              <a:rPr lang="en-GB" sz="1800" dirty="0"/>
              <a:t>) is a type of polarisation radiation. It occurs when a charged particle moves in the vicinity a medium, with the photon yield dependent upon the distance between the charged particle and the dielectric medium.</a:t>
            </a:r>
          </a:p>
          <a:p>
            <a:pPr>
              <a:spcBef>
                <a:spcPts val="1200"/>
              </a:spcBef>
            </a:pPr>
            <a:r>
              <a:rPr lang="en-GB" sz="1800" dirty="0"/>
              <a:t>New dual pick-up design using two targets, collimators and fibre optics is underway:</a:t>
            </a:r>
          </a:p>
          <a:p>
            <a:pPr lvl="1"/>
            <a:r>
              <a:rPr lang="en-GB" sz="1600" dirty="0"/>
              <a:t>Electron beam passes between targets (going into the page denoted by X)</a:t>
            </a:r>
          </a:p>
          <a:p>
            <a:pPr lvl="1"/>
            <a:r>
              <a:rPr lang="en-GB" sz="1600" dirty="0" err="1"/>
              <a:t>ChDR</a:t>
            </a:r>
            <a:r>
              <a:rPr lang="en-GB" sz="1600" dirty="0"/>
              <a:t> is emitted by target and collected by collimators</a:t>
            </a:r>
          </a:p>
          <a:p>
            <a:pPr lvl="1"/>
            <a:r>
              <a:rPr lang="en-GB" sz="1600" dirty="0"/>
              <a:t>Light is propagated out of vacuum by fibre optic feedthroughs and PMT (replaces previous imaging system using traditional optics)</a:t>
            </a:r>
            <a:endParaRPr lang="en-GB" sz="2400" dirty="0"/>
          </a:p>
          <a:p>
            <a:pPr>
              <a:spcBef>
                <a:spcPts val="1200"/>
              </a:spcBef>
            </a:pPr>
            <a:r>
              <a:rPr lang="en-GB" sz="1800" dirty="0"/>
              <a:t>First step towards demonstration of a 1D BPM</a:t>
            </a:r>
          </a:p>
          <a:p>
            <a:endParaRPr lang="en-GB" sz="2200" dirty="0"/>
          </a:p>
        </p:txBody>
      </p:sp>
      <p:sp>
        <p:nvSpPr>
          <p:cNvPr id="2" name="Subtitle 2">
            <a:extLst>
              <a:ext uri="{FF2B5EF4-FFF2-40B4-BE49-F238E27FC236}">
                <a16:creationId xmlns:a16="http://schemas.microsoft.com/office/drawing/2014/main" id="{7B0D906A-BDE7-4787-7811-B208FAA5EE0C}"/>
              </a:ext>
            </a:extLst>
          </p:cNvPr>
          <p:cNvSpPr txBox="1">
            <a:spLocks/>
          </p:cNvSpPr>
          <p:nvPr/>
        </p:nvSpPr>
        <p:spPr>
          <a:xfrm>
            <a:off x="4288024" y="6484439"/>
            <a:ext cx="3615952" cy="28384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Ian Martin, Light Sources, </a:t>
            </a: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JAI AB, 27/03/2023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15457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F68B324-BC16-40CA-A99B-5303814DE2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D.Phil. Student: Juan Martinez Wilkes (Started 2021)</a:t>
            </a:r>
          </a:p>
        </p:txBody>
      </p:sp>
      <p:sp>
        <p:nvSpPr>
          <p:cNvPr id="10" name="Slide Number Placeholder 6">
            <a:extLst>
              <a:ext uri="{FF2B5EF4-FFF2-40B4-BE49-F238E27FC236}">
                <a16:creationId xmlns:a16="http://schemas.microsoft.com/office/drawing/2014/main" id="{240C1CBA-08B6-417A-A497-2BA03C90A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56640" y="6503032"/>
            <a:ext cx="432048" cy="382352"/>
          </a:xfrm>
        </p:spPr>
        <p:txBody>
          <a:bodyPr/>
          <a:lstStyle/>
          <a:p>
            <a:fld id="{58EEFB2D-35A7-4BFF-A166-F5B8E811460E}" type="slidenum">
              <a:rPr lang="en-GB" smtClean="0"/>
              <a:pPr/>
              <a:t>12</a:t>
            </a:fld>
            <a:endParaRPr lang="en-GB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AC78C50-6838-45ED-A093-5A802E0D28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6" y="6316541"/>
            <a:ext cx="1738923" cy="496835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19E83649-2B72-41F4-A5B7-C6C7F152A22A}"/>
              </a:ext>
            </a:extLst>
          </p:cNvPr>
          <p:cNvSpPr/>
          <p:nvPr/>
        </p:nvSpPr>
        <p:spPr>
          <a:xfrm>
            <a:off x="494880" y="508610"/>
            <a:ext cx="1157778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b="1" dirty="0"/>
              <a:t>“Investigating Provision for Timing Mode Users at Diamond-II”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FC31737-221F-601E-940E-A242E583FB44}"/>
              </a:ext>
            </a:extLst>
          </p:cNvPr>
          <p:cNvSpPr/>
          <p:nvPr/>
        </p:nvSpPr>
        <p:spPr>
          <a:xfrm>
            <a:off x="6657617" y="6093296"/>
            <a:ext cx="538489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2000" b="1" dirty="0"/>
              <a:t>Supervisors: P. Burrows and I. Martin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CBA9411-D268-670F-0A44-EEE7691C1BBF}"/>
              </a:ext>
            </a:extLst>
          </p:cNvPr>
          <p:cNvSpPr txBox="1"/>
          <p:nvPr/>
        </p:nvSpPr>
        <p:spPr>
          <a:xfrm>
            <a:off x="119336" y="979852"/>
            <a:ext cx="11833316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GB" sz="2000" u="sng" dirty="0"/>
              <a:t>Context: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Timing mode users care about temporal properties of photon beams</a:t>
            </a:r>
          </a:p>
          <a:p>
            <a:pPr marL="800100" lvl="2" indent="-342900">
              <a:buFont typeface="Arial" panose="020B0604020202020204" pitchFamily="34" charset="0"/>
              <a:buChar char="•"/>
            </a:pPr>
            <a:r>
              <a:rPr lang="en-GB" sz="2000" dirty="0"/>
              <a:t>Represent ~</a:t>
            </a:r>
            <a:r>
              <a:rPr lang="en-GB" sz="2000" i="1" dirty="0"/>
              <a:t>O</a:t>
            </a:r>
            <a:r>
              <a:rPr lang="en-GB" sz="2000" dirty="0"/>
              <a:t>(1%) of users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Various methods already successfully implemented at other synchrotron radiation facilities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Difference is Diamond-II has a passive harmonic cavity</a:t>
            </a:r>
          </a:p>
          <a:p>
            <a:pPr marL="800100" lvl="2" indent="-342900">
              <a:buFont typeface="Arial" panose="020B0604020202020204" pitchFamily="34" charset="0"/>
              <a:buChar char="•"/>
            </a:pPr>
            <a:r>
              <a:rPr lang="en-GB" sz="2000" dirty="0"/>
              <a:t>Ran Elegant simulations which quantified reduction in multi-bunch feedback effect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Increasingly, sensor technology able to resolve down to individual bunches</a:t>
            </a:r>
          </a:p>
          <a:p>
            <a:pPr marL="800100" lvl="2" indent="-342900">
              <a:buFont typeface="Arial" panose="020B0604020202020204" pitchFamily="34" charset="0"/>
              <a:buChar char="•"/>
            </a:pPr>
            <a:r>
              <a:rPr lang="en-GB" sz="2000" dirty="0"/>
              <a:t>Means that some of these light separation modes not needed; maybe enough to investigate a special harmonic cavity-free set up?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Simplest method ‘Pulse-Picking by Resonant Excitation’ is being investigated</a:t>
            </a:r>
          </a:p>
          <a:p>
            <a:pPr marL="800100" lvl="2" indent="-342900">
              <a:buFont typeface="Arial" panose="020B0604020202020204" pitchFamily="34" charset="0"/>
              <a:buChar char="•"/>
            </a:pPr>
            <a:r>
              <a:rPr lang="en-GB" sz="2000" dirty="0"/>
              <a:t>Changed the multi-bunch feedback excitation gain and imaged the beam during an experiment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63976ECC-BE89-0767-62CF-8D39645AA7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4944" y="4659737"/>
            <a:ext cx="5552407" cy="1414626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09C4FA1D-D157-6A57-4B05-DDDADC64D08D}"/>
              </a:ext>
            </a:extLst>
          </p:cNvPr>
          <p:cNvSpPr txBox="1"/>
          <p:nvPr/>
        </p:nvSpPr>
        <p:spPr>
          <a:xfrm>
            <a:off x="3853820" y="4452838"/>
            <a:ext cx="38509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u="sng" dirty="0"/>
              <a:t>Pulse-Picking by Resonant Excitation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E25B30D-0406-533D-4323-A8DACD22780B}"/>
              </a:ext>
            </a:extLst>
          </p:cNvPr>
          <p:cNvSpPr txBox="1"/>
          <p:nvPr/>
        </p:nvSpPr>
        <p:spPr>
          <a:xfrm>
            <a:off x="5845646" y="5929535"/>
            <a:ext cx="27706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K. </a:t>
            </a:r>
            <a:r>
              <a:rPr lang="en-US" sz="1400" dirty="0" err="1"/>
              <a:t>Holldack</a:t>
            </a:r>
            <a:r>
              <a:rPr lang="en-US" sz="1400" dirty="0"/>
              <a:t> , Nat Comm, 5 4010  </a:t>
            </a:r>
            <a:endParaRPr lang="en-GB" sz="1400" dirty="0"/>
          </a:p>
        </p:txBody>
      </p:sp>
      <p:sp>
        <p:nvSpPr>
          <p:cNvPr id="2" name="Subtitle 2">
            <a:extLst>
              <a:ext uri="{FF2B5EF4-FFF2-40B4-BE49-F238E27FC236}">
                <a16:creationId xmlns:a16="http://schemas.microsoft.com/office/drawing/2014/main" id="{12FD9293-5AA8-F361-1C89-49D2F4554BAA}"/>
              </a:ext>
            </a:extLst>
          </p:cNvPr>
          <p:cNvSpPr txBox="1">
            <a:spLocks/>
          </p:cNvSpPr>
          <p:nvPr/>
        </p:nvSpPr>
        <p:spPr>
          <a:xfrm>
            <a:off x="4288024" y="6484439"/>
            <a:ext cx="3615952" cy="28384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Ian Martin, Light Sources, </a:t>
            </a: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JAI AB, 27/03/2023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1934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F68B324-BC16-40CA-A99B-5303814DE2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D.Phil. Student: Juan Martinez Wilkes (Started 2021)</a:t>
            </a:r>
          </a:p>
        </p:txBody>
      </p:sp>
      <p:sp>
        <p:nvSpPr>
          <p:cNvPr id="10" name="Slide Number Placeholder 6">
            <a:extLst>
              <a:ext uri="{FF2B5EF4-FFF2-40B4-BE49-F238E27FC236}">
                <a16:creationId xmlns:a16="http://schemas.microsoft.com/office/drawing/2014/main" id="{240C1CBA-08B6-417A-A497-2BA03C90A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56640" y="6503032"/>
            <a:ext cx="432048" cy="382352"/>
          </a:xfrm>
        </p:spPr>
        <p:txBody>
          <a:bodyPr/>
          <a:lstStyle/>
          <a:p>
            <a:fld id="{58EEFB2D-35A7-4BFF-A166-F5B8E811460E}" type="slidenum">
              <a:rPr lang="en-GB" smtClean="0"/>
              <a:pPr/>
              <a:t>13</a:t>
            </a:fld>
            <a:endParaRPr lang="en-GB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AC78C50-6838-45ED-A093-5A802E0D28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6" y="6316541"/>
            <a:ext cx="1738923" cy="496835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19E83649-2B72-41F4-A5B7-C6C7F152A22A}"/>
              </a:ext>
            </a:extLst>
          </p:cNvPr>
          <p:cNvSpPr/>
          <p:nvPr/>
        </p:nvSpPr>
        <p:spPr>
          <a:xfrm>
            <a:off x="494880" y="508610"/>
            <a:ext cx="1157778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b="1" dirty="0"/>
              <a:t>“Investigating Provision for Timing Mode Users at Diamond-II”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FC31737-221F-601E-940E-A242E583FB44}"/>
              </a:ext>
            </a:extLst>
          </p:cNvPr>
          <p:cNvSpPr/>
          <p:nvPr/>
        </p:nvSpPr>
        <p:spPr>
          <a:xfrm>
            <a:off x="6657617" y="6093296"/>
            <a:ext cx="538489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2000" b="1" dirty="0"/>
              <a:t>Supervisors: P. Burrows and I. Martin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BD515F7-0757-4D55-B203-B0A8B19C21FB}"/>
              </a:ext>
            </a:extLst>
          </p:cNvPr>
          <p:cNvGrpSpPr/>
          <p:nvPr/>
        </p:nvGrpSpPr>
        <p:grpSpPr>
          <a:xfrm>
            <a:off x="6528048" y="1714037"/>
            <a:ext cx="5623238" cy="4235243"/>
            <a:chOff x="1264234" y="421841"/>
            <a:chExt cx="7754827" cy="6500854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27674636-3202-49C4-94E1-FA611FD3AC3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64234" y="421841"/>
              <a:ext cx="7754827" cy="6500854"/>
            </a:xfrm>
            <a:prstGeom prst="rect">
              <a:avLst/>
            </a:prstGeom>
            <a:ln w="190500" cap="sq">
              <a:solidFill>
                <a:srgbClr val="C8C6BD"/>
              </a:solidFill>
              <a:prstDash val="solid"/>
              <a:miter lim="800000"/>
            </a:ln>
            <a:effectLst>
              <a:outerShdw blurRad="254000" algn="bl" rotWithShape="0">
                <a:srgbClr val="000000">
                  <a:alpha val="43000"/>
                </a:srgbClr>
              </a:outerShdw>
            </a:effectLst>
            <a:scene3d>
              <a:camera prst="perspectiveFront" fov="5400000"/>
              <a:lightRig rig="threePt" dir="t">
                <a:rot lat="0" lon="0" rev="2100000"/>
              </a:lightRig>
            </a:scene3d>
            <a:sp3d extrusionH="25400">
              <a:bevelT w="304800" h="152400" prst="hardEdge"/>
              <a:extrusionClr>
                <a:srgbClr val="000000"/>
              </a:extrusionClr>
            </a:sp3d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0AF9E2E5-E958-491C-B52D-9B6322A738FF}"/>
                </a:ext>
              </a:extLst>
            </p:cNvPr>
            <p:cNvSpPr/>
            <p:nvPr/>
          </p:nvSpPr>
          <p:spPr>
            <a:xfrm>
              <a:off x="6622181" y="6564429"/>
              <a:ext cx="115503" cy="24462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8" name="TextBox 20">
              <a:extLst>
                <a:ext uri="{FF2B5EF4-FFF2-40B4-BE49-F238E27FC236}">
                  <a16:creationId xmlns:a16="http://schemas.microsoft.com/office/drawing/2014/main" id="{6C3A93AF-0C77-4DBC-B5F4-39A60A4BF0E0}"/>
                </a:ext>
              </a:extLst>
            </p:cNvPr>
            <p:cNvSpPr txBox="1"/>
            <p:nvPr/>
          </p:nvSpPr>
          <p:spPr>
            <a:xfrm>
              <a:off x="2061797" y="682170"/>
              <a:ext cx="1453263" cy="3630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100" dirty="0"/>
                <a:t>Projection</a:t>
              </a:r>
            </a:p>
          </p:txBody>
        </p:sp>
        <p:sp>
          <p:nvSpPr>
            <p:cNvPr id="9" name="TextBox 21">
              <a:extLst>
                <a:ext uri="{FF2B5EF4-FFF2-40B4-BE49-F238E27FC236}">
                  <a16:creationId xmlns:a16="http://schemas.microsoft.com/office/drawing/2014/main" id="{177CF80C-1F16-45E0-A87A-6C63C0911485}"/>
                </a:ext>
              </a:extLst>
            </p:cNvPr>
            <p:cNvSpPr txBox="1"/>
            <p:nvPr/>
          </p:nvSpPr>
          <p:spPr>
            <a:xfrm>
              <a:off x="1964293" y="2023817"/>
              <a:ext cx="1648270" cy="454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100" dirty="0">
                  <a:solidFill>
                    <a:schemeClr val="bg1"/>
                  </a:solidFill>
                </a:rPr>
                <a:t>Y pixels</a:t>
              </a:r>
            </a:p>
          </p:txBody>
        </p:sp>
        <p:sp>
          <p:nvSpPr>
            <p:cNvPr id="11" name="TextBox 22">
              <a:extLst>
                <a:ext uri="{FF2B5EF4-FFF2-40B4-BE49-F238E27FC236}">
                  <a16:creationId xmlns:a16="http://schemas.microsoft.com/office/drawing/2014/main" id="{454E73F2-EE03-4419-834B-013462871561}"/>
                </a:ext>
              </a:extLst>
            </p:cNvPr>
            <p:cNvSpPr txBox="1"/>
            <p:nvPr/>
          </p:nvSpPr>
          <p:spPr>
            <a:xfrm>
              <a:off x="3849268" y="6070701"/>
              <a:ext cx="1660274" cy="454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100" dirty="0">
                  <a:solidFill>
                    <a:schemeClr val="bg1"/>
                  </a:solidFill>
                </a:rPr>
                <a:t>X pixels</a:t>
              </a:r>
            </a:p>
          </p:txBody>
        </p:sp>
        <p:sp>
          <p:nvSpPr>
            <p:cNvPr id="12" name="TextBox 23">
              <a:extLst>
                <a:ext uri="{FF2B5EF4-FFF2-40B4-BE49-F238E27FC236}">
                  <a16:creationId xmlns:a16="http://schemas.microsoft.com/office/drawing/2014/main" id="{295520BC-F8D2-45F9-AF92-C0043F6FB757}"/>
                </a:ext>
              </a:extLst>
            </p:cNvPr>
            <p:cNvSpPr txBox="1"/>
            <p:nvPr/>
          </p:nvSpPr>
          <p:spPr>
            <a:xfrm>
              <a:off x="6774560" y="6070701"/>
              <a:ext cx="1424539" cy="454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100" dirty="0"/>
                <a:t>Projection</a:t>
              </a:r>
            </a:p>
          </p:txBody>
        </p:sp>
        <p:sp>
          <p:nvSpPr>
            <p:cNvPr id="13" name="TextBox 24">
              <a:extLst>
                <a:ext uri="{FF2B5EF4-FFF2-40B4-BE49-F238E27FC236}">
                  <a16:creationId xmlns:a16="http://schemas.microsoft.com/office/drawing/2014/main" id="{1C4FB2F2-B9DA-42BE-AE3C-B24DA63DA0BE}"/>
                </a:ext>
              </a:extLst>
            </p:cNvPr>
            <p:cNvSpPr txBox="1"/>
            <p:nvPr/>
          </p:nvSpPr>
          <p:spPr>
            <a:xfrm>
              <a:off x="7954582" y="1175232"/>
              <a:ext cx="895149" cy="7490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100" dirty="0"/>
                <a:t>Pixel value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342B219-1E14-4E52-8CBD-CB9E4F1AEC11}"/>
              </a:ext>
            </a:extLst>
          </p:cNvPr>
          <p:cNvGrpSpPr/>
          <p:nvPr/>
        </p:nvGrpSpPr>
        <p:grpSpPr>
          <a:xfrm>
            <a:off x="119336" y="1746294"/>
            <a:ext cx="6283982" cy="4189320"/>
            <a:chOff x="2490542" y="914400"/>
            <a:chExt cx="8235799" cy="5490532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AB9E57A7-3714-4A80-AAB8-44833757991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90542" y="914400"/>
              <a:ext cx="8235799" cy="5490532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90500" cap="rnd">
              <a:solidFill>
                <a:srgbClr val="FFFFFF"/>
              </a:solidFill>
            </a:ln>
            <a:effectLst>
              <a:outerShdw blurRad="50000" algn="tl" rotWithShape="0">
                <a:srgbClr val="000000">
                  <a:alpha val="41000"/>
                </a:srgbClr>
              </a:outerShdw>
            </a:effectLst>
            <a:scene3d>
              <a:camera prst="orthographicFront"/>
              <a:lightRig rig="twoPt" dir="t">
                <a:rot lat="0" lon="0" rev="7800000"/>
              </a:lightRig>
            </a:scene3d>
            <a:sp3d contourW="6350">
              <a:bevelT w="50800" h="16510"/>
              <a:contourClr>
                <a:srgbClr val="C0C0C0"/>
              </a:contourClr>
            </a:sp3d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9D7AB28A-0B9B-481B-BE24-35DF05B7B450}"/>
                </a:ext>
              </a:extLst>
            </p:cNvPr>
            <p:cNvSpPr txBox="1"/>
            <p:nvPr/>
          </p:nvSpPr>
          <p:spPr>
            <a:xfrm>
              <a:off x="3797333" y="2009130"/>
              <a:ext cx="19056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200" i="1" dirty="0"/>
                <a:t>[Elegant simulation with Passive Harmonic Cavity]</a:t>
              </a: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C00F6D4B-A383-A339-4C97-675861B557C8}"/>
              </a:ext>
            </a:extLst>
          </p:cNvPr>
          <p:cNvSpPr txBox="1"/>
          <p:nvPr/>
        </p:nvSpPr>
        <p:spPr>
          <a:xfrm>
            <a:off x="744935" y="966481"/>
            <a:ext cx="50327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u="sng" dirty="0"/>
              <a:t>Simulated vertical beam size increase at Diamond-II as a function of excitation frequency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2A5712F-694F-6371-DF78-E9252BC5B278}"/>
              </a:ext>
            </a:extLst>
          </p:cNvPr>
          <p:cNvSpPr txBox="1"/>
          <p:nvPr/>
        </p:nvSpPr>
        <p:spPr>
          <a:xfrm>
            <a:off x="7093915" y="967788"/>
            <a:ext cx="45287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u="sng" dirty="0"/>
              <a:t>Increased vertical beam size at Diamond as seen on x-ray pinhole camera </a:t>
            </a:r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2A3B0F98-6875-2E2A-0E96-7EE9062AB7D7}"/>
              </a:ext>
            </a:extLst>
          </p:cNvPr>
          <p:cNvSpPr txBox="1">
            <a:spLocks/>
          </p:cNvSpPr>
          <p:nvPr/>
        </p:nvSpPr>
        <p:spPr>
          <a:xfrm>
            <a:off x="4288024" y="6484439"/>
            <a:ext cx="3615952" cy="28384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Ian Martin, Light Sources, </a:t>
            </a: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JAI AB, 27/03/2023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16608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F68B324-BC16-40CA-A99B-5303814DE2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Oxford / DLS PDRA: Riyasat Husain</a:t>
            </a:r>
          </a:p>
        </p:txBody>
      </p:sp>
      <p:sp>
        <p:nvSpPr>
          <p:cNvPr id="10" name="Slide Number Placeholder 6">
            <a:extLst>
              <a:ext uri="{FF2B5EF4-FFF2-40B4-BE49-F238E27FC236}">
                <a16:creationId xmlns:a16="http://schemas.microsoft.com/office/drawing/2014/main" id="{240C1CBA-08B6-417A-A497-2BA03C90A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56640" y="6503032"/>
            <a:ext cx="432048" cy="382352"/>
          </a:xfrm>
        </p:spPr>
        <p:txBody>
          <a:bodyPr/>
          <a:lstStyle/>
          <a:p>
            <a:fld id="{58EEFB2D-35A7-4BFF-A166-F5B8E811460E}" type="slidenum">
              <a:rPr lang="en-GB" smtClean="0"/>
              <a:pPr/>
              <a:t>14</a:t>
            </a:fld>
            <a:endParaRPr lang="en-GB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AC78C50-6838-45ED-A093-5A802E0D28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6" y="6316541"/>
            <a:ext cx="1738923" cy="496835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580A62CE-4EE2-4C3C-B241-463818C1B3A0}"/>
              </a:ext>
            </a:extLst>
          </p:cNvPr>
          <p:cNvSpPr txBox="1"/>
          <p:nvPr/>
        </p:nvSpPr>
        <p:spPr>
          <a:xfrm>
            <a:off x="201880" y="620688"/>
            <a:ext cx="6334509" cy="21082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/>
              <a:t>Joint appointment for a PDRA created between Oxford University and Diamond Light Source Feb 2023 to Feb 2024 with potential to extend for extra 12 months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/>
              <a:t>Main topic of study is the Diamond-II injector performance, concentrating on studying the impact of collective effects during the booster ramp as a function of bunch charge and injection energy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211450D-5414-4C8A-DBBE-CB4C714E84F1}"/>
              </a:ext>
            </a:extLst>
          </p:cNvPr>
          <p:cNvSpPr/>
          <p:nvPr/>
        </p:nvSpPr>
        <p:spPr>
          <a:xfrm>
            <a:off x="6657617" y="6093296"/>
            <a:ext cx="538489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2000" b="1" dirty="0"/>
              <a:t>Supervisors: P. Burrows and I. Martin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5F35C5F-DD59-4102-8929-029C4598A72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9" t="862" r="10386" b="965"/>
          <a:stretch/>
        </p:blipFill>
        <p:spPr>
          <a:xfrm>
            <a:off x="3623928" y="3068594"/>
            <a:ext cx="4200264" cy="3111435"/>
          </a:xfrm>
          <a:prstGeom prst="rect">
            <a:avLst/>
          </a:prstGeom>
        </p:spPr>
      </p:pic>
      <p:pic>
        <p:nvPicPr>
          <p:cNvPr id="5" name="Picture 4" descr="Chart&#10;&#10;Description automatically generated">
            <a:extLst>
              <a:ext uri="{FF2B5EF4-FFF2-40B4-BE49-F238E27FC236}">
                <a16:creationId xmlns:a16="http://schemas.microsoft.com/office/drawing/2014/main" id="{2A325165-02B7-4E9C-D9E3-CF4E1FCCDEE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r="5978" b="-704"/>
          <a:stretch/>
        </p:blipFill>
        <p:spPr>
          <a:xfrm>
            <a:off x="8289167" y="3089044"/>
            <a:ext cx="3567473" cy="276854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EF8BD71-4E73-ABC2-B002-D692901DFE0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67331"/>
          <a:stretch/>
        </p:blipFill>
        <p:spPr>
          <a:xfrm>
            <a:off x="92571" y="2995172"/>
            <a:ext cx="3210971" cy="342557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507000D-B9AA-2E94-40E1-5539998B0F02}"/>
              </a:ext>
            </a:extLst>
          </p:cNvPr>
          <p:cNvSpPr txBox="1"/>
          <p:nvPr/>
        </p:nvSpPr>
        <p:spPr>
          <a:xfrm>
            <a:off x="1758512" y="3767502"/>
            <a:ext cx="13732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S-band </a:t>
            </a:r>
            <a:r>
              <a:rPr lang="en-GB" sz="1600" dirty="0" err="1"/>
              <a:t>linac</a:t>
            </a:r>
            <a:r>
              <a:rPr lang="en-GB" sz="1600" dirty="0"/>
              <a:t> </a:t>
            </a:r>
            <a:r>
              <a:rPr lang="en-GB" sz="1600" dirty="0" err="1"/>
              <a:t>bunchlets</a:t>
            </a:r>
            <a:endParaRPr lang="en-GB" sz="1600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4985C2B3-CD8A-4EAD-6228-CE0964A0C771}"/>
              </a:ext>
            </a:extLst>
          </p:cNvPr>
          <p:cNvCxnSpPr>
            <a:cxnSpLocks/>
          </p:cNvCxnSpPr>
          <p:nvPr/>
        </p:nvCxnSpPr>
        <p:spPr>
          <a:xfrm flipH="1" flipV="1">
            <a:off x="1599950" y="3637662"/>
            <a:ext cx="285999" cy="223386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9F838135-F419-8009-0DC4-C5DEDDD7FB1B}"/>
              </a:ext>
            </a:extLst>
          </p:cNvPr>
          <p:cNvCxnSpPr>
            <a:cxnSpLocks/>
          </p:cNvCxnSpPr>
          <p:nvPr/>
        </p:nvCxnSpPr>
        <p:spPr>
          <a:xfrm flipH="1">
            <a:off x="895016" y="4375483"/>
            <a:ext cx="1024520" cy="0"/>
          </a:xfrm>
          <a:prstGeom prst="straightConnector1">
            <a:avLst/>
          </a:prstGeom>
          <a:ln w="190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4380DAA5-959D-3BE1-F9DD-C3AEF4F47C2F}"/>
              </a:ext>
            </a:extLst>
          </p:cNvPr>
          <p:cNvSpPr txBox="1"/>
          <p:nvPr/>
        </p:nvSpPr>
        <p:spPr>
          <a:xfrm>
            <a:off x="549806" y="4428404"/>
            <a:ext cx="17389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500 MHz booster RF bucket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B1ED146-BB68-1F36-3FFC-F41AAFD03ACD}"/>
              </a:ext>
            </a:extLst>
          </p:cNvPr>
          <p:cNvSpPr txBox="1"/>
          <p:nvPr/>
        </p:nvSpPr>
        <p:spPr>
          <a:xfrm>
            <a:off x="61123" y="3276273"/>
            <a:ext cx="13598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Large energy tails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7AF3080B-5229-3D96-C271-654D9957B42D}"/>
              </a:ext>
            </a:extLst>
          </p:cNvPr>
          <p:cNvCxnSpPr>
            <a:cxnSpLocks/>
          </p:cNvCxnSpPr>
          <p:nvPr/>
        </p:nvCxnSpPr>
        <p:spPr>
          <a:xfrm>
            <a:off x="951084" y="3755938"/>
            <a:ext cx="300345" cy="468017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127E44F4-B080-9B24-09B9-97ADB28C8DED}"/>
              </a:ext>
            </a:extLst>
          </p:cNvPr>
          <p:cNvSpPr txBox="1"/>
          <p:nvPr/>
        </p:nvSpPr>
        <p:spPr>
          <a:xfrm>
            <a:off x="5588956" y="3263101"/>
            <a:ext cx="13368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Losses at high dispersion points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7825A015-4818-9D88-E242-8DADF4CA90DD}"/>
              </a:ext>
            </a:extLst>
          </p:cNvPr>
          <p:cNvCxnSpPr>
            <a:cxnSpLocks/>
          </p:cNvCxnSpPr>
          <p:nvPr/>
        </p:nvCxnSpPr>
        <p:spPr>
          <a:xfrm flipH="1">
            <a:off x="5368294" y="3900418"/>
            <a:ext cx="538831" cy="132878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108C14F2-7247-2351-AE0E-97A0260BCCA5}"/>
              </a:ext>
            </a:extLst>
          </p:cNvPr>
          <p:cNvCxnSpPr>
            <a:cxnSpLocks/>
          </p:cNvCxnSpPr>
          <p:nvPr/>
        </p:nvCxnSpPr>
        <p:spPr>
          <a:xfrm flipH="1">
            <a:off x="5833269" y="4094098"/>
            <a:ext cx="295965" cy="89214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0B0DFD49-B4B8-3C89-9A2F-2C5E5B0DBB5C}"/>
              </a:ext>
            </a:extLst>
          </p:cNvPr>
          <p:cNvCxnSpPr>
            <a:cxnSpLocks/>
          </p:cNvCxnSpPr>
          <p:nvPr/>
        </p:nvCxnSpPr>
        <p:spPr>
          <a:xfrm>
            <a:off x="6407074" y="4094098"/>
            <a:ext cx="241281" cy="113510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78C21A4C-4547-24EB-2408-77AB45C3566A}"/>
              </a:ext>
            </a:extLst>
          </p:cNvPr>
          <p:cNvSpPr txBox="1"/>
          <p:nvPr/>
        </p:nvSpPr>
        <p:spPr>
          <a:xfrm>
            <a:off x="282992" y="2843644"/>
            <a:ext cx="31697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u="sng" dirty="0"/>
              <a:t>Bunch structure out of </a:t>
            </a:r>
            <a:r>
              <a:rPr lang="en-GB" u="sng" dirty="0" err="1"/>
              <a:t>linac</a:t>
            </a:r>
            <a:endParaRPr lang="en-GB" u="sng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66A9B6A-3813-7A96-609D-EA870000D585}"/>
              </a:ext>
            </a:extLst>
          </p:cNvPr>
          <p:cNvSpPr txBox="1"/>
          <p:nvPr/>
        </p:nvSpPr>
        <p:spPr>
          <a:xfrm>
            <a:off x="5066181" y="2843644"/>
            <a:ext cx="23069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u="sng" dirty="0"/>
              <a:t>Losses in transfer line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B0CF011-29F4-E23F-2D7C-D6A26171050C}"/>
              </a:ext>
            </a:extLst>
          </p:cNvPr>
          <p:cNvSpPr txBox="1"/>
          <p:nvPr/>
        </p:nvSpPr>
        <p:spPr>
          <a:xfrm>
            <a:off x="8544272" y="2843644"/>
            <a:ext cx="31697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u="sng" dirty="0"/>
              <a:t>Booster capture efficiency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4BC5C244-DB0D-EDEC-D307-DCBFFFC576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2023" y="645548"/>
            <a:ext cx="2988193" cy="2164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3C97C4D7-D469-7A73-1D46-9FC5E20A04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1322" y="645061"/>
            <a:ext cx="2991186" cy="2165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2" name="TextBox 1031">
            <a:extLst>
              <a:ext uri="{FF2B5EF4-FFF2-40B4-BE49-F238E27FC236}">
                <a16:creationId xmlns:a16="http://schemas.microsoft.com/office/drawing/2014/main" id="{5DD28D3F-2EDC-B1C9-03BC-A18DE4F38D09}"/>
              </a:ext>
            </a:extLst>
          </p:cNvPr>
          <p:cNvSpPr txBox="1"/>
          <p:nvPr/>
        </p:nvSpPr>
        <p:spPr>
          <a:xfrm>
            <a:off x="6814895" y="764704"/>
            <a:ext cx="17335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u="sng" dirty="0"/>
              <a:t>Emittance during ramp</a:t>
            </a:r>
          </a:p>
        </p:txBody>
      </p:sp>
      <p:sp>
        <p:nvSpPr>
          <p:cNvPr id="1033" name="TextBox 1032">
            <a:extLst>
              <a:ext uri="{FF2B5EF4-FFF2-40B4-BE49-F238E27FC236}">
                <a16:creationId xmlns:a16="http://schemas.microsoft.com/office/drawing/2014/main" id="{C8BF7749-939C-85F8-5AC2-E63E691CF0FD}"/>
              </a:ext>
            </a:extLst>
          </p:cNvPr>
          <p:cNvSpPr txBox="1"/>
          <p:nvPr/>
        </p:nvSpPr>
        <p:spPr>
          <a:xfrm>
            <a:off x="9696400" y="764704"/>
            <a:ext cx="17335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u="sng" dirty="0"/>
              <a:t>Bunch length during ramp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C6CD0EDD-D2D4-9960-D1EF-12702E67A7A3}"/>
              </a:ext>
            </a:extLst>
          </p:cNvPr>
          <p:cNvSpPr txBox="1">
            <a:spLocks/>
          </p:cNvSpPr>
          <p:nvPr/>
        </p:nvSpPr>
        <p:spPr>
          <a:xfrm>
            <a:off x="4288024" y="6484439"/>
            <a:ext cx="3615952" cy="28384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Ian Martin, Light Sources, </a:t>
            </a: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JAI AB, 27/03/2023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76201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3084FCC-EB36-9D1C-7B4C-C29233F26D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2034" y="2911807"/>
            <a:ext cx="3314522" cy="1995691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9F68B324-BC16-40CA-A99B-5303814DE2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New Studentship: Shaun Preston (starts Sept. 2023)</a:t>
            </a:r>
          </a:p>
        </p:txBody>
      </p:sp>
      <p:sp>
        <p:nvSpPr>
          <p:cNvPr id="10" name="Slide Number Placeholder 6">
            <a:extLst>
              <a:ext uri="{FF2B5EF4-FFF2-40B4-BE49-F238E27FC236}">
                <a16:creationId xmlns:a16="http://schemas.microsoft.com/office/drawing/2014/main" id="{240C1CBA-08B6-417A-A497-2BA03C90A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56640" y="6503032"/>
            <a:ext cx="432048" cy="382352"/>
          </a:xfrm>
        </p:spPr>
        <p:txBody>
          <a:bodyPr/>
          <a:lstStyle/>
          <a:p>
            <a:fld id="{58EEFB2D-35A7-4BFF-A166-F5B8E811460E}" type="slidenum">
              <a:rPr lang="en-GB" smtClean="0"/>
              <a:pPr/>
              <a:t>15</a:t>
            </a:fld>
            <a:endParaRPr lang="en-GB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AC78C50-6838-45ED-A093-5A802E0D28F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6" y="6316541"/>
            <a:ext cx="1738923" cy="496835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580A62CE-4EE2-4C3C-B241-463818C1B3A0}"/>
              </a:ext>
            </a:extLst>
          </p:cNvPr>
          <p:cNvSpPr txBox="1"/>
          <p:nvPr/>
        </p:nvSpPr>
        <p:spPr>
          <a:xfrm>
            <a:off x="201880" y="908720"/>
            <a:ext cx="11654760" cy="5247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Joint appointment between Oxford JAI and Ada Lovelace Centre, hosted by Diamond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Ada Lovelace Centre newly formed cross-disciplinary data intensive science centre at RAL for better exploitation of research carried out at large-scale national facilities (including Diamond, ISIS, CLF, </a:t>
            </a:r>
            <a:r>
              <a:rPr lang="en-GB" sz="2000" dirty="0" err="1"/>
              <a:t>Culham</a:t>
            </a:r>
            <a:r>
              <a:rPr lang="en-GB" sz="2000" dirty="0"/>
              <a:t>, …)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Can provide support and expertise on range of topics (imaging and reconstruction, modelling for data interpretation, machine learning, data management and analysis, automation)</a:t>
            </a:r>
          </a:p>
          <a:p>
            <a:pPr>
              <a:spcAft>
                <a:spcPts val="600"/>
              </a:spcAft>
            </a:pPr>
            <a:endParaRPr lang="en-GB" sz="2000" i="1" dirty="0"/>
          </a:p>
          <a:p>
            <a:pPr>
              <a:spcAft>
                <a:spcPts val="600"/>
              </a:spcAft>
            </a:pPr>
            <a:endParaRPr lang="en-GB" sz="2000" i="1" dirty="0"/>
          </a:p>
          <a:p>
            <a:pPr>
              <a:spcAft>
                <a:spcPts val="600"/>
              </a:spcAft>
            </a:pPr>
            <a:endParaRPr lang="en-GB" sz="2000" i="1" dirty="0"/>
          </a:p>
          <a:p>
            <a:pPr>
              <a:spcAft>
                <a:spcPts val="600"/>
              </a:spcAft>
            </a:pPr>
            <a:endParaRPr lang="en-GB" sz="2000" i="1" dirty="0"/>
          </a:p>
          <a:p>
            <a:pPr>
              <a:spcAft>
                <a:spcPts val="600"/>
              </a:spcAft>
            </a:pPr>
            <a:endParaRPr lang="en-GB" sz="2000" b="1" dirty="0"/>
          </a:p>
          <a:p>
            <a:pPr>
              <a:spcAft>
                <a:spcPts val="600"/>
              </a:spcAft>
            </a:pPr>
            <a:r>
              <a:rPr lang="en-GB" sz="2000" b="1" dirty="0"/>
              <a:t>Primary goals: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i="1" dirty="0"/>
              <a:t>Demonstrate improved performance and / or stability of Diamond 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i="1" dirty="0"/>
              <a:t>Build tools, techniques, knowledge, experience and collaboration networks in field of ML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i="1" dirty="0"/>
              <a:t>Acquire the tools and experience to assist in the commissioning and early operation of Diamond-II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93B370C-83B1-3662-7D7A-2D0B9EA87F2B}"/>
              </a:ext>
            </a:extLst>
          </p:cNvPr>
          <p:cNvSpPr/>
          <p:nvPr/>
        </p:nvSpPr>
        <p:spPr>
          <a:xfrm>
            <a:off x="6657617" y="6093296"/>
            <a:ext cx="538489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2000" b="1" dirty="0"/>
              <a:t>Supervisors: P. Burrows and I. Martin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AB3E74E-F7C2-4424-617B-EC55658ABDC4}"/>
              </a:ext>
            </a:extLst>
          </p:cNvPr>
          <p:cNvSpPr/>
          <p:nvPr/>
        </p:nvSpPr>
        <p:spPr>
          <a:xfrm>
            <a:off x="494880" y="508610"/>
            <a:ext cx="1157778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b="1" dirty="0"/>
              <a:t>“Application of Machine Learning Techniques for Online Optimisation of Synchrotron Light Sources”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78AF910-A290-A773-CAE3-B03AD3FCB1F4}"/>
              </a:ext>
            </a:extLst>
          </p:cNvPr>
          <p:cNvSpPr txBox="1"/>
          <p:nvPr/>
        </p:nvSpPr>
        <p:spPr>
          <a:xfrm>
            <a:off x="203983" y="2911807"/>
            <a:ext cx="5099929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2000" b="1" dirty="0"/>
              <a:t>Project outline: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i="1" dirty="0"/>
              <a:t>Research, test and apply ML techniques to improve understanding / optimise the performance of the Diamond Accelerators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133E3A1-6A9D-C262-7AF8-8863750B09F3}"/>
              </a:ext>
            </a:extLst>
          </p:cNvPr>
          <p:cNvSpPr txBox="1"/>
          <p:nvPr/>
        </p:nvSpPr>
        <p:spPr>
          <a:xfrm>
            <a:off x="5180158" y="2726532"/>
            <a:ext cx="26982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Injection efficiency changes with ID gap</a:t>
            </a:r>
          </a:p>
        </p:txBody>
      </p:sp>
      <p:pic>
        <p:nvPicPr>
          <p:cNvPr id="6" name="Picture 5" descr="Chart, scatter chart&#10;&#10;Description automatically generated">
            <a:extLst>
              <a:ext uri="{FF2B5EF4-FFF2-40B4-BE49-F238E27FC236}">
                <a16:creationId xmlns:a16="http://schemas.microsoft.com/office/drawing/2014/main" id="{32828DE7-1EBD-ADCE-12DB-C0D485DD1D5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4" t="4848" r="8339"/>
          <a:stretch/>
        </p:blipFill>
        <p:spPr>
          <a:xfrm>
            <a:off x="8186556" y="2873468"/>
            <a:ext cx="3888879" cy="199569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ED496F0-2033-F155-C027-44A6B4DE7663}"/>
              </a:ext>
            </a:extLst>
          </p:cNvPr>
          <p:cNvSpPr txBox="1"/>
          <p:nvPr/>
        </p:nvSpPr>
        <p:spPr>
          <a:xfrm>
            <a:off x="9580245" y="4312190"/>
            <a:ext cx="24360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Seasonal drift in injection efficiency</a:t>
            </a:r>
          </a:p>
        </p:txBody>
      </p:sp>
      <p:sp>
        <p:nvSpPr>
          <p:cNvPr id="2" name="Subtitle 2">
            <a:extLst>
              <a:ext uri="{FF2B5EF4-FFF2-40B4-BE49-F238E27FC236}">
                <a16:creationId xmlns:a16="http://schemas.microsoft.com/office/drawing/2014/main" id="{B2C83224-9391-4855-D37F-2D3A5BF0A151}"/>
              </a:ext>
            </a:extLst>
          </p:cNvPr>
          <p:cNvSpPr txBox="1">
            <a:spLocks/>
          </p:cNvSpPr>
          <p:nvPr/>
        </p:nvSpPr>
        <p:spPr>
          <a:xfrm>
            <a:off x="4288024" y="6484439"/>
            <a:ext cx="3615952" cy="28384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Ian Martin, Light Sources, </a:t>
            </a: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JAI AB, 27/03/2023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18715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F68B324-BC16-40CA-A99B-5303814DE2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New Studentship: Corey Lehmann (starts Sept. 2023)</a:t>
            </a:r>
          </a:p>
        </p:txBody>
      </p:sp>
      <p:sp>
        <p:nvSpPr>
          <p:cNvPr id="10" name="Slide Number Placeholder 6">
            <a:extLst>
              <a:ext uri="{FF2B5EF4-FFF2-40B4-BE49-F238E27FC236}">
                <a16:creationId xmlns:a16="http://schemas.microsoft.com/office/drawing/2014/main" id="{240C1CBA-08B6-417A-A497-2BA03C90A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56640" y="6503032"/>
            <a:ext cx="432048" cy="382352"/>
          </a:xfrm>
        </p:spPr>
        <p:txBody>
          <a:bodyPr/>
          <a:lstStyle/>
          <a:p>
            <a:fld id="{58EEFB2D-35A7-4BFF-A166-F5B8E811460E}" type="slidenum">
              <a:rPr lang="en-GB" smtClean="0"/>
              <a:pPr/>
              <a:t>16</a:t>
            </a:fld>
            <a:endParaRPr lang="en-GB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AC78C50-6838-45ED-A093-5A802E0D28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6" y="6316541"/>
            <a:ext cx="1738923" cy="496835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BA12B051-A49E-2091-896C-F321979140CB}"/>
              </a:ext>
            </a:extLst>
          </p:cNvPr>
          <p:cNvSpPr/>
          <p:nvPr/>
        </p:nvSpPr>
        <p:spPr>
          <a:xfrm>
            <a:off x="6657617" y="6093296"/>
            <a:ext cx="538489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2000" b="1" dirty="0"/>
              <a:t>Supervisors: P. Burrows and L. Bobb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6806A2A-D367-5A6D-5BC9-1535EDC85E5B}"/>
              </a:ext>
            </a:extLst>
          </p:cNvPr>
          <p:cNvSpPr/>
          <p:nvPr/>
        </p:nvSpPr>
        <p:spPr>
          <a:xfrm>
            <a:off x="494880" y="508610"/>
            <a:ext cx="1157778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b="1" dirty="0"/>
              <a:t>“Fast Beam Loss Monitor System for Diamond-II and Machine Learning Applications”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60079DF-7404-576A-60DC-A8CC05724663}"/>
              </a:ext>
            </a:extLst>
          </p:cNvPr>
          <p:cNvSpPr txBox="1"/>
          <p:nvPr/>
        </p:nvSpPr>
        <p:spPr>
          <a:xfrm>
            <a:off x="201880" y="908720"/>
            <a:ext cx="1199012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Joint appointment between Oxford JAI and Diamond Light Source</a:t>
            </a:r>
          </a:p>
          <a:p>
            <a:pPr>
              <a:spcAft>
                <a:spcPts val="600"/>
              </a:spcAft>
            </a:pPr>
            <a:endParaRPr lang="en-GB" sz="2000" i="1" dirty="0"/>
          </a:p>
          <a:p>
            <a:pPr>
              <a:spcAft>
                <a:spcPts val="600"/>
              </a:spcAft>
            </a:pPr>
            <a:r>
              <a:rPr lang="en-GB" sz="2000" b="1" dirty="0"/>
              <a:t>Project outline:</a:t>
            </a:r>
          </a:p>
          <a:p>
            <a:pPr marL="269875" lvl="1" indent="-269875">
              <a:buFont typeface="+mj-lt"/>
              <a:buAutoNum type="arabicPeriod"/>
            </a:pPr>
            <a:r>
              <a:rPr lang="en-GB" sz="2000" b="0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Commission a fast BLM system enabling slow and fast loss monitoring at Diamond in preparation for Diamond-II</a:t>
            </a:r>
          </a:p>
          <a:p>
            <a:pPr marL="269875" lvl="1" indent="-269875">
              <a:buFont typeface="+mj-lt"/>
              <a:buAutoNum type="arabicPeriod"/>
            </a:pPr>
            <a:r>
              <a:rPr lang="en-GB" sz="2000" i="1" dirty="0">
                <a:solidFill>
                  <a:srgbClr val="000000"/>
                </a:solidFill>
                <a:latin typeface="Calibri" panose="020F0502020204030204" pitchFamily="34" charset="0"/>
              </a:rPr>
              <a:t>E</a:t>
            </a:r>
            <a:r>
              <a:rPr lang="en-GB" sz="2000" b="0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xplore ML applications using the new data available from the fast BLMs for fault detection.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D0DCCBC-2131-053A-E61F-8D99C769864F}"/>
              </a:ext>
            </a:extLst>
          </p:cNvPr>
          <p:cNvSpPr txBox="1"/>
          <p:nvPr/>
        </p:nvSpPr>
        <p:spPr>
          <a:xfrm>
            <a:off x="239351" y="2664707"/>
            <a:ext cx="6072673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endParaRPr lang="en-GB" sz="2000" b="1" dirty="0"/>
          </a:p>
          <a:p>
            <a:pPr>
              <a:spcAft>
                <a:spcPts val="600"/>
              </a:spcAft>
            </a:pPr>
            <a:r>
              <a:rPr lang="en-GB" sz="2000" b="1" dirty="0"/>
              <a:t>Primary goals:</a:t>
            </a:r>
          </a:p>
          <a:p>
            <a:pPr marL="269875" lvl="1" indent="-269875">
              <a:buFont typeface="Wingdings" panose="05000000000000000000" pitchFamily="2" charset="2"/>
              <a:buChar char="Ø"/>
            </a:pPr>
            <a:r>
              <a:rPr lang="en-GB" sz="2000" b="0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Commission fast BLMs on the storage ring at Diamond</a:t>
            </a:r>
          </a:p>
          <a:p>
            <a:pPr marL="269875" lvl="1" indent="-269875">
              <a:buFont typeface="Wingdings" panose="05000000000000000000" pitchFamily="2" charset="2"/>
              <a:buChar char="Ø"/>
            </a:pPr>
            <a:r>
              <a:rPr lang="en-GB" sz="2000" i="1" dirty="0">
                <a:solidFill>
                  <a:srgbClr val="000000"/>
                </a:solidFill>
                <a:latin typeface="Calibri" panose="020F0502020204030204" pitchFamily="34" charset="0"/>
              </a:rPr>
              <a:t>Evaluation of new EPICS tools for fast BLMs in preparation for Diamond-II</a:t>
            </a:r>
          </a:p>
          <a:p>
            <a:pPr marL="269875" lvl="1" indent="-269875">
              <a:buFont typeface="Wingdings" panose="05000000000000000000" pitchFamily="2" charset="2"/>
              <a:buChar char="Ø"/>
            </a:pPr>
            <a:r>
              <a:rPr lang="en-GB" sz="2000" b="0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Conduct review of machine learning techniques applicable for beam loss data and fault detection</a:t>
            </a:r>
          </a:p>
          <a:p>
            <a:pPr marL="269875" lvl="1" indent="-269875">
              <a:buFont typeface="Wingdings" panose="05000000000000000000" pitchFamily="2" charset="2"/>
              <a:buChar char="Ø"/>
            </a:pPr>
            <a:r>
              <a:rPr lang="en-GB" sz="2000" i="1" dirty="0">
                <a:solidFill>
                  <a:srgbClr val="000000"/>
                </a:solidFill>
                <a:latin typeface="Calibri" panose="020F0502020204030204" pitchFamily="34" charset="0"/>
              </a:rPr>
              <a:t>Demonstrate the proof-of-principle application of a suitable ML algorithm to fast BLMs</a:t>
            </a:r>
          </a:p>
          <a:p>
            <a:pPr marL="269875" lvl="1" indent="-269875">
              <a:buFont typeface="Wingdings" panose="05000000000000000000" pitchFamily="2" charset="2"/>
              <a:buChar char="Ø"/>
            </a:pPr>
            <a:r>
              <a:rPr lang="en-GB" sz="2000" b="0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Document and/or publish findings as appropriate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ACEAD38-CDC9-2A06-8EC4-F2039D9900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5223" y="3182545"/>
            <a:ext cx="5537425" cy="291075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4FDDEB3-3AB7-82E4-3312-2D50AABE25AC}"/>
              </a:ext>
            </a:extLst>
          </p:cNvPr>
          <p:cNvSpPr txBox="1"/>
          <p:nvPr/>
        </p:nvSpPr>
        <p:spPr>
          <a:xfrm>
            <a:off x="7765191" y="2821475"/>
            <a:ext cx="31697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u="sng" dirty="0"/>
              <a:t>Existing Fast BLMs on Diamond 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27DB3A77-1C74-1BCB-E8BC-AFD74B8B2F1D}"/>
              </a:ext>
            </a:extLst>
          </p:cNvPr>
          <p:cNvSpPr txBox="1">
            <a:spLocks/>
          </p:cNvSpPr>
          <p:nvPr/>
        </p:nvSpPr>
        <p:spPr>
          <a:xfrm>
            <a:off x="4288024" y="6484439"/>
            <a:ext cx="3615952" cy="28384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Ian Martin, Light Sources, </a:t>
            </a: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JAI AB, 27/03/2023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8706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F68B324-BC16-40CA-A99B-5303814DE2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Conclusions</a:t>
            </a:r>
          </a:p>
        </p:txBody>
      </p:sp>
      <p:sp>
        <p:nvSpPr>
          <p:cNvPr id="10" name="Slide Number Placeholder 6">
            <a:extLst>
              <a:ext uri="{FF2B5EF4-FFF2-40B4-BE49-F238E27FC236}">
                <a16:creationId xmlns:a16="http://schemas.microsoft.com/office/drawing/2014/main" id="{240C1CBA-08B6-417A-A497-2BA03C90A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56640" y="6503032"/>
            <a:ext cx="432048" cy="382352"/>
          </a:xfrm>
        </p:spPr>
        <p:txBody>
          <a:bodyPr/>
          <a:lstStyle/>
          <a:p>
            <a:fld id="{58EEFB2D-35A7-4BFF-A166-F5B8E811460E}" type="slidenum">
              <a:rPr lang="en-GB" smtClean="0"/>
              <a:pPr/>
              <a:t>17</a:t>
            </a:fld>
            <a:endParaRPr lang="en-GB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AC78C50-6838-45ED-A093-5A802E0D28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6" y="6316541"/>
            <a:ext cx="1738923" cy="496835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AF7E44B8-8666-462F-849F-AB758CBB287D}"/>
              </a:ext>
            </a:extLst>
          </p:cNvPr>
          <p:cNvSpPr/>
          <p:nvPr/>
        </p:nvSpPr>
        <p:spPr>
          <a:xfrm>
            <a:off x="407368" y="836712"/>
            <a:ext cx="11449272" cy="54014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JAI continues to be active in a number of areas of light source design and operation:</a:t>
            </a:r>
          </a:p>
          <a:p>
            <a:pPr marL="342900" indent="-342900" algn="just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Facility design</a:t>
            </a:r>
          </a:p>
          <a:p>
            <a:pPr marL="342900" indent="-342900" algn="just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Enhanced performance / special operating modes</a:t>
            </a:r>
          </a:p>
          <a:p>
            <a:pPr marL="342900" indent="-342900" algn="just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Photon / electron beam diagnostics</a:t>
            </a: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Providing training and expertise for next generation of accelerator physicists:</a:t>
            </a:r>
          </a:p>
          <a:p>
            <a:pPr marL="342900" indent="-342900" algn="just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PhD Studentships started September 2021 (RHUL and Oxford)</a:t>
            </a:r>
          </a:p>
          <a:p>
            <a:pPr marL="342900" indent="-342900" algn="just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Joint Diamond / JAI PDRA working on Diamond-II</a:t>
            </a:r>
          </a:p>
          <a:p>
            <a:pPr marL="342900" indent="-342900" algn="just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Two new studentships to begin in September 2023</a:t>
            </a: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Updates from previous students:</a:t>
            </a:r>
          </a:p>
          <a:p>
            <a:pPr marL="342900" indent="-342900" algn="just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Dan Harryman (PhD at RHUL) –</a:t>
            </a:r>
            <a:r>
              <a:rPr lang="en-GB" sz="20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“Cherenkov Diffraction Radiation to develop a non-invasive BPM”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</a:p>
          <a:p>
            <a:pPr marL="1714500" lvl="3" indent="-3429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Viva August 2022, final submission November 2022</a:t>
            </a:r>
          </a:p>
          <a:p>
            <a:pPr marL="1714500" lvl="3" indent="-3429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Now working as Electrical Engineer on diagnostic systems at Tokomak Energy Ltd, Milton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BC19E-9454-77F7-2BB8-38427692C984}"/>
              </a:ext>
            </a:extLst>
          </p:cNvPr>
          <p:cNvSpPr txBox="1">
            <a:spLocks/>
          </p:cNvSpPr>
          <p:nvPr/>
        </p:nvSpPr>
        <p:spPr>
          <a:xfrm>
            <a:off x="4288024" y="6484439"/>
            <a:ext cx="3615952" cy="28384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Ian Martin, Light Sources, </a:t>
            </a: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JAI AB, 27/03/2023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0530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F68B324-BC16-40CA-A99B-5303814DE2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Talk Outline</a:t>
            </a:r>
          </a:p>
        </p:txBody>
      </p:sp>
      <p:sp>
        <p:nvSpPr>
          <p:cNvPr id="10" name="Slide Number Placeholder 6">
            <a:extLst>
              <a:ext uri="{FF2B5EF4-FFF2-40B4-BE49-F238E27FC236}">
                <a16:creationId xmlns:a16="http://schemas.microsoft.com/office/drawing/2014/main" id="{240C1CBA-08B6-417A-A497-2BA03C90A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56640" y="6503032"/>
            <a:ext cx="432048" cy="382352"/>
          </a:xfrm>
        </p:spPr>
        <p:txBody>
          <a:bodyPr/>
          <a:lstStyle/>
          <a:p>
            <a:fld id="{58EEFB2D-35A7-4BFF-A166-F5B8E811460E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FECD8519-47D5-413E-B77A-CDD079B80F8E}"/>
              </a:ext>
            </a:extLst>
          </p:cNvPr>
          <p:cNvSpPr txBox="1">
            <a:spLocks/>
          </p:cNvSpPr>
          <p:nvPr/>
        </p:nvSpPr>
        <p:spPr>
          <a:xfrm>
            <a:off x="4288024" y="6484439"/>
            <a:ext cx="3615952" cy="28384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Ian Martin, Light Sources, </a:t>
            </a: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JAI AB, 27/03/2023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AC78C50-6838-45ED-A093-5A802E0D28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6" y="6316541"/>
            <a:ext cx="1738923" cy="496835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AF7E44B8-8666-462F-849F-AB758CBB287D}"/>
              </a:ext>
            </a:extLst>
          </p:cNvPr>
          <p:cNvSpPr/>
          <p:nvPr/>
        </p:nvSpPr>
        <p:spPr>
          <a:xfrm>
            <a:off x="1199456" y="635779"/>
            <a:ext cx="10009112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n-GB" sz="2000" b="1" dirty="0">
                <a:latin typeface="Calibri" panose="020F0502020204030204" pitchFamily="34" charset="0"/>
                <a:cs typeface="Calibri" panose="020F0502020204030204" pitchFamily="34" charset="0"/>
              </a:rPr>
              <a:t>Updates on Diamond-II:</a:t>
            </a:r>
          </a:p>
          <a:p>
            <a:pPr marL="342900" indent="-342900" algn="just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GB" sz="2000" i="1" dirty="0">
                <a:latin typeface="Calibri" panose="020F0502020204030204" pitchFamily="34" charset="0"/>
                <a:cs typeface="Calibri" panose="020F0502020204030204" pitchFamily="34" charset="0"/>
              </a:rPr>
              <a:t>Project goals</a:t>
            </a:r>
          </a:p>
          <a:p>
            <a:pPr marL="342900" indent="-342900" algn="just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i="1" dirty="0">
                <a:latin typeface="Calibri" panose="020F0502020204030204" pitchFamily="34" charset="0"/>
                <a:cs typeface="Calibri" panose="020F0502020204030204" pitchFamily="34" charset="0"/>
              </a:rPr>
              <a:t>	Recent developments</a:t>
            </a:r>
          </a:p>
          <a:p>
            <a:pPr marL="342900" indent="-342900" algn="just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i="1" dirty="0">
                <a:latin typeface="Calibri" panose="020F0502020204030204" pitchFamily="34" charset="0"/>
                <a:cs typeface="Calibri" panose="020F0502020204030204" pitchFamily="34" charset="0"/>
              </a:rPr>
              <a:t>	Ongoing Accelerator Physics studies</a:t>
            </a: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endParaRPr lang="en-GB" sz="1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n-GB" sz="2000" b="1" dirty="0">
                <a:latin typeface="Calibri" panose="020F0502020204030204" pitchFamily="34" charset="0"/>
                <a:cs typeface="Calibri" panose="020F0502020204030204" pitchFamily="34" charset="0"/>
              </a:rPr>
              <a:t>Updates from JAI members:</a:t>
            </a:r>
          </a:p>
          <a:p>
            <a:pPr marL="342900" indent="-342900" algn="just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GB" sz="2000" i="1" dirty="0">
                <a:latin typeface="Calibri" panose="020F0502020204030204" pitchFamily="34" charset="0"/>
                <a:cs typeface="Calibri" panose="020F0502020204030204" pitchFamily="34" charset="0"/>
              </a:rPr>
              <a:t>Feasibility Studies of Cherenkov Diffraction Radiation BPMs (A. Clapp, RHUL/DLS)</a:t>
            </a:r>
          </a:p>
          <a:p>
            <a:pPr marL="342900" indent="-342900" algn="just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i="1" dirty="0">
                <a:latin typeface="Calibri" panose="020F0502020204030204" pitchFamily="34" charset="0"/>
                <a:cs typeface="Calibri" panose="020F0502020204030204" pitchFamily="34" charset="0"/>
              </a:rPr>
              <a:t>	Investigating Provision for Timing Mode Users at Diamond-II (S. Wilkes, UO/DLS)</a:t>
            </a:r>
          </a:p>
          <a:p>
            <a:pPr marL="342900" indent="-342900" algn="just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i="1" dirty="0">
                <a:latin typeface="Calibri" panose="020F0502020204030204" pitchFamily="34" charset="0"/>
                <a:cs typeface="Calibri" panose="020F0502020204030204" pitchFamily="34" charset="0"/>
              </a:rPr>
              <a:t>	Joint-Appointment PDRA between Oxford / Diamond (R. Husain, UO/DLS)</a:t>
            </a: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endParaRPr lang="en-GB" sz="1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n-GB" sz="2000" b="1" dirty="0">
                <a:cs typeface="Calibri" panose="020F0502020204030204" pitchFamily="34" charset="0"/>
              </a:rPr>
              <a:t>New studentships (starting September 2023):</a:t>
            </a:r>
          </a:p>
          <a:p>
            <a:pPr marL="342900" indent="-3429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cs typeface="Calibri" panose="020F0502020204030204" pitchFamily="34" charset="0"/>
              </a:rPr>
              <a:t>	</a:t>
            </a:r>
            <a:r>
              <a:rPr lang="en-GB" sz="2000" i="1" dirty="0"/>
              <a:t>Machine Learning Techniques for Online Optimisation of Synchrotron Light Sources</a:t>
            </a:r>
          </a:p>
          <a:p>
            <a:pPr marL="342900" indent="-3429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i="1" dirty="0"/>
              <a:t>	Fast Beam Loss Monitor System for Diamond-II and Machine Learning Applications</a:t>
            </a: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endParaRPr lang="en-GB" sz="1000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n-GB" sz="2000" b="1" dirty="0">
                <a:latin typeface="Calibri" panose="020F0502020204030204" pitchFamily="34" charset="0"/>
                <a:cs typeface="Calibri" panose="020F0502020204030204" pitchFamily="34" charset="0"/>
              </a:rPr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30841118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F68B324-BC16-40CA-A99B-5303814DE2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Reminder: Diamond-II Design Goals</a:t>
            </a:r>
          </a:p>
        </p:txBody>
      </p:sp>
      <p:sp>
        <p:nvSpPr>
          <p:cNvPr id="10" name="Slide Number Placeholder 6">
            <a:extLst>
              <a:ext uri="{FF2B5EF4-FFF2-40B4-BE49-F238E27FC236}">
                <a16:creationId xmlns:a16="http://schemas.microsoft.com/office/drawing/2014/main" id="{240C1CBA-08B6-417A-A497-2BA03C90A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56640" y="6503032"/>
            <a:ext cx="432048" cy="382352"/>
          </a:xfrm>
        </p:spPr>
        <p:txBody>
          <a:bodyPr/>
          <a:lstStyle/>
          <a:p>
            <a:fld id="{58EEFB2D-35A7-4BFF-A166-F5B8E811460E}" type="slidenum">
              <a:rPr lang="en-GB" smtClean="0"/>
              <a:pPr/>
              <a:t>3</a:t>
            </a:fld>
            <a:endParaRPr lang="en-GB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AC78C50-6838-45ED-A093-5A802E0D28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6" y="6316541"/>
            <a:ext cx="1738923" cy="496835"/>
          </a:xfrm>
          <a:prstGeom prst="rect">
            <a:avLst/>
          </a:prstGeom>
        </p:spPr>
      </p:pic>
      <p:sp>
        <p:nvSpPr>
          <p:cNvPr id="9" name="TextBox 5">
            <a:extLst>
              <a:ext uri="{FF2B5EF4-FFF2-40B4-BE49-F238E27FC236}">
                <a16:creationId xmlns:a16="http://schemas.microsoft.com/office/drawing/2014/main" id="{962B4797-28F3-4596-A1B9-33757ED6560E}"/>
              </a:ext>
            </a:extLst>
          </p:cNvPr>
          <p:cNvSpPr txBox="1"/>
          <p:nvPr/>
        </p:nvSpPr>
        <p:spPr>
          <a:xfrm>
            <a:off x="184474" y="753473"/>
            <a:ext cx="7423694" cy="555536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Objective #1: Optimise the science enabled at Diamond</a:t>
            </a:r>
          </a:p>
          <a:p>
            <a:pPr>
              <a:spcAft>
                <a:spcPts val="600"/>
              </a:spcAft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Objective #2: Maximise the impact it has for researchers both in universities and in industry</a:t>
            </a:r>
          </a:p>
          <a:p>
            <a:pPr algn="just">
              <a:spcAft>
                <a:spcPts val="600"/>
              </a:spcAft>
            </a:pP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algn="just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New Modified Hybrid 6-Bend Achromat (M-H6BA) storage ring</a:t>
            </a:r>
          </a:p>
          <a:p>
            <a:pPr marL="800100" lvl="1" indent="-3429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Lower emittance (x~20) to increase brightness and coherence</a:t>
            </a:r>
          </a:p>
          <a:p>
            <a:pPr marL="800100" lvl="1" indent="-3429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Double number of straight sections to increase capacity</a:t>
            </a:r>
          </a:p>
          <a:p>
            <a:pPr marL="342900" indent="-342900" algn="just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Raise energy from 3 GeV to 3.5 GeV to increase flux and brightness above 10 keV</a:t>
            </a:r>
          </a:p>
          <a:p>
            <a:pPr marL="342900" indent="-342900" algn="just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Upgrade insertion devices, new flagship beamlines</a:t>
            </a:r>
          </a:p>
          <a:p>
            <a:pPr marL="342900" indent="-342900" algn="just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Improved data handling/computation, automation, ...</a:t>
            </a: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Technical Design Report published in October 2022: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000" dirty="0">
                <a:hlinkClick r:id="rId3"/>
              </a:rPr>
              <a:t>https://www.diamond.ac.uk/Home/News/LatestNews/2022/14-10-22.html</a:t>
            </a:r>
            <a:endParaRPr lang="en-GB" sz="2000" dirty="0"/>
          </a:p>
        </p:txBody>
      </p:sp>
      <p:pic>
        <p:nvPicPr>
          <p:cNvPr id="13" name="Picture 12" descr="Chart&#10;&#10;Description automatically generated">
            <a:extLst>
              <a:ext uri="{FF2B5EF4-FFF2-40B4-BE49-F238E27FC236}">
                <a16:creationId xmlns:a16="http://schemas.microsoft.com/office/drawing/2014/main" id="{06A773B3-C9AE-467B-B6B2-6C67CFE7406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3020" y="701900"/>
            <a:ext cx="4719484" cy="2674375"/>
          </a:xfrm>
          <a:prstGeom prst="rect">
            <a:avLst/>
          </a:prstGeom>
        </p:spPr>
      </p:pic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CEF74F84-7D61-4769-A9EE-FB55E846F9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9445736"/>
              </p:ext>
            </p:extLst>
          </p:nvPr>
        </p:nvGraphicFramePr>
        <p:xfrm>
          <a:off x="7392144" y="3861048"/>
          <a:ext cx="4628052" cy="155878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67780">
                  <a:extLst>
                    <a:ext uri="{9D8B030D-6E8A-4147-A177-3AD203B41FA5}">
                      <a16:colId xmlns:a16="http://schemas.microsoft.com/office/drawing/2014/main" val="2012187058"/>
                    </a:ext>
                  </a:extLst>
                </a:gridCol>
                <a:gridCol w="1158864">
                  <a:extLst>
                    <a:ext uri="{9D8B030D-6E8A-4147-A177-3AD203B41FA5}">
                      <a16:colId xmlns:a16="http://schemas.microsoft.com/office/drawing/2014/main" val="3457176369"/>
                    </a:ext>
                  </a:extLst>
                </a:gridCol>
                <a:gridCol w="1301408">
                  <a:extLst>
                    <a:ext uri="{9D8B030D-6E8A-4147-A177-3AD203B41FA5}">
                      <a16:colId xmlns:a16="http://schemas.microsoft.com/office/drawing/2014/main" val="804790719"/>
                    </a:ext>
                  </a:extLst>
                </a:gridCol>
              </a:tblGrid>
              <a:tr h="31175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GB" sz="1600" dirty="0">
                          <a:effectLst/>
                          <a:latin typeface="+mn-lt"/>
                        </a:rPr>
                        <a:t> </a:t>
                      </a:r>
                      <a:endParaRPr lang="en-GB" sz="16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39" marR="685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GB" sz="1600" dirty="0">
                          <a:effectLst/>
                          <a:latin typeface="+mn-lt"/>
                        </a:rPr>
                        <a:t>Bare lattice</a:t>
                      </a:r>
                      <a:endParaRPr lang="en-GB" sz="16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39" marR="685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GB" sz="1600" dirty="0">
                          <a:effectLst/>
                          <a:latin typeface="+mn-lt"/>
                        </a:rPr>
                        <a:t>With IDs</a:t>
                      </a:r>
                      <a:endParaRPr lang="en-GB" sz="16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39" marR="68539" marT="0" marB="0" anchor="ctr"/>
                </a:tc>
                <a:extLst>
                  <a:ext uri="{0D108BD9-81ED-4DB2-BD59-A6C34878D82A}">
                    <a16:rowId xmlns:a16="http://schemas.microsoft.com/office/drawing/2014/main" val="2606379891"/>
                  </a:ext>
                </a:extLst>
              </a:tr>
              <a:tr h="31175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GB" sz="1600" dirty="0">
                          <a:effectLst/>
                          <a:latin typeface="+mn-lt"/>
                        </a:rPr>
                        <a:t>Average </a:t>
                      </a:r>
                      <a:r>
                        <a:rPr lang="el-GR" sz="1600" dirty="0">
                          <a:effectLst/>
                          <a:latin typeface="+mn-lt"/>
                        </a:rPr>
                        <a:t>ε</a:t>
                      </a:r>
                      <a:r>
                        <a:rPr lang="en-GB" sz="1600" baseline="-25000" dirty="0">
                          <a:effectLst/>
                          <a:latin typeface="+mn-lt"/>
                        </a:rPr>
                        <a:t>x</a:t>
                      </a:r>
                      <a:r>
                        <a:rPr lang="en-GB" sz="1600" baseline="30000" dirty="0">
                          <a:effectLst/>
                          <a:latin typeface="+mn-lt"/>
                        </a:rPr>
                        <a:t>*</a:t>
                      </a:r>
                      <a:endParaRPr lang="en-GB" sz="1600" baseline="300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39" marR="685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GB" sz="1600">
                          <a:effectLst/>
                          <a:latin typeface="+mn-lt"/>
                        </a:rPr>
                        <a:t>163 pm.rad</a:t>
                      </a:r>
                      <a:endParaRPr lang="en-GB" sz="160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39" marR="685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GB" sz="1600">
                          <a:effectLst/>
                          <a:latin typeface="+mn-lt"/>
                        </a:rPr>
                        <a:t>120 pm.rad</a:t>
                      </a:r>
                      <a:endParaRPr lang="en-GB" sz="160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39" marR="68539" marT="0" marB="0" anchor="ctr"/>
                </a:tc>
                <a:extLst>
                  <a:ext uri="{0D108BD9-81ED-4DB2-BD59-A6C34878D82A}">
                    <a16:rowId xmlns:a16="http://schemas.microsoft.com/office/drawing/2014/main" val="3229754145"/>
                  </a:ext>
                </a:extLst>
              </a:tr>
              <a:tr h="31175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GB" sz="1600" dirty="0">
                          <a:effectLst/>
                          <a:latin typeface="+mn-lt"/>
                        </a:rPr>
                        <a:t>Average </a:t>
                      </a:r>
                      <a:r>
                        <a:rPr lang="el-GR" sz="1600" dirty="0">
                          <a:effectLst/>
                          <a:latin typeface="+mn-lt"/>
                        </a:rPr>
                        <a:t>σ</a:t>
                      </a:r>
                      <a:r>
                        <a:rPr lang="en-GB" sz="1600" baseline="-25000" dirty="0">
                          <a:effectLst/>
                          <a:latin typeface="+mn-lt"/>
                        </a:rPr>
                        <a:t>E</a:t>
                      </a:r>
                      <a:r>
                        <a:rPr lang="en-GB" sz="1600" baseline="30000" dirty="0">
                          <a:effectLst/>
                          <a:latin typeface="+mn-lt"/>
                        </a:rPr>
                        <a:t>*</a:t>
                      </a:r>
                      <a:endParaRPr lang="en-GB" sz="16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39" marR="685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GB" sz="1600" dirty="0">
                          <a:effectLst/>
                          <a:latin typeface="+mn-lt"/>
                        </a:rPr>
                        <a:t>0.095 %</a:t>
                      </a:r>
                      <a:endParaRPr lang="en-GB" sz="16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39" marR="685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GB" sz="1600" dirty="0">
                          <a:effectLst/>
                          <a:latin typeface="+mn-lt"/>
                        </a:rPr>
                        <a:t>0.109 %</a:t>
                      </a:r>
                      <a:endParaRPr lang="en-GB" sz="16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39" marR="68539" marT="0" marB="0" anchor="ctr"/>
                </a:tc>
                <a:extLst>
                  <a:ext uri="{0D108BD9-81ED-4DB2-BD59-A6C34878D82A}">
                    <a16:rowId xmlns:a16="http://schemas.microsoft.com/office/drawing/2014/main" val="709633195"/>
                  </a:ext>
                </a:extLst>
              </a:tr>
              <a:tr h="31175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GB" sz="1600" dirty="0">
                          <a:effectLst/>
                          <a:latin typeface="+mn-lt"/>
                        </a:rPr>
                        <a:t>Average </a:t>
                      </a:r>
                      <a:r>
                        <a:rPr lang="el-GR" sz="1600" dirty="0">
                          <a:effectLst/>
                          <a:latin typeface="+mn-lt"/>
                        </a:rPr>
                        <a:t>σ</a:t>
                      </a:r>
                      <a:r>
                        <a:rPr lang="en-GB" sz="1600" baseline="-25000" dirty="0">
                          <a:effectLst/>
                          <a:latin typeface="+mn-lt"/>
                        </a:rPr>
                        <a:t>L</a:t>
                      </a:r>
                      <a:r>
                        <a:rPr lang="en-GB" sz="1600" baseline="30000" dirty="0">
                          <a:effectLst/>
                          <a:latin typeface="+mn-lt"/>
                        </a:rPr>
                        <a:t>*</a:t>
                      </a:r>
                      <a:r>
                        <a:rPr lang="en-GB" sz="1600" dirty="0">
                          <a:effectLst/>
                          <a:latin typeface="+mn-lt"/>
                        </a:rPr>
                        <a:t> (RMS)</a:t>
                      </a:r>
                      <a:endParaRPr lang="en-GB" sz="16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39" marR="685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GB" sz="1600" dirty="0">
                          <a:effectLst/>
                          <a:latin typeface="+mn-lt"/>
                        </a:rPr>
                        <a:t>49.1 </a:t>
                      </a:r>
                      <a:r>
                        <a:rPr lang="en-GB" sz="1600" dirty="0" err="1">
                          <a:effectLst/>
                          <a:latin typeface="+mn-lt"/>
                        </a:rPr>
                        <a:t>ps</a:t>
                      </a:r>
                      <a:endParaRPr lang="en-GB" sz="16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39" marR="685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GB" sz="1600" dirty="0">
                          <a:effectLst/>
                          <a:latin typeface="+mn-lt"/>
                        </a:rPr>
                        <a:t>48.1ps</a:t>
                      </a:r>
                      <a:endParaRPr lang="en-GB" sz="16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39" marR="68539" marT="0" marB="0" anchor="ctr"/>
                </a:tc>
                <a:extLst>
                  <a:ext uri="{0D108BD9-81ED-4DB2-BD59-A6C34878D82A}">
                    <a16:rowId xmlns:a16="http://schemas.microsoft.com/office/drawing/2014/main" val="1133404004"/>
                  </a:ext>
                </a:extLst>
              </a:tr>
              <a:tr h="31175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GB" sz="1600" dirty="0">
                          <a:effectLst/>
                          <a:latin typeface="+mn-lt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Total Lifetime</a:t>
                      </a:r>
                      <a:r>
                        <a:rPr lang="en-GB" sz="1600" baseline="30000" dirty="0">
                          <a:effectLst/>
                          <a:latin typeface="+mn-lt"/>
                        </a:rPr>
                        <a:t>*</a:t>
                      </a:r>
                      <a:endParaRPr lang="en-GB" sz="16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39" marR="685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GB" sz="1600">
                          <a:effectLst/>
                          <a:latin typeface="+mn-lt"/>
                        </a:rPr>
                        <a:t>7.0 ± 0.2</a:t>
                      </a:r>
                      <a:endParaRPr lang="en-GB" sz="160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GB" sz="1600" dirty="0">
                          <a:effectLst/>
                          <a:latin typeface="+mn-lt"/>
                        </a:rPr>
                        <a:t>7.0 ± 0.3</a:t>
                      </a:r>
                      <a:endParaRPr lang="en-GB" sz="16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70364474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C610B1F5-7677-4CBF-849A-328E4723DF11}"/>
              </a:ext>
            </a:extLst>
          </p:cNvPr>
          <p:cNvSpPr txBox="1"/>
          <p:nvPr/>
        </p:nvSpPr>
        <p:spPr>
          <a:xfrm>
            <a:off x="7425113" y="5505135"/>
            <a:ext cx="462805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i="1" dirty="0">
                <a:latin typeface="Calibri" panose="020F0502020204030204" pitchFamily="34" charset="0"/>
                <a:cs typeface="Calibri" panose="020F0502020204030204" pitchFamily="34" charset="0"/>
              </a:rPr>
              <a:t>*final parameters including effects of intra-beam scattering, wake-fields and harmonic cavity</a:t>
            </a:r>
            <a:endParaRPr lang="en-GB" sz="1600" i="1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83FF142-6319-4E06-8A43-8336EAC9DFFC}"/>
              </a:ext>
            </a:extLst>
          </p:cNvPr>
          <p:cNvSpPr txBox="1"/>
          <p:nvPr/>
        </p:nvSpPr>
        <p:spPr>
          <a:xfrm>
            <a:off x="8400256" y="949156"/>
            <a:ext cx="269850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1 super-period of M-H6BA</a:t>
            </a:r>
            <a:endParaRPr lang="en-GB" dirty="0"/>
          </a:p>
        </p:txBody>
      </p:sp>
      <p:sp>
        <p:nvSpPr>
          <p:cNvPr id="2" name="Subtitle 2">
            <a:extLst>
              <a:ext uri="{FF2B5EF4-FFF2-40B4-BE49-F238E27FC236}">
                <a16:creationId xmlns:a16="http://schemas.microsoft.com/office/drawing/2014/main" id="{7D52BB3A-2E80-483E-EB34-E42FB611EF54}"/>
              </a:ext>
            </a:extLst>
          </p:cNvPr>
          <p:cNvSpPr txBox="1">
            <a:spLocks/>
          </p:cNvSpPr>
          <p:nvPr/>
        </p:nvSpPr>
        <p:spPr>
          <a:xfrm>
            <a:off x="4288024" y="6484439"/>
            <a:ext cx="3615952" cy="28384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Ian Martin, Light Sources, </a:t>
            </a: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JAI AB, 27/03/2023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00156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F68B324-BC16-40CA-A99B-5303814DE2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Diamond-II: Project Approval and Funding Status</a:t>
            </a:r>
          </a:p>
        </p:txBody>
      </p:sp>
      <p:sp>
        <p:nvSpPr>
          <p:cNvPr id="10" name="Slide Number Placeholder 6">
            <a:extLst>
              <a:ext uri="{FF2B5EF4-FFF2-40B4-BE49-F238E27FC236}">
                <a16:creationId xmlns:a16="http://schemas.microsoft.com/office/drawing/2014/main" id="{240C1CBA-08B6-417A-A497-2BA03C90A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56640" y="6503032"/>
            <a:ext cx="432048" cy="382352"/>
          </a:xfrm>
        </p:spPr>
        <p:txBody>
          <a:bodyPr/>
          <a:lstStyle/>
          <a:p>
            <a:fld id="{58EEFB2D-35A7-4BFF-A166-F5B8E811460E}" type="slidenum">
              <a:rPr lang="en-GB" smtClean="0"/>
              <a:pPr/>
              <a:t>4</a:t>
            </a:fld>
            <a:endParaRPr lang="en-GB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AC78C50-6838-45ED-A093-5A802E0D28F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6" y="6316541"/>
            <a:ext cx="1738923" cy="496835"/>
          </a:xfrm>
          <a:prstGeom prst="rect">
            <a:avLst/>
          </a:prstGeom>
        </p:spPr>
      </p:pic>
      <p:sp>
        <p:nvSpPr>
          <p:cNvPr id="8" name="TextBox 5">
            <a:extLst>
              <a:ext uri="{FF2B5EF4-FFF2-40B4-BE49-F238E27FC236}">
                <a16:creationId xmlns:a16="http://schemas.microsoft.com/office/drawing/2014/main" id="{8AB537E6-7C3F-489D-9923-D64DCCAA7657}"/>
              </a:ext>
            </a:extLst>
          </p:cNvPr>
          <p:cNvSpPr txBox="1"/>
          <p:nvPr/>
        </p:nvSpPr>
        <p:spPr>
          <a:xfrm>
            <a:off x="184474" y="560874"/>
            <a:ext cx="11768178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TextBox 5">
            <a:extLst>
              <a:ext uri="{FF2B5EF4-FFF2-40B4-BE49-F238E27FC236}">
                <a16:creationId xmlns:a16="http://schemas.microsoft.com/office/drawing/2014/main" id="{C5F0DD9C-02EC-F962-1E51-4C0BD27960E0}"/>
              </a:ext>
            </a:extLst>
          </p:cNvPr>
          <p:cNvSpPr txBox="1"/>
          <p:nvPr/>
        </p:nvSpPr>
        <p:spPr>
          <a:xfrm>
            <a:off x="184474" y="753473"/>
            <a:ext cx="12007526" cy="563231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April 2021 - </a:t>
            </a:r>
            <a:r>
              <a:rPr lang="en-GB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Wellcome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 approved its share of funding (14%) for Diamond-II, subject UK Government approval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June 2022 - UKRI confirmed first phase of funding (Apr 22-Mar 25), contingent on Final Business Case approval  …. </a:t>
            </a:r>
            <a:r>
              <a:rPr lang="en-GB" sz="2000" i="1" dirty="0">
                <a:latin typeface="Calibri" panose="020F0502020204030204" pitchFamily="34" charset="0"/>
                <a:cs typeface="Calibri" panose="020F0502020204030204" pitchFamily="34" charset="0"/>
              </a:rPr>
              <a:t>but which doesn’t match what was contained in the already-approved Outline Business Case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Final Business Case to be reviewed by UKRI’s Infrastructure Advisory Working Group (IAWG), Executive Committee (Exco) and DSIT Project and Investment Committee (PIC), April-June 2023</a:t>
            </a:r>
          </a:p>
          <a:p>
            <a:pPr>
              <a:spcAft>
                <a:spcPts val="1200"/>
              </a:spcAft>
            </a:pPr>
            <a:r>
              <a:rPr lang="en-GB" sz="2000" b="1" dirty="0">
                <a:latin typeface="Calibri" panose="020F0502020204030204" pitchFamily="34" charset="0"/>
                <a:cs typeface="Calibri" panose="020F0502020204030204" pitchFamily="34" charset="0"/>
              </a:rPr>
              <a:t>Impact: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Adjustment of spending profile to match available funds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Delay of &gt;1 year to beginning of dark period (September 2026 =&gt; December 2027)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Number of items removed from baseline design:</a:t>
            </a:r>
          </a:p>
          <a:p>
            <a:pPr marL="800100" lvl="1" indent="-34290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Two additional flagship beamlines removed from first phase of Diamond-II; changes to ID build programme</a:t>
            </a:r>
          </a:p>
          <a:p>
            <a:pPr marL="800100" lvl="1" indent="-34290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No </a:t>
            </a:r>
            <a:r>
              <a:rPr lang="en-GB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linac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 upgrade (100 MeV into booster instead of 150 MeV)</a:t>
            </a:r>
          </a:p>
          <a:p>
            <a:pPr marL="800100" lvl="1" indent="-34290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Fewer RF cavities (7 instead of 8 in the storage ring, no EU type cavities in the booster)</a:t>
            </a:r>
          </a:p>
          <a:p>
            <a:pPr marL="800100" lvl="1" indent="-34290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Numerous cost saving measures for engineering design, vacuum components, installed diagnostics, ….</a:t>
            </a:r>
          </a:p>
        </p:txBody>
      </p:sp>
      <p:sp>
        <p:nvSpPr>
          <p:cNvPr id="2" name="Subtitle 2">
            <a:extLst>
              <a:ext uri="{FF2B5EF4-FFF2-40B4-BE49-F238E27FC236}">
                <a16:creationId xmlns:a16="http://schemas.microsoft.com/office/drawing/2014/main" id="{7C1B90B9-8704-BA22-119E-D64150F99401}"/>
              </a:ext>
            </a:extLst>
          </p:cNvPr>
          <p:cNvSpPr txBox="1">
            <a:spLocks/>
          </p:cNvSpPr>
          <p:nvPr/>
        </p:nvSpPr>
        <p:spPr>
          <a:xfrm>
            <a:off x="4288024" y="6484439"/>
            <a:ext cx="3615952" cy="28384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Ian Martin, Light Sources, </a:t>
            </a: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JAI AB, 27/03/2023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44202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F68B324-BC16-40CA-A99B-5303814DE2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Diamond-II: Injector </a:t>
            </a:r>
          </a:p>
        </p:txBody>
      </p:sp>
      <p:sp>
        <p:nvSpPr>
          <p:cNvPr id="10" name="Slide Number Placeholder 6">
            <a:extLst>
              <a:ext uri="{FF2B5EF4-FFF2-40B4-BE49-F238E27FC236}">
                <a16:creationId xmlns:a16="http://schemas.microsoft.com/office/drawing/2014/main" id="{240C1CBA-08B6-417A-A497-2BA03C90A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56640" y="6503032"/>
            <a:ext cx="432048" cy="382352"/>
          </a:xfrm>
        </p:spPr>
        <p:txBody>
          <a:bodyPr/>
          <a:lstStyle/>
          <a:p>
            <a:fld id="{58EEFB2D-35A7-4BFF-A166-F5B8E811460E}" type="slidenum">
              <a:rPr lang="en-GB" smtClean="0"/>
              <a:pPr/>
              <a:t>5</a:t>
            </a:fld>
            <a:endParaRPr lang="en-GB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AC78C50-6838-45ED-A093-5A802E0D28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6" y="6316541"/>
            <a:ext cx="1738923" cy="496835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48BDB33-F513-4031-AF58-8C0062BD171B}"/>
              </a:ext>
            </a:extLst>
          </p:cNvPr>
          <p:cNvSpPr/>
          <p:nvPr/>
        </p:nvSpPr>
        <p:spPr>
          <a:xfrm>
            <a:off x="8616280" y="1340768"/>
            <a:ext cx="864096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5">
            <a:extLst>
              <a:ext uri="{FF2B5EF4-FFF2-40B4-BE49-F238E27FC236}">
                <a16:creationId xmlns:a16="http://schemas.microsoft.com/office/drawing/2014/main" id="{8AB537E6-7C3F-489D-9923-D64DCCAA7657}"/>
              </a:ext>
            </a:extLst>
          </p:cNvPr>
          <p:cNvSpPr txBox="1"/>
          <p:nvPr/>
        </p:nvSpPr>
        <p:spPr>
          <a:xfrm>
            <a:off x="184474" y="620688"/>
            <a:ext cx="11768178" cy="155427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Replacement booster retained: ensures high injection efficiency into the storage ring:</a:t>
            </a:r>
          </a:p>
          <a:p>
            <a:pPr marL="914400" lvl="1" indent="-457200">
              <a:spcAft>
                <a:spcPts val="600"/>
              </a:spcAft>
              <a:buFont typeface="+mj-lt"/>
              <a:buAutoNum type="arabicParenR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Emittance reduced from 134 nm to 17 nm, bunch length reduced from 99 </a:t>
            </a:r>
            <a:r>
              <a:rPr lang="en-GB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ps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 to 38 </a:t>
            </a:r>
            <a:r>
              <a:rPr lang="en-GB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ps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914400" lvl="1" indent="-457200">
              <a:spcAft>
                <a:spcPts val="600"/>
              </a:spcAft>
              <a:buFont typeface="+mj-lt"/>
              <a:buAutoNum type="arabicParenR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Extraction energy increased from 3 GeV to 3.5 GeV</a:t>
            </a: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Updated Booster-to-storage ring transfer line layout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828D299-A7BF-4867-B22F-04D4DB0A90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78672" y="1741801"/>
            <a:ext cx="3661245" cy="416151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AF59D59-342C-85FD-F066-ED0BC6D1B7D8}"/>
              </a:ext>
            </a:extLst>
          </p:cNvPr>
          <p:cNvSpPr txBox="1"/>
          <p:nvPr/>
        </p:nvSpPr>
        <p:spPr>
          <a:xfrm>
            <a:off x="9901641" y="2081900"/>
            <a:ext cx="1080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Existing booster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58BBD27-7075-B18E-C475-CF36FA3EEE38}"/>
              </a:ext>
            </a:extLst>
          </p:cNvPr>
          <p:cNvSpPr txBox="1"/>
          <p:nvPr/>
        </p:nvSpPr>
        <p:spPr>
          <a:xfrm>
            <a:off x="9588388" y="3415737"/>
            <a:ext cx="1080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New booster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7CC84F3-67FB-9314-4C25-55E2BF1B8844}"/>
              </a:ext>
            </a:extLst>
          </p:cNvPr>
          <p:cNvSpPr txBox="1"/>
          <p:nvPr/>
        </p:nvSpPr>
        <p:spPr>
          <a:xfrm>
            <a:off x="8760296" y="4683041"/>
            <a:ext cx="1368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BTS transfer line</a:t>
            </a:r>
          </a:p>
        </p:txBody>
      </p:sp>
      <p:sp>
        <p:nvSpPr>
          <p:cNvPr id="3" name="TextBox 5">
            <a:extLst>
              <a:ext uri="{FF2B5EF4-FFF2-40B4-BE49-F238E27FC236}">
                <a16:creationId xmlns:a16="http://schemas.microsoft.com/office/drawing/2014/main" id="{2FF298E1-D93E-DAC0-E95C-DEEC79E4CA52}"/>
              </a:ext>
            </a:extLst>
          </p:cNvPr>
          <p:cNvSpPr txBox="1"/>
          <p:nvPr/>
        </p:nvSpPr>
        <p:spPr>
          <a:xfrm>
            <a:off x="184474" y="2132856"/>
            <a:ext cx="7279678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0" lvl="1" indent="-4572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Added dispersion-free section for emittance measurements using quadrupole scans and downstream OTR screen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4E7B11B4-7590-DC35-F2FB-65AA820E8F89}"/>
              </a:ext>
            </a:extLst>
          </p:cNvPr>
          <p:cNvCxnSpPr>
            <a:cxnSpLocks/>
          </p:cNvCxnSpPr>
          <p:nvPr/>
        </p:nvCxnSpPr>
        <p:spPr>
          <a:xfrm flipV="1">
            <a:off x="10848528" y="2058669"/>
            <a:ext cx="360040" cy="22929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25F6D29B-7AF1-09C1-6E46-8A72CBA61A0F}"/>
              </a:ext>
            </a:extLst>
          </p:cNvPr>
          <p:cNvCxnSpPr>
            <a:cxnSpLocks/>
          </p:cNvCxnSpPr>
          <p:nvPr/>
        </p:nvCxnSpPr>
        <p:spPr>
          <a:xfrm flipH="1">
            <a:off x="9296920" y="3924490"/>
            <a:ext cx="399480" cy="27866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50A5F1FA-6C36-1533-2CF6-26BC239C940B}"/>
              </a:ext>
            </a:extLst>
          </p:cNvPr>
          <p:cNvCxnSpPr>
            <a:cxnSpLocks/>
          </p:cNvCxnSpPr>
          <p:nvPr/>
        </p:nvCxnSpPr>
        <p:spPr>
          <a:xfrm>
            <a:off x="9843852" y="5024176"/>
            <a:ext cx="500620" cy="159004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0C073859-509E-604A-17F3-24E4F2004A92}"/>
              </a:ext>
            </a:extLst>
          </p:cNvPr>
          <p:cNvSpPr txBox="1"/>
          <p:nvPr/>
        </p:nvSpPr>
        <p:spPr>
          <a:xfrm>
            <a:off x="10848528" y="4380707"/>
            <a:ext cx="11777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Storage Ring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DF5777C7-75D8-04DB-8CCE-AED2432F8860}"/>
              </a:ext>
            </a:extLst>
          </p:cNvPr>
          <p:cNvCxnSpPr>
            <a:cxnSpLocks/>
          </p:cNvCxnSpPr>
          <p:nvPr/>
        </p:nvCxnSpPr>
        <p:spPr>
          <a:xfrm flipH="1">
            <a:off x="10892454" y="5006206"/>
            <a:ext cx="316114" cy="319635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>
            <a:extLst>
              <a:ext uri="{FF2B5EF4-FFF2-40B4-BE49-F238E27FC236}">
                <a16:creationId xmlns:a16="http://schemas.microsoft.com/office/drawing/2014/main" id="{A3256463-A0B3-3838-E6A6-8629B169B5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69447" y="3372197"/>
            <a:ext cx="5003885" cy="2575385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1847C00F-E65B-B515-682A-92931B1C8BD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34438" y="3598825"/>
            <a:ext cx="2889754" cy="2304488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2D73068B-F710-27CA-D1E3-20454D8F3EBC}"/>
              </a:ext>
            </a:extLst>
          </p:cNvPr>
          <p:cNvSpPr txBox="1"/>
          <p:nvPr/>
        </p:nvSpPr>
        <p:spPr>
          <a:xfrm>
            <a:off x="663914" y="3113792"/>
            <a:ext cx="34510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u="sng" dirty="0"/>
              <a:t>New optics and layout for BTS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2119E72-3C72-18B0-43F2-2F07273289B4}"/>
              </a:ext>
            </a:extLst>
          </p:cNvPr>
          <p:cNvSpPr txBox="1"/>
          <p:nvPr/>
        </p:nvSpPr>
        <p:spPr>
          <a:xfrm>
            <a:off x="4805221" y="2975293"/>
            <a:ext cx="34510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u="sng" dirty="0"/>
              <a:t>Simulated emittance measurement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B04309F-1DCE-4F39-2EE3-57D349E4D0E4}"/>
              </a:ext>
            </a:extLst>
          </p:cNvPr>
          <p:cNvSpPr txBox="1"/>
          <p:nvPr/>
        </p:nvSpPr>
        <p:spPr>
          <a:xfrm>
            <a:off x="1415480" y="5013176"/>
            <a:ext cx="1296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Quad doublet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B5E5FE0-BDD6-31FF-976E-FEFF9E626B1C}"/>
              </a:ext>
            </a:extLst>
          </p:cNvPr>
          <p:cNvSpPr txBox="1"/>
          <p:nvPr/>
        </p:nvSpPr>
        <p:spPr>
          <a:xfrm>
            <a:off x="3071664" y="5178678"/>
            <a:ext cx="12961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OTR screen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1CBB756C-A8B4-1A3B-5567-C4AF384DD24D}"/>
              </a:ext>
            </a:extLst>
          </p:cNvPr>
          <p:cNvCxnSpPr>
            <a:cxnSpLocks/>
          </p:cNvCxnSpPr>
          <p:nvPr/>
        </p:nvCxnSpPr>
        <p:spPr>
          <a:xfrm flipH="1" flipV="1">
            <a:off x="3066104" y="5024176"/>
            <a:ext cx="176764" cy="224237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090C24B0-A00A-B50C-C295-4B8AD8EDDBA1}"/>
              </a:ext>
            </a:extLst>
          </p:cNvPr>
          <p:cNvCxnSpPr>
            <a:cxnSpLocks/>
          </p:cNvCxnSpPr>
          <p:nvPr/>
        </p:nvCxnSpPr>
        <p:spPr>
          <a:xfrm flipV="1">
            <a:off x="2361804" y="5112145"/>
            <a:ext cx="179461" cy="174875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ubtitle 2">
            <a:extLst>
              <a:ext uri="{FF2B5EF4-FFF2-40B4-BE49-F238E27FC236}">
                <a16:creationId xmlns:a16="http://schemas.microsoft.com/office/drawing/2014/main" id="{90AB1F46-89CE-C448-483E-395F637BB3EC}"/>
              </a:ext>
            </a:extLst>
          </p:cNvPr>
          <p:cNvSpPr txBox="1">
            <a:spLocks/>
          </p:cNvSpPr>
          <p:nvPr/>
        </p:nvSpPr>
        <p:spPr>
          <a:xfrm>
            <a:off x="4288024" y="6484439"/>
            <a:ext cx="3615952" cy="28384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Ian Martin, Light Sources, </a:t>
            </a: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JAI AB, 27/03/2023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33334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F68B324-BC16-40CA-A99B-5303814DE2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Diamond-II: Prototyping</a:t>
            </a:r>
          </a:p>
        </p:txBody>
      </p:sp>
      <p:sp>
        <p:nvSpPr>
          <p:cNvPr id="10" name="Slide Number Placeholder 6">
            <a:extLst>
              <a:ext uri="{FF2B5EF4-FFF2-40B4-BE49-F238E27FC236}">
                <a16:creationId xmlns:a16="http://schemas.microsoft.com/office/drawing/2014/main" id="{240C1CBA-08B6-417A-A497-2BA03C90A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56640" y="6503032"/>
            <a:ext cx="432048" cy="382352"/>
          </a:xfrm>
        </p:spPr>
        <p:txBody>
          <a:bodyPr/>
          <a:lstStyle/>
          <a:p>
            <a:fld id="{58EEFB2D-35A7-4BFF-A166-F5B8E811460E}" type="slidenum">
              <a:rPr lang="en-GB" smtClean="0"/>
              <a:pPr/>
              <a:t>6</a:t>
            </a:fld>
            <a:endParaRPr lang="en-GB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AC78C50-6838-45ED-A093-5A802E0D28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6" y="6316541"/>
            <a:ext cx="1738923" cy="496835"/>
          </a:xfrm>
          <a:prstGeom prst="rect">
            <a:avLst/>
          </a:prstGeom>
        </p:spPr>
      </p:pic>
      <p:sp>
        <p:nvSpPr>
          <p:cNvPr id="42" name="Rectangle 41">
            <a:extLst>
              <a:ext uri="{FF2B5EF4-FFF2-40B4-BE49-F238E27FC236}">
                <a16:creationId xmlns:a16="http://schemas.microsoft.com/office/drawing/2014/main" id="{72A4BF93-FE81-44AE-A709-FED9587655D4}"/>
              </a:ext>
            </a:extLst>
          </p:cNvPr>
          <p:cNvSpPr/>
          <p:nvPr/>
        </p:nvSpPr>
        <p:spPr>
          <a:xfrm>
            <a:off x="158391" y="5013176"/>
            <a:ext cx="4173049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Magnet alignment trials</a:t>
            </a:r>
          </a:p>
          <a:p>
            <a:pPr marL="342900" indent="-34290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Girder alignment / motion system</a:t>
            </a:r>
          </a:p>
          <a:p>
            <a:pPr marL="342900" indent="-34290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Vibration / modal analysis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9EA84AD-2953-84A2-ED5D-5E6240BCD5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6519" y="1450101"/>
            <a:ext cx="3609145" cy="343844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4FC9A96-3FDB-EA98-EA74-1BB60197BF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9195" y="3675177"/>
            <a:ext cx="3659219" cy="2438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3FFA8F3-1612-2493-5743-FAF397916591}"/>
              </a:ext>
            </a:extLst>
          </p:cNvPr>
          <p:cNvSpPr txBox="1"/>
          <p:nvPr/>
        </p:nvSpPr>
        <p:spPr>
          <a:xfrm>
            <a:off x="4608771" y="3140968"/>
            <a:ext cx="3791485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000" dirty="0"/>
              <a:t>Prototype Gradient-Dipole magnet on the stretched wire bench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76EF567-0012-44E4-398A-C6EE9B77B2F8}"/>
              </a:ext>
            </a:extLst>
          </p:cNvPr>
          <p:cNvSpPr txBox="1"/>
          <p:nvPr/>
        </p:nvSpPr>
        <p:spPr>
          <a:xfrm>
            <a:off x="8941426" y="6105783"/>
            <a:ext cx="29091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/>
              <a:t>Prototype PM Dipole</a:t>
            </a:r>
          </a:p>
        </p:txBody>
      </p:sp>
      <p:pic>
        <p:nvPicPr>
          <p:cNvPr id="8" name="Picture 7" descr="A picture containing indoor, miller&#10;&#10;Description automatically generated">
            <a:extLst>
              <a:ext uri="{FF2B5EF4-FFF2-40B4-BE49-F238E27FC236}">
                <a16:creationId xmlns:a16="http://schemas.microsoft.com/office/drawing/2014/main" id="{E81B4415-537E-6A74-286A-47D2BC0EC25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434" b="24557"/>
          <a:stretch/>
        </p:blipFill>
        <p:spPr>
          <a:xfrm>
            <a:off x="4382712" y="1103870"/>
            <a:ext cx="4164211" cy="168676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07A3483-88F5-7E7D-7768-EFB5EA0DE90D}"/>
              </a:ext>
            </a:extLst>
          </p:cNvPr>
          <p:cNvSpPr txBox="1"/>
          <p:nvPr/>
        </p:nvSpPr>
        <p:spPr>
          <a:xfrm>
            <a:off x="4871864" y="692696"/>
            <a:ext cx="40695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Prototype Cu/SS crotch vessel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333D6B5-9DE4-25E9-7F32-743F789BA881}"/>
              </a:ext>
            </a:extLst>
          </p:cNvPr>
          <p:cNvSpPr txBox="1"/>
          <p:nvPr/>
        </p:nvSpPr>
        <p:spPr>
          <a:xfrm>
            <a:off x="247460" y="954540"/>
            <a:ext cx="3791485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000" dirty="0"/>
              <a:t>Prototype 8 m girder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07C180A-95EC-9BDE-CBF7-B298EBBEF992}"/>
              </a:ext>
            </a:extLst>
          </p:cNvPr>
          <p:cNvSpPr txBox="1"/>
          <p:nvPr/>
        </p:nvSpPr>
        <p:spPr>
          <a:xfrm>
            <a:off x="8735935" y="836712"/>
            <a:ext cx="3439865" cy="25776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300"/>
              </a:spcAft>
            </a:pPr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Other developments underway …</a:t>
            </a:r>
          </a:p>
          <a:p>
            <a:pPr marL="342900" indent="-34290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Girder electrical wiring</a:t>
            </a:r>
          </a:p>
          <a:p>
            <a:pPr marL="342900" indent="-34290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Power supply controller</a:t>
            </a:r>
          </a:p>
          <a:p>
            <a:pPr marL="342900" indent="-34290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Front-end/ID rack upgrades</a:t>
            </a:r>
          </a:p>
          <a:p>
            <a:pPr marL="342900" indent="-34290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New BPM electronics/vessel</a:t>
            </a:r>
          </a:p>
          <a:p>
            <a:pPr marL="342900" indent="-34290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New fast-feedback architecture</a:t>
            </a:r>
          </a:p>
          <a:p>
            <a:pPr marL="342900" indent="-34290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800" dirty="0"/>
              <a:t>Storage ring/booster vessels</a:t>
            </a:r>
          </a:p>
          <a:p>
            <a:pPr algn="just">
              <a:spcAft>
                <a:spcPts val="300"/>
              </a:spcAft>
            </a:pPr>
            <a:endParaRPr lang="en-GB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6BAF119E-9959-5128-4D77-C7D219631951}"/>
              </a:ext>
            </a:extLst>
          </p:cNvPr>
          <p:cNvSpPr txBox="1">
            <a:spLocks/>
          </p:cNvSpPr>
          <p:nvPr/>
        </p:nvSpPr>
        <p:spPr>
          <a:xfrm>
            <a:off x="4288024" y="6484439"/>
            <a:ext cx="3615952" cy="28384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Ian Martin, Light Sources, </a:t>
            </a: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JAI AB, 27/03/2023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  <p:pic>
        <p:nvPicPr>
          <p:cNvPr id="14" name="Picture 13" descr="A picture containing green&#10;&#10;Description automatically generated">
            <a:extLst>
              <a:ext uri="{FF2B5EF4-FFF2-40B4-BE49-F238E27FC236}">
                <a16:creationId xmlns:a16="http://schemas.microsoft.com/office/drawing/2014/main" id="{F8A0D7A3-876D-FA22-82D1-B71C71BE9E07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3452"/>
          <a:stretch/>
        </p:blipFill>
        <p:spPr>
          <a:xfrm>
            <a:off x="9296865" y="3418378"/>
            <a:ext cx="2318004" cy="2674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42074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F68B324-BC16-40CA-A99B-5303814DE2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Diamond-II: Prototyping</a:t>
            </a:r>
          </a:p>
        </p:txBody>
      </p:sp>
      <p:sp>
        <p:nvSpPr>
          <p:cNvPr id="10" name="Slide Number Placeholder 6">
            <a:extLst>
              <a:ext uri="{FF2B5EF4-FFF2-40B4-BE49-F238E27FC236}">
                <a16:creationId xmlns:a16="http://schemas.microsoft.com/office/drawing/2014/main" id="{240C1CBA-08B6-417A-A497-2BA03C90A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56640" y="6503032"/>
            <a:ext cx="432048" cy="382352"/>
          </a:xfrm>
        </p:spPr>
        <p:txBody>
          <a:bodyPr/>
          <a:lstStyle/>
          <a:p>
            <a:fld id="{58EEFB2D-35A7-4BFF-A166-F5B8E811460E}" type="slidenum">
              <a:rPr lang="en-GB" smtClean="0"/>
              <a:pPr/>
              <a:t>7</a:t>
            </a:fld>
            <a:endParaRPr lang="en-GB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AC78C50-6838-45ED-A093-5A802E0D28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6" y="6316541"/>
            <a:ext cx="1738923" cy="496835"/>
          </a:xfrm>
          <a:prstGeom prst="rect">
            <a:avLst/>
          </a:prstGeom>
        </p:spPr>
      </p:pic>
      <p:sp>
        <p:nvSpPr>
          <p:cNvPr id="42" name="Rectangle 41">
            <a:extLst>
              <a:ext uri="{FF2B5EF4-FFF2-40B4-BE49-F238E27FC236}">
                <a16:creationId xmlns:a16="http://schemas.microsoft.com/office/drawing/2014/main" id="{72A4BF93-FE81-44AE-A709-FED9587655D4}"/>
              </a:ext>
            </a:extLst>
          </p:cNvPr>
          <p:cNvSpPr/>
          <p:nvPr/>
        </p:nvSpPr>
        <p:spPr>
          <a:xfrm>
            <a:off x="263350" y="595129"/>
            <a:ext cx="11928649" cy="28238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300"/>
              </a:spcAft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Prototyping for transparent single-bunch injection also begun:</a:t>
            </a:r>
          </a:p>
          <a:p>
            <a:pPr marL="342900" indent="-34290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3 ns / ±30 kV pulser ordered from FID Technology – due end March 2023</a:t>
            </a:r>
          </a:p>
          <a:p>
            <a:pPr marL="342900" indent="-34290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Design of prototype </a:t>
            </a:r>
            <a:r>
              <a:rPr lang="en-GB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striplines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 suitable for Diamond well-advanced</a:t>
            </a:r>
          </a:p>
          <a:p>
            <a:pPr marL="800100" lvl="1" indent="-34290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Will install in BTS first, then storage ring</a:t>
            </a:r>
          </a:p>
          <a:p>
            <a:pPr marL="800100" lvl="1" indent="-34290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Allows many aspects to be tested (calibration, reliability, pulse stability, impedance/heating effects, …)</a:t>
            </a:r>
          </a:p>
          <a:p>
            <a:pPr marL="800100" lvl="1" indent="-34290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Lessons-learnt to be fed into Diamond-II injection </a:t>
            </a:r>
            <a:r>
              <a:rPr lang="en-GB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stripline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 design</a:t>
            </a:r>
          </a:p>
          <a:p>
            <a:pPr marL="800100" lvl="1" indent="-34290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00100" lvl="1" indent="-34290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24FE129-0E09-0BF3-95A5-641DEE4489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344" y="3386948"/>
            <a:ext cx="3895328" cy="248868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5C2AF31-C524-9E31-99D6-930AE953364D}"/>
              </a:ext>
            </a:extLst>
          </p:cNvPr>
          <p:cNvSpPr txBox="1"/>
          <p:nvPr/>
        </p:nvSpPr>
        <p:spPr>
          <a:xfrm>
            <a:off x="911424" y="2924944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u="sng" dirty="0"/>
              <a:t>Test pulser at FID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702C072-3205-13E3-62E9-934E260C27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80053" y="3109189"/>
            <a:ext cx="4076700" cy="317182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F019A80-BFFC-1DAD-2FFF-28F92516C00E}"/>
              </a:ext>
            </a:extLst>
          </p:cNvPr>
          <p:cNvSpPr txBox="1"/>
          <p:nvPr/>
        </p:nvSpPr>
        <p:spPr>
          <a:xfrm>
            <a:off x="47328" y="3574757"/>
            <a:ext cx="1008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At pulser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C60A0F9-4D37-86DD-D6ED-D612ADF90FE4}"/>
              </a:ext>
            </a:extLst>
          </p:cNvPr>
          <p:cNvSpPr txBox="1"/>
          <p:nvPr/>
        </p:nvSpPr>
        <p:spPr>
          <a:xfrm>
            <a:off x="1096050" y="4457827"/>
            <a:ext cx="1364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End of 12 m cable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DDAADF77-97ED-0728-2A31-CB13CE88A376}"/>
              </a:ext>
            </a:extLst>
          </p:cNvPr>
          <p:cNvCxnSpPr>
            <a:cxnSpLocks/>
          </p:cNvCxnSpPr>
          <p:nvPr/>
        </p:nvCxnSpPr>
        <p:spPr>
          <a:xfrm>
            <a:off x="695400" y="3835254"/>
            <a:ext cx="288032" cy="62669"/>
          </a:xfrm>
          <a:prstGeom prst="straightConnector1">
            <a:avLst/>
          </a:prstGeom>
          <a:ln w="190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B352DA52-82E5-FA71-13F9-A9BF70DC8252}"/>
              </a:ext>
            </a:extLst>
          </p:cNvPr>
          <p:cNvCxnSpPr>
            <a:cxnSpLocks/>
          </p:cNvCxnSpPr>
          <p:nvPr/>
        </p:nvCxnSpPr>
        <p:spPr>
          <a:xfrm flipH="1" flipV="1">
            <a:off x="1060805" y="4037095"/>
            <a:ext cx="277301" cy="447003"/>
          </a:xfrm>
          <a:prstGeom prst="straightConnector1">
            <a:avLst/>
          </a:prstGeom>
          <a:ln w="190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22">
            <a:extLst>
              <a:ext uri="{FF2B5EF4-FFF2-40B4-BE49-F238E27FC236}">
                <a16:creationId xmlns:a16="http://schemas.microsoft.com/office/drawing/2014/main" id="{3CF6B459-24CF-8703-3512-4EE3F3ADD6B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754" t="20684" r="11199" b="16966"/>
          <a:stretch/>
        </p:blipFill>
        <p:spPr>
          <a:xfrm>
            <a:off x="4442472" y="3542127"/>
            <a:ext cx="3538562" cy="1193055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B9E8CA26-247C-6809-47C1-C7B4AFD4598C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305" t="27991" r="2621" b="11402"/>
          <a:stretch/>
        </p:blipFill>
        <p:spPr>
          <a:xfrm>
            <a:off x="4439816" y="4859905"/>
            <a:ext cx="3537943" cy="1002258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3151D8F6-6DB8-05A0-E2F4-F8E2CE33662F}"/>
              </a:ext>
            </a:extLst>
          </p:cNvPr>
          <p:cNvSpPr txBox="1"/>
          <p:nvPr/>
        </p:nvSpPr>
        <p:spPr>
          <a:xfrm>
            <a:off x="4737578" y="2924944"/>
            <a:ext cx="29424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u="sng" dirty="0"/>
              <a:t>Prototype </a:t>
            </a:r>
            <a:r>
              <a:rPr lang="en-GB" u="sng" dirty="0" err="1"/>
              <a:t>stripline</a:t>
            </a:r>
            <a:r>
              <a:rPr lang="en-GB" u="sng" dirty="0"/>
              <a:t> assembly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1E0FC45-93F5-1591-7084-B3E64F067965}"/>
              </a:ext>
            </a:extLst>
          </p:cNvPr>
          <p:cNvSpPr txBox="1"/>
          <p:nvPr/>
        </p:nvSpPr>
        <p:spPr>
          <a:xfrm>
            <a:off x="8380262" y="2924944"/>
            <a:ext cx="35723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u="sng" dirty="0"/>
              <a:t>Diamond-II </a:t>
            </a:r>
            <a:r>
              <a:rPr lang="en-GB" u="sng" dirty="0" err="1"/>
              <a:t>stripline</a:t>
            </a:r>
            <a:r>
              <a:rPr lang="en-GB" u="sng" dirty="0"/>
              <a:t> field simulation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1ACA200-5BA9-9906-EB92-94058719060C}"/>
              </a:ext>
            </a:extLst>
          </p:cNvPr>
          <p:cNvSpPr txBox="1"/>
          <p:nvPr/>
        </p:nvSpPr>
        <p:spPr>
          <a:xfrm>
            <a:off x="6565321" y="4325769"/>
            <a:ext cx="1364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err="1"/>
              <a:t>Striplines</a:t>
            </a:r>
            <a:endParaRPr lang="en-GB" dirty="0"/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F209895B-84FD-37EF-4402-28C6AD7EE7CB}"/>
              </a:ext>
            </a:extLst>
          </p:cNvPr>
          <p:cNvCxnSpPr>
            <a:cxnSpLocks/>
          </p:cNvCxnSpPr>
          <p:nvPr/>
        </p:nvCxnSpPr>
        <p:spPr>
          <a:xfrm flipH="1" flipV="1">
            <a:off x="6672064" y="4141602"/>
            <a:ext cx="166160" cy="22350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2893104B-43AE-E919-57AC-F08C41709ADA}"/>
              </a:ext>
            </a:extLst>
          </p:cNvPr>
          <p:cNvSpPr txBox="1"/>
          <p:nvPr/>
        </p:nvSpPr>
        <p:spPr>
          <a:xfrm>
            <a:off x="4298871" y="3501483"/>
            <a:ext cx="1364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pump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248BA7C-B05D-DC8D-83B0-4D0651215F54}"/>
              </a:ext>
            </a:extLst>
          </p:cNvPr>
          <p:cNvSpPr txBox="1"/>
          <p:nvPr/>
        </p:nvSpPr>
        <p:spPr>
          <a:xfrm>
            <a:off x="5390440" y="5435406"/>
            <a:ext cx="1364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absorber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33F546D-F20D-8D64-F27F-6D30226BE926}"/>
              </a:ext>
            </a:extLst>
          </p:cNvPr>
          <p:cNvSpPr txBox="1"/>
          <p:nvPr/>
        </p:nvSpPr>
        <p:spPr>
          <a:xfrm>
            <a:off x="6672064" y="5531499"/>
            <a:ext cx="1364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ID taper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334C1BF4-7C2B-E616-7DA1-170FD1530750}"/>
              </a:ext>
            </a:extLst>
          </p:cNvPr>
          <p:cNvCxnSpPr>
            <a:cxnSpLocks/>
          </p:cNvCxnSpPr>
          <p:nvPr/>
        </p:nvCxnSpPr>
        <p:spPr>
          <a:xfrm flipV="1">
            <a:off x="6023992" y="5310683"/>
            <a:ext cx="72008" cy="20654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8A1BD0A7-0304-FEC1-146F-C8142038EBF2}"/>
              </a:ext>
            </a:extLst>
          </p:cNvPr>
          <p:cNvCxnSpPr>
            <a:cxnSpLocks/>
          </p:cNvCxnSpPr>
          <p:nvPr/>
        </p:nvCxnSpPr>
        <p:spPr>
          <a:xfrm flipV="1">
            <a:off x="7388696" y="5324950"/>
            <a:ext cx="147464" cy="29512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FF41950D-2255-0302-C092-DECACC3ECC96}"/>
              </a:ext>
            </a:extLst>
          </p:cNvPr>
          <p:cNvCxnSpPr>
            <a:cxnSpLocks/>
          </p:cNvCxnSpPr>
          <p:nvPr/>
        </p:nvCxnSpPr>
        <p:spPr>
          <a:xfrm>
            <a:off x="5040809" y="3820780"/>
            <a:ext cx="168588" cy="13253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A13E127D-0D75-7EDE-E93A-BE9A90528957}"/>
              </a:ext>
            </a:extLst>
          </p:cNvPr>
          <p:cNvSpPr txBox="1"/>
          <p:nvPr/>
        </p:nvSpPr>
        <p:spPr>
          <a:xfrm>
            <a:off x="10575293" y="6008764"/>
            <a:ext cx="1500501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i="1" dirty="0">
                <a:solidFill>
                  <a:schemeClr val="bg1">
                    <a:lumMod val="50000"/>
                  </a:schemeClr>
                </a:solidFill>
              </a:rPr>
              <a:t>A. Morgan, DLS</a:t>
            </a:r>
          </a:p>
        </p:txBody>
      </p:sp>
      <p:sp>
        <p:nvSpPr>
          <p:cNvPr id="2" name="Subtitle 2">
            <a:extLst>
              <a:ext uri="{FF2B5EF4-FFF2-40B4-BE49-F238E27FC236}">
                <a16:creationId xmlns:a16="http://schemas.microsoft.com/office/drawing/2014/main" id="{4052BE0F-9DF1-2CA6-3960-38E521A6C863}"/>
              </a:ext>
            </a:extLst>
          </p:cNvPr>
          <p:cNvSpPr txBox="1">
            <a:spLocks/>
          </p:cNvSpPr>
          <p:nvPr/>
        </p:nvSpPr>
        <p:spPr>
          <a:xfrm>
            <a:off x="4288024" y="6484439"/>
            <a:ext cx="3615952" cy="28384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Ian Martin, Light Sources, </a:t>
            </a: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JAI AB, 27/03/2023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57184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F68B324-BC16-40CA-A99B-5303814DE2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Diamond-II: Ongoing Accelerator Physics Studies</a:t>
            </a:r>
          </a:p>
        </p:txBody>
      </p:sp>
      <p:sp>
        <p:nvSpPr>
          <p:cNvPr id="10" name="Slide Number Placeholder 6">
            <a:extLst>
              <a:ext uri="{FF2B5EF4-FFF2-40B4-BE49-F238E27FC236}">
                <a16:creationId xmlns:a16="http://schemas.microsoft.com/office/drawing/2014/main" id="{240C1CBA-08B6-417A-A497-2BA03C90A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56640" y="6503032"/>
            <a:ext cx="432048" cy="382352"/>
          </a:xfrm>
        </p:spPr>
        <p:txBody>
          <a:bodyPr/>
          <a:lstStyle/>
          <a:p>
            <a:fld id="{58EEFB2D-35A7-4BFF-A166-F5B8E811460E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8064E5C-6ACA-4A67-AF03-3279B53EA911}"/>
              </a:ext>
            </a:extLst>
          </p:cNvPr>
          <p:cNvSpPr txBox="1"/>
          <p:nvPr/>
        </p:nvSpPr>
        <p:spPr>
          <a:xfrm>
            <a:off x="4370533" y="817896"/>
            <a:ext cx="31912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u="sng" dirty="0"/>
              <a:t>Collimation studies using BDSIM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6385B07-8972-4134-B8C8-74AEAFD170D7}"/>
              </a:ext>
            </a:extLst>
          </p:cNvPr>
          <p:cNvSpPr txBox="1"/>
          <p:nvPr/>
        </p:nvSpPr>
        <p:spPr>
          <a:xfrm>
            <a:off x="2423592" y="6077884"/>
            <a:ext cx="1500501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i="1" dirty="0">
                <a:solidFill>
                  <a:schemeClr val="bg1">
                    <a:lumMod val="50000"/>
                  </a:schemeClr>
                </a:solidFill>
              </a:rPr>
              <a:t>H. Ghasem, DLS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AC78C50-6838-45ED-A093-5A802E0D28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6" y="6316541"/>
            <a:ext cx="1738923" cy="49683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09BC630-DFF8-509E-6E2D-480A2CD14A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10711" y="3582565"/>
            <a:ext cx="4857305" cy="162190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DDF8DA1-E138-C251-D7DC-D69E00C84D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00355" y="1309873"/>
            <a:ext cx="3608033" cy="196538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" name="Picture 10" descr="Chart&#10;&#10;Description automatically generated">
            <a:extLst>
              <a:ext uri="{FF2B5EF4-FFF2-40B4-BE49-F238E27FC236}">
                <a16:creationId xmlns:a16="http://schemas.microsoft.com/office/drawing/2014/main" id="{619BB77A-4683-FEFB-DABC-478C55507C5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9336" y="924692"/>
            <a:ext cx="3360000" cy="2520000"/>
          </a:xfrm>
          <a:prstGeom prst="rect">
            <a:avLst/>
          </a:prstGeom>
        </p:spPr>
      </p:pic>
      <p:pic>
        <p:nvPicPr>
          <p:cNvPr id="12" name="Picture 11" descr="Chart, line chart&#10;&#10;Description automatically generated">
            <a:extLst>
              <a:ext uri="{FF2B5EF4-FFF2-40B4-BE49-F238E27FC236}">
                <a16:creationId xmlns:a16="http://schemas.microsoft.com/office/drawing/2014/main" id="{D2AB7D33-4513-343B-5D9A-5D296F72F84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9336" y="3501288"/>
            <a:ext cx="3360000" cy="25200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A0D8FB6B-16C8-0224-8456-2CE49562638D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44882" t="2797" b="48209"/>
          <a:stretch/>
        </p:blipFill>
        <p:spPr>
          <a:xfrm>
            <a:off x="8699585" y="3944468"/>
            <a:ext cx="3360000" cy="2520001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65B4D148-52EB-542E-3CC3-8D0E3FAF932A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3266" t="57059" r="67256"/>
          <a:stretch/>
        </p:blipFill>
        <p:spPr>
          <a:xfrm>
            <a:off x="8699585" y="1639235"/>
            <a:ext cx="3088568" cy="2372273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557D8B39-2E04-3570-C7B9-5B6FC8C39B4E}"/>
              </a:ext>
            </a:extLst>
          </p:cNvPr>
          <p:cNvSpPr txBox="1"/>
          <p:nvPr/>
        </p:nvSpPr>
        <p:spPr>
          <a:xfrm>
            <a:off x="8699585" y="641105"/>
            <a:ext cx="33730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Saturation in booster combined-function magnets leads to change in optics with beam energy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A9D0916-00A0-7A02-13DD-2C15A6122667}"/>
              </a:ext>
            </a:extLst>
          </p:cNvPr>
          <p:cNvSpPr txBox="1"/>
          <p:nvPr/>
        </p:nvSpPr>
        <p:spPr>
          <a:xfrm>
            <a:off x="288110" y="569542"/>
            <a:ext cx="31912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u="sng" dirty="0"/>
              <a:t>‘High-beta’ optics studies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3288593-FF2A-3195-5BF2-22863F74BB93}"/>
              </a:ext>
            </a:extLst>
          </p:cNvPr>
          <p:cNvSpPr txBox="1"/>
          <p:nvPr/>
        </p:nvSpPr>
        <p:spPr>
          <a:xfrm>
            <a:off x="3287688" y="4083160"/>
            <a:ext cx="29364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Stored beam hitting collimator blade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8B2A23CF-FBED-49B9-90D0-B229564C5F68}"/>
              </a:ext>
            </a:extLst>
          </p:cNvPr>
          <p:cNvCxnSpPr>
            <a:cxnSpLocks/>
          </p:cNvCxnSpPr>
          <p:nvPr/>
        </p:nvCxnSpPr>
        <p:spPr>
          <a:xfrm flipV="1">
            <a:off x="5735960" y="4077072"/>
            <a:ext cx="382250" cy="14399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B39FB559-28D1-FFD6-E26E-9560D8744CF1}"/>
              </a:ext>
            </a:extLst>
          </p:cNvPr>
          <p:cNvSpPr txBox="1"/>
          <p:nvPr/>
        </p:nvSpPr>
        <p:spPr>
          <a:xfrm>
            <a:off x="3924093" y="5230086"/>
            <a:ext cx="48573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dirty="0"/>
              <a:t>Studies of beam loss on collimators: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GB" dirty="0"/>
              <a:t>Is there risk of damage to collimators?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GB" dirty="0"/>
              <a:t>Will the PM dipoles de-magnetise over time?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GB" dirty="0"/>
              <a:t>Does the EM shower reach the ID section?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38ABD1D9-7F98-2923-0D05-0775776CFE81}"/>
              </a:ext>
            </a:extLst>
          </p:cNvPr>
          <p:cNvSpPr txBox="1">
            <a:spLocks/>
          </p:cNvSpPr>
          <p:nvPr/>
        </p:nvSpPr>
        <p:spPr>
          <a:xfrm>
            <a:off x="4288024" y="6484439"/>
            <a:ext cx="3615952" cy="28384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Ian Martin, Light Sources, </a:t>
            </a: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JAI AB, 27/03/2023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89407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F68B324-BC16-40CA-A99B-5303814DE2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Diamond-II: Ongoing Accelerator Physics Studies</a:t>
            </a:r>
          </a:p>
        </p:txBody>
      </p:sp>
      <p:sp>
        <p:nvSpPr>
          <p:cNvPr id="10" name="Slide Number Placeholder 6">
            <a:extLst>
              <a:ext uri="{FF2B5EF4-FFF2-40B4-BE49-F238E27FC236}">
                <a16:creationId xmlns:a16="http://schemas.microsoft.com/office/drawing/2014/main" id="{240C1CBA-08B6-417A-A497-2BA03C90A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56640" y="6503032"/>
            <a:ext cx="432048" cy="382352"/>
          </a:xfrm>
        </p:spPr>
        <p:txBody>
          <a:bodyPr/>
          <a:lstStyle/>
          <a:p>
            <a:fld id="{58EEFB2D-35A7-4BFF-A166-F5B8E811460E}" type="slidenum">
              <a:rPr lang="en-GB" smtClean="0"/>
              <a:pPr/>
              <a:t>9</a:t>
            </a:fld>
            <a:endParaRPr lang="en-GB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AC78C50-6838-45ED-A093-5A802E0D28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6" y="6316541"/>
            <a:ext cx="1738923" cy="49683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D9B913D-13EA-DE26-0AE0-0C41D632EE6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966" r="2557" b="-1217"/>
          <a:stretch/>
        </p:blipFill>
        <p:spPr>
          <a:xfrm>
            <a:off x="239350" y="992232"/>
            <a:ext cx="5640625" cy="34853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5E4B8BC-F567-DD9D-E6E6-D68D51C55C8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1384" r="26059"/>
          <a:stretch/>
        </p:blipFill>
        <p:spPr>
          <a:xfrm>
            <a:off x="3050553" y="1372383"/>
            <a:ext cx="2528881" cy="20574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EF52AF5-EA4C-4F7B-0562-E52FE7AC919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333" r="76186"/>
          <a:stretch/>
        </p:blipFill>
        <p:spPr>
          <a:xfrm>
            <a:off x="250368" y="1371600"/>
            <a:ext cx="2520280" cy="20574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1852721-3848-484C-3FD2-6A03A7D1934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52566"/>
          <a:stretch/>
        </p:blipFill>
        <p:spPr>
          <a:xfrm>
            <a:off x="239350" y="3746275"/>
            <a:ext cx="4095750" cy="2620479"/>
          </a:xfrm>
          <a:prstGeom prst="rect">
            <a:avLst/>
          </a:prstGeom>
        </p:spPr>
      </p:pic>
      <p:pic>
        <p:nvPicPr>
          <p:cNvPr id="9" name="Picture 8" descr="Chart&#10;&#10;Description automatically generated">
            <a:extLst>
              <a:ext uri="{FF2B5EF4-FFF2-40B4-BE49-F238E27FC236}">
                <a16:creationId xmlns:a16="http://schemas.microsoft.com/office/drawing/2014/main" id="{7DEE2E48-DE2D-1A26-0218-EDF6A2C092F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40016" y="1148092"/>
            <a:ext cx="2655996" cy="2436769"/>
          </a:xfrm>
          <a:prstGeom prst="rect">
            <a:avLst/>
          </a:prstGeom>
        </p:spPr>
      </p:pic>
      <p:pic>
        <p:nvPicPr>
          <p:cNvPr id="11" name="Picture 10" descr="Chart, scatter chart&#10;&#10;Description automatically generated">
            <a:extLst>
              <a:ext uri="{FF2B5EF4-FFF2-40B4-BE49-F238E27FC236}">
                <a16:creationId xmlns:a16="http://schemas.microsoft.com/office/drawing/2014/main" id="{81DDE465-DE11-2178-BC01-A29906EEA49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197900" y="1148091"/>
            <a:ext cx="2721764" cy="2436769"/>
          </a:xfrm>
          <a:prstGeom prst="rect">
            <a:avLst/>
          </a:prstGeom>
        </p:spPr>
      </p:pic>
      <p:pic>
        <p:nvPicPr>
          <p:cNvPr id="13" name="Picture 12" descr="Chart&#10;&#10;Description automatically generated">
            <a:extLst>
              <a:ext uri="{FF2B5EF4-FFF2-40B4-BE49-F238E27FC236}">
                <a16:creationId xmlns:a16="http://schemas.microsoft.com/office/drawing/2014/main" id="{A0936174-B2A4-C3A4-0A20-B8A0BB6FE9D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44072" y="4028720"/>
            <a:ext cx="2528881" cy="2376241"/>
          </a:xfrm>
          <a:prstGeom prst="rect">
            <a:avLst/>
          </a:prstGeom>
        </p:spPr>
      </p:pic>
      <p:pic>
        <p:nvPicPr>
          <p:cNvPr id="14" name="Picture 13" descr="Chart, line chart&#10;&#10;Description automatically generated">
            <a:extLst>
              <a:ext uri="{FF2B5EF4-FFF2-40B4-BE49-F238E27FC236}">
                <a16:creationId xmlns:a16="http://schemas.microsoft.com/office/drawing/2014/main" id="{644C3B35-3494-7522-214A-EB9F7E983DE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397658" y="4028721"/>
            <a:ext cx="2654751" cy="2376241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14D1D1CA-B518-BC21-DE05-C604808BE4A2}"/>
              </a:ext>
            </a:extLst>
          </p:cNvPr>
          <p:cNvSpPr txBox="1"/>
          <p:nvPr/>
        </p:nvSpPr>
        <p:spPr>
          <a:xfrm>
            <a:off x="1018436" y="2157257"/>
            <a:ext cx="12687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Drop in field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B0B9C2F-43FD-CFAE-1865-B706E96E46B8}"/>
              </a:ext>
            </a:extLst>
          </p:cNvPr>
          <p:cNvSpPr txBox="1"/>
          <p:nvPr/>
        </p:nvSpPr>
        <p:spPr>
          <a:xfrm>
            <a:off x="4557129" y="3484494"/>
            <a:ext cx="15388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Additional  multipole field components in gaps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E664A8B-F500-0C6B-EE51-E557641E8DB8}"/>
              </a:ext>
            </a:extLst>
          </p:cNvPr>
          <p:cNvSpPr/>
          <p:nvPr/>
        </p:nvSpPr>
        <p:spPr>
          <a:xfrm>
            <a:off x="2063552" y="947410"/>
            <a:ext cx="504056" cy="39335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A63F435-A54B-7E5A-C7E3-51353AD608C2}"/>
              </a:ext>
            </a:extLst>
          </p:cNvPr>
          <p:cNvSpPr txBox="1"/>
          <p:nvPr/>
        </p:nvSpPr>
        <p:spPr>
          <a:xfrm>
            <a:off x="911424" y="490734"/>
            <a:ext cx="41348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u="sng" dirty="0"/>
              <a:t>Magnet cross-talk studies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B0E19FC-8EA0-C6BC-1C24-9EA279482FFD}"/>
              </a:ext>
            </a:extLst>
          </p:cNvPr>
          <p:cNvSpPr txBox="1"/>
          <p:nvPr/>
        </p:nvSpPr>
        <p:spPr>
          <a:xfrm>
            <a:off x="467413" y="3490679"/>
            <a:ext cx="41348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u="sng" dirty="0"/>
              <a:t>Electron beam vibration studies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DCA3FA8-82F4-77BE-2211-5F1CF0976FAD}"/>
              </a:ext>
            </a:extLst>
          </p:cNvPr>
          <p:cNvSpPr txBox="1"/>
          <p:nvPr/>
        </p:nvSpPr>
        <p:spPr>
          <a:xfrm>
            <a:off x="2063552" y="5157202"/>
            <a:ext cx="16408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Benchmarking in Diamond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B74AE23-98A6-2825-BB06-371B384E24B5}"/>
              </a:ext>
            </a:extLst>
          </p:cNvPr>
          <p:cNvSpPr txBox="1"/>
          <p:nvPr/>
        </p:nvSpPr>
        <p:spPr>
          <a:xfrm>
            <a:off x="7188224" y="3722402"/>
            <a:ext cx="44188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u="sng" dirty="0"/>
              <a:t>Ion-effects / vacuum conditioning schedule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51DAB9D-5E5D-743D-9666-D35242BC3F54}"/>
              </a:ext>
            </a:extLst>
          </p:cNvPr>
          <p:cNvSpPr txBox="1"/>
          <p:nvPr/>
        </p:nvSpPr>
        <p:spPr>
          <a:xfrm>
            <a:off x="6460421" y="605861"/>
            <a:ext cx="53242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u="sng" dirty="0"/>
              <a:t>Beam transients due to passive SC harmonic RF cavity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7A4FD31-48F1-08C8-45B3-F374ACC12036}"/>
              </a:ext>
            </a:extLst>
          </p:cNvPr>
          <p:cNvSpPr txBox="1"/>
          <p:nvPr/>
        </p:nvSpPr>
        <p:spPr>
          <a:xfrm>
            <a:off x="6337981" y="994202"/>
            <a:ext cx="24983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Without guard bunches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1D895C4-0B80-CF5E-43F6-950F397513DD}"/>
              </a:ext>
            </a:extLst>
          </p:cNvPr>
          <p:cNvSpPr txBox="1"/>
          <p:nvPr/>
        </p:nvSpPr>
        <p:spPr>
          <a:xfrm>
            <a:off x="9704528" y="980728"/>
            <a:ext cx="18798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With guard bunches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C305D063-32C8-2421-5030-889F52CAEF04}"/>
              </a:ext>
            </a:extLst>
          </p:cNvPr>
          <p:cNvCxnSpPr>
            <a:cxnSpLocks/>
          </p:cNvCxnSpPr>
          <p:nvPr/>
        </p:nvCxnSpPr>
        <p:spPr>
          <a:xfrm flipH="1">
            <a:off x="1188137" y="2646075"/>
            <a:ext cx="227343" cy="330884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458F12FF-853C-6993-95E5-8732906E29F9}"/>
              </a:ext>
            </a:extLst>
          </p:cNvPr>
          <p:cNvCxnSpPr>
            <a:cxnSpLocks/>
          </p:cNvCxnSpPr>
          <p:nvPr/>
        </p:nvCxnSpPr>
        <p:spPr>
          <a:xfrm flipH="1" flipV="1">
            <a:off x="4044851" y="2366475"/>
            <a:ext cx="682997" cy="1218385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>
            <a:extLst>
              <a:ext uri="{FF2B5EF4-FFF2-40B4-BE49-F238E27FC236}">
                <a16:creationId xmlns:a16="http://schemas.microsoft.com/office/drawing/2014/main" id="{D45D4E32-3421-EBD2-F099-0A456FE6189A}"/>
              </a:ext>
            </a:extLst>
          </p:cNvPr>
          <p:cNvSpPr txBox="1"/>
          <p:nvPr/>
        </p:nvSpPr>
        <p:spPr>
          <a:xfrm>
            <a:off x="10986455" y="6257181"/>
            <a:ext cx="1174171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i="1" dirty="0">
                <a:solidFill>
                  <a:schemeClr val="bg1">
                    <a:lumMod val="50000"/>
                  </a:schemeClr>
                </a:solidFill>
              </a:rPr>
              <a:t>S. Wang, DLS</a:t>
            </a:r>
          </a:p>
        </p:txBody>
      </p:sp>
      <p:sp>
        <p:nvSpPr>
          <p:cNvPr id="2" name="Subtitle 2">
            <a:extLst>
              <a:ext uri="{FF2B5EF4-FFF2-40B4-BE49-F238E27FC236}">
                <a16:creationId xmlns:a16="http://schemas.microsoft.com/office/drawing/2014/main" id="{628A96F6-8171-0CC7-916A-780446B1D0E5}"/>
              </a:ext>
            </a:extLst>
          </p:cNvPr>
          <p:cNvSpPr txBox="1">
            <a:spLocks/>
          </p:cNvSpPr>
          <p:nvPr/>
        </p:nvSpPr>
        <p:spPr>
          <a:xfrm>
            <a:off x="4288024" y="6484439"/>
            <a:ext cx="3615952" cy="28384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Ian Martin, Light Sources, </a:t>
            </a: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JAI AB, 27/03/2023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4617655"/>
      </p:ext>
    </p:extLst>
  </p:cSld>
  <p:clrMapOvr>
    <a:masterClrMapping/>
  </p:clrMapOvr>
</p:sld>
</file>

<file path=ppt/theme/theme1.xml><?xml version="1.0" encoding="utf-8"?>
<a:theme xmlns:a="http://schemas.openxmlformats.org/drawingml/2006/main" name="DDBA_slides_template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FEB5EF72708F146B92D14D39AE66C8B" ma:contentTypeVersion="13" ma:contentTypeDescription="Create a new document." ma:contentTypeScope="" ma:versionID="9f911de80c75b89364532dc6e3c4fa5c">
  <xsd:schema xmlns:xsd="http://www.w3.org/2001/XMLSchema" xmlns:xs="http://www.w3.org/2001/XMLSchema" xmlns:p="http://schemas.microsoft.com/office/2006/metadata/properties" xmlns:ns3="b6dd6437-eec4-4072-b613-e605fa1dca79" xmlns:ns4="2d7d9568-760a-49a8-9c8d-ea909a5172d6" targetNamespace="http://schemas.microsoft.com/office/2006/metadata/properties" ma:root="true" ma:fieldsID="ea960822a35b0a0c82c616a588ae3d56" ns3:_="" ns4:_="">
    <xsd:import namespace="b6dd6437-eec4-4072-b613-e605fa1dca79"/>
    <xsd:import namespace="2d7d9568-760a-49a8-9c8d-ea909a5172d6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6dd6437-eec4-4072-b613-e605fa1dca7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d7d9568-760a-49a8-9c8d-ea909a5172d6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8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F1FB75E-A57B-46FD-B988-BA04C17A8F9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88B7EA0-E00B-4489-A589-739FC70224C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6dd6437-eec4-4072-b613-e605fa1dca79"/>
    <ds:schemaRef ds:uri="2d7d9568-760a-49a8-9c8d-ea909a5172d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8B004A7-08CA-494B-AEC3-7C76A3CACFD3}">
  <ds:schemaRefs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purl.org/dc/terms/"/>
    <ds:schemaRef ds:uri="b6dd6437-eec4-4072-b613-e605fa1dca79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2d7d9568-760a-49a8-9c8d-ea909a5172d6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7450</TotalTime>
  <Words>2009</Words>
  <Application>Microsoft Office PowerPoint</Application>
  <PresentationFormat>Widescreen</PresentationFormat>
  <Paragraphs>268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Times</vt:lpstr>
      <vt:lpstr>Wingdings</vt:lpstr>
      <vt:lpstr>DDBA_slides_template3</vt:lpstr>
      <vt:lpstr>Light Sources Update  I. Martin</vt:lpstr>
      <vt:lpstr>Talk Outline</vt:lpstr>
      <vt:lpstr>Reminder: Diamond-II Design Goals</vt:lpstr>
      <vt:lpstr>Diamond-II: Project Approval and Funding Status</vt:lpstr>
      <vt:lpstr>Diamond-II: Injector </vt:lpstr>
      <vt:lpstr>Diamond-II: Prototyping</vt:lpstr>
      <vt:lpstr>Diamond-II: Prototyping</vt:lpstr>
      <vt:lpstr>Diamond-II: Ongoing Accelerator Physics Studies</vt:lpstr>
      <vt:lpstr>Diamond-II: Ongoing Accelerator Physics Studies</vt:lpstr>
      <vt:lpstr>Diamond-II: Timeline</vt:lpstr>
      <vt:lpstr>PhD Student: Alec Clapp (started 2021)</vt:lpstr>
      <vt:lpstr>D.Phil. Student: Juan Martinez Wilkes (Started 2021)</vt:lpstr>
      <vt:lpstr>D.Phil. Student: Juan Martinez Wilkes (Started 2021)</vt:lpstr>
      <vt:lpstr>Oxford / DLS PDRA: Riyasat Husain</vt:lpstr>
      <vt:lpstr>New Studentship: Shaun Preston (starts Sept. 2023)</vt:lpstr>
      <vt:lpstr>New Studentship: Corey Lehmann (starts Sept. 2023)</vt:lpstr>
      <vt:lpstr>Conclusions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Light Sources</dc:title>
  <dc:creator>Bobb, Lorraine (DLSLtd,RAL,TEC)</dc:creator>
  <cp:lastModifiedBy>Martin, Ian (DLSLtd,RAL,TEC)</cp:lastModifiedBy>
  <cp:revision>5</cp:revision>
  <dcterms:created xsi:type="dcterms:W3CDTF">2021-02-18T15:13:01Z</dcterms:created>
  <dcterms:modified xsi:type="dcterms:W3CDTF">2023-03-23T13:11:46Z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0x0101003FEB5EF72708F146B92D14D39AE66C8B</vt:lpwstr>
  </property>
</Properties>
</file>