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mov" ContentType="video/quicktime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4"/>
    <p:sldMasterId id="2147483650" r:id="rId5"/>
  </p:sldMasterIdLst>
  <p:notesMasterIdLst>
    <p:notesMasterId r:id="rId30"/>
  </p:notesMasterIdLst>
  <p:handoutMasterIdLst>
    <p:handoutMasterId r:id="rId31"/>
  </p:handoutMasterIdLst>
  <p:sldIdLst>
    <p:sldId id="256" r:id="rId6"/>
    <p:sldId id="262" r:id="rId7"/>
    <p:sldId id="264" r:id="rId8"/>
    <p:sldId id="291" r:id="rId9"/>
    <p:sldId id="271" r:id="rId10"/>
    <p:sldId id="279" r:id="rId11"/>
    <p:sldId id="267" r:id="rId12"/>
    <p:sldId id="266" r:id="rId13"/>
    <p:sldId id="280" r:id="rId14"/>
    <p:sldId id="281" r:id="rId15"/>
    <p:sldId id="268" r:id="rId16"/>
    <p:sldId id="282" r:id="rId17"/>
    <p:sldId id="284" r:id="rId18"/>
    <p:sldId id="269" r:id="rId19"/>
    <p:sldId id="270" r:id="rId20"/>
    <p:sldId id="290" r:id="rId21"/>
    <p:sldId id="272" r:id="rId22"/>
    <p:sldId id="274" r:id="rId23"/>
    <p:sldId id="288" r:id="rId24"/>
    <p:sldId id="277" r:id="rId25"/>
    <p:sldId id="285" r:id="rId26"/>
    <p:sldId id="286" r:id="rId27"/>
    <p:sldId id="287" r:id="rId28"/>
    <p:sldId id="275" r:id="rId29"/>
  </p:sldIdLst>
  <p:sldSz cx="12192000" cy="6858000"/>
  <p:notesSz cx="6858000" cy="9144000"/>
  <p:embeddedFontLst>
    <p:embeddedFont>
      <p:font typeface="Roboto" panose="02000000000000000000" pitchFamily="2" charset="0"/>
      <p:regular r:id="rId32"/>
      <p:bold r:id="rId33"/>
      <p:italic r:id="rId34"/>
      <p:boldItalic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Verdana" panose="020B0604030504040204" pitchFamily="34" charset="0"/>
      <p:regular r:id="rId40"/>
      <p:bold r:id="rId41"/>
      <p:italic r:id="rId42"/>
      <p:boldItalic r:id="rId43"/>
    </p:embeddedFont>
    <p:embeddedFont>
      <p:font typeface="Cambria Math" panose="02040503050406030204" pitchFamily="18" charset="0"/>
      <p:regular r:id="rId44"/>
    </p:embeddedFont>
    <p:embeddedFont>
      <p:font typeface="Cambria" panose="02040503050406030204" pitchFamily="18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88"/>
    <a:srgbClr val="FF9D1B"/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4DBBB6-8BEA-504A-AEB4-CED1B033BC7E}" v="36" dt="2023-03-22T15:44:28.8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7" autoAdjust="0"/>
    <p:restoredTop sz="97904"/>
  </p:normalViewPr>
  <p:slideViewPr>
    <p:cSldViewPr snapToGrid="0">
      <p:cViewPr varScale="1">
        <p:scale>
          <a:sx n="110" d="100"/>
          <a:sy n="110" d="100"/>
        </p:scale>
        <p:origin x="71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font" Target="fonts/font16.fntdata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font" Target="fonts/font10.fntdata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3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5.fntdata"/><Relationship Id="rId49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4" Type="http://schemas.openxmlformats.org/officeDocument/2006/relationships/font" Target="fonts/font13.fntdata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font" Target="fonts/font17.fntdata"/><Relationship Id="rId8" Type="http://schemas.openxmlformats.org/officeDocument/2006/relationships/slide" Target="slides/slide3.xml"/><Relationship Id="rId5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son, Rob (STFC,RAL,ISIS)" userId="9a0e7512-9499-4d73-82f1-b81d2d3233dc" providerId="ADAL" clId="{244DBBB6-8BEA-504A-AEB4-CED1B033BC7E}"/>
    <pc:docChg chg="undo custSel addSld delSld modSld modMainMaster">
      <pc:chgData name="Williamson, Rob (STFC,RAL,ISIS)" userId="9a0e7512-9499-4d73-82f1-b81d2d3233dc" providerId="ADAL" clId="{244DBBB6-8BEA-504A-AEB4-CED1B033BC7E}" dt="2023-03-22T15:47:50.067" v="603" actId="1035"/>
      <pc:docMkLst>
        <pc:docMk/>
      </pc:docMkLst>
      <pc:sldChg chg="addSp delSp modSp mod">
        <pc:chgData name="Williamson, Rob (STFC,RAL,ISIS)" userId="9a0e7512-9499-4d73-82f1-b81d2d3233dc" providerId="ADAL" clId="{244DBBB6-8BEA-504A-AEB4-CED1B033BC7E}" dt="2023-03-22T15:31:30.148" v="483" actId="1035"/>
        <pc:sldMkLst>
          <pc:docMk/>
          <pc:sldMk cId="1229566265" sldId="256"/>
        </pc:sldMkLst>
        <pc:picChg chg="add del mod">
          <ac:chgData name="Williamson, Rob (STFC,RAL,ISIS)" userId="9a0e7512-9499-4d73-82f1-b81d2d3233dc" providerId="ADAL" clId="{244DBBB6-8BEA-504A-AEB4-CED1B033BC7E}" dt="2023-03-22T15:31:03.555" v="473" actId="478"/>
          <ac:picMkLst>
            <pc:docMk/>
            <pc:sldMk cId="1229566265" sldId="256"/>
            <ac:picMk id="6" creationId="{24BBCD48-F5EA-6291-D73E-22DBF7FDC961}"/>
          </ac:picMkLst>
        </pc:picChg>
        <pc:picChg chg="add mod">
          <ac:chgData name="Williamson, Rob (STFC,RAL,ISIS)" userId="9a0e7512-9499-4d73-82f1-b81d2d3233dc" providerId="ADAL" clId="{244DBBB6-8BEA-504A-AEB4-CED1B033BC7E}" dt="2023-03-22T15:31:30.148" v="483" actId="1035"/>
          <ac:picMkLst>
            <pc:docMk/>
            <pc:sldMk cId="1229566265" sldId="256"/>
            <ac:picMk id="7" creationId="{0F1F8FAD-E140-9F92-C39D-0C0D6A58B94D}"/>
          </ac:picMkLst>
        </pc:pic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3566073344" sldId="262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3566073344" sldId="262"/>
            <ac:spMk id="3" creationId="{29BA6B77-F2FC-C03B-952C-B7F476E4E410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3566073344" sldId="262"/>
            <ac:spMk id="6" creationId="{A8FDD248-48ED-CB9D-8E26-A32C5ADBD15C}"/>
          </ac:spMkLst>
        </pc:spChg>
      </pc:sldChg>
      <pc:sldChg chg="delSp modSp del mod delAnim">
        <pc:chgData name="Williamson, Rob (STFC,RAL,ISIS)" userId="9a0e7512-9499-4d73-82f1-b81d2d3233dc" providerId="ADAL" clId="{244DBBB6-8BEA-504A-AEB4-CED1B033BC7E}" dt="2023-03-22T15:33:40.059" v="508" actId="2696"/>
        <pc:sldMkLst>
          <pc:docMk/>
          <pc:sldMk cId="1187316113" sldId="263"/>
        </pc:sldMkLst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10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11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12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14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15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16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17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18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19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20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21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22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23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26.650" v="506" actId="21"/>
          <ac:spMkLst>
            <pc:docMk/>
            <pc:sldMk cId="1187316113" sldId="263"/>
            <ac:spMk id="24" creationId="{00000000-0000-0000-0000-000000000000}"/>
          </ac:spMkLst>
        </pc:spChg>
        <pc:picChg chg="del">
          <ac:chgData name="Williamson, Rob (STFC,RAL,ISIS)" userId="9a0e7512-9499-4d73-82f1-b81d2d3233dc" providerId="ADAL" clId="{244DBBB6-8BEA-504A-AEB4-CED1B033BC7E}" dt="2023-03-22T15:33:26.650" v="506" actId="21"/>
          <ac:picMkLst>
            <pc:docMk/>
            <pc:sldMk cId="1187316113" sldId="263"/>
            <ac:picMk id="5" creationId="{00000000-0000-0000-0000-000000000000}"/>
          </ac:picMkLst>
        </pc:picChg>
        <pc:picChg chg="del">
          <ac:chgData name="Williamson, Rob (STFC,RAL,ISIS)" userId="9a0e7512-9499-4d73-82f1-b81d2d3233dc" providerId="ADAL" clId="{244DBBB6-8BEA-504A-AEB4-CED1B033BC7E}" dt="2023-03-22T15:33:26.650" v="506" actId="21"/>
          <ac:picMkLst>
            <pc:docMk/>
            <pc:sldMk cId="1187316113" sldId="263"/>
            <ac:picMk id="8" creationId="{00000000-0000-0000-0000-000000000000}"/>
          </ac:picMkLst>
        </pc:picChg>
        <pc:picChg chg="del mod">
          <ac:chgData name="Williamson, Rob (STFC,RAL,ISIS)" userId="9a0e7512-9499-4d73-82f1-b81d2d3233dc" providerId="ADAL" clId="{244DBBB6-8BEA-504A-AEB4-CED1B033BC7E}" dt="2023-03-22T15:33:26.650" v="506" actId="21"/>
          <ac:picMkLst>
            <pc:docMk/>
            <pc:sldMk cId="1187316113" sldId="263"/>
            <ac:picMk id="9" creationId="{00000000-0000-0000-0000-000000000000}"/>
          </ac:picMkLst>
        </pc:picChg>
      </pc:sldChg>
      <pc:sldChg chg="addSp delSp modSp mod">
        <pc:chgData name="Williamson, Rob (STFC,RAL,ISIS)" userId="9a0e7512-9499-4d73-82f1-b81d2d3233dc" providerId="ADAL" clId="{244DBBB6-8BEA-504A-AEB4-CED1B033BC7E}" dt="2023-03-22T15:42:41.989" v="521" actId="1076"/>
        <pc:sldMkLst>
          <pc:docMk/>
          <pc:sldMk cId="1471522443" sldId="266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1471522443" sldId="266"/>
            <ac:spMk id="2" creationId="{7C960315-F455-99E4-55C1-FEB3C1DFDE95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1471522443" sldId="266"/>
            <ac:spMk id="4" creationId="{422DD748-8C33-9324-2AB1-5834796B39C8}"/>
          </ac:spMkLst>
        </pc:spChg>
        <pc:picChg chg="mod">
          <ac:chgData name="Williamson, Rob (STFC,RAL,ISIS)" userId="9a0e7512-9499-4d73-82f1-b81d2d3233dc" providerId="ADAL" clId="{244DBBB6-8BEA-504A-AEB4-CED1B033BC7E}" dt="2023-03-22T15:42:41.989" v="521" actId="1076"/>
          <ac:picMkLst>
            <pc:docMk/>
            <pc:sldMk cId="1471522443" sldId="266"/>
            <ac:picMk id="31" creationId="{00000000-0000-0000-0000-000000000000}"/>
          </ac:picMkLst>
        </pc:picChg>
      </pc:sldChg>
      <pc:sldChg chg="addSp delSp modSp mod">
        <pc:chgData name="Williamson, Rob (STFC,RAL,ISIS)" userId="9a0e7512-9499-4d73-82f1-b81d2d3233dc" providerId="ADAL" clId="{244DBBB6-8BEA-504A-AEB4-CED1B033BC7E}" dt="2023-03-22T15:41:51.018" v="520" actId="1076"/>
        <pc:sldMkLst>
          <pc:docMk/>
          <pc:sldMk cId="778711561" sldId="267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778711561" sldId="267"/>
            <ac:spMk id="2" creationId="{9DFF7E79-0430-03FF-F323-84FE0F9EC970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778711561" sldId="267"/>
            <ac:spMk id="3" creationId="{98E319BD-EE99-E9CB-1AE7-DFF224047701}"/>
          </ac:spMkLst>
        </pc:spChg>
        <pc:spChg chg="mod">
          <ac:chgData name="Williamson, Rob (STFC,RAL,ISIS)" userId="9a0e7512-9499-4d73-82f1-b81d2d3233dc" providerId="ADAL" clId="{244DBBB6-8BEA-504A-AEB4-CED1B033BC7E}" dt="2023-03-22T15:41:51.018" v="520" actId="1076"/>
          <ac:spMkLst>
            <pc:docMk/>
            <pc:sldMk cId="778711561" sldId="267"/>
            <ac:spMk id="17" creationId="{00000000-0000-0000-0000-000000000000}"/>
          </ac:spMkLst>
        </pc:spChg>
        <pc:picChg chg="mod">
          <ac:chgData name="Williamson, Rob (STFC,RAL,ISIS)" userId="9a0e7512-9499-4d73-82f1-b81d2d3233dc" providerId="ADAL" clId="{244DBBB6-8BEA-504A-AEB4-CED1B033BC7E}" dt="2023-03-22T15:41:41.836" v="519" actId="14100"/>
          <ac:picMkLst>
            <pc:docMk/>
            <pc:sldMk cId="778711561" sldId="267"/>
            <ac:picMk id="15" creationId="{00000000-0000-0000-0000-000000000000}"/>
          </ac:picMkLst>
        </pc:picChg>
      </pc:sldChg>
      <pc:sldChg chg="addSp delSp modSp mod">
        <pc:chgData name="Williamson, Rob (STFC,RAL,ISIS)" userId="9a0e7512-9499-4d73-82f1-b81d2d3233dc" providerId="ADAL" clId="{244DBBB6-8BEA-504A-AEB4-CED1B033BC7E}" dt="2023-03-22T15:34:38.532" v="515" actId="1036"/>
        <pc:sldMkLst>
          <pc:docMk/>
          <pc:sldMk cId="1149261793" sldId="268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1149261793" sldId="268"/>
            <ac:spMk id="2" creationId="{D6A17B4C-B48C-C22F-72D4-F1118E70B358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1149261793" sldId="268"/>
            <ac:spMk id="3" creationId="{45094E98-D5EC-090D-1120-1A8148F1B380}"/>
          </ac:spMkLst>
        </pc:spChg>
        <pc:spChg chg="mod">
          <ac:chgData name="Williamson, Rob (STFC,RAL,ISIS)" userId="9a0e7512-9499-4d73-82f1-b81d2d3233dc" providerId="ADAL" clId="{244DBBB6-8BEA-504A-AEB4-CED1B033BC7E}" dt="2023-03-22T15:12:28.287" v="42" actId="14100"/>
          <ac:spMkLst>
            <pc:docMk/>
            <pc:sldMk cId="1149261793" sldId="268"/>
            <ac:spMk id="14" creationId="{0DD41C1D-653E-5F4C-AA17-BFBCFF88414F}"/>
          </ac:spMkLst>
        </pc:spChg>
        <pc:picChg chg="mod">
          <ac:chgData name="Williamson, Rob (STFC,RAL,ISIS)" userId="9a0e7512-9499-4d73-82f1-b81d2d3233dc" providerId="ADAL" clId="{244DBBB6-8BEA-504A-AEB4-CED1B033BC7E}" dt="2023-03-22T15:34:38.532" v="515" actId="1036"/>
          <ac:picMkLst>
            <pc:docMk/>
            <pc:sldMk cId="1149261793" sldId="268"/>
            <ac:picMk id="13" creationId="{00000000-0000-0000-0000-000000000000}"/>
          </ac:picMkLst>
        </pc:pic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1489799980" sldId="269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1489799980" sldId="269"/>
            <ac:spMk id="3" creationId="{E3DD02AE-FD54-F739-9B8D-43367B268C09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1489799980" sldId="269"/>
            <ac:spMk id="5" creationId="{844654AD-AFB5-607F-640C-DF54723AE316}"/>
          </ac:spMkLst>
        </pc:spChg>
      </pc:sldChg>
      <pc:sldChg chg="addSp delSp modSp mod">
        <pc:chgData name="Williamson, Rob (STFC,RAL,ISIS)" userId="9a0e7512-9499-4d73-82f1-b81d2d3233dc" providerId="ADAL" clId="{244DBBB6-8BEA-504A-AEB4-CED1B033BC7E}" dt="2023-03-22T15:15:50.730" v="242" actId="1076"/>
        <pc:sldMkLst>
          <pc:docMk/>
          <pc:sldMk cId="2555343782" sldId="270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2555343782" sldId="270"/>
            <ac:spMk id="3" creationId="{46CBA094-09E0-DDDF-4EF6-16B0511DAAFE}"/>
          </ac:spMkLst>
        </pc:spChg>
        <pc:spChg chg="mod">
          <ac:chgData name="Williamson, Rob (STFC,RAL,ISIS)" userId="9a0e7512-9499-4d73-82f1-b81d2d3233dc" providerId="ADAL" clId="{244DBBB6-8BEA-504A-AEB4-CED1B033BC7E}" dt="2023-03-22T15:15:38.271" v="241" actId="14100"/>
          <ac:spMkLst>
            <pc:docMk/>
            <pc:sldMk cId="2555343782" sldId="270"/>
            <ac:spMk id="4" creationId="{00000000-0000-0000-0000-000000000000}"/>
          </ac:spMkLst>
        </pc:spChg>
        <pc:spChg chg="mod">
          <ac:chgData name="Williamson, Rob (STFC,RAL,ISIS)" userId="9a0e7512-9499-4d73-82f1-b81d2d3233dc" providerId="ADAL" clId="{244DBBB6-8BEA-504A-AEB4-CED1B033BC7E}" dt="2023-03-22T15:15:50.730" v="242" actId="1076"/>
          <ac:spMkLst>
            <pc:docMk/>
            <pc:sldMk cId="2555343782" sldId="270"/>
            <ac:spMk id="5" creationId="{00000000-0000-0000-0000-000000000000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2555343782" sldId="270"/>
            <ac:spMk id="6" creationId="{CAB8C094-6238-BDA0-B03D-F847022717B5}"/>
          </ac:spMkLst>
        </pc:sp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4243345056" sldId="271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4243345056" sldId="271"/>
            <ac:spMk id="3" creationId="{00BAB09E-7371-2343-94E7-6F43369513A2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4243345056" sldId="271"/>
            <ac:spMk id="4" creationId="{AEF41A0E-0205-5969-B798-B4C310307974}"/>
          </ac:spMkLst>
        </pc:spChg>
      </pc:sldChg>
      <pc:sldChg chg="addSp delSp modSp mod">
        <pc:chgData name="Williamson, Rob (STFC,RAL,ISIS)" userId="9a0e7512-9499-4d73-82f1-b81d2d3233dc" providerId="ADAL" clId="{244DBBB6-8BEA-504A-AEB4-CED1B033BC7E}" dt="2023-03-22T15:18:58.684" v="470" actId="1076"/>
        <pc:sldMkLst>
          <pc:docMk/>
          <pc:sldMk cId="3230916762" sldId="272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3230916762" sldId="272"/>
            <ac:spMk id="4" creationId="{F5314EB1-7759-24A4-32A6-6F0FFBB10B33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3230916762" sldId="272"/>
            <ac:spMk id="5" creationId="{869763F6-0FD6-680F-19D3-735F32261763}"/>
          </ac:spMkLst>
        </pc:spChg>
        <pc:spChg chg="mod">
          <ac:chgData name="Williamson, Rob (STFC,RAL,ISIS)" userId="9a0e7512-9499-4d73-82f1-b81d2d3233dc" providerId="ADAL" clId="{244DBBB6-8BEA-504A-AEB4-CED1B033BC7E}" dt="2023-03-22T15:18:38.969" v="449" actId="20577"/>
          <ac:spMkLst>
            <pc:docMk/>
            <pc:sldMk cId="3230916762" sldId="272"/>
            <ac:spMk id="7" creationId="{00000000-0000-0000-0000-000000000000}"/>
          </ac:spMkLst>
        </pc:spChg>
        <pc:picChg chg="mod">
          <ac:chgData name="Williamson, Rob (STFC,RAL,ISIS)" userId="9a0e7512-9499-4d73-82f1-b81d2d3233dc" providerId="ADAL" clId="{244DBBB6-8BEA-504A-AEB4-CED1B033BC7E}" dt="2023-03-22T15:18:52.676" v="469" actId="1036"/>
          <ac:picMkLst>
            <pc:docMk/>
            <pc:sldMk cId="3230916762" sldId="272"/>
            <ac:picMk id="11" creationId="{00000000-0000-0000-0000-000000000000}"/>
          </ac:picMkLst>
        </pc:picChg>
        <pc:picChg chg="mod">
          <ac:chgData name="Williamson, Rob (STFC,RAL,ISIS)" userId="9a0e7512-9499-4d73-82f1-b81d2d3233dc" providerId="ADAL" clId="{244DBBB6-8BEA-504A-AEB4-CED1B033BC7E}" dt="2023-03-22T15:18:58.684" v="470" actId="1076"/>
          <ac:picMkLst>
            <pc:docMk/>
            <pc:sldMk cId="3230916762" sldId="272"/>
            <ac:picMk id="12" creationId="{00000000-0000-0000-0000-000000000000}"/>
          </ac:picMkLst>
        </pc:pic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3907328393" sldId="274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3907328393" sldId="274"/>
            <ac:spMk id="3" creationId="{8EE8A90A-FF34-2064-FF2F-FFE2473A18AB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3907328393" sldId="274"/>
            <ac:spMk id="4" creationId="{8ECBF411-8299-71C1-BDBF-E0E28582212A}"/>
          </ac:spMkLst>
        </pc:spChg>
      </pc:sldChg>
      <pc:sldChg chg="addSp delSp modSp mod">
        <pc:chgData name="Williamson, Rob (STFC,RAL,ISIS)" userId="9a0e7512-9499-4d73-82f1-b81d2d3233dc" providerId="ADAL" clId="{244DBBB6-8BEA-504A-AEB4-CED1B033BC7E}" dt="2023-03-22T15:47:17.692" v="581" actId="14100"/>
        <pc:sldMkLst>
          <pc:docMk/>
          <pc:sldMk cId="2351609169" sldId="275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2351609169" sldId="275"/>
            <ac:spMk id="3" creationId="{7D7260CB-8AC6-0C6A-3F7F-996F221E0F84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2351609169" sldId="275"/>
            <ac:spMk id="5" creationId="{8334E877-ED6B-3805-FB4A-B4CFA0162A9E}"/>
          </ac:spMkLst>
        </pc:spChg>
        <pc:spChg chg="mod topLvl">
          <ac:chgData name="Williamson, Rob (STFC,RAL,ISIS)" userId="9a0e7512-9499-4d73-82f1-b81d2d3233dc" providerId="ADAL" clId="{244DBBB6-8BEA-504A-AEB4-CED1B033BC7E}" dt="2023-03-22T15:44:17.736" v="570" actId="164"/>
          <ac:spMkLst>
            <pc:docMk/>
            <pc:sldMk cId="2351609169" sldId="275"/>
            <ac:spMk id="21" creationId="{BE0B5285-DE78-7E4D-B8D9-3D1EE34B8598}"/>
          </ac:spMkLst>
        </pc:spChg>
        <pc:spChg chg="mod topLvl">
          <ac:chgData name="Williamson, Rob (STFC,RAL,ISIS)" userId="9a0e7512-9499-4d73-82f1-b81d2d3233dc" providerId="ADAL" clId="{244DBBB6-8BEA-504A-AEB4-CED1B033BC7E}" dt="2023-03-22T15:44:17.736" v="570" actId="164"/>
          <ac:spMkLst>
            <pc:docMk/>
            <pc:sldMk cId="2351609169" sldId="275"/>
            <ac:spMk id="22" creationId="{A363944C-AE0A-C945-9ACF-53E494E21EF4}"/>
          </ac:spMkLst>
        </pc:spChg>
        <pc:spChg chg="mod topLvl">
          <ac:chgData name="Williamson, Rob (STFC,RAL,ISIS)" userId="9a0e7512-9499-4d73-82f1-b81d2d3233dc" providerId="ADAL" clId="{244DBBB6-8BEA-504A-AEB4-CED1B033BC7E}" dt="2023-03-22T15:44:17.736" v="570" actId="164"/>
          <ac:spMkLst>
            <pc:docMk/>
            <pc:sldMk cId="2351609169" sldId="275"/>
            <ac:spMk id="23" creationId="{2FA63205-1A8A-AA4C-9A02-5B324946E5DC}"/>
          </ac:spMkLst>
        </pc:spChg>
        <pc:spChg chg="mod topLvl">
          <ac:chgData name="Williamson, Rob (STFC,RAL,ISIS)" userId="9a0e7512-9499-4d73-82f1-b81d2d3233dc" providerId="ADAL" clId="{244DBBB6-8BEA-504A-AEB4-CED1B033BC7E}" dt="2023-03-22T15:44:17.736" v="570" actId="164"/>
          <ac:spMkLst>
            <pc:docMk/>
            <pc:sldMk cId="2351609169" sldId="275"/>
            <ac:spMk id="24" creationId="{11E94410-8200-A347-8608-EAB770038EDF}"/>
          </ac:spMkLst>
        </pc:spChg>
        <pc:spChg chg="mod topLvl">
          <ac:chgData name="Williamson, Rob (STFC,RAL,ISIS)" userId="9a0e7512-9499-4d73-82f1-b81d2d3233dc" providerId="ADAL" clId="{244DBBB6-8BEA-504A-AEB4-CED1B033BC7E}" dt="2023-03-22T15:44:17.736" v="570" actId="164"/>
          <ac:spMkLst>
            <pc:docMk/>
            <pc:sldMk cId="2351609169" sldId="275"/>
            <ac:spMk id="25" creationId="{023ABF81-26CC-E44F-80BD-12D3A027A6C7}"/>
          </ac:spMkLst>
        </pc:spChg>
        <pc:spChg chg="mod topLvl">
          <ac:chgData name="Williamson, Rob (STFC,RAL,ISIS)" userId="9a0e7512-9499-4d73-82f1-b81d2d3233dc" providerId="ADAL" clId="{244DBBB6-8BEA-504A-AEB4-CED1B033BC7E}" dt="2023-03-22T15:44:17.736" v="570" actId="164"/>
          <ac:spMkLst>
            <pc:docMk/>
            <pc:sldMk cId="2351609169" sldId="275"/>
            <ac:spMk id="26" creationId="{23BD5955-77E4-F840-8D76-E54A1C170D0A}"/>
          </ac:spMkLst>
        </pc:spChg>
        <pc:spChg chg="mod topLvl">
          <ac:chgData name="Williamson, Rob (STFC,RAL,ISIS)" userId="9a0e7512-9499-4d73-82f1-b81d2d3233dc" providerId="ADAL" clId="{244DBBB6-8BEA-504A-AEB4-CED1B033BC7E}" dt="2023-03-22T15:44:17.736" v="570" actId="164"/>
          <ac:spMkLst>
            <pc:docMk/>
            <pc:sldMk cId="2351609169" sldId="275"/>
            <ac:spMk id="27" creationId="{3BA5FE39-AB3B-9C41-A4ED-CBD4DF876D86}"/>
          </ac:spMkLst>
        </pc:spChg>
        <pc:spChg chg="mod">
          <ac:chgData name="Williamson, Rob (STFC,RAL,ISIS)" userId="9a0e7512-9499-4d73-82f1-b81d2d3233dc" providerId="ADAL" clId="{244DBBB6-8BEA-504A-AEB4-CED1B033BC7E}" dt="2023-03-22T15:47:17.692" v="581" actId="14100"/>
          <ac:spMkLst>
            <pc:docMk/>
            <pc:sldMk cId="2351609169" sldId="275"/>
            <ac:spMk id="40" creationId="{4BBA9940-0873-0844-907D-26E4A8AC1FA9}"/>
          </ac:spMkLst>
        </pc:spChg>
        <pc:spChg chg="mod">
          <ac:chgData name="Williamson, Rob (STFC,RAL,ISIS)" userId="9a0e7512-9499-4d73-82f1-b81d2d3233dc" providerId="ADAL" clId="{244DBBB6-8BEA-504A-AEB4-CED1B033BC7E}" dt="2023-03-22T15:44:44.378" v="576" actId="1076"/>
          <ac:spMkLst>
            <pc:docMk/>
            <pc:sldMk cId="2351609169" sldId="275"/>
            <ac:spMk id="41" creationId="{3B697352-B7FB-1C46-8A74-13397D07E3ED}"/>
          </ac:spMkLst>
        </pc:spChg>
        <pc:spChg chg="mod">
          <ac:chgData name="Williamson, Rob (STFC,RAL,ISIS)" userId="9a0e7512-9499-4d73-82f1-b81d2d3233dc" providerId="ADAL" clId="{244DBBB6-8BEA-504A-AEB4-CED1B033BC7E}" dt="2023-03-22T15:47:09.542" v="580" actId="14100"/>
          <ac:spMkLst>
            <pc:docMk/>
            <pc:sldMk cId="2351609169" sldId="275"/>
            <ac:spMk id="42" creationId="{DDD01C92-E8CB-F041-AB48-FF1C3E9CD505}"/>
          </ac:spMkLst>
        </pc:spChg>
        <pc:grpChg chg="add mod">
          <ac:chgData name="Williamson, Rob (STFC,RAL,ISIS)" userId="9a0e7512-9499-4d73-82f1-b81d2d3233dc" providerId="ADAL" clId="{244DBBB6-8BEA-504A-AEB4-CED1B033BC7E}" dt="2023-03-22T15:44:35.968" v="574" actId="1076"/>
          <ac:grpSpMkLst>
            <pc:docMk/>
            <pc:sldMk cId="2351609169" sldId="275"/>
            <ac:grpSpMk id="6" creationId="{FA8E9790-6C00-C798-BA7B-1427A1DD8BF7}"/>
          </ac:grpSpMkLst>
        </pc:grpChg>
        <pc:grpChg chg="del mod">
          <ac:chgData name="Williamson, Rob (STFC,RAL,ISIS)" userId="9a0e7512-9499-4d73-82f1-b81d2d3233dc" providerId="ADAL" clId="{244DBBB6-8BEA-504A-AEB4-CED1B033BC7E}" dt="2023-03-22T15:43:41.507" v="565" actId="165"/>
          <ac:grpSpMkLst>
            <pc:docMk/>
            <pc:sldMk cId="2351609169" sldId="275"/>
            <ac:grpSpMk id="18" creationId="{85B71172-8DBB-BF43-B597-9278CAD8E99F}"/>
          </ac:grpSpMkLst>
        </pc:grpChg>
        <pc:grpChg chg="mod topLvl">
          <ac:chgData name="Williamson, Rob (STFC,RAL,ISIS)" userId="9a0e7512-9499-4d73-82f1-b81d2d3233dc" providerId="ADAL" clId="{244DBBB6-8BEA-504A-AEB4-CED1B033BC7E}" dt="2023-03-22T15:44:17.736" v="570" actId="164"/>
          <ac:grpSpMkLst>
            <pc:docMk/>
            <pc:sldMk cId="2351609169" sldId="275"/>
            <ac:grpSpMk id="19" creationId="{78787632-BB1D-DE47-8924-F03C61AF5662}"/>
          </ac:grpSpMkLst>
        </pc:grpChg>
        <pc:graphicFrameChg chg="mod topLvl">
          <ac:chgData name="Williamson, Rob (STFC,RAL,ISIS)" userId="9a0e7512-9499-4d73-82f1-b81d2d3233dc" providerId="ADAL" clId="{244DBBB6-8BEA-504A-AEB4-CED1B033BC7E}" dt="2023-03-22T15:44:27.181" v="572"/>
          <ac:graphicFrameMkLst>
            <pc:docMk/>
            <pc:sldMk cId="2351609169" sldId="275"/>
            <ac:graphicFrameMk id="20" creationId="{10BB76FC-B2B5-AE4B-BE96-10E841F256ED}"/>
          </ac:graphicFrameMkLst>
        </pc:graphicFrameChg>
      </pc:sldChg>
      <pc:sldChg chg="addSp delSp modSp mod">
        <pc:chgData name="Williamson, Rob (STFC,RAL,ISIS)" userId="9a0e7512-9499-4d73-82f1-b81d2d3233dc" providerId="ADAL" clId="{244DBBB6-8BEA-504A-AEB4-CED1B033BC7E}" dt="2023-03-22T15:47:50.067" v="603" actId="1035"/>
        <pc:sldMkLst>
          <pc:docMk/>
          <pc:sldMk cId="1007203376" sldId="277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1007203376" sldId="277"/>
            <ac:spMk id="3" creationId="{B740C4D3-580E-BA63-3C2C-DD192A76D63C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1007203376" sldId="277"/>
            <ac:spMk id="4" creationId="{E19776EE-4E7E-A694-17AD-2597B81F87F3}"/>
          </ac:spMkLst>
        </pc:spChg>
        <pc:picChg chg="mod">
          <ac:chgData name="Williamson, Rob (STFC,RAL,ISIS)" userId="9a0e7512-9499-4d73-82f1-b81d2d3233dc" providerId="ADAL" clId="{244DBBB6-8BEA-504A-AEB4-CED1B033BC7E}" dt="2023-03-22T15:47:40.425" v="582" actId="14100"/>
          <ac:picMkLst>
            <pc:docMk/>
            <pc:sldMk cId="1007203376" sldId="277"/>
            <ac:picMk id="6" creationId="{00000000-0000-0000-0000-000000000000}"/>
          </ac:picMkLst>
        </pc:picChg>
        <pc:picChg chg="mod">
          <ac:chgData name="Williamson, Rob (STFC,RAL,ISIS)" userId="9a0e7512-9499-4d73-82f1-b81d2d3233dc" providerId="ADAL" clId="{244DBBB6-8BEA-504A-AEB4-CED1B033BC7E}" dt="2023-03-22T15:47:50.067" v="603" actId="1035"/>
          <ac:picMkLst>
            <pc:docMk/>
            <pc:sldMk cId="1007203376" sldId="277"/>
            <ac:picMk id="7" creationId="{D0A3E059-D4C8-D827-6DFE-B89F4C6FAE8F}"/>
          </ac:picMkLst>
        </pc:picChg>
      </pc:sldChg>
      <pc:sldChg chg="addSp delSp modSp">
        <pc:chgData name="Williamson, Rob (STFC,RAL,ISIS)" userId="9a0e7512-9499-4d73-82f1-b81d2d3233dc" providerId="ADAL" clId="{244DBBB6-8BEA-504A-AEB4-CED1B033BC7E}" dt="2023-03-22T15:41:25.101" v="518" actId="14100"/>
        <pc:sldMkLst>
          <pc:docMk/>
          <pc:sldMk cId="769994371" sldId="279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769994371" sldId="279"/>
            <ac:spMk id="3" creationId="{00FCDEE1-AA68-41D6-2B92-EFD47084F2C1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769994371" sldId="279"/>
            <ac:spMk id="4" creationId="{385770B0-118C-F7DC-A09C-62F78CFB6BAC}"/>
          </ac:spMkLst>
        </pc:spChg>
        <pc:picChg chg="mod">
          <ac:chgData name="Williamson, Rob (STFC,RAL,ISIS)" userId="9a0e7512-9499-4d73-82f1-b81d2d3233dc" providerId="ADAL" clId="{244DBBB6-8BEA-504A-AEB4-CED1B033BC7E}" dt="2023-03-22T15:41:25.101" v="518" actId="14100"/>
          <ac:picMkLst>
            <pc:docMk/>
            <pc:sldMk cId="769994371" sldId="279"/>
            <ac:picMk id="10" creationId="{00000000-0000-0000-0000-000000000000}"/>
          </ac:picMkLst>
        </pc:picChg>
      </pc:sldChg>
      <pc:sldChg chg="addSp delSp modSp mod">
        <pc:chgData name="Williamson, Rob (STFC,RAL,ISIS)" userId="9a0e7512-9499-4d73-82f1-b81d2d3233dc" providerId="ADAL" clId="{244DBBB6-8BEA-504A-AEB4-CED1B033BC7E}" dt="2023-03-22T15:12:59.737" v="70" actId="1076"/>
        <pc:sldMkLst>
          <pc:docMk/>
          <pc:sldMk cId="2206702873" sldId="280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2206702873" sldId="280"/>
            <ac:spMk id="2" creationId="{C3AC3524-A810-58A0-C1BD-110A10E525B5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2206702873" sldId="280"/>
            <ac:spMk id="4" creationId="{8C373F5C-E2C0-A926-B167-3416C796DC45}"/>
          </ac:spMkLst>
        </pc:spChg>
        <pc:spChg chg="mod">
          <ac:chgData name="Williamson, Rob (STFC,RAL,ISIS)" userId="9a0e7512-9499-4d73-82f1-b81d2d3233dc" providerId="ADAL" clId="{244DBBB6-8BEA-504A-AEB4-CED1B033BC7E}" dt="2023-03-22T15:12:59.737" v="70" actId="1076"/>
          <ac:spMkLst>
            <pc:docMk/>
            <pc:sldMk cId="2206702873" sldId="280"/>
            <ac:spMk id="7" creationId="{00000000-0000-0000-0000-000000000000}"/>
          </ac:spMkLst>
        </pc:spChg>
      </pc:sldChg>
      <pc:sldChg chg="addSp delSp modSp mod">
        <pc:chgData name="Williamson, Rob (STFC,RAL,ISIS)" userId="9a0e7512-9499-4d73-82f1-b81d2d3233dc" providerId="ADAL" clId="{244DBBB6-8BEA-504A-AEB4-CED1B033BC7E}" dt="2023-03-22T15:12:44.303" v="56" actId="1076"/>
        <pc:sldMkLst>
          <pc:docMk/>
          <pc:sldMk cId="4287359856" sldId="281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4287359856" sldId="281"/>
            <ac:spMk id="2" creationId="{7F643A35-026B-2E22-ADE7-B042894BA8D1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4287359856" sldId="281"/>
            <ac:spMk id="5" creationId="{149AC5A5-8628-45C2-672F-FE09DC6AC62C}"/>
          </ac:spMkLst>
        </pc:spChg>
        <pc:spChg chg="mod">
          <ac:chgData name="Williamson, Rob (STFC,RAL,ISIS)" userId="9a0e7512-9499-4d73-82f1-b81d2d3233dc" providerId="ADAL" clId="{244DBBB6-8BEA-504A-AEB4-CED1B033BC7E}" dt="2023-03-22T15:12:44.303" v="56" actId="1076"/>
          <ac:spMkLst>
            <pc:docMk/>
            <pc:sldMk cId="4287359856" sldId="281"/>
            <ac:spMk id="7" creationId="{00000000-0000-0000-0000-000000000000}"/>
          </ac:spMkLst>
        </pc:sp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823545291" sldId="282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823545291" sldId="282"/>
            <ac:spMk id="2" creationId="{A16D867F-BD87-CF39-57AB-C347D1CCCE64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823545291" sldId="282"/>
            <ac:spMk id="3" creationId="{FFC05EE5-69C1-A8D7-23EA-A8040FB25B35}"/>
          </ac:spMkLst>
        </pc:spChg>
      </pc:sldChg>
      <pc:sldChg chg="addSp delSp modSp">
        <pc:chgData name="Williamson, Rob (STFC,RAL,ISIS)" userId="9a0e7512-9499-4d73-82f1-b81d2d3233dc" providerId="ADAL" clId="{244DBBB6-8BEA-504A-AEB4-CED1B033BC7E}" dt="2023-03-22T15:43:00.990" v="522" actId="14100"/>
        <pc:sldMkLst>
          <pc:docMk/>
          <pc:sldMk cId="1756482140" sldId="284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1756482140" sldId="284"/>
            <ac:spMk id="2" creationId="{7C878D9F-B9EB-0614-A48A-2E0D66AE80B3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1756482140" sldId="284"/>
            <ac:spMk id="3" creationId="{77D55A1F-6EAE-2A9D-2A6B-12F6F9DA274A}"/>
          </ac:spMkLst>
        </pc:spChg>
        <pc:picChg chg="mod">
          <ac:chgData name="Williamson, Rob (STFC,RAL,ISIS)" userId="9a0e7512-9499-4d73-82f1-b81d2d3233dc" providerId="ADAL" clId="{244DBBB6-8BEA-504A-AEB4-CED1B033BC7E}" dt="2023-03-22T15:43:00.990" v="522" actId="14100"/>
          <ac:picMkLst>
            <pc:docMk/>
            <pc:sldMk cId="1756482140" sldId="284"/>
            <ac:picMk id="23" creationId="{4467CC07-C10B-6641-9D6E-2C2FA55E8D6F}"/>
          </ac:picMkLst>
        </pc:pic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3423414284" sldId="285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3423414284" sldId="285"/>
            <ac:spMk id="3" creationId="{DCD7117A-9D7E-61AB-8C79-B87EC92983A6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3423414284" sldId="285"/>
            <ac:spMk id="4" creationId="{44D0FE5F-A290-A8B3-8FC3-3DDD92C163AC}"/>
          </ac:spMkLst>
        </pc:sp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3298810530" sldId="286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3298810530" sldId="286"/>
            <ac:spMk id="3" creationId="{F04B3198-8291-51F4-B3B2-8A2DD566778A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3298810530" sldId="286"/>
            <ac:spMk id="9" creationId="{DF66A30A-F0F9-8BBE-5FE2-006CD507CF37}"/>
          </ac:spMkLst>
        </pc:sp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675342562" sldId="287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675342562" sldId="287"/>
            <ac:spMk id="3" creationId="{46962DE6-B3B1-198A-1F1A-04867FE6A59D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675342562" sldId="287"/>
            <ac:spMk id="7" creationId="{488952B4-E34E-7A23-49A2-1EF97243E5B8}"/>
          </ac:spMkLst>
        </pc:sp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1594951380" sldId="288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1594951380" sldId="288"/>
            <ac:spMk id="5" creationId="{6802064A-F7CE-8975-E609-9B4B6F39EF05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1594951380" sldId="288"/>
            <ac:spMk id="6" creationId="{D6FFEF5E-57B1-3F68-A978-896D4D8E872E}"/>
          </ac:spMkLst>
        </pc:spChg>
      </pc:sldChg>
      <pc:sldChg chg="addSp delSp modSp">
        <pc:chgData name="Williamson, Rob (STFC,RAL,ISIS)" userId="9a0e7512-9499-4d73-82f1-b81d2d3233dc" providerId="ADAL" clId="{244DBBB6-8BEA-504A-AEB4-CED1B033BC7E}" dt="2023-03-22T15:10:33.846" v="32"/>
        <pc:sldMkLst>
          <pc:docMk/>
          <pc:sldMk cId="3844697439" sldId="289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3844697439" sldId="289"/>
            <ac:spMk id="5" creationId="{153A1DC5-D36F-3339-C23B-FA3D44615CEF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3844697439" sldId="289"/>
            <ac:spMk id="6" creationId="{418CC37C-08D6-6164-3C2A-1C911C61B443}"/>
          </ac:spMkLst>
        </pc:spChg>
      </pc:sldChg>
      <pc:sldChg chg="addSp delSp modSp mod">
        <pc:chgData name="Williamson, Rob (STFC,RAL,ISIS)" userId="9a0e7512-9499-4d73-82f1-b81d2d3233dc" providerId="ADAL" clId="{244DBBB6-8BEA-504A-AEB4-CED1B033BC7E}" dt="2023-03-22T15:43:14.887" v="531" actId="1037"/>
        <pc:sldMkLst>
          <pc:docMk/>
          <pc:sldMk cId="1443139623" sldId="290"/>
        </pc:sldMkLst>
        <pc:spChg chg="add del mod">
          <ac:chgData name="Williamson, Rob (STFC,RAL,ISIS)" userId="9a0e7512-9499-4d73-82f1-b81d2d3233dc" providerId="ADAL" clId="{244DBBB6-8BEA-504A-AEB4-CED1B033BC7E}" dt="2023-03-22T15:10:25.410" v="31"/>
          <ac:spMkLst>
            <pc:docMk/>
            <pc:sldMk cId="1443139623" sldId="290"/>
            <ac:spMk id="3" creationId="{D6BEEA0E-5537-40DD-E25B-92CAA601B085}"/>
          </ac:spMkLst>
        </pc:spChg>
        <pc:spChg chg="add mod">
          <ac:chgData name="Williamson, Rob (STFC,RAL,ISIS)" userId="9a0e7512-9499-4d73-82f1-b81d2d3233dc" providerId="ADAL" clId="{244DBBB6-8BEA-504A-AEB4-CED1B033BC7E}" dt="2023-03-22T15:10:33.846" v="32"/>
          <ac:spMkLst>
            <pc:docMk/>
            <pc:sldMk cId="1443139623" sldId="290"/>
            <ac:spMk id="4" creationId="{66666531-93E2-F1D0-63C0-E61FDFE6990E}"/>
          </ac:spMkLst>
        </pc:spChg>
        <pc:picChg chg="mod">
          <ac:chgData name="Williamson, Rob (STFC,RAL,ISIS)" userId="9a0e7512-9499-4d73-82f1-b81d2d3233dc" providerId="ADAL" clId="{244DBBB6-8BEA-504A-AEB4-CED1B033BC7E}" dt="2023-03-22T15:43:14.887" v="531" actId="1037"/>
          <ac:picMkLst>
            <pc:docMk/>
            <pc:sldMk cId="1443139623" sldId="290"/>
            <ac:picMk id="39" creationId="{D3FB7596-787D-844A-87AE-3E504A80261E}"/>
          </ac:picMkLst>
        </pc:picChg>
      </pc:sldChg>
      <pc:sldChg chg="new del">
        <pc:chgData name="Williamson, Rob (STFC,RAL,ISIS)" userId="9a0e7512-9499-4d73-82f1-b81d2d3233dc" providerId="ADAL" clId="{244DBBB6-8BEA-504A-AEB4-CED1B033BC7E}" dt="2023-03-22T15:02:01.423" v="1" actId="2696"/>
        <pc:sldMkLst>
          <pc:docMk/>
          <pc:sldMk cId="2961728644" sldId="291"/>
        </pc:sldMkLst>
      </pc:sldChg>
      <pc:sldChg chg="addSp delSp modSp add mod modAnim">
        <pc:chgData name="Williamson, Rob (STFC,RAL,ISIS)" userId="9a0e7512-9499-4d73-82f1-b81d2d3233dc" providerId="ADAL" clId="{244DBBB6-8BEA-504A-AEB4-CED1B033BC7E}" dt="2023-03-22T15:33:29.907" v="507"/>
        <pc:sldMkLst>
          <pc:docMk/>
          <pc:sldMk cId="3107313901" sldId="291"/>
        </pc:sldMkLst>
        <pc:spChg chg="del">
          <ac:chgData name="Williamson, Rob (STFC,RAL,ISIS)" userId="9a0e7512-9499-4d73-82f1-b81d2d3233dc" providerId="ADAL" clId="{244DBBB6-8BEA-504A-AEB4-CED1B033BC7E}" dt="2023-03-22T15:33:13.906" v="504" actId="478"/>
          <ac:spMkLst>
            <pc:docMk/>
            <pc:sldMk cId="3107313901" sldId="291"/>
            <ac:spMk id="2" creationId="{00000000-0000-0000-0000-000000000000}"/>
          </ac:spMkLst>
        </pc:spChg>
        <pc:spChg chg="add del mod">
          <ac:chgData name="Williamson, Rob (STFC,RAL,ISIS)" userId="9a0e7512-9499-4d73-82f1-b81d2d3233dc" providerId="ADAL" clId="{244DBBB6-8BEA-504A-AEB4-CED1B033BC7E}" dt="2023-03-22T15:33:18.606" v="505" actId="478"/>
          <ac:spMkLst>
            <pc:docMk/>
            <pc:sldMk cId="3107313901" sldId="291"/>
            <ac:spMk id="3" creationId="{C117A69B-7662-B6B5-4BB6-D39D272DAC46}"/>
          </ac:spMkLst>
        </pc:spChg>
        <pc:spChg chg="del">
          <ac:chgData name="Williamson, Rob (STFC,RAL,ISIS)" userId="9a0e7512-9499-4d73-82f1-b81d2d3233dc" providerId="ADAL" clId="{244DBBB6-8BEA-504A-AEB4-CED1B033BC7E}" dt="2023-03-22T15:33:13.906" v="504" actId="478"/>
          <ac:spMkLst>
            <pc:docMk/>
            <pc:sldMk cId="3107313901" sldId="291"/>
            <ac:spMk id="5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13.906" v="504" actId="478"/>
          <ac:spMkLst>
            <pc:docMk/>
            <pc:sldMk cId="3107313901" sldId="291"/>
            <ac:spMk id="8" creationId="{00000000-0000-0000-0000-000000000000}"/>
          </ac:spMkLst>
        </pc:spChg>
        <pc:spChg chg="del">
          <ac:chgData name="Williamson, Rob (STFC,RAL,ISIS)" userId="9a0e7512-9499-4d73-82f1-b81d2d3233dc" providerId="ADAL" clId="{244DBBB6-8BEA-504A-AEB4-CED1B033BC7E}" dt="2023-03-22T15:33:13.906" v="504" actId="478"/>
          <ac:spMkLst>
            <pc:docMk/>
            <pc:sldMk cId="3107313901" sldId="291"/>
            <ac:spMk id="9" creationId="{00000000-0000-0000-0000-000000000000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18" creationId="{41EA9933-25C6-668A-2278-85A4D2F3717A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19" creationId="{EF9D2F78-0D66-4F20-8CDD-96BBC55ACD30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0" creationId="{09B65FEF-7699-E886-3E40-ED619F9A607B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1" creationId="{097FD7E0-6825-4FFA-5E84-DB26472E8681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2" creationId="{7584A781-5D73-7835-C068-C0E4BA6CEB7C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3" creationId="{104D8F96-2CEB-47F1-D163-D09D437756F6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4" creationId="{EF23D5FA-39EB-B0EF-1A1D-5C642EB12335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5" creationId="{473AAFF8-3FF3-BBAD-5F0C-DA4285915134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6" creationId="{0921297F-3325-7229-9031-DC277427A44D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7" creationId="{37530851-849D-969F-39AC-4E439C7F81E2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8" creationId="{5BE8ABE5-161A-08B4-D126-968FAEE035E2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29" creationId="{96A1BE0C-A299-C407-4B14-81D179E8AC66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30" creationId="{745560D7-FCF8-9036-EC99-23FDA5BBDB71}"/>
          </ac:spMkLst>
        </pc:spChg>
        <pc:spChg chg="add mod">
          <ac:chgData name="Williamson, Rob (STFC,RAL,ISIS)" userId="9a0e7512-9499-4d73-82f1-b81d2d3233dc" providerId="ADAL" clId="{244DBBB6-8BEA-504A-AEB4-CED1B033BC7E}" dt="2023-03-22T15:33:29.907" v="507"/>
          <ac:spMkLst>
            <pc:docMk/>
            <pc:sldMk cId="3107313901" sldId="291"/>
            <ac:spMk id="31" creationId="{B6BC94D0-0084-229C-B844-7AAB69E069BC}"/>
          </ac:spMkLst>
        </pc:spChg>
        <pc:picChg chg="add mod">
          <ac:chgData name="Williamson, Rob (STFC,RAL,ISIS)" userId="9a0e7512-9499-4d73-82f1-b81d2d3233dc" providerId="ADAL" clId="{244DBBB6-8BEA-504A-AEB4-CED1B033BC7E}" dt="2023-03-22T15:33:29.907" v="507"/>
          <ac:picMkLst>
            <pc:docMk/>
            <pc:sldMk cId="3107313901" sldId="291"/>
            <ac:picMk id="6" creationId="{9000A642-4C29-4F7E-C868-E02B62C306BE}"/>
          </ac:picMkLst>
        </pc:picChg>
        <pc:picChg chg="del">
          <ac:chgData name="Williamson, Rob (STFC,RAL,ISIS)" userId="9a0e7512-9499-4d73-82f1-b81d2d3233dc" providerId="ADAL" clId="{244DBBB6-8BEA-504A-AEB4-CED1B033BC7E}" dt="2023-03-22T15:33:13.906" v="504" actId="478"/>
          <ac:picMkLst>
            <pc:docMk/>
            <pc:sldMk cId="3107313901" sldId="291"/>
            <ac:picMk id="7" creationId="{00000000-0000-0000-0000-000000000000}"/>
          </ac:picMkLst>
        </pc:picChg>
        <pc:picChg chg="add mod">
          <ac:chgData name="Williamson, Rob (STFC,RAL,ISIS)" userId="9a0e7512-9499-4d73-82f1-b81d2d3233dc" providerId="ADAL" clId="{244DBBB6-8BEA-504A-AEB4-CED1B033BC7E}" dt="2023-03-22T15:33:29.907" v="507"/>
          <ac:picMkLst>
            <pc:docMk/>
            <pc:sldMk cId="3107313901" sldId="291"/>
            <ac:picMk id="10" creationId="{38134654-B6BE-4AD6-6461-BD81E4FA0962}"/>
          </ac:picMkLst>
        </pc:picChg>
        <pc:picChg chg="add mod">
          <ac:chgData name="Williamson, Rob (STFC,RAL,ISIS)" userId="9a0e7512-9499-4d73-82f1-b81d2d3233dc" providerId="ADAL" clId="{244DBBB6-8BEA-504A-AEB4-CED1B033BC7E}" dt="2023-03-22T15:33:29.907" v="507"/>
          <ac:picMkLst>
            <pc:docMk/>
            <pc:sldMk cId="3107313901" sldId="291"/>
            <ac:picMk id="15" creationId="{FF96F0B4-191D-092F-7089-2C78DDB4E829}"/>
          </ac:picMkLst>
        </pc:picChg>
        <pc:picChg chg="del">
          <ac:chgData name="Williamson, Rob (STFC,RAL,ISIS)" userId="9a0e7512-9499-4d73-82f1-b81d2d3233dc" providerId="ADAL" clId="{244DBBB6-8BEA-504A-AEB4-CED1B033BC7E}" dt="2023-03-22T15:33:13.906" v="504" actId="478"/>
          <ac:picMkLst>
            <pc:docMk/>
            <pc:sldMk cId="3107313901" sldId="291"/>
            <ac:picMk id="16" creationId="{00000000-0000-0000-0000-000000000000}"/>
          </ac:picMkLst>
        </pc:picChg>
        <pc:picChg chg="del">
          <ac:chgData name="Williamson, Rob (STFC,RAL,ISIS)" userId="9a0e7512-9499-4d73-82f1-b81d2d3233dc" providerId="ADAL" clId="{244DBBB6-8BEA-504A-AEB4-CED1B033BC7E}" dt="2023-03-22T15:33:13.906" v="504" actId="478"/>
          <ac:picMkLst>
            <pc:docMk/>
            <pc:sldMk cId="3107313901" sldId="291"/>
            <ac:picMk id="17" creationId="{00000000-0000-0000-0000-000000000000}"/>
          </ac:picMkLst>
        </pc:picChg>
        <pc:cxnChg chg="del">
          <ac:chgData name="Williamson, Rob (STFC,RAL,ISIS)" userId="9a0e7512-9499-4d73-82f1-b81d2d3233dc" providerId="ADAL" clId="{244DBBB6-8BEA-504A-AEB4-CED1B033BC7E}" dt="2023-03-22T15:33:13.906" v="504" actId="478"/>
          <ac:cxnSpMkLst>
            <pc:docMk/>
            <pc:sldMk cId="3107313901" sldId="291"/>
            <ac:cxnSpMk id="11" creationId="{00000000-0000-0000-0000-000000000000}"/>
          </ac:cxnSpMkLst>
        </pc:cxnChg>
        <pc:cxnChg chg="del">
          <ac:chgData name="Williamson, Rob (STFC,RAL,ISIS)" userId="9a0e7512-9499-4d73-82f1-b81d2d3233dc" providerId="ADAL" clId="{244DBBB6-8BEA-504A-AEB4-CED1B033BC7E}" dt="2023-03-22T15:33:13.906" v="504" actId="478"/>
          <ac:cxnSpMkLst>
            <pc:docMk/>
            <pc:sldMk cId="3107313901" sldId="291"/>
            <ac:cxnSpMk id="12" creationId="{00000000-0000-0000-0000-000000000000}"/>
          </ac:cxnSpMkLst>
        </pc:cxnChg>
        <pc:cxnChg chg="del">
          <ac:chgData name="Williamson, Rob (STFC,RAL,ISIS)" userId="9a0e7512-9499-4d73-82f1-b81d2d3233dc" providerId="ADAL" clId="{244DBBB6-8BEA-504A-AEB4-CED1B033BC7E}" dt="2023-03-22T15:33:13.906" v="504" actId="478"/>
          <ac:cxnSpMkLst>
            <pc:docMk/>
            <pc:sldMk cId="3107313901" sldId="291"/>
            <ac:cxnSpMk id="13" creationId="{00000000-0000-0000-0000-000000000000}"/>
          </ac:cxnSpMkLst>
        </pc:cxnChg>
        <pc:cxnChg chg="del">
          <ac:chgData name="Williamson, Rob (STFC,RAL,ISIS)" userId="9a0e7512-9499-4d73-82f1-b81d2d3233dc" providerId="ADAL" clId="{244DBBB6-8BEA-504A-AEB4-CED1B033BC7E}" dt="2023-03-22T15:33:13.906" v="504" actId="478"/>
          <ac:cxnSpMkLst>
            <pc:docMk/>
            <pc:sldMk cId="3107313901" sldId="291"/>
            <ac:cxnSpMk id="14" creationId="{00000000-0000-0000-0000-000000000000}"/>
          </ac:cxnSpMkLst>
        </pc:cxnChg>
      </pc:sldChg>
      <pc:sldMasterChg chg="addSp delSp modSp mod modSldLayout">
        <pc:chgData name="Williamson, Rob (STFC,RAL,ISIS)" userId="9a0e7512-9499-4d73-82f1-b81d2d3233dc" providerId="ADAL" clId="{244DBBB6-8BEA-504A-AEB4-CED1B033BC7E}" dt="2023-03-22T15:32:33.041" v="502"/>
        <pc:sldMasterMkLst>
          <pc:docMk/>
          <pc:sldMasterMk cId="2817877830" sldId="2147483650"/>
        </pc:sldMasterMkLst>
        <pc:spChg chg="add del mod">
          <ac:chgData name="Williamson, Rob (STFC,RAL,ISIS)" userId="9a0e7512-9499-4d73-82f1-b81d2d3233dc" providerId="ADAL" clId="{244DBBB6-8BEA-504A-AEB4-CED1B033BC7E}" dt="2023-03-22T15:05:35.976" v="9"/>
          <ac:spMkLst>
            <pc:docMk/>
            <pc:sldMasterMk cId="2817877830" sldId="2147483650"/>
            <ac:spMk id="2" creationId="{748C20D0-63E1-2801-0FC6-2B079DE83EC7}"/>
          </ac:spMkLst>
        </pc:spChg>
        <pc:spChg chg="add mod">
          <ac:chgData name="Williamson, Rob (STFC,RAL,ISIS)" userId="9a0e7512-9499-4d73-82f1-b81d2d3233dc" providerId="ADAL" clId="{244DBBB6-8BEA-504A-AEB4-CED1B033BC7E}" dt="2023-03-22T15:09:38.277" v="20" actId="1076"/>
          <ac:spMkLst>
            <pc:docMk/>
            <pc:sldMasterMk cId="2817877830" sldId="2147483650"/>
            <ac:spMk id="3" creationId="{CF3FB640-FE14-FCE6-5F66-A5472200500B}"/>
          </ac:spMkLst>
        </pc:spChg>
        <pc:picChg chg="mod">
          <ac:chgData name="Williamson, Rob (STFC,RAL,ISIS)" userId="9a0e7512-9499-4d73-82f1-b81d2d3233dc" providerId="ADAL" clId="{244DBBB6-8BEA-504A-AEB4-CED1B033BC7E}" dt="2023-03-22T15:05:35.048" v="8" actId="1076"/>
          <ac:picMkLst>
            <pc:docMk/>
            <pc:sldMasterMk cId="2817877830" sldId="2147483650"/>
            <ac:picMk id="4" creationId="{C5EE97D3-004E-241C-1F4D-DA2001CE0425}"/>
          </ac:picMkLst>
        </pc:picChg>
        <pc:sldLayoutChg chg="addSp delSp modSp mod">
          <pc:chgData name="Williamson, Rob (STFC,RAL,ISIS)" userId="9a0e7512-9499-4d73-82f1-b81d2d3233dc" providerId="ADAL" clId="{244DBBB6-8BEA-504A-AEB4-CED1B033BC7E}" dt="2023-03-22T15:09:49.853" v="22"/>
          <pc:sldLayoutMkLst>
            <pc:docMk/>
            <pc:sldMasterMk cId="2817877830" sldId="2147483650"/>
            <pc:sldLayoutMk cId="775939670" sldId="2147483656"/>
          </pc:sldLayoutMkLst>
          <pc:spChg chg="add del mod">
            <ac:chgData name="Williamson, Rob (STFC,RAL,ISIS)" userId="9a0e7512-9499-4d73-82f1-b81d2d3233dc" providerId="ADAL" clId="{244DBBB6-8BEA-504A-AEB4-CED1B033BC7E}" dt="2023-03-22T15:09:49.417" v="21" actId="478"/>
            <ac:spMkLst>
              <pc:docMk/>
              <pc:sldMasterMk cId="2817877830" sldId="2147483650"/>
              <pc:sldLayoutMk cId="775939670" sldId="2147483656"/>
              <ac:spMk id="2" creationId="{A24FF3FF-2CCF-DA8D-7226-257502DD42C4}"/>
            </ac:spMkLst>
          </pc:spChg>
          <pc:spChg chg="add mod">
            <ac:chgData name="Williamson, Rob (STFC,RAL,ISIS)" userId="9a0e7512-9499-4d73-82f1-b81d2d3233dc" providerId="ADAL" clId="{244DBBB6-8BEA-504A-AEB4-CED1B033BC7E}" dt="2023-03-22T15:09:49.853" v="22"/>
            <ac:spMkLst>
              <pc:docMk/>
              <pc:sldMasterMk cId="2817877830" sldId="2147483650"/>
              <pc:sldLayoutMk cId="775939670" sldId="2147483656"/>
              <ac:spMk id="3" creationId="{4CB6CC46-CFC1-D3A0-D82F-5ECA551E7600}"/>
            </ac:spMkLst>
          </pc:spChg>
        </pc:sldLayoutChg>
        <pc:sldLayoutChg chg="addSp delSp modSp mod">
          <pc:chgData name="Williamson, Rob (STFC,RAL,ISIS)" userId="9a0e7512-9499-4d73-82f1-b81d2d3233dc" providerId="ADAL" clId="{244DBBB6-8BEA-504A-AEB4-CED1B033BC7E}" dt="2023-03-22T15:32:20.595" v="500" actId="1035"/>
          <pc:sldLayoutMkLst>
            <pc:docMk/>
            <pc:sldMasterMk cId="2817877830" sldId="2147483650"/>
            <pc:sldLayoutMk cId="1016025574" sldId="2147483657"/>
          </pc:sldLayoutMkLst>
          <pc:spChg chg="add del mod">
            <ac:chgData name="Williamson, Rob (STFC,RAL,ISIS)" userId="9a0e7512-9499-4d73-82f1-b81d2d3233dc" providerId="ADAL" clId="{244DBBB6-8BEA-504A-AEB4-CED1B033BC7E}" dt="2023-03-22T15:09:54.810" v="23" actId="478"/>
            <ac:spMkLst>
              <pc:docMk/>
              <pc:sldMasterMk cId="2817877830" sldId="2147483650"/>
              <pc:sldLayoutMk cId="1016025574" sldId="2147483657"/>
              <ac:spMk id="2" creationId="{5344F84F-E880-8DB9-6F04-C08465190295}"/>
            </ac:spMkLst>
          </pc:spChg>
          <pc:spChg chg="add mod">
            <ac:chgData name="Williamson, Rob (STFC,RAL,ISIS)" userId="9a0e7512-9499-4d73-82f1-b81d2d3233dc" providerId="ADAL" clId="{244DBBB6-8BEA-504A-AEB4-CED1B033BC7E}" dt="2023-03-22T15:09:55.146" v="24"/>
            <ac:spMkLst>
              <pc:docMk/>
              <pc:sldMasterMk cId="2817877830" sldId="2147483650"/>
              <pc:sldLayoutMk cId="1016025574" sldId="2147483657"/>
              <ac:spMk id="3" creationId="{D3BDD007-523A-0BBD-A70E-310BC50C7808}"/>
            </ac:spMkLst>
          </pc:spChg>
          <pc:picChg chg="add mod">
            <ac:chgData name="Williamson, Rob (STFC,RAL,ISIS)" userId="9a0e7512-9499-4d73-82f1-b81d2d3233dc" providerId="ADAL" clId="{244DBBB6-8BEA-504A-AEB4-CED1B033BC7E}" dt="2023-03-22T15:32:20.595" v="500" actId="1035"/>
            <ac:picMkLst>
              <pc:docMk/>
              <pc:sldMasterMk cId="2817877830" sldId="2147483650"/>
              <pc:sldLayoutMk cId="1016025574" sldId="2147483657"/>
              <ac:picMk id="4" creationId="{C1174C8A-F1DE-CFA8-970A-0C222B9B699C}"/>
            </ac:picMkLst>
          </pc:picChg>
        </pc:sldLayoutChg>
        <pc:sldLayoutChg chg="addSp delSp modSp mod">
          <pc:chgData name="Williamson, Rob (STFC,RAL,ISIS)" userId="9a0e7512-9499-4d73-82f1-b81d2d3233dc" providerId="ADAL" clId="{244DBBB6-8BEA-504A-AEB4-CED1B033BC7E}" dt="2023-03-22T15:32:31.139" v="501"/>
          <pc:sldLayoutMkLst>
            <pc:docMk/>
            <pc:sldMasterMk cId="2817877830" sldId="2147483650"/>
            <pc:sldLayoutMk cId="2211563315" sldId="2147483660"/>
          </pc:sldLayoutMkLst>
          <pc:spChg chg="add del mod">
            <ac:chgData name="Williamson, Rob (STFC,RAL,ISIS)" userId="9a0e7512-9499-4d73-82f1-b81d2d3233dc" providerId="ADAL" clId="{244DBBB6-8BEA-504A-AEB4-CED1B033BC7E}" dt="2023-03-22T15:10:04.108" v="27" actId="478"/>
            <ac:spMkLst>
              <pc:docMk/>
              <pc:sldMasterMk cId="2817877830" sldId="2147483650"/>
              <pc:sldLayoutMk cId="2211563315" sldId="2147483660"/>
              <ac:spMk id="2" creationId="{6A9E6591-FA13-67CB-6966-F4B657C15193}"/>
            </ac:spMkLst>
          </pc:spChg>
          <pc:spChg chg="add mod">
            <ac:chgData name="Williamson, Rob (STFC,RAL,ISIS)" userId="9a0e7512-9499-4d73-82f1-b81d2d3233dc" providerId="ADAL" clId="{244DBBB6-8BEA-504A-AEB4-CED1B033BC7E}" dt="2023-03-22T15:10:04.476" v="28"/>
            <ac:spMkLst>
              <pc:docMk/>
              <pc:sldMasterMk cId="2817877830" sldId="2147483650"/>
              <pc:sldLayoutMk cId="2211563315" sldId="2147483660"/>
              <ac:spMk id="3" creationId="{4CEA2FA2-09A3-36E5-4018-AAE41F4496A3}"/>
            </ac:spMkLst>
          </pc:spChg>
          <pc:picChg chg="add mod">
            <ac:chgData name="Williamson, Rob (STFC,RAL,ISIS)" userId="9a0e7512-9499-4d73-82f1-b81d2d3233dc" providerId="ADAL" clId="{244DBBB6-8BEA-504A-AEB4-CED1B033BC7E}" dt="2023-03-22T15:32:31.139" v="501"/>
            <ac:picMkLst>
              <pc:docMk/>
              <pc:sldMasterMk cId="2817877830" sldId="2147483650"/>
              <pc:sldLayoutMk cId="2211563315" sldId="2147483660"/>
              <ac:picMk id="4" creationId="{3A1C60DC-97E7-F8E1-A543-63361CD8DC6F}"/>
            </ac:picMkLst>
          </pc:picChg>
        </pc:sldLayoutChg>
        <pc:sldLayoutChg chg="addSp delSp modSp mod">
          <pc:chgData name="Williamson, Rob (STFC,RAL,ISIS)" userId="9a0e7512-9499-4d73-82f1-b81d2d3233dc" providerId="ADAL" clId="{244DBBB6-8BEA-504A-AEB4-CED1B033BC7E}" dt="2023-03-22T15:10:08.598" v="30"/>
          <pc:sldLayoutMkLst>
            <pc:docMk/>
            <pc:sldMasterMk cId="2817877830" sldId="2147483650"/>
            <pc:sldLayoutMk cId="1063765082" sldId="2147483661"/>
          </pc:sldLayoutMkLst>
          <pc:spChg chg="add del mod">
            <ac:chgData name="Williamson, Rob (STFC,RAL,ISIS)" userId="9a0e7512-9499-4d73-82f1-b81d2d3233dc" providerId="ADAL" clId="{244DBBB6-8BEA-504A-AEB4-CED1B033BC7E}" dt="2023-03-22T15:10:08.245" v="29" actId="478"/>
            <ac:spMkLst>
              <pc:docMk/>
              <pc:sldMasterMk cId="2817877830" sldId="2147483650"/>
              <pc:sldLayoutMk cId="1063765082" sldId="2147483661"/>
              <ac:spMk id="2" creationId="{893AE6DD-7872-0DED-427B-DBC82D76B6AB}"/>
            </ac:spMkLst>
          </pc:spChg>
          <pc:spChg chg="add mod">
            <ac:chgData name="Williamson, Rob (STFC,RAL,ISIS)" userId="9a0e7512-9499-4d73-82f1-b81d2d3233dc" providerId="ADAL" clId="{244DBBB6-8BEA-504A-AEB4-CED1B033BC7E}" dt="2023-03-22T15:10:08.598" v="30"/>
            <ac:spMkLst>
              <pc:docMk/>
              <pc:sldMasterMk cId="2817877830" sldId="2147483650"/>
              <pc:sldLayoutMk cId="1063765082" sldId="2147483661"/>
              <ac:spMk id="3" creationId="{8184C73A-C894-941C-D410-DAD2ED6099F8}"/>
            </ac:spMkLst>
          </pc:spChg>
        </pc:sldLayoutChg>
        <pc:sldLayoutChg chg="addSp delSp modSp mod">
          <pc:chgData name="Williamson, Rob (STFC,RAL,ISIS)" userId="9a0e7512-9499-4d73-82f1-b81d2d3233dc" providerId="ADAL" clId="{244DBBB6-8BEA-504A-AEB4-CED1B033BC7E}" dt="2023-03-22T15:32:33.041" v="502"/>
          <pc:sldLayoutMkLst>
            <pc:docMk/>
            <pc:sldMasterMk cId="2817877830" sldId="2147483650"/>
            <pc:sldLayoutMk cId="3219793286" sldId="2147483662"/>
          </pc:sldLayoutMkLst>
          <pc:spChg chg="add del mod">
            <ac:chgData name="Williamson, Rob (STFC,RAL,ISIS)" userId="9a0e7512-9499-4d73-82f1-b81d2d3233dc" providerId="ADAL" clId="{244DBBB6-8BEA-504A-AEB4-CED1B033BC7E}" dt="2023-03-22T15:09:59.697" v="25" actId="478"/>
            <ac:spMkLst>
              <pc:docMk/>
              <pc:sldMasterMk cId="2817877830" sldId="2147483650"/>
              <pc:sldLayoutMk cId="3219793286" sldId="2147483662"/>
              <ac:spMk id="2" creationId="{4F89449E-E704-41AC-CF38-89A13AACBC49}"/>
            </ac:spMkLst>
          </pc:spChg>
          <pc:spChg chg="add mod">
            <ac:chgData name="Williamson, Rob (STFC,RAL,ISIS)" userId="9a0e7512-9499-4d73-82f1-b81d2d3233dc" providerId="ADAL" clId="{244DBBB6-8BEA-504A-AEB4-CED1B033BC7E}" dt="2023-03-22T15:10:00.125" v="26"/>
            <ac:spMkLst>
              <pc:docMk/>
              <pc:sldMasterMk cId="2817877830" sldId="2147483650"/>
              <pc:sldLayoutMk cId="3219793286" sldId="2147483662"/>
              <ac:spMk id="3" creationId="{B4B07D51-3B4D-8191-80E6-901DF377BBDD}"/>
            </ac:spMkLst>
          </pc:spChg>
          <pc:picChg chg="add mod">
            <ac:chgData name="Williamson, Rob (STFC,RAL,ISIS)" userId="9a0e7512-9499-4d73-82f1-b81d2d3233dc" providerId="ADAL" clId="{244DBBB6-8BEA-504A-AEB4-CED1B033BC7E}" dt="2023-03-22T15:32:33.041" v="502"/>
            <ac:picMkLst>
              <pc:docMk/>
              <pc:sldMasterMk cId="2817877830" sldId="2147483650"/>
              <pc:sldLayoutMk cId="3219793286" sldId="2147483662"/>
              <ac:picMk id="4" creationId="{A1435282-E5A5-F237-CB9A-9F554ABA446F}"/>
            </ac:picMkLst>
          </pc:picChg>
        </pc:sldLayoutChg>
      </pc:sldMasterChg>
    </pc:docChg>
  </pc:docChgLst>
  <pc:docChgLst>
    <pc:chgData name="Stephanie Richardson" userId="fb9e1876-ffcf-45bf-abd9-b21078f88f3e" providerId="ADAL" clId="{937E72F1-917D-434D-A81B-0BB6310AF56A}"/>
    <pc:docChg chg="undo custSel modSld modMainMaster">
      <pc:chgData name="Stephanie Richardson" userId="fb9e1876-ffcf-45bf-abd9-b21078f88f3e" providerId="ADAL" clId="{937E72F1-917D-434D-A81B-0BB6310AF56A}" dt="2023-02-02T14:51:56.514" v="7" actId="2711"/>
      <pc:docMkLst>
        <pc:docMk/>
      </pc:docMkLst>
      <pc:sldChg chg="modSp mod">
        <pc:chgData name="Stephanie Richardson" userId="fb9e1876-ffcf-45bf-abd9-b21078f88f3e" providerId="ADAL" clId="{937E72F1-917D-434D-A81B-0BB6310AF56A}" dt="2023-02-02T14:51:02.279" v="1" actId="113"/>
        <pc:sldMkLst>
          <pc:docMk/>
          <pc:sldMk cId="1229566265" sldId="256"/>
        </pc:sldMkLst>
        <pc:spChg chg="mod">
          <ac:chgData name="Stephanie Richardson" userId="fb9e1876-ffcf-45bf-abd9-b21078f88f3e" providerId="ADAL" clId="{937E72F1-917D-434D-A81B-0BB6310AF56A}" dt="2023-02-02T14:51:02.279" v="1" actId="113"/>
          <ac:spMkLst>
            <pc:docMk/>
            <pc:sldMk cId="1229566265" sldId="256"/>
            <ac:spMk id="2" creationId="{3B1EBE87-4FFD-65EF-92D0-C45C2FB6DBFB}"/>
          </ac:spMkLst>
        </pc:spChg>
      </pc:sldChg>
      <pc:sldChg chg="modSp mod">
        <pc:chgData name="Stephanie Richardson" userId="fb9e1876-ffcf-45bf-abd9-b21078f88f3e" providerId="ADAL" clId="{937E72F1-917D-434D-A81B-0BB6310AF56A}" dt="2023-02-02T14:51:23.800" v="4" actId="113"/>
        <pc:sldMkLst>
          <pc:docMk/>
          <pc:sldMk cId="1592809995" sldId="261"/>
        </pc:sldMkLst>
        <pc:spChg chg="mod">
          <ac:chgData name="Stephanie Richardson" userId="fb9e1876-ffcf-45bf-abd9-b21078f88f3e" providerId="ADAL" clId="{937E72F1-917D-434D-A81B-0BB6310AF56A}" dt="2023-02-02T14:51:23.800" v="4" actId="113"/>
          <ac:spMkLst>
            <pc:docMk/>
            <pc:sldMk cId="1592809995" sldId="261"/>
            <ac:spMk id="2" creationId="{882F56F5-C0A2-E33F-FE9E-115F954F64B5}"/>
          </ac:spMkLst>
        </pc:spChg>
      </pc:sldChg>
      <pc:sldChg chg="modSp mod">
        <pc:chgData name="Stephanie Richardson" userId="fb9e1876-ffcf-45bf-abd9-b21078f88f3e" providerId="ADAL" clId="{937E72F1-917D-434D-A81B-0BB6310AF56A}" dt="2023-02-02T14:51:31.176" v="5" actId="2711"/>
        <pc:sldMkLst>
          <pc:docMk/>
          <pc:sldMk cId="3566073344" sldId="262"/>
        </pc:sldMkLst>
        <pc:spChg chg="mod">
          <ac:chgData name="Stephanie Richardson" userId="fb9e1876-ffcf-45bf-abd9-b21078f88f3e" providerId="ADAL" clId="{937E72F1-917D-434D-A81B-0BB6310AF56A}" dt="2023-02-02T14:51:31.176" v="5" actId="2711"/>
          <ac:spMkLst>
            <pc:docMk/>
            <pc:sldMk cId="3566073344" sldId="262"/>
            <ac:spMk id="2" creationId="{48895AFE-52DB-3E8C-91C5-56AB81B24CD2}"/>
          </ac:spMkLst>
        </pc:spChg>
      </pc:sldChg>
      <pc:sldMasterChg chg="modSp">
        <pc:chgData name="Stephanie Richardson" userId="fb9e1876-ffcf-45bf-abd9-b21078f88f3e" providerId="ADAL" clId="{937E72F1-917D-434D-A81B-0BB6310AF56A}" dt="2023-02-02T14:51:56.514" v="7" actId="2711"/>
        <pc:sldMasterMkLst>
          <pc:docMk/>
          <pc:sldMasterMk cId="2817877830" sldId="2147483650"/>
        </pc:sldMasterMkLst>
        <pc:spChg chg="mod">
          <ac:chgData name="Stephanie Richardson" userId="fb9e1876-ffcf-45bf-abd9-b21078f88f3e" providerId="ADAL" clId="{937E72F1-917D-434D-A81B-0BB6310AF56A}" dt="2023-02-02T14:51:48.764" v="6" actId="2711"/>
          <ac:spMkLst>
            <pc:docMk/>
            <pc:sldMasterMk cId="2817877830" sldId="2147483650"/>
            <ac:spMk id="9" creationId="{D0781EEC-C938-86FA-B882-0B112DC0D017}"/>
          </ac:spMkLst>
        </pc:spChg>
        <pc:spChg chg="mod">
          <ac:chgData name="Stephanie Richardson" userId="fb9e1876-ffcf-45bf-abd9-b21078f88f3e" providerId="ADAL" clId="{937E72F1-917D-434D-A81B-0BB6310AF56A}" dt="2023-02-02T14:51:56.514" v="7" actId="2711"/>
          <ac:spMkLst>
            <pc:docMk/>
            <pc:sldMasterMk cId="2817877830" sldId="2147483650"/>
            <ac:spMk id="10" creationId="{16BCFD7A-BAD1-80E9-241B-1E0D4B057C90}"/>
          </ac:spMkLst>
        </pc:spChg>
      </pc:sldMasterChg>
    </pc:docChg>
  </pc:docChgLst>
  <pc:docChgLst>
    <pc:chgData name="Richardson, Stephanie (STFC,RAL,ISIS)" userId="fb9e1876-ffcf-45bf-abd9-b21078f88f3e" providerId="ADAL" clId="{937E72F1-917D-434D-A81B-0BB6310AF56A}"/>
    <pc:docChg chg="undo redo custSel addSld delSld modSld sldOrd addMainMaster delMainMaster modMainMaster">
      <pc:chgData name="Richardson, Stephanie (STFC,RAL,ISIS)" userId="fb9e1876-ffcf-45bf-abd9-b21078f88f3e" providerId="ADAL" clId="{937E72F1-917D-434D-A81B-0BB6310AF56A}" dt="2023-02-02T10:30:43.445" v="1069" actId="403"/>
      <pc:docMkLst>
        <pc:docMk/>
      </pc:docMkLst>
      <pc:sldChg chg="modSp del mod">
        <pc:chgData name="Richardson, Stephanie (STFC,RAL,ISIS)" userId="fb9e1876-ffcf-45bf-abd9-b21078f88f3e" providerId="ADAL" clId="{937E72F1-917D-434D-A81B-0BB6310AF56A}" dt="2023-01-10T14:37:22.867" v="488" actId="47"/>
        <pc:sldMkLst>
          <pc:docMk/>
          <pc:sldMk cId="891216642" sldId="256"/>
        </pc:sldMkLst>
        <pc:spChg chg="mod">
          <ac:chgData name="Richardson, Stephanie (STFC,RAL,ISIS)" userId="fb9e1876-ffcf-45bf-abd9-b21078f88f3e" providerId="ADAL" clId="{937E72F1-917D-434D-A81B-0BB6310AF56A}" dt="2023-01-10T13:43:29.664" v="3" actId="1035"/>
          <ac:spMkLst>
            <pc:docMk/>
            <pc:sldMk cId="891216642" sldId="256"/>
            <ac:spMk id="4" creationId="{B932B865-1640-2534-4A3D-6009C9A97598}"/>
          </ac:spMkLst>
        </pc:spChg>
        <pc:spChg chg="mod">
          <ac:chgData name="Richardson, Stephanie (STFC,RAL,ISIS)" userId="fb9e1876-ffcf-45bf-abd9-b21078f88f3e" providerId="ADAL" clId="{937E72F1-917D-434D-A81B-0BB6310AF56A}" dt="2023-01-10T13:43:33.363" v="7" actId="1036"/>
          <ac:spMkLst>
            <pc:docMk/>
            <pc:sldMk cId="891216642" sldId="256"/>
            <ac:spMk id="5" creationId="{1FEE9117-03BC-73DF-A132-60169B0AA806}"/>
          </ac:spMkLst>
        </pc:spChg>
      </pc:sldChg>
      <pc:sldChg chg="modSp new mod modTransition">
        <pc:chgData name="Richardson, Stephanie (STFC,RAL,ISIS)" userId="fb9e1876-ffcf-45bf-abd9-b21078f88f3e" providerId="ADAL" clId="{937E72F1-917D-434D-A81B-0BB6310AF56A}" dt="2023-02-02T10:30:01.777" v="1061" actId="20577"/>
        <pc:sldMkLst>
          <pc:docMk/>
          <pc:sldMk cId="1229566265" sldId="256"/>
        </pc:sldMkLst>
        <pc:spChg chg="mod">
          <ac:chgData name="Richardson, Stephanie (STFC,RAL,ISIS)" userId="fb9e1876-ffcf-45bf-abd9-b21078f88f3e" providerId="ADAL" clId="{937E72F1-917D-434D-A81B-0BB6310AF56A}" dt="2023-02-02T10:30:01.777" v="1061" actId="20577"/>
          <ac:spMkLst>
            <pc:docMk/>
            <pc:sldMk cId="1229566265" sldId="256"/>
            <ac:spMk id="2" creationId="{3B1EBE87-4FFD-65EF-92D0-C45C2FB6DBFB}"/>
          </ac:spMkLst>
        </pc:spChg>
        <pc:spChg chg="mod">
          <ac:chgData name="Richardson, Stephanie (STFC,RAL,ISIS)" userId="fb9e1876-ffcf-45bf-abd9-b21078f88f3e" providerId="ADAL" clId="{937E72F1-917D-434D-A81B-0BB6310AF56A}" dt="2023-02-02T10:30:01.554" v="1060" actId="20577"/>
          <ac:spMkLst>
            <pc:docMk/>
            <pc:sldMk cId="1229566265" sldId="256"/>
            <ac:spMk id="3" creationId="{05D17ACB-0A8A-D7E5-C681-0F9E269012C1}"/>
          </ac:spMkLst>
        </pc:spChg>
        <pc:spChg chg="mod">
          <ac:chgData name="Richardson, Stephanie (STFC,RAL,ISIS)" userId="fb9e1876-ffcf-45bf-abd9-b21078f88f3e" providerId="ADAL" clId="{937E72F1-917D-434D-A81B-0BB6310AF56A}" dt="2023-02-02T10:30:01.298" v="1059" actId="20577"/>
          <ac:spMkLst>
            <pc:docMk/>
            <pc:sldMk cId="1229566265" sldId="256"/>
            <ac:spMk id="4" creationId="{2DA6B01A-F278-65DA-ED05-569F555A3896}"/>
          </ac:spMkLst>
        </pc:spChg>
        <pc:spChg chg="mod">
          <ac:chgData name="Richardson, Stephanie (STFC,RAL,ISIS)" userId="fb9e1876-ffcf-45bf-abd9-b21078f88f3e" providerId="ADAL" clId="{937E72F1-917D-434D-A81B-0BB6310AF56A}" dt="2023-01-23T10:44:42.183" v="620" actId="27636"/>
          <ac:spMkLst>
            <pc:docMk/>
            <pc:sldMk cId="1229566265" sldId="256"/>
            <ac:spMk id="5" creationId="{03C054CB-DECE-6CCC-2F30-B4DDC42C1397}"/>
          </ac:spMkLst>
        </pc:spChg>
      </pc:sldChg>
      <pc:sldChg chg="del">
        <pc:chgData name="Richardson, Stephanie (STFC,RAL,ISIS)" userId="fb9e1876-ffcf-45bf-abd9-b21078f88f3e" providerId="ADAL" clId="{937E72F1-917D-434D-A81B-0BB6310AF56A}" dt="2023-01-10T14:37:29.195" v="489" actId="47"/>
        <pc:sldMkLst>
          <pc:docMk/>
          <pc:sldMk cId="1868277755" sldId="257"/>
        </pc:sldMkLst>
      </pc:sldChg>
      <pc:sldChg chg="new del">
        <pc:chgData name="Richardson, Stephanie (STFC,RAL,ISIS)" userId="fb9e1876-ffcf-45bf-abd9-b21078f88f3e" providerId="ADAL" clId="{937E72F1-917D-434D-A81B-0BB6310AF56A}" dt="2023-01-11T09:10:50.811" v="616" actId="47"/>
        <pc:sldMkLst>
          <pc:docMk/>
          <pc:sldMk cId="3176975963" sldId="257"/>
        </pc:sldMkLst>
      </pc:sldChg>
      <pc:sldChg chg="modSp new del mod">
        <pc:chgData name="Richardson, Stephanie (STFC,RAL,ISIS)" userId="fb9e1876-ffcf-45bf-abd9-b21078f88f3e" providerId="ADAL" clId="{937E72F1-917D-434D-A81B-0BB6310AF56A}" dt="2023-01-11T09:10:09.849" v="603" actId="47"/>
        <pc:sldMkLst>
          <pc:docMk/>
          <pc:sldMk cId="378594696" sldId="258"/>
        </pc:sldMkLst>
        <pc:spChg chg="mod">
          <ac:chgData name="Richardson, Stephanie (STFC,RAL,ISIS)" userId="fb9e1876-ffcf-45bf-abd9-b21078f88f3e" providerId="ADAL" clId="{937E72F1-917D-434D-A81B-0BB6310AF56A}" dt="2023-01-10T14:28:00.495" v="264" actId="27636"/>
          <ac:spMkLst>
            <pc:docMk/>
            <pc:sldMk cId="378594696" sldId="258"/>
            <ac:spMk id="2" creationId="{2CF7A1BD-9450-00D0-D835-3D2153D5B0F4}"/>
          </ac:spMkLst>
        </pc:spChg>
        <pc:spChg chg="mod">
          <ac:chgData name="Richardson, Stephanie (STFC,RAL,ISIS)" userId="fb9e1876-ffcf-45bf-abd9-b21078f88f3e" providerId="ADAL" clId="{937E72F1-917D-434D-A81B-0BB6310AF56A}" dt="2023-01-10T14:28:06.278" v="283" actId="20577"/>
          <ac:spMkLst>
            <pc:docMk/>
            <pc:sldMk cId="378594696" sldId="258"/>
            <ac:spMk id="3" creationId="{CA2DD1CE-D030-A4F3-4E19-E71A9702F303}"/>
          </ac:spMkLst>
        </pc:spChg>
        <pc:spChg chg="mod">
          <ac:chgData name="Richardson, Stephanie (STFC,RAL,ISIS)" userId="fb9e1876-ffcf-45bf-abd9-b21078f88f3e" providerId="ADAL" clId="{937E72F1-917D-434D-A81B-0BB6310AF56A}" dt="2023-01-10T14:28:48.332" v="330" actId="27636"/>
          <ac:spMkLst>
            <pc:docMk/>
            <pc:sldMk cId="378594696" sldId="258"/>
            <ac:spMk id="4" creationId="{A6DE4F53-90E3-28A7-412A-3F8E6B65CA11}"/>
          </ac:spMkLst>
        </pc:spChg>
        <pc:spChg chg="mod">
          <ac:chgData name="Richardson, Stephanie (STFC,RAL,ISIS)" userId="fb9e1876-ffcf-45bf-abd9-b21078f88f3e" providerId="ADAL" clId="{937E72F1-917D-434D-A81B-0BB6310AF56A}" dt="2023-01-10T14:28:48.333" v="331" actId="27636"/>
          <ac:spMkLst>
            <pc:docMk/>
            <pc:sldMk cId="378594696" sldId="258"/>
            <ac:spMk id="5" creationId="{FEDCBF40-B517-63BD-5F31-28C4A70E5AF6}"/>
          </ac:spMkLst>
        </pc:spChg>
      </pc:sldChg>
      <pc:sldChg chg="new del ord">
        <pc:chgData name="Richardson, Stephanie (STFC,RAL,ISIS)" userId="fb9e1876-ffcf-45bf-abd9-b21078f88f3e" providerId="ADAL" clId="{937E72F1-917D-434D-A81B-0BB6310AF56A}" dt="2023-02-02T10:30:12.382" v="1066" actId="47"/>
        <pc:sldMkLst>
          <pc:docMk/>
          <pc:sldMk cId="847772971" sldId="258"/>
        </pc:sldMkLst>
      </pc:sldChg>
      <pc:sldChg chg="modSp new del mod">
        <pc:chgData name="Richardson, Stephanie (STFC,RAL,ISIS)" userId="fb9e1876-ffcf-45bf-abd9-b21078f88f3e" providerId="ADAL" clId="{937E72F1-917D-434D-A81B-0BB6310AF56A}" dt="2023-01-10T14:27:07.012" v="242" actId="680"/>
        <pc:sldMkLst>
          <pc:docMk/>
          <pc:sldMk cId="2247287274" sldId="258"/>
        </pc:sldMkLst>
        <pc:spChg chg="mod">
          <ac:chgData name="Richardson, Stephanie (STFC,RAL,ISIS)" userId="fb9e1876-ffcf-45bf-abd9-b21078f88f3e" providerId="ADAL" clId="{937E72F1-917D-434D-A81B-0BB6310AF56A}" dt="2023-01-10T14:27:06.208" v="241"/>
          <ac:spMkLst>
            <pc:docMk/>
            <pc:sldMk cId="2247287274" sldId="258"/>
            <ac:spMk id="2" creationId="{AADA1618-70E3-76F8-D7C9-2B223622D0CB}"/>
          </ac:spMkLst>
        </pc:spChg>
      </pc:sldChg>
      <pc:sldChg chg="new del">
        <pc:chgData name="Richardson, Stephanie (STFC,RAL,ISIS)" userId="fb9e1876-ffcf-45bf-abd9-b21078f88f3e" providerId="ADAL" clId="{937E72F1-917D-434D-A81B-0BB6310AF56A}" dt="2023-01-10T14:26:27.961" v="235" actId="47"/>
        <pc:sldMkLst>
          <pc:docMk/>
          <pc:sldMk cId="2609898366" sldId="258"/>
        </pc:sldMkLst>
      </pc:sldChg>
      <pc:sldChg chg="new del">
        <pc:chgData name="Richardson, Stephanie (STFC,RAL,ISIS)" userId="fb9e1876-ffcf-45bf-abd9-b21078f88f3e" providerId="ADAL" clId="{937E72F1-917D-434D-A81B-0BB6310AF56A}" dt="2023-01-10T14:26:39.502" v="237" actId="47"/>
        <pc:sldMkLst>
          <pc:docMk/>
          <pc:sldMk cId="2925506512" sldId="258"/>
        </pc:sldMkLst>
      </pc:sldChg>
      <pc:sldChg chg="new del">
        <pc:chgData name="Richardson, Stephanie (STFC,RAL,ISIS)" userId="fb9e1876-ffcf-45bf-abd9-b21078f88f3e" providerId="ADAL" clId="{937E72F1-917D-434D-A81B-0BB6310AF56A}" dt="2023-02-02T10:29:25.713" v="1024" actId="47"/>
        <pc:sldMkLst>
          <pc:docMk/>
          <pc:sldMk cId="2857349403" sldId="259"/>
        </pc:sldMkLst>
      </pc:sldChg>
      <pc:sldChg chg="modSp new del mod">
        <pc:chgData name="Richardson, Stephanie (STFC,RAL,ISIS)" userId="fb9e1876-ffcf-45bf-abd9-b21078f88f3e" providerId="ADAL" clId="{937E72F1-917D-434D-A81B-0BB6310AF56A}" dt="2023-01-11T09:10:12.596" v="607" actId="47"/>
        <pc:sldMkLst>
          <pc:docMk/>
          <pc:sldMk cId="3647677653" sldId="259"/>
        </pc:sldMkLst>
        <pc:spChg chg="mod">
          <ac:chgData name="Richardson, Stephanie (STFC,RAL,ISIS)" userId="fb9e1876-ffcf-45bf-abd9-b21078f88f3e" providerId="ADAL" clId="{937E72F1-917D-434D-A81B-0BB6310AF56A}" dt="2023-01-10T14:37:34.192" v="499" actId="20577"/>
          <ac:spMkLst>
            <pc:docMk/>
            <pc:sldMk cId="3647677653" sldId="259"/>
            <ac:spMk id="2" creationId="{4ED3FAF2-E8C1-D43E-1568-E3859E514C89}"/>
          </ac:spMkLst>
        </pc:spChg>
        <pc:spChg chg="mod">
          <ac:chgData name="Richardson, Stephanie (STFC,RAL,ISIS)" userId="fb9e1876-ffcf-45bf-abd9-b21078f88f3e" providerId="ADAL" clId="{937E72F1-917D-434D-A81B-0BB6310AF56A}" dt="2023-01-10T14:38:52.073" v="512" actId="1076"/>
          <ac:spMkLst>
            <pc:docMk/>
            <pc:sldMk cId="3647677653" sldId="259"/>
            <ac:spMk id="3" creationId="{1F437309-3D71-751B-5BC2-E0F5308B0D7C}"/>
          </ac:spMkLst>
        </pc:spChg>
      </pc:sldChg>
      <pc:sldChg chg="new del">
        <pc:chgData name="Richardson, Stephanie (STFC,RAL,ISIS)" userId="fb9e1876-ffcf-45bf-abd9-b21078f88f3e" providerId="ADAL" clId="{937E72F1-917D-434D-A81B-0BB6310AF56A}" dt="2023-02-02T10:29:09.672" v="1019" actId="47"/>
        <pc:sldMkLst>
          <pc:docMk/>
          <pc:sldMk cId="2053233607" sldId="260"/>
        </pc:sldMkLst>
      </pc:sldChg>
      <pc:sldChg chg="addSp delSp modSp new del mod">
        <pc:chgData name="Richardson, Stephanie (STFC,RAL,ISIS)" userId="fb9e1876-ffcf-45bf-abd9-b21078f88f3e" providerId="ADAL" clId="{937E72F1-917D-434D-A81B-0BB6310AF56A}" dt="2023-01-11T09:10:13.353" v="608" actId="47"/>
        <pc:sldMkLst>
          <pc:docMk/>
          <pc:sldMk cId="3071109455" sldId="260"/>
        </pc:sldMkLst>
        <pc:spChg chg="del">
          <ac:chgData name="Richardson, Stephanie (STFC,RAL,ISIS)" userId="fb9e1876-ffcf-45bf-abd9-b21078f88f3e" providerId="ADAL" clId="{937E72F1-917D-434D-A81B-0BB6310AF56A}" dt="2023-01-10T14:44:57.619" v="563" actId="478"/>
          <ac:spMkLst>
            <pc:docMk/>
            <pc:sldMk cId="3071109455" sldId="260"/>
            <ac:spMk id="4" creationId="{FC99C7D9-3E1C-BC7A-160A-6825DADA196F}"/>
          </ac:spMkLst>
        </pc:spChg>
        <pc:spChg chg="add mod">
          <ac:chgData name="Richardson, Stephanie (STFC,RAL,ISIS)" userId="fb9e1876-ffcf-45bf-abd9-b21078f88f3e" providerId="ADAL" clId="{937E72F1-917D-434D-A81B-0BB6310AF56A}" dt="2023-01-10T14:44:44.855" v="562" actId="196"/>
          <ac:spMkLst>
            <pc:docMk/>
            <pc:sldMk cId="3071109455" sldId="260"/>
            <ac:spMk id="5" creationId="{ECA1AD43-43F9-439F-3B4B-A51105566AC2}"/>
          </ac:spMkLst>
        </pc:spChg>
      </pc:sldChg>
      <pc:sldChg chg="new ord">
        <pc:chgData name="Richardson, Stephanie (STFC,RAL,ISIS)" userId="fb9e1876-ffcf-45bf-abd9-b21078f88f3e" providerId="ADAL" clId="{937E72F1-917D-434D-A81B-0BB6310AF56A}" dt="2023-02-02T10:29:32.823" v="1026"/>
        <pc:sldMkLst>
          <pc:docMk/>
          <pc:sldMk cId="1592809995" sldId="261"/>
        </pc:sldMkLst>
      </pc:sldChg>
      <pc:sldChg chg="new del">
        <pc:chgData name="Richardson, Stephanie (STFC,RAL,ISIS)" userId="fb9e1876-ffcf-45bf-abd9-b21078f88f3e" providerId="ADAL" clId="{937E72F1-917D-434D-A81B-0BB6310AF56A}" dt="2023-01-11T09:10:14.080" v="609" actId="47"/>
        <pc:sldMkLst>
          <pc:docMk/>
          <pc:sldMk cId="3872776356" sldId="261"/>
        </pc:sldMkLst>
      </pc:sldChg>
      <pc:sldChg chg="modSp new del mod">
        <pc:chgData name="Richardson, Stephanie (STFC,RAL,ISIS)" userId="fb9e1876-ffcf-45bf-abd9-b21078f88f3e" providerId="ADAL" clId="{937E72F1-917D-434D-A81B-0BB6310AF56A}" dt="2023-01-11T09:10:10.514" v="604" actId="47"/>
        <pc:sldMkLst>
          <pc:docMk/>
          <pc:sldMk cId="1794908659" sldId="262"/>
        </pc:sldMkLst>
        <pc:spChg chg="mod">
          <ac:chgData name="Richardson, Stephanie (STFC,RAL,ISIS)" userId="fb9e1876-ffcf-45bf-abd9-b21078f88f3e" providerId="ADAL" clId="{937E72F1-917D-434D-A81B-0BB6310AF56A}" dt="2023-01-11T09:04:19.446" v="579" actId="27636"/>
          <ac:spMkLst>
            <pc:docMk/>
            <pc:sldMk cId="1794908659" sldId="262"/>
            <ac:spMk id="4" creationId="{2CBC3BB2-D54C-35D0-96AD-2803152D9812}"/>
          </ac:spMkLst>
        </pc:spChg>
        <pc:spChg chg="mod">
          <ac:chgData name="Richardson, Stephanie (STFC,RAL,ISIS)" userId="fb9e1876-ffcf-45bf-abd9-b21078f88f3e" providerId="ADAL" clId="{937E72F1-917D-434D-A81B-0BB6310AF56A}" dt="2023-01-11T09:04:19.447" v="580" actId="27636"/>
          <ac:spMkLst>
            <pc:docMk/>
            <pc:sldMk cId="1794908659" sldId="262"/>
            <ac:spMk id="5" creationId="{DE570993-EEAA-5A96-5D42-1D88B2A9752F}"/>
          </ac:spMkLst>
        </pc:spChg>
      </pc:sldChg>
      <pc:sldChg chg="new">
        <pc:chgData name="Richardson, Stephanie (STFC,RAL,ISIS)" userId="fb9e1876-ffcf-45bf-abd9-b21078f88f3e" providerId="ADAL" clId="{937E72F1-917D-434D-A81B-0BB6310AF56A}" dt="2023-01-23T10:44:50.533" v="621" actId="680"/>
        <pc:sldMkLst>
          <pc:docMk/>
          <pc:sldMk cId="3566073344" sldId="262"/>
        </pc:sldMkLst>
      </pc:sldChg>
      <pc:sldChg chg="new">
        <pc:chgData name="Richardson, Stephanie (STFC,RAL,ISIS)" userId="fb9e1876-ffcf-45bf-abd9-b21078f88f3e" providerId="ADAL" clId="{937E72F1-917D-434D-A81B-0BB6310AF56A}" dt="2023-02-02T10:30:10.690" v="1065" actId="680"/>
        <pc:sldMkLst>
          <pc:docMk/>
          <pc:sldMk cId="1187316113" sldId="263"/>
        </pc:sldMkLst>
      </pc:sldChg>
      <pc:sldChg chg="new del">
        <pc:chgData name="Richardson, Stephanie (STFC,RAL,ISIS)" userId="fb9e1876-ffcf-45bf-abd9-b21078f88f3e" providerId="ADAL" clId="{937E72F1-917D-434D-A81B-0BB6310AF56A}" dt="2023-01-11T09:10:11.188" v="605" actId="47"/>
        <pc:sldMkLst>
          <pc:docMk/>
          <pc:sldMk cId="1739125285" sldId="263"/>
        </pc:sldMkLst>
      </pc:sldChg>
      <pc:sldChg chg="new del">
        <pc:chgData name="Richardson, Stephanie (STFC,RAL,ISIS)" userId="fb9e1876-ffcf-45bf-abd9-b21078f88f3e" providerId="ADAL" clId="{937E72F1-917D-434D-A81B-0BB6310AF56A}" dt="2023-02-02T10:29:15.728" v="1021" actId="47"/>
        <pc:sldMkLst>
          <pc:docMk/>
          <pc:sldMk cId="2465310959" sldId="263"/>
        </pc:sldMkLst>
      </pc:sldChg>
      <pc:sldChg chg="modSp new del mod">
        <pc:chgData name="Richardson, Stephanie (STFC,RAL,ISIS)" userId="fb9e1876-ffcf-45bf-abd9-b21078f88f3e" providerId="ADAL" clId="{937E72F1-917D-434D-A81B-0BB6310AF56A}" dt="2023-02-02T10:29:13.939" v="1020" actId="47"/>
        <pc:sldMkLst>
          <pc:docMk/>
          <pc:sldMk cId="1736774650" sldId="264"/>
        </pc:sldMkLst>
        <pc:spChg chg="mod">
          <ac:chgData name="Richardson, Stephanie (STFC,RAL,ISIS)" userId="fb9e1876-ffcf-45bf-abd9-b21078f88f3e" providerId="ADAL" clId="{937E72F1-917D-434D-A81B-0BB6310AF56A}" dt="2023-02-02T10:11:37.405" v="837"/>
          <ac:spMkLst>
            <pc:docMk/>
            <pc:sldMk cId="1736774650" sldId="264"/>
            <ac:spMk id="2" creationId="{98940FB1-8E76-7BE2-1BD5-6AFF8C281428}"/>
          </ac:spMkLst>
        </pc:spChg>
      </pc:sldChg>
      <pc:sldChg chg="new del">
        <pc:chgData name="Richardson, Stephanie (STFC,RAL,ISIS)" userId="fb9e1876-ffcf-45bf-abd9-b21078f88f3e" providerId="ADAL" clId="{937E72F1-917D-434D-A81B-0BB6310AF56A}" dt="2023-01-11T09:10:11.880" v="606" actId="47"/>
        <pc:sldMkLst>
          <pc:docMk/>
          <pc:sldMk cId="3252173350" sldId="264"/>
        </pc:sldMkLst>
      </pc:sldChg>
      <pc:sldMasterChg chg="addSp delSp modSp mod delSldLayout modSldLayout">
        <pc:chgData name="Richardson, Stephanie (STFC,RAL,ISIS)" userId="fb9e1876-ffcf-45bf-abd9-b21078f88f3e" providerId="ADAL" clId="{937E72F1-917D-434D-A81B-0BB6310AF56A}" dt="2023-02-02T10:30:43.445" v="1069" actId="403"/>
        <pc:sldMasterMkLst>
          <pc:docMk/>
          <pc:sldMasterMk cId="2033257829" sldId="2147483648"/>
        </pc:sldMasterMkLst>
        <pc:spChg chg="mod">
          <ac:chgData name="Richardson, Stephanie (STFC,RAL,ISIS)" userId="fb9e1876-ffcf-45bf-abd9-b21078f88f3e" providerId="ADAL" clId="{937E72F1-917D-434D-A81B-0BB6310AF56A}" dt="2023-02-02T10:30:43.445" v="1069" actId="403"/>
          <ac:spMkLst>
            <pc:docMk/>
            <pc:sldMasterMk cId="2033257829" sldId="2147483648"/>
            <ac:spMk id="2" creationId="{E9610686-6AB8-DE04-DA39-C6BB5918C641}"/>
          </ac:spMkLst>
        </pc:spChg>
        <pc:spChg chg="add del mod">
          <ac:chgData name="Richardson, Stephanie (STFC,RAL,ISIS)" userId="fb9e1876-ffcf-45bf-abd9-b21078f88f3e" providerId="ADAL" clId="{937E72F1-917D-434D-A81B-0BB6310AF56A}" dt="2023-01-10T14:22:15.631" v="40" actId="2711"/>
          <ac:spMkLst>
            <pc:docMk/>
            <pc:sldMasterMk cId="2033257829" sldId="2147483648"/>
            <ac:spMk id="3" creationId="{F5B27FDF-0155-797D-5DDB-D0BCCCF4BD9E}"/>
          </ac:spMkLst>
        </pc:spChg>
        <pc:spChg chg="del">
          <ac:chgData name="Richardson, Stephanie (STFC,RAL,ISIS)" userId="fb9e1876-ffcf-45bf-abd9-b21078f88f3e" providerId="ADAL" clId="{937E72F1-917D-434D-A81B-0BB6310AF56A}" dt="2023-01-10T14:19:41.249" v="28" actId="478"/>
          <ac:spMkLst>
            <pc:docMk/>
            <pc:sldMasterMk cId="2033257829" sldId="2147483648"/>
            <ac:spMk id="4" creationId="{2FF99614-E045-5F3A-3990-BAB6E6108F16}"/>
          </ac:spMkLst>
        </pc:spChg>
        <pc:spChg chg="del">
          <ac:chgData name="Richardson, Stephanie (STFC,RAL,ISIS)" userId="fb9e1876-ffcf-45bf-abd9-b21078f88f3e" providerId="ADAL" clId="{937E72F1-917D-434D-A81B-0BB6310AF56A}" dt="2023-01-10T14:19:41.249" v="28" actId="478"/>
          <ac:spMkLst>
            <pc:docMk/>
            <pc:sldMasterMk cId="2033257829" sldId="2147483648"/>
            <ac:spMk id="5" creationId="{7BBBAC23-7B50-E6B9-7B80-82BE1A087A02}"/>
          </ac:spMkLst>
        </pc:spChg>
        <pc:spChg chg="del">
          <ac:chgData name="Richardson, Stephanie (STFC,RAL,ISIS)" userId="fb9e1876-ffcf-45bf-abd9-b21078f88f3e" providerId="ADAL" clId="{937E72F1-917D-434D-A81B-0BB6310AF56A}" dt="2023-01-10T14:19:41.249" v="28" actId="478"/>
          <ac:spMkLst>
            <pc:docMk/>
            <pc:sldMasterMk cId="2033257829" sldId="2147483648"/>
            <ac:spMk id="6" creationId="{F45DF4A0-8F77-2ACF-F979-FD5663F171BC}"/>
          </ac:spMkLst>
        </pc:spChg>
        <pc:picChg chg="add mod ord">
          <ac:chgData name="Richardson, Stephanie (STFC,RAL,ISIS)" userId="fb9e1876-ffcf-45bf-abd9-b21078f88f3e" providerId="ADAL" clId="{937E72F1-917D-434D-A81B-0BB6310AF56A}" dt="2023-01-10T14:19:11.280" v="22" actId="1076"/>
          <ac:picMkLst>
            <pc:docMk/>
            <pc:sldMasterMk cId="2033257829" sldId="2147483648"/>
            <ac:picMk id="8" creationId="{ACD08151-6D18-25FB-A802-E7456487629D}"/>
          </ac:picMkLst>
        </pc:picChg>
        <pc:sldLayoutChg chg="addSp delSp modSp mod">
          <pc:chgData name="Richardson, Stephanie (STFC,RAL,ISIS)" userId="fb9e1876-ffcf-45bf-abd9-b21078f88f3e" providerId="ADAL" clId="{937E72F1-917D-434D-A81B-0BB6310AF56A}" dt="2023-02-02T10:30:30.535" v="1067" actId="113"/>
          <pc:sldLayoutMkLst>
            <pc:docMk/>
            <pc:sldMasterMk cId="2033257829" sldId="2147483648"/>
            <pc:sldLayoutMk cId="2573537622" sldId="2147483649"/>
          </pc:sldLayoutMkLst>
          <pc:spChg chg="mod">
            <ac:chgData name="Richardson, Stephanie (STFC,RAL,ISIS)" userId="fb9e1876-ffcf-45bf-abd9-b21078f88f3e" providerId="ADAL" clId="{937E72F1-917D-434D-A81B-0BB6310AF56A}" dt="2023-02-02T10:30:30.535" v="1067" actId="113"/>
            <ac:spMkLst>
              <pc:docMk/>
              <pc:sldMasterMk cId="2033257829" sldId="2147483648"/>
              <pc:sldLayoutMk cId="2573537622" sldId="2147483649"/>
              <ac:spMk id="2" creationId="{E125D46A-4F53-F706-E005-3B7F94B067AB}"/>
            </ac:spMkLst>
          </pc:spChg>
          <pc:spChg chg="mod">
            <ac:chgData name="Richardson, Stephanie (STFC,RAL,ISIS)" userId="fb9e1876-ffcf-45bf-abd9-b21078f88f3e" providerId="ADAL" clId="{937E72F1-917D-434D-A81B-0BB6310AF56A}" dt="2023-01-10T14:29:43.053" v="382" actId="1036"/>
            <ac:spMkLst>
              <pc:docMk/>
              <pc:sldMasterMk cId="2033257829" sldId="2147483648"/>
              <pc:sldLayoutMk cId="2573537622" sldId="2147483649"/>
              <ac:spMk id="3" creationId="{52C7060A-4567-A74A-3AF0-E66CB6AC3343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22:28.668" v="41" actId="478"/>
            <ac:spMkLst>
              <pc:docMk/>
              <pc:sldMasterMk cId="2033257829" sldId="2147483648"/>
              <pc:sldLayoutMk cId="2573537622" sldId="2147483649"/>
              <ac:spMk id="4" creationId="{31E3D542-4581-C244-745D-81D6A41C9D10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22:28.668" v="41" actId="478"/>
            <ac:spMkLst>
              <pc:docMk/>
              <pc:sldMasterMk cId="2033257829" sldId="2147483648"/>
              <pc:sldLayoutMk cId="2573537622" sldId="2147483649"/>
              <ac:spMk id="5" creationId="{1419F8A7-20FA-06B3-0C1C-56025EF73234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22:28.668" v="41" actId="478"/>
            <ac:spMkLst>
              <pc:docMk/>
              <pc:sldMasterMk cId="2033257829" sldId="2147483648"/>
              <pc:sldLayoutMk cId="2573537622" sldId="2147483649"/>
              <ac:spMk id="6" creationId="{BFDD0ABA-60BB-0614-34CB-69F4F5C7ABDA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22:36.631" v="45" actId="478"/>
            <ac:spMkLst>
              <pc:docMk/>
              <pc:sldMasterMk cId="2033257829" sldId="2147483648"/>
              <pc:sldLayoutMk cId="2573537622" sldId="2147483649"/>
              <ac:spMk id="7" creationId="{65AADD58-A9DA-9FAF-AFB1-9873CD0D73A5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22:36.631" v="45" actId="478"/>
            <ac:spMkLst>
              <pc:docMk/>
              <pc:sldMasterMk cId="2033257829" sldId="2147483648"/>
              <pc:sldLayoutMk cId="2573537622" sldId="2147483649"/>
              <ac:spMk id="8" creationId="{14411F47-53C4-C6A1-9D47-0EDA3D100E17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22:36.631" v="45" actId="478"/>
            <ac:spMkLst>
              <pc:docMk/>
              <pc:sldMasterMk cId="2033257829" sldId="2147483648"/>
              <pc:sldLayoutMk cId="2573537622" sldId="2147483649"/>
              <ac:spMk id="9" creationId="{A98FC3C7-01D9-50A6-40AF-7577E9407096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23:53.616" v="90" actId="478"/>
            <ac:spMkLst>
              <pc:docMk/>
              <pc:sldMasterMk cId="2033257829" sldId="2147483648"/>
              <pc:sldLayoutMk cId="2573537622" sldId="2147483649"/>
              <ac:spMk id="10" creationId="{BF0FF88A-650F-1E30-B39C-D114306CC17D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25:51.899" v="170" actId="478"/>
            <ac:spMkLst>
              <pc:docMk/>
              <pc:sldMasterMk cId="2033257829" sldId="2147483648"/>
              <pc:sldLayoutMk cId="2573537622" sldId="2147483649"/>
              <ac:spMk id="11" creationId="{718FBB6B-6A2B-BCAC-6FAD-E02A8FEE6BD7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25:49.819" v="169" actId="478"/>
            <ac:spMkLst>
              <pc:docMk/>
              <pc:sldMasterMk cId="2033257829" sldId="2147483648"/>
              <pc:sldLayoutMk cId="2573537622" sldId="2147483649"/>
              <ac:spMk id="12" creationId="{766B79D3-D732-7662-1256-7EF33575B773}"/>
            </ac:spMkLst>
          </pc:spChg>
          <pc:spChg chg="add del">
            <ac:chgData name="Richardson, Stephanie (STFC,RAL,ISIS)" userId="fb9e1876-ffcf-45bf-abd9-b21078f88f3e" providerId="ADAL" clId="{937E72F1-917D-434D-A81B-0BB6310AF56A}" dt="2023-01-10T14:24:47.844" v="150" actId="11529"/>
            <ac:spMkLst>
              <pc:docMk/>
              <pc:sldMasterMk cId="2033257829" sldId="2147483648"/>
              <pc:sldLayoutMk cId="2573537622" sldId="2147483649"/>
              <ac:spMk id="13" creationId="{EFE4B8B9-76BB-4071-72B2-322562EF03E1}"/>
            </ac:spMkLst>
          </pc:spChg>
          <pc:spChg chg="add mod">
            <ac:chgData name="Richardson, Stephanie (STFC,RAL,ISIS)" userId="fb9e1876-ffcf-45bf-abd9-b21078f88f3e" providerId="ADAL" clId="{937E72F1-917D-434D-A81B-0BB6310AF56A}" dt="2023-01-10T14:29:54.677" v="384" actId="1036"/>
            <ac:spMkLst>
              <pc:docMk/>
              <pc:sldMasterMk cId="2033257829" sldId="2147483648"/>
              <pc:sldLayoutMk cId="2573537622" sldId="2147483649"/>
              <ac:spMk id="14" creationId="{77C9208F-2B17-BF13-15F3-C2942141E562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26:11.168" v="218"/>
            <ac:spMkLst>
              <pc:docMk/>
              <pc:sldMasterMk cId="2033257829" sldId="2147483648"/>
              <pc:sldLayoutMk cId="2573537622" sldId="2147483649"/>
              <ac:spMk id="15" creationId="{26FA2F96-27E0-FD81-F77D-75482C70A11A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26:11.168" v="218"/>
            <ac:spMkLst>
              <pc:docMk/>
              <pc:sldMasterMk cId="2033257829" sldId="2147483648"/>
              <pc:sldLayoutMk cId="2573537622" sldId="2147483649"/>
              <ac:spMk id="16" creationId="{36CE896F-DE65-14D7-93A2-A25BAEDF8275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26:11.168" v="218"/>
            <ac:spMkLst>
              <pc:docMk/>
              <pc:sldMasterMk cId="2033257829" sldId="2147483648"/>
              <pc:sldLayoutMk cId="2573537622" sldId="2147483649"/>
              <ac:spMk id="17" creationId="{73CE0C9D-A746-1A65-A8A0-B721EC0AF424}"/>
            </ac:spMkLst>
          </pc:spChg>
          <pc:spChg chg="add mod">
            <ac:chgData name="Richardson, Stephanie (STFC,RAL,ISIS)" userId="fb9e1876-ffcf-45bf-abd9-b21078f88f3e" providerId="ADAL" clId="{937E72F1-917D-434D-A81B-0BB6310AF56A}" dt="2023-01-10T14:29:54.677" v="384" actId="1036"/>
            <ac:spMkLst>
              <pc:docMk/>
              <pc:sldMasterMk cId="2033257829" sldId="2147483648"/>
              <pc:sldLayoutMk cId="2573537622" sldId="2147483649"/>
              <ac:spMk id="18" creationId="{633D74CF-0634-649D-508B-5F74DC1A060D}"/>
            </ac:spMkLst>
          </pc:spChg>
        </pc:sldLayoutChg>
        <pc:sldLayoutChg chg="del">
          <pc:chgData name="Richardson, Stephanie (STFC,RAL,ISIS)" userId="fb9e1876-ffcf-45bf-abd9-b21078f88f3e" providerId="ADAL" clId="{937E72F1-917D-434D-A81B-0BB6310AF56A}" dt="2023-01-10T14:21:43.937" v="38" actId="2696"/>
          <pc:sldLayoutMkLst>
            <pc:docMk/>
            <pc:sldMasterMk cId="2033257829" sldId="2147483648"/>
            <pc:sldLayoutMk cId="352715651" sldId="2147483650"/>
          </pc:sldLayoutMkLst>
        </pc:sldLayoutChg>
        <pc:sldLayoutChg chg="del">
          <pc:chgData name="Richardson, Stephanie (STFC,RAL,ISIS)" userId="fb9e1876-ffcf-45bf-abd9-b21078f88f3e" providerId="ADAL" clId="{937E72F1-917D-434D-A81B-0BB6310AF56A}" dt="2023-01-10T14:21:41.731" v="37" actId="2696"/>
          <pc:sldLayoutMkLst>
            <pc:docMk/>
            <pc:sldMasterMk cId="2033257829" sldId="2147483648"/>
            <pc:sldLayoutMk cId="991285535" sldId="2147483651"/>
          </pc:sldLayoutMkLst>
        </pc:sldLayoutChg>
        <pc:sldLayoutChg chg="del">
          <pc:chgData name="Richardson, Stephanie (STFC,RAL,ISIS)" userId="fb9e1876-ffcf-45bf-abd9-b21078f88f3e" providerId="ADAL" clId="{937E72F1-917D-434D-A81B-0BB6310AF56A}" dt="2023-01-10T14:21:37.614" v="35" actId="2696"/>
          <pc:sldLayoutMkLst>
            <pc:docMk/>
            <pc:sldMasterMk cId="2033257829" sldId="2147483648"/>
            <pc:sldLayoutMk cId="2047217803" sldId="2147483652"/>
          </pc:sldLayoutMkLst>
        </pc:sldLayoutChg>
        <pc:sldLayoutChg chg="del">
          <pc:chgData name="Richardson, Stephanie (STFC,RAL,ISIS)" userId="fb9e1876-ffcf-45bf-abd9-b21078f88f3e" providerId="ADAL" clId="{937E72F1-917D-434D-A81B-0BB6310AF56A}" dt="2023-01-10T14:21:35.497" v="34" actId="2696"/>
          <pc:sldLayoutMkLst>
            <pc:docMk/>
            <pc:sldMasterMk cId="2033257829" sldId="2147483648"/>
            <pc:sldLayoutMk cId="2503915192" sldId="2147483653"/>
          </pc:sldLayoutMkLst>
        </pc:sldLayoutChg>
        <pc:sldLayoutChg chg="del">
          <pc:chgData name="Richardson, Stephanie (STFC,RAL,ISIS)" userId="fb9e1876-ffcf-45bf-abd9-b21078f88f3e" providerId="ADAL" clId="{937E72F1-917D-434D-A81B-0BB6310AF56A}" dt="2023-01-10T14:21:33.308" v="33" actId="2696"/>
          <pc:sldLayoutMkLst>
            <pc:docMk/>
            <pc:sldMasterMk cId="2033257829" sldId="2147483648"/>
            <pc:sldLayoutMk cId="3521091063" sldId="2147483654"/>
          </pc:sldLayoutMkLst>
        </pc:sldLayoutChg>
        <pc:sldLayoutChg chg="del">
          <pc:chgData name="Richardson, Stephanie (STFC,RAL,ISIS)" userId="fb9e1876-ffcf-45bf-abd9-b21078f88f3e" providerId="ADAL" clId="{937E72F1-917D-434D-A81B-0BB6310AF56A}" dt="2023-01-10T14:21:10.929" v="29" actId="2696"/>
          <pc:sldLayoutMkLst>
            <pc:docMk/>
            <pc:sldMasterMk cId="2033257829" sldId="2147483648"/>
            <pc:sldLayoutMk cId="1985287078" sldId="2147483655"/>
          </pc:sldLayoutMkLst>
        </pc:sldLayoutChg>
        <pc:sldLayoutChg chg="del">
          <pc:chgData name="Richardson, Stephanie (STFC,RAL,ISIS)" userId="fb9e1876-ffcf-45bf-abd9-b21078f88f3e" providerId="ADAL" clId="{937E72F1-917D-434D-A81B-0BB6310AF56A}" dt="2023-01-10T14:21:29.754" v="32" actId="2696"/>
          <pc:sldLayoutMkLst>
            <pc:docMk/>
            <pc:sldMasterMk cId="2033257829" sldId="2147483648"/>
            <pc:sldLayoutMk cId="687882240" sldId="2147483656"/>
          </pc:sldLayoutMkLst>
        </pc:sldLayoutChg>
        <pc:sldLayoutChg chg="del">
          <pc:chgData name="Richardson, Stephanie (STFC,RAL,ISIS)" userId="fb9e1876-ffcf-45bf-abd9-b21078f88f3e" providerId="ADAL" clId="{937E72F1-917D-434D-A81B-0BB6310AF56A}" dt="2023-01-10T14:21:27.173" v="31" actId="2696"/>
          <pc:sldLayoutMkLst>
            <pc:docMk/>
            <pc:sldMasterMk cId="2033257829" sldId="2147483648"/>
            <pc:sldLayoutMk cId="969130870" sldId="2147483657"/>
          </pc:sldLayoutMkLst>
        </pc:sldLayoutChg>
        <pc:sldLayoutChg chg="del">
          <pc:chgData name="Richardson, Stephanie (STFC,RAL,ISIS)" userId="fb9e1876-ffcf-45bf-abd9-b21078f88f3e" providerId="ADAL" clId="{937E72F1-917D-434D-A81B-0BB6310AF56A}" dt="2023-01-10T14:21:23.704" v="30" actId="2696"/>
          <pc:sldLayoutMkLst>
            <pc:docMk/>
            <pc:sldMasterMk cId="2033257829" sldId="2147483648"/>
            <pc:sldLayoutMk cId="2707000702" sldId="2147483658"/>
          </pc:sldLayoutMkLst>
        </pc:sldLayoutChg>
        <pc:sldLayoutChg chg="del">
          <pc:chgData name="Richardson, Stephanie (STFC,RAL,ISIS)" userId="fb9e1876-ffcf-45bf-abd9-b21078f88f3e" providerId="ADAL" clId="{937E72F1-917D-434D-A81B-0BB6310AF56A}" dt="2023-01-10T14:21:39.417" v="36" actId="2696"/>
          <pc:sldLayoutMkLst>
            <pc:docMk/>
            <pc:sldMasterMk cId="2033257829" sldId="2147483648"/>
            <pc:sldLayoutMk cId="3816240968" sldId="2147483659"/>
          </pc:sldLayoutMkLst>
        </pc:sldLayoutChg>
        <pc:sldLayoutChg chg="modSp del mod">
          <pc:chgData name="Richardson, Stephanie (STFC,RAL,ISIS)" userId="fb9e1876-ffcf-45bf-abd9-b21078f88f3e" providerId="ADAL" clId="{937E72F1-917D-434D-A81B-0BB6310AF56A}" dt="2023-02-02T10:29:15.728" v="1021" actId="47"/>
          <pc:sldLayoutMkLst>
            <pc:docMk/>
            <pc:sldMasterMk cId="2033257829" sldId="2147483648"/>
            <pc:sldLayoutMk cId="2295196764" sldId="2147483665"/>
          </pc:sldLayoutMkLst>
          <pc:spChg chg="mod">
            <ac:chgData name="Richardson, Stephanie (STFC,RAL,ISIS)" userId="fb9e1876-ffcf-45bf-abd9-b21078f88f3e" providerId="ADAL" clId="{937E72F1-917D-434D-A81B-0BB6310AF56A}" dt="2023-02-02T10:10:40.752" v="831" actId="6549"/>
            <ac:spMkLst>
              <pc:docMk/>
              <pc:sldMasterMk cId="2033257829" sldId="2147483648"/>
              <pc:sldLayoutMk cId="2295196764" sldId="2147483665"/>
              <ac:spMk id="3" creationId="{6361106C-6D28-B053-570F-2AEAF6071584}"/>
            </ac:spMkLst>
          </pc:spChg>
          <pc:spChg chg="mod">
            <ac:chgData name="Richardson, Stephanie (STFC,RAL,ISIS)" userId="fb9e1876-ffcf-45bf-abd9-b21078f88f3e" providerId="ADAL" clId="{937E72F1-917D-434D-A81B-0BB6310AF56A}" dt="2023-02-02T10:10:42.823" v="832" actId="6549"/>
            <ac:spMkLst>
              <pc:docMk/>
              <pc:sldMasterMk cId="2033257829" sldId="2147483648"/>
              <pc:sldLayoutMk cId="2295196764" sldId="2147483665"/>
              <ac:spMk id="5" creationId="{4C1DE60F-F24C-9BD9-953F-0512D4B7FED7}"/>
            </ac:spMkLst>
          </pc:spChg>
        </pc:sldLayoutChg>
        <pc:sldLayoutChg chg="del">
          <pc:chgData name="Richardson, Stephanie (STFC,RAL,ISIS)" userId="fb9e1876-ffcf-45bf-abd9-b21078f88f3e" providerId="ADAL" clId="{937E72F1-917D-434D-A81B-0BB6310AF56A}" dt="2023-02-02T10:29:13.939" v="1020" actId="47"/>
          <pc:sldLayoutMkLst>
            <pc:docMk/>
            <pc:sldMasterMk cId="2033257829" sldId="2147483648"/>
            <pc:sldLayoutMk cId="1966525983" sldId="2147483678"/>
          </pc:sldLayoutMkLst>
        </pc:sldLayoutChg>
      </pc:sldMasterChg>
      <pc:sldMasterChg chg="addSp delSp modSp new add del mod addSldLayout delSldLayout modSldLayout sldLayoutOrd">
        <pc:chgData name="Richardson, Stephanie (STFC,RAL,ISIS)" userId="fb9e1876-ffcf-45bf-abd9-b21078f88f3e" providerId="ADAL" clId="{937E72F1-917D-434D-A81B-0BB6310AF56A}" dt="2023-02-02T10:28:08.259" v="1016" actId="14100"/>
        <pc:sldMasterMkLst>
          <pc:docMk/>
          <pc:sldMasterMk cId="2817877830" sldId="2147483650"/>
        </pc:sldMasterMkLst>
        <pc:spChg chg="del">
          <ac:chgData name="Richardson, Stephanie (STFC,RAL,ISIS)" userId="fb9e1876-ffcf-45bf-abd9-b21078f88f3e" providerId="ADAL" clId="{937E72F1-917D-434D-A81B-0BB6310AF56A}" dt="2023-01-10T14:30:25.807" v="388" actId="478"/>
          <ac:spMkLst>
            <pc:docMk/>
            <pc:sldMasterMk cId="2817877830" sldId="2147483650"/>
            <ac:spMk id="2" creationId="{C5EE9401-FB8B-6DB1-E7A7-BC77625A70C9}"/>
          </ac:spMkLst>
        </pc:spChg>
        <pc:spChg chg="del">
          <ac:chgData name="Richardson, Stephanie (STFC,RAL,ISIS)" userId="fb9e1876-ffcf-45bf-abd9-b21078f88f3e" providerId="ADAL" clId="{937E72F1-917D-434D-A81B-0BB6310AF56A}" dt="2023-01-10T14:30:25.807" v="388" actId="478"/>
          <ac:spMkLst>
            <pc:docMk/>
            <pc:sldMasterMk cId="2817877830" sldId="2147483650"/>
            <ac:spMk id="3" creationId="{BC368F33-04A8-588C-3DF5-19CF57D23722}"/>
          </ac:spMkLst>
        </pc:spChg>
        <pc:spChg chg="del">
          <ac:chgData name="Richardson, Stephanie (STFC,RAL,ISIS)" userId="fb9e1876-ffcf-45bf-abd9-b21078f88f3e" providerId="ADAL" clId="{937E72F1-917D-434D-A81B-0BB6310AF56A}" dt="2023-01-10T14:30:25.807" v="388" actId="478"/>
          <ac:spMkLst>
            <pc:docMk/>
            <pc:sldMasterMk cId="2817877830" sldId="2147483650"/>
            <ac:spMk id="4" creationId="{E4220F46-1BC2-5C8C-8E2A-9BD60FFE893E}"/>
          </ac:spMkLst>
        </pc:spChg>
        <pc:spChg chg="del">
          <ac:chgData name="Richardson, Stephanie (STFC,RAL,ISIS)" userId="fb9e1876-ffcf-45bf-abd9-b21078f88f3e" providerId="ADAL" clId="{937E72F1-917D-434D-A81B-0BB6310AF56A}" dt="2023-01-10T14:30:25.807" v="388" actId="478"/>
          <ac:spMkLst>
            <pc:docMk/>
            <pc:sldMasterMk cId="2817877830" sldId="2147483650"/>
            <ac:spMk id="5" creationId="{F89725A3-23FC-B677-038C-4F9D29B10BDE}"/>
          </ac:spMkLst>
        </pc:spChg>
        <pc:spChg chg="del">
          <ac:chgData name="Richardson, Stephanie (STFC,RAL,ISIS)" userId="fb9e1876-ffcf-45bf-abd9-b21078f88f3e" providerId="ADAL" clId="{937E72F1-917D-434D-A81B-0BB6310AF56A}" dt="2023-01-10T14:30:25.807" v="388" actId="478"/>
          <ac:spMkLst>
            <pc:docMk/>
            <pc:sldMasterMk cId="2817877830" sldId="2147483650"/>
            <ac:spMk id="6" creationId="{BD24C6DB-E1BE-29B2-0F62-11650EE7D598}"/>
          </ac:spMkLst>
        </pc:spChg>
        <pc:spChg chg="mod">
          <ac:chgData name="Richardson, Stephanie (STFC,RAL,ISIS)" userId="fb9e1876-ffcf-45bf-abd9-b21078f88f3e" providerId="ADAL" clId="{937E72F1-917D-434D-A81B-0BB6310AF56A}" dt="2023-02-02T10:11:14.505" v="835" actId="113"/>
          <ac:spMkLst>
            <pc:docMk/>
            <pc:sldMasterMk cId="2817877830" sldId="2147483650"/>
            <ac:spMk id="9" creationId="{D0781EEC-C938-86FA-B882-0B112DC0D017}"/>
          </ac:spMkLst>
        </pc:spChg>
        <pc:spChg chg="mod">
          <ac:chgData name="Richardson, Stephanie (STFC,RAL,ISIS)" userId="fb9e1876-ffcf-45bf-abd9-b21078f88f3e" providerId="ADAL" clId="{937E72F1-917D-434D-A81B-0BB6310AF56A}" dt="2023-02-02T10:11:17.193" v="836" actId="2711"/>
          <ac:spMkLst>
            <pc:docMk/>
            <pc:sldMasterMk cId="2817877830" sldId="2147483650"/>
            <ac:spMk id="10" creationId="{16BCFD7A-BAD1-80E9-241B-1E0D4B057C90}"/>
          </ac:spMkLst>
        </pc:spChg>
        <pc:spChg chg="add del mod">
          <ac:chgData name="Richardson, Stephanie (STFC,RAL,ISIS)" userId="fb9e1876-ffcf-45bf-abd9-b21078f88f3e" providerId="ADAL" clId="{937E72F1-917D-434D-A81B-0BB6310AF56A}" dt="2023-01-10T14:32:38.706" v="410" actId="478"/>
          <ac:spMkLst>
            <pc:docMk/>
            <pc:sldMasterMk cId="2817877830" sldId="2147483650"/>
            <ac:spMk id="11" creationId="{0A601635-2056-2BC2-22CA-35DFB2400885}"/>
          </ac:spMkLst>
        </pc:spChg>
        <pc:picChg chg="add del mod">
          <ac:chgData name="Richardson, Stephanie (STFC,RAL,ISIS)" userId="fb9e1876-ffcf-45bf-abd9-b21078f88f3e" providerId="ADAL" clId="{937E72F1-917D-434D-A81B-0BB6310AF56A}" dt="2023-02-02T10:14:41.849" v="841" actId="21"/>
          <ac:picMkLst>
            <pc:docMk/>
            <pc:sldMasterMk cId="2817877830" sldId="2147483650"/>
            <ac:picMk id="3" creationId="{889E8FB6-7AEA-A30A-511C-E616DC79211B}"/>
          </ac:picMkLst>
        </pc:picChg>
        <pc:picChg chg="add mod ord">
          <ac:chgData name="Richardson, Stephanie (STFC,RAL,ISIS)" userId="fb9e1876-ffcf-45bf-abd9-b21078f88f3e" providerId="ADAL" clId="{937E72F1-917D-434D-A81B-0BB6310AF56A}" dt="2023-02-02T10:14:45.690" v="844" actId="167"/>
          <ac:picMkLst>
            <pc:docMk/>
            <pc:sldMasterMk cId="2817877830" sldId="2147483650"/>
            <ac:picMk id="4" creationId="{C5EE97D3-004E-241C-1F4D-DA2001CE0425}"/>
          </ac:picMkLst>
        </pc:picChg>
        <pc:picChg chg="add del mod">
          <ac:chgData name="Richardson, Stephanie (STFC,RAL,ISIS)" userId="fb9e1876-ffcf-45bf-abd9-b21078f88f3e" providerId="ADAL" clId="{937E72F1-917D-434D-A81B-0BB6310AF56A}" dt="2023-02-02T10:14:42.671" v="842" actId="478"/>
          <ac:picMkLst>
            <pc:docMk/>
            <pc:sldMasterMk cId="2817877830" sldId="2147483650"/>
            <ac:picMk id="8" creationId="{C670320F-8591-6499-7271-8EB42063DE07}"/>
          </ac:picMkLst>
        </pc:picChg>
        <pc:sldLayoutChg chg="new del replId">
          <pc:chgData name="Richardson, Stephanie (STFC,RAL,ISIS)" userId="fb9e1876-ffcf-45bf-abd9-b21078f88f3e" providerId="ADAL" clId="{937E72F1-917D-434D-A81B-0BB6310AF56A}" dt="2023-01-10T14:30:52.950" v="392" actId="2696"/>
          <pc:sldLayoutMkLst>
            <pc:docMk/>
            <pc:sldMasterMk cId="2817877830" sldId="2147483650"/>
            <pc:sldLayoutMk cId="2935619192" sldId="2147483651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1-10T14:30:55.579" v="393" actId="2696"/>
          <pc:sldLayoutMkLst>
            <pc:docMk/>
            <pc:sldMasterMk cId="2817877830" sldId="2147483650"/>
            <pc:sldLayoutMk cId="3355542487" sldId="2147483652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1-10T14:30:58.125" v="394" actId="2696"/>
          <pc:sldLayoutMkLst>
            <pc:docMk/>
            <pc:sldMasterMk cId="2817877830" sldId="2147483650"/>
            <pc:sldLayoutMk cId="3925995071" sldId="2147483653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1-10T14:31:01.393" v="395" actId="2696"/>
          <pc:sldLayoutMkLst>
            <pc:docMk/>
            <pc:sldMasterMk cId="2817877830" sldId="2147483650"/>
            <pc:sldLayoutMk cId="980822317" sldId="2147483654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1-10T14:31:03.010" v="396" actId="2696"/>
          <pc:sldLayoutMkLst>
            <pc:docMk/>
            <pc:sldMasterMk cId="2817877830" sldId="2147483650"/>
            <pc:sldLayoutMk cId="4143338211" sldId="2147483655"/>
          </pc:sldLayoutMkLst>
        </pc:sldLayoutChg>
        <pc:sldLayoutChg chg="addSp delSp modSp new add del mod ord replId">
          <pc:chgData name="Richardson, Stephanie (STFC,RAL,ISIS)" userId="fb9e1876-ffcf-45bf-abd9-b21078f88f3e" providerId="ADAL" clId="{937E72F1-917D-434D-A81B-0BB6310AF56A}" dt="2023-01-11T09:09:59.621" v="602" actId="6014"/>
          <pc:sldLayoutMkLst>
            <pc:docMk/>
            <pc:sldMasterMk cId="2817877830" sldId="2147483650"/>
            <pc:sldLayoutMk cId="775939670" sldId="2147483656"/>
          </pc:sldLayoutMkLst>
          <pc:spChg chg="del">
            <ac:chgData name="Richardson, Stephanie (STFC,RAL,ISIS)" userId="fb9e1876-ffcf-45bf-abd9-b21078f88f3e" providerId="ADAL" clId="{937E72F1-917D-434D-A81B-0BB6310AF56A}" dt="2023-01-10T14:31:22.045" v="398" actId="478"/>
            <ac:spMkLst>
              <pc:docMk/>
              <pc:sldMasterMk cId="2817877830" sldId="2147483650"/>
              <pc:sldLayoutMk cId="775939670" sldId="2147483656"/>
              <ac:spMk id="2" creationId="{C617E82B-477C-6CCD-4F73-DA6C405070AF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31:22.045" v="398" actId="478"/>
            <ac:spMkLst>
              <pc:docMk/>
              <pc:sldMasterMk cId="2817877830" sldId="2147483650"/>
              <pc:sldLayoutMk cId="775939670" sldId="2147483656"/>
              <ac:spMk id="3" creationId="{30CE72CF-3AE4-E349-13DE-AC4DAE17E379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31:22.045" v="398" actId="478"/>
            <ac:spMkLst>
              <pc:docMk/>
              <pc:sldMasterMk cId="2817877830" sldId="2147483650"/>
              <pc:sldLayoutMk cId="775939670" sldId="2147483656"/>
              <ac:spMk id="4" creationId="{2AC44BD1-8013-A1CD-6EE7-5796FDDE945B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31:22.045" v="398" actId="478"/>
            <ac:spMkLst>
              <pc:docMk/>
              <pc:sldMasterMk cId="2817877830" sldId="2147483650"/>
              <pc:sldLayoutMk cId="775939670" sldId="2147483656"/>
              <ac:spMk id="5" creationId="{44C423B0-2608-B3E9-052E-ED1A6CC9200E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1T09:05:50.293" v="590" actId="21"/>
            <ac:spMkLst>
              <pc:docMk/>
              <pc:sldMasterMk cId="2817877830" sldId="2147483650"/>
              <pc:sldLayoutMk cId="775939670" sldId="2147483656"/>
              <ac:spMk id="6" creationId="{3BF16C2F-A1C7-9D4A-331C-5D46DAAB20BB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39:22.547" v="522" actId="478"/>
            <ac:spMkLst>
              <pc:docMk/>
              <pc:sldMasterMk cId="2817877830" sldId="2147483650"/>
              <pc:sldLayoutMk cId="775939670" sldId="2147483656"/>
              <ac:spMk id="7" creationId="{34986744-EABD-E83C-3499-94EADF835800}"/>
            </ac:spMkLst>
          </pc:spChg>
          <pc:spChg chg="add del">
            <ac:chgData name="Richardson, Stephanie (STFC,RAL,ISIS)" userId="fb9e1876-ffcf-45bf-abd9-b21078f88f3e" providerId="ADAL" clId="{937E72F1-917D-434D-A81B-0BB6310AF56A}" dt="2023-01-10T14:34:52.295" v="468" actId="11529"/>
            <ac:spMkLst>
              <pc:docMk/>
              <pc:sldMasterMk cId="2817877830" sldId="2147483650"/>
              <pc:sldLayoutMk cId="775939670" sldId="2147483656"/>
              <ac:spMk id="8" creationId="{9B129041-0399-4F03-BE0B-8B9E05EBA9B4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1T09:05:50.293" v="590" actId="21"/>
            <ac:spMkLst>
              <pc:docMk/>
              <pc:sldMasterMk cId="2817877830" sldId="2147483650"/>
              <pc:sldLayoutMk cId="775939670" sldId="2147483656"/>
              <ac:spMk id="9" creationId="{0B997599-2A9C-5AA0-31EE-2F7D816D3834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1T09:05:50.293" v="590" actId="21"/>
            <ac:spMkLst>
              <pc:docMk/>
              <pc:sldMasterMk cId="2817877830" sldId="2147483650"/>
              <pc:sldLayoutMk cId="775939670" sldId="2147483656"/>
              <ac:spMk id="10" creationId="{ED7392BA-D8EC-9D4B-0AA1-69CB6051FB54}"/>
            </ac:spMkLst>
          </pc:spChg>
        </pc:sldLayoutChg>
        <pc:sldLayoutChg chg="addSp delSp modSp new add del mod ord replId">
          <pc:chgData name="Richardson, Stephanie (STFC,RAL,ISIS)" userId="fb9e1876-ffcf-45bf-abd9-b21078f88f3e" providerId="ADAL" clId="{937E72F1-917D-434D-A81B-0BB6310AF56A}" dt="2023-01-11T09:09:55.726" v="601" actId="6014"/>
          <pc:sldLayoutMkLst>
            <pc:docMk/>
            <pc:sldMasterMk cId="2817877830" sldId="2147483650"/>
            <pc:sldLayoutMk cId="1016025574" sldId="2147483657"/>
          </pc:sldLayoutMkLst>
          <pc:spChg chg="del">
            <ac:chgData name="Richardson, Stephanie (STFC,RAL,ISIS)" userId="fb9e1876-ffcf-45bf-abd9-b21078f88f3e" providerId="ADAL" clId="{937E72F1-917D-434D-A81B-0BB6310AF56A}" dt="2023-01-10T14:31:37.118" v="402" actId="478"/>
            <ac:spMkLst>
              <pc:docMk/>
              <pc:sldMasterMk cId="2817877830" sldId="2147483650"/>
              <pc:sldLayoutMk cId="1016025574" sldId="2147483657"/>
              <ac:spMk id="2" creationId="{9F509DD9-30E4-4438-DF33-CE2173D021C6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31:37.118" v="402" actId="478"/>
            <ac:spMkLst>
              <pc:docMk/>
              <pc:sldMasterMk cId="2817877830" sldId="2147483650"/>
              <pc:sldLayoutMk cId="1016025574" sldId="2147483657"/>
              <ac:spMk id="3" creationId="{8910C530-3D73-3E28-96A3-8622F5BACA5A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31:37.118" v="402" actId="478"/>
            <ac:spMkLst>
              <pc:docMk/>
              <pc:sldMasterMk cId="2817877830" sldId="2147483650"/>
              <pc:sldLayoutMk cId="1016025574" sldId="2147483657"/>
              <ac:spMk id="4" creationId="{780CC768-8DF8-682D-DA3C-2ABBBE2233B1}"/>
            </ac:spMkLst>
          </pc:spChg>
          <pc:spChg chg="add mod">
            <ac:chgData name="Richardson, Stephanie (STFC,RAL,ISIS)" userId="fb9e1876-ffcf-45bf-abd9-b21078f88f3e" providerId="ADAL" clId="{937E72F1-917D-434D-A81B-0BB6310AF56A}" dt="2023-01-11T09:05:51.206" v="591"/>
            <ac:spMkLst>
              <pc:docMk/>
              <pc:sldMasterMk cId="2817877830" sldId="2147483650"/>
              <pc:sldLayoutMk cId="1016025574" sldId="2147483657"/>
              <ac:spMk id="5" creationId="{BCE196B2-446B-C638-E24B-42F7A659B1DC}"/>
            </ac:spMkLst>
          </pc:spChg>
          <pc:spChg chg="add mod">
            <ac:chgData name="Richardson, Stephanie (STFC,RAL,ISIS)" userId="fb9e1876-ffcf-45bf-abd9-b21078f88f3e" providerId="ADAL" clId="{937E72F1-917D-434D-A81B-0BB6310AF56A}" dt="2023-01-11T09:05:51.206" v="591"/>
            <ac:spMkLst>
              <pc:docMk/>
              <pc:sldMasterMk cId="2817877830" sldId="2147483650"/>
              <pc:sldLayoutMk cId="1016025574" sldId="2147483657"/>
              <ac:spMk id="6" creationId="{9E2D15B4-3C1F-6E32-114C-0E3C063437E2}"/>
            </ac:spMkLst>
          </pc:spChg>
          <pc:spChg chg="add mod">
            <ac:chgData name="Richardson, Stephanie (STFC,RAL,ISIS)" userId="fb9e1876-ffcf-45bf-abd9-b21078f88f3e" providerId="ADAL" clId="{937E72F1-917D-434D-A81B-0BB6310AF56A}" dt="2023-01-11T09:05:51.206" v="591"/>
            <ac:spMkLst>
              <pc:docMk/>
              <pc:sldMasterMk cId="2817877830" sldId="2147483650"/>
              <pc:sldLayoutMk cId="1016025574" sldId="2147483657"/>
              <ac:spMk id="7" creationId="{6D58FB62-6305-D775-94D1-00380F2AC31D}"/>
            </ac:spMkLst>
          </pc:spChg>
        </pc:sldLayoutChg>
        <pc:sldLayoutChg chg="new del replId">
          <pc:chgData name="Richardson, Stephanie (STFC,RAL,ISIS)" userId="fb9e1876-ffcf-45bf-abd9-b21078f88f3e" providerId="ADAL" clId="{937E72F1-917D-434D-A81B-0BB6310AF56A}" dt="2023-01-10T14:31:26.625" v="399" actId="2696"/>
          <pc:sldLayoutMkLst>
            <pc:docMk/>
            <pc:sldMasterMk cId="2817877830" sldId="2147483650"/>
            <pc:sldLayoutMk cId="2015635915" sldId="2147483658"/>
          </pc:sldLayoutMkLst>
        </pc:sldLayoutChg>
        <pc:sldLayoutChg chg="new add del replId">
          <pc:chgData name="Richardson, Stephanie (STFC,RAL,ISIS)" userId="fb9e1876-ffcf-45bf-abd9-b21078f88f3e" providerId="ADAL" clId="{937E72F1-917D-434D-A81B-0BB6310AF56A}" dt="2023-01-10T14:35:19.551" v="474" actId="2696"/>
          <pc:sldLayoutMkLst>
            <pc:docMk/>
            <pc:sldMasterMk cId="2817877830" sldId="2147483650"/>
            <pc:sldLayoutMk cId="3451190529" sldId="2147483659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1-10T14:31:29.716" v="400" actId="2696"/>
          <pc:sldLayoutMkLst>
            <pc:docMk/>
            <pc:sldMasterMk cId="2817877830" sldId="2147483650"/>
            <pc:sldLayoutMk cId="2028157513" sldId="2147483660"/>
          </pc:sldLayoutMkLst>
        </pc:sldLayoutChg>
        <pc:sldLayoutChg chg="addSp delSp modSp add mod modTransition">
          <pc:chgData name="Richardson, Stephanie (STFC,RAL,ISIS)" userId="fb9e1876-ffcf-45bf-abd9-b21078f88f3e" providerId="ADAL" clId="{937E72F1-917D-434D-A81B-0BB6310AF56A}" dt="2023-02-02T10:23:10.506" v="939" actId="14100"/>
          <pc:sldLayoutMkLst>
            <pc:docMk/>
            <pc:sldMasterMk cId="2817877830" sldId="2147483650"/>
            <pc:sldLayoutMk cId="2211563315" sldId="2147483660"/>
          </pc:sldLayoutMkLst>
          <pc:spChg chg="add del">
            <ac:chgData name="Richardson, Stephanie (STFC,RAL,ISIS)" userId="fb9e1876-ffcf-45bf-abd9-b21078f88f3e" providerId="ADAL" clId="{937E72F1-917D-434D-A81B-0BB6310AF56A}" dt="2023-01-10T14:38:03.214" v="500" actId="11529"/>
            <ac:spMkLst>
              <pc:docMk/>
              <pc:sldMasterMk cId="2817877830" sldId="2147483650"/>
              <pc:sldLayoutMk cId="2211563315" sldId="2147483660"/>
              <ac:spMk id="4" creationId="{1336891C-2E67-0CFC-EF88-D3C715E4CE7B}"/>
            </ac:spMkLst>
          </pc:spChg>
          <pc:spChg chg="add del mod">
            <ac:chgData name="Richardson, Stephanie (STFC,RAL,ISIS)" userId="fb9e1876-ffcf-45bf-abd9-b21078f88f3e" providerId="ADAL" clId="{937E72F1-917D-434D-A81B-0BB6310AF56A}" dt="2023-01-10T14:39:24.995" v="524" actId="478"/>
            <ac:spMkLst>
              <pc:docMk/>
              <pc:sldMasterMk cId="2817877830" sldId="2147483650"/>
              <pc:sldLayoutMk cId="2211563315" sldId="2147483660"/>
              <ac:spMk id="5" creationId="{2F6AD0EB-F8E2-624E-2D91-4FC8319CF862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38:06.416" v="501" actId="478"/>
            <ac:spMkLst>
              <pc:docMk/>
              <pc:sldMasterMk cId="2817877830" sldId="2147483650"/>
              <pc:sldLayoutMk cId="2211563315" sldId="2147483660"/>
              <ac:spMk id="7" creationId="{34986744-EABD-E83C-3499-94EADF835800}"/>
            </ac:spMkLst>
          </pc:spChg>
          <pc:spChg chg="add mod">
            <ac:chgData name="Richardson, Stephanie (STFC,RAL,ISIS)" userId="fb9e1876-ffcf-45bf-abd9-b21078f88f3e" providerId="ADAL" clId="{937E72F1-917D-434D-A81B-0BB6310AF56A}" dt="2023-01-10T14:39:29.743" v="527" actId="14100"/>
            <ac:spMkLst>
              <pc:docMk/>
              <pc:sldMasterMk cId="2817877830" sldId="2147483650"/>
              <pc:sldLayoutMk cId="2211563315" sldId="2147483660"/>
              <ac:spMk id="8" creationId="{6E2FDCEF-C9D2-66D0-BD32-C46658AAC73E}"/>
            </ac:spMkLst>
          </pc:spChg>
          <pc:spChg chg="mod">
            <ac:chgData name="Richardson, Stephanie (STFC,RAL,ISIS)" userId="fb9e1876-ffcf-45bf-abd9-b21078f88f3e" providerId="ADAL" clId="{937E72F1-917D-434D-A81B-0BB6310AF56A}" dt="2023-01-10T14:50:02.064" v="571" actId="14100"/>
            <ac:spMkLst>
              <pc:docMk/>
              <pc:sldMasterMk cId="2817877830" sldId="2147483650"/>
              <pc:sldLayoutMk cId="2211563315" sldId="2147483660"/>
              <ac:spMk id="9" creationId="{0B997599-2A9C-5AA0-31EE-2F7D816D3834}"/>
            </ac:spMkLst>
          </pc:spChg>
          <pc:picChg chg="add del mod">
            <ac:chgData name="Richardson, Stephanie (STFC,RAL,ISIS)" userId="fb9e1876-ffcf-45bf-abd9-b21078f88f3e" providerId="ADAL" clId="{937E72F1-917D-434D-A81B-0BB6310AF56A}" dt="2023-01-10T14:50:13.996" v="574" actId="478"/>
            <ac:picMkLst>
              <pc:docMk/>
              <pc:sldMasterMk cId="2817877830" sldId="2147483650"/>
              <pc:sldLayoutMk cId="2211563315" sldId="2147483660"/>
              <ac:picMk id="3" creationId="{2067C8B3-516A-4677-CC01-0A68CC520DAB}"/>
            </ac:picMkLst>
          </pc:picChg>
          <pc:picChg chg="add del mod">
            <ac:chgData name="Richardson, Stephanie (STFC,RAL,ISIS)" userId="fb9e1876-ffcf-45bf-abd9-b21078f88f3e" providerId="ADAL" clId="{937E72F1-917D-434D-A81B-0BB6310AF56A}" dt="2023-01-11T09:04:22.159" v="581" actId="478"/>
            <ac:picMkLst>
              <pc:docMk/>
              <pc:sldMasterMk cId="2817877830" sldId="2147483650"/>
              <pc:sldLayoutMk cId="2211563315" sldId="2147483660"/>
              <ac:picMk id="11" creationId="{921051E9-C0CE-3170-468C-4001E89ADAD8}"/>
            </ac:picMkLst>
          </pc:picChg>
          <pc:picChg chg="add mod ord">
            <ac:chgData name="Richardson, Stephanie (STFC,RAL,ISIS)" userId="fb9e1876-ffcf-45bf-abd9-b21078f88f3e" providerId="ADAL" clId="{937E72F1-917D-434D-A81B-0BB6310AF56A}" dt="2023-02-02T10:23:10.506" v="939" actId="14100"/>
            <ac:picMkLst>
              <pc:docMk/>
              <pc:sldMasterMk cId="2817877830" sldId="2147483650"/>
              <pc:sldLayoutMk cId="2211563315" sldId="2147483660"/>
              <ac:picMk id="13" creationId="{6EE95479-118E-DBCE-93E7-E339ECCCE8B2}"/>
            </ac:picMkLst>
          </pc:picChg>
        </pc:sldLayoutChg>
        <pc:sldLayoutChg chg="addSp delSp modSp add mod modTransition">
          <pc:chgData name="Richardson, Stephanie (STFC,RAL,ISIS)" userId="fb9e1876-ffcf-45bf-abd9-b21078f88f3e" providerId="ADAL" clId="{937E72F1-917D-434D-A81B-0BB6310AF56A}" dt="2023-02-02T10:28:08.259" v="1016" actId="14100"/>
          <pc:sldLayoutMkLst>
            <pc:docMk/>
            <pc:sldMasterMk cId="2817877830" sldId="2147483650"/>
            <pc:sldLayoutMk cId="1063765082" sldId="2147483661"/>
          </pc:sldLayoutMkLst>
          <pc:spChg chg="add del mod">
            <ac:chgData name="Richardson, Stephanie (STFC,RAL,ISIS)" userId="fb9e1876-ffcf-45bf-abd9-b21078f88f3e" providerId="ADAL" clId="{937E72F1-917D-434D-A81B-0BB6310AF56A}" dt="2023-01-10T14:39:36.238" v="529" actId="478"/>
            <ac:spMkLst>
              <pc:docMk/>
              <pc:sldMasterMk cId="2817877830" sldId="2147483650"/>
              <pc:sldLayoutMk cId="1063765082" sldId="2147483661"/>
              <ac:spMk id="2" creationId="{847F8BC3-DC07-A379-F13A-B86CE5521595}"/>
            </ac:spMkLst>
          </pc:spChg>
          <pc:spChg chg="add mod">
            <ac:chgData name="Richardson, Stephanie (STFC,RAL,ISIS)" userId="fb9e1876-ffcf-45bf-abd9-b21078f88f3e" providerId="ADAL" clId="{937E72F1-917D-434D-A81B-0BB6310AF56A}" dt="2023-01-10T14:45:26.556" v="568" actId="14100"/>
            <ac:spMkLst>
              <pc:docMk/>
              <pc:sldMasterMk cId="2817877830" sldId="2147483650"/>
              <pc:sldLayoutMk cId="1063765082" sldId="2147483661"/>
              <ac:spMk id="4" creationId="{D3A8A21F-2C7D-3EED-D3DE-935B34DCFB6C}"/>
            </ac:spMkLst>
          </pc:spChg>
          <pc:spChg chg="add mod ord">
            <ac:chgData name="Richardson, Stephanie (STFC,RAL,ISIS)" userId="fb9e1876-ffcf-45bf-abd9-b21078f88f3e" providerId="ADAL" clId="{937E72F1-917D-434D-A81B-0BB6310AF56A}" dt="2023-02-02T10:28:08.259" v="1016" actId="14100"/>
            <ac:spMkLst>
              <pc:docMk/>
              <pc:sldMasterMk cId="2817877830" sldId="2147483650"/>
              <pc:sldLayoutMk cId="1063765082" sldId="2147483661"/>
              <ac:spMk id="5" creationId="{5F332DC3-2DBB-EEFF-F22D-63436AAAC87C}"/>
            </ac:spMkLst>
          </pc:spChg>
          <pc:spChg chg="del">
            <ac:chgData name="Richardson, Stephanie (STFC,RAL,ISIS)" userId="fb9e1876-ffcf-45bf-abd9-b21078f88f3e" providerId="ADAL" clId="{937E72F1-917D-434D-A81B-0BB6310AF56A}" dt="2023-01-10T14:38:40.365" v="510" actId="478"/>
            <ac:spMkLst>
              <pc:docMk/>
              <pc:sldMasterMk cId="2817877830" sldId="2147483650"/>
              <pc:sldLayoutMk cId="1063765082" sldId="2147483661"/>
              <ac:spMk id="7" creationId="{34986744-EABD-E83C-3499-94EADF835800}"/>
            </ac:spMkLst>
          </pc:spChg>
          <pc:spChg chg="add mod">
            <ac:chgData name="Richardson, Stephanie (STFC,RAL,ISIS)" userId="fb9e1876-ffcf-45bf-abd9-b21078f88f3e" providerId="ADAL" clId="{937E72F1-917D-434D-A81B-0BB6310AF56A}" dt="2023-02-02T10:28:01.082" v="1014" actId="14100"/>
            <ac:spMkLst>
              <pc:docMk/>
              <pc:sldMasterMk cId="2817877830" sldId="2147483650"/>
              <pc:sldLayoutMk cId="1063765082" sldId="2147483661"/>
              <ac:spMk id="7" creationId="{6AA976A4-21D0-25CB-0A95-7E3C426C5B7A}"/>
            </ac:spMkLst>
          </pc:spChg>
          <pc:spChg chg="del mod">
            <ac:chgData name="Richardson, Stephanie (STFC,RAL,ISIS)" userId="fb9e1876-ffcf-45bf-abd9-b21078f88f3e" providerId="ADAL" clId="{937E72F1-917D-434D-A81B-0BB6310AF56A}" dt="2023-01-10T14:45:24.183" v="567" actId="478"/>
            <ac:spMkLst>
              <pc:docMk/>
              <pc:sldMasterMk cId="2817877830" sldId="2147483650"/>
              <pc:sldLayoutMk cId="1063765082" sldId="2147483661"/>
              <ac:spMk id="9" creationId="{0B997599-2A9C-5AA0-31EE-2F7D816D3834}"/>
            </ac:spMkLst>
          </pc:spChg>
          <pc:picChg chg="add del mod">
            <ac:chgData name="Richardson, Stephanie (STFC,RAL,ISIS)" userId="fb9e1876-ffcf-45bf-abd9-b21078f88f3e" providerId="ADAL" clId="{937E72F1-917D-434D-A81B-0BB6310AF56A}" dt="2023-02-02T10:27:27.574" v="1003"/>
            <ac:picMkLst>
              <pc:docMk/>
              <pc:sldMasterMk cId="2817877830" sldId="2147483650"/>
              <pc:sldLayoutMk cId="1063765082" sldId="2147483661"/>
              <ac:picMk id="2" creationId="{C73A6149-6E36-8F5B-16B5-78809CD99E64}"/>
            </ac:picMkLst>
          </pc:picChg>
          <pc:picChg chg="del mod">
            <ac:chgData name="Richardson, Stephanie (STFC,RAL,ISIS)" userId="fb9e1876-ffcf-45bf-abd9-b21078f88f3e" providerId="ADAL" clId="{937E72F1-917D-434D-A81B-0BB6310AF56A}" dt="2023-02-02T10:27:24.790" v="1001" actId="478"/>
            <ac:picMkLst>
              <pc:docMk/>
              <pc:sldMasterMk cId="2817877830" sldId="2147483650"/>
              <pc:sldLayoutMk cId="1063765082" sldId="2147483661"/>
              <ac:picMk id="3" creationId="{2067C8B3-516A-4677-CC01-0A68CC520DAB}"/>
            </ac:picMkLst>
          </pc:picChg>
        </pc:sldLayoutChg>
        <pc:sldLayoutChg chg="new del replId">
          <pc:chgData name="Richardson, Stephanie (STFC,RAL,ISIS)" userId="fb9e1876-ffcf-45bf-abd9-b21078f88f3e" providerId="ADAL" clId="{937E72F1-917D-434D-A81B-0BB6310AF56A}" dt="2023-01-10T14:31:31.286" v="401" actId="2696"/>
          <pc:sldLayoutMkLst>
            <pc:docMk/>
            <pc:sldMasterMk cId="2817877830" sldId="2147483650"/>
            <pc:sldLayoutMk cId="3216528038" sldId="2147483661"/>
          </pc:sldLayoutMkLst>
        </pc:sldLayoutChg>
        <pc:sldLayoutChg chg="addSp delSp modSp add del mod modTransition">
          <pc:chgData name="Richardson, Stephanie (STFC,RAL,ISIS)" userId="fb9e1876-ffcf-45bf-abd9-b21078f88f3e" providerId="ADAL" clId="{937E72F1-917D-434D-A81B-0BB6310AF56A}" dt="2023-01-10T14:41:07.123" v="543" actId="2696"/>
          <pc:sldLayoutMkLst>
            <pc:docMk/>
            <pc:sldMasterMk cId="2817877830" sldId="2147483650"/>
            <pc:sldLayoutMk cId="2161246998" sldId="2147483662"/>
          </pc:sldLayoutMkLst>
          <pc:spChg chg="add del mod">
            <ac:chgData name="Richardson, Stephanie (STFC,RAL,ISIS)" userId="fb9e1876-ffcf-45bf-abd9-b21078f88f3e" providerId="ADAL" clId="{937E72F1-917D-434D-A81B-0BB6310AF56A}" dt="2023-01-10T14:40:59.226" v="542" actId="478"/>
            <ac:spMkLst>
              <pc:docMk/>
              <pc:sldMasterMk cId="2817877830" sldId="2147483650"/>
              <pc:sldLayoutMk cId="2161246998" sldId="2147483662"/>
              <ac:spMk id="2" creationId="{081A7D77-FE5C-C40F-F719-8AB23E9ECE59}"/>
            </ac:spMkLst>
          </pc:spChg>
        </pc:sldLayoutChg>
        <pc:sldLayoutChg chg="addSp delSp modSp add mod modTransition">
          <pc:chgData name="Richardson, Stephanie (STFC,RAL,ISIS)" userId="fb9e1876-ffcf-45bf-abd9-b21078f88f3e" providerId="ADAL" clId="{937E72F1-917D-434D-A81B-0BB6310AF56A}" dt="2023-02-02T10:26:11.806" v="988" actId="207"/>
          <pc:sldLayoutMkLst>
            <pc:docMk/>
            <pc:sldMasterMk cId="2817877830" sldId="2147483650"/>
            <pc:sldLayoutMk cId="3219793286" sldId="2147483662"/>
          </pc:sldLayoutMkLst>
          <pc:picChg chg="add del mod">
            <ac:chgData name="Richardson, Stephanie (STFC,RAL,ISIS)" userId="fb9e1876-ffcf-45bf-abd9-b21078f88f3e" providerId="ADAL" clId="{937E72F1-917D-434D-A81B-0BB6310AF56A}" dt="2023-01-10T14:41:38.105" v="546" actId="931"/>
            <ac:picMkLst>
              <pc:docMk/>
              <pc:sldMasterMk cId="2817877830" sldId="2147483650"/>
              <pc:sldLayoutMk cId="3219793286" sldId="2147483662"/>
              <ac:picMk id="3" creationId="{000246FD-C2D6-E224-2A1A-BDD0D183C78E}"/>
            </ac:picMkLst>
          </pc:picChg>
          <pc:picChg chg="add mod modCrop">
            <ac:chgData name="Richardson, Stephanie (STFC,RAL,ISIS)" userId="fb9e1876-ffcf-45bf-abd9-b21078f88f3e" providerId="ADAL" clId="{937E72F1-917D-434D-A81B-0BB6310AF56A}" dt="2023-02-02T10:26:11.806" v="988" actId="207"/>
            <ac:picMkLst>
              <pc:docMk/>
              <pc:sldMasterMk cId="2817877830" sldId="2147483650"/>
              <pc:sldLayoutMk cId="3219793286" sldId="2147483662"/>
              <ac:picMk id="5" creationId="{CC001088-2808-7E1E-B08D-B61ED5BA3BE5}"/>
            </ac:picMkLst>
          </pc:picChg>
        </pc:sldLayoutChg>
        <pc:sldLayoutChg chg="addSp delSp modSp new del mod">
          <pc:chgData name="Richardson, Stephanie (STFC,RAL,ISIS)" userId="fb9e1876-ffcf-45bf-abd9-b21078f88f3e" providerId="ADAL" clId="{937E72F1-917D-434D-A81B-0BB6310AF56A}" dt="2023-02-01T11:32:55.758" v="638" actId="11236"/>
          <pc:sldLayoutMkLst>
            <pc:docMk/>
            <pc:sldMasterMk cId="2817877830" sldId="2147483650"/>
            <pc:sldLayoutMk cId="4284675676" sldId="2147483663"/>
          </pc:sldLayoutMkLst>
          <pc:spChg chg="add del mod">
            <ac:chgData name="Richardson, Stephanie (STFC,RAL,ISIS)" userId="fb9e1876-ffcf-45bf-abd9-b21078f88f3e" providerId="ADAL" clId="{937E72F1-917D-434D-A81B-0BB6310AF56A}" dt="2023-02-01T11:32:52.995" v="634" actId="478"/>
            <ac:spMkLst>
              <pc:docMk/>
              <pc:sldMasterMk cId="2817877830" sldId="2147483650"/>
              <pc:sldLayoutMk cId="4284675676" sldId="2147483663"/>
              <ac:spMk id="2" creationId="{2CA31794-56A2-4EB5-137F-799CF644DA2E}"/>
            </ac:spMkLst>
          </pc:spChg>
        </pc:sldLayoutChg>
      </pc:sldMasterChg>
      <pc:sldMasterChg chg="addSp delSp modSp new mod addSldLayout delSldLayout modSldLayout">
        <pc:chgData name="Richardson, Stephanie (STFC,RAL,ISIS)" userId="fb9e1876-ffcf-45bf-abd9-b21078f88f3e" providerId="ADAL" clId="{937E72F1-917D-434D-A81B-0BB6310AF56A}" dt="2023-02-01T11:39:30.301" v="745" actId="478"/>
        <pc:sldMasterMkLst>
          <pc:docMk/>
          <pc:sldMasterMk cId="1067922055" sldId="2147483663"/>
        </pc:sldMasterMkLst>
        <pc:spChg chg="del">
          <ac:chgData name="Richardson, Stephanie (STFC,RAL,ISIS)" userId="fb9e1876-ffcf-45bf-abd9-b21078f88f3e" providerId="ADAL" clId="{937E72F1-917D-434D-A81B-0BB6310AF56A}" dt="2023-02-01T11:33:44.429" v="645" actId="478"/>
          <ac:spMkLst>
            <pc:docMk/>
            <pc:sldMasterMk cId="1067922055" sldId="2147483663"/>
            <ac:spMk id="2" creationId="{B8F2CEA5-C508-A193-414E-FDB3B45E8133}"/>
          </ac:spMkLst>
        </pc:spChg>
        <pc:spChg chg="del">
          <ac:chgData name="Richardson, Stephanie (STFC,RAL,ISIS)" userId="fb9e1876-ffcf-45bf-abd9-b21078f88f3e" providerId="ADAL" clId="{937E72F1-917D-434D-A81B-0BB6310AF56A}" dt="2023-02-01T11:33:46.479" v="646" actId="478"/>
          <ac:spMkLst>
            <pc:docMk/>
            <pc:sldMasterMk cId="1067922055" sldId="2147483663"/>
            <ac:spMk id="3" creationId="{3DEEDD5F-CD3D-68A9-78FF-8DFCC9D8D3A8}"/>
          </ac:spMkLst>
        </pc:spChg>
        <pc:spChg chg="add del mod">
          <ac:chgData name="Richardson, Stephanie (STFC,RAL,ISIS)" userId="fb9e1876-ffcf-45bf-abd9-b21078f88f3e" providerId="ADAL" clId="{937E72F1-917D-434D-A81B-0BB6310AF56A}" dt="2023-02-01T11:33:48.856" v="648"/>
          <ac:spMkLst>
            <pc:docMk/>
            <pc:sldMasterMk cId="1067922055" sldId="2147483663"/>
            <ac:spMk id="9" creationId="{CCE89AA1-7F68-1D4F-AC42-8F224EFE9E9F}"/>
          </ac:spMkLst>
        </pc:spChg>
        <pc:spChg chg="add del mod">
          <ac:chgData name="Richardson, Stephanie (STFC,RAL,ISIS)" userId="fb9e1876-ffcf-45bf-abd9-b21078f88f3e" providerId="ADAL" clId="{937E72F1-917D-434D-A81B-0BB6310AF56A}" dt="2023-02-01T11:33:48.856" v="648"/>
          <ac:spMkLst>
            <pc:docMk/>
            <pc:sldMasterMk cId="1067922055" sldId="2147483663"/>
            <ac:spMk id="10" creationId="{BF4DC800-BF4E-A0B7-41F8-1065C4B6A6BB}"/>
          </ac:spMkLst>
        </pc:spChg>
        <pc:spChg chg="add del mod">
          <ac:chgData name="Richardson, Stephanie (STFC,RAL,ISIS)" userId="fb9e1876-ffcf-45bf-abd9-b21078f88f3e" providerId="ADAL" clId="{937E72F1-917D-434D-A81B-0BB6310AF56A}" dt="2023-02-01T11:36:56.556" v="705" actId="478"/>
          <ac:spMkLst>
            <pc:docMk/>
            <pc:sldMasterMk cId="1067922055" sldId="2147483663"/>
            <ac:spMk id="11" creationId="{80FEAC4F-B5DD-51D7-BC34-E46C6792F4D8}"/>
          </ac:spMkLst>
        </pc:spChg>
        <pc:spChg chg="add del mod">
          <ac:chgData name="Richardson, Stephanie (STFC,RAL,ISIS)" userId="fb9e1876-ffcf-45bf-abd9-b21078f88f3e" providerId="ADAL" clId="{937E72F1-917D-434D-A81B-0BB6310AF56A}" dt="2023-02-01T11:34:40.112" v="654" actId="478"/>
          <ac:spMkLst>
            <pc:docMk/>
            <pc:sldMasterMk cId="1067922055" sldId="2147483663"/>
            <ac:spMk id="12" creationId="{E518525F-FBBC-8021-0DF9-FD34526FCC00}"/>
          </ac:spMkLst>
        </pc:spChg>
        <pc:spChg chg="add mod">
          <ac:chgData name="Richardson, Stephanie (STFC,RAL,ISIS)" userId="fb9e1876-ffcf-45bf-abd9-b21078f88f3e" providerId="ADAL" clId="{937E72F1-917D-434D-A81B-0BB6310AF56A}" dt="2023-02-01T11:37:30.671" v="734" actId="1076"/>
          <ac:spMkLst>
            <pc:docMk/>
            <pc:sldMasterMk cId="1067922055" sldId="2147483663"/>
            <ac:spMk id="13" creationId="{E1E0CAAC-9E08-A3BD-7BF0-1A007C4015D1}"/>
          </ac:spMkLst>
        </pc:spChg>
        <pc:spChg chg="add del mod">
          <ac:chgData name="Richardson, Stephanie (STFC,RAL,ISIS)" userId="fb9e1876-ffcf-45bf-abd9-b21078f88f3e" providerId="ADAL" clId="{937E72F1-917D-434D-A81B-0BB6310AF56A}" dt="2023-02-01T11:39:30.301" v="745" actId="478"/>
          <ac:spMkLst>
            <pc:docMk/>
            <pc:sldMasterMk cId="1067922055" sldId="2147483663"/>
            <ac:spMk id="14" creationId="{2EAFA306-1A16-63CC-E1A7-87A21ECBCDDB}"/>
          </ac:spMkLst>
        </pc:spChg>
        <pc:spChg chg="add del mod">
          <ac:chgData name="Richardson, Stephanie (STFC,RAL,ISIS)" userId="fb9e1876-ffcf-45bf-abd9-b21078f88f3e" providerId="ADAL" clId="{937E72F1-917D-434D-A81B-0BB6310AF56A}" dt="2023-02-01T11:38:04.875" v="739" actId="478"/>
          <ac:spMkLst>
            <pc:docMk/>
            <pc:sldMasterMk cId="1067922055" sldId="2147483663"/>
            <ac:spMk id="15" creationId="{DAFA0C34-3152-3B03-556E-D3C815C4DC0C}"/>
          </ac:spMkLst>
        </pc:spChg>
        <pc:picChg chg="add mod ord">
          <ac:chgData name="Richardson, Stephanie (STFC,RAL,ISIS)" userId="fb9e1876-ffcf-45bf-abd9-b21078f88f3e" providerId="ADAL" clId="{937E72F1-917D-434D-A81B-0BB6310AF56A}" dt="2023-02-01T11:33:22.492" v="644" actId="167"/>
          <ac:picMkLst>
            <pc:docMk/>
            <pc:sldMasterMk cId="1067922055" sldId="2147483663"/>
            <ac:picMk id="8" creationId="{272C3265-6783-C635-6FEB-78F74DF44DAA}"/>
          </ac:picMkLst>
        </pc:picChg>
        <pc:sldLayoutChg chg="new del replId">
          <pc:chgData name="Richardson, Stephanie (STFC,RAL,ISIS)" userId="fb9e1876-ffcf-45bf-abd9-b21078f88f3e" providerId="ADAL" clId="{937E72F1-917D-434D-A81B-0BB6310AF56A}" dt="2023-02-01T11:35:49.464" v="659" actId="2696"/>
          <pc:sldLayoutMkLst>
            <pc:docMk/>
            <pc:sldMasterMk cId="1067922055" sldId="2147483663"/>
            <pc:sldLayoutMk cId="717646065" sldId="2147483664"/>
          </pc:sldLayoutMkLst>
        </pc:sldLayoutChg>
        <pc:sldLayoutChg chg="addSp delSp new mod replId">
          <pc:chgData name="Richardson, Stephanie (STFC,RAL,ISIS)" userId="fb9e1876-ffcf-45bf-abd9-b21078f88f3e" providerId="ADAL" clId="{937E72F1-917D-434D-A81B-0BB6310AF56A}" dt="2023-02-01T11:38:43.754" v="743"/>
          <pc:sldLayoutMkLst>
            <pc:docMk/>
            <pc:sldMasterMk cId="1067922055" sldId="2147483663"/>
            <pc:sldLayoutMk cId="1007841397" sldId="2147483664"/>
          </pc:sldLayoutMkLst>
          <pc:spChg chg="del">
            <ac:chgData name="Richardson, Stephanie (STFC,RAL,ISIS)" userId="fb9e1876-ffcf-45bf-abd9-b21078f88f3e" providerId="ADAL" clId="{937E72F1-917D-434D-A81B-0BB6310AF56A}" dt="2023-02-01T11:38:29.065" v="741" actId="478"/>
            <ac:spMkLst>
              <pc:docMk/>
              <pc:sldMasterMk cId="1067922055" sldId="2147483663"/>
              <pc:sldLayoutMk cId="1007841397" sldId="2147483664"/>
              <ac:spMk id="2" creationId="{29BE5E03-6775-8BE4-ACD6-8A82CB495C0E}"/>
            </ac:spMkLst>
          </pc:spChg>
          <pc:picChg chg="add del">
            <ac:chgData name="Richardson, Stephanie (STFC,RAL,ISIS)" userId="fb9e1876-ffcf-45bf-abd9-b21078f88f3e" providerId="ADAL" clId="{937E72F1-917D-434D-A81B-0BB6310AF56A}" dt="2023-02-01T11:38:43.754" v="743"/>
            <ac:picMkLst>
              <pc:docMk/>
              <pc:sldMasterMk cId="1067922055" sldId="2147483663"/>
              <pc:sldLayoutMk cId="1007841397" sldId="2147483664"/>
              <ac:picMk id="6" creationId="{0E01DE00-91EF-CEA5-6CC3-1F5944DE3D57}"/>
            </ac:picMkLst>
          </pc:picChg>
        </pc:sldLayoutChg>
        <pc:sldLayoutChg chg="new del replId">
          <pc:chgData name="Richardson, Stephanie (STFC,RAL,ISIS)" userId="fb9e1876-ffcf-45bf-abd9-b21078f88f3e" providerId="ADAL" clId="{937E72F1-917D-434D-A81B-0BB6310AF56A}" dt="2023-02-01T11:35:49.474" v="660" actId="2696"/>
          <pc:sldLayoutMkLst>
            <pc:docMk/>
            <pc:sldMasterMk cId="1067922055" sldId="2147483663"/>
            <pc:sldLayoutMk cId="2584820555" sldId="2147483665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35:49.480" v="661" actId="2696"/>
          <pc:sldLayoutMkLst>
            <pc:docMk/>
            <pc:sldMasterMk cId="1067922055" sldId="2147483663"/>
            <pc:sldLayoutMk cId="3566248580" sldId="2147483666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35:49.488" v="662" actId="2696"/>
          <pc:sldLayoutMkLst>
            <pc:docMk/>
            <pc:sldMasterMk cId="1067922055" sldId="2147483663"/>
            <pc:sldLayoutMk cId="899609482" sldId="2147483667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35:49.498" v="663" actId="2696"/>
          <pc:sldLayoutMkLst>
            <pc:docMk/>
            <pc:sldMasterMk cId="1067922055" sldId="2147483663"/>
            <pc:sldLayoutMk cId="4020665404" sldId="2147483668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35:49.504" v="664" actId="2696"/>
          <pc:sldLayoutMkLst>
            <pc:docMk/>
            <pc:sldMasterMk cId="1067922055" sldId="2147483663"/>
            <pc:sldLayoutMk cId="3495566085" sldId="2147483669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35:49.507" v="665" actId="2696"/>
          <pc:sldLayoutMkLst>
            <pc:docMk/>
            <pc:sldMasterMk cId="1067922055" sldId="2147483663"/>
            <pc:sldLayoutMk cId="1355447465" sldId="2147483670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35:49.513" v="666" actId="2696"/>
          <pc:sldLayoutMkLst>
            <pc:docMk/>
            <pc:sldMasterMk cId="1067922055" sldId="2147483663"/>
            <pc:sldLayoutMk cId="3124187502" sldId="2147483671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35:49.519" v="667" actId="2696"/>
          <pc:sldLayoutMkLst>
            <pc:docMk/>
            <pc:sldMasterMk cId="1067922055" sldId="2147483663"/>
            <pc:sldLayoutMk cId="3189629024" sldId="2147483672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35:49.526" v="668" actId="2696"/>
          <pc:sldLayoutMkLst>
            <pc:docMk/>
            <pc:sldMasterMk cId="1067922055" sldId="2147483663"/>
            <pc:sldLayoutMk cId="3064964596" sldId="2147483673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35:49.533" v="669" actId="2696"/>
          <pc:sldLayoutMkLst>
            <pc:docMk/>
            <pc:sldMasterMk cId="1067922055" sldId="2147483663"/>
            <pc:sldLayoutMk cId="1819624290" sldId="2147483674"/>
          </pc:sldLayoutMkLst>
        </pc:sldLayoutChg>
      </pc:sldMasterChg>
      <pc:sldMasterChg chg="addSp delSp modSp new mod addSldLayout delSldLayout modSldLayout">
        <pc:chgData name="Richardson, Stephanie (STFC,RAL,ISIS)" userId="fb9e1876-ffcf-45bf-abd9-b21078f88f3e" providerId="ADAL" clId="{937E72F1-917D-434D-A81B-0BB6310AF56A}" dt="2023-02-01T11:45:21.759" v="824" actId="6014"/>
        <pc:sldMasterMkLst>
          <pc:docMk/>
          <pc:sldMasterMk cId="2673495802" sldId="2147483666"/>
        </pc:sldMasterMkLst>
        <pc:spChg chg="mod">
          <ac:chgData name="Richardson, Stephanie (STFC,RAL,ISIS)" userId="fb9e1876-ffcf-45bf-abd9-b21078f88f3e" providerId="ADAL" clId="{937E72F1-917D-434D-A81B-0BB6310AF56A}" dt="2023-02-01T11:41:32.305" v="770" actId="2711"/>
          <ac:spMkLst>
            <pc:docMk/>
            <pc:sldMasterMk cId="2673495802" sldId="2147483666"/>
            <ac:spMk id="2" creationId="{6B733FCA-A086-78B2-8A6B-788298AA1E52}"/>
          </ac:spMkLst>
        </pc:spChg>
        <pc:spChg chg="mod">
          <ac:chgData name="Richardson, Stephanie (STFC,RAL,ISIS)" userId="fb9e1876-ffcf-45bf-abd9-b21078f88f3e" providerId="ADAL" clId="{937E72F1-917D-434D-A81B-0BB6310AF56A}" dt="2023-02-01T11:42:20.010" v="786" actId="20577"/>
          <ac:spMkLst>
            <pc:docMk/>
            <pc:sldMasterMk cId="2673495802" sldId="2147483666"/>
            <ac:spMk id="3" creationId="{D35DB352-60FC-DABA-4E85-AFCCB7D13EF6}"/>
          </ac:spMkLst>
        </pc:spChg>
        <pc:spChg chg="del">
          <ac:chgData name="Richardson, Stephanie (STFC,RAL,ISIS)" userId="fb9e1876-ffcf-45bf-abd9-b21078f88f3e" providerId="ADAL" clId="{937E72F1-917D-434D-A81B-0BB6310AF56A}" dt="2023-02-01T11:40:21.414" v="758" actId="478"/>
          <ac:spMkLst>
            <pc:docMk/>
            <pc:sldMasterMk cId="2673495802" sldId="2147483666"/>
            <ac:spMk id="4" creationId="{127F1FB7-1F67-2657-03A5-5889BBA70B12}"/>
          </ac:spMkLst>
        </pc:spChg>
        <pc:spChg chg="del">
          <ac:chgData name="Richardson, Stephanie (STFC,RAL,ISIS)" userId="fb9e1876-ffcf-45bf-abd9-b21078f88f3e" providerId="ADAL" clId="{937E72F1-917D-434D-A81B-0BB6310AF56A}" dt="2023-02-01T11:40:24.326" v="760" actId="478"/>
          <ac:spMkLst>
            <pc:docMk/>
            <pc:sldMasterMk cId="2673495802" sldId="2147483666"/>
            <ac:spMk id="5" creationId="{796050B1-303C-2093-A4A4-DD5E0E103251}"/>
          </ac:spMkLst>
        </pc:spChg>
        <pc:spChg chg="del">
          <ac:chgData name="Richardson, Stephanie (STFC,RAL,ISIS)" userId="fb9e1876-ffcf-45bf-abd9-b21078f88f3e" providerId="ADAL" clId="{937E72F1-917D-434D-A81B-0BB6310AF56A}" dt="2023-02-01T11:40:23.667" v="759" actId="478"/>
          <ac:spMkLst>
            <pc:docMk/>
            <pc:sldMasterMk cId="2673495802" sldId="2147483666"/>
            <ac:spMk id="6" creationId="{3A792FAA-9FDD-0828-D9ED-54641A6C4EDD}"/>
          </ac:spMkLst>
        </pc:spChg>
        <pc:picChg chg="add mod ord">
          <ac:chgData name="Richardson, Stephanie (STFC,RAL,ISIS)" userId="fb9e1876-ffcf-45bf-abd9-b21078f88f3e" providerId="ADAL" clId="{937E72F1-917D-434D-A81B-0BB6310AF56A}" dt="2023-02-01T11:41:01.579" v="764" actId="167"/>
          <ac:picMkLst>
            <pc:docMk/>
            <pc:sldMasterMk cId="2673495802" sldId="2147483666"/>
            <ac:picMk id="8" creationId="{8FEB9CB0-FA77-ACA3-B5FC-CB72BB5492E7}"/>
          </ac:picMkLst>
        </pc:picChg>
        <pc:sldLayoutChg chg="new del replId">
          <pc:chgData name="Richardson, Stephanie (STFC,RAL,ISIS)" userId="fb9e1876-ffcf-45bf-abd9-b21078f88f3e" providerId="ADAL" clId="{937E72F1-917D-434D-A81B-0BB6310AF56A}" dt="2023-02-01T11:40:00.829" v="747" actId="2696"/>
          <pc:sldLayoutMkLst>
            <pc:docMk/>
            <pc:sldMasterMk cId="2673495802" sldId="2147483666"/>
            <pc:sldLayoutMk cId="271325611" sldId="2147483667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40:00.837" v="748" actId="2696"/>
          <pc:sldLayoutMkLst>
            <pc:docMk/>
            <pc:sldMasterMk cId="2673495802" sldId="2147483666"/>
            <pc:sldLayoutMk cId="2467878732" sldId="2147483668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40:00.841" v="749" actId="2696"/>
          <pc:sldLayoutMkLst>
            <pc:docMk/>
            <pc:sldMasterMk cId="2673495802" sldId="2147483666"/>
            <pc:sldLayoutMk cId="3941508832" sldId="2147483669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40:00.849" v="750" actId="2696"/>
          <pc:sldLayoutMkLst>
            <pc:docMk/>
            <pc:sldMasterMk cId="2673495802" sldId="2147483666"/>
            <pc:sldLayoutMk cId="4240210653" sldId="2147483670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40:00.857" v="751" actId="2696"/>
          <pc:sldLayoutMkLst>
            <pc:docMk/>
            <pc:sldMasterMk cId="2673495802" sldId="2147483666"/>
            <pc:sldLayoutMk cId="649937934" sldId="2147483671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40:02.932" v="752" actId="2696"/>
          <pc:sldLayoutMkLst>
            <pc:docMk/>
            <pc:sldMasterMk cId="2673495802" sldId="2147483666"/>
            <pc:sldLayoutMk cId="1408410816" sldId="2147483672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40:02.937" v="753" actId="2696"/>
          <pc:sldLayoutMkLst>
            <pc:docMk/>
            <pc:sldMasterMk cId="2673495802" sldId="2147483666"/>
            <pc:sldLayoutMk cId="58513041" sldId="2147483673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40:02.944" v="754" actId="2696"/>
          <pc:sldLayoutMkLst>
            <pc:docMk/>
            <pc:sldMasterMk cId="2673495802" sldId="2147483666"/>
            <pc:sldLayoutMk cId="1107991110" sldId="2147483674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40:02.949" v="755" actId="2696"/>
          <pc:sldLayoutMkLst>
            <pc:docMk/>
            <pc:sldMasterMk cId="2673495802" sldId="2147483666"/>
            <pc:sldLayoutMk cId="3272135741" sldId="2147483675"/>
          </pc:sldLayoutMkLst>
        </pc:sldLayoutChg>
        <pc:sldLayoutChg chg="new del replId">
          <pc:chgData name="Richardson, Stephanie (STFC,RAL,ISIS)" userId="fb9e1876-ffcf-45bf-abd9-b21078f88f3e" providerId="ADAL" clId="{937E72F1-917D-434D-A81B-0BB6310AF56A}" dt="2023-02-01T11:40:04.988" v="756" actId="2696"/>
          <pc:sldLayoutMkLst>
            <pc:docMk/>
            <pc:sldMasterMk cId="2673495802" sldId="2147483666"/>
            <pc:sldLayoutMk cId="1833390830" sldId="2147483676"/>
          </pc:sldLayoutMkLst>
        </pc:sldLayoutChg>
        <pc:sldLayoutChg chg="addSp delSp modSp new mod replId">
          <pc:chgData name="Richardson, Stephanie (STFC,RAL,ISIS)" userId="fb9e1876-ffcf-45bf-abd9-b21078f88f3e" providerId="ADAL" clId="{937E72F1-917D-434D-A81B-0BB6310AF56A}" dt="2023-02-01T11:45:21.759" v="824" actId="6014"/>
          <pc:sldLayoutMkLst>
            <pc:docMk/>
            <pc:sldMasterMk cId="2673495802" sldId="2147483666"/>
            <pc:sldLayoutMk cId="3606508915" sldId="2147483677"/>
          </pc:sldLayoutMkLst>
          <pc:spChg chg="del">
            <ac:chgData name="Richardson, Stephanie (STFC,RAL,ISIS)" userId="fb9e1876-ffcf-45bf-abd9-b21078f88f3e" providerId="ADAL" clId="{937E72F1-917D-434D-A81B-0BB6310AF56A}" dt="2023-02-01T11:40:07.424" v="757" actId="478"/>
            <ac:spMkLst>
              <pc:docMk/>
              <pc:sldMasterMk cId="2673495802" sldId="2147483666"/>
              <pc:sldLayoutMk cId="3606508915" sldId="2147483677"/>
              <ac:spMk id="2" creationId="{723D313D-7469-945A-249D-FE1C7F3721A6}"/>
            </ac:spMkLst>
          </pc:spChg>
          <pc:spChg chg="del">
            <ac:chgData name="Richardson, Stephanie (STFC,RAL,ISIS)" userId="fb9e1876-ffcf-45bf-abd9-b21078f88f3e" providerId="ADAL" clId="{937E72F1-917D-434D-A81B-0BB6310AF56A}" dt="2023-02-01T11:40:07.424" v="757" actId="478"/>
            <ac:spMkLst>
              <pc:docMk/>
              <pc:sldMasterMk cId="2673495802" sldId="2147483666"/>
              <pc:sldLayoutMk cId="3606508915" sldId="2147483677"/>
              <ac:spMk id="3" creationId="{230C0252-7E7A-75CF-B8CA-637CF30D81BB}"/>
            </ac:spMkLst>
          </pc:spChg>
          <pc:spChg chg="del">
            <ac:chgData name="Richardson, Stephanie (STFC,RAL,ISIS)" userId="fb9e1876-ffcf-45bf-abd9-b21078f88f3e" providerId="ADAL" clId="{937E72F1-917D-434D-A81B-0BB6310AF56A}" dt="2023-02-01T11:40:07.424" v="757" actId="478"/>
            <ac:spMkLst>
              <pc:docMk/>
              <pc:sldMasterMk cId="2673495802" sldId="2147483666"/>
              <pc:sldLayoutMk cId="3606508915" sldId="2147483677"/>
              <ac:spMk id="4" creationId="{F0ABEA05-8159-129A-30B5-8FDA1DA0B202}"/>
            </ac:spMkLst>
          </pc:spChg>
          <pc:spChg chg="del">
            <ac:chgData name="Richardson, Stephanie (STFC,RAL,ISIS)" userId="fb9e1876-ffcf-45bf-abd9-b21078f88f3e" providerId="ADAL" clId="{937E72F1-917D-434D-A81B-0BB6310AF56A}" dt="2023-02-01T11:40:07.424" v="757" actId="478"/>
            <ac:spMkLst>
              <pc:docMk/>
              <pc:sldMasterMk cId="2673495802" sldId="2147483666"/>
              <pc:sldLayoutMk cId="3606508915" sldId="2147483677"/>
              <ac:spMk id="5" creationId="{F15E0277-3413-6272-DE26-1A9B899CC69E}"/>
            </ac:spMkLst>
          </pc:spChg>
          <pc:spChg chg="del">
            <ac:chgData name="Richardson, Stephanie (STFC,RAL,ISIS)" userId="fb9e1876-ffcf-45bf-abd9-b21078f88f3e" providerId="ADAL" clId="{937E72F1-917D-434D-A81B-0BB6310AF56A}" dt="2023-02-01T11:40:07.424" v="757" actId="478"/>
            <ac:spMkLst>
              <pc:docMk/>
              <pc:sldMasterMk cId="2673495802" sldId="2147483666"/>
              <pc:sldLayoutMk cId="3606508915" sldId="2147483677"/>
              <ac:spMk id="6" creationId="{FB948421-43B3-19A8-F06E-29745FA409B7}"/>
            </ac:spMkLst>
          </pc:spChg>
          <pc:spChg chg="add mod">
            <ac:chgData name="Richardson, Stephanie (STFC,RAL,ISIS)" userId="fb9e1876-ffcf-45bf-abd9-b21078f88f3e" providerId="ADAL" clId="{937E72F1-917D-434D-A81B-0BB6310AF56A}" dt="2023-02-01T11:42:34.721" v="803" actId="20577"/>
            <ac:spMkLst>
              <pc:docMk/>
              <pc:sldMasterMk cId="2673495802" sldId="2147483666"/>
              <pc:sldLayoutMk cId="3606508915" sldId="2147483677"/>
              <ac:spMk id="7" creationId="{D73D336A-479D-0B14-EBD2-407BF485CAF6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282509907650924E-3"/>
          <c:y val="1.0410571637096227E-2"/>
          <c:w val="0.92146629073952568"/>
          <c:h val="0.96449267229075875"/>
        </c:manualLayout>
      </c:layout>
      <c:scatterChart>
        <c:scatterStyle val="smoothMarker"/>
        <c:varyColors val="0"/>
        <c:ser>
          <c:idx val="0"/>
          <c:order val="0"/>
          <c:spPr>
            <a:ln w="28575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Sheet1!$A$13:$A$114</c:f>
              <c:numCache>
                <c:formatCode>General</c:formatCode>
                <c:ptCount val="102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  <c:pt idx="11">
                  <c:v>23</c:v>
                </c:pt>
                <c:pt idx="12">
                  <c:v>24</c:v>
                </c:pt>
                <c:pt idx="13">
                  <c:v>25</c:v>
                </c:pt>
                <c:pt idx="14">
                  <c:v>26</c:v>
                </c:pt>
                <c:pt idx="15">
                  <c:v>27</c:v>
                </c:pt>
                <c:pt idx="16">
                  <c:v>28</c:v>
                </c:pt>
                <c:pt idx="17">
                  <c:v>29</c:v>
                </c:pt>
                <c:pt idx="18">
                  <c:v>30</c:v>
                </c:pt>
                <c:pt idx="19">
                  <c:v>31</c:v>
                </c:pt>
                <c:pt idx="20">
                  <c:v>32</c:v>
                </c:pt>
                <c:pt idx="21">
                  <c:v>33</c:v>
                </c:pt>
                <c:pt idx="22">
                  <c:v>34</c:v>
                </c:pt>
                <c:pt idx="23">
                  <c:v>35</c:v>
                </c:pt>
                <c:pt idx="24">
                  <c:v>36</c:v>
                </c:pt>
                <c:pt idx="25">
                  <c:v>37</c:v>
                </c:pt>
                <c:pt idx="26">
                  <c:v>38</c:v>
                </c:pt>
                <c:pt idx="27">
                  <c:v>39</c:v>
                </c:pt>
                <c:pt idx="28">
                  <c:v>40</c:v>
                </c:pt>
                <c:pt idx="29">
                  <c:v>41</c:v>
                </c:pt>
                <c:pt idx="30">
                  <c:v>42</c:v>
                </c:pt>
                <c:pt idx="31">
                  <c:v>43</c:v>
                </c:pt>
                <c:pt idx="32">
                  <c:v>44</c:v>
                </c:pt>
                <c:pt idx="33">
                  <c:v>45</c:v>
                </c:pt>
                <c:pt idx="34">
                  <c:v>46</c:v>
                </c:pt>
                <c:pt idx="35">
                  <c:v>47</c:v>
                </c:pt>
                <c:pt idx="36">
                  <c:v>48</c:v>
                </c:pt>
                <c:pt idx="37">
                  <c:v>49</c:v>
                </c:pt>
                <c:pt idx="38">
                  <c:v>50</c:v>
                </c:pt>
                <c:pt idx="39">
                  <c:v>51</c:v>
                </c:pt>
                <c:pt idx="40">
                  <c:v>52</c:v>
                </c:pt>
                <c:pt idx="41">
                  <c:v>53</c:v>
                </c:pt>
                <c:pt idx="42">
                  <c:v>54</c:v>
                </c:pt>
                <c:pt idx="43">
                  <c:v>55</c:v>
                </c:pt>
                <c:pt idx="44">
                  <c:v>56</c:v>
                </c:pt>
                <c:pt idx="45">
                  <c:v>57</c:v>
                </c:pt>
                <c:pt idx="46">
                  <c:v>58</c:v>
                </c:pt>
                <c:pt idx="47">
                  <c:v>59</c:v>
                </c:pt>
                <c:pt idx="48">
                  <c:v>60</c:v>
                </c:pt>
                <c:pt idx="49">
                  <c:v>61</c:v>
                </c:pt>
                <c:pt idx="50">
                  <c:v>62</c:v>
                </c:pt>
                <c:pt idx="51">
                  <c:v>63</c:v>
                </c:pt>
                <c:pt idx="52">
                  <c:v>64</c:v>
                </c:pt>
                <c:pt idx="53">
                  <c:v>65</c:v>
                </c:pt>
                <c:pt idx="54">
                  <c:v>66</c:v>
                </c:pt>
                <c:pt idx="55">
                  <c:v>67</c:v>
                </c:pt>
                <c:pt idx="56">
                  <c:v>68</c:v>
                </c:pt>
                <c:pt idx="57">
                  <c:v>69</c:v>
                </c:pt>
                <c:pt idx="58">
                  <c:v>70</c:v>
                </c:pt>
                <c:pt idx="59">
                  <c:v>71</c:v>
                </c:pt>
                <c:pt idx="60">
                  <c:v>72</c:v>
                </c:pt>
                <c:pt idx="61">
                  <c:v>73</c:v>
                </c:pt>
                <c:pt idx="62">
                  <c:v>74</c:v>
                </c:pt>
                <c:pt idx="63">
                  <c:v>75</c:v>
                </c:pt>
                <c:pt idx="64">
                  <c:v>76</c:v>
                </c:pt>
                <c:pt idx="65">
                  <c:v>77</c:v>
                </c:pt>
                <c:pt idx="66">
                  <c:v>78</c:v>
                </c:pt>
                <c:pt idx="67">
                  <c:v>79</c:v>
                </c:pt>
                <c:pt idx="68">
                  <c:v>80</c:v>
                </c:pt>
                <c:pt idx="69">
                  <c:v>81</c:v>
                </c:pt>
                <c:pt idx="70">
                  <c:v>82</c:v>
                </c:pt>
                <c:pt idx="71">
                  <c:v>83</c:v>
                </c:pt>
                <c:pt idx="72">
                  <c:v>84</c:v>
                </c:pt>
                <c:pt idx="73">
                  <c:v>85</c:v>
                </c:pt>
                <c:pt idx="74">
                  <c:v>86</c:v>
                </c:pt>
                <c:pt idx="75">
                  <c:v>87</c:v>
                </c:pt>
                <c:pt idx="76">
                  <c:v>88</c:v>
                </c:pt>
                <c:pt idx="77">
                  <c:v>89</c:v>
                </c:pt>
                <c:pt idx="78">
                  <c:v>90</c:v>
                </c:pt>
                <c:pt idx="79">
                  <c:v>91</c:v>
                </c:pt>
                <c:pt idx="80">
                  <c:v>92</c:v>
                </c:pt>
                <c:pt idx="81">
                  <c:v>93</c:v>
                </c:pt>
                <c:pt idx="82">
                  <c:v>94</c:v>
                </c:pt>
                <c:pt idx="83">
                  <c:v>95</c:v>
                </c:pt>
                <c:pt idx="84">
                  <c:v>96</c:v>
                </c:pt>
                <c:pt idx="85">
                  <c:v>97</c:v>
                </c:pt>
                <c:pt idx="86">
                  <c:v>98</c:v>
                </c:pt>
                <c:pt idx="87">
                  <c:v>99</c:v>
                </c:pt>
                <c:pt idx="88">
                  <c:v>100</c:v>
                </c:pt>
                <c:pt idx="89">
                  <c:v>101</c:v>
                </c:pt>
                <c:pt idx="90">
                  <c:v>102</c:v>
                </c:pt>
                <c:pt idx="91">
                  <c:v>103</c:v>
                </c:pt>
                <c:pt idx="92">
                  <c:v>104</c:v>
                </c:pt>
                <c:pt idx="93">
                  <c:v>105</c:v>
                </c:pt>
                <c:pt idx="94">
                  <c:v>106</c:v>
                </c:pt>
                <c:pt idx="95">
                  <c:v>107</c:v>
                </c:pt>
                <c:pt idx="96">
                  <c:v>108</c:v>
                </c:pt>
                <c:pt idx="97">
                  <c:v>109</c:v>
                </c:pt>
                <c:pt idx="98">
                  <c:v>110</c:v>
                </c:pt>
                <c:pt idx="99">
                  <c:v>111</c:v>
                </c:pt>
                <c:pt idx="100">
                  <c:v>112</c:v>
                </c:pt>
                <c:pt idx="101">
                  <c:v>113</c:v>
                </c:pt>
              </c:numCache>
            </c:numRef>
          </c:xVal>
          <c:yVal>
            <c:numRef>
              <c:f>Sheet1!$B$13:$B$114</c:f>
              <c:numCache>
                <c:formatCode>General</c:formatCode>
                <c:ptCount val="10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1.25E-4</c:v>
                </c:pt>
                <c:pt idx="8">
                  <c:v>1.25E-3</c:v>
                </c:pt>
                <c:pt idx="9">
                  <c:v>1.2500000000000001E-2</c:v>
                </c:pt>
                <c:pt idx="10">
                  <c:v>0.125</c:v>
                </c:pt>
                <c:pt idx="11">
                  <c:v>0.3</c:v>
                </c:pt>
                <c:pt idx="12">
                  <c:v>0.5</c:v>
                </c:pt>
                <c:pt idx="13">
                  <c:v>0.6</c:v>
                </c:pt>
                <c:pt idx="14">
                  <c:v>0.5</c:v>
                </c:pt>
                <c:pt idx="15">
                  <c:v>0.3</c:v>
                </c:pt>
                <c:pt idx="16">
                  <c:v>0.2</c:v>
                </c:pt>
                <c:pt idx="17">
                  <c:v>0.15</c:v>
                </c:pt>
                <c:pt idx="18">
                  <c:v>0.12</c:v>
                </c:pt>
                <c:pt idx="19">
                  <c:v>0.105</c:v>
                </c:pt>
                <c:pt idx="20">
                  <c:v>0.1</c:v>
                </c:pt>
                <c:pt idx="21">
                  <c:v>0.1</c:v>
                </c:pt>
                <c:pt idx="22">
                  <c:v>0.1</c:v>
                </c:pt>
                <c:pt idx="23">
                  <c:v>0.1</c:v>
                </c:pt>
                <c:pt idx="24">
                  <c:v>0.1</c:v>
                </c:pt>
                <c:pt idx="25">
                  <c:v>0.1</c:v>
                </c:pt>
                <c:pt idx="26">
                  <c:v>0.1</c:v>
                </c:pt>
                <c:pt idx="27">
                  <c:v>0.1</c:v>
                </c:pt>
                <c:pt idx="28">
                  <c:v>0.1</c:v>
                </c:pt>
                <c:pt idx="29">
                  <c:v>0.1</c:v>
                </c:pt>
                <c:pt idx="30">
                  <c:v>0.1</c:v>
                </c:pt>
                <c:pt idx="31">
                  <c:v>0.1</c:v>
                </c:pt>
                <c:pt idx="32">
                  <c:v>0.1</c:v>
                </c:pt>
                <c:pt idx="33">
                  <c:v>0.1</c:v>
                </c:pt>
                <c:pt idx="34">
                  <c:v>0.1</c:v>
                </c:pt>
                <c:pt idx="35">
                  <c:v>0.1</c:v>
                </c:pt>
                <c:pt idx="36">
                  <c:v>0.1</c:v>
                </c:pt>
                <c:pt idx="37">
                  <c:v>0.1</c:v>
                </c:pt>
                <c:pt idx="38">
                  <c:v>0.1</c:v>
                </c:pt>
                <c:pt idx="39">
                  <c:v>0.1</c:v>
                </c:pt>
                <c:pt idx="40">
                  <c:v>0.1</c:v>
                </c:pt>
                <c:pt idx="41">
                  <c:v>0.1</c:v>
                </c:pt>
                <c:pt idx="42">
                  <c:v>0.1</c:v>
                </c:pt>
                <c:pt idx="43">
                  <c:v>0.1</c:v>
                </c:pt>
                <c:pt idx="44">
                  <c:v>0.1</c:v>
                </c:pt>
                <c:pt idx="45">
                  <c:v>0.1</c:v>
                </c:pt>
                <c:pt idx="46">
                  <c:v>0.1</c:v>
                </c:pt>
                <c:pt idx="47">
                  <c:v>0.1</c:v>
                </c:pt>
                <c:pt idx="48">
                  <c:v>0.1</c:v>
                </c:pt>
                <c:pt idx="49">
                  <c:v>0.1</c:v>
                </c:pt>
                <c:pt idx="50">
                  <c:v>0.1</c:v>
                </c:pt>
                <c:pt idx="51">
                  <c:v>0.1</c:v>
                </c:pt>
                <c:pt idx="52">
                  <c:v>0.1</c:v>
                </c:pt>
                <c:pt idx="53">
                  <c:v>0.1</c:v>
                </c:pt>
                <c:pt idx="54">
                  <c:v>0.1</c:v>
                </c:pt>
                <c:pt idx="55">
                  <c:v>0.1</c:v>
                </c:pt>
                <c:pt idx="56">
                  <c:v>0.1</c:v>
                </c:pt>
                <c:pt idx="57">
                  <c:v>0.1</c:v>
                </c:pt>
                <c:pt idx="58">
                  <c:v>0.1</c:v>
                </c:pt>
                <c:pt idx="59">
                  <c:v>0.1</c:v>
                </c:pt>
                <c:pt idx="60">
                  <c:v>0.1</c:v>
                </c:pt>
                <c:pt idx="61">
                  <c:v>0.1</c:v>
                </c:pt>
                <c:pt idx="62">
                  <c:v>0.1</c:v>
                </c:pt>
                <c:pt idx="63">
                  <c:v>0.1</c:v>
                </c:pt>
                <c:pt idx="64">
                  <c:v>0.1</c:v>
                </c:pt>
                <c:pt idx="65">
                  <c:v>0.1</c:v>
                </c:pt>
                <c:pt idx="66">
                  <c:v>0.1</c:v>
                </c:pt>
                <c:pt idx="67">
                  <c:v>0.1</c:v>
                </c:pt>
                <c:pt idx="68">
                  <c:v>0.1</c:v>
                </c:pt>
                <c:pt idx="69">
                  <c:v>0.1</c:v>
                </c:pt>
                <c:pt idx="70">
                  <c:v>0.1</c:v>
                </c:pt>
                <c:pt idx="71">
                  <c:v>0.1</c:v>
                </c:pt>
                <c:pt idx="72">
                  <c:v>0.1</c:v>
                </c:pt>
                <c:pt idx="73">
                  <c:v>0.1</c:v>
                </c:pt>
                <c:pt idx="74">
                  <c:v>0.1</c:v>
                </c:pt>
                <c:pt idx="75">
                  <c:v>0.1</c:v>
                </c:pt>
                <c:pt idx="76">
                  <c:v>0.1</c:v>
                </c:pt>
                <c:pt idx="77">
                  <c:v>0.1</c:v>
                </c:pt>
                <c:pt idx="78">
                  <c:v>0.1</c:v>
                </c:pt>
                <c:pt idx="79">
                  <c:v>0.1</c:v>
                </c:pt>
                <c:pt idx="80">
                  <c:v>0.1</c:v>
                </c:pt>
                <c:pt idx="81">
                  <c:v>0.1</c:v>
                </c:pt>
                <c:pt idx="82">
                  <c:v>0.105</c:v>
                </c:pt>
                <c:pt idx="83">
                  <c:v>0.12</c:v>
                </c:pt>
                <c:pt idx="84">
                  <c:v>0.15</c:v>
                </c:pt>
                <c:pt idx="85">
                  <c:v>0.2</c:v>
                </c:pt>
                <c:pt idx="86">
                  <c:v>0.3</c:v>
                </c:pt>
                <c:pt idx="87">
                  <c:v>0.5</c:v>
                </c:pt>
                <c:pt idx="88">
                  <c:v>0.6</c:v>
                </c:pt>
                <c:pt idx="89">
                  <c:v>0.5</c:v>
                </c:pt>
                <c:pt idx="90">
                  <c:v>0.3</c:v>
                </c:pt>
                <c:pt idx="91">
                  <c:v>0.125</c:v>
                </c:pt>
                <c:pt idx="92">
                  <c:v>1.2500000000000001E-2</c:v>
                </c:pt>
                <c:pt idx="93">
                  <c:v>1.25E-3</c:v>
                </c:pt>
                <c:pt idx="94">
                  <c:v>1.25E-4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BC0-435C-AA60-31745D9090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8520720"/>
        <c:axId val="1968525392"/>
      </c:scatterChart>
      <c:valAx>
        <c:axId val="19685207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68525392"/>
        <c:crosses val="autoZero"/>
        <c:crossBetween val="midCat"/>
      </c:valAx>
      <c:valAx>
        <c:axId val="19685253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685207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23/03/2023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E4541-85F4-F24A-B9AE-4597F662B666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499DD-0829-8B43-863B-9B53CEAF1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1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2573537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B6CC46-CFC1-D3A0-D82F-5ECA551E7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69679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C82E8-22EB-F349-835E-00FEFF697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39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2300" y="1304923"/>
            <a:ext cx="49530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632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BDD007-523A-0BBD-A70E-310BC50C78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69679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C82E8-22EB-F349-835E-00FEFF697531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JAI-logo-on-white-1-line.jpeg" descr="JAI-logo-on-white-1-line.jpeg">
            <a:extLst>
              <a:ext uri="{FF2B5EF4-FFF2-40B4-BE49-F238E27FC236}">
                <a16:creationId xmlns:a16="http://schemas.microsoft.com/office/drawing/2014/main" id="{C1174C8A-F1DE-CFA8-970A-0C222B9B69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24981" y="6168315"/>
            <a:ext cx="1498135" cy="42829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1602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B997599-2A9C-5AA0-31EE-2F7D816D3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2300" y="1304923"/>
            <a:ext cx="49530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D7392BA-D8EC-9D4B-0AA1-69CB6051F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632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C001088-2808-7E1E-B08D-B61ED5BA3B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45796" t="62321" r="121"/>
          <a:stretch/>
        </p:blipFill>
        <p:spPr>
          <a:xfrm rot="5400000">
            <a:off x="7966078" y="1635124"/>
            <a:ext cx="5861043" cy="25908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B07D51-3B4D-8191-80E6-901DF377BB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69679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C82E8-22EB-F349-835E-00FEFF697531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JAI-logo-on-white-1-line.jpeg" descr="JAI-logo-on-white-1-line.jpeg">
            <a:extLst>
              <a:ext uri="{FF2B5EF4-FFF2-40B4-BE49-F238E27FC236}">
                <a16:creationId xmlns:a16="http://schemas.microsoft.com/office/drawing/2014/main" id="{A1435282-E5A5-F237-CB9A-9F554ABA44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24981" y="6168315"/>
            <a:ext cx="1498135" cy="42829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19793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B997599-2A9C-5AA0-31EE-2F7D816D3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2300" y="1304924"/>
            <a:ext cx="4953000" cy="4351338"/>
          </a:xfrm>
        </p:spPr>
        <p:txBody>
          <a:bodyPr/>
          <a:lstStyle/>
          <a:p>
            <a:endParaRPr lang="en-GB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EE95479-118E-DBCE-93E7-E339ECCCE8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V="1">
            <a:off x="5867400" y="-2"/>
            <a:ext cx="6324600" cy="1091613"/>
          </a:xfrm>
          <a:prstGeom prst="rect">
            <a:avLst/>
          </a:prstGeom>
        </p:spPr>
      </p:pic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2FDCEF-C9D2-66D0-BD32-C46658AAC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632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EA2FA2-09A3-36E5-4018-AAE41F4496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69679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C82E8-22EB-F349-835E-00FEFF697531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JAI-logo-on-white-1-line.jpeg" descr="JAI-logo-on-white-1-line.jpeg">
            <a:extLst>
              <a:ext uri="{FF2B5EF4-FFF2-40B4-BE49-F238E27FC236}">
                <a16:creationId xmlns:a16="http://schemas.microsoft.com/office/drawing/2014/main" id="{3A1C60DC-97E7-F8E1-A543-63361CD8DC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24981" y="6168315"/>
            <a:ext cx="1498135" cy="42829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1156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>
            <a:extLst>
              <a:ext uri="{FF2B5EF4-FFF2-40B4-BE49-F238E27FC236}">
                <a16:creationId xmlns:a16="http://schemas.microsoft.com/office/drawing/2014/main" id="{5F332DC3-2DBB-EEFF-F22D-63436AAAC87C}"/>
              </a:ext>
            </a:extLst>
          </p:cNvPr>
          <p:cNvSpPr/>
          <p:nvPr userDrawn="1"/>
        </p:nvSpPr>
        <p:spPr>
          <a:xfrm flipH="1" flipV="1">
            <a:off x="9601200" y="-9"/>
            <a:ext cx="2590800" cy="3429008"/>
          </a:xfrm>
          <a:prstGeom prst="rtTriangle">
            <a:avLst/>
          </a:prstGeom>
          <a:solidFill>
            <a:srgbClr val="FF9D1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83130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6AA976A4-21D0-25CB-0A95-7E3C426C5B7A}"/>
              </a:ext>
            </a:extLst>
          </p:cNvPr>
          <p:cNvSpPr/>
          <p:nvPr userDrawn="1"/>
        </p:nvSpPr>
        <p:spPr>
          <a:xfrm rot="5400000" flipV="1">
            <a:off x="8325644" y="1789904"/>
            <a:ext cx="5656270" cy="2076451"/>
          </a:xfrm>
          <a:prstGeom prst="rtTriangle">
            <a:avLst/>
          </a:prstGeom>
          <a:solidFill>
            <a:srgbClr val="FF9D1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84C73A-C894-941C-D410-DAD2ED609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69679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C82E8-22EB-F349-835E-00FEFF697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6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 shot of a computer&#10;&#10;Description automatically generated with low confidence">
            <a:extLst>
              <a:ext uri="{FF2B5EF4-FFF2-40B4-BE49-F238E27FC236}">
                <a16:creationId xmlns:a16="http://schemas.microsoft.com/office/drawing/2014/main" id="{ACD08151-6D18-25FB-A802-E745648762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610686-6AB8-DE04-DA39-C6BB5918C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2103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27FDF-0155-797D-5DDB-D0BCCCF4B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3527425"/>
            <a:ext cx="10515600" cy="184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25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 with low confidence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7086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3FB640-FE14-FCE6-5F66-A54722005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69679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C82E8-22EB-F349-835E-00FEFF697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7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62" r:id="rId3"/>
    <p:sldLayoutId id="2147483660" r:id="rId4"/>
    <p:sldLayoutId id="214748366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1.png"/><Relationship Id="rId7" Type="http://schemas.openxmlformats.org/officeDocument/2006/relationships/image" Target="../media/image4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tiff"/><Relationship Id="rId4" Type="http://schemas.openxmlformats.org/officeDocument/2006/relationships/image" Target="../media/image53.jpeg"/><Relationship Id="rId9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tiff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tiff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tif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7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82.png"/><Relationship Id="rId9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22.png"/><Relationship Id="rId7" Type="http://schemas.openxmlformats.org/officeDocument/2006/relationships/image" Target="../media/image25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image" Target="../media/image27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openxmlformats.org/officeDocument/2006/relationships/image" Target="../media/image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EBE87-4FFD-65EF-92D0-C45C2FB6DB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ea typeface="Verdana" panose="020B0604030504040204" pitchFamily="34" charset="0"/>
              </a:rPr>
              <a:t>Intense Hadron Beams @ RAL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D17ACB-0A8A-D7E5-C681-0F9E26901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200" y="3607262"/>
            <a:ext cx="5597787" cy="1042565"/>
          </a:xfrm>
        </p:spPr>
        <p:txBody>
          <a:bodyPr>
            <a:noAutofit/>
          </a:bodyPr>
          <a:lstStyle/>
          <a:p>
            <a:r>
              <a:rPr lang="en-GB" dirty="0"/>
              <a:t>Rob Williamson</a:t>
            </a:r>
          </a:p>
          <a:p>
            <a:r>
              <a:rPr lang="en-GB" sz="2000" i="1" dirty="0"/>
              <a:t>With thanks to John Thomason, Dean Adams, Shinji Machida and many others at ISIS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A6B01A-F278-65DA-ED05-569F555A38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3200" y="5142794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JAI Advisory Board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C054CB-DECE-6CCC-2F30-B4DDC42C13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3200" y="5463019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27</a:t>
            </a:r>
            <a:r>
              <a:rPr lang="en-GB" baseline="30000" dirty="0"/>
              <a:t>th</a:t>
            </a:r>
            <a:r>
              <a:rPr lang="en-GB" dirty="0"/>
              <a:t> March 2023</a:t>
            </a:r>
          </a:p>
        </p:txBody>
      </p:sp>
      <p:pic>
        <p:nvPicPr>
          <p:cNvPr id="7" name="JAI-logo-on-white-1-line.jpeg" descr="JAI-logo-on-white-1-line.jpeg">
            <a:extLst>
              <a:ext uri="{FF2B5EF4-FFF2-40B4-BE49-F238E27FC236}">
                <a16:creationId xmlns:a16="http://schemas.microsoft.com/office/drawing/2014/main" id="{0F1F8FAD-E140-9F92-C39D-0C0D6A58B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992" y="644536"/>
            <a:ext cx="3519002" cy="100603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2956626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6324600" cy="2295525"/>
          </a:xfrm>
        </p:spPr>
        <p:txBody>
          <a:bodyPr/>
          <a:lstStyle/>
          <a:p>
            <a:r>
              <a:rPr lang="en-GB" sz="1900" b="1" dirty="0"/>
              <a:t>Theoretical Expectation: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Dominant mode m = 3 with possible m = 2 or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Mode independent of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Full bunch length oscillates vertically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Growth rate is dependent on the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Growth rate is independent of vertical beam size</a:t>
            </a:r>
          </a:p>
          <a:p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169009" y="237450"/>
            <a:ext cx="2638096" cy="835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3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Simulations with Space Charge</a:t>
            </a:r>
            <a:endParaRPr lang="en-GB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6700" y="3743516"/>
            <a:ext cx="6324600" cy="22955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Observations: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Mode does not match theory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Mode dependent on vertical tune and beam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Full bunch length oscillates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Growth rate is dependent on the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Growth rate is dependent of vertical beam size</a:t>
            </a:r>
          </a:p>
          <a:p>
            <a:endParaRPr lang="en-GB" dirty="0"/>
          </a:p>
        </p:txBody>
      </p:sp>
      <p:pic>
        <p:nvPicPr>
          <p:cNvPr id="17" name="Picture Placeholder 11" descr="Clipart - Red Cross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r="1217"/>
          <a:stretch>
            <a:fillRect/>
          </a:stretch>
        </p:blipFill>
        <p:spPr>
          <a:xfrm>
            <a:off x="6180136" y="4451598"/>
            <a:ext cx="360000" cy="316269"/>
          </a:xfrm>
          <a:prstGeom prst="rect">
            <a:avLst/>
          </a:prstGeom>
        </p:spPr>
      </p:pic>
      <p:pic>
        <p:nvPicPr>
          <p:cNvPr id="47" name="Picture Placeholder 8" descr="Clipart - Green tick - simple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 b="11619"/>
          <a:stretch>
            <a:fillRect/>
          </a:stretch>
        </p:blipFill>
        <p:spPr>
          <a:xfrm>
            <a:off x="3883379" y="4844173"/>
            <a:ext cx="360000" cy="316269"/>
          </a:xfrm>
          <a:prstGeom prst="rect">
            <a:avLst/>
          </a:prstGeom>
        </p:spPr>
      </p:pic>
      <p:pic>
        <p:nvPicPr>
          <p:cNvPr id="49" name="Picture Placeholder 8" descr="Clipart - Green tick - simple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 b="11619"/>
          <a:stretch>
            <a:fillRect/>
          </a:stretch>
        </p:blipFill>
        <p:spPr>
          <a:xfrm>
            <a:off x="5826733" y="5159680"/>
            <a:ext cx="360000" cy="31626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773018" y="941729"/>
            <a:ext cx="6394101" cy="1125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98" y="1320206"/>
            <a:ext cx="3249172" cy="216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98" y="3480206"/>
            <a:ext cx="3249172" cy="21600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186379" y="941729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mm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875600" y="946525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mm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 rot="20049687">
                <a:off x="5750722" y="1617638"/>
                <a:ext cx="1578830" cy="39850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7030A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=3.870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049687">
                <a:off x="5750722" y="1617638"/>
                <a:ext cx="1578830" cy="398507"/>
              </a:xfrm>
              <a:prstGeom prst="rect">
                <a:avLst/>
              </a:prstGeom>
              <a:blipFill>
                <a:blip r:embed="rId6"/>
                <a:stretch>
                  <a:fillRect l="-3371" r="-2622" b="-9659"/>
                </a:stretch>
              </a:blipFill>
              <a:ln w="254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 rot="20049687">
                <a:off x="5750722" y="3804342"/>
                <a:ext cx="1578830" cy="39850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7030A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=3.880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049687">
                <a:off x="5750722" y="3804342"/>
                <a:ext cx="1578830" cy="398507"/>
              </a:xfrm>
              <a:prstGeom prst="rect">
                <a:avLst/>
              </a:prstGeom>
              <a:blipFill>
                <a:blip r:embed="rId7"/>
                <a:stretch>
                  <a:fillRect l="-3371" r="-2622" b="-9040"/>
                </a:stretch>
              </a:blipFill>
              <a:ln w="254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" name="Picture 51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563" y="3480206"/>
            <a:ext cx="3249172" cy="2160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341" y="1313014"/>
            <a:ext cx="3249172" cy="2160000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7443538" y="1599271"/>
            <a:ext cx="468000" cy="1296000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7446922" y="3773324"/>
            <a:ext cx="468000" cy="1296000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0205572" y="1594191"/>
            <a:ext cx="468000" cy="1296000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10229035" y="3773324"/>
            <a:ext cx="468000" cy="1296000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8" name="Picture Placeholder 11" descr="Clipart - Red Cross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r="1217"/>
          <a:stretch>
            <a:fillRect/>
          </a:stretch>
        </p:blipFill>
        <p:spPr>
          <a:xfrm>
            <a:off x="4042131" y="4089300"/>
            <a:ext cx="360000" cy="316269"/>
          </a:xfrm>
          <a:prstGeom prst="rect">
            <a:avLst/>
          </a:prstGeom>
        </p:spPr>
      </p:pic>
      <p:pic>
        <p:nvPicPr>
          <p:cNvPr id="59" name="Picture Placeholder 11" descr="Clipart - Red Cross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r="1217"/>
          <a:stretch>
            <a:fillRect/>
          </a:stretch>
        </p:blipFill>
        <p:spPr>
          <a:xfrm>
            <a:off x="6006733" y="5599360"/>
            <a:ext cx="360000" cy="316269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385" y="1254394"/>
            <a:ext cx="5767316" cy="43224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425385" y="1304925"/>
            <a:ext cx="5767316" cy="46370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248" y="1767438"/>
            <a:ext cx="6026818" cy="37814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2" name="Title 1"/>
          <p:cNvSpPr txBox="1">
            <a:spLocks/>
          </p:cNvSpPr>
          <p:nvPr/>
        </p:nvSpPr>
        <p:spPr>
          <a:xfrm>
            <a:off x="266700" y="180392"/>
            <a:ext cx="5729773" cy="120053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3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/>
              <a:t>High-Intensity Hadron R&amp;D @ ISIS </a:t>
            </a:r>
            <a:r>
              <a:rPr lang="en-GB"/>
              <a:t>– </a:t>
            </a:r>
            <a:br>
              <a:rPr lang="en-GB"/>
            </a:br>
            <a:r>
              <a:rPr lang="en-GB"/>
              <a:t>Instabilities – </a:t>
            </a:r>
            <a:r>
              <a:rPr lang="en-GB">
                <a:solidFill>
                  <a:srgbClr val="FF9D1B"/>
                </a:solidFill>
              </a:rPr>
              <a:t>Rob Williamson</a:t>
            </a:r>
            <a:br>
              <a:rPr lang="en-GB">
                <a:solidFill>
                  <a:srgbClr val="FF9D1B"/>
                </a:solidFill>
              </a:rPr>
            </a:br>
            <a:r>
              <a:rPr lang="en-GB">
                <a:solidFill>
                  <a:srgbClr val="FF9D1B"/>
                </a:solidFill>
              </a:rPr>
              <a:t>	    	 </a:t>
            </a:r>
            <a:r>
              <a:rPr lang="en-GB" sz="2000">
                <a:solidFill>
                  <a:srgbClr val="FF9D1B"/>
                </a:solidFill>
              </a:rPr>
              <a:t>(P/T JAI student and lecturer) 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9AC5A5-8628-45C2-672F-FE09DC6AC6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35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66700" y="271825"/>
            <a:ext cx="6324600" cy="57467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High-Intensity Hadron R&amp;D @ ISIS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Impedances – </a:t>
            </a:r>
            <a:r>
              <a:rPr lang="en-GB" dirty="0">
                <a:solidFill>
                  <a:srgbClr val="FF9D1B"/>
                </a:solidFill>
              </a:rPr>
              <a:t>David Posthuma de Boer</a:t>
            </a:r>
            <a:br>
              <a:rPr lang="en-GB" dirty="0">
                <a:solidFill>
                  <a:srgbClr val="FF9D1B"/>
                </a:solidFill>
              </a:rPr>
            </a:br>
            <a:r>
              <a:rPr lang="en-GB" dirty="0">
                <a:solidFill>
                  <a:srgbClr val="FF9D1B"/>
                </a:solidFill>
              </a:rPr>
              <a:t>	    	 </a:t>
            </a:r>
            <a:r>
              <a:rPr lang="en-GB" dirty="0" smtClean="0">
                <a:solidFill>
                  <a:srgbClr val="FF9D1B"/>
                </a:solidFill>
              </a:rPr>
              <a:t>  </a:t>
            </a:r>
            <a:r>
              <a:rPr lang="en-GB" sz="2000" dirty="0" smtClean="0">
                <a:solidFill>
                  <a:srgbClr val="FF9D1B"/>
                </a:solidFill>
              </a:rPr>
              <a:t>(</a:t>
            </a:r>
            <a:r>
              <a:rPr lang="en-GB" sz="2000" dirty="0">
                <a:solidFill>
                  <a:srgbClr val="FF9D1B"/>
                </a:solidFill>
              </a:rPr>
              <a:t>P/T JAI student)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6700" y="1547519"/>
            <a:ext cx="5945181" cy="435133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New studies assessing low-frequency transverse impedances on ISIS RCS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Expect contribution from RCS magnets (~45% ring)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Laminated poles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Ceramic vacuum vessels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RF shields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Extract kickers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Vertical plane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Long cables =&gt; low frequency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Impedance not at instability frequency and are not large enough to explain growth rate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628" y="3440016"/>
            <a:ext cx="4130047" cy="282307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DD41C1D-653E-5F4C-AA17-BFBCFF88414F}"/>
              </a:ext>
            </a:extLst>
          </p:cNvPr>
          <p:cNvSpPr/>
          <p:nvPr/>
        </p:nvSpPr>
        <p:spPr>
          <a:xfrm>
            <a:off x="7584436" y="3121892"/>
            <a:ext cx="3443448" cy="369332"/>
          </a:xfrm>
          <a:prstGeom prst="rect">
            <a:avLst/>
          </a:prstGeom>
          <a:ln>
            <a:solidFill>
              <a:srgbClr val="FF9D1B"/>
            </a:solidFill>
          </a:ln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Extraction kicker measurements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87" y="74644"/>
            <a:ext cx="1961207" cy="295288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8" t="7155" r="14286"/>
          <a:stretch/>
        </p:blipFill>
        <p:spPr>
          <a:xfrm>
            <a:off x="9083153" y="74644"/>
            <a:ext cx="3047794" cy="295288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094E98-D5EC-090D-1120-1A8148F1B3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61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66700" y="271825"/>
            <a:ext cx="6324600" cy="57467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High-Intensity Hadron R&amp;D @ ISIS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Impedances – </a:t>
            </a:r>
            <a:r>
              <a:rPr lang="en-GB" dirty="0">
                <a:solidFill>
                  <a:srgbClr val="FF9D1B"/>
                </a:solidFill>
              </a:rPr>
              <a:t>David Posthuma de Boer</a:t>
            </a:r>
            <a:br>
              <a:rPr lang="en-GB" dirty="0">
                <a:solidFill>
                  <a:srgbClr val="FF9D1B"/>
                </a:solidFill>
              </a:rPr>
            </a:br>
            <a:r>
              <a:rPr lang="en-GB" dirty="0">
                <a:solidFill>
                  <a:srgbClr val="FF9D1B"/>
                </a:solidFill>
              </a:rPr>
              <a:t>	    	 </a:t>
            </a:r>
            <a:r>
              <a:rPr lang="en-GB" dirty="0" smtClean="0">
                <a:solidFill>
                  <a:srgbClr val="FF9D1B"/>
                </a:solidFill>
              </a:rPr>
              <a:t>  </a:t>
            </a:r>
            <a:r>
              <a:rPr lang="en-GB" sz="2000" dirty="0" smtClean="0">
                <a:solidFill>
                  <a:srgbClr val="FF9D1B"/>
                </a:solidFill>
              </a:rPr>
              <a:t>(</a:t>
            </a:r>
            <a:r>
              <a:rPr lang="en-GB" sz="2000" dirty="0">
                <a:solidFill>
                  <a:srgbClr val="FF9D1B"/>
                </a:solidFill>
              </a:rPr>
              <a:t>P/T JAI student)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6700" y="1547519"/>
            <a:ext cx="6034573" cy="435133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Overall machine impedance assessment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New simulation code: RWAL for cylindrical multi-layer vacuum vessels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CST also utilised for impedance estimates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RF shield contributions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Simulations have predicted resonances at low frequencies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Impedance amplitude =&gt; correct order-of-magnitude instability growth rates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Bench measurements planned</a:t>
            </a:r>
          </a:p>
        </p:txBody>
      </p:sp>
      <p:pic>
        <p:nvPicPr>
          <p:cNvPr id="8" name="Picture 7" descr="A picture containing indoor, person, table, conference room&#10;&#10;Description automatically generated">
            <a:extLst>
              <a:ext uri="{FF2B5EF4-FFF2-40B4-BE49-F238E27FC236}">
                <a16:creationId xmlns:a16="http://schemas.microsoft.com/office/drawing/2014/main" id="{C287A30C-D7AE-E301-CD22-539B56C508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064" b="26032"/>
          <a:stretch/>
        </p:blipFill>
        <p:spPr>
          <a:xfrm>
            <a:off x="6872814" y="149797"/>
            <a:ext cx="5143929" cy="266994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1618B441-DE59-3116-A133-FDAD6064FB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31"/>
          <a:stretch/>
        </p:blipFill>
        <p:spPr bwMode="auto">
          <a:xfrm>
            <a:off x="6872814" y="2873042"/>
            <a:ext cx="5057929" cy="327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618B441-DE59-3116-A133-FDAD6064FB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90" t="48249" b="11219"/>
          <a:stretch/>
        </p:blipFill>
        <p:spPr bwMode="auto">
          <a:xfrm>
            <a:off x="9212423" y="2819741"/>
            <a:ext cx="2884463" cy="111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C05EE5-69C1-A8D7-23EA-A8040FB25B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45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66700" y="271825"/>
            <a:ext cx="6324600" cy="57467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High-Intensity Hadron R&amp;D @ ISIS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Impedances – </a:t>
            </a:r>
            <a:r>
              <a:rPr lang="en-GB" dirty="0">
                <a:solidFill>
                  <a:srgbClr val="FF9D1B"/>
                </a:solidFill>
              </a:rPr>
              <a:t>David Posthuma de Boer</a:t>
            </a:r>
            <a:br>
              <a:rPr lang="en-GB" dirty="0">
                <a:solidFill>
                  <a:srgbClr val="FF9D1B"/>
                </a:solidFill>
              </a:rPr>
            </a:br>
            <a:r>
              <a:rPr lang="en-GB" dirty="0">
                <a:solidFill>
                  <a:srgbClr val="FF9D1B"/>
                </a:solidFill>
              </a:rPr>
              <a:t>	    	 </a:t>
            </a:r>
            <a:r>
              <a:rPr lang="en-GB" dirty="0" smtClean="0">
                <a:solidFill>
                  <a:srgbClr val="FF9D1B"/>
                </a:solidFill>
              </a:rPr>
              <a:t>  </a:t>
            </a:r>
            <a:r>
              <a:rPr lang="en-GB" sz="2000" dirty="0" smtClean="0">
                <a:solidFill>
                  <a:srgbClr val="FF9D1B"/>
                </a:solidFill>
              </a:rPr>
              <a:t>(</a:t>
            </a:r>
            <a:r>
              <a:rPr lang="en-GB" sz="2000" dirty="0">
                <a:solidFill>
                  <a:srgbClr val="FF9D1B"/>
                </a:solidFill>
              </a:rPr>
              <a:t>P/T JAI student)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6700" y="1396851"/>
            <a:ext cx="6034573" cy="4351338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New </a:t>
            </a:r>
            <a:r>
              <a:rPr lang="en-GB" sz="2800" dirty="0" err="1"/>
              <a:t>Vlasov</a:t>
            </a:r>
            <a:r>
              <a:rPr lang="en-GB" sz="2800" dirty="0"/>
              <a:t> solver for instability predictions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Coupled-mode head-tail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Complicated impedances possible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Variety of beam distributions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Benchmarks with </a:t>
            </a:r>
            <a:r>
              <a:rPr lang="en-GB" sz="2000" dirty="0" err="1"/>
              <a:t>PyHEADTAIL</a:t>
            </a:r>
            <a:r>
              <a:rPr lang="en-GB" sz="2000" dirty="0"/>
              <a:t> and published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Example calculations for ISIS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Low-frequency narrowband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Airbag and Gaussian long. Distribution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Indicates no coupled modes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EADBE40-F585-66D9-89B0-4E93DFBE65B6}"/>
              </a:ext>
            </a:extLst>
          </p:cNvPr>
          <p:cNvGrpSpPr>
            <a:grpSpLocks noChangeAspect="1"/>
          </p:cNvGrpSpPr>
          <p:nvPr/>
        </p:nvGrpSpPr>
        <p:grpSpPr>
          <a:xfrm>
            <a:off x="5920329" y="271824"/>
            <a:ext cx="3179487" cy="2034957"/>
            <a:chOff x="4408501" y="3657245"/>
            <a:chExt cx="3911511" cy="250347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9CA9632-F82F-1FAA-1B6C-BBB06E4A9E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4408501" y="3657245"/>
              <a:ext cx="3911511" cy="25034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6DD3D7D-6DB6-D00E-E825-8964A8B5DF9B}"/>
                </a:ext>
              </a:extLst>
            </p:cNvPr>
            <p:cNvSpPr txBox="1"/>
            <p:nvPr/>
          </p:nvSpPr>
          <p:spPr>
            <a:xfrm>
              <a:off x="7210834" y="3773122"/>
              <a:ext cx="1061720" cy="826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PyHT</a:t>
              </a:r>
              <a:endParaRPr lang="en-GB" dirty="0"/>
            </a:p>
            <a:p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42326A8-C9E7-B030-11B3-2F5D9ED86A98}"/>
              </a:ext>
            </a:extLst>
          </p:cNvPr>
          <p:cNvGrpSpPr>
            <a:grpSpLocks noChangeAspect="1"/>
          </p:cNvGrpSpPr>
          <p:nvPr/>
        </p:nvGrpSpPr>
        <p:grpSpPr>
          <a:xfrm>
            <a:off x="9036396" y="271825"/>
            <a:ext cx="3118224" cy="2034956"/>
            <a:chOff x="8249479" y="3657245"/>
            <a:chExt cx="3941553" cy="257226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98A5710-C1BF-3ABB-0721-E7792BC0D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8249479" y="3657245"/>
              <a:ext cx="3941553" cy="25722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C98B3C8-0B5C-8E7F-9887-1F8535E7356A}"/>
                </a:ext>
              </a:extLst>
            </p:cNvPr>
            <p:cNvSpPr txBox="1"/>
            <p:nvPr/>
          </p:nvSpPr>
          <p:spPr>
            <a:xfrm>
              <a:off x="10789202" y="3774204"/>
              <a:ext cx="1184137" cy="475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Vlasov</a:t>
              </a:r>
              <a:endParaRPr lang="en-GB" dirty="0"/>
            </a:p>
          </p:txBody>
        </p:sp>
      </p:grpSp>
      <p:pic>
        <p:nvPicPr>
          <p:cNvPr id="23" name="Picture 3" descr="f89d5dad-9828-4d2e-8325-62ed5ece9403">
            <a:extLst>
              <a:ext uri="{FF2B5EF4-FFF2-40B4-BE49-F238E27FC236}">
                <a16:creationId xmlns:a16="http://schemas.microsoft.com/office/drawing/2014/main" id="{4467CC07-C10B-6641-9D6E-2C2FA55E8D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199608" y="2400972"/>
            <a:ext cx="3673624" cy="3812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D55A1F-6EAE-2A9D-2A6B-12F6F9DA2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82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ISIS-II Megawatt Upgrade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Introduction &amp; Parameters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6700" y="1304925"/>
            <a:ext cx="5224895" cy="157855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Europe (incl. UK) is a world leader in neutron-based science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Decommissioning of reactor sources of neutrons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Potential European “neutron drought”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5666792" y="106700"/>
            <a:ext cx="6410908" cy="2308324"/>
          </a:xfrm>
          <a:prstGeom prst="rect">
            <a:avLst/>
          </a:prstGeom>
          <a:ln>
            <a:solidFill>
              <a:srgbClr val="FF9D1B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ESFRI Neutron Scattering Facilities in Europe Report</a:t>
            </a:r>
          </a:p>
          <a:p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far the most </a:t>
            </a:r>
            <a:r>
              <a:rPr lang="en-GB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effective </a:t>
            </a: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would therefore be to build a </a:t>
            </a:r>
            <a:r>
              <a:rPr lang="en-GB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MW-class short pulse </a:t>
            </a: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at </a:t>
            </a:r>
            <a:r>
              <a:rPr lang="en-GB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ISIS</a:t>
            </a: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reusing</a:t>
            </a: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existing </a:t>
            </a:r>
            <a:r>
              <a:rPr lang="en-GB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and facilities </a:t>
            </a: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well as drawing upon on-site </a:t>
            </a:r>
            <a:r>
              <a:rPr lang="en-GB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competences</a:t>
            </a:r>
            <a:r>
              <a:rPr lang="en-GB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current facility could operate until the new facility is operational with its initial suite of instruments.</a:t>
            </a:r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271423" y="3006890"/>
            <a:ext cx="5702877" cy="29087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3088"/>
                </a:solidFill>
              </a:rPr>
              <a:t>ISIS-II Working Specifications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76767"/>
                </a:solidFill>
              </a:rPr>
              <a:t>1.25 MW proton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76767"/>
                </a:solidFill>
              </a:rPr>
              <a:t>1.2 GeV beam on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76767"/>
                </a:solidFill>
              </a:rPr>
              <a:t>0.1% beam-loss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76767"/>
                </a:solidFill>
              </a:rPr>
              <a:t>Exact specification to be determined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76767"/>
                </a:solidFill>
              </a:rPr>
              <a:t>Several accelerator options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788773" y="3620243"/>
            <a:ext cx="7496074" cy="2718698"/>
            <a:chOff x="612775" y="1617663"/>
            <a:chExt cx="7240590" cy="2606954"/>
          </a:xfrm>
        </p:grpSpPr>
        <p:sp>
          <p:nvSpPr>
            <p:cNvPr id="11" name="Rectangle 10"/>
            <p:cNvSpPr/>
            <p:nvPr/>
          </p:nvSpPr>
          <p:spPr>
            <a:xfrm>
              <a:off x="1609725" y="2363788"/>
              <a:ext cx="528638" cy="306387"/>
            </a:xfrm>
            <a:prstGeom prst="rect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70000" y="2093912"/>
              <a:ext cx="628651" cy="2951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24038" y="2093912"/>
              <a:ext cx="628651" cy="2951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2021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55988" y="2093912"/>
              <a:ext cx="628651" cy="2951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2027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89463" y="2093912"/>
              <a:ext cx="628651" cy="2951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2031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224714" y="2093912"/>
              <a:ext cx="628651" cy="2951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2040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138363" y="2363788"/>
              <a:ext cx="1628775" cy="30638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767138" y="2363788"/>
              <a:ext cx="1141412" cy="306387"/>
            </a:xfrm>
            <a:prstGeom prst="rect">
              <a:avLst/>
            </a:prstGeom>
            <a:solidFill>
              <a:srgbClr val="FF9D1B"/>
            </a:solidFill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906963" y="2363788"/>
              <a:ext cx="2638425" cy="30638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ight Brace 19"/>
            <p:cNvSpPr/>
            <p:nvPr/>
          </p:nvSpPr>
          <p:spPr>
            <a:xfrm rot="5400000" flipH="1">
              <a:off x="2555081" y="977107"/>
              <a:ext cx="206375" cy="2097088"/>
            </a:xfrm>
            <a:prstGeom prst="rightBrace">
              <a:avLst>
                <a:gd name="adj1" fmla="val 22849"/>
                <a:gd name="adj2" fmla="val 5000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ight Brace 20"/>
            <p:cNvSpPr/>
            <p:nvPr/>
          </p:nvSpPr>
          <p:spPr>
            <a:xfrm rot="5400000" flipH="1">
              <a:off x="4234656" y="1515269"/>
              <a:ext cx="207963" cy="1019175"/>
            </a:xfrm>
            <a:prstGeom prst="rightBrace">
              <a:avLst>
                <a:gd name="adj1" fmla="val 22849"/>
                <a:gd name="adj2" fmla="val 50000"/>
              </a:avLst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92567" y="1617663"/>
              <a:ext cx="1131406" cy="2951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 1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65565" y="1617663"/>
              <a:ext cx="982661" cy="2951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 2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09726" y="2713038"/>
              <a:ext cx="1943100" cy="5017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Feasibility, design studies and R&amp;D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65501" y="2713038"/>
              <a:ext cx="1943100" cy="5017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Integrated facility technical design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70500" y="2816224"/>
              <a:ext cx="1943100" cy="2951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ISIS-II construction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362161" y="2363788"/>
              <a:ext cx="0" cy="306387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12775" y="3516313"/>
              <a:ext cx="1943100" cy="7083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 1.1</a:t>
              </a:r>
            </a:p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Physics design</a:t>
              </a:r>
            </a:p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Small-scale prototypes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628900" y="3516313"/>
              <a:ext cx="1943100" cy="7083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 1.2</a:t>
              </a:r>
            </a:p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Physics design</a:t>
              </a:r>
            </a:p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Large-scale prototypes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1682750" y="2784475"/>
              <a:ext cx="0" cy="73183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3444875" y="2784475"/>
              <a:ext cx="0" cy="73183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742623" y="1617663"/>
              <a:ext cx="965518" cy="2951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385763">
                <a:defRPr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 3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ight Brace 32"/>
            <p:cNvSpPr/>
            <p:nvPr/>
          </p:nvSpPr>
          <p:spPr>
            <a:xfrm rot="5400000" flipH="1">
              <a:off x="6119019" y="750094"/>
              <a:ext cx="207962" cy="2540000"/>
            </a:xfrm>
            <a:prstGeom prst="rightBrace">
              <a:avLst>
                <a:gd name="adj1" fmla="val 22849"/>
                <a:gd name="adj2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Google Shape;332;p11"/>
          <p:cNvSpPr/>
          <p:nvPr/>
        </p:nvSpPr>
        <p:spPr>
          <a:xfrm>
            <a:off x="5666792" y="2497387"/>
            <a:ext cx="6410908" cy="929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7" tIns="25706" rIns="51427" bIns="25706" anchor="t" anchorCtr="0">
            <a:spAutoFit/>
          </a:bodyPr>
          <a:lstStyle/>
          <a:p>
            <a:pPr defTabSz="685800">
              <a:buSzPts val="1800"/>
            </a:pPr>
            <a:r>
              <a:rPr lang="en-GB" sz="19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Announcement of £5.1m UKRI infrastructure funding for ISIS-II Feasibility, Design Studies and R&amp;D – ‘Phase 1.2a’ to cover the next several years.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4654AD-AFB5-607F-640C-DF54723AE3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9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ISIS-II Megawatt Upgrade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“Conventional” Rings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5793" y="1241184"/>
            <a:ext cx="6324600" cy="169331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Recently completed exploratory designs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2 x </a:t>
            </a:r>
            <a:r>
              <a:rPr lang="en-GB" dirty="0" smtClean="0"/>
              <a:t>Rapid Cycling Synchrotron</a:t>
            </a:r>
            <a:endParaRPr lang="en-GB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2 x Accumulator Rings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99" y="2253613"/>
            <a:ext cx="1800000" cy="17840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36028" y="45369"/>
            <a:ext cx="7214218" cy="2062103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 Design </a:t>
            </a:r>
            <a:r>
              <a:rPr lang="en-GB" sz="1600" dirty="0" smtClean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(Dean Adams)</a:t>
            </a:r>
            <a:endParaRPr lang="en-GB" sz="160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Dynamics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 Williamson – JAI student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Transverse Dynamics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 </a:t>
            </a:r>
            <a:r>
              <a:rPr lang="en-GB" sz="16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Warsop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supervisor</a:t>
            </a:r>
            <a:r>
              <a:rPr lang="en-GB" sz="16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al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fr-FR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Beam Dynamics Design 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(Dean Adams, </a:t>
            </a:r>
            <a:r>
              <a:rPr lang="fr-FR" sz="16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Straight Design and Foils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(Hayley Cavanagh, Bill Kyle, </a:t>
            </a:r>
            <a:r>
              <a:rPr lang="en-GB" sz="16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 Systems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Peter Griffin-Hicks – JAI student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Haroon Rafique)</a:t>
            </a:r>
          </a:p>
          <a:p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fr-FR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Collimation, Extraction 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(Hayley </a:t>
            </a:r>
            <a:r>
              <a:rPr lang="fr-FR" sz="16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Cavanagh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6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Haroon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Rafique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6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Instabilities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 Williamson, David </a:t>
            </a:r>
            <a:r>
              <a:rPr lang="en-GB" sz="16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Posthuma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Boer – JAI students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4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" t="43468" r="2357" b="13824"/>
          <a:stretch>
            <a:fillRect/>
          </a:stretch>
        </p:blipFill>
        <p:spPr bwMode="auto">
          <a:xfrm>
            <a:off x="2705783" y="4305104"/>
            <a:ext cx="6033890" cy="157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E192AA-E3BD-1441-8266-909590F6D3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3" y="4161645"/>
            <a:ext cx="2599990" cy="172952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54857" y="4093663"/>
            <a:ext cx="1874231" cy="276999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Simulations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1056" y="2898716"/>
            <a:ext cx="1156086" cy="276999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 Design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425CDF1-9F38-DA43-BD50-F0E9B4A39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3160" y="2191041"/>
            <a:ext cx="2063274" cy="204608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222514" y="2191041"/>
            <a:ext cx="1137299" cy="276999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Point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15029" y="5911333"/>
            <a:ext cx="121539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Simulations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23"/>
          <a:stretch/>
        </p:blipFill>
        <p:spPr>
          <a:xfrm>
            <a:off x="3986881" y="2444903"/>
            <a:ext cx="4355567" cy="162725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406" y="2411558"/>
            <a:ext cx="2119894" cy="159435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013276" y="2427582"/>
            <a:ext cx="2665538" cy="276999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Straight &amp; Foil Temperature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/>
          <a:srcRect t="47758"/>
          <a:stretch/>
        </p:blipFill>
        <p:spPr>
          <a:xfrm>
            <a:off x="8967288" y="2427954"/>
            <a:ext cx="2956435" cy="173369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550395" y="2370930"/>
            <a:ext cx="1787669" cy="276999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 Orbit Correction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673" y="4174298"/>
            <a:ext cx="3452966" cy="197303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9677914" y="5022317"/>
            <a:ext cx="1776448" cy="276999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Collimation Simulations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8C094-6238-BDA0-B03D-F847022717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4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2" grpId="0" animBg="1"/>
      <p:bldP spid="26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ISIS-II Megawatt Upgrade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“Conventional” Rings R&amp;D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62976" y="1273986"/>
            <a:ext cx="5700718" cy="4639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4546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Design studies highlighted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reliably predict loss on the 0.01 – 0.1% level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 halo evolution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 for beam-loss in codes often not clear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endParaRPr lang="en-GB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models benchmarked to measurements =&gt; ISIS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particular loss mechanisms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of resonances, instabilities</a:t>
            </a:r>
          </a:p>
          <a:p>
            <a:pPr marL="800100" lvl="1" indent="-3429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and 3D injection painting, trapping, </a:t>
            </a:r>
            <a:r>
              <a:rPr lang="en-GB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GB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endParaRPr lang="en-GB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with other accelerators and other codes =&gt; systematic exploration of the </a:t>
            </a:r>
            <a:r>
              <a:rPr lang="en-GB" sz="20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intensity limit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12208" y="738432"/>
            <a:ext cx="2639249" cy="338554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Plane Measurements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/>
          <a:srcRect l="52511" t="40303" r="28990" b="34554"/>
          <a:stretch/>
        </p:blipFill>
        <p:spPr>
          <a:xfrm>
            <a:off x="5843592" y="1079099"/>
            <a:ext cx="2454054" cy="2289222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8401051" y="65693"/>
            <a:ext cx="3780559" cy="2158017"/>
            <a:chOff x="6137906" y="1235855"/>
            <a:chExt cx="3096196" cy="1556576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1594" t="68282" r="15059" b="3691"/>
            <a:stretch>
              <a:fillRect/>
            </a:stretch>
          </p:blipFill>
          <p:spPr bwMode="auto">
            <a:xfrm>
              <a:off x="6192180" y="1664804"/>
              <a:ext cx="2682925" cy="1127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6529051" y="1459813"/>
              <a:ext cx="998625" cy="24939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latin typeface="Cambria" pitchFamily="18" charset="0"/>
                </a:rPr>
                <a:t>Measured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970615" y="1459813"/>
              <a:ext cx="745193" cy="24939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latin typeface="Cambria" pitchFamily="18" charset="0"/>
                </a:rPr>
                <a:t>ORBIT</a:t>
              </a:r>
            </a:p>
          </p:txBody>
        </p:sp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6749" t="4499" r="7424" b="4499"/>
            <a:stretch>
              <a:fillRect/>
            </a:stretch>
          </p:blipFill>
          <p:spPr bwMode="auto">
            <a:xfrm>
              <a:off x="8379651" y="1862884"/>
              <a:ext cx="588185" cy="467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6137906" y="1235855"/>
              <a:ext cx="3096196" cy="24419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9D1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003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Transverse Profiles, grad. error (2Q</a:t>
              </a:r>
              <a:r>
                <a:rPr lang="en-GB" sz="1600" baseline="-25000" dirty="0">
                  <a:solidFill>
                    <a:srgbClr val="003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GB" sz="1600" dirty="0">
                  <a:solidFill>
                    <a:srgbClr val="003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=7)</a:t>
              </a:r>
            </a:p>
          </p:txBody>
        </p: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D3FB7596-787D-844A-87AE-3E504A802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4020" y="4874816"/>
            <a:ext cx="3139349" cy="196428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649" y="4269612"/>
            <a:ext cx="1657827" cy="82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8A3EC458-951C-C64D-ADA7-E27C5C6BD68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5704"/>
          <a:stretch/>
        </p:blipFill>
        <p:spPr>
          <a:xfrm>
            <a:off x="8898808" y="4341103"/>
            <a:ext cx="3201331" cy="1769495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9683088" y="4075848"/>
            <a:ext cx="1365208" cy="346488"/>
          </a:xfrm>
          <a:prstGeom prst="rect">
            <a:avLst/>
          </a:prstGeom>
          <a:ln>
            <a:solidFill>
              <a:srgbClr val="FF9D1B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Chromaticity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9474" y="2647850"/>
            <a:ext cx="1080000" cy="1059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48328" y="2647850"/>
            <a:ext cx="1080000" cy="1059000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9023966" y="2281555"/>
            <a:ext cx="2555508" cy="338554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none">
            <a:spAutoFit/>
          </a:bodyPr>
          <a:lstStyle/>
          <a:p>
            <a:pPr marL="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Frozen space charge halo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980F0E7-4FEB-8749-AF4D-D0C91F8B0208}"/>
              </a:ext>
            </a:extLst>
          </p:cNvPr>
          <p:cNvSpPr/>
          <p:nvPr/>
        </p:nvSpPr>
        <p:spPr>
          <a:xfrm>
            <a:off x="8945476" y="3737294"/>
            <a:ext cx="271248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 2→3 SFP: observe? 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070535" y="4341103"/>
            <a:ext cx="1300665" cy="584775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Non-linear components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66531-93E2-F1D0-63C0-E61FDFE69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39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ISIS-II Megawatt Upgrade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 smtClean="0"/>
              <a:t>Fixed Field Accelerator </a:t>
            </a:r>
            <a:r>
              <a:rPr lang="en-GB" dirty="0"/>
              <a:t>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4669327" cy="4256120"/>
          </a:xfrm>
        </p:spPr>
        <p:txBody>
          <a:bodyPr>
            <a:normAutofit/>
          </a:bodyPr>
          <a:lstStyle/>
          <a:p>
            <a:r>
              <a:rPr lang="en-GB" dirty="0"/>
              <a:t>Machine design work: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FFA proof-of-concept – FETS FFA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Demonstrator for FFA for ISIS-II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Experimental study of injection painting, orbit correction, resonances, collimation, </a:t>
            </a:r>
            <a:r>
              <a:rPr lang="en-GB" i="1" dirty="0"/>
              <a:t>etc</a:t>
            </a:r>
            <a:r>
              <a:rPr lang="en-GB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FFA for ISIS-II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Aiming for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Sustainability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Reliable operation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Capacity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Capability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61466" y="2929395"/>
            <a:ext cx="4441598" cy="2941610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0225" y="3035133"/>
            <a:ext cx="2955858" cy="289103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9763F6-0FD6-680F-19D3-735F322617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88030" y="45369"/>
            <a:ext cx="7162214" cy="2554545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Optics and Dynamics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Shinji Machida – JAI supervisor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GB" sz="16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Kelliher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lecturer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Analytical Approach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</a:t>
            </a:r>
            <a:r>
              <a:rPr lang="en-GB" sz="16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Topp-Mugglestone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student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&amp; Extraction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(Chris Rogers, </a:t>
            </a:r>
            <a:r>
              <a:rPr lang="en-GB" sz="16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Jaroslaw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Pasternak – JAI staff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Dynamics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GB" sz="16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Kelliher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lecturer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Collective Effects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GB" sz="16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Kelliher</a:t>
            </a:r>
            <a:r>
              <a:rPr lang="en-GB" sz="16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lecturer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fr-FR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Physics Design 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(Jean Baptiste-Lagrange, Alan </a:t>
            </a:r>
            <a:r>
              <a:rPr lang="fr-FR" sz="16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Letchford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fr-FR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Engineering 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6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Iker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Rodriguez, </a:t>
            </a:r>
            <a:r>
              <a:rPr lang="fr-FR" sz="16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fr-FR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Collimation &amp; Diagnostics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(Emi </a:t>
            </a:r>
            <a:r>
              <a:rPr lang="en-GB" sz="1600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Yamakawa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en-GB" sz="16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Hardware </a:t>
            </a:r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(Bradley Kirk, Ian Gardner)</a:t>
            </a:r>
          </a:p>
        </p:txBody>
      </p:sp>
    </p:spTree>
    <p:extLst>
      <p:ext uri="{BB962C8B-B14F-4D97-AF65-F5344CB8AC3E}">
        <p14:creationId xmlns:p14="http://schemas.microsoft.com/office/powerpoint/2010/main" val="3230916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ISIS-II Megawatt Upgrade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FETS FFA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6700" y="1304925"/>
            <a:ext cx="4479471" cy="435133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3 – 12 MeV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4 – 4.4 m radius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50 Hz beam repetition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3x10</a:t>
            </a:r>
            <a:r>
              <a:rPr lang="en-GB" baseline="30000" dirty="0"/>
              <a:t>11 </a:t>
            </a:r>
            <a:r>
              <a:rPr lang="en-GB" dirty="0"/>
              <a:t>protons per bunch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30 W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Space charge tune shift ~-0.35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Still a work in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Completion of Conceptual Design Report by March 2025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5417" t="44687"/>
          <a:stretch/>
        </p:blipFill>
        <p:spPr>
          <a:xfrm>
            <a:off x="5332968" y="3895830"/>
            <a:ext cx="6407020" cy="2203580"/>
          </a:xfrm>
          <a:prstGeom prst="rect">
            <a:avLst/>
          </a:prstGeom>
        </p:spPr>
      </p:pic>
      <p:pic>
        <p:nvPicPr>
          <p:cNvPr id="8" name="Picture 7" descr="A picture containing transport, indoor, military vehicle&#10;&#10;Description automatically generated">
            <a:extLst>
              <a:ext uri="{FF2B5EF4-FFF2-40B4-BE49-F238E27FC236}">
                <a16:creationId xmlns:a16="http://schemas.microsoft.com/office/drawing/2014/main" id="{F8FBD03C-D41D-3B00-A51C-88B59D9063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233" b="18911"/>
          <a:stretch/>
        </p:blipFill>
        <p:spPr>
          <a:xfrm>
            <a:off x="8563392" y="1073995"/>
            <a:ext cx="3628608" cy="198274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Picture 4" descr="A picture containing text, table, desk&#10;&#10;Description automatically generat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810" y="1460971"/>
            <a:ext cx="3304824" cy="235683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757927" y="3114110"/>
            <a:ext cx="3239538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BPM sent to Kyoto University </a:t>
            </a:r>
            <a:r>
              <a:rPr lang="en-GB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hFFA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tests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32968" y="736617"/>
            <a:ext cx="3072507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magnetic alloy cores for FFA RF cavities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CBF411-8299-71C1-BDBF-E0E2858221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328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IBEX 2.0 </a:t>
            </a:r>
            <a:r>
              <a:rPr lang="en-GB" dirty="0"/>
              <a:t>– Non-linear upgrade</a:t>
            </a:r>
            <a:br>
              <a:rPr lang="en-GB" dirty="0"/>
            </a:br>
            <a:r>
              <a:rPr lang="en-GB" dirty="0">
                <a:solidFill>
                  <a:srgbClr val="FF9D1B"/>
                </a:solidFill>
              </a:rPr>
              <a:t>Jake Flowerdew (JAI student)</a:t>
            </a:r>
            <a:r>
              <a:rPr lang="en-GB" dirty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6700" y="1304924"/>
            <a:ext cx="4798868" cy="4638675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3088"/>
                </a:solidFill>
              </a:rPr>
              <a:t>Why?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Instability and resonance experiments including strong space charge are difficult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Particle tracking codes: clarification at a cost</a:t>
            </a:r>
          </a:p>
          <a:p>
            <a:endParaRPr lang="en-GB" sz="1800" dirty="0"/>
          </a:p>
          <a:p>
            <a:r>
              <a:rPr lang="en-GB" b="1" dirty="0">
                <a:solidFill>
                  <a:srgbClr val="003088"/>
                </a:solidFill>
              </a:rPr>
              <a:t>Possibilities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Test lattices with non-</a:t>
            </a:r>
            <a:r>
              <a:rPr lang="en-GB" dirty="0" err="1"/>
              <a:t>linearities</a:t>
            </a:r>
            <a:endParaRPr lang="en-GB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Space charge effects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Quasi-</a:t>
            </a:r>
            <a:r>
              <a:rPr lang="en-GB" dirty="0" err="1"/>
              <a:t>Integrable</a:t>
            </a:r>
            <a:r>
              <a:rPr lang="en-GB" dirty="0"/>
              <a:t> Optics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Both </a:t>
            </a:r>
            <a:r>
              <a:rPr lang="en-GB" dirty="0" err="1"/>
              <a:t>sextupole</a:t>
            </a:r>
            <a:r>
              <a:rPr lang="en-GB" dirty="0"/>
              <a:t> and </a:t>
            </a:r>
            <a:r>
              <a:rPr lang="en-GB" dirty="0" err="1"/>
              <a:t>octupole</a:t>
            </a:r>
            <a:r>
              <a:rPr lang="en-GB" dirty="0"/>
              <a:t> fields possible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96519F-FC8E-CD4B-8779-63CCDA1B8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885" y="1958244"/>
            <a:ext cx="3182660" cy="29779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6AD9EC-28D4-3146-AACC-9A0CF8968D6A}"/>
              </a:ext>
            </a:extLst>
          </p:cNvPr>
          <p:cNvSpPr txBox="1"/>
          <p:nvPr/>
        </p:nvSpPr>
        <p:spPr>
          <a:xfrm>
            <a:off x="6060753" y="1656545"/>
            <a:ext cx="1440923" cy="338554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Octupole field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5ADA9989-9306-A2AC-9068-336275881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592000" y="3519080"/>
            <a:ext cx="3600000" cy="270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6F1E23-88F5-E4E4-0DF4-D0BE40C84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62" t="9016" r="20757" b="17423"/>
          <a:stretch/>
        </p:blipFill>
        <p:spPr>
          <a:xfrm>
            <a:off x="8592000" y="843410"/>
            <a:ext cx="3600000" cy="24018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764733-6E13-7DF4-72D2-318B4F29F009}"/>
              </a:ext>
            </a:extLst>
          </p:cNvPr>
          <p:cNvSpPr txBox="1"/>
          <p:nvPr/>
        </p:nvSpPr>
        <p:spPr>
          <a:xfrm>
            <a:off x="8670633" y="812377"/>
            <a:ext cx="959495" cy="584775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Faraday Cup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BD4882-2B66-55A3-A2EE-89FC1E0ADEE6}"/>
              </a:ext>
            </a:extLst>
          </p:cNvPr>
          <p:cNvSpPr txBox="1"/>
          <p:nvPr/>
        </p:nvSpPr>
        <p:spPr>
          <a:xfrm>
            <a:off x="9565386" y="2843939"/>
            <a:ext cx="1057416" cy="584775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Ionisation Region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3F7BC8-BC1A-472E-E2DA-DAFF064FDC70}"/>
              </a:ext>
            </a:extLst>
          </p:cNvPr>
          <p:cNvSpPr txBox="1"/>
          <p:nvPr/>
        </p:nvSpPr>
        <p:spPr>
          <a:xfrm>
            <a:off x="10606761" y="551022"/>
            <a:ext cx="1390454" cy="584775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Region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72F452-3E41-B472-86B0-5E5FB4118832}"/>
              </a:ext>
            </a:extLst>
          </p:cNvPr>
          <p:cNvSpPr txBox="1"/>
          <p:nvPr/>
        </p:nvSpPr>
        <p:spPr>
          <a:xfrm>
            <a:off x="9630128" y="54426"/>
            <a:ext cx="927933" cy="584775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Gun</a:t>
            </a:r>
          </a:p>
        </p:txBody>
      </p:sp>
      <p:sp>
        <p:nvSpPr>
          <p:cNvPr id="3" name="Oval 2"/>
          <p:cNvSpPr/>
          <p:nvPr/>
        </p:nvSpPr>
        <p:spPr>
          <a:xfrm>
            <a:off x="6626719" y="3700482"/>
            <a:ext cx="358487" cy="123568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601971" y="1930996"/>
            <a:ext cx="358487" cy="123568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 rot="5400000">
            <a:off x="5628486" y="2764001"/>
            <a:ext cx="358487" cy="123568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 rot="5400000">
            <a:off x="7594354" y="2764001"/>
            <a:ext cx="358487" cy="123568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FEF5E-57B1-3F68-A978-896D4D8E8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19</a:t>
            </a:fld>
            <a:endParaRPr lang="en-US"/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8334E877-ED6B-3805-FB4A-B4CFA0162A9E}"/>
              </a:ext>
            </a:extLst>
          </p:cNvPr>
          <p:cNvSpPr txBox="1">
            <a:spLocks/>
          </p:cNvSpPr>
          <p:nvPr/>
        </p:nvSpPr>
        <p:spPr>
          <a:xfrm>
            <a:off x="7638015" y="362034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C82E8-22EB-F349-835E-00FEFF69753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5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95AFE-52DB-3E8C-91C5-56AB81B24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6324600" cy="889635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6" t="21582" r="16703"/>
          <a:stretch/>
        </p:blipFill>
        <p:spPr>
          <a:xfrm>
            <a:off x="6237356" y="1307056"/>
            <a:ext cx="5208105" cy="4349207"/>
          </a:xfrm>
          <a:effectLst>
            <a:softEdge rad="127000"/>
          </a:effec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803EEC-0931-4BB5-CD79-837CDC09B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250000"/>
              </a:lnSpc>
              <a:buFont typeface="+mj-lt"/>
              <a:buAutoNum type="arabicPeriod"/>
            </a:pPr>
            <a:r>
              <a:rPr lang="en-GB" sz="2400" b="1" dirty="0">
                <a:solidFill>
                  <a:srgbClr val="003088"/>
                </a:solidFill>
              </a:rPr>
              <a:t>Introduction to ISIS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eriod"/>
            </a:pPr>
            <a:r>
              <a:rPr lang="en-GB" sz="2400" b="1" dirty="0">
                <a:solidFill>
                  <a:srgbClr val="003088"/>
                </a:solidFill>
              </a:rPr>
              <a:t>High-Intensity Hadron R&amp;D at ISIS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eriod"/>
            </a:pPr>
            <a:r>
              <a:rPr lang="en-GB" sz="2400" b="1" dirty="0">
                <a:solidFill>
                  <a:srgbClr val="003088"/>
                </a:solidFill>
              </a:rPr>
              <a:t>ISIS-II Megawatt Upgrade</a:t>
            </a:r>
          </a:p>
          <a:p>
            <a:pPr marL="457200" indent="-457200">
              <a:lnSpc>
                <a:spcPct val="250000"/>
              </a:lnSpc>
              <a:buFont typeface="+mj-lt"/>
              <a:buAutoNum type="arabicPeriod"/>
            </a:pPr>
            <a:r>
              <a:rPr lang="en-GB" sz="2400" b="1" dirty="0">
                <a:solidFill>
                  <a:srgbClr val="003088"/>
                </a:solidFill>
              </a:rPr>
              <a:t>IBEX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DD248-48ED-CB9D-8E26-A32C5ADBD1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073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Summary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1" r="12061"/>
          <a:stretch>
            <a:fillRect/>
          </a:stretch>
        </p:blipFill>
        <p:spPr>
          <a:xfrm>
            <a:off x="6591300" y="448585"/>
            <a:ext cx="3392517" cy="2980415"/>
          </a:xfrm>
          <a:effectLst>
            <a:softEdge rad="127000"/>
          </a:effectLst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E8803EEC-0931-4BB5-CD79-837CDC09B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b="1" dirty="0">
                <a:solidFill>
                  <a:srgbClr val="003088"/>
                </a:solidFill>
              </a:rPr>
              <a:t>Introduction to ISIS</a:t>
            </a:r>
            <a:endParaRPr lang="en-GB" sz="2000" b="1" dirty="0">
              <a:solidFill>
                <a:srgbClr val="003088"/>
              </a:solidFill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b="1" dirty="0">
                <a:solidFill>
                  <a:srgbClr val="003088"/>
                </a:solidFill>
              </a:rPr>
              <a:t>High-Intensity Hadron R&amp;D at ISIS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3088"/>
                </a:solidFill>
              </a:rPr>
              <a:t>Unique facility for intense proton beams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3088"/>
                </a:solidFill>
              </a:rPr>
              <a:t>Instabilities with strong space charge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3088"/>
                </a:solidFill>
              </a:rPr>
              <a:t>Measurements and simulations of impedances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b="1" dirty="0">
                <a:solidFill>
                  <a:srgbClr val="003088"/>
                </a:solidFill>
              </a:rPr>
              <a:t>ISIS-II Megawatt Upgrade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3088"/>
                </a:solidFill>
              </a:rPr>
              <a:t>“Conventional” ring options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3088"/>
                </a:solidFill>
              </a:rPr>
              <a:t>FFA design including FETS-FFA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b="1" dirty="0">
                <a:solidFill>
                  <a:srgbClr val="003088"/>
                </a:solidFill>
              </a:rPr>
              <a:t>IBEX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3088"/>
                </a:solidFill>
              </a:rPr>
              <a:t>Updates on recent non-linear upgrade</a:t>
            </a:r>
          </a:p>
        </p:txBody>
      </p:sp>
      <p:pic>
        <p:nvPicPr>
          <p:cNvPr id="7" name="Content Placeholder 11">
            <a:extLst>
              <a:ext uri="{FF2B5EF4-FFF2-40B4-BE49-F238E27FC236}">
                <a16:creationId xmlns:a16="http://schemas.microsoft.com/office/drawing/2014/main" id="{D0A3E059-D4C8-D827-6DFE-B89F4C6FA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1300" y="3632910"/>
            <a:ext cx="3392517" cy="254362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9776EE-4E7E-A694-17AD-2597B81F8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03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8650" y="2718666"/>
            <a:ext cx="2606386" cy="574675"/>
          </a:xfrm>
        </p:spPr>
        <p:txBody>
          <a:bodyPr/>
          <a:lstStyle/>
          <a:p>
            <a:r>
              <a:rPr lang="en-GB" dirty="0"/>
              <a:t>Back-up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0FE5F-A290-A8B3-8FC3-3DDD92C16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4142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Intense Hadron Beams?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Wide variety of applications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Investigate radioactive nuclei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Particle physics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Neutron and muon sources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Proposed for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Nuclear transmutation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Muon accelerators/colliders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Fission and fusion reactors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24" y="825500"/>
            <a:ext cx="3654552" cy="24384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576" y="1346488"/>
            <a:ext cx="3654552" cy="24384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24" y="3317298"/>
            <a:ext cx="3657600" cy="266090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3000" contrast="-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121" r="21856"/>
          <a:stretch/>
        </p:blipFill>
        <p:spPr>
          <a:xfrm>
            <a:off x="9182263" y="3784888"/>
            <a:ext cx="2127177" cy="22908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66A30A-F0F9-8BBE-5FE2-006CD507CF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10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of Intense Hadron Beams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8" r="12208"/>
          <a:stretch>
            <a:fillRect/>
          </a:stretch>
        </p:blipFill>
        <p:spPr>
          <a:effectLst>
            <a:softEdge rad="127000"/>
          </a:effec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6700" y="1021857"/>
            <a:ext cx="6324600" cy="492845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Beam-loss!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Activation from beam &gt;10 MeV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Limiting hands-on maintenance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Possible physical damage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regular maintenance, aim for &lt; 1 </a:t>
            </a:r>
            <a:r>
              <a:rPr lang="en-GB" dirty="0" err="1"/>
              <a:t>mSv</a:t>
            </a:r>
            <a:r>
              <a:rPr lang="en-GB" dirty="0"/>
              <a:t>/h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Corresponds to beam-loss levels of &lt; 1 W/m for energies 0.1 – 10 GeV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Uncontrolled beam-loss &lt; 0.01%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Myriad causes of beam-loss including: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Intrinsically inefficient processes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Mismatched parameters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Misalignments, field errors,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Impedances and instabilities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Space charge!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66700" y="4168462"/>
            <a:ext cx="6324600" cy="2863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8952B4-E34E-7A23-49A2-1EF97243E5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42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6324600" cy="77931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IBEX</a:t>
            </a:r>
            <a:r>
              <a:rPr lang="en-GB" dirty="0"/>
              <a:t> </a:t>
            </a:r>
            <a:r>
              <a:rPr lang="en-GB" dirty="0" smtClean="0"/>
              <a:t>Experiment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FF9D1B"/>
                </a:solidFill>
              </a:rPr>
              <a:t>Jake Flowerdew (JAI student)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6700" y="1304925"/>
            <a:ext cx="6476222" cy="200668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Why study accelerator physics in a Paul trap?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Equivalent transverse focusing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Fast measurement times (1 s ~ 1 million FODO cells)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Large parameter space</a:t>
            </a:r>
          </a:p>
          <a:p>
            <a:pPr marL="1485900" lvl="2" indent="-342900"/>
            <a:r>
              <a:rPr lang="en-GB" sz="1800" dirty="0"/>
              <a:t>Change lattice structure easily</a:t>
            </a:r>
          </a:p>
          <a:p>
            <a:pPr marL="1485900" lvl="2" indent="-342900"/>
            <a:r>
              <a:rPr lang="en-GB" sz="1800" dirty="0"/>
              <a:t>Change intensity easily</a:t>
            </a:r>
          </a:p>
        </p:txBody>
      </p:sp>
      <p:sp>
        <p:nvSpPr>
          <p:cNvPr id="8" name="Rectangle 7"/>
          <p:cNvSpPr/>
          <p:nvPr/>
        </p:nvSpPr>
        <p:spPr>
          <a:xfrm>
            <a:off x="266700" y="3311611"/>
            <a:ext cx="5064660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4546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Low energy ions =&gt; no damage due to beam-loss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4546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Dispersion and chromaticity free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4546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Cost effective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A9589B-8F7A-7D4D-A34B-215C32E2458F}"/>
              </a:ext>
            </a:extLst>
          </p:cNvPr>
          <p:cNvGrpSpPr/>
          <p:nvPr/>
        </p:nvGrpSpPr>
        <p:grpSpPr>
          <a:xfrm>
            <a:off x="7839153" y="53831"/>
            <a:ext cx="2800494" cy="3216570"/>
            <a:chOff x="2290673" y="1322931"/>
            <a:chExt cx="2800494" cy="321657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26DCB23-7F6C-BF4D-ACD2-2BB9D8AC256A}"/>
                </a:ext>
              </a:extLst>
            </p:cNvPr>
            <p:cNvGrpSpPr/>
            <p:nvPr/>
          </p:nvGrpSpPr>
          <p:grpSpPr>
            <a:xfrm>
              <a:off x="2290673" y="1739007"/>
              <a:ext cx="2800494" cy="2800494"/>
              <a:chOff x="2290673" y="1486762"/>
              <a:chExt cx="2800494" cy="2800494"/>
            </a:xfrm>
          </p:grpSpPr>
          <p:pic>
            <p:nvPicPr>
              <p:cNvPr id="13" name="IBEX_particles" descr="IBEX_particles">
                <a:hlinkClick r:id="" action="ppaction://media"/>
                <a:extLst>
                  <a:ext uri="{FF2B5EF4-FFF2-40B4-BE49-F238E27FC236}">
                    <a16:creationId xmlns:a16="http://schemas.microsoft.com/office/drawing/2014/main" id="{6E5314DC-3C21-B141-9CC6-9B46ACCD7673}"/>
                  </a:ext>
                </a:extLst>
              </p:cNvPr>
              <p:cNvPicPr>
                <a:picLocks noChangeAspect="1"/>
              </p:cNvPicPr>
              <p:nvPr>
                <a:videoFile r:link="rId2"/>
                <p:extLst>
                  <p:ext uri="{DAA4B4D4-6D71-4841-9C94-3DE7FCFB9230}">
                    <p14:media xmlns:p14="http://schemas.microsoft.com/office/powerpoint/2010/main" r:embed="rId1"/>
                  </p:ext>
                </p:extLst>
              </p:nvPr>
            </p:nvPicPr>
            <p:blipFill>
              <a:blip r:embed="rId4"/>
              <a:stretch>
                <a:fillRect/>
              </a:stretch>
            </p:blipFill>
            <p:spPr>
              <a:xfrm>
                <a:off x="2290673" y="1486762"/>
                <a:ext cx="2800494" cy="2800494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5F4FAD8C-4D8D-1243-B9AF-01CF0CA32982}"/>
                      </a:ext>
                    </a:extLst>
                  </p:cNvPr>
                  <p:cNvSpPr txBox="1"/>
                  <p:nvPr/>
                </p:nvSpPr>
                <p:spPr>
                  <a:xfrm>
                    <a:off x="3155007" y="1845791"/>
                    <a:ext cx="113543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GB" dirty="0"/>
                      <a:t>100 V</a:t>
                    </a: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5F4FAD8C-4D8D-1243-B9AF-01CF0CA3298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55007" y="1845791"/>
                    <a:ext cx="1135438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8197" b="-2623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2FAB94D5-C2D1-4142-A853-3313CD93A3E9}"/>
                      </a:ext>
                    </a:extLst>
                  </p:cNvPr>
                  <p:cNvSpPr txBox="1"/>
                  <p:nvPr/>
                </p:nvSpPr>
                <p:spPr>
                  <a:xfrm>
                    <a:off x="2397444" y="2687293"/>
                    <a:ext cx="113543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∓ </m:t>
                        </m:r>
                      </m:oMath>
                    </a14:m>
                    <a:r>
                      <a:rPr lang="en-GB" dirty="0"/>
                      <a:t>100 V</a:t>
                    </a:r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2FAB94D5-C2D1-4142-A853-3313CD93A3E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97444" y="2687293"/>
                    <a:ext cx="1135438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6557" b="-2623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DC4BCE06-5D78-1B47-8803-E8D284C11F6D}"/>
                      </a:ext>
                    </a:extLst>
                  </p:cNvPr>
                  <p:cNvSpPr txBox="1"/>
                  <p:nvPr/>
                </p:nvSpPr>
                <p:spPr>
                  <a:xfrm>
                    <a:off x="3955729" y="2650393"/>
                    <a:ext cx="113543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∓ </m:t>
                        </m:r>
                      </m:oMath>
                    </a14:m>
                    <a:r>
                      <a:rPr lang="en-GB" dirty="0"/>
                      <a:t>100 V</a:t>
                    </a: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DC4BCE06-5D78-1B47-8803-E8D284C11F6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55729" y="2650393"/>
                    <a:ext cx="1135438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t="-8197" b="-2623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05E93FD9-2B00-C746-8A31-A281F1C5AB12}"/>
                      </a:ext>
                    </a:extLst>
                  </p:cNvPr>
                  <p:cNvSpPr txBox="1"/>
                  <p:nvPr/>
                </p:nvSpPr>
                <p:spPr>
                  <a:xfrm>
                    <a:off x="3155007" y="3454995"/>
                    <a:ext cx="113543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GB" dirty="0"/>
                      <a:t>100 V</a:t>
                    </a:r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05E93FD9-2B00-C746-8A31-A281F1C5AB1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55007" y="3454995"/>
                    <a:ext cx="1135438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8197" b="-2623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F45CD2A-38B0-1A46-ADD3-D1ED7D82474E}"/>
                </a:ext>
              </a:extLst>
            </p:cNvPr>
            <p:cNvSpPr txBox="1"/>
            <p:nvPr/>
          </p:nvSpPr>
          <p:spPr>
            <a:xfrm>
              <a:off x="2346121" y="1322931"/>
              <a:ext cx="2701158" cy="369332"/>
            </a:xfrm>
            <a:prstGeom prst="rect">
              <a:avLst/>
            </a:prstGeom>
            <a:noFill/>
            <a:ln>
              <a:solidFill>
                <a:srgbClr val="FF9D1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308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Transverse confinement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A8E9790-6C00-C798-BA7B-1427A1DD8BF7}"/>
              </a:ext>
            </a:extLst>
          </p:cNvPr>
          <p:cNvGrpSpPr/>
          <p:nvPr/>
        </p:nvGrpSpPr>
        <p:grpSpPr>
          <a:xfrm>
            <a:off x="5221996" y="3237658"/>
            <a:ext cx="5743489" cy="3302130"/>
            <a:chOff x="3974923" y="3125464"/>
            <a:chExt cx="6582937" cy="402683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8787632-BB1D-DE47-8924-F03C61AF5662}"/>
                </a:ext>
              </a:extLst>
            </p:cNvPr>
            <p:cNvGrpSpPr/>
            <p:nvPr/>
          </p:nvGrpSpPr>
          <p:grpSpPr>
            <a:xfrm>
              <a:off x="4349239" y="3125464"/>
              <a:ext cx="5026705" cy="2657228"/>
              <a:chOff x="1589969" y="1951560"/>
              <a:chExt cx="5026705" cy="2657228"/>
            </a:xfrm>
          </p:grpSpPr>
          <p:sp>
            <p:nvSpPr>
              <p:cNvPr id="28" name="Can 27">
                <a:extLst>
                  <a:ext uri="{FF2B5EF4-FFF2-40B4-BE49-F238E27FC236}">
                    <a16:creationId xmlns:a16="http://schemas.microsoft.com/office/drawing/2014/main" id="{CCE95AA0-A6C4-7249-B5B6-61DA6523B17A}"/>
                  </a:ext>
                </a:extLst>
              </p:cNvPr>
              <p:cNvSpPr/>
              <p:nvPr/>
            </p:nvSpPr>
            <p:spPr>
              <a:xfrm rot="16200000">
                <a:off x="5797767" y="2642694"/>
                <a:ext cx="672662" cy="558360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Can 28">
                <a:extLst>
                  <a:ext uri="{FF2B5EF4-FFF2-40B4-BE49-F238E27FC236}">
                    <a16:creationId xmlns:a16="http://schemas.microsoft.com/office/drawing/2014/main" id="{93C0B19B-9E3B-BE46-9F51-8235476D2810}"/>
                  </a:ext>
                </a:extLst>
              </p:cNvPr>
              <p:cNvSpPr/>
              <p:nvPr/>
            </p:nvSpPr>
            <p:spPr>
              <a:xfrm rot="16200000">
                <a:off x="5797768" y="3656943"/>
                <a:ext cx="672662" cy="558363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Can 29">
                <a:extLst>
                  <a:ext uri="{FF2B5EF4-FFF2-40B4-BE49-F238E27FC236}">
                    <a16:creationId xmlns:a16="http://schemas.microsoft.com/office/drawing/2014/main" id="{465FF027-DD36-024C-B24B-227489C4DF12}"/>
                  </a:ext>
                </a:extLst>
              </p:cNvPr>
              <p:cNvSpPr/>
              <p:nvPr/>
            </p:nvSpPr>
            <p:spPr>
              <a:xfrm rot="16200000">
                <a:off x="5943599" y="2979025"/>
                <a:ext cx="672662" cy="558360"/>
              </a:xfrm>
              <a:prstGeom prst="can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Can 30">
                <a:extLst>
                  <a:ext uri="{FF2B5EF4-FFF2-40B4-BE49-F238E27FC236}">
                    <a16:creationId xmlns:a16="http://schemas.microsoft.com/office/drawing/2014/main" id="{171ECC98-D17D-A340-AAEF-FF4B57BDCEBE}"/>
                  </a:ext>
                </a:extLst>
              </p:cNvPr>
              <p:cNvSpPr/>
              <p:nvPr/>
            </p:nvSpPr>
            <p:spPr>
              <a:xfrm rot="16200000">
                <a:off x="5943600" y="3993275"/>
                <a:ext cx="672662" cy="558362"/>
              </a:xfrm>
              <a:prstGeom prst="can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Can 31">
                <a:extLst>
                  <a:ext uri="{FF2B5EF4-FFF2-40B4-BE49-F238E27FC236}">
                    <a16:creationId xmlns:a16="http://schemas.microsoft.com/office/drawing/2014/main" id="{1E67E4F5-7460-074D-B108-855618F5C0C4}"/>
                  </a:ext>
                </a:extLst>
              </p:cNvPr>
              <p:cNvSpPr/>
              <p:nvPr/>
            </p:nvSpPr>
            <p:spPr>
              <a:xfrm rot="16200000">
                <a:off x="3867808" y="1439916"/>
                <a:ext cx="672662" cy="2963917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3" name="Can 32">
                <a:extLst>
                  <a:ext uri="{FF2B5EF4-FFF2-40B4-BE49-F238E27FC236}">
                    <a16:creationId xmlns:a16="http://schemas.microsoft.com/office/drawing/2014/main" id="{FEB82409-F267-D04C-BB8A-4AA8D0AE0448}"/>
                  </a:ext>
                </a:extLst>
              </p:cNvPr>
              <p:cNvSpPr/>
              <p:nvPr/>
            </p:nvSpPr>
            <p:spPr>
              <a:xfrm rot="16200000">
                <a:off x="3867807" y="2454167"/>
                <a:ext cx="672662" cy="2963917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4" name="Can 33">
                <a:extLst>
                  <a:ext uri="{FF2B5EF4-FFF2-40B4-BE49-F238E27FC236}">
                    <a16:creationId xmlns:a16="http://schemas.microsoft.com/office/drawing/2014/main" id="{FE30E5B6-028C-C249-801C-07B84B54AB6B}"/>
                  </a:ext>
                </a:extLst>
              </p:cNvPr>
              <p:cNvSpPr/>
              <p:nvPr/>
            </p:nvSpPr>
            <p:spPr>
              <a:xfrm rot="16200000">
                <a:off x="4062251" y="1776247"/>
                <a:ext cx="672662" cy="2963917"/>
              </a:xfrm>
              <a:prstGeom prst="can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Can 34">
                <a:extLst>
                  <a:ext uri="{FF2B5EF4-FFF2-40B4-BE49-F238E27FC236}">
                    <a16:creationId xmlns:a16="http://schemas.microsoft.com/office/drawing/2014/main" id="{E1CF08D8-4FA6-1944-B41A-2342130121A4}"/>
                  </a:ext>
                </a:extLst>
              </p:cNvPr>
              <p:cNvSpPr/>
              <p:nvPr/>
            </p:nvSpPr>
            <p:spPr>
              <a:xfrm rot="16200000">
                <a:off x="4062250" y="2790498"/>
                <a:ext cx="672662" cy="2963917"/>
              </a:xfrm>
              <a:prstGeom prst="can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Can 35">
                <a:extLst>
                  <a:ext uri="{FF2B5EF4-FFF2-40B4-BE49-F238E27FC236}">
                    <a16:creationId xmlns:a16="http://schemas.microsoft.com/office/drawing/2014/main" id="{7D64BEB5-7EBD-3B43-A0EF-B1AEC8177DEC}"/>
                  </a:ext>
                </a:extLst>
              </p:cNvPr>
              <p:cNvSpPr/>
              <p:nvPr/>
            </p:nvSpPr>
            <p:spPr>
              <a:xfrm rot="16200000">
                <a:off x="2009444" y="2642694"/>
                <a:ext cx="672662" cy="558362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Can 36">
                <a:extLst>
                  <a:ext uri="{FF2B5EF4-FFF2-40B4-BE49-F238E27FC236}">
                    <a16:creationId xmlns:a16="http://schemas.microsoft.com/office/drawing/2014/main" id="{CC4987C7-4E8F-7142-8D70-5DF2E44EC388}"/>
                  </a:ext>
                </a:extLst>
              </p:cNvPr>
              <p:cNvSpPr/>
              <p:nvPr/>
            </p:nvSpPr>
            <p:spPr>
              <a:xfrm rot="16200000">
                <a:off x="2009444" y="3656944"/>
                <a:ext cx="672662" cy="558363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Can 37">
                <a:extLst>
                  <a:ext uri="{FF2B5EF4-FFF2-40B4-BE49-F238E27FC236}">
                    <a16:creationId xmlns:a16="http://schemas.microsoft.com/office/drawing/2014/main" id="{BB4908EB-280C-7D4C-842F-87A2946A958F}"/>
                  </a:ext>
                </a:extLst>
              </p:cNvPr>
              <p:cNvSpPr/>
              <p:nvPr/>
            </p:nvSpPr>
            <p:spPr>
              <a:xfrm rot="16200000">
                <a:off x="2155275" y="2979024"/>
                <a:ext cx="672662" cy="558364"/>
              </a:xfrm>
              <a:prstGeom prst="can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Can 38">
                <a:extLst>
                  <a:ext uri="{FF2B5EF4-FFF2-40B4-BE49-F238E27FC236}">
                    <a16:creationId xmlns:a16="http://schemas.microsoft.com/office/drawing/2014/main" id="{2E86FB73-07B4-3B4A-A275-E03137DA410F}"/>
                  </a:ext>
                </a:extLst>
              </p:cNvPr>
              <p:cNvSpPr/>
              <p:nvPr/>
            </p:nvSpPr>
            <p:spPr>
              <a:xfrm rot="16200000">
                <a:off x="2155276" y="3993275"/>
                <a:ext cx="672662" cy="558363"/>
              </a:xfrm>
              <a:prstGeom prst="can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BBA9940-0873-0844-907D-26E4A8AC1FA9}"/>
                  </a:ext>
                </a:extLst>
              </p:cNvPr>
              <p:cNvSpPr txBox="1"/>
              <p:nvPr/>
            </p:nvSpPr>
            <p:spPr>
              <a:xfrm>
                <a:off x="5540933" y="1957895"/>
                <a:ext cx="1075741" cy="638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00308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MCP </a:t>
                </a:r>
              </a:p>
              <a:p>
                <a:pPr algn="ctr"/>
                <a:r>
                  <a:rPr lang="en-GB" sz="1400" dirty="0">
                    <a:solidFill>
                      <a:srgbClr val="00308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end caps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B697352-B7FB-1C46-8A74-13397D07E3ED}"/>
                  </a:ext>
                </a:extLst>
              </p:cNvPr>
              <p:cNvSpPr txBox="1"/>
              <p:nvPr/>
            </p:nvSpPr>
            <p:spPr>
              <a:xfrm>
                <a:off x="1589969" y="1951560"/>
                <a:ext cx="1387271" cy="638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00308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Faraday cup </a:t>
                </a:r>
              </a:p>
              <a:p>
                <a:pPr algn="ctr"/>
                <a:r>
                  <a:rPr lang="en-GB" sz="1400" dirty="0">
                    <a:solidFill>
                      <a:srgbClr val="00308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end caps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DD01C92-E8CB-F041-AB48-FF1C3E9CD505}"/>
                  </a:ext>
                </a:extLst>
              </p:cNvPr>
              <p:cNvSpPr txBox="1"/>
              <p:nvPr/>
            </p:nvSpPr>
            <p:spPr>
              <a:xfrm>
                <a:off x="3652756" y="1957895"/>
                <a:ext cx="1217804" cy="638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00308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Central rods</a:t>
                </a:r>
              </a:p>
            </p:txBody>
          </p:sp>
        </p:grpSp>
        <p:graphicFrame>
          <p:nvGraphicFramePr>
            <p:cNvPr id="20" name="Chart 19">
              <a:extLst>
                <a:ext uri="{FF2B5EF4-FFF2-40B4-BE49-F238E27FC236}">
                  <a16:creationId xmlns:a16="http://schemas.microsoft.com/office/drawing/2014/main" id="{10BB76FC-B2B5-AE4B-BE96-10E841F256ED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86386330"/>
                </p:ext>
              </p:extLst>
            </p:nvPr>
          </p:nvGraphicFramePr>
          <p:xfrm>
            <a:off x="3974923" y="4617084"/>
            <a:ext cx="6582937" cy="25352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E0B5285-DE78-7E4D-B8D9-3D1EE34B8598}"/>
                </a:ext>
              </a:extLst>
            </p:cNvPr>
            <p:cNvSpPr/>
            <p:nvPr/>
          </p:nvSpPr>
          <p:spPr>
            <a:xfrm>
              <a:off x="6681131" y="6238897"/>
              <a:ext cx="1539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363944C-AE0A-C945-9ACF-53E494E21EF4}"/>
                </a:ext>
              </a:extLst>
            </p:cNvPr>
            <p:cNvSpPr/>
            <p:nvPr/>
          </p:nvSpPr>
          <p:spPr>
            <a:xfrm>
              <a:off x="7003951" y="6238897"/>
              <a:ext cx="1539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FA63205-1A8A-AA4C-9A02-5B324946E5DC}"/>
                </a:ext>
              </a:extLst>
            </p:cNvPr>
            <p:cNvSpPr/>
            <p:nvPr/>
          </p:nvSpPr>
          <p:spPr>
            <a:xfrm>
              <a:off x="7266391" y="6238897"/>
              <a:ext cx="1539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1E94410-8200-A347-8608-EAB770038EDF}"/>
                </a:ext>
              </a:extLst>
            </p:cNvPr>
            <p:cNvSpPr/>
            <p:nvPr/>
          </p:nvSpPr>
          <p:spPr>
            <a:xfrm>
              <a:off x="6411285" y="6238897"/>
              <a:ext cx="1539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23ABF81-26CC-E44F-80BD-12D3A027A6C7}"/>
                </a:ext>
              </a:extLst>
            </p:cNvPr>
            <p:cNvSpPr/>
            <p:nvPr/>
          </p:nvSpPr>
          <p:spPr>
            <a:xfrm>
              <a:off x="7539030" y="6238897"/>
              <a:ext cx="1539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3BD5955-77E4-F840-8D76-E54A1C170D0A}"/>
                </a:ext>
              </a:extLst>
            </p:cNvPr>
            <p:cNvSpPr/>
            <p:nvPr/>
          </p:nvSpPr>
          <p:spPr>
            <a:xfrm>
              <a:off x="6850051" y="6238897"/>
              <a:ext cx="1539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BA5FE39-AB3B-9C41-A4ED-CBD4DF876D86}"/>
                </a:ext>
              </a:extLst>
            </p:cNvPr>
            <p:cNvSpPr/>
            <p:nvPr/>
          </p:nvSpPr>
          <p:spPr>
            <a:xfrm>
              <a:off x="7139260" y="6238897"/>
              <a:ext cx="1539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34E877-ED6B-3805-FB4A-B4CFA0162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09169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5"/>
            <a:ext cx="12192000" cy="685019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6157843" y="3392557"/>
            <a:ext cx="3887305" cy="1250121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96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41A0E-0205-5969-B798-B4C310307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00A642-4C29-4F7E-C868-E02B62C306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3" t="6645" r="26729" b="5999"/>
          <a:stretch/>
        </p:blipFill>
        <p:spPr>
          <a:xfrm rot="5400000">
            <a:off x="160200" y="369888"/>
            <a:ext cx="5886036" cy="514626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134654-B6BE-4AD6-6461-BD81E4FA0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6687" y="0"/>
            <a:ext cx="4664931" cy="59237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F96F0B4-191D-092F-7089-2C78DDB4E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133" y="174483"/>
            <a:ext cx="2778539" cy="1389270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1EA9933-25C6-668A-2278-85A4D2F3717A}"/>
              </a:ext>
            </a:extLst>
          </p:cNvPr>
          <p:cNvSpPr/>
          <p:nvPr/>
        </p:nvSpPr>
        <p:spPr>
          <a:xfrm rot="1870367">
            <a:off x="2991699" y="405988"/>
            <a:ext cx="1609477" cy="937564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F9D2F78-0D66-4F20-8CDD-96BBC55ACD30}"/>
              </a:ext>
            </a:extLst>
          </p:cNvPr>
          <p:cNvSpPr/>
          <p:nvPr/>
        </p:nvSpPr>
        <p:spPr>
          <a:xfrm rot="974516">
            <a:off x="9302363" y="313633"/>
            <a:ext cx="1609477" cy="1037648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09B65FEF-7699-E886-3E40-ED619F9A607B}"/>
              </a:ext>
            </a:extLst>
          </p:cNvPr>
          <p:cNvSpPr/>
          <p:nvPr/>
        </p:nvSpPr>
        <p:spPr>
          <a:xfrm>
            <a:off x="3632269" y="934719"/>
            <a:ext cx="1620000" cy="1620000"/>
          </a:xfrm>
          <a:prstGeom prst="roundRect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097FD7E0-6825-4FFA-5E84-DB26472E8681}"/>
              </a:ext>
            </a:extLst>
          </p:cNvPr>
          <p:cNvSpPr/>
          <p:nvPr/>
        </p:nvSpPr>
        <p:spPr>
          <a:xfrm>
            <a:off x="10165149" y="753753"/>
            <a:ext cx="1620000" cy="1620000"/>
          </a:xfrm>
          <a:prstGeom prst="roundRect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584A781-5D73-7835-C068-C0E4BA6CEB7C}"/>
              </a:ext>
            </a:extLst>
          </p:cNvPr>
          <p:cNvSpPr/>
          <p:nvPr/>
        </p:nvSpPr>
        <p:spPr>
          <a:xfrm rot="670376">
            <a:off x="878530" y="922479"/>
            <a:ext cx="2397124" cy="1550239"/>
          </a:xfrm>
          <a:prstGeom prst="roundRect">
            <a:avLst/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04D8F96-2CEB-47F1-D163-D09D437756F6}"/>
              </a:ext>
            </a:extLst>
          </p:cNvPr>
          <p:cNvSpPr/>
          <p:nvPr/>
        </p:nvSpPr>
        <p:spPr>
          <a:xfrm rot="2672151">
            <a:off x="1576764" y="3435500"/>
            <a:ext cx="2521165" cy="1922721"/>
          </a:xfrm>
          <a:prstGeom prst="roundRect">
            <a:avLst/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EF23D5FA-39EB-B0EF-1A1D-5C642EB12335}"/>
              </a:ext>
            </a:extLst>
          </p:cNvPr>
          <p:cNvSpPr/>
          <p:nvPr/>
        </p:nvSpPr>
        <p:spPr>
          <a:xfrm rot="21396071">
            <a:off x="7413908" y="1347963"/>
            <a:ext cx="2397124" cy="1496034"/>
          </a:xfrm>
          <a:prstGeom prst="roundRect">
            <a:avLst/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73AAFF8-3FF3-BBAD-5F0C-DA4285915134}"/>
              </a:ext>
            </a:extLst>
          </p:cNvPr>
          <p:cNvSpPr/>
          <p:nvPr/>
        </p:nvSpPr>
        <p:spPr>
          <a:xfrm rot="1797846">
            <a:off x="8868926" y="3691589"/>
            <a:ext cx="2264261" cy="1922721"/>
          </a:xfrm>
          <a:prstGeom prst="roundRect">
            <a:avLst/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921297F-3325-7229-9031-DC277427A44D}"/>
              </a:ext>
            </a:extLst>
          </p:cNvPr>
          <p:cNvSpPr/>
          <p:nvPr/>
        </p:nvSpPr>
        <p:spPr>
          <a:xfrm>
            <a:off x="5766649" y="5171196"/>
            <a:ext cx="180000" cy="18000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530851-849D-969F-39AC-4E439C7F81E2}"/>
              </a:ext>
            </a:extLst>
          </p:cNvPr>
          <p:cNvSpPr txBox="1"/>
          <p:nvPr/>
        </p:nvSpPr>
        <p:spPr>
          <a:xfrm>
            <a:off x="6101227" y="494000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H- Ion source</a:t>
            </a:r>
          </a:p>
          <a:p>
            <a:r>
              <a:rPr lang="en-GB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RFQ &amp; DTL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BE8ABE5-161A-08B4-D126-968FAEE035E2}"/>
              </a:ext>
            </a:extLst>
          </p:cNvPr>
          <p:cNvSpPr/>
          <p:nvPr/>
        </p:nvSpPr>
        <p:spPr>
          <a:xfrm>
            <a:off x="5763643" y="5819503"/>
            <a:ext cx="180000" cy="180000"/>
          </a:xfrm>
          <a:prstGeom prst="roundRect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6A1BE0C-A299-C407-4B14-81D179E8AC66}"/>
              </a:ext>
            </a:extLst>
          </p:cNvPr>
          <p:cNvSpPr txBox="1"/>
          <p:nvPr/>
        </p:nvSpPr>
        <p:spPr>
          <a:xfrm>
            <a:off x="6102794" y="5586338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 Cycling </a:t>
            </a:r>
          </a:p>
          <a:p>
            <a:r>
              <a:rPr lang="en-GB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745560D7-FCF8-9036-EC99-23FDA5BBDB71}"/>
              </a:ext>
            </a:extLst>
          </p:cNvPr>
          <p:cNvSpPr/>
          <p:nvPr/>
        </p:nvSpPr>
        <p:spPr>
          <a:xfrm>
            <a:off x="5763643" y="6327335"/>
            <a:ext cx="180000" cy="180000"/>
          </a:xfrm>
          <a:prstGeom prst="roundRect">
            <a:avLst/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BC94D0-0084-229C-B844-7AAB69E069BC}"/>
              </a:ext>
            </a:extLst>
          </p:cNvPr>
          <p:cNvSpPr txBox="1"/>
          <p:nvPr/>
        </p:nvSpPr>
        <p:spPr>
          <a:xfrm>
            <a:off x="6101227" y="6232669"/>
            <a:ext cx="172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Stations</a:t>
            </a:r>
          </a:p>
        </p:txBody>
      </p:sp>
    </p:spTree>
    <p:extLst>
      <p:ext uri="{BB962C8B-B14F-4D97-AF65-F5344CB8AC3E}">
        <p14:creationId xmlns:p14="http://schemas.microsoft.com/office/powerpoint/2010/main" val="310731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 animBg="1"/>
      <p:bldP spid="29" grpId="0"/>
      <p:bldP spid="30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ISIS Parameters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266700" y="985488"/>
            <a:ext cx="10515600" cy="5172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1" dirty="0"/>
              <a:t>Circumference:</a:t>
            </a:r>
            <a:r>
              <a:rPr lang="en-GB" sz="2200" dirty="0"/>
              <a:t>	163 m</a:t>
            </a:r>
          </a:p>
          <a:p>
            <a:r>
              <a:rPr lang="en-GB" sz="2200" b="1" dirty="0"/>
              <a:t>Energy:</a:t>
            </a:r>
            <a:r>
              <a:rPr lang="en-GB" sz="2200" dirty="0"/>
              <a:t>		70–800 MeV</a:t>
            </a:r>
          </a:p>
          <a:p>
            <a:r>
              <a:rPr lang="en-GB" sz="2200" b="1" dirty="0"/>
              <a:t>Repetition Rate:</a:t>
            </a:r>
            <a:r>
              <a:rPr lang="en-GB" sz="2200" dirty="0"/>
              <a:t>	50 Hz</a:t>
            </a:r>
          </a:p>
          <a:p>
            <a:r>
              <a:rPr lang="en-GB" sz="2200" b="1" dirty="0"/>
              <a:t>Intensity:</a:t>
            </a:r>
            <a:r>
              <a:rPr lang="en-GB" sz="2200" dirty="0"/>
              <a:t>		~3x10</a:t>
            </a:r>
            <a:r>
              <a:rPr lang="en-GB" sz="2200" baseline="30000" dirty="0"/>
              <a:t>13</a:t>
            </a:r>
            <a:r>
              <a:rPr lang="en-GB" sz="2200" dirty="0"/>
              <a:t> </a:t>
            </a:r>
            <a:r>
              <a:rPr lang="en-GB" sz="2200" dirty="0" err="1"/>
              <a:t>ppp</a:t>
            </a:r>
            <a:endParaRPr lang="en-GB" sz="2200" dirty="0"/>
          </a:p>
          <a:p>
            <a:r>
              <a:rPr lang="en-GB" sz="2200" b="1" dirty="0"/>
              <a:t>Power:</a:t>
            </a:r>
            <a:r>
              <a:rPr lang="en-GB" sz="2200" dirty="0"/>
              <a:t>		~190 kW</a:t>
            </a:r>
          </a:p>
          <a:p>
            <a:r>
              <a:rPr lang="en-GB" sz="2200" b="1" dirty="0"/>
              <a:t>Injection:</a:t>
            </a:r>
            <a:r>
              <a:rPr lang="en-GB" sz="2200" dirty="0"/>
              <a:t>		220 µs, 130 turn, charge exchange</a:t>
            </a:r>
          </a:p>
          <a:p>
            <a:r>
              <a:rPr lang="en-GB" sz="2200" b="1" dirty="0"/>
              <a:t>Extraction:</a:t>
            </a:r>
            <a:r>
              <a:rPr lang="en-GB" sz="2200" dirty="0"/>
              <a:t>		single turn, vertical</a:t>
            </a:r>
          </a:p>
          <a:p>
            <a:r>
              <a:rPr lang="en-GB" sz="2200" b="1" dirty="0" err="1"/>
              <a:t>Betatron</a:t>
            </a:r>
            <a:r>
              <a:rPr lang="en-GB" sz="2200" b="1" dirty="0"/>
              <a:t> Tunes:</a:t>
            </a:r>
            <a:r>
              <a:rPr lang="en-GB" sz="2200" dirty="0"/>
              <a:t>	(</a:t>
            </a:r>
            <a:r>
              <a:rPr lang="en-GB" sz="2200" dirty="0" err="1"/>
              <a:t>Q</a:t>
            </a:r>
            <a:r>
              <a:rPr lang="en-GB" sz="2200" baseline="-25000" dirty="0" err="1"/>
              <a:t>x</a:t>
            </a:r>
            <a:r>
              <a:rPr lang="en-GB" sz="2200" dirty="0"/>
              <a:t>, </a:t>
            </a:r>
            <a:r>
              <a:rPr lang="en-GB" sz="2200" dirty="0" err="1"/>
              <a:t>Q</a:t>
            </a:r>
            <a:r>
              <a:rPr lang="en-GB" sz="2200" baseline="-25000" dirty="0" err="1"/>
              <a:t>y</a:t>
            </a:r>
            <a:r>
              <a:rPr lang="en-GB" sz="2200" dirty="0"/>
              <a:t>) = (4.31, 3.83), programmable</a:t>
            </a:r>
          </a:p>
          <a:p>
            <a:r>
              <a:rPr lang="en-GB" sz="2200" b="1" dirty="0"/>
              <a:t>Beam-Losses:</a:t>
            </a:r>
            <a:r>
              <a:rPr lang="en-GB" sz="2200" dirty="0"/>
              <a:t>	Injection: 2%, Trapping: &lt;3%, </a:t>
            </a:r>
          </a:p>
          <a:p>
            <a:r>
              <a:rPr lang="en-GB" sz="2200" dirty="0"/>
              <a:t>			Acceleration/Extraction: &lt;0.5%</a:t>
            </a:r>
          </a:p>
          <a:p>
            <a:r>
              <a:rPr lang="en-GB" sz="2200" b="1" dirty="0"/>
              <a:t>RF System:</a:t>
            </a:r>
            <a:r>
              <a:rPr lang="en-GB" sz="2200" dirty="0"/>
              <a:t>		h=2, 1.3-3.1 MHz, 160 kV/turn</a:t>
            </a:r>
          </a:p>
          <a:p>
            <a:r>
              <a:rPr lang="en-GB" sz="2200" dirty="0"/>
              <a:t>			h=4, 2.6-6.2 MHz, 80 KV/turn</a:t>
            </a:r>
          </a:p>
          <a:p>
            <a:endParaRPr lang="en-GB" dirty="0"/>
          </a:p>
        </p:txBody>
      </p:sp>
      <p:pic>
        <p:nvPicPr>
          <p:cNvPr id="7" name="Picture 5" descr="C:\Users\tzt52651\Pictures\Synch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99"/>
          <a:stretch/>
        </p:blipFill>
        <p:spPr bwMode="auto">
          <a:xfrm>
            <a:off x="7991253" y="2549154"/>
            <a:ext cx="3779912" cy="361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0007477" y="2168509"/>
            <a:ext cx="1738536" cy="3957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047956" y="3698098"/>
            <a:ext cx="1225713" cy="44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66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66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6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6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sz="2200" kern="0" dirty="0">
                <a:solidFill>
                  <a:srgbClr val="62626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Injection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798262" y="3178921"/>
            <a:ext cx="163442" cy="680279"/>
          </a:xfrm>
          <a:prstGeom prst="straightConnector1">
            <a:avLst/>
          </a:prstGeom>
          <a:ln w="25400"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30000">
                  <a:schemeClr val="tx1">
                    <a:lumMod val="50000"/>
                    <a:lumOff val="50000"/>
                  </a:schemeClr>
                </a:gs>
                <a:gs pos="64999">
                  <a:schemeClr val="accent6">
                    <a:lumMod val="60000"/>
                    <a:lumOff val="40000"/>
                  </a:schemeClr>
                </a:gs>
                <a:gs pos="89999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0273669" y="2553571"/>
            <a:ext cx="534505" cy="0"/>
          </a:xfrm>
          <a:prstGeom prst="straightConnector1">
            <a:avLst/>
          </a:prstGeom>
          <a:ln w="25400"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30000">
                  <a:schemeClr val="tx1">
                    <a:lumMod val="50000"/>
                    <a:lumOff val="50000"/>
                  </a:schemeClr>
                </a:gs>
                <a:gs pos="64999">
                  <a:schemeClr val="accent6">
                    <a:lumMod val="60000"/>
                    <a:lumOff val="40000"/>
                  </a:schemeClr>
                </a:gs>
                <a:gs pos="89999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1437651" y="3138875"/>
            <a:ext cx="333514" cy="141646"/>
          </a:xfrm>
          <a:prstGeom prst="straightConnector1">
            <a:avLst/>
          </a:prstGeom>
          <a:ln w="25400"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30000">
                  <a:schemeClr val="tx1">
                    <a:lumMod val="50000"/>
                    <a:lumOff val="50000"/>
                  </a:schemeClr>
                </a:gs>
                <a:gs pos="64999">
                  <a:schemeClr val="accent6">
                    <a:lumMod val="60000"/>
                    <a:lumOff val="40000"/>
                  </a:schemeClr>
                </a:gs>
                <a:gs pos="89999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579256" y="5005223"/>
            <a:ext cx="0" cy="775541"/>
          </a:xfrm>
          <a:prstGeom prst="straightConnector1">
            <a:avLst/>
          </a:prstGeom>
          <a:ln w="25400"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30000">
                  <a:schemeClr val="tx1">
                    <a:lumMod val="50000"/>
                    <a:lumOff val="50000"/>
                  </a:schemeClr>
                </a:gs>
                <a:gs pos="64999">
                  <a:schemeClr val="accent6">
                    <a:lumMod val="60000"/>
                    <a:lumOff val="40000"/>
                  </a:schemeClr>
                </a:gs>
                <a:gs pos="89999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41952"/>
            <a:ext cx="3047999" cy="21321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310" y="14177"/>
            <a:ext cx="3816952" cy="215433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41A0E-0205-5969-B798-B4C310307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4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80392"/>
            <a:ext cx="5729773" cy="120053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High-Intensity Hadron R&amp;D @ ISIS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Instabilities – </a:t>
            </a:r>
            <a:r>
              <a:rPr lang="en-GB" dirty="0">
                <a:solidFill>
                  <a:srgbClr val="FF9D1B"/>
                </a:solidFill>
              </a:rPr>
              <a:t>Rob Williamson</a:t>
            </a:r>
            <a:br>
              <a:rPr lang="en-GB" dirty="0">
                <a:solidFill>
                  <a:srgbClr val="FF9D1B"/>
                </a:solidFill>
              </a:rPr>
            </a:br>
            <a:r>
              <a:rPr lang="en-GB" dirty="0">
                <a:solidFill>
                  <a:srgbClr val="FF9D1B"/>
                </a:solidFill>
              </a:rPr>
              <a:t>	    	 </a:t>
            </a:r>
            <a:r>
              <a:rPr lang="en-GB" sz="2000" dirty="0">
                <a:solidFill>
                  <a:srgbClr val="FF9D1B"/>
                </a:solidFill>
              </a:rPr>
              <a:t>(P/T JAI student and lecturer)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6700" y="1304925"/>
            <a:ext cx="5549076" cy="472180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key intensity limit on ISIS – beam-loss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Coherent, vertical, </a:t>
            </a:r>
            <a:r>
              <a:rPr lang="en-GB" b="1" dirty="0"/>
              <a:t>head-tail instability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Observed 1 – 2.5 </a:t>
            </a:r>
            <a:r>
              <a:rPr lang="en-GB" dirty="0" err="1"/>
              <a:t>ms</a:t>
            </a:r>
            <a:r>
              <a:rPr lang="en-GB" dirty="0"/>
              <a:t> through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Sinusoidal </a:t>
            </a:r>
            <a:r>
              <a:rPr lang="en-GB" dirty="0" err="1"/>
              <a:t>intrabunch</a:t>
            </a:r>
            <a:r>
              <a:rPr lang="en-GB" dirty="0"/>
              <a:t> mode structure with zero or one node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Likely driven by </a:t>
            </a:r>
            <a:r>
              <a:rPr lang="en-GB" b="1" dirty="0"/>
              <a:t>low-frequency impedance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Resistive wall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Narrowband resonator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Growth rates of </a:t>
            </a:r>
            <a:r>
              <a:rPr lang="en-GB" b="1" dirty="0"/>
              <a:t>0.2 – 0.6 </a:t>
            </a:r>
            <a:r>
              <a:rPr lang="en-GB" b="1" dirty="0" err="1"/>
              <a:t>ms</a:t>
            </a: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Mitigated using: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Vertical tune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Longitudinal bunch shape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Injection painting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776" y="113466"/>
            <a:ext cx="3132000" cy="2190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000" y="2701219"/>
            <a:ext cx="3132000" cy="1957105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590" y="4658323"/>
            <a:ext cx="4350782" cy="165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09" y="2701219"/>
            <a:ext cx="3132000" cy="195710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9007861" y="296145"/>
            <a:ext cx="3184139" cy="2077051"/>
            <a:chOff x="9007861" y="379268"/>
            <a:chExt cx="3184139" cy="207705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60000" y="379268"/>
              <a:ext cx="3132000" cy="196026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0039140" y="2210098"/>
              <a:ext cx="117371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Frequency (MHz)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8749296" y="1235578"/>
              <a:ext cx="76335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Time (</a:t>
              </a:r>
              <a:r>
                <a:rPr lang="en-GB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ms</a:t>
              </a:r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291373" y="2415289"/>
            <a:ext cx="3355406" cy="369332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BPM signals @ 2.0 and 2.6 </a:t>
            </a:r>
            <a:r>
              <a:rPr lang="en-GB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en-GB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539804" y="15131"/>
            <a:ext cx="2172390" cy="369332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sidebands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5770B0-118C-F7DC-A09C-62F78CFB6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94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6700" y="1304925"/>
            <a:ext cx="5527603" cy="435133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Design &amp; utilise new mode of operation – Bunched Storage Ring Mode </a:t>
            </a:r>
            <a:endParaRPr lang="en-GB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Reduce </a:t>
            </a:r>
            <a:r>
              <a:rPr lang="en-GB" dirty="0"/>
              <a:t>complexity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Finer control of beam and lattice parameters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Enables more direct comparison with theory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Characterise instability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err="1"/>
              <a:t>Intrabunch</a:t>
            </a:r>
            <a:r>
              <a:rPr lang="en-GB" dirty="0"/>
              <a:t> mode structure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Bunch frequency content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Growth rate dependence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Systematic exploration of the head-tail instability as a function of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Vertical tune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Initial vertical beam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Compare with theoretical predictions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4" name="Picture Placeholder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9" r="-201"/>
          <a:stretch/>
        </p:blipFill>
        <p:spPr>
          <a:xfrm>
            <a:off x="5762405" y="1465109"/>
            <a:ext cx="6429595" cy="2389909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994" y="4467996"/>
            <a:ext cx="5111645" cy="20559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91946" y="1095777"/>
            <a:ext cx="2008883" cy="369332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Sinusoidal Modes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0579" y="4133930"/>
            <a:ext cx="3121367" cy="369332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Sideband Envelope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894354" y="365125"/>
            <a:ext cx="4804065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3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2500" b="1" dirty="0"/>
              <a:t>Experimental Setup and Theory</a:t>
            </a:r>
            <a:endParaRPr lang="en-GB" sz="250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266700" y="180392"/>
            <a:ext cx="5729773" cy="120053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High-Intensity Hadron R&amp;D @ ISIS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Instabilities – </a:t>
            </a:r>
            <a:r>
              <a:rPr lang="en-GB" dirty="0">
                <a:solidFill>
                  <a:srgbClr val="FF9D1B"/>
                </a:solidFill>
              </a:rPr>
              <a:t>Rob Williamson</a:t>
            </a:r>
            <a:br>
              <a:rPr lang="en-GB" dirty="0">
                <a:solidFill>
                  <a:srgbClr val="FF9D1B"/>
                </a:solidFill>
              </a:rPr>
            </a:br>
            <a:r>
              <a:rPr lang="en-GB" dirty="0">
                <a:solidFill>
                  <a:srgbClr val="FF9D1B"/>
                </a:solidFill>
              </a:rPr>
              <a:t>	    	 </a:t>
            </a:r>
            <a:r>
              <a:rPr lang="en-GB" sz="2000" dirty="0">
                <a:solidFill>
                  <a:srgbClr val="FF9D1B"/>
                </a:solidFill>
              </a:rPr>
              <a:t>(P/T JAI student and lecturer)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19550" y="3753474"/>
            <a:ext cx="2584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chromaticity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9724390" y="3938140"/>
            <a:ext cx="993833" cy="1056"/>
          </a:xfrm>
          <a:prstGeom prst="straightConnector1">
            <a:avLst/>
          </a:prstGeom>
          <a:ln w="28575">
            <a:solidFill>
              <a:srgbClr val="FF9D1B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E319BD-EE99-E9CB-1AE7-DFF2240477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11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6324600" cy="2295525"/>
          </a:xfrm>
        </p:spPr>
        <p:txBody>
          <a:bodyPr/>
          <a:lstStyle/>
          <a:p>
            <a:r>
              <a:rPr lang="en-GB" sz="1900" b="1" dirty="0"/>
              <a:t>Theoretical Expectation: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Dominant mode m = 3 with possible m = 2 or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Mode independent of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Full bunch length oscillates vertically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Growth rate is dependent on the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Growth rate is independent of vertical beam size</a:t>
            </a:r>
          </a:p>
          <a:p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86734" y="362997"/>
            <a:ext cx="2336904" cy="835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3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Experimental Results</a:t>
            </a:r>
            <a:endParaRPr lang="en-GB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6700" y="3743516"/>
            <a:ext cx="6324600" cy="22955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Observations: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Modes m = 0, 1 and 2 observed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Mode dependent on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Effective bunch length – only a fraction of the bunch length is unstable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Growth rate is dependent on the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Growth rate is dependent of vertical beam size</a:t>
            </a:r>
          </a:p>
          <a:p>
            <a:endParaRPr lang="en-GB" dirty="0"/>
          </a:p>
        </p:txBody>
      </p:sp>
      <p:pic>
        <p:nvPicPr>
          <p:cNvPr id="11" name="Picture Placeholder 8" descr="Clipart - Green tick - simple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 b="11619"/>
          <a:stretch>
            <a:fillRect/>
          </a:stretch>
        </p:blipFill>
        <p:spPr>
          <a:xfrm>
            <a:off x="5668227" y="5193047"/>
            <a:ext cx="360000" cy="316269"/>
          </a:xfrm>
          <a:prstGeom prst="rect">
            <a:avLst/>
          </a:prstGeom>
        </p:spPr>
      </p:pic>
      <p:pic>
        <p:nvPicPr>
          <p:cNvPr id="14" name="Picture Placeholder 11" descr="Clipart - Red Cro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r="1217"/>
          <a:stretch>
            <a:fillRect/>
          </a:stretch>
        </p:blipFill>
        <p:spPr>
          <a:xfrm>
            <a:off x="4210050" y="4036192"/>
            <a:ext cx="360000" cy="316269"/>
          </a:xfrm>
          <a:prstGeom prst="rect">
            <a:avLst/>
          </a:prstGeom>
        </p:spPr>
      </p:pic>
      <p:pic>
        <p:nvPicPr>
          <p:cNvPr id="15" name="Picture Placeholder 11" descr="Clipart - Red Cro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r="1217"/>
          <a:stretch>
            <a:fillRect/>
          </a:stretch>
        </p:blipFill>
        <p:spPr>
          <a:xfrm>
            <a:off x="4390050" y="4363510"/>
            <a:ext cx="360000" cy="316269"/>
          </a:xfrm>
          <a:prstGeom prst="rect">
            <a:avLst/>
          </a:prstGeom>
        </p:spPr>
      </p:pic>
      <p:pic>
        <p:nvPicPr>
          <p:cNvPr id="16" name="Picture Placeholder 11" descr="Clipart - Red Cro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r="1217"/>
          <a:stretch>
            <a:fillRect/>
          </a:stretch>
        </p:blipFill>
        <p:spPr>
          <a:xfrm>
            <a:off x="6310745" y="4733682"/>
            <a:ext cx="360000" cy="316269"/>
          </a:xfrm>
          <a:prstGeom prst="rect">
            <a:avLst/>
          </a:prstGeom>
        </p:spPr>
      </p:pic>
      <p:pic>
        <p:nvPicPr>
          <p:cNvPr id="17" name="Picture Placeholder 11" descr="Clipart - Red Cro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r="1217"/>
          <a:stretch>
            <a:fillRect/>
          </a:stretch>
        </p:blipFill>
        <p:spPr>
          <a:xfrm>
            <a:off x="5848227" y="5616044"/>
            <a:ext cx="360000" cy="31626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370" y="0"/>
            <a:ext cx="3411630" cy="2268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370" y="2254353"/>
            <a:ext cx="3411630" cy="2268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370" y="4522353"/>
            <a:ext cx="3411630" cy="226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Rectangle 20"/>
          <p:cNvSpPr/>
          <p:nvPr/>
        </p:nvSpPr>
        <p:spPr>
          <a:xfrm>
            <a:off x="9693834" y="290754"/>
            <a:ext cx="435683" cy="1520117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 rot="20049687">
                <a:off x="8154732" y="324137"/>
                <a:ext cx="1578830" cy="39850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7030A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=3.800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049687">
                <a:off x="8154732" y="324137"/>
                <a:ext cx="1578830" cy="398507"/>
              </a:xfrm>
              <a:prstGeom prst="rect">
                <a:avLst/>
              </a:prstGeom>
              <a:blipFill>
                <a:blip r:embed="rId7"/>
                <a:stretch>
                  <a:fillRect l="-3745" r="-2247" b="-9040"/>
                </a:stretch>
              </a:blipFill>
              <a:ln w="254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10892117" y="290754"/>
            <a:ext cx="435683" cy="1520117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9717578" y="2554721"/>
            <a:ext cx="442423" cy="1520117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10892117" y="2554720"/>
            <a:ext cx="487083" cy="1520117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9694481" y="4809072"/>
            <a:ext cx="399777" cy="1520117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0886141" y="4809072"/>
            <a:ext cx="435683" cy="1520117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 rot="20049687">
                <a:off x="8154731" y="4846488"/>
                <a:ext cx="1578830" cy="39850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7030A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=3.815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049687">
                <a:off x="8154731" y="4846488"/>
                <a:ext cx="1578830" cy="398507"/>
              </a:xfrm>
              <a:prstGeom prst="rect">
                <a:avLst/>
              </a:prstGeom>
              <a:blipFill>
                <a:blip r:embed="rId8"/>
                <a:stretch>
                  <a:fillRect l="-3745" r="-2996" b="-9040"/>
                </a:stretch>
              </a:blipFill>
              <a:ln w="254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 rot="20049687">
                <a:off x="8154732" y="2592136"/>
                <a:ext cx="1578830" cy="39850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7030A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=3.810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049687">
                <a:off x="8154732" y="2592136"/>
                <a:ext cx="1578830" cy="398507"/>
              </a:xfrm>
              <a:prstGeom prst="rect">
                <a:avLst/>
              </a:prstGeom>
              <a:blipFill>
                <a:blip r:embed="rId9"/>
                <a:stretch>
                  <a:fillRect l="-3745" r="-2247" b="-9040"/>
                </a:stretch>
              </a:blipFill>
              <a:ln w="254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30828" y="3965713"/>
            <a:ext cx="4561693" cy="288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509" y="1085713"/>
            <a:ext cx="4688269" cy="2880000"/>
          </a:xfrm>
          <a:prstGeom prst="rect">
            <a:avLst/>
          </a:prstGeom>
        </p:spPr>
      </p:pic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266700" y="180392"/>
            <a:ext cx="5729773" cy="120053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High-Intensity Hadron R&amp;D @ ISIS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Instabilities – </a:t>
            </a:r>
            <a:r>
              <a:rPr lang="en-GB" dirty="0">
                <a:solidFill>
                  <a:srgbClr val="FF9D1B"/>
                </a:solidFill>
              </a:rPr>
              <a:t>Rob Williamson</a:t>
            </a:r>
            <a:br>
              <a:rPr lang="en-GB" dirty="0">
                <a:solidFill>
                  <a:srgbClr val="FF9D1B"/>
                </a:solidFill>
              </a:rPr>
            </a:br>
            <a:r>
              <a:rPr lang="en-GB" dirty="0">
                <a:solidFill>
                  <a:srgbClr val="FF9D1B"/>
                </a:solidFill>
              </a:rPr>
              <a:t>	    	 </a:t>
            </a:r>
            <a:r>
              <a:rPr lang="en-GB" sz="2000" dirty="0">
                <a:solidFill>
                  <a:srgbClr val="FF9D1B"/>
                </a:solidFill>
              </a:rPr>
              <a:t>(P/T JAI student and lecturer)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DD748-8C33-9324-2AB1-5834796B3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2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6324600" cy="2295525"/>
          </a:xfrm>
        </p:spPr>
        <p:txBody>
          <a:bodyPr/>
          <a:lstStyle/>
          <a:p>
            <a:r>
              <a:rPr lang="en-GB" sz="1900" b="1" dirty="0"/>
              <a:t>Theoretical Expectation: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Dominant mode m = 3 with possible m = 2 or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Mode independent of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Full bunch length oscillates vertically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Growth rate is dependent on the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Growth rate is independent of vertical beam size</a:t>
            </a:r>
          </a:p>
          <a:p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926458" y="292696"/>
            <a:ext cx="3118510" cy="835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3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Simulations without Space Charge</a:t>
            </a:r>
            <a:endParaRPr lang="en-GB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6700" y="3743516"/>
            <a:ext cx="6324600" cy="22955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Observations: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Modes m = 2 and 3 observed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Mode slightly dependent on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Full bunch length oscillates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Growth rate is dependent on the vertical tune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Growth rate is independent of vertical beam size</a:t>
            </a:r>
          </a:p>
          <a:p>
            <a:endParaRPr lang="en-GB" dirty="0"/>
          </a:p>
        </p:txBody>
      </p:sp>
      <p:pic>
        <p:nvPicPr>
          <p:cNvPr id="11" name="Picture Placeholder 8" descr="Clipart - Green tick - simple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 b="11619"/>
          <a:stretch>
            <a:fillRect/>
          </a:stretch>
        </p:blipFill>
        <p:spPr>
          <a:xfrm>
            <a:off x="4063379" y="3965575"/>
            <a:ext cx="360000" cy="316269"/>
          </a:xfrm>
          <a:prstGeom prst="rect">
            <a:avLst/>
          </a:prstGeom>
        </p:spPr>
      </p:pic>
      <p:pic>
        <p:nvPicPr>
          <p:cNvPr id="17" name="Picture Placeholder 11" descr="Clipart - Red Cros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r="1217"/>
          <a:stretch>
            <a:fillRect/>
          </a:stretch>
        </p:blipFill>
        <p:spPr>
          <a:xfrm>
            <a:off x="5295519" y="4443671"/>
            <a:ext cx="360000" cy="316269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5773017" y="1045026"/>
            <a:ext cx="6394101" cy="1125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194" y="1410151"/>
            <a:ext cx="3249172" cy="216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737" y="1396799"/>
            <a:ext cx="3249172" cy="21600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186378" y="1045026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mm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875599" y="1049822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mm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 rot="20049687">
                <a:off x="5750721" y="1720935"/>
                <a:ext cx="1578830" cy="39850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7030A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=3.880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049687">
                <a:off x="5750721" y="1720935"/>
                <a:ext cx="1578830" cy="398507"/>
              </a:xfrm>
              <a:prstGeom prst="rect">
                <a:avLst/>
              </a:prstGeom>
              <a:blipFill>
                <a:blip r:embed="rId6"/>
                <a:stretch>
                  <a:fillRect l="-3371" r="-2622" b="-9091"/>
                </a:stretch>
              </a:blipFill>
              <a:ln w="254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587" y="3570151"/>
            <a:ext cx="3249172" cy="2160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733" y="3556799"/>
            <a:ext cx="3249172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 rot="20049687">
                <a:off x="5750721" y="3907639"/>
                <a:ext cx="1578830" cy="39850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7030A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=3.890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049687">
                <a:off x="5750721" y="3907639"/>
                <a:ext cx="1578830" cy="398507"/>
              </a:xfrm>
              <a:prstGeom prst="rect">
                <a:avLst/>
              </a:prstGeom>
              <a:blipFill>
                <a:blip r:embed="rId9"/>
                <a:stretch>
                  <a:fillRect l="-3371" r="-2622" b="-9040"/>
                </a:stretch>
              </a:blipFill>
              <a:ln w="254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/>
          <p:cNvSpPr/>
          <p:nvPr/>
        </p:nvSpPr>
        <p:spPr>
          <a:xfrm>
            <a:off x="7443537" y="1683518"/>
            <a:ext cx="468000" cy="1296000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0183490" y="1697488"/>
            <a:ext cx="468000" cy="1296000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7438170" y="3851016"/>
            <a:ext cx="468000" cy="1296000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0185665" y="3851016"/>
            <a:ext cx="468000" cy="1296000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6" name="Picture Placeholder 8" descr="Clipart - Green tick - simple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 b="11619"/>
          <a:stretch>
            <a:fillRect/>
          </a:stretch>
        </p:blipFill>
        <p:spPr>
          <a:xfrm>
            <a:off x="5770259" y="4447082"/>
            <a:ext cx="360000" cy="316269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5590694" y="4312405"/>
            <a:ext cx="325391" cy="5212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Placeholder 8" descr="Clipart - Green tick - simple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 b="11619"/>
          <a:stretch>
            <a:fillRect/>
          </a:stretch>
        </p:blipFill>
        <p:spPr>
          <a:xfrm>
            <a:off x="3883379" y="4844173"/>
            <a:ext cx="360000" cy="316269"/>
          </a:xfrm>
          <a:prstGeom prst="rect">
            <a:avLst/>
          </a:prstGeom>
        </p:spPr>
      </p:pic>
      <p:pic>
        <p:nvPicPr>
          <p:cNvPr id="48" name="Picture Placeholder 8" descr="Clipart - Green tick - simple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 b="11619"/>
          <a:stretch>
            <a:fillRect/>
          </a:stretch>
        </p:blipFill>
        <p:spPr>
          <a:xfrm>
            <a:off x="5878389" y="5181471"/>
            <a:ext cx="360000" cy="316269"/>
          </a:xfrm>
          <a:prstGeom prst="rect">
            <a:avLst/>
          </a:prstGeom>
        </p:spPr>
      </p:pic>
      <p:pic>
        <p:nvPicPr>
          <p:cNvPr id="49" name="Picture Placeholder 8" descr="Clipart - Green tick - simple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9" b="11619"/>
          <a:stretch>
            <a:fillRect/>
          </a:stretch>
        </p:blipFill>
        <p:spPr>
          <a:xfrm>
            <a:off x="6180136" y="5640806"/>
            <a:ext cx="360000" cy="316269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289" y="1380931"/>
            <a:ext cx="5401524" cy="4322439"/>
          </a:xfrm>
          <a:prstGeom prst="rect">
            <a:avLst/>
          </a:prstGeom>
        </p:spPr>
      </p:pic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266700" y="180392"/>
            <a:ext cx="5729773" cy="1200539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High-Intensity Hadron R&amp;D @ ISIS </a:t>
            </a:r>
            <a:r>
              <a:rPr lang="en-GB" dirty="0"/>
              <a:t>– </a:t>
            </a:r>
            <a:br>
              <a:rPr lang="en-GB" dirty="0"/>
            </a:br>
            <a:r>
              <a:rPr lang="en-GB" dirty="0"/>
              <a:t>Instabilities – </a:t>
            </a:r>
            <a:r>
              <a:rPr lang="en-GB" dirty="0">
                <a:solidFill>
                  <a:srgbClr val="FF9D1B"/>
                </a:solidFill>
              </a:rPr>
              <a:t>Rob Williamson</a:t>
            </a:r>
            <a:br>
              <a:rPr lang="en-GB" dirty="0">
                <a:solidFill>
                  <a:srgbClr val="FF9D1B"/>
                </a:solidFill>
              </a:rPr>
            </a:br>
            <a:r>
              <a:rPr lang="en-GB" dirty="0">
                <a:solidFill>
                  <a:srgbClr val="FF9D1B"/>
                </a:solidFill>
              </a:rPr>
              <a:t>	    	 </a:t>
            </a:r>
            <a:r>
              <a:rPr lang="en-GB" sz="2000" dirty="0">
                <a:solidFill>
                  <a:srgbClr val="FF9D1B"/>
                </a:solidFill>
              </a:rPr>
              <a:t>(P/T JAI student and lecturer)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373F5C-E2C0-A926-B167-3416C796D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C82E8-22EB-F349-835E-00FEFF6975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0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andard slid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367b676-3231-4229-b246-27e36f6a6ea0" xsi:nil="true"/>
    <lcf76f155ced4ddcb4097134ff3c332f xmlns="7a6c5452-7205-4e2c-a322-0d36e47a40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2453390EE4BA43A5D6133E94472E90" ma:contentTypeVersion="15" ma:contentTypeDescription="Create a new document." ma:contentTypeScope="" ma:versionID="bf9a459e8024347ae04296c47f65ae2e">
  <xsd:schema xmlns:xsd="http://www.w3.org/2001/XMLSchema" xmlns:xs="http://www.w3.org/2001/XMLSchema" xmlns:p="http://schemas.microsoft.com/office/2006/metadata/properties" xmlns:ns2="7a6c5452-7205-4e2c-a322-0d36e47a4095" xmlns:ns3="4367b676-3231-4229-b246-27e36f6a6ea0" targetNamespace="http://schemas.microsoft.com/office/2006/metadata/properties" ma:root="true" ma:fieldsID="0f8ea69ac4388d4ebd7708f2aa0601ea" ns2:_="" ns3:_="">
    <xsd:import namespace="7a6c5452-7205-4e2c-a322-0d36e47a4095"/>
    <xsd:import namespace="4367b676-3231-4229-b246-27e36f6a6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c5452-7205-4e2c-a322-0d36e47a40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7b676-3231-4229-b246-27e36f6a6ea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5bb8876-a7eb-42f8-850b-785a27f532ba}" ma:internalName="TaxCatchAll" ma:showField="CatchAllData" ma:web="4367b676-3231-4229-b246-27e36f6a6e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5F2AA0-BC24-41F3-86AD-8E4966C9AB9C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4367b676-3231-4229-b246-27e36f6a6ea0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7a6c5452-7205-4e2c-a322-0d36e47a409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F7C2806-36EB-48E0-9DA4-F92E80D62A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6c5452-7205-4e2c-a322-0d36e47a4095"/>
    <ds:schemaRef ds:uri="4367b676-3231-4229-b246-27e36f6a6e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BF8A72F-46E7-4963-99B5-955B1B559B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4604</TotalTime>
  <Words>1899</Words>
  <Application>Microsoft Office PowerPoint</Application>
  <PresentationFormat>Widescreen</PresentationFormat>
  <Paragraphs>348</Paragraphs>
  <Slides>24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Roboto</vt:lpstr>
      <vt:lpstr>Calibri</vt:lpstr>
      <vt:lpstr>Verdana</vt:lpstr>
      <vt:lpstr>Cambria Math</vt:lpstr>
      <vt:lpstr>Cambria</vt:lpstr>
      <vt:lpstr>Office Theme</vt:lpstr>
      <vt:lpstr>Standard slide</vt:lpstr>
      <vt:lpstr>Intense Hadron Beams @ RAL</vt:lpstr>
      <vt:lpstr>Contents</vt:lpstr>
      <vt:lpstr>PowerPoint Presentation</vt:lpstr>
      <vt:lpstr>PowerPoint Presentation</vt:lpstr>
      <vt:lpstr>ISIS Parameters</vt:lpstr>
      <vt:lpstr>High-Intensity Hadron R&amp;D @ ISIS –  Instabilities – Rob Williamson        (P/T JAI student and lecturer) </vt:lpstr>
      <vt:lpstr>High-Intensity Hadron R&amp;D @ ISIS –  Instabilities – Rob Williamson        (P/T JAI student and lecturer) </vt:lpstr>
      <vt:lpstr>High-Intensity Hadron R&amp;D @ ISIS –  Instabilities – Rob Williamson        (P/T JAI student and lecturer) </vt:lpstr>
      <vt:lpstr>High-Intensity Hadron R&amp;D @ ISIS –  Instabilities – Rob Williamson        (P/T JAI student and lecturer) </vt:lpstr>
      <vt:lpstr>PowerPoint Presentation</vt:lpstr>
      <vt:lpstr>High-Intensity Hadron R&amp;D @ ISIS –  Impedances – David Posthuma de Boer          (P/T JAI student) </vt:lpstr>
      <vt:lpstr>High-Intensity Hadron R&amp;D @ ISIS –  Impedances – David Posthuma de Boer          (P/T JAI student) </vt:lpstr>
      <vt:lpstr>High-Intensity Hadron R&amp;D @ ISIS –  Impedances – David Posthuma de Boer          (P/T JAI student) </vt:lpstr>
      <vt:lpstr>ISIS-II Megawatt Upgrade –  Introduction &amp; Parameters</vt:lpstr>
      <vt:lpstr>ISIS-II Megawatt Upgrade –  “Conventional” Rings</vt:lpstr>
      <vt:lpstr>ISIS-II Megawatt Upgrade –  “Conventional” Rings R&amp;D</vt:lpstr>
      <vt:lpstr>ISIS-II Megawatt Upgrade –  Fixed Field Accelerator Option</vt:lpstr>
      <vt:lpstr>ISIS-II Megawatt Upgrade –  FETS FFA </vt:lpstr>
      <vt:lpstr>IBEX 2.0 – Non-linear upgrade Jake Flowerdew (JAI student) </vt:lpstr>
      <vt:lpstr>Summary</vt:lpstr>
      <vt:lpstr>Back-up Slides</vt:lpstr>
      <vt:lpstr>Why Intense Hadron Beams?</vt:lpstr>
      <vt:lpstr>Challenges of Intense Hadron Beams</vt:lpstr>
      <vt:lpstr>IBEX Experiment Jake Flowerdew (JAI student) 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Stephanie (STFC,RAL,ISIS)</dc:creator>
  <cp:lastModifiedBy>Williamson, Rob (STFC,RAL,ISIS)</cp:lastModifiedBy>
  <cp:revision>77</cp:revision>
  <dcterms:created xsi:type="dcterms:W3CDTF">2023-01-10T12:41:06Z</dcterms:created>
  <dcterms:modified xsi:type="dcterms:W3CDTF">2023-03-23T09:59:28Z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0x010100FC2453390EE4BA43A5D6133E94472E90</vt:lpwstr>
  </property>
</Properties>
</file>