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sldIdLst>
    <p:sldId id="256" r:id="rId2"/>
    <p:sldId id="273" r:id="rId3"/>
    <p:sldId id="274" r:id="rId4"/>
    <p:sldId id="258" r:id="rId5"/>
    <p:sldId id="257" r:id="rId6"/>
    <p:sldId id="275" r:id="rId7"/>
    <p:sldId id="282" r:id="rId8"/>
    <p:sldId id="261" r:id="rId9"/>
    <p:sldId id="259" r:id="rId10"/>
    <p:sldId id="283" r:id="rId11"/>
    <p:sldId id="285" r:id="rId12"/>
    <p:sldId id="262" r:id="rId13"/>
    <p:sldId id="263" r:id="rId14"/>
    <p:sldId id="276" r:id="rId15"/>
    <p:sldId id="264" r:id="rId16"/>
    <p:sldId id="278" r:id="rId17"/>
    <p:sldId id="277" r:id="rId18"/>
    <p:sldId id="279" r:id="rId19"/>
    <p:sldId id="265" r:id="rId20"/>
    <p:sldId id="286" r:id="rId21"/>
    <p:sldId id="287" r:id="rId22"/>
    <p:sldId id="288" r:id="rId23"/>
    <p:sldId id="281" r:id="rId24"/>
    <p:sldId id="266" r:id="rId25"/>
    <p:sldId id="293" r:id="rId26"/>
    <p:sldId id="291" r:id="rId27"/>
    <p:sldId id="292" r:id="rId28"/>
    <p:sldId id="267" r:id="rId29"/>
    <p:sldId id="289" r:id="rId30"/>
    <p:sldId id="268" r:id="rId31"/>
    <p:sldId id="290" r:id="rId32"/>
    <p:sldId id="269" r:id="rId33"/>
    <p:sldId id="271" r:id="rId34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EE781D1-5596-44CE-9522-715B26C0474F}" v="2299" dt="2022-12-10T18:33:16.857"/>
    <p1510:client id="{57A7040A-611F-3C53-50B0-D356036E5F3C}" v="50" dt="2022-12-12T15:26:31.097"/>
    <p1510:client id="{8100A85D-1E04-B214-0C40-5B1EE4674E91}" v="245" dt="2022-12-11T22:19:39.649"/>
    <p1510:client id="{8E764D09-02BB-F055-36A2-0AA7C2718E48}" v="1232" dt="2022-12-11T15:16:59.082"/>
    <p1510:client id="{8F17338D-BE1F-E437-89D9-12DFBE6F5510}" v="29" dt="2022-12-12T09:23:44.13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6/11/relationships/changesInfo" Target="changesInfos/changesInfo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meron Robertson" userId="S::orie4319@ox.ac.uk::d47888d2-b398-42eb-911a-ee017240c67f" providerId="AD" clId="Web-{8F17338D-BE1F-E437-89D9-12DFBE6F5510}"/>
    <pc:docChg chg="modSld">
      <pc:chgData name="Cameron Robertson" userId="S::orie4319@ox.ac.uk::d47888d2-b398-42eb-911a-ee017240c67f" providerId="AD" clId="Web-{8F17338D-BE1F-E437-89D9-12DFBE6F5510}" dt="2022-12-12T09:23:44.132" v="30" actId="20577"/>
      <pc:docMkLst>
        <pc:docMk/>
      </pc:docMkLst>
      <pc:sldChg chg="modSp">
        <pc:chgData name="Cameron Robertson" userId="S::orie4319@ox.ac.uk::d47888d2-b398-42eb-911a-ee017240c67f" providerId="AD" clId="Web-{8F17338D-BE1F-E437-89D9-12DFBE6F5510}" dt="2022-12-12T09:23:44.132" v="30" actId="20577"/>
        <pc:sldMkLst>
          <pc:docMk/>
          <pc:sldMk cId="2687536215" sldId="263"/>
        </pc:sldMkLst>
        <pc:spChg chg="mod">
          <ac:chgData name="Cameron Robertson" userId="S::orie4319@ox.ac.uk::d47888d2-b398-42eb-911a-ee017240c67f" providerId="AD" clId="Web-{8F17338D-BE1F-E437-89D9-12DFBE6F5510}" dt="2022-12-12T09:23:44.132" v="30" actId="20577"/>
          <ac:spMkLst>
            <pc:docMk/>
            <pc:sldMk cId="2687536215" sldId="263"/>
            <ac:spMk id="3" creationId="{55444329-871A-290D-D89E-4E622D979935}"/>
          </ac:spMkLst>
        </pc:spChg>
      </pc:sldChg>
      <pc:sldChg chg="modSp">
        <pc:chgData name="Cameron Robertson" userId="S::orie4319@ox.ac.uk::d47888d2-b398-42eb-911a-ee017240c67f" providerId="AD" clId="Web-{8F17338D-BE1F-E437-89D9-12DFBE6F5510}" dt="2022-12-12T09:23:10.350" v="15" actId="20577"/>
        <pc:sldMkLst>
          <pc:docMk/>
          <pc:sldMk cId="3511646673" sldId="271"/>
        </pc:sldMkLst>
        <pc:spChg chg="mod">
          <ac:chgData name="Cameron Robertson" userId="S::orie4319@ox.ac.uk::d47888d2-b398-42eb-911a-ee017240c67f" providerId="AD" clId="Web-{8F17338D-BE1F-E437-89D9-12DFBE6F5510}" dt="2022-12-12T09:23:10.350" v="15" actId="20577"/>
          <ac:spMkLst>
            <pc:docMk/>
            <pc:sldMk cId="3511646673" sldId="271"/>
            <ac:spMk id="3" creationId="{5C47D96B-6883-0394-8F69-ABA6D369696F}"/>
          </ac:spMkLst>
        </pc:spChg>
      </pc:sldChg>
    </pc:docChg>
  </pc:docChgLst>
  <pc:docChgLst>
    <pc:chgData name="Cameron Robertson" userId="S::orie4319@ox.ac.uk::d47888d2-b398-42eb-911a-ee017240c67f" providerId="AD" clId="Web-{57A7040A-611F-3C53-50B0-D356036E5F3C}"/>
    <pc:docChg chg="modSld">
      <pc:chgData name="Cameron Robertson" userId="S::orie4319@ox.ac.uk::d47888d2-b398-42eb-911a-ee017240c67f" providerId="AD" clId="Web-{57A7040A-611F-3C53-50B0-D356036E5F3C}" dt="2022-12-12T15:26:30.081" v="47" actId="20577"/>
      <pc:docMkLst>
        <pc:docMk/>
      </pc:docMkLst>
      <pc:sldChg chg="modSp">
        <pc:chgData name="Cameron Robertson" userId="S::orie4319@ox.ac.uk::d47888d2-b398-42eb-911a-ee017240c67f" providerId="AD" clId="Web-{57A7040A-611F-3C53-50B0-D356036E5F3C}" dt="2022-12-12T13:10:44.693" v="12" actId="20577"/>
        <pc:sldMkLst>
          <pc:docMk/>
          <pc:sldMk cId="639577210" sldId="267"/>
        </pc:sldMkLst>
        <pc:spChg chg="mod">
          <ac:chgData name="Cameron Robertson" userId="S::orie4319@ox.ac.uk::d47888d2-b398-42eb-911a-ee017240c67f" providerId="AD" clId="Web-{57A7040A-611F-3C53-50B0-D356036E5F3C}" dt="2022-12-12T13:10:44.693" v="12" actId="20577"/>
          <ac:spMkLst>
            <pc:docMk/>
            <pc:sldMk cId="639577210" sldId="267"/>
            <ac:spMk id="3" creationId="{A0066219-50EB-5E2E-E4A7-925252B0B0A3}"/>
          </ac:spMkLst>
        </pc:spChg>
      </pc:sldChg>
      <pc:sldChg chg="modSp">
        <pc:chgData name="Cameron Robertson" userId="S::orie4319@ox.ac.uk::d47888d2-b398-42eb-911a-ee017240c67f" providerId="AD" clId="Web-{57A7040A-611F-3C53-50B0-D356036E5F3C}" dt="2022-12-12T14:30:49.376" v="20" actId="20577"/>
        <pc:sldMkLst>
          <pc:docMk/>
          <pc:sldMk cId="3511646673" sldId="271"/>
        </pc:sldMkLst>
        <pc:spChg chg="mod">
          <ac:chgData name="Cameron Robertson" userId="S::orie4319@ox.ac.uk::d47888d2-b398-42eb-911a-ee017240c67f" providerId="AD" clId="Web-{57A7040A-611F-3C53-50B0-D356036E5F3C}" dt="2022-12-12T14:30:49.376" v="20" actId="20577"/>
          <ac:spMkLst>
            <pc:docMk/>
            <pc:sldMk cId="3511646673" sldId="271"/>
            <ac:spMk id="3" creationId="{5C47D96B-6883-0394-8F69-ABA6D369696F}"/>
          </ac:spMkLst>
        </pc:spChg>
      </pc:sldChg>
      <pc:sldChg chg="modSp">
        <pc:chgData name="Cameron Robertson" userId="S::orie4319@ox.ac.uk::d47888d2-b398-42eb-911a-ee017240c67f" providerId="AD" clId="Web-{57A7040A-611F-3C53-50B0-D356036E5F3C}" dt="2022-12-12T15:26:30.081" v="47" actId="20577"/>
        <pc:sldMkLst>
          <pc:docMk/>
          <pc:sldMk cId="404998065" sldId="274"/>
        </pc:sldMkLst>
        <pc:spChg chg="mod">
          <ac:chgData name="Cameron Robertson" userId="S::orie4319@ox.ac.uk::d47888d2-b398-42eb-911a-ee017240c67f" providerId="AD" clId="Web-{57A7040A-611F-3C53-50B0-D356036E5F3C}" dt="2022-12-12T15:26:30.081" v="47" actId="20577"/>
          <ac:spMkLst>
            <pc:docMk/>
            <pc:sldMk cId="404998065" sldId="274"/>
            <ac:spMk id="3" creationId="{AA16D240-AC84-B3B0-3230-ADA1172A8DBC}"/>
          </ac:spMkLst>
        </pc:spChg>
      </pc:sldChg>
    </pc:docChg>
  </pc:docChgLst>
  <pc:docChgLst>
    <pc:chgData name="Cameron Robertson" userId="S::orie4319@ox.ac.uk::d47888d2-b398-42eb-911a-ee017240c67f" providerId="AD" clId="Web-{2EE781D1-5596-44CE-9522-715B26C0474F}"/>
    <pc:docChg chg="addSld delSld modSld sldOrd">
      <pc:chgData name="Cameron Robertson" userId="S::orie4319@ox.ac.uk::d47888d2-b398-42eb-911a-ee017240c67f" providerId="AD" clId="Web-{2EE781D1-5596-44CE-9522-715B26C0474F}" dt="2022-12-10T18:33:13.763" v="2212" actId="20577"/>
      <pc:docMkLst>
        <pc:docMk/>
      </pc:docMkLst>
      <pc:sldChg chg="modSp">
        <pc:chgData name="Cameron Robertson" userId="S::orie4319@ox.ac.uk::d47888d2-b398-42eb-911a-ee017240c67f" providerId="AD" clId="Web-{2EE781D1-5596-44CE-9522-715B26C0474F}" dt="2022-12-10T16:04:39.042" v="7" actId="20577"/>
        <pc:sldMkLst>
          <pc:docMk/>
          <pc:sldMk cId="109857222" sldId="256"/>
        </pc:sldMkLst>
        <pc:spChg chg="mod">
          <ac:chgData name="Cameron Robertson" userId="S::orie4319@ox.ac.uk::d47888d2-b398-42eb-911a-ee017240c67f" providerId="AD" clId="Web-{2EE781D1-5596-44CE-9522-715B26C0474F}" dt="2022-12-10T16:03:58.163" v="2" actId="20577"/>
          <ac:spMkLst>
            <pc:docMk/>
            <pc:sldMk cId="109857222" sldId="256"/>
            <ac:spMk id="2" creationId="{00000000-0000-0000-0000-000000000000}"/>
          </ac:spMkLst>
        </pc:spChg>
        <pc:spChg chg="mod">
          <ac:chgData name="Cameron Robertson" userId="S::orie4319@ox.ac.uk::d47888d2-b398-42eb-911a-ee017240c67f" providerId="AD" clId="Web-{2EE781D1-5596-44CE-9522-715B26C0474F}" dt="2022-12-10T16:04:39.042" v="7" actId="20577"/>
          <ac:spMkLst>
            <pc:docMk/>
            <pc:sldMk cId="109857222" sldId="256"/>
            <ac:spMk id="3" creationId="{00000000-0000-0000-0000-000000000000}"/>
          </ac:spMkLst>
        </pc:spChg>
      </pc:sldChg>
      <pc:sldChg chg="addSp delSp modSp new mod ord setBg">
        <pc:chgData name="Cameron Robertson" userId="S::orie4319@ox.ac.uk::d47888d2-b398-42eb-911a-ee017240c67f" providerId="AD" clId="Web-{2EE781D1-5596-44CE-9522-715B26C0474F}" dt="2022-12-10T17:53:02.884" v="1905"/>
        <pc:sldMkLst>
          <pc:docMk/>
          <pc:sldMk cId="2910150050" sldId="257"/>
        </pc:sldMkLst>
        <pc:spChg chg="mod">
          <ac:chgData name="Cameron Robertson" userId="S::orie4319@ox.ac.uk::d47888d2-b398-42eb-911a-ee017240c67f" providerId="AD" clId="Web-{2EE781D1-5596-44CE-9522-715B26C0474F}" dt="2022-12-10T17:53:02.884" v="1905"/>
          <ac:spMkLst>
            <pc:docMk/>
            <pc:sldMk cId="2910150050" sldId="257"/>
            <ac:spMk id="2" creationId="{420CFCDD-99A7-41B1-99CC-EC17684E8097}"/>
          </ac:spMkLst>
        </pc:spChg>
        <pc:spChg chg="mod">
          <ac:chgData name="Cameron Robertson" userId="S::orie4319@ox.ac.uk::d47888d2-b398-42eb-911a-ee017240c67f" providerId="AD" clId="Web-{2EE781D1-5596-44CE-9522-715B26C0474F}" dt="2022-12-10T17:53:02.884" v="1905"/>
          <ac:spMkLst>
            <pc:docMk/>
            <pc:sldMk cId="2910150050" sldId="257"/>
            <ac:spMk id="3" creationId="{1DBB7C91-0D0C-61F5-E9EF-F1005D3499FF}"/>
          </ac:spMkLst>
        </pc:spChg>
        <pc:spChg chg="add del">
          <ac:chgData name="Cameron Robertson" userId="S::orie4319@ox.ac.uk::d47888d2-b398-42eb-911a-ee017240c67f" providerId="AD" clId="Web-{2EE781D1-5596-44CE-9522-715B26C0474F}" dt="2022-12-10T17:52:52.539" v="1904"/>
          <ac:spMkLst>
            <pc:docMk/>
            <pc:sldMk cId="2910150050" sldId="257"/>
            <ac:spMk id="8" creationId="{2B566528-1B12-4246-9431-5C2D7D081168}"/>
          </ac:spMkLst>
        </pc:spChg>
        <pc:spChg chg="add del">
          <ac:chgData name="Cameron Robertson" userId="S::orie4319@ox.ac.uk::d47888d2-b398-42eb-911a-ee017240c67f" providerId="AD" clId="Web-{2EE781D1-5596-44CE-9522-715B26C0474F}" dt="2022-12-10T17:52:52.539" v="1904"/>
          <ac:spMkLst>
            <pc:docMk/>
            <pc:sldMk cId="2910150050" sldId="257"/>
            <ac:spMk id="10" creationId="{2E80C965-DB6D-4F81-9E9E-B027384D0BD6}"/>
          </ac:spMkLst>
        </pc:spChg>
        <pc:spChg chg="add del">
          <ac:chgData name="Cameron Robertson" userId="S::orie4319@ox.ac.uk::d47888d2-b398-42eb-911a-ee017240c67f" providerId="AD" clId="Web-{2EE781D1-5596-44CE-9522-715B26C0474F}" dt="2022-12-10T17:52:52.539" v="1904"/>
          <ac:spMkLst>
            <pc:docMk/>
            <pc:sldMk cId="2910150050" sldId="257"/>
            <ac:spMk id="12" creationId="{A580F890-B085-4E95-96AA-55AEBEC5CE6E}"/>
          </ac:spMkLst>
        </pc:spChg>
        <pc:spChg chg="add del">
          <ac:chgData name="Cameron Robertson" userId="S::orie4319@ox.ac.uk::d47888d2-b398-42eb-911a-ee017240c67f" providerId="AD" clId="Web-{2EE781D1-5596-44CE-9522-715B26C0474F}" dt="2022-12-10T17:52:52.539" v="1904"/>
          <ac:spMkLst>
            <pc:docMk/>
            <pc:sldMk cId="2910150050" sldId="257"/>
            <ac:spMk id="14" creationId="{D3F51FEB-38FB-4F6C-9F7B-2F2AFAB65463}"/>
          </ac:spMkLst>
        </pc:spChg>
        <pc:spChg chg="add del">
          <ac:chgData name="Cameron Robertson" userId="S::orie4319@ox.ac.uk::d47888d2-b398-42eb-911a-ee017240c67f" providerId="AD" clId="Web-{2EE781D1-5596-44CE-9522-715B26C0474F}" dt="2022-12-10T17:52:52.539" v="1904"/>
          <ac:spMkLst>
            <pc:docMk/>
            <pc:sldMk cId="2910150050" sldId="257"/>
            <ac:spMk id="16" creationId="{1E547BA6-BAE0-43BB-A7CA-60F69CE252F0}"/>
          </ac:spMkLst>
        </pc:spChg>
        <pc:spChg chg="add del">
          <ac:chgData name="Cameron Robertson" userId="S::orie4319@ox.ac.uk::d47888d2-b398-42eb-911a-ee017240c67f" providerId="AD" clId="Web-{2EE781D1-5596-44CE-9522-715B26C0474F}" dt="2022-12-10T17:53:02.884" v="1905"/>
          <ac:spMkLst>
            <pc:docMk/>
            <pc:sldMk cId="2910150050" sldId="257"/>
            <ac:spMk id="21" creationId="{5E39A796-BE83-48B1-B33F-35C4A32AAB57}"/>
          </ac:spMkLst>
        </pc:spChg>
        <pc:spChg chg="add del">
          <ac:chgData name="Cameron Robertson" userId="S::orie4319@ox.ac.uk::d47888d2-b398-42eb-911a-ee017240c67f" providerId="AD" clId="Web-{2EE781D1-5596-44CE-9522-715B26C0474F}" dt="2022-12-10T17:53:02.884" v="1905"/>
          <ac:spMkLst>
            <pc:docMk/>
            <pc:sldMk cId="2910150050" sldId="257"/>
            <ac:spMk id="23" creationId="{72F84B47-E267-4194-8194-831DB7B5547F}"/>
          </ac:spMkLst>
        </pc:spChg>
        <pc:spChg chg="add">
          <ac:chgData name="Cameron Robertson" userId="S::orie4319@ox.ac.uk::d47888d2-b398-42eb-911a-ee017240c67f" providerId="AD" clId="Web-{2EE781D1-5596-44CE-9522-715B26C0474F}" dt="2022-12-10T17:53:02.884" v="1905"/>
          <ac:spMkLst>
            <pc:docMk/>
            <pc:sldMk cId="2910150050" sldId="257"/>
            <ac:spMk id="28" creationId="{2B566528-1B12-4246-9431-5C2D7D081168}"/>
          </ac:spMkLst>
        </pc:spChg>
        <pc:grpChg chg="add">
          <ac:chgData name="Cameron Robertson" userId="S::orie4319@ox.ac.uk::d47888d2-b398-42eb-911a-ee017240c67f" providerId="AD" clId="Web-{2EE781D1-5596-44CE-9522-715B26C0474F}" dt="2022-12-10T17:53:02.884" v="1905"/>
          <ac:grpSpMkLst>
            <pc:docMk/>
            <pc:sldMk cId="2910150050" sldId="257"/>
            <ac:grpSpMk id="30" creationId="{828A5161-06F1-46CF-8AD7-844680A59E13}"/>
          </ac:grpSpMkLst>
        </pc:grpChg>
        <pc:grpChg chg="add">
          <ac:chgData name="Cameron Robertson" userId="S::orie4319@ox.ac.uk::d47888d2-b398-42eb-911a-ee017240c67f" providerId="AD" clId="Web-{2EE781D1-5596-44CE-9522-715B26C0474F}" dt="2022-12-10T17:53:02.884" v="1905"/>
          <ac:grpSpMkLst>
            <pc:docMk/>
            <pc:sldMk cId="2910150050" sldId="257"/>
            <ac:grpSpMk id="34" creationId="{5995D10D-E9C9-47DB-AE7E-801FEF38F5C9}"/>
          </ac:grpSpMkLst>
        </pc:grpChg>
        <pc:picChg chg="add mod">
          <ac:chgData name="Cameron Robertson" userId="S::orie4319@ox.ac.uk::d47888d2-b398-42eb-911a-ee017240c67f" providerId="AD" clId="Web-{2EE781D1-5596-44CE-9522-715B26C0474F}" dt="2022-12-10T17:53:02.884" v="1905"/>
          <ac:picMkLst>
            <pc:docMk/>
            <pc:sldMk cId="2910150050" sldId="257"/>
            <ac:picMk id="4" creationId="{1D506120-578E-B8B5-226E-266452F6585D}"/>
          </ac:picMkLst>
        </pc:picChg>
      </pc:sldChg>
      <pc:sldChg chg="addSp modSp new mod ord setBg">
        <pc:chgData name="Cameron Robertson" userId="S::orie4319@ox.ac.uk::d47888d2-b398-42eb-911a-ee017240c67f" providerId="AD" clId="Web-{2EE781D1-5596-44CE-9522-715B26C0474F}" dt="2022-12-10T17:52:33.507" v="1903"/>
        <pc:sldMkLst>
          <pc:docMk/>
          <pc:sldMk cId="1787950212" sldId="258"/>
        </pc:sldMkLst>
        <pc:spChg chg="mod">
          <ac:chgData name="Cameron Robertson" userId="S::orie4319@ox.ac.uk::d47888d2-b398-42eb-911a-ee017240c67f" providerId="AD" clId="Web-{2EE781D1-5596-44CE-9522-715B26C0474F}" dt="2022-12-10T17:52:33.507" v="1903"/>
          <ac:spMkLst>
            <pc:docMk/>
            <pc:sldMk cId="1787950212" sldId="258"/>
            <ac:spMk id="2" creationId="{7D6BBB81-C754-72C7-4906-F71CE1BE478F}"/>
          </ac:spMkLst>
        </pc:spChg>
        <pc:spChg chg="mod">
          <ac:chgData name="Cameron Robertson" userId="S::orie4319@ox.ac.uk::d47888d2-b398-42eb-911a-ee017240c67f" providerId="AD" clId="Web-{2EE781D1-5596-44CE-9522-715B26C0474F}" dt="2022-12-10T17:52:33.507" v="1903"/>
          <ac:spMkLst>
            <pc:docMk/>
            <pc:sldMk cId="1787950212" sldId="258"/>
            <ac:spMk id="3" creationId="{BE6A8945-FF9B-533D-DE4D-39025C2421F3}"/>
          </ac:spMkLst>
        </pc:spChg>
        <pc:spChg chg="add">
          <ac:chgData name="Cameron Robertson" userId="S::orie4319@ox.ac.uk::d47888d2-b398-42eb-911a-ee017240c67f" providerId="AD" clId="Web-{2EE781D1-5596-44CE-9522-715B26C0474F}" dt="2022-12-10T17:52:33.507" v="1903"/>
          <ac:spMkLst>
            <pc:docMk/>
            <pc:sldMk cId="1787950212" sldId="258"/>
            <ac:spMk id="9" creationId="{04812C46-200A-4DEB-A05E-3ED6C68C2387}"/>
          </ac:spMkLst>
        </pc:spChg>
        <pc:spChg chg="add">
          <ac:chgData name="Cameron Robertson" userId="S::orie4319@ox.ac.uk::d47888d2-b398-42eb-911a-ee017240c67f" providerId="AD" clId="Web-{2EE781D1-5596-44CE-9522-715B26C0474F}" dt="2022-12-10T17:52:33.507" v="1903"/>
          <ac:spMkLst>
            <pc:docMk/>
            <pc:sldMk cId="1787950212" sldId="258"/>
            <ac:spMk id="11" creationId="{D1EA859B-E555-4109-94F3-6700E046E008}"/>
          </ac:spMkLst>
        </pc:spChg>
        <pc:picChg chg="add mod ord">
          <ac:chgData name="Cameron Robertson" userId="S::orie4319@ox.ac.uk::d47888d2-b398-42eb-911a-ee017240c67f" providerId="AD" clId="Web-{2EE781D1-5596-44CE-9522-715B26C0474F}" dt="2022-12-10T17:52:33.507" v="1903"/>
          <ac:picMkLst>
            <pc:docMk/>
            <pc:sldMk cId="1787950212" sldId="258"/>
            <ac:picMk id="4" creationId="{FFD6EB97-D99E-DBEE-2FB9-D126ECC3BA39}"/>
          </ac:picMkLst>
        </pc:picChg>
      </pc:sldChg>
      <pc:sldChg chg="addSp delSp modSp new">
        <pc:chgData name="Cameron Robertson" userId="S::orie4319@ox.ac.uk::d47888d2-b398-42eb-911a-ee017240c67f" providerId="AD" clId="Web-{2EE781D1-5596-44CE-9522-715B26C0474F}" dt="2022-12-10T18:06:42.333" v="1965" actId="20577"/>
        <pc:sldMkLst>
          <pc:docMk/>
          <pc:sldMk cId="3574723796" sldId="259"/>
        </pc:sldMkLst>
        <pc:spChg chg="mod">
          <ac:chgData name="Cameron Robertson" userId="S::orie4319@ox.ac.uk::d47888d2-b398-42eb-911a-ee017240c67f" providerId="AD" clId="Web-{2EE781D1-5596-44CE-9522-715B26C0474F}" dt="2022-12-10T16:06:07.001" v="30" actId="20577"/>
          <ac:spMkLst>
            <pc:docMk/>
            <pc:sldMk cId="3574723796" sldId="259"/>
            <ac:spMk id="2" creationId="{04D110CE-9094-B4B8-B0FD-AA7A4C3FC813}"/>
          </ac:spMkLst>
        </pc:spChg>
        <pc:spChg chg="del mod">
          <ac:chgData name="Cameron Robertson" userId="S::orie4319@ox.ac.uk::d47888d2-b398-42eb-911a-ee017240c67f" providerId="AD" clId="Web-{2EE781D1-5596-44CE-9522-715B26C0474F}" dt="2022-12-10T16:41:00.761" v="549"/>
          <ac:spMkLst>
            <pc:docMk/>
            <pc:sldMk cId="3574723796" sldId="259"/>
            <ac:spMk id="3" creationId="{92F8DC51-EDF1-4AA4-6660-2B1A48B5360C}"/>
          </ac:spMkLst>
        </pc:spChg>
        <pc:spChg chg="add mod">
          <ac:chgData name="Cameron Robertson" userId="S::orie4319@ox.ac.uk::d47888d2-b398-42eb-911a-ee017240c67f" providerId="AD" clId="Web-{2EE781D1-5596-44CE-9522-715B26C0474F}" dt="2022-12-10T18:06:42.333" v="1965" actId="20577"/>
          <ac:spMkLst>
            <pc:docMk/>
            <pc:sldMk cId="3574723796" sldId="259"/>
            <ac:spMk id="6" creationId="{06AD7298-2D24-F73A-3044-EE9D255F5370}"/>
          </ac:spMkLst>
        </pc:spChg>
        <pc:picChg chg="add mod modCrop">
          <ac:chgData name="Cameron Robertson" userId="S::orie4319@ox.ac.uk::d47888d2-b398-42eb-911a-ee017240c67f" providerId="AD" clId="Web-{2EE781D1-5596-44CE-9522-715B26C0474F}" dt="2022-12-10T18:06:10.502" v="1962"/>
          <ac:picMkLst>
            <pc:docMk/>
            <pc:sldMk cId="3574723796" sldId="259"/>
            <ac:picMk id="4" creationId="{0D03D3B3-7564-D5BC-08AF-ED40C6D64B08}"/>
          </ac:picMkLst>
        </pc:picChg>
      </pc:sldChg>
      <pc:sldChg chg="modSp new del">
        <pc:chgData name="Cameron Robertson" userId="S::orie4319@ox.ac.uk::d47888d2-b398-42eb-911a-ee017240c67f" providerId="AD" clId="Web-{2EE781D1-5596-44CE-9522-715B26C0474F}" dt="2022-12-10T16:47:38.773" v="608"/>
        <pc:sldMkLst>
          <pc:docMk/>
          <pc:sldMk cId="4161634602" sldId="260"/>
        </pc:sldMkLst>
        <pc:spChg chg="mod">
          <ac:chgData name="Cameron Robertson" userId="S::orie4319@ox.ac.uk::d47888d2-b398-42eb-911a-ee017240c67f" providerId="AD" clId="Web-{2EE781D1-5596-44CE-9522-715B26C0474F}" dt="2022-12-10T16:06:35.769" v="34" actId="20577"/>
          <ac:spMkLst>
            <pc:docMk/>
            <pc:sldMk cId="4161634602" sldId="260"/>
            <ac:spMk id="2" creationId="{6E76CEF0-DB0A-94CF-28B3-7C81766F750C}"/>
          </ac:spMkLst>
        </pc:spChg>
        <pc:spChg chg="mod">
          <ac:chgData name="Cameron Robertson" userId="S::orie4319@ox.ac.uk::d47888d2-b398-42eb-911a-ee017240c67f" providerId="AD" clId="Web-{2EE781D1-5596-44CE-9522-715B26C0474F}" dt="2022-12-10T16:06:43.457" v="38" actId="20577"/>
          <ac:spMkLst>
            <pc:docMk/>
            <pc:sldMk cId="4161634602" sldId="260"/>
            <ac:spMk id="3" creationId="{B653F3CC-7603-EA53-1C34-590105A8B035}"/>
          </ac:spMkLst>
        </pc:spChg>
      </pc:sldChg>
      <pc:sldChg chg="addSp modSp new ord">
        <pc:chgData name="Cameron Robertson" userId="S::orie4319@ox.ac.uk::d47888d2-b398-42eb-911a-ee017240c67f" providerId="AD" clId="Web-{2EE781D1-5596-44CE-9522-715B26C0474F}" dt="2022-12-10T18:05:14.514" v="1956" actId="1076"/>
        <pc:sldMkLst>
          <pc:docMk/>
          <pc:sldMk cId="3992163270" sldId="261"/>
        </pc:sldMkLst>
        <pc:spChg chg="mod">
          <ac:chgData name="Cameron Robertson" userId="S::orie4319@ox.ac.uk::d47888d2-b398-42eb-911a-ee017240c67f" providerId="AD" clId="Web-{2EE781D1-5596-44CE-9522-715B26C0474F}" dt="2022-12-10T18:04:53.263" v="1952" actId="20577"/>
          <ac:spMkLst>
            <pc:docMk/>
            <pc:sldMk cId="3992163270" sldId="261"/>
            <ac:spMk id="2" creationId="{C7B54A5B-283D-8C09-426F-9B6EF6DEBA83}"/>
          </ac:spMkLst>
        </pc:spChg>
        <pc:spChg chg="mod">
          <ac:chgData name="Cameron Robertson" userId="S::orie4319@ox.ac.uk::d47888d2-b398-42eb-911a-ee017240c67f" providerId="AD" clId="Web-{2EE781D1-5596-44CE-9522-715B26C0474F}" dt="2022-12-10T18:05:07.654" v="1953" actId="14100"/>
          <ac:spMkLst>
            <pc:docMk/>
            <pc:sldMk cId="3992163270" sldId="261"/>
            <ac:spMk id="3" creationId="{1C449702-A2FE-9079-78DE-28DA5F0CC026}"/>
          </ac:spMkLst>
        </pc:spChg>
        <pc:picChg chg="add mod">
          <ac:chgData name="Cameron Robertson" userId="S::orie4319@ox.ac.uk::d47888d2-b398-42eb-911a-ee017240c67f" providerId="AD" clId="Web-{2EE781D1-5596-44CE-9522-715B26C0474F}" dt="2022-12-10T18:05:14.514" v="1956" actId="1076"/>
          <ac:picMkLst>
            <pc:docMk/>
            <pc:sldMk cId="3992163270" sldId="261"/>
            <ac:picMk id="5" creationId="{3C31642C-0E5D-44E1-24B3-28F2C658B91E}"/>
          </ac:picMkLst>
        </pc:picChg>
      </pc:sldChg>
      <pc:sldChg chg="addSp delSp modSp new">
        <pc:chgData name="Cameron Robertson" userId="S::orie4319@ox.ac.uk::d47888d2-b398-42eb-911a-ee017240c67f" providerId="AD" clId="Web-{2EE781D1-5596-44CE-9522-715B26C0474F}" dt="2022-12-10T18:15:03.556" v="2055" actId="20577"/>
        <pc:sldMkLst>
          <pc:docMk/>
          <pc:sldMk cId="2824744034" sldId="262"/>
        </pc:sldMkLst>
        <pc:spChg chg="mod">
          <ac:chgData name="Cameron Robertson" userId="S::orie4319@ox.ac.uk::d47888d2-b398-42eb-911a-ee017240c67f" providerId="AD" clId="Web-{2EE781D1-5596-44CE-9522-715B26C0474F}" dt="2022-12-10T18:15:03.556" v="2055" actId="20577"/>
          <ac:spMkLst>
            <pc:docMk/>
            <pc:sldMk cId="2824744034" sldId="262"/>
            <ac:spMk id="2" creationId="{CE9A665D-1C2E-7181-5C6F-DE83EF59D660}"/>
          </ac:spMkLst>
        </pc:spChg>
        <pc:spChg chg="del">
          <ac:chgData name="Cameron Robertson" userId="S::orie4319@ox.ac.uk::d47888d2-b398-42eb-911a-ee017240c67f" providerId="AD" clId="Web-{2EE781D1-5596-44CE-9522-715B26C0474F}" dt="2022-12-10T16:51:48.436" v="675"/>
          <ac:spMkLst>
            <pc:docMk/>
            <pc:sldMk cId="2824744034" sldId="262"/>
            <ac:spMk id="3" creationId="{C9394F06-DE4E-D7F7-7D20-A0F6ABCBE337}"/>
          </ac:spMkLst>
        </pc:spChg>
        <pc:spChg chg="add mod">
          <ac:chgData name="Cameron Robertson" userId="S::orie4319@ox.ac.uk::d47888d2-b398-42eb-911a-ee017240c67f" providerId="AD" clId="Web-{2EE781D1-5596-44CE-9522-715B26C0474F}" dt="2022-12-10T18:14:34.585" v="2049" actId="1076"/>
          <ac:spMkLst>
            <pc:docMk/>
            <pc:sldMk cId="2824744034" sldId="262"/>
            <ac:spMk id="12" creationId="{E1D9E3A2-1039-4519-15B5-51D17A145B74}"/>
          </ac:spMkLst>
        </pc:spChg>
        <pc:picChg chg="add mod">
          <ac:chgData name="Cameron Robertson" userId="S::orie4319@ox.ac.uk::d47888d2-b398-42eb-911a-ee017240c67f" providerId="AD" clId="Web-{2EE781D1-5596-44CE-9522-715B26C0474F}" dt="2022-12-10T16:51:53.218" v="678" actId="1076"/>
          <ac:picMkLst>
            <pc:docMk/>
            <pc:sldMk cId="2824744034" sldId="262"/>
            <ac:picMk id="5" creationId="{2478A109-B08A-39AC-60A3-05F11BC83F02}"/>
          </ac:picMkLst>
        </pc:picChg>
        <pc:picChg chg="add mod modCrop">
          <ac:chgData name="Cameron Robertson" userId="S::orie4319@ox.ac.uk::d47888d2-b398-42eb-911a-ee017240c67f" providerId="AD" clId="Web-{2EE781D1-5596-44CE-9522-715B26C0474F}" dt="2022-12-10T18:11:32.603" v="2015" actId="1076"/>
          <ac:picMkLst>
            <pc:docMk/>
            <pc:sldMk cId="2824744034" sldId="262"/>
            <ac:picMk id="6" creationId="{3A5917E9-F42D-1751-C9DF-626CFF039E1F}"/>
          </ac:picMkLst>
        </pc:picChg>
        <pc:picChg chg="add mod modCrop">
          <ac:chgData name="Cameron Robertson" userId="S::orie4319@ox.ac.uk::d47888d2-b398-42eb-911a-ee017240c67f" providerId="AD" clId="Web-{2EE781D1-5596-44CE-9522-715B26C0474F}" dt="2022-12-10T18:12:15.810" v="2024" actId="1076"/>
          <ac:picMkLst>
            <pc:docMk/>
            <pc:sldMk cId="2824744034" sldId="262"/>
            <ac:picMk id="7" creationId="{27D33DD8-4B5A-2061-855B-163A2A54BCCD}"/>
          </ac:picMkLst>
        </pc:picChg>
        <pc:picChg chg="add mod modCrop">
          <ac:chgData name="Cameron Robertson" userId="S::orie4319@ox.ac.uk::d47888d2-b398-42eb-911a-ee017240c67f" providerId="AD" clId="Web-{2EE781D1-5596-44CE-9522-715B26C0474F}" dt="2022-12-10T18:11:25.478" v="2014" actId="1076"/>
          <ac:picMkLst>
            <pc:docMk/>
            <pc:sldMk cId="2824744034" sldId="262"/>
            <ac:picMk id="8" creationId="{85E43AF5-7014-6073-99F7-5F46A3FC6D1F}"/>
          </ac:picMkLst>
        </pc:picChg>
        <pc:picChg chg="add mod modCrop">
          <ac:chgData name="Cameron Robertson" userId="S::orie4319@ox.ac.uk::d47888d2-b398-42eb-911a-ee017240c67f" providerId="AD" clId="Web-{2EE781D1-5596-44CE-9522-715B26C0474F}" dt="2022-12-10T18:11:04.133" v="2008" actId="1076"/>
          <ac:picMkLst>
            <pc:docMk/>
            <pc:sldMk cId="2824744034" sldId="262"/>
            <ac:picMk id="9" creationId="{D8D4875C-19BD-2803-9FB4-9EAB29B9BCD8}"/>
          </ac:picMkLst>
        </pc:picChg>
        <pc:picChg chg="add mod modCrop">
          <ac:chgData name="Cameron Robertson" userId="S::orie4319@ox.ac.uk::d47888d2-b398-42eb-911a-ee017240c67f" providerId="AD" clId="Web-{2EE781D1-5596-44CE-9522-715B26C0474F}" dt="2022-12-10T18:10:50.022" v="2004" actId="1076"/>
          <ac:picMkLst>
            <pc:docMk/>
            <pc:sldMk cId="2824744034" sldId="262"/>
            <ac:picMk id="10" creationId="{7F910EAA-060A-4F56-E6CE-FE3E5ACDF5B2}"/>
          </ac:picMkLst>
        </pc:picChg>
        <pc:cxnChg chg="add mod">
          <ac:chgData name="Cameron Robertson" userId="S::orie4319@ox.ac.uk::d47888d2-b398-42eb-911a-ee017240c67f" providerId="AD" clId="Web-{2EE781D1-5596-44CE-9522-715B26C0474F}" dt="2022-12-10T18:13:11.017" v="2028"/>
          <ac:cxnSpMkLst>
            <pc:docMk/>
            <pc:sldMk cId="2824744034" sldId="262"/>
            <ac:cxnSpMk id="11" creationId="{F6BFD56A-5084-EBAD-1BEE-6BCFAF435D38}"/>
          </ac:cxnSpMkLst>
        </pc:cxnChg>
      </pc:sldChg>
      <pc:sldChg chg="addSp modSp new">
        <pc:chgData name="Cameron Robertson" userId="S::orie4319@ox.ac.uk::d47888d2-b398-42eb-911a-ee017240c67f" providerId="AD" clId="Web-{2EE781D1-5596-44CE-9522-715B26C0474F}" dt="2022-12-10T18:20:30.845" v="2132" actId="14100"/>
        <pc:sldMkLst>
          <pc:docMk/>
          <pc:sldMk cId="2687536215" sldId="263"/>
        </pc:sldMkLst>
        <pc:spChg chg="mod">
          <ac:chgData name="Cameron Robertson" userId="S::orie4319@ox.ac.uk::d47888d2-b398-42eb-911a-ee017240c67f" providerId="AD" clId="Web-{2EE781D1-5596-44CE-9522-715B26C0474F}" dt="2022-12-10T18:16:48.860" v="2064" actId="1076"/>
          <ac:spMkLst>
            <pc:docMk/>
            <pc:sldMk cId="2687536215" sldId="263"/>
            <ac:spMk id="2" creationId="{E693C219-D0D6-A7E6-C227-4B53A59F11C6}"/>
          </ac:spMkLst>
        </pc:spChg>
        <pc:spChg chg="mod">
          <ac:chgData name="Cameron Robertson" userId="S::orie4319@ox.ac.uk::d47888d2-b398-42eb-911a-ee017240c67f" providerId="AD" clId="Web-{2EE781D1-5596-44CE-9522-715B26C0474F}" dt="2022-12-10T18:16:49.438" v="2065" actId="1076"/>
          <ac:spMkLst>
            <pc:docMk/>
            <pc:sldMk cId="2687536215" sldId="263"/>
            <ac:spMk id="3" creationId="{55444329-871A-290D-D89E-4E622D979935}"/>
          </ac:spMkLst>
        </pc:spChg>
        <pc:spChg chg="add mod">
          <ac:chgData name="Cameron Robertson" userId="S::orie4319@ox.ac.uk::d47888d2-b398-42eb-911a-ee017240c67f" providerId="AD" clId="Web-{2EE781D1-5596-44CE-9522-715B26C0474F}" dt="2022-12-10T18:19:06.401" v="2110" actId="20577"/>
          <ac:spMkLst>
            <pc:docMk/>
            <pc:sldMk cId="2687536215" sldId="263"/>
            <ac:spMk id="5" creationId="{BBF4EA74-9570-F102-3569-D0DB2A365535}"/>
          </ac:spMkLst>
        </pc:spChg>
        <pc:spChg chg="add mod">
          <ac:chgData name="Cameron Robertson" userId="S::orie4319@ox.ac.uk::d47888d2-b398-42eb-911a-ee017240c67f" providerId="AD" clId="Web-{2EE781D1-5596-44CE-9522-715B26C0474F}" dt="2022-12-10T18:19:28.606" v="2118" actId="1076"/>
          <ac:spMkLst>
            <pc:docMk/>
            <pc:sldMk cId="2687536215" sldId="263"/>
            <ac:spMk id="6" creationId="{FE53E5A4-C959-9995-4060-36CE031A29AB}"/>
          </ac:spMkLst>
        </pc:spChg>
        <pc:spChg chg="add mod">
          <ac:chgData name="Cameron Robertson" userId="S::orie4319@ox.ac.uk::d47888d2-b398-42eb-911a-ee017240c67f" providerId="AD" clId="Web-{2EE781D1-5596-44CE-9522-715B26C0474F}" dt="2022-12-10T18:20:07.749" v="2126" actId="1076"/>
          <ac:spMkLst>
            <pc:docMk/>
            <pc:sldMk cId="2687536215" sldId="263"/>
            <ac:spMk id="7" creationId="{7E1244DB-FA1C-4722-43CA-247D872839F9}"/>
          </ac:spMkLst>
        </pc:spChg>
        <pc:picChg chg="add mod modCrop">
          <ac:chgData name="Cameron Robertson" userId="S::orie4319@ox.ac.uk::d47888d2-b398-42eb-911a-ee017240c67f" providerId="AD" clId="Web-{2EE781D1-5596-44CE-9522-715B26C0474F}" dt="2022-12-10T18:17:12.206" v="2068" actId="14100"/>
          <ac:picMkLst>
            <pc:docMk/>
            <pc:sldMk cId="2687536215" sldId="263"/>
            <ac:picMk id="4" creationId="{90A9EAF7-BBF2-6A50-D467-BA1CAD902E3C}"/>
          </ac:picMkLst>
        </pc:picChg>
        <pc:cxnChg chg="add mod">
          <ac:chgData name="Cameron Robertson" userId="S::orie4319@ox.ac.uk::d47888d2-b398-42eb-911a-ee017240c67f" providerId="AD" clId="Web-{2EE781D1-5596-44CE-9522-715B26C0474F}" dt="2022-12-10T18:19:31.559" v="2119" actId="14100"/>
          <ac:cxnSpMkLst>
            <pc:docMk/>
            <pc:sldMk cId="2687536215" sldId="263"/>
            <ac:cxnSpMk id="8" creationId="{5459D657-FDE9-75FD-7229-CAC6118BDE65}"/>
          </ac:cxnSpMkLst>
        </pc:cxnChg>
        <pc:cxnChg chg="add mod">
          <ac:chgData name="Cameron Robertson" userId="S::orie4319@ox.ac.uk::d47888d2-b398-42eb-911a-ee017240c67f" providerId="AD" clId="Web-{2EE781D1-5596-44CE-9522-715B26C0474F}" dt="2022-12-10T18:19:56.796" v="2125" actId="14100"/>
          <ac:cxnSpMkLst>
            <pc:docMk/>
            <pc:sldMk cId="2687536215" sldId="263"/>
            <ac:cxnSpMk id="9" creationId="{76646915-B64D-431B-5937-659B6F327B12}"/>
          </ac:cxnSpMkLst>
        </pc:cxnChg>
        <pc:cxnChg chg="add mod">
          <ac:chgData name="Cameron Robertson" userId="S::orie4319@ox.ac.uk::d47888d2-b398-42eb-911a-ee017240c67f" providerId="AD" clId="Web-{2EE781D1-5596-44CE-9522-715B26C0474F}" dt="2022-12-10T18:19:37.607" v="2121" actId="14100"/>
          <ac:cxnSpMkLst>
            <pc:docMk/>
            <pc:sldMk cId="2687536215" sldId="263"/>
            <ac:cxnSpMk id="10" creationId="{77E30FBD-E52D-02A6-81AD-5622695D4796}"/>
          </ac:cxnSpMkLst>
        </pc:cxnChg>
        <pc:cxnChg chg="add mod">
          <ac:chgData name="Cameron Robertson" userId="S::orie4319@ox.ac.uk::d47888d2-b398-42eb-911a-ee017240c67f" providerId="AD" clId="Web-{2EE781D1-5596-44CE-9522-715B26C0474F}" dt="2022-12-10T18:20:23.485" v="2129" actId="14100"/>
          <ac:cxnSpMkLst>
            <pc:docMk/>
            <pc:sldMk cId="2687536215" sldId="263"/>
            <ac:cxnSpMk id="11" creationId="{253529D7-C1B3-EA18-5702-506873FE199A}"/>
          </ac:cxnSpMkLst>
        </pc:cxnChg>
        <pc:cxnChg chg="add mod">
          <ac:chgData name="Cameron Robertson" userId="S::orie4319@ox.ac.uk::d47888d2-b398-42eb-911a-ee017240c67f" providerId="AD" clId="Web-{2EE781D1-5596-44CE-9522-715B26C0474F}" dt="2022-12-10T18:20:30.845" v="2132" actId="14100"/>
          <ac:cxnSpMkLst>
            <pc:docMk/>
            <pc:sldMk cId="2687536215" sldId="263"/>
            <ac:cxnSpMk id="12" creationId="{F9EE4829-90F4-6E68-1E54-4F292C97C9CB}"/>
          </ac:cxnSpMkLst>
        </pc:cxnChg>
      </pc:sldChg>
      <pc:sldChg chg="addSp delSp modSp new">
        <pc:chgData name="Cameron Robertson" userId="S::orie4319@ox.ac.uk::d47888d2-b398-42eb-911a-ee017240c67f" providerId="AD" clId="Web-{2EE781D1-5596-44CE-9522-715B26C0474F}" dt="2022-12-10T18:33:13.763" v="2212" actId="20577"/>
        <pc:sldMkLst>
          <pc:docMk/>
          <pc:sldMk cId="4040066457" sldId="264"/>
        </pc:sldMkLst>
        <pc:spChg chg="mod">
          <ac:chgData name="Cameron Robertson" userId="S::orie4319@ox.ac.uk::d47888d2-b398-42eb-911a-ee017240c67f" providerId="AD" clId="Web-{2EE781D1-5596-44CE-9522-715B26C0474F}" dt="2022-12-10T16:58:50.700" v="859" actId="20577"/>
          <ac:spMkLst>
            <pc:docMk/>
            <pc:sldMk cId="4040066457" sldId="264"/>
            <ac:spMk id="2" creationId="{702D087C-01CC-4CAA-5727-3605FED75754}"/>
          </ac:spMkLst>
        </pc:spChg>
        <pc:spChg chg="mod">
          <ac:chgData name="Cameron Robertson" userId="S::orie4319@ox.ac.uk::d47888d2-b398-42eb-911a-ee017240c67f" providerId="AD" clId="Web-{2EE781D1-5596-44CE-9522-715B26C0474F}" dt="2022-12-10T18:33:13.763" v="2212" actId="20577"/>
          <ac:spMkLst>
            <pc:docMk/>
            <pc:sldMk cId="4040066457" sldId="264"/>
            <ac:spMk id="3" creationId="{749178CD-1157-087D-E846-A322D682378D}"/>
          </ac:spMkLst>
        </pc:spChg>
        <pc:picChg chg="add del">
          <ac:chgData name="Cameron Robertson" userId="S::orie4319@ox.ac.uk::d47888d2-b398-42eb-911a-ee017240c67f" providerId="AD" clId="Web-{2EE781D1-5596-44CE-9522-715B26C0474F}" dt="2022-12-10T16:59:50.939" v="906"/>
          <ac:picMkLst>
            <pc:docMk/>
            <pc:sldMk cId="4040066457" sldId="264"/>
            <ac:picMk id="5" creationId="{74A80916-6AA2-DB9F-16E0-A39055DB21AA}"/>
          </ac:picMkLst>
        </pc:picChg>
        <pc:picChg chg="add mod">
          <ac:chgData name="Cameron Robertson" userId="S::orie4319@ox.ac.uk::d47888d2-b398-42eb-911a-ee017240c67f" providerId="AD" clId="Web-{2EE781D1-5596-44CE-9522-715B26C0474F}" dt="2022-12-10T18:32:32.900" v="2187" actId="1076"/>
          <ac:picMkLst>
            <pc:docMk/>
            <pc:sldMk cId="4040066457" sldId="264"/>
            <ac:picMk id="6" creationId="{68039FE0-2FF6-06D0-04CF-AA2457CE860F}"/>
          </ac:picMkLst>
        </pc:picChg>
        <pc:picChg chg="add del mod">
          <ac:chgData name="Cameron Robertson" userId="S::orie4319@ox.ac.uk::d47888d2-b398-42eb-911a-ee017240c67f" providerId="AD" clId="Web-{2EE781D1-5596-44CE-9522-715B26C0474F}" dt="2022-12-10T18:32:59.683" v="2194"/>
          <ac:picMkLst>
            <pc:docMk/>
            <pc:sldMk cId="4040066457" sldId="264"/>
            <ac:picMk id="7" creationId="{DC4D8317-8E5B-65EC-B4FF-9D0CD0D54C4C}"/>
          </ac:picMkLst>
        </pc:picChg>
        <pc:picChg chg="add mod">
          <ac:chgData name="Cameron Robertson" userId="S::orie4319@ox.ac.uk::d47888d2-b398-42eb-911a-ee017240c67f" providerId="AD" clId="Web-{2EE781D1-5596-44CE-9522-715B26C0474F}" dt="2022-12-10T18:33:06.293" v="2198" actId="1076"/>
          <ac:picMkLst>
            <pc:docMk/>
            <pc:sldMk cId="4040066457" sldId="264"/>
            <ac:picMk id="8" creationId="{ECCD933B-E3E8-B227-E7CC-C6DB126B7FDA}"/>
          </ac:picMkLst>
        </pc:picChg>
      </pc:sldChg>
      <pc:sldChg chg="modSp new">
        <pc:chgData name="Cameron Robertson" userId="S::orie4319@ox.ac.uk::d47888d2-b398-42eb-911a-ee017240c67f" providerId="AD" clId="Web-{2EE781D1-5596-44CE-9522-715B26C0474F}" dt="2022-12-10T17:15:27.303" v="1082" actId="20577"/>
        <pc:sldMkLst>
          <pc:docMk/>
          <pc:sldMk cId="507681120" sldId="265"/>
        </pc:sldMkLst>
        <pc:spChg chg="mod">
          <ac:chgData name="Cameron Robertson" userId="S::orie4319@ox.ac.uk::d47888d2-b398-42eb-911a-ee017240c67f" providerId="AD" clId="Web-{2EE781D1-5596-44CE-9522-715B26C0474F}" dt="2022-12-10T16:08:45.591" v="109" actId="20577"/>
          <ac:spMkLst>
            <pc:docMk/>
            <pc:sldMk cId="507681120" sldId="265"/>
            <ac:spMk id="2" creationId="{AEC73AF6-3C91-BC03-F506-D800B893DE31}"/>
          </ac:spMkLst>
        </pc:spChg>
        <pc:spChg chg="mod">
          <ac:chgData name="Cameron Robertson" userId="S::orie4319@ox.ac.uk::d47888d2-b398-42eb-911a-ee017240c67f" providerId="AD" clId="Web-{2EE781D1-5596-44CE-9522-715B26C0474F}" dt="2022-12-10T17:15:27.303" v="1082" actId="20577"/>
          <ac:spMkLst>
            <pc:docMk/>
            <pc:sldMk cId="507681120" sldId="265"/>
            <ac:spMk id="3" creationId="{6699B658-2271-9054-27D6-4CA5C85754C8}"/>
          </ac:spMkLst>
        </pc:spChg>
      </pc:sldChg>
      <pc:sldChg chg="modSp new">
        <pc:chgData name="Cameron Robertson" userId="S::orie4319@ox.ac.uk::d47888d2-b398-42eb-911a-ee017240c67f" providerId="AD" clId="Web-{2EE781D1-5596-44CE-9522-715B26C0474F}" dt="2022-12-10T17:20:49.534" v="1222" actId="20577"/>
        <pc:sldMkLst>
          <pc:docMk/>
          <pc:sldMk cId="2214431247" sldId="266"/>
        </pc:sldMkLst>
        <pc:spChg chg="mod">
          <ac:chgData name="Cameron Robertson" userId="S::orie4319@ox.ac.uk::d47888d2-b398-42eb-911a-ee017240c67f" providerId="AD" clId="Web-{2EE781D1-5596-44CE-9522-715B26C0474F}" dt="2022-12-10T17:20:17.532" v="1194" actId="20577"/>
          <ac:spMkLst>
            <pc:docMk/>
            <pc:sldMk cId="2214431247" sldId="266"/>
            <ac:spMk id="2" creationId="{180DD303-3E90-595A-9F22-BC2C4BE9D5B4}"/>
          </ac:spMkLst>
        </pc:spChg>
        <pc:spChg chg="mod">
          <ac:chgData name="Cameron Robertson" userId="S::orie4319@ox.ac.uk::d47888d2-b398-42eb-911a-ee017240c67f" providerId="AD" clId="Web-{2EE781D1-5596-44CE-9522-715B26C0474F}" dt="2022-12-10T17:20:49.534" v="1222" actId="20577"/>
          <ac:spMkLst>
            <pc:docMk/>
            <pc:sldMk cId="2214431247" sldId="266"/>
            <ac:spMk id="3" creationId="{48294622-F5DE-1BA2-23D8-C802C1AFE833}"/>
          </ac:spMkLst>
        </pc:spChg>
      </pc:sldChg>
      <pc:sldChg chg="modSp new">
        <pc:chgData name="Cameron Robertson" userId="S::orie4319@ox.ac.uk::d47888d2-b398-42eb-911a-ee017240c67f" providerId="AD" clId="Web-{2EE781D1-5596-44CE-9522-715B26C0474F}" dt="2022-12-10T17:39:38.286" v="1398" actId="20577"/>
        <pc:sldMkLst>
          <pc:docMk/>
          <pc:sldMk cId="639577210" sldId="267"/>
        </pc:sldMkLst>
        <pc:spChg chg="mod">
          <ac:chgData name="Cameron Robertson" userId="S::orie4319@ox.ac.uk::d47888d2-b398-42eb-911a-ee017240c67f" providerId="AD" clId="Web-{2EE781D1-5596-44CE-9522-715B26C0474F}" dt="2022-12-10T17:39:38.286" v="1398" actId="20577"/>
          <ac:spMkLst>
            <pc:docMk/>
            <pc:sldMk cId="639577210" sldId="267"/>
            <ac:spMk id="2" creationId="{FDCF01CD-D8BD-3DDF-6DA8-79B0DFE9B69E}"/>
          </ac:spMkLst>
        </pc:spChg>
        <pc:spChg chg="mod">
          <ac:chgData name="Cameron Robertson" userId="S::orie4319@ox.ac.uk::d47888d2-b398-42eb-911a-ee017240c67f" providerId="AD" clId="Web-{2EE781D1-5596-44CE-9522-715B26C0474F}" dt="2022-12-10T17:32:08.274" v="1321" actId="20577"/>
          <ac:spMkLst>
            <pc:docMk/>
            <pc:sldMk cId="639577210" sldId="267"/>
            <ac:spMk id="3" creationId="{A0066219-50EB-5E2E-E4A7-925252B0B0A3}"/>
          </ac:spMkLst>
        </pc:spChg>
      </pc:sldChg>
      <pc:sldChg chg="modSp new">
        <pc:chgData name="Cameron Robertson" userId="S::orie4319@ox.ac.uk::d47888d2-b398-42eb-911a-ee017240c67f" providerId="AD" clId="Web-{2EE781D1-5596-44CE-9522-715B26C0474F}" dt="2022-12-10T17:39:30.348" v="1397" actId="20577"/>
        <pc:sldMkLst>
          <pc:docMk/>
          <pc:sldMk cId="3640722034" sldId="268"/>
        </pc:sldMkLst>
        <pc:spChg chg="mod">
          <ac:chgData name="Cameron Robertson" userId="S::orie4319@ox.ac.uk::d47888d2-b398-42eb-911a-ee017240c67f" providerId="AD" clId="Web-{2EE781D1-5596-44CE-9522-715B26C0474F}" dt="2022-12-10T16:09:57.127" v="137" actId="20577"/>
          <ac:spMkLst>
            <pc:docMk/>
            <pc:sldMk cId="3640722034" sldId="268"/>
            <ac:spMk id="2" creationId="{4E73F29E-453A-DEA2-EA26-3A988BB49288}"/>
          </ac:spMkLst>
        </pc:spChg>
        <pc:spChg chg="mod">
          <ac:chgData name="Cameron Robertson" userId="S::orie4319@ox.ac.uk::d47888d2-b398-42eb-911a-ee017240c67f" providerId="AD" clId="Web-{2EE781D1-5596-44CE-9522-715B26C0474F}" dt="2022-12-10T17:39:30.348" v="1397" actId="20577"/>
          <ac:spMkLst>
            <pc:docMk/>
            <pc:sldMk cId="3640722034" sldId="268"/>
            <ac:spMk id="3" creationId="{416D53B4-3713-EFB8-F44B-84C41689F296}"/>
          </ac:spMkLst>
        </pc:spChg>
      </pc:sldChg>
      <pc:sldChg chg="modSp new">
        <pc:chgData name="Cameron Robertson" userId="S::orie4319@ox.ac.uk::d47888d2-b398-42eb-911a-ee017240c67f" providerId="AD" clId="Web-{2EE781D1-5596-44CE-9522-715B26C0474F}" dt="2022-12-10T17:41:15.481" v="1475" actId="20577"/>
        <pc:sldMkLst>
          <pc:docMk/>
          <pc:sldMk cId="1772768821" sldId="269"/>
        </pc:sldMkLst>
        <pc:spChg chg="mod">
          <ac:chgData name="Cameron Robertson" userId="S::orie4319@ox.ac.uk::d47888d2-b398-42eb-911a-ee017240c67f" providerId="AD" clId="Web-{2EE781D1-5596-44CE-9522-715B26C0474F}" dt="2022-12-10T17:39:52.553" v="1405" actId="20577"/>
          <ac:spMkLst>
            <pc:docMk/>
            <pc:sldMk cId="1772768821" sldId="269"/>
            <ac:spMk id="2" creationId="{E5AF5E23-1AB7-62B8-811B-119445B41E88}"/>
          </ac:spMkLst>
        </pc:spChg>
        <pc:spChg chg="mod">
          <ac:chgData name="Cameron Robertson" userId="S::orie4319@ox.ac.uk::d47888d2-b398-42eb-911a-ee017240c67f" providerId="AD" clId="Web-{2EE781D1-5596-44CE-9522-715B26C0474F}" dt="2022-12-10T17:41:15.481" v="1475" actId="20577"/>
          <ac:spMkLst>
            <pc:docMk/>
            <pc:sldMk cId="1772768821" sldId="269"/>
            <ac:spMk id="3" creationId="{BEF80AB2-61DD-FE00-5813-A8019C012059}"/>
          </ac:spMkLst>
        </pc:spChg>
      </pc:sldChg>
      <pc:sldChg chg="modSp new">
        <pc:chgData name="Cameron Robertson" userId="S::orie4319@ox.ac.uk::d47888d2-b398-42eb-911a-ee017240c67f" providerId="AD" clId="Web-{2EE781D1-5596-44CE-9522-715B26C0474F}" dt="2022-12-10T17:44:32.698" v="1649" actId="20577"/>
        <pc:sldMkLst>
          <pc:docMk/>
          <pc:sldMk cId="1073348742" sldId="270"/>
        </pc:sldMkLst>
        <pc:spChg chg="mod">
          <ac:chgData name="Cameron Robertson" userId="S::orie4319@ox.ac.uk::d47888d2-b398-42eb-911a-ee017240c67f" providerId="AD" clId="Web-{2EE781D1-5596-44CE-9522-715B26C0474F}" dt="2022-12-10T16:10:39.224" v="149" actId="20577"/>
          <ac:spMkLst>
            <pc:docMk/>
            <pc:sldMk cId="1073348742" sldId="270"/>
            <ac:spMk id="2" creationId="{AF273581-7EB5-4589-8A60-67FE483C64E8}"/>
          </ac:spMkLst>
        </pc:spChg>
        <pc:spChg chg="mod">
          <ac:chgData name="Cameron Robertson" userId="S::orie4319@ox.ac.uk::d47888d2-b398-42eb-911a-ee017240c67f" providerId="AD" clId="Web-{2EE781D1-5596-44CE-9522-715B26C0474F}" dt="2022-12-10T17:44:32.698" v="1649" actId="20577"/>
          <ac:spMkLst>
            <pc:docMk/>
            <pc:sldMk cId="1073348742" sldId="270"/>
            <ac:spMk id="3" creationId="{C21054C6-01D3-9EE9-48A7-BBFEC910E32C}"/>
          </ac:spMkLst>
        </pc:spChg>
      </pc:sldChg>
      <pc:sldChg chg="modSp new">
        <pc:chgData name="Cameron Robertson" userId="S::orie4319@ox.ac.uk::d47888d2-b398-42eb-911a-ee017240c67f" providerId="AD" clId="Web-{2EE781D1-5596-44CE-9522-715B26C0474F}" dt="2022-12-10T17:49:42.036" v="1895" actId="20577"/>
        <pc:sldMkLst>
          <pc:docMk/>
          <pc:sldMk cId="3511646673" sldId="271"/>
        </pc:sldMkLst>
        <pc:spChg chg="mod">
          <ac:chgData name="Cameron Robertson" userId="S::orie4319@ox.ac.uk::d47888d2-b398-42eb-911a-ee017240c67f" providerId="AD" clId="Web-{2EE781D1-5596-44CE-9522-715B26C0474F}" dt="2022-12-10T17:44:39.401" v="1652" actId="20577"/>
          <ac:spMkLst>
            <pc:docMk/>
            <pc:sldMk cId="3511646673" sldId="271"/>
            <ac:spMk id="2" creationId="{00D870EA-0309-180A-9766-24098872C6AD}"/>
          </ac:spMkLst>
        </pc:spChg>
        <pc:spChg chg="mod">
          <ac:chgData name="Cameron Robertson" userId="S::orie4319@ox.ac.uk::d47888d2-b398-42eb-911a-ee017240c67f" providerId="AD" clId="Web-{2EE781D1-5596-44CE-9522-715B26C0474F}" dt="2022-12-10T17:49:42.036" v="1895" actId="20577"/>
          <ac:spMkLst>
            <pc:docMk/>
            <pc:sldMk cId="3511646673" sldId="271"/>
            <ac:spMk id="3" creationId="{5C47D96B-6883-0394-8F69-ABA6D369696F}"/>
          </ac:spMkLst>
        </pc:spChg>
      </pc:sldChg>
      <pc:sldChg chg="modSp new">
        <pc:chgData name="Cameron Robertson" userId="S::orie4319@ox.ac.uk::d47888d2-b398-42eb-911a-ee017240c67f" providerId="AD" clId="Web-{2EE781D1-5596-44CE-9522-715B26C0474F}" dt="2022-12-10T17:52:00.895" v="1897" actId="20577"/>
        <pc:sldMkLst>
          <pc:docMk/>
          <pc:sldMk cId="1374596605" sldId="272"/>
        </pc:sldMkLst>
        <pc:spChg chg="mod">
          <ac:chgData name="Cameron Robertson" userId="S::orie4319@ox.ac.uk::d47888d2-b398-42eb-911a-ee017240c67f" providerId="AD" clId="Web-{2EE781D1-5596-44CE-9522-715B26C0474F}" dt="2022-12-10T17:52:00.895" v="1897" actId="20577"/>
          <ac:spMkLst>
            <pc:docMk/>
            <pc:sldMk cId="1374596605" sldId="272"/>
            <ac:spMk id="2" creationId="{E3C00FF7-2D05-D825-8FCE-CF60754156A4}"/>
          </ac:spMkLst>
        </pc:spChg>
      </pc:sldChg>
      <pc:sldChg chg="addSp delSp modSp new">
        <pc:chgData name="Cameron Robertson" userId="S::orie4319@ox.ac.uk::d47888d2-b398-42eb-911a-ee017240c67f" providerId="AD" clId="Web-{2EE781D1-5596-44CE-9522-715B26C0474F}" dt="2022-12-10T16:20:56.986" v="193" actId="1076"/>
        <pc:sldMkLst>
          <pc:docMk/>
          <pc:sldMk cId="1909921681" sldId="273"/>
        </pc:sldMkLst>
        <pc:spChg chg="mod">
          <ac:chgData name="Cameron Robertson" userId="S::orie4319@ox.ac.uk::d47888d2-b398-42eb-911a-ee017240c67f" providerId="AD" clId="Web-{2EE781D1-5596-44CE-9522-715B26C0474F}" dt="2022-12-10T16:12:15.418" v="165" actId="20577"/>
          <ac:spMkLst>
            <pc:docMk/>
            <pc:sldMk cId="1909921681" sldId="273"/>
            <ac:spMk id="2" creationId="{0E3CEFBE-86D4-96B7-6D41-A3144E46FEAC}"/>
          </ac:spMkLst>
        </pc:spChg>
        <pc:spChg chg="del mod">
          <ac:chgData name="Cameron Robertson" userId="S::orie4319@ox.ac.uk::d47888d2-b398-42eb-911a-ee017240c67f" providerId="AD" clId="Web-{2EE781D1-5596-44CE-9522-715B26C0474F}" dt="2022-12-10T16:18:22.163" v="175"/>
          <ac:spMkLst>
            <pc:docMk/>
            <pc:sldMk cId="1909921681" sldId="273"/>
            <ac:spMk id="3" creationId="{2B2F9743-CC02-FB55-2E01-207CEDA0C1E3}"/>
          </ac:spMkLst>
        </pc:spChg>
        <pc:picChg chg="add del mod">
          <ac:chgData name="Cameron Robertson" userId="S::orie4319@ox.ac.uk::d47888d2-b398-42eb-911a-ee017240c67f" providerId="AD" clId="Web-{2EE781D1-5596-44CE-9522-715B26C0474F}" dt="2022-12-10T16:18:33.617" v="181"/>
          <ac:picMkLst>
            <pc:docMk/>
            <pc:sldMk cId="1909921681" sldId="273"/>
            <ac:picMk id="4" creationId="{D04DF760-4058-D400-09F6-A2E8CA96DEC4}"/>
          </ac:picMkLst>
        </pc:picChg>
        <pc:picChg chg="add del mod">
          <ac:chgData name="Cameron Robertson" userId="S::orie4319@ox.ac.uk::d47888d2-b398-42eb-911a-ee017240c67f" providerId="AD" clId="Web-{2EE781D1-5596-44CE-9522-715B26C0474F}" dt="2022-12-10T16:20:16.593" v="188"/>
          <ac:picMkLst>
            <pc:docMk/>
            <pc:sldMk cId="1909921681" sldId="273"/>
            <ac:picMk id="5" creationId="{15D78F41-555F-6C83-B017-96A6831C9AA0}"/>
          </ac:picMkLst>
        </pc:picChg>
        <pc:picChg chg="add mod">
          <ac:chgData name="Cameron Robertson" userId="S::orie4319@ox.ac.uk::d47888d2-b398-42eb-911a-ee017240c67f" providerId="AD" clId="Web-{2EE781D1-5596-44CE-9522-715B26C0474F}" dt="2022-12-10T16:20:56.986" v="193" actId="1076"/>
          <ac:picMkLst>
            <pc:docMk/>
            <pc:sldMk cId="1909921681" sldId="273"/>
            <ac:picMk id="6" creationId="{148A3153-156A-8B73-93F3-3F67BDA40B25}"/>
          </ac:picMkLst>
        </pc:picChg>
      </pc:sldChg>
      <pc:sldChg chg="modSp new">
        <pc:chgData name="Cameron Robertson" userId="S::orie4319@ox.ac.uk::d47888d2-b398-42eb-911a-ee017240c67f" providerId="AD" clId="Web-{2EE781D1-5596-44CE-9522-715B26C0474F}" dt="2022-12-10T16:30:05.167" v="400" actId="20577"/>
        <pc:sldMkLst>
          <pc:docMk/>
          <pc:sldMk cId="404998065" sldId="274"/>
        </pc:sldMkLst>
        <pc:spChg chg="mod">
          <ac:chgData name="Cameron Robertson" userId="S::orie4319@ox.ac.uk::d47888d2-b398-42eb-911a-ee017240c67f" providerId="AD" clId="Web-{2EE781D1-5596-44CE-9522-715B26C0474F}" dt="2022-12-10T16:26:58.075" v="311" actId="20577"/>
          <ac:spMkLst>
            <pc:docMk/>
            <pc:sldMk cId="404998065" sldId="274"/>
            <ac:spMk id="2" creationId="{4F6DA40B-F651-0A05-5AEF-71006C478125}"/>
          </ac:spMkLst>
        </pc:spChg>
        <pc:spChg chg="mod">
          <ac:chgData name="Cameron Robertson" userId="S::orie4319@ox.ac.uk::d47888d2-b398-42eb-911a-ee017240c67f" providerId="AD" clId="Web-{2EE781D1-5596-44CE-9522-715B26C0474F}" dt="2022-12-10T16:30:05.167" v="400" actId="20577"/>
          <ac:spMkLst>
            <pc:docMk/>
            <pc:sldMk cId="404998065" sldId="274"/>
            <ac:spMk id="3" creationId="{AA16D240-AC84-B3B0-3230-ADA1172A8DBC}"/>
          </ac:spMkLst>
        </pc:spChg>
      </pc:sldChg>
      <pc:sldChg chg="addSp delSp modSp new">
        <pc:chgData name="Cameron Robertson" userId="S::orie4319@ox.ac.uk::d47888d2-b398-42eb-911a-ee017240c67f" providerId="AD" clId="Web-{2EE781D1-5596-44CE-9522-715B26C0474F}" dt="2022-12-10T17:59:38.053" v="1931" actId="20577"/>
        <pc:sldMkLst>
          <pc:docMk/>
          <pc:sldMk cId="16831691" sldId="275"/>
        </pc:sldMkLst>
        <pc:spChg chg="mod">
          <ac:chgData name="Cameron Robertson" userId="S::orie4319@ox.ac.uk::d47888d2-b398-42eb-911a-ee017240c67f" providerId="AD" clId="Web-{2EE781D1-5596-44CE-9522-715B26C0474F}" dt="2022-12-10T17:59:31.927" v="1928" actId="20577"/>
          <ac:spMkLst>
            <pc:docMk/>
            <pc:sldMk cId="16831691" sldId="275"/>
            <ac:spMk id="2" creationId="{2E755BD8-0931-9DEE-00C4-A884D2FF47CD}"/>
          </ac:spMkLst>
        </pc:spChg>
        <pc:spChg chg="del">
          <ac:chgData name="Cameron Robertson" userId="S::orie4319@ox.ac.uk::d47888d2-b398-42eb-911a-ee017240c67f" providerId="AD" clId="Web-{2EE781D1-5596-44CE-9522-715B26C0474F}" dt="2022-12-10T16:42:34.174" v="572"/>
          <ac:spMkLst>
            <pc:docMk/>
            <pc:sldMk cId="16831691" sldId="275"/>
            <ac:spMk id="3" creationId="{AF71084C-38B6-EEB5-13BD-5AD845B63912}"/>
          </ac:spMkLst>
        </pc:spChg>
        <pc:spChg chg="add mod">
          <ac:chgData name="Cameron Robertson" userId="S::orie4319@ox.ac.uk::d47888d2-b398-42eb-911a-ee017240c67f" providerId="AD" clId="Web-{2EE781D1-5596-44CE-9522-715B26C0474F}" dt="2022-12-10T17:59:38.053" v="1931" actId="20577"/>
          <ac:spMkLst>
            <pc:docMk/>
            <pc:sldMk cId="16831691" sldId="275"/>
            <ac:spMk id="7" creationId="{F970C773-CCBD-C9B1-60A9-4C5FE1A03120}"/>
          </ac:spMkLst>
        </pc:spChg>
        <pc:picChg chg="add del mod">
          <ac:chgData name="Cameron Robertson" userId="S::orie4319@ox.ac.uk::d47888d2-b398-42eb-911a-ee017240c67f" providerId="AD" clId="Web-{2EE781D1-5596-44CE-9522-715B26C0474F}" dt="2022-12-10T17:59:03.128" v="1921"/>
          <ac:picMkLst>
            <pc:docMk/>
            <pc:sldMk cId="16831691" sldId="275"/>
            <ac:picMk id="4" creationId="{50B12C82-B423-B35F-D41E-44B1C4582958}"/>
          </ac:picMkLst>
        </pc:picChg>
        <pc:picChg chg="add mod">
          <ac:chgData name="Cameron Robertson" userId="S::orie4319@ox.ac.uk::d47888d2-b398-42eb-911a-ee017240c67f" providerId="AD" clId="Web-{2EE781D1-5596-44CE-9522-715B26C0474F}" dt="2022-12-10T17:59:23.005" v="1926" actId="1076"/>
          <ac:picMkLst>
            <pc:docMk/>
            <pc:sldMk cId="16831691" sldId="275"/>
            <ac:picMk id="5" creationId="{E9F06EE2-56DC-6D1A-1B24-8C553EF866D5}"/>
          </ac:picMkLst>
        </pc:picChg>
      </pc:sldChg>
      <pc:sldChg chg="addSp delSp modSp new">
        <pc:chgData name="Cameron Robertson" userId="S::orie4319@ox.ac.uk::d47888d2-b398-42eb-911a-ee017240c67f" providerId="AD" clId="Web-{2EE781D1-5596-44CE-9522-715B26C0474F}" dt="2022-12-10T18:29:26.700" v="2150" actId="1076"/>
        <pc:sldMkLst>
          <pc:docMk/>
          <pc:sldMk cId="2178319369" sldId="276"/>
        </pc:sldMkLst>
        <pc:spChg chg="mod">
          <ac:chgData name="Cameron Robertson" userId="S::orie4319@ox.ac.uk::d47888d2-b398-42eb-911a-ee017240c67f" providerId="AD" clId="Web-{2EE781D1-5596-44CE-9522-715B26C0474F}" dt="2022-12-10T16:56:19.627" v="787" actId="20577"/>
          <ac:spMkLst>
            <pc:docMk/>
            <pc:sldMk cId="2178319369" sldId="276"/>
            <ac:spMk id="2" creationId="{F9D57401-CED5-2E25-3480-EF48E030EF99}"/>
          </ac:spMkLst>
        </pc:spChg>
        <pc:spChg chg="mod">
          <ac:chgData name="Cameron Robertson" userId="S::orie4319@ox.ac.uk::d47888d2-b398-42eb-911a-ee017240c67f" providerId="AD" clId="Web-{2EE781D1-5596-44CE-9522-715B26C0474F}" dt="2022-12-10T18:21:30.552" v="2133" actId="14100"/>
          <ac:spMkLst>
            <pc:docMk/>
            <pc:sldMk cId="2178319369" sldId="276"/>
            <ac:spMk id="3" creationId="{A519FCA7-4B65-4B8C-BE65-485AA62DF4D0}"/>
          </ac:spMkLst>
        </pc:spChg>
        <pc:picChg chg="add del mod">
          <ac:chgData name="Cameron Robertson" userId="S::orie4319@ox.ac.uk::d47888d2-b398-42eb-911a-ee017240c67f" providerId="AD" clId="Web-{2EE781D1-5596-44CE-9522-715B26C0474F}" dt="2022-12-10T18:25:34.913" v="2142"/>
          <ac:picMkLst>
            <pc:docMk/>
            <pc:sldMk cId="2178319369" sldId="276"/>
            <ac:picMk id="4" creationId="{12B9BB0E-65B5-30F2-919D-F1AAE0AAB296}"/>
          </ac:picMkLst>
        </pc:picChg>
        <pc:picChg chg="add mod">
          <ac:chgData name="Cameron Robertson" userId="S::orie4319@ox.ac.uk::d47888d2-b398-42eb-911a-ee017240c67f" providerId="AD" clId="Web-{2EE781D1-5596-44CE-9522-715B26C0474F}" dt="2022-12-10T18:29:26.700" v="2150" actId="1076"/>
          <ac:picMkLst>
            <pc:docMk/>
            <pc:sldMk cId="2178319369" sldId="276"/>
            <ac:picMk id="5" creationId="{FBCDA656-AF36-7253-1EA5-27105ABFE936}"/>
          </ac:picMkLst>
        </pc:picChg>
      </pc:sldChg>
      <pc:sldChg chg="modSp add replId">
        <pc:chgData name="Cameron Robertson" userId="S::orie4319@ox.ac.uk::d47888d2-b398-42eb-911a-ee017240c67f" providerId="AD" clId="Web-{2EE781D1-5596-44CE-9522-715B26C0474F}" dt="2022-12-10T17:00:42.255" v="911" actId="20577"/>
        <pc:sldMkLst>
          <pc:docMk/>
          <pc:sldMk cId="3691748132" sldId="277"/>
        </pc:sldMkLst>
        <pc:spChg chg="mod">
          <ac:chgData name="Cameron Robertson" userId="S::orie4319@ox.ac.uk::d47888d2-b398-42eb-911a-ee017240c67f" providerId="AD" clId="Web-{2EE781D1-5596-44CE-9522-715B26C0474F}" dt="2022-12-10T17:00:36.630" v="910" actId="20577"/>
          <ac:spMkLst>
            <pc:docMk/>
            <pc:sldMk cId="3691748132" sldId="277"/>
            <ac:spMk id="2" creationId="{E693C219-D0D6-A7E6-C227-4B53A59F11C6}"/>
          </ac:spMkLst>
        </pc:spChg>
        <pc:spChg chg="mod">
          <ac:chgData name="Cameron Robertson" userId="S::orie4319@ox.ac.uk::d47888d2-b398-42eb-911a-ee017240c67f" providerId="AD" clId="Web-{2EE781D1-5596-44CE-9522-715B26C0474F}" dt="2022-12-10T17:00:42.255" v="911" actId="20577"/>
          <ac:spMkLst>
            <pc:docMk/>
            <pc:sldMk cId="3691748132" sldId="277"/>
            <ac:spMk id="3" creationId="{55444329-871A-290D-D89E-4E622D979935}"/>
          </ac:spMkLst>
        </pc:spChg>
      </pc:sldChg>
      <pc:sldChg chg="add replId">
        <pc:chgData name="Cameron Robertson" userId="S::orie4319@ox.ac.uk::d47888d2-b398-42eb-911a-ee017240c67f" providerId="AD" clId="Web-{2EE781D1-5596-44CE-9522-715B26C0474F}" dt="2022-12-10T17:00:49.271" v="912"/>
        <pc:sldMkLst>
          <pc:docMk/>
          <pc:sldMk cId="3122588938" sldId="278"/>
        </pc:sldMkLst>
      </pc:sldChg>
      <pc:sldChg chg="modSp add replId">
        <pc:chgData name="Cameron Robertson" userId="S::orie4319@ox.ac.uk::d47888d2-b398-42eb-911a-ee017240c67f" providerId="AD" clId="Web-{2EE781D1-5596-44CE-9522-715B26C0474F}" dt="2022-12-10T17:08:59.666" v="996" actId="20577"/>
        <pc:sldMkLst>
          <pc:docMk/>
          <pc:sldMk cId="1074997505" sldId="279"/>
        </pc:sldMkLst>
        <pc:spChg chg="mod">
          <ac:chgData name="Cameron Robertson" userId="S::orie4319@ox.ac.uk::d47888d2-b398-42eb-911a-ee017240c67f" providerId="AD" clId="Web-{2EE781D1-5596-44CE-9522-715B26C0474F}" dt="2022-12-10T17:08:59.666" v="996" actId="20577"/>
          <ac:spMkLst>
            <pc:docMk/>
            <pc:sldMk cId="1074997505" sldId="279"/>
            <ac:spMk id="2" creationId="{E693C219-D0D6-A7E6-C227-4B53A59F11C6}"/>
          </ac:spMkLst>
        </pc:spChg>
        <pc:spChg chg="mod">
          <ac:chgData name="Cameron Robertson" userId="S::orie4319@ox.ac.uk::d47888d2-b398-42eb-911a-ee017240c67f" providerId="AD" clId="Web-{2EE781D1-5596-44CE-9522-715B26C0474F}" dt="2022-12-10T17:04:34.272" v="993" actId="20577"/>
          <ac:spMkLst>
            <pc:docMk/>
            <pc:sldMk cId="1074997505" sldId="279"/>
            <ac:spMk id="3" creationId="{55444329-871A-290D-D89E-4E622D979935}"/>
          </ac:spMkLst>
        </pc:spChg>
      </pc:sldChg>
      <pc:sldChg chg="new del">
        <pc:chgData name="Cameron Robertson" userId="S::orie4319@ox.ac.uk::d47888d2-b398-42eb-911a-ee017240c67f" providerId="AD" clId="Web-{2EE781D1-5596-44CE-9522-715B26C0474F}" dt="2022-12-10T17:09:02.806" v="997"/>
        <pc:sldMkLst>
          <pc:docMk/>
          <pc:sldMk cId="1285944601" sldId="280"/>
        </pc:sldMkLst>
      </pc:sldChg>
      <pc:sldChg chg="modSp new">
        <pc:chgData name="Cameron Robertson" userId="S::orie4319@ox.ac.uk::d47888d2-b398-42eb-911a-ee017240c67f" providerId="AD" clId="Web-{2EE781D1-5596-44CE-9522-715B26C0474F}" dt="2022-12-10T17:15:32.006" v="1089" actId="20577"/>
        <pc:sldMkLst>
          <pc:docMk/>
          <pc:sldMk cId="3495404465" sldId="280"/>
        </pc:sldMkLst>
        <pc:spChg chg="mod">
          <ac:chgData name="Cameron Robertson" userId="S::orie4319@ox.ac.uk::d47888d2-b398-42eb-911a-ee017240c67f" providerId="AD" clId="Web-{2EE781D1-5596-44CE-9522-715B26C0474F}" dt="2022-12-10T17:15:32.006" v="1089" actId="20577"/>
          <ac:spMkLst>
            <pc:docMk/>
            <pc:sldMk cId="3495404465" sldId="280"/>
            <ac:spMk id="2" creationId="{A0058703-8A0D-2299-839D-12D38EC61D98}"/>
          </ac:spMkLst>
        </pc:spChg>
      </pc:sldChg>
      <pc:sldChg chg="modSp add replId">
        <pc:chgData name="Cameron Robertson" userId="S::orie4319@ox.ac.uk::d47888d2-b398-42eb-911a-ee017240c67f" providerId="AD" clId="Web-{2EE781D1-5596-44CE-9522-715B26C0474F}" dt="2022-12-10T17:19:12.383" v="1180" actId="20577"/>
        <pc:sldMkLst>
          <pc:docMk/>
          <pc:sldMk cId="1165288641" sldId="281"/>
        </pc:sldMkLst>
        <pc:spChg chg="mod">
          <ac:chgData name="Cameron Robertson" userId="S::orie4319@ox.ac.uk::d47888d2-b398-42eb-911a-ee017240c67f" providerId="AD" clId="Web-{2EE781D1-5596-44CE-9522-715B26C0474F}" dt="2022-12-10T17:16:37.339" v="1109" actId="20577"/>
          <ac:spMkLst>
            <pc:docMk/>
            <pc:sldMk cId="1165288641" sldId="281"/>
            <ac:spMk id="2" creationId="{A0058703-8A0D-2299-839D-12D38EC61D98}"/>
          </ac:spMkLst>
        </pc:spChg>
        <pc:spChg chg="mod">
          <ac:chgData name="Cameron Robertson" userId="S::orie4319@ox.ac.uk::d47888d2-b398-42eb-911a-ee017240c67f" providerId="AD" clId="Web-{2EE781D1-5596-44CE-9522-715B26C0474F}" dt="2022-12-10T17:19:12.383" v="1180" actId="20577"/>
          <ac:spMkLst>
            <pc:docMk/>
            <pc:sldMk cId="1165288641" sldId="281"/>
            <ac:spMk id="3" creationId="{F9187FB5-0F9E-2DFB-A040-56BFB0714D64}"/>
          </ac:spMkLst>
        </pc:spChg>
      </pc:sldChg>
      <pc:sldChg chg="addSp modSp add replId">
        <pc:chgData name="Cameron Robertson" userId="S::orie4319@ox.ac.uk::d47888d2-b398-42eb-911a-ee017240c67f" providerId="AD" clId="Web-{2EE781D1-5596-44CE-9522-715B26C0474F}" dt="2022-12-10T18:00:25.212" v="1942" actId="1076"/>
        <pc:sldMkLst>
          <pc:docMk/>
          <pc:sldMk cId="564061349" sldId="282"/>
        </pc:sldMkLst>
        <pc:spChg chg="mod">
          <ac:chgData name="Cameron Robertson" userId="S::orie4319@ox.ac.uk::d47888d2-b398-42eb-911a-ee017240c67f" providerId="AD" clId="Web-{2EE781D1-5596-44CE-9522-715B26C0474F}" dt="2022-12-10T17:59:56.898" v="1933" actId="1076"/>
          <ac:spMkLst>
            <pc:docMk/>
            <pc:sldMk cId="564061349" sldId="282"/>
            <ac:spMk id="2" creationId="{2E755BD8-0931-9DEE-00C4-A884D2FF47CD}"/>
          </ac:spMkLst>
        </pc:spChg>
        <pc:spChg chg="add mod">
          <ac:chgData name="Cameron Robertson" userId="S::orie4319@ox.ac.uk::d47888d2-b398-42eb-911a-ee017240c67f" providerId="AD" clId="Web-{2EE781D1-5596-44CE-9522-715B26C0474F}" dt="2022-12-10T18:00:25.212" v="1942" actId="1076"/>
          <ac:spMkLst>
            <pc:docMk/>
            <pc:sldMk cId="564061349" sldId="282"/>
            <ac:spMk id="5" creationId="{DCDB7F4C-CD8D-2C6E-9461-FE0E500B8A24}"/>
          </ac:spMkLst>
        </pc:spChg>
        <pc:picChg chg="mod">
          <ac:chgData name="Cameron Robertson" userId="S::orie4319@ox.ac.uk::d47888d2-b398-42eb-911a-ee017240c67f" providerId="AD" clId="Web-{2EE781D1-5596-44CE-9522-715B26C0474F}" dt="2022-12-10T18:00:00.726" v="1934" actId="1076"/>
          <ac:picMkLst>
            <pc:docMk/>
            <pc:sldMk cId="564061349" sldId="282"/>
            <ac:picMk id="4" creationId="{50B12C82-B423-B35F-D41E-44B1C4582958}"/>
          </ac:picMkLst>
        </pc:picChg>
      </pc:sldChg>
      <pc:sldChg chg="modSp add replId">
        <pc:chgData name="Cameron Robertson" userId="S::orie4319@ox.ac.uk::d47888d2-b398-42eb-911a-ee017240c67f" providerId="AD" clId="Web-{2EE781D1-5596-44CE-9522-715B26C0474F}" dt="2022-12-10T18:06:49.833" v="1968" actId="20577"/>
        <pc:sldMkLst>
          <pc:docMk/>
          <pc:sldMk cId="567467481" sldId="283"/>
        </pc:sldMkLst>
        <pc:spChg chg="mod">
          <ac:chgData name="Cameron Robertson" userId="S::orie4319@ox.ac.uk::d47888d2-b398-42eb-911a-ee017240c67f" providerId="AD" clId="Web-{2EE781D1-5596-44CE-9522-715B26C0474F}" dt="2022-12-10T18:06:49.833" v="1968" actId="20577"/>
          <ac:spMkLst>
            <pc:docMk/>
            <pc:sldMk cId="567467481" sldId="283"/>
            <ac:spMk id="6" creationId="{06AD7298-2D24-F73A-3044-EE9D255F5370}"/>
          </ac:spMkLst>
        </pc:spChg>
        <pc:picChg chg="mod modCrop">
          <ac:chgData name="Cameron Robertson" userId="S::orie4319@ox.ac.uk::d47888d2-b398-42eb-911a-ee017240c67f" providerId="AD" clId="Web-{2EE781D1-5596-44CE-9522-715B26C0474F}" dt="2022-12-10T18:06:32.191" v="1964"/>
          <ac:picMkLst>
            <pc:docMk/>
            <pc:sldMk cId="567467481" sldId="283"/>
            <ac:picMk id="4" creationId="{0D03D3B3-7564-D5BC-08AF-ED40C6D64B08}"/>
          </ac:picMkLst>
        </pc:picChg>
      </pc:sldChg>
      <pc:sldChg chg="new del">
        <pc:chgData name="Cameron Robertson" userId="S::orie4319@ox.ac.uk::d47888d2-b398-42eb-911a-ee017240c67f" providerId="AD" clId="Web-{2EE781D1-5596-44CE-9522-715B26C0474F}" dt="2022-12-10T18:05:50.376" v="1960"/>
        <pc:sldMkLst>
          <pc:docMk/>
          <pc:sldMk cId="1420133186" sldId="284"/>
        </pc:sldMkLst>
      </pc:sldChg>
      <pc:sldChg chg="add replId">
        <pc:chgData name="Cameron Robertson" userId="S::orie4319@ox.ac.uk::d47888d2-b398-42eb-911a-ee017240c67f" providerId="AD" clId="Web-{2EE781D1-5596-44CE-9522-715B26C0474F}" dt="2022-12-10T18:05:48.501" v="1959"/>
        <pc:sldMkLst>
          <pc:docMk/>
          <pc:sldMk cId="1703803323" sldId="285"/>
        </pc:sldMkLst>
      </pc:sldChg>
    </pc:docChg>
  </pc:docChgLst>
  <pc:docChgLst>
    <pc:chgData name="Cameron Robertson" userId="S::orie4319@ox.ac.uk::d47888d2-b398-42eb-911a-ee017240c67f" providerId="AD" clId="Web-{8E764D09-02BB-F055-36A2-0AA7C2718E48}"/>
    <pc:docChg chg="mod addSld delSld modSld sldOrd addMainMaster delMainMaster modMainMaster">
      <pc:chgData name="Cameron Robertson" userId="S::orie4319@ox.ac.uk::d47888d2-b398-42eb-911a-ee017240c67f" providerId="AD" clId="Web-{8E764D09-02BB-F055-36A2-0AA7C2718E48}" dt="2022-12-11T15:16:59.082" v="1128" actId="1076"/>
      <pc:docMkLst>
        <pc:docMk/>
      </pc:docMkLst>
      <pc:sldChg chg="addSp delSp modSp mod modClrScheme chgLayout">
        <pc:chgData name="Cameron Robertson" userId="S::orie4319@ox.ac.uk::d47888d2-b398-42eb-911a-ee017240c67f" providerId="AD" clId="Web-{8E764D09-02BB-F055-36A2-0AA7C2718E48}" dt="2022-12-11T14:57:31.387" v="950" actId="14100"/>
        <pc:sldMkLst>
          <pc:docMk/>
          <pc:sldMk cId="109857222" sldId="256"/>
        </pc:sldMkLst>
        <pc:spChg chg="mod ord">
          <ac:chgData name="Cameron Robertson" userId="S::orie4319@ox.ac.uk::d47888d2-b398-42eb-911a-ee017240c67f" providerId="AD" clId="Web-{8E764D09-02BB-F055-36A2-0AA7C2718E48}" dt="2022-12-11T14:48:59.950" v="900"/>
          <ac:spMkLst>
            <pc:docMk/>
            <pc:sldMk cId="109857222" sldId="256"/>
            <ac:spMk id="2" creationId="{00000000-0000-0000-0000-000000000000}"/>
          </ac:spMkLst>
        </pc:spChg>
        <pc:spChg chg="mod ord">
          <ac:chgData name="Cameron Robertson" userId="S::orie4319@ox.ac.uk::d47888d2-b398-42eb-911a-ee017240c67f" providerId="AD" clId="Web-{8E764D09-02BB-F055-36A2-0AA7C2718E48}" dt="2022-12-11T14:54:30.179" v="926" actId="1076"/>
          <ac:spMkLst>
            <pc:docMk/>
            <pc:sldMk cId="109857222" sldId="256"/>
            <ac:spMk id="3" creationId="{00000000-0000-0000-0000-000000000000}"/>
          </ac:spMkLst>
        </pc:spChg>
        <pc:spChg chg="add del mod">
          <ac:chgData name="Cameron Robertson" userId="S::orie4319@ox.ac.uk::d47888d2-b398-42eb-911a-ee017240c67f" providerId="AD" clId="Web-{8E764D09-02BB-F055-36A2-0AA7C2718E48}" dt="2022-12-11T14:48:07.058" v="892"/>
          <ac:spMkLst>
            <pc:docMk/>
            <pc:sldMk cId="109857222" sldId="256"/>
            <ac:spMk id="4" creationId="{5E147881-C747-85FA-D2C7-BEDD7525433E}"/>
          </ac:spMkLst>
        </pc:spChg>
        <pc:picChg chg="add mod">
          <ac:chgData name="Cameron Robertson" userId="S::orie4319@ox.ac.uk::d47888d2-b398-42eb-911a-ee017240c67f" providerId="AD" clId="Web-{8E764D09-02BB-F055-36A2-0AA7C2718E48}" dt="2022-12-11T14:54:19.976" v="925" actId="1076"/>
          <ac:picMkLst>
            <pc:docMk/>
            <pc:sldMk cId="109857222" sldId="256"/>
            <ac:picMk id="5" creationId="{38BB0A20-3FC7-B4EF-9FD3-10C30212C35C}"/>
          </ac:picMkLst>
        </pc:picChg>
        <pc:picChg chg="add mod">
          <ac:chgData name="Cameron Robertson" userId="S::orie4319@ox.ac.uk::d47888d2-b398-42eb-911a-ee017240c67f" providerId="AD" clId="Web-{8E764D09-02BB-F055-36A2-0AA7C2718E48}" dt="2022-12-11T14:54:11.444" v="923" actId="1076"/>
          <ac:picMkLst>
            <pc:docMk/>
            <pc:sldMk cId="109857222" sldId="256"/>
            <ac:picMk id="6" creationId="{7DD4816B-B61E-9DD2-D810-AA7BF95B0474}"/>
          </ac:picMkLst>
        </pc:picChg>
        <pc:picChg chg="add mod">
          <ac:chgData name="Cameron Robertson" userId="S::orie4319@ox.ac.uk::d47888d2-b398-42eb-911a-ee017240c67f" providerId="AD" clId="Web-{8E764D09-02BB-F055-36A2-0AA7C2718E48}" dt="2022-12-11T14:54:04.335" v="920" actId="1076"/>
          <ac:picMkLst>
            <pc:docMk/>
            <pc:sldMk cId="109857222" sldId="256"/>
            <ac:picMk id="7" creationId="{E43BFE81-D7C5-8CF9-6839-7E477FB6765C}"/>
          </ac:picMkLst>
        </pc:picChg>
        <pc:picChg chg="add del mod modCrop">
          <ac:chgData name="Cameron Robertson" userId="S::orie4319@ox.ac.uk::d47888d2-b398-42eb-911a-ee017240c67f" providerId="AD" clId="Web-{8E764D09-02BB-F055-36A2-0AA7C2718E48}" dt="2022-12-11T14:55:56.525" v="932"/>
          <ac:picMkLst>
            <pc:docMk/>
            <pc:sldMk cId="109857222" sldId="256"/>
            <ac:picMk id="8" creationId="{9BC19000-879C-3AAA-EB3D-3DCB645CB37B}"/>
          </ac:picMkLst>
        </pc:picChg>
        <pc:picChg chg="add mod modCrop">
          <ac:chgData name="Cameron Robertson" userId="S::orie4319@ox.ac.uk::d47888d2-b398-42eb-911a-ee017240c67f" providerId="AD" clId="Web-{8E764D09-02BB-F055-36A2-0AA7C2718E48}" dt="2022-12-11T14:57:31.387" v="950" actId="14100"/>
          <ac:picMkLst>
            <pc:docMk/>
            <pc:sldMk cId="109857222" sldId="256"/>
            <ac:picMk id="9" creationId="{24F3ED14-E1EF-E4E9-7877-5BC758255E8C}"/>
          </ac:picMkLst>
        </pc:picChg>
      </pc:sldChg>
      <pc:sldChg chg="addSp delSp modSp mod ord modClrScheme delDesignElem chgLayout">
        <pc:chgData name="Cameron Robertson" userId="S::orie4319@ox.ac.uk::d47888d2-b398-42eb-911a-ee017240c67f" providerId="AD" clId="Web-{8E764D09-02BB-F055-36A2-0AA7C2718E48}" dt="2022-12-11T15:05:25.119" v="1105" actId="20577"/>
        <pc:sldMkLst>
          <pc:docMk/>
          <pc:sldMk cId="2910150050" sldId="257"/>
        </pc:sldMkLst>
        <pc:spChg chg="mod ord">
          <ac:chgData name="Cameron Robertson" userId="S::orie4319@ox.ac.uk::d47888d2-b398-42eb-911a-ee017240c67f" providerId="AD" clId="Web-{8E764D09-02BB-F055-36A2-0AA7C2718E48}" dt="2022-12-11T14:48:59.950" v="900"/>
          <ac:spMkLst>
            <pc:docMk/>
            <pc:sldMk cId="2910150050" sldId="257"/>
            <ac:spMk id="2" creationId="{420CFCDD-99A7-41B1-99CC-EC17684E8097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5:05:25.119" v="1105" actId="20577"/>
          <ac:spMkLst>
            <pc:docMk/>
            <pc:sldMk cId="2910150050" sldId="257"/>
            <ac:spMk id="3" creationId="{1DBB7C91-0D0C-61F5-E9EF-F1005D3499FF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2910150050" sldId="257"/>
            <ac:spMk id="5" creationId="{B7A3F4EA-A99A-7029-FB49-B136EA90F75A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2910150050" sldId="257"/>
            <ac:spMk id="6" creationId="{45C4F73A-F7BA-7393-ACEA-1C2371625A4A}"/>
          </ac:spMkLst>
        </pc:spChg>
        <pc:spChg chg="del">
          <ac:chgData name="Cameron Robertson" userId="S::orie4319@ox.ac.uk::d47888d2-b398-42eb-911a-ee017240c67f" providerId="AD" clId="Web-{8E764D09-02BB-F055-36A2-0AA7C2718E48}" dt="2022-12-11T14:48:59.950" v="900"/>
          <ac:spMkLst>
            <pc:docMk/>
            <pc:sldMk cId="2910150050" sldId="257"/>
            <ac:spMk id="28" creationId="{2B566528-1B12-4246-9431-5C2D7D081168}"/>
          </ac:spMkLst>
        </pc:spChg>
        <pc:grpChg chg="del">
          <ac:chgData name="Cameron Robertson" userId="S::orie4319@ox.ac.uk::d47888d2-b398-42eb-911a-ee017240c67f" providerId="AD" clId="Web-{8E764D09-02BB-F055-36A2-0AA7C2718E48}" dt="2022-12-11T14:48:59.950" v="900"/>
          <ac:grpSpMkLst>
            <pc:docMk/>
            <pc:sldMk cId="2910150050" sldId="257"/>
            <ac:grpSpMk id="30" creationId="{828A5161-06F1-46CF-8AD7-844680A59E13}"/>
          </ac:grpSpMkLst>
        </pc:grpChg>
        <pc:grpChg chg="del">
          <ac:chgData name="Cameron Robertson" userId="S::orie4319@ox.ac.uk::d47888d2-b398-42eb-911a-ee017240c67f" providerId="AD" clId="Web-{8E764D09-02BB-F055-36A2-0AA7C2718E48}" dt="2022-12-11T14:48:59.950" v="900"/>
          <ac:grpSpMkLst>
            <pc:docMk/>
            <pc:sldMk cId="2910150050" sldId="257"/>
            <ac:grpSpMk id="34" creationId="{5995D10D-E9C9-47DB-AE7E-801FEF38F5C9}"/>
          </ac:grpSpMkLst>
        </pc:grpChg>
        <pc:graphicFrameChg chg="add del">
          <ac:chgData name="Cameron Robertson" userId="S::orie4319@ox.ac.uk::d47888d2-b398-42eb-911a-ee017240c67f" providerId="AD" clId="Web-{8E764D09-02BB-F055-36A2-0AA7C2718E48}" dt="2022-12-11T15:03:50.444" v="1030"/>
          <ac:graphicFrameMkLst>
            <pc:docMk/>
            <pc:sldMk cId="2910150050" sldId="257"/>
            <ac:graphicFrameMk id="9" creationId="{265DBF0E-1507-B3C0-997B-C55A644FC3DF}"/>
          </ac:graphicFrameMkLst>
        </pc:graphicFrameChg>
        <pc:graphicFrameChg chg="add del">
          <ac:chgData name="Cameron Robertson" userId="S::orie4319@ox.ac.uk::d47888d2-b398-42eb-911a-ee017240c67f" providerId="AD" clId="Web-{8E764D09-02BB-F055-36A2-0AA7C2718E48}" dt="2022-12-11T15:03:54.382" v="1032"/>
          <ac:graphicFrameMkLst>
            <pc:docMk/>
            <pc:sldMk cId="2910150050" sldId="257"/>
            <ac:graphicFrameMk id="11" creationId="{0C4D4E46-AEA6-C8F5-30A1-031EA243CAFD}"/>
          </ac:graphicFrameMkLst>
        </pc:graphicFrameChg>
        <pc:graphicFrameChg chg="add del">
          <ac:chgData name="Cameron Robertson" userId="S::orie4319@ox.ac.uk::d47888d2-b398-42eb-911a-ee017240c67f" providerId="AD" clId="Web-{8E764D09-02BB-F055-36A2-0AA7C2718E48}" dt="2022-12-11T15:04:12.898" v="1034"/>
          <ac:graphicFrameMkLst>
            <pc:docMk/>
            <pc:sldMk cId="2910150050" sldId="257"/>
            <ac:graphicFrameMk id="13" creationId="{A2F8F721-045A-95C7-977A-7E1D70ABDC80}"/>
          </ac:graphicFrameMkLst>
        </pc:graphicFrameChg>
        <pc:picChg chg="mod">
          <ac:chgData name="Cameron Robertson" userId="S::orie4319@ox.ac.uk::d47888d2-b398-42eb-911a-ee017240c67f" providerId="AD" clId="Web-{8E764D09-02BB-F055-36A2-0AA7C2718E48}" dt="2022-12-11T14:50:00.592" v="904" actId="1076"/>
          <ac:picMkLst>
            <pc:docMk/>
            <pc:sldMk cId="2910150050" sldId="257"/>
            <ac:picMk id="4" creationId="{1D506120-578E-B8B5-226E-266452F6585D}"/>
          </ac:picMkLst>
        </pc:picChg>
      </pc:sldChg>
      <pc:sldChg chg="addSp delSp modSp mod modClrScheme delDesignElem chgLayout">
        <pc:chgData name="Cameron Robertson" userId="S::orie4319@ox.ac.uk::d47888d2-b398-42eb-911a-ee017240c67f" providerId="AD" clId="Web-{8E764D09-02BB-F055-36A2-0AA7C2718E48}" dt="2022-12-11T15:04:54.071" v="1068" actId="20577"/>
        <pc:sldMkLst>
          <pc:docMk/>
          <pc:sldMk cId="1787950212" sldId="258"/>
        </pc:sldMkLst>
        <pc:spChg chg="mod ord">
          <ac:chgData name="Cameron Robertson" userId="S::orie4319@ox.ac.uk::d47888d2-b398-42eb-911a-ee017240c67f" providerId="AD" clId="Web-{8E764D09-02BB-F055-36A2-0AA7C2718E48}" dt="2022-12-11T14:50:42.531" v="909" actId="1076"/>
          <ac:spMkLst>
            <pc:docMk/>
            <pc:sldMk cId="1787950212" sldId="258"/>
            <ac:spMk id="2" creationId="{7D6BBB81-C754-72C7-4906-F71CE1BE478F}"/>
          </ac:spMkLst>
        </pc:spChg>
        <pc:spChg chg="mod ord">
          <ac:chgData name="Cameron Robertson" userId="S::orie4319@ox.ac.uk::d47888d2-b398-42eb-911a-ee017240c67f" providerId="AD" clId="Web-{8E764D09-02BB-F055-36A2-0AA7C2718E48}" dt="2022-12-11T15:04:54.071" v="1068" actId="20577"/>
          <ac:spMkLst>
            <pc:docMk/>
            <pc:sldMk cId="1787950212" sldId="258"/>
            <ac:spMk id="3" creationId="{BE6A8945-FF9B-533D-DE4D-39025C2421F3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1787950212" sldId="258"/>
            <ac:spMk id="5" creationId="{3354D2A3-C6EF-F8FE-4F37-8CBC941D0035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1787950212" sldId="258"/>
            <ac:spMk id="6" creationId="{BA06A0E6-1166-295F-C83D-B183171897CD}"/>
          </ac:spMkLst>
        </pc:spChg>
        <pc:spChg chg="add">
          <ac:chgData name="Cameron Robertson" userId="S::orie4319@ox.ac.uk::d47888d2-b398-42eb-911a-ee017240c67f" providerId="AD" clId="Web-{8E764D09-02BB-F055-36A2-0AA7C2718E48}" dt="2022-12-11T14:50:17.233" v="907"/>
          <ac:spMkLst>
            <pc:docMk/>
            <pc:sldMk cId="1787950212" sldId="258"/>
            <ac:spMk id="8" creationId="{04812C46-200A-4DEB-A05E-3ED6C68C2387}"/>
          </ac:spMkLst>
        </pc:spChg>
        <pc:spChg chg="del">
          <ac:chgData name="Cameron Robertson" userId="S::orie4319@ox.ac.uk::d47888d2-b398-42eb-911a-ee017240c67f" providerId="AD" clId="Web-{8E764D09-02BB-F055-36A2-0AA7C2718E48}" dt="2022-12-11T14:48:59.950" v="900"/>
          <ac:spMkLst>
            <pc:docMk/>
            <pc:sldMk cId="1787950212" sldId="258"/>
            <ac:spMk id="9" creationId="{04812C46-200A-4DEB-A05E-3ED6C68C2387}"/>
          </ac:spMkLst>
        </pc:spChg>
        <pc:spChg chg="del">
          <ac:chgData name="Cameron Robertson" userId="S::orie4319@ox.ac.uk::d47888d2-b398-42eb-911a-ee017240c67f" providerId="AD" clId="Web-{8E764D09-02BB-F055-36A2-0AA7C2718E48}" dt="2022-12-11T14:48:59.950" v="900"/>
          <ac:spMkLst>
            <pc:docMk/>
            <pc:sldMk cId="1787950212" sldId="258"/>
            <ac:spMk id="11" creationId="{D1EA859B-E555-4109-94F3-6700E046E008}"/>
          </ac:spMkLst>
        </pc:spChg>
        <pc:spChg chg="add">
          <ac:chgData name="Cameron Robertson" userId="S::orie4319@ox.ac.uk::d47888d2-b398-42eb-911a-ee017240c67f" providerId="AD" clId="Web-{8E764D09-02BB-F055-36A2-0AA7C2718E48}" dt="2022-12-11T14:50:17.233" v="907"/>
          <ac:spMkLst>
            <pc:docMk/>
            <pc:sldMk cId="1787950212" sldId="258"/>
            <ac:spMk id="13" creationId="{D1EA859B-E555-4109-94F3-6700E046E008}"/>
          </ac:spMkLst>
        </pc:spChg>
      </pc:sldChg>
      <pc:sldChg chg="addSp delSp modSp mod modClrScheme chgLayout">
        <pc:chgData name="Cameron Robertson" userId="S::orie4319@ox.ac.uk::d47888d2-b398-42eb-911a-ee017240c67f" providerId="AD" clId="Web-{8E764D09-02BB-F055-36A2-0AA7C2718E48}" dt="2022-12-11T14:58:17.342" v="952"/>
        <pc:sldMkLst>
          <pc:docMk/>
          <pc:sldMk cId="3574723796" sldId="259"/>
        </pc:sldMkLst>
        <pc:spChg chg="mod ord">
          <ac:chgData name="Cameron Robertson" userId="S::orie4319@ox.ac.uk::d47888d2-b398-42eb-911a-ee017240c67f" providerId="AD" clId="Web-{8E764D09-02BB-F055-36A2-0AA7C2718E48}" dt="2022-12-11T14:48:59.950" v="900"/>
          <ac:spMkLst>
            <pc:docMk/>
            <pc:sldMk cId="3574723796" sldId="259"/>
            <ac:spMk id="2" creationId="{04D110CE-9094-B4B8-B0FD-AA7A4C3FC813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3574723796" sldId="259"/>
            <ac:spMk id="3" creationId="{1D4B9E9A-CB3E-C762-534E-990B16D5480C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3574723796" sldId="259"/>
            <ac:spMk id="5" creationId="{54CA6DA2-80CE-AB77-0E41-58C5D827C73F}"/>
          </ac:spMkLst>
        </pc:spChg>
        <pc:spChg chg="mod ord">
          <ac:chgData name="Cameron Robertson" userId="S::orie4319@ox.ac.uk::d47888d2-b398-42eb-911a-ee017240c67f" providerId="AD" clId="Web-{8E764D09-02BB-F055-36A2-0AA7C2718E48}" dt="2022-12-11T14:48:59.950" v="900"/>
          <ac:spMkLst>
            <pc:docMk/>
            <pc:sldMk cId="3574723796" sldId="259"/>
            <ac:spMk id="6" creationId="{06AD7298-2D24-F73A-3044-EE9D255F5370}"/>
          </ac:spMkLst>
        </pc:spChg>
      </pc:sldChg>
      <pc:sldChg chg="addSp delSp modSp mod modClrScheme chgLayout">
        <pc:chgData name="Cameron Robertson" userId="S::orie4319@ox.ac.uk::d47888d2-b398-42eb-911a-ee017240c67f" providerId="AD" clId="Web-{8E764D09-02BB-F055-36A2-0AA7C2718E48}" dt="2022-12-11T14:58:17.342" v="952"/>
        <pc:sldMkLst>
          <pc:docMk/>
          <pc:sldMk cId="3992163270" sldId="261"/>
        </pc:sldMkLst>
        <pc:spChg chg="mod ord">
          <ac:chgData name="Cameron Robertson" userId="S::orie4319@ox.ac.uk::d47888d2-b398-42eb-911a-ee017240c67f" providerId="AD" clId="Web-{8E764D09-02BB-F055-36A2-0AA7C2718E48}" dt="2022-12-11T14:48:59.950" v="900"/>
          <ac:spMkLst>
            <pc:docMk/>
            <pc:sldMk cId="3992163270" sldId="261"/>
            <ac:spMk id="2" creationId="{C7B54A5B-283D-8C09-426F-9B6EF6DEBA83}"/>
          </ac:spMkLst>
        </pc:spChg>
        <pc:spChg chg="mod ord">
          <ac:chgData name="Cameron Robertson" userId="S::orie4319@ox.ac.uk::d47888d2-b398-42eb-911a-ee017240c67f" providerId="AD" clId="Web-{8E764D09-02BB-F055-36A2-0AA7C2718E48}" dt="2022-12-11T14:48:59.950" v="900"/>
          <ac:spMkLst>
            <pc:docMk/>
            <pc:sldMk cId="3992163270" sldId="261"/>
            <ac:spMk id="3" creationId="{1C449702-A2FE-9079-78DE-28DA5F0CC026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3992163270" sldId="261"/>
            <ac:spMk id="4" creationId="{B784CBC0-FC76-CF51-F215-E91BDCA801BF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3992163270" sldId="261"/>
            <ac:spMk id="6" creationId="{AADF0449-328A-654D-7476-D837F97CAFF9}"/>
          </ac:spMkLst>
        </pc:spChg>
      </pc:sldChg>
      <pc:sldChg chg="addSp delSp modSp mod modClrScheme chgLayout">
        <pc:chgData name="Cameron Robertson" userId="S::orie4319@ox.ac.uk::d47888d2-b398-42eb-911a-ee017240c67f" providerId="AD" clId="Web-{8E764D09-02BB-F055-36A2-0AA7C2718E48}" dt="2022-12-11T14:58:17.342" v="952"/>
        <pc:sldMkLst>
          <pc:docMk/>
          <pc:sldMk cId="2824744034" sldId="262"/>
        </pc:sldMkLst>
        <pc:spChg chg="mod ord">
          <ac:chgData name="Cameron Robertson" userId="S::orie4319@ox.ac.uk::d47888d2-b398-42eb-911a-ee017240c67f" providerId="AD" clId="Web-{8E764D09-02BB-F055-36A2-0AA7C2718E48}" dt="2022-12-11T14:48:59.950" v="900"/>
          <ac:spMkLst>
            <pc:docMk/>
            <pc:sldMk cId="2824744034" sldId="262"/>
            <ac:spMk id="2" creationId="{CE9A665D-1C2E-7181-5C6F-DE83EF59D660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2824744034" sldId="262"/>
            <ac:spMk id="3" creationId="{CC9BB59F-EF8E-A052-BE3F-D1A8AECFA440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2824744034" sldId="262"/>
            <ac:spMk id="4" creationId="{8DEC5870-EBF0-FB90-FBE5-F25EC92E52E8}"/>
          </ac:spMkLst>
        </pc:spChg>
      </pc:sldChg>
      <pc:sldChg chg="addSp delSp modSp mod modClrScheme chgLayout">
        <pc:chgData name="Cameron Robertson" userId="S::orie4319@ox.ac.uk::d47888d2-b398-42eb-911a-ee017240c67f" providerId="AD" clId="Web-{8E764D09-02BB-F055-36A2-0AA7C2718E48}" dt="2022-12-11T14:58:17.342" v="952"/>
        <pc:sldMkLst>
          <pc:docMk/>
          <pc:sldMk cId="2687536215" sldId="263"/>
        </pc:sldMkLst>
        <pc:spChg chg="mod ord">
          <ac:chgData name="Cameron Robertson" userId="S::orie4319@ox.ac.uk::d47888d2-b398-42eb-911a-ee017240c67f" providerId="AD" clId="Web-{8E764D09-02BB-F055-36A2-0AA7C2718E48}" dt="2022-12-11T14:48:59.950" v="900"/>
          <ac:spMkLst>
            <pc:docMk/>
            <pc:sldMk cId="2687536215" sldId="263"/>
            <ac:spMk id="2" creationId="{E693C219-D0D6-A7E6-C227-4B53A59F11C6}"/>
          </ac:spMkLst>
        </pc:spChg>
        <pc:spChg chg="mod ord">
          <ac:chgData name="Cameron Robertson" userId="S::orie4319@ox.ac.uk::d47888d2-b398-42eb-911a-ee017240c67f" providerId="AD" clId="Web-{8E764D09-02BB-F055-36A2-0AA7C2718E48}" dt="2022-12-11T14:48:59.950" v="900"/>
          <ac:spMkLst>
            <pc:docMk/>
            <pc:sldMk cId="2687536215" sldId="263"/>
            <ac:spMk id="3" creationId="{55444329-871A-290D-D89E-4E622D979935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2687536215" sldId="263"/>
            <ac:spMk id="13" creationId="{EC274496-058F-C5B3-E3FD-6239A053F72C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2687536215" sldId="263"/>
            <ac:spMk id="14" creationId="{79415CD8-6C39-E224-44F8-5AC87D5DA277}"/>
          </ac:spMkLst>
        </pc:spChg>
      </pc:sldChg>
      <pc:sldChg chg="addSp delSp modSp mod modClrScheme chgLayout">
        <pc:chgData name="Cameron Robertson" userId="S::orie4319@ox.ac.uk::d47888d2-b398-42eb-911a-ee017240c67f" providerId="AD" clId="Web-{8E764D09-02BB-F055-36A2-0AA7C2718E48}" dt="2022-12-11T15:08:06.580" v="1122" actId="20577"/>
        <pc:sldMkLst>
          <pc:docMk/>
          <pc:sldMk cId="4040066457" sldId="264"/>
        </pc:sldMkLst>
        <pc:spChg chg="mod ord">
          <ac:chgData name="Cameron Robertson" userId="S::orie4319@ox.ac.uk::d47888d2-b398-42eb-911a-ee017240c67f" providerId="AD" clId="Web-{8E764D09-02BB-F055-36A2-0AA7C2718E48}" dt="2022-12-11T14:48:59.950" v="900"/>
          <ac:spMkLst>
            <pc:docMk/>
            <pc:sldMk cId="4040066457" sldId="264"/>
            <ac:spMk id="2" creationId="{702D087C-01CC-4CAA-5727-3605FED75754}"/>
          </ac:spMkLst>
        </pc:spChg>
        <pc:spChg chg="mod ord">
          <ac:chgData name="Cameron Robertson" userId="S::orie4319@ox.ac.uk::d47888d2-b398-42eb-911a-ee017240c67f" providerId="AD" clId="Web-{8E764D09-02BB-F055-36A2-0AA7C2718E48}" dt="2022-12-11T15:08:06.580" v="1122" actId="20577"/>
          <ac:spMkLst>
            <pc:docMk/>
            <pc:sldMk cId="4040066457" sldId="264"/>
            <ac:spMk id="3" creationId="{749178CD-1157-087D-E846-A322D682378D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4040066457" sldId="264"/>
            <ac:spMk id="4" creationId="{08AAEA10-F5A9-367D-73FC-E9525D393789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4040066457" sldId="264"/>
            <ac:spMk id="5" creationId="{35E3ED4C-79A2-A153-1696-AFC38344E014}"/>
          </ac:spMkLst>
        </pc:spChg>
      </pc:sldChg>
      <pc:sldChg chg="addSp delSp modSp mod modClrScheme chgLayout">
        <pc:chgData name="Cameron Robertson" userId="S::orie4319@ox.ac.uk::d47888d2-b398-42eb-911a-ee017240c67f" providerId="AD" clId="Web-{8E764D09-02BB-F055-36A2-0AA7C2718E48}" dt="2022-12-11T14:58:17.342" v="952"/>
        <pc:sldMkLst>
          <pc:docMk/>
          <pc:sldMk cId="507681120" sldId="265"/>
        </pc:sldMkLst>
        <pc:spChg chg="mod ord">
          <ac:chgData name="Cameron Robertson" userId="S::orie4319@ox.ac.uk::d47888d2-b398-42eb-911a-ee017240c67f" providerId="AD" clId="Web-{8E764D09-02BB-F055-36A2-0AA7C2718E48}" dt="2022-12-11T14:48:59.950" v="900"/>
          <ac:spMkLst>
            <pc:docMk/>
            <pc:sldMk cId="507681120" sldId="265"/>
            <ac:spMk id="2" creationId="{AEC73AF6-3C91-BC03-F506-D800B893DE31}"/>
          </ac:spMkLst>
        </pc:spChg>
        <pc:spChg chg="del mod">
          <ac:chgData name="Cameron Robertson" userId="S::orie4319@ox.ac.uk::d47888d2-b398-42eb-911a-ee017240c67f" providerId="AD" clId="Web-{8E764D09-02BB-F055-36A2-0AA7C2718E48}" dt="2022-12-11T13:09:55.715" v="163"/>
          <ac:spMkLst>
            <pc:docMk/>
            <pc:sldMk cId="507681120" sldId="265"/>
            <ac:spMk id="3" creationId="{6699B658-2271-9054-27D6-4CA5C85754C8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507681120" sldId="265"/>
            <ac:spMk id="3" creationId="{7ED49834-7995-AE9D-3852-65DCE57C5225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507681120" sldId="265"/>
            <ac:spMk id="4" creationId="{A319B717-8ED3-6090-03B2-0A24CF79F00E}"/>
          </ac:spMkLst>
        </pc:spChg>
        <pc:spChg chg="add del mod">
          <ac:chgData name="Cameron Robertson" userId="S::orie4319@ox.ac.uk::d47888d2-b398-42eb-911a-ee017240c67f" providerId="AD" clId="Web-{8E764D09-02BB-F055-36A2-0AA7C2718E48}" dt="2022-12-11T13:10:02.247" v="164"/>
          <ac:spMkLst>
            <pc:docMk/>
            <pc:sldMk cId="507681120" sldId="265"/>
            <ac:spMk id="7" creationId="{FFB87C98-15B2-A601-8B2E-56015D828D34}"/>
          </ac:spMkLst>
        </pc:spChg>
        <pc:picChg chg="add del mod">
          <ac:chgData name="Cameron Robertson" userId="S::orie4319@ox.ac.uk::d47888d2-b398-42eb-911a-ee017240c67f" providerId="AD" clId="Web-{8E764D09-02BB-F055-36A2-0AA7C2718E48}" dt="2022-12-11T13:08:25.260" v="147"/>
          <ac:picMkLst>
            <pc:docMk/>
            <pc:sldMk cId="507681120" sldId="265"/>
            <ac:picMk id="4" creationId="{AA2AD951-9626-FFAA-0880-C61E4217C017}"/>
          </ac:picMkLst>
        </pc:picChg>
        <pc:picChg chg="add mod modCrop">
          <ac:chgData name="Cameron Robertson" userId="S::orie4319@ox.ac.uk::d47888d2-b398-42eb-911a-ee017240c67f" providerId="AD" clId="Web-{8E764D09-02BB-F055-36A2-0AA7C2718E48}" dt="2022-12-11T13:10:31.123" v="166"/>
          <ac:picMkLst>
            <pc:docMk/>
            <pc:sldMk cId="507681120" sldId="265"/>
            <ac:picMk id="5" creationId="{8AB2F70E-EB0F-18D9-6934-F1D8B3CD45CC}"/>
          </ac:picMkLst>
        </pc:picChg>
      </pc:sldChg>
      <pc:sldChg chg="addSp delSp modSp mod setBg modClrScheme chgLayout">
        <pc:chgData name="Cameron Robertson" userId="S::orie4319@ox.ac.uk::d47888d2-b398-42eb-911a-ee017240c67f" providerId="AD" clId="Web-{8E764D09-02BB-F055-36A2-0AA7C2718E48}" dt="2022-12-11T14:58:17.342" v="952"/>
        <pc:sldMkLst>
          <pc:docMk/>
          <pc:sldMk cId="2214431247" sldId="266"/>
        </pc:sldMkLst>
        <pc:spChg chg="mod ord">
          <ac:chgData name="Cameron Robertson" userId="S::orie4319@ox.ac.uk::d47888d2-b398-42eb-911a-ee017240c67f" providerId="AD" clId="Web-{8E764D09-02BB-F055-36A2-0AA7C2718E48}" dt="2022-12-11T14:48:59.950" v="900"/>
          <ac:spMkLst>
            <pc:docMk/>
            <pc:sldMk cId="2214431247" sldId="266"/>
            <ac:spMk id="2" creationId="{180DD303-3E90-595A-9F22-BC2C4BE9D5B4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48:59.950" v="900"/>
          <ac:spMkLst>
            <pc:docMk/>
            <pc:sldMk cId="2214431247" sldId="266"/>
            <ac:spMk id="3" creationId="{48294622-F5DE-1BA2-23D8-C802C1AFE833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2214431247" sldId="266"/>
            <ac:spMk id="4" creationId="{0C64BA86-61C4-64DF-9AE1-DEB64DA225F9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2214431247" sldId="266"/>
            <ac:spMk id="5" creationId="{0502CF4A-CAF1-6F57-A748-C78167DD85DD}"/>
          </ac:spMkLst>
        </pc:spChg>
        <pc:spChg chg="add del">
          <ac:chgData name="Cameron Robertson" userId="S::orie4319@ox.ac.uk::d47888d2-b398-42eb-911a-ee017240c67f" providerId="AD" clId="Web-{8E764D09-02BB-F055-36A2-0AA7C2718E48}" dt="2022-12-11T13:23:06.033" v="306"/>
          <ac:spMkLst>
            <pc:docMk/>
            <pc:sldMk cId="2214431247" sldId="266"/>
            <ac:spMk id="9" creationId="{5C8908E2-EE49-44D2-9428-A28D2312A8D5}"/>
          </ac:spMkLst>
        </pc:spChg>
        <pc:spChg chg="add del">
          <ac:chgData name="Cameron Robertson" userId="S::orie4319@ox.ac.uk::d47888d2-b398-42eb-911a-ee017240c67f" providerId="AD" clId="Web-{8E764D09-02BB-F055-36A2-0AA7C2718E48}" dt="2022-12-11T13:23:06.033" v="306"/>
          <ac:spMkLst>
            <pc:docMk/>
            <pc:sldMk cId="2214431247" sldId="266"/>
            <ac:spMk id="15" creationId="{7449A6C7-D15F-4AA5-BFA5-71A404B47016}"/>
          </ac:spMkLst>
        </pc:spChg>
        <pc:spChg chg="add del">
          <ac:chgData name="Cameron Robertson" userId="S::orie4319@ox.ac.uk::d47888d2-b398-42eb-911a-ee017240c67f" providerId="AD" clId="Web-{8E764D09-02BB-F055-36A2-0AA7C2718E48}" dt="2022-12-11T13:23:06.033" v="306"/>
          <ac:spMkLst>
            <pc:docMk/>
            <pc:sldMk cId="2214431247" sldId="266"/>
            <ac:spMk id="17" creationId="{ED888B23-07FA-482A-96DF-47E31AF1A603}"/>
          </ac:spMkLst>
        </pc:spChg>
        <pc:spChg chg="add mod">
          <ac:chgData name="Cameron Robertson" userId="S::orie4319@ox.ac.uk::d47888d2-b398-42eb-911a-ee017240c67f" providerId="AD" clId="Web-{8E764D09-02BB-F055-36A2-0AA7C2718E48}" dt="2022-12-11T13:31:22.780" v="414" actId="1076"/>
          <ac:spMkLst>
            <pc:docMk/>
            <pc:sldMk cId="2214431247" sldId="266"/>
            <ac:spMk id="22" creationId="{B34096E3-9EF4-6352-D40D-8BA0F98EB714}"/>
          </ac:spMkLst>
        </pc:spChg>
        <pc:spChg chg="add mod">
          <ac:chgData name="Cameron Robertson" userId="S::orie4319@ox.ac.uk::d47888d2-b398-42eb-911a-ee017240c67f" providerId="AD" clId="Web-{8E764D09-02BB-F055-36A2-0AA7C2718E48}" dt="2022-12-11T13:31:30.577" v="416" actId="1076"/>
          <ac:spMkLst>
            <pc:docMk/>
            <pc:sldMk cId="2214431247" sldId="266"/>
            <ac:spMk id="23" creationId="{6B236A51-7709-6186-9580-1FF3F3D1CE3F}"/>
          </ac:spMkLst>
        </pc:spChg>
        <pc:spChg chg="add mod">
          <ac:chgData name="Cameron Robertson" userId="S::orie4319@ox.ac.uk::d47888d2-b398-42eb-911a-ee017240c67f" providerId="AD" clId="Web-{8E764D09-02BB-F055-36A2-0AA7C2718E48}" dt="2022-12-11T13:31:38.858" v="418" actId="1076"/>
          <ac:spMkLst>
            <pc:docMk/>
            <pc:sldMk cId="2214431247" sldId="266"/>
            <ac:spMk id="24" creationId="{FA654A42-472A-924A-18B6-0639B47327CF}"/>
          </ac:spMkLst>
        </pc:spChg>
        <pc:grpChg chg="add del">
          <ac:chgData name="Cameron Robertson" userId="S::orie4319@ox.ac.uk::d47888d2-b398-42eb-911a-ee017240c67f" providerId="AD" clId="Web-{8E764D09-02BB-F055-36A2-0AA7C2718E48}" dt="2022-12-11T13:23:06.033" v="306"/>
          <ac:grpSpMkLst>
            <pc:docMk/>
            <pc:sldMk cId="2214431247" sldId="266"/>
            <ac:grpSpMk id="11" creationId="{05314994-6337-4875-8CF5-652CAFE8342C}"/>
          </ac:grpSpMkLst>
        </pc:grpChg>
        <pc:graphicFrameChg chg="add del">
          <ac:chgData name="Cameron Robertson" userId="S::orie4319@ox.ac.uk::d47888d2-b398-42eb-911a-ee017240c67f" providerId="AD" clId="Web-{8E764D09-02BB-F055-36A2-0AA7C2718E48}" dt="2022-12-11T13:23:06.033" v="306"/>
          <ac:graphicFrameMkLst>
            <pc:docMk/>
            <pc:sldMk cId="2214431247" sldId="266"/>
            <ac:graphicFrameMk id="5" creationId="{8C918B96-589C-EE5D-1966-EE56977F5609}"/>
          </ac:graphicFrameMkLst>
        </pc:graphicFrameChg>
        <pc:picChg chg="add mod modCrop">
          <ac:chgData name="Cameron Robertson" userId="S::orie4319@ox.ac.uk::d47888d2-b398-42eb-911a-ee017240c67f" providerId="AD" clId="Web-{8E764D09-02BB-F055-36A2-0AA7C2718E48}" dt="2022-12-11T13:29:06.479" v="402" actId="1076"/>
          <ac:picMkLst>
            <pc:docMk/>
            <pc:sldMk cId="2214431247" sldId="266"/>
            <ac:picMk id="18" creationId="{428AD7D7-07E7-24B0-83C6-D706335843D2}"/>
          </ac:picMkLst>
        </pc:picChg>
        <pc:picChg chg="add mod">
          <ac:chgData name="Cameron Robertson" userId="S::orie4319@ox.ac.uk::d47888d2-b398-42eb-911a-ee017240c67f" providerId="AD" clId="Web-{8E764D09-02BB-F055-36A2-0AA7C2718E48}" dt="2022-12-11T13:29:10.417" v="403" actId="1076"/>
          <ac:picMkLst>
            <pc:docMk/>
            <pc:sldMk cId="2214431247" sldId="266"/>
            <ac:picMk id="19" creationId="{B7247A4B-460A-90CF-6105-D7257FC05FE5}"/>
          </ac:picMkLst>
        </pc:picChg>
        <pc:picChg chg="add mod">
          <ac:chgData name="Cameron Robertson" userId="S::orie4319@ox.ac.uk::d47888d2-b398-42eb-911a-ee017240c67f" providerId="AD" clId="Web-{8E764D09-02BB-F055-36A2-0AA7C2718E48}" dt="2022-12-11T13:29:38.746" v="407" actId="1076"/>
          <ac:picMkLst>
            <pc:docMk/>
            <pc:sldMk cId="2214431247" sldId="266"/>
            <ac:picMk id="20" creationId="{E98B3C41-A51B-A196-1E92-86A9605F1E91}"/>
          </ac:picMkLst>
        </pc:picChg>
        <pc:picChg chg="add mod">
          <ac:chgData name="Cameron Robertson" userId="S::orie4319@ox.ac.uk::d47888d2-b398-42eb-911a-ee017240c67f" providerId="AD" clId="Web-{8E764D09-02BB-F055-36A2-0AA7C2718E48}" dt="2022-12-11T13:30:48.201" v="411" actId="1076"/>
          <ac:picMkLst>
            <pc:docMk/>
            <pc:sldMk cId="2214431247" sldId="266"/>
            <ac:picMk id="21" creationId="{A72872E8-F102-FDEB-2912-5A679D47A7C8}"/>
          </ac:picMkLst>
        </pc:picChg>
      </pc:sldChg>
      <pc:sldChg chg="addSp delSp modSp mod modClrScheme chgLayout">
        <pc:chgData name="Cameron Robertson" userId="S::orie4319@ox.ac.uk::d47888d2-b398-42eb-911a-ee017240c67f" providerId="AD" clId="Web-{8E764D09-02BB-F055-36A2-0AA7C2718E48}" dt="2022-12-11T14:58:17.342" v="952"/>
        <pc:sldMkLst>
          <pc:docMk/>
          <pc:sldMk cId="639577210" sldId="267"/>
        </pc:sldMkLst>
        <pc:spChg chg="mod ord">
          <ac:chgData name="Cameron Robertson" userId="S::orie4319@ox.ac.uk::d47888d2-b398-42eb-911a-ee017240c67f" providerId="AD" clId="Web-{8E764D09-02BB-F055-36A2-0AA7C2718E48}" dt="2022-12-11T14:48:59.950" v="900"/>
          <ac:spMkLst>
            <pc:docMk/>
            <pc:sldMk cId="639577210" sldId="267"/>
            <ac:spMk id="2" creationId="{FDCF01CD-D8BD-3DDF-6DA8-79B0DFE9B69E}"/>
          </ac:spMkLst>
        </pc:spChg>
        <pc:spChg chg="mod ord">
          <ac:chgData name="Cameron Robertson" userId="S::orie4319@ox.ac.uk::d47888d2-b398-42eb-911a-ee017240c67f" providerId="AD" clId="Web-{8E764D09-02BB-F055-36A2-0AA7C2718E48}" dt="2022-12-11T14:48:59.950" v="900"/>
          <ac:spMkLst>
            <pc:docMk/>
            <pc:sldMk cId="639577210" sldId="267"/>
            <ac:spMk id="3" creationId="{A0066219-50EB-5E2E-E4A7-925252B0B0A3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639577210" sldId="267"/>
            <ac:spMk id="7" creationId="{EFB45A46-7558-3D97-CF5B-3651D1CE8B2F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639577210" sldId="267"/>
            <ac:spMk id="8" creationId="{282CC219-C96B-9639-1053-2E1522EDF8BB}"/>
          </ac:spMkLst>
        </pc:spChg>
        <pc:picChg chg="add mod">
          <ac:chgData name="Cameron Robertson" userId="S::orie4319@ox.ac.uk::d47888d2-b398-42eb-911a-ee017240c67f" providerId="AD" clId="Web-{8E764D09-02BB-F055-36A2-0AA7C2718E48}" dt="2022-12-11T13:48:23.509" v="531" actId="1076"/>
          <ac:picMkLst>
            <pc:docMk/>
            <pc:sldMk cId="639577210" sldId="267"/>
            <ac:picMk id="4" creationId="{11F75E3F-1CA0-27BF-7046-07BC7A419A06}"/>
          </ac:picMkLst>
        </pc:picChg>
        <pc:picChg chg="add mod">
          <ac:chgData name="Cameron Robertson" userId="S::orie4319@ox.ac.uk::d47888d2-b398-42eb-911a-ee017240c67f" providerId="AD" clId="Web-{8E764D09-02BB-F055-36A2-0AA7C2718E48}" dt="2022-12-11T13:48:21.400" v="530" actId="1076"/>
          <ac:picMkLst>
            <pc:docMk/>
            <pc:sldMk cId="639577210" sldId="267"/>
            <ac:picMk id="5" creationId="{6C7A539A-FDD7-ACE1-609B-8EF566062214}"/>
          </ac:picMkLst>
        </pc:picChg>
        <pc:picChg chg="add mod">
          <ac:chgData name="Cameron Robertson" userId="S::orie4319@ox.ac.uk::d47888d2-b398-42eb-911a-ee017240c67f" providerId="AD" clId="Web-{8E764D09-02BB-F055-36A2-0AA7C2718E48}" dt="2022-12-11T13:48:26.369" v="532" actId="1076"/>
          <ac:picMkLst>
            <pc:docMk/>
            <pc:sldMk cId="639577210" sldId="267"/>
            <ac:picMk id="6" creationId="{43FFA8E1-EF4E-67F7-157B-CD3D9F4CD72F}"/>
          </ac:picMkLst>
        </pc:picChg>
        <pc:picChg chg="add del mod">
          <ac:chgData name="Cameron Robertson" userId="S::orie4319@ox.ac.uk::d47888d2-b398-42eb-911a-ee017240c67f" providerId="AD" clId="Web-{8E764D09-02BB-F055-36A2-0AA7C2718E48}" dt="2022-12-11T13:46:02.959" v="500"/>
          <ac:picMkLst>
            <pc:docMk/>
            <pc:sldMk cId="639577210" sldId="267"/>
            <ac:picMk id="7" creationId="{6D5E1247-67C0-2AE5-70CD-00048E16B098}"/>
          </ac:picMkLst>
        </pc:picChg>
      </pc:sldChg>
      <pc:sldChg chg="addSp delSp modSp mod modClrScheme chgLayout">
        <pc:chgData name="Cameron Robertson" userId="S::orie4319@ox.ac.uk::d47888d2-b398-42eb-911a-ee017240c67f" providerId="AD" clId="Web-{8E764D09-02BB-F055-36A2-0AA7C2718E48}" dt="2022-12-11T14:58:17.342" v="952"/>
        <pc:sldMkLst>
          <pc:docMk/>
          <pc:sldMk cId="3640722034" sldId="268"/>
        </pc:sldMkLst>
        <pc:spChg chg="mod ord">
          <ac:chgData name="Cameron Robertson" userId="S::orie4319@ox.ac.uk::d47888d2-b398-42eb-911a-ee017240c67f" providerId="AD" clId="Web-{8E764D09-02BB-F055-36A2-0AA7C2718E48}" dt="2022-12-11T14:48:59.950" v="900"/>
          <ac:spMkLst>
            <pc:docMk/>
            <pc:sldMk cId="3640722034" sldId="268"/>
            <ac:spMk id="2" creationId="{4E73F29E-453A-DEA2-EA26-3A988BB49288}"/>
          </ac:spMkLst>
        </pc:spChg>
        <pc:spChg chg="mod ord">
          <ac:chgData name="Cameron Robertson" userId="S::orie4319@ox.ac.uk::d47888d2-b398-42eb-911a-ee017240c67f" providerId="AD" clId="Web-{8E764D09-02BB-F055-36A2-0AA7C2718E48}" dt="2022-12-11T14:48:59.950" v="900"/>
          <ac:spMkLst>
            <pc:docMk/>
            <pc:sldMk cId="3640722034" sldId="268"/>
            <ac:spMk id="3" creationId="{416D53B4-3713-EFB8-F44B-84C41689F296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3640722034" sldId="268"/>
            <ac:spMk id="6" creationId="{FF69A575-117E-0502-BFFB-48C91C8C0FB2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3640722034" sldId="268"/>
            <ac:spMk id="7" creationId="{52AC3814-DED9-B6EC-D8D6-E1E87E682027}"/>
          </ac:spMkLst>
        </pc:spChg>
        <pc:picChg chg="add mod">
          <ac:chgData name="Cameron Robertson" userId="S::orie4319@ox.ac.uk::d47888d2-b398-42eb-911a-ee017240c67f" providerId="AD" clId="Web-{8E764D09-02BB-F055-36A2-0AA7C2718E48}" dt="2022-12-11T13:54:45.509" v="691" actId="1076"/>
          <ac:picMkLst>
            <pc:docMk/>
            <pc:sldMk cId="3640722034" sldId="268"/>
            <ac:picMk id="4" creationId="{26891EFD-7560-CB00-876F-30CFD083D235}"/>
          </ac:picMkLst>
        </pc:picChg>
        <pc:picChg chg="add mod">
          <ac:chgData name="Cameron Robertson" userId="S::orie4319@ox.ac.uk::d47888d2-b398-42eb-911a-ee017240c67f" providerId="AD" clId="Web-{8E764D09-02BB-F055-36A2-0AA7C2718E48}" dt="2022-12-11T13:54:54.306" v="694" actId="1076"/>
          <ac:picMkLst>
            <pc:docMk/>
            <pc:sldMk cId="3640722034" sldId="268"/>
            <ac:picMk id="5" creationId="{792C204C-06BC-4BEC-1EE8-A02997A8F22C}"/>
          </ac:picMkLst>
        </pc:picChg>
      </pc:sldChg>
      <pc:sldChg chg="addSp delSp modSp mod modClrScheme chgLayout">
        <pc:chgData name="Cameron Robertson" userId="S::orie4319@ox.ac.uk::d47888d2-b398-42eb-911a-ee017240c67f" providerId="AD" clId="Web-{8E764D09-02BB-F055-36A2-0AA7C2718E48}" dt="2022-12-11T15:16:59.082" v="1128" actId="1076"/>
        <pc:sldMkLst>
          <pc:docMk/>
          <pc:sldMk cId="1772768821" sldId="269"/>
        </pc:sldMkLst>
        <pc:spChg chg="mod ord">
          <ac:chgData name="Cameron Robertson" userId="S::orie4319@ox.ac.uk::d47888d2-b398-42eb-911a-ee017240c67f" providerId="AD" clId="Web-{8E764D09-02BB-F055-36A2-0AA7C2718E48}" dt="2022-12-11T14:48:59.950" v="900"/>
          <ac:spMkLst>
            <pc:docMk/>
            <pc:sldMk cId="1772768821" sldId="269"/>
            <ac:spMk id="2" creationId="{E5AF5E23-1AB7-62B8-811B-119445B41E88}"/>
          </ac:spMkLst>
        </pc:spChg>
        <pc:spChg chg="mod ord">
          <ac:chgData name="Cameron Robertson" userId="S::orie4319@ox.ac.uk::d47888d2-b398-42eb-911a-ee017240c67f" providerId="AD" clId="Web-{8E764D09-02BB-F055-36A2-0AA7C2718E48}" dt="2022-12-11T15:16:26.456" v="1123" actId="1076"/>
          <ac:spMkLst>
            <pc:docMk/>
            <pc:sldMk cId="1772768821" sldId="269"/>
            <ac:spMk id="3" creationId="{BEF80AB2-61DD-FE00-5813-A8019C012059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1772768821" sldId="269"/>
            <ac:spMk id="4" creationId="{A55328CA-3F07-37AA-80B2-48E76BC2B79A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1772768821" sldId="269"/>
            <ac:spMk id="5" creationId="{C9EB6988-EE35-BB9F-50C1-94CB981ECB3E}"/>
          </ac:spMkLst>
        </pc:spChg>
        <pc:picChg chg="add mod">
          <ac:chgData name="Cameron Robertson" userId="S::orie4319@ox.ac.uk::d47888d2-b398-42eb-911a-ee017240c67f" providerId="AD" clId="Web-{8E764D09-02BB-F055-36A2-0AA7C2718E48}" dt="2022-12-11T15:16:59.082" v="1128" actId="1076"/>
          <ac:picMkLst>
            <pc:docMk/>
            <pc:sldMk cId="1772768821" sldId="269"/>
            <ac:picMk id="6" creationId="{DD428E0C-E7D3-C9FB-65A0-E02496BD69FD}"/>
          </ac:picMkLst>
        </pc:picChg>
      </pc:sldChg>
      <pc:sldChg chg="del">
        <pc:chgData name="Cameron Robertson" userId="S::orie4319@ox.ac.uk::d47888d2-b398-42eb-911a-ee017240c67f" providerId="AD" clId="Web-{8E764D09-02BB-F055-36A2-0AA7C2718E48}" dt="2022-12-11T13:55:52.030" v="719"/>
        <pc:sldMkLst>
          <pc:docMk/>
          <pc:sldMk cId="1073348742" sldId="270"/>
        </pc:sldMkLst>
      </pc:sldChg>
      <pc:sldChg chg="addSp delSp modSp mod modClrScheme chgLayout">
        <pc:chgData name="Cameron Robertson" userId="S::orie4319@ox.ac.uk::d47888d2-b398-42eb-911a-ee017240c67f" providerId="AD" clId="Web-{8E764D09-02BB-F055-36A2-0AA7C2718E48}" dt="2022-12-11T14:58:17.342" v="952"/>
        <pc:sldMkLst>
          <pc:docMk/>
          <pc:sldMk cId="3511646673" sldId="271"/>
        </pc:sldMkLst>
        <pc:spChg chg="mod ord">
          <ac:chgData name="Cameron Robertson" userId="S::orie4319@ox.ac.uk::d47888d2-b398-42eb-911a-ee017240c67f" providerId="AD" clId="Web-{8E764D09-02BB-F055-36A2-0AA7C2718E48}" dt="2022-12-11T14:48:59.950" v="900"/>
          <ac:spMkLst>
            <pc:docMk/>
            <pc:sldMk cId="3511646673" sldId="271"/>
            <ac:spMk id="2" creationId="{00D870EA-0309-180A-9766-24098872C6AD}"/>
          </ac:spMkLst>
        </pc:spChg>
        <pc:spChg chg="mod ord">
          <ac:chgData name="Cameron Robertson" userId="S::orie4319@ox.ac.uk::d47888d2-b398-42eb-911a-ee017240c67f" providerId="AD" clId="Web-{8E764D09-02BB-F055-36A2-0AA7C2718E48}" dt="2022-12-11T14:48:59.950" v="900"/>
          <ac:spMkLst>
            <pc:docMk/>
            <pc:sldMk cId="3511646673" sldId="271"/>
            <ac:spMk id="3" creationId="{5C47D96B-6883-0394-8F69-ABA6D369696F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3511646673" sldId="271"/>
            <ac:spMk id="4" creationId="{1F05B9EC-F5CF-30CF-E95D-991C7C49BC1B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3511646673" sldId="271"/>
            <ac:spMk id="5" creationId="{0DBF0DCE-72D5-8F7F-2F4F-48A8ED34E56B}"/>
          </ac:spMkLst>
        </pc:spChg>
      </pc:sldChg>
      <pc:sldChg chg="addSp delSp modSp mod modClrScheme chgLayout">
        <pc:chgData name="Cameron Robertson" userId="S::orie4319@ox.ac.uk::d47888d2-b398-42eb-911a-ee017240c67f" providerId="AD" clId="Web-{8E764D09-02BB-F055-36A2-0AA7C2718E48}" dt="2022-12-11T14:58:17.342" v="952"/>
        <pc:sldMkLst>
          <pc:docMk/>
          <pc:sldMk cId="1374596605" sldId="272"/>
        </pc:sldMkLst>
        <pc:spChg chg="mod ord">
          <ac:chgData name="Cameron Robertson" userId="S::orie4319@ox.ac.uk::d47888d2-b398-42eb-911a-ee017240c67f" providerId="AD" clId="Web-{8E764D09-02BB-F055-36A2-0AA7C2718E48}" dt="2022-12-11T14:48:59.950" v="900"/>
          <ac:spMkLst>
            <pc:docMk/>
            <pc:sldMk cId="1374596605" sldId="272"/>
            <ac:spMk id="2" creationId="{E3C00FF7-2D05-D825-8FCE-CF60754156A4}"/>
          </ac:spMkLst>
        </pc:spChg>
        <pc:spChg chg="mod ord">
          <ac:chgData name="Cameron Robertson" userId="S::orie4319@ox.ac.uk::d47888d2-b398-42eb-911a-ee017240c67f" providerId="AD" clId="Web-{8E764D09-02BB-F055-36A2-0AA7C2718E48}" dt="2022-12-11T14:48:59.950" v="900"/>
          <ac:spMkLst>
            <pc:docMk/>
            <pc:sldMk cId="1374596605" sldId="272"/>
            <ac:spMk id="3" creationId="{C91C59B5-9BE4-680D-CDAF-576913567E49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1374596605" sldId="272"/>
            <ac:spMk id="4" creationId="{D30CE15A-869A-1878-C246-80F36800F02E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1374596605" sldId="272"/>
            <ac:spMk id="5" creationId="{D023CE15-63FE-BC8F-3592-271051D4EB13}"/>
          </ac:spMkLst>
        </pc:spChg>
      </pc:sldChg>
      <pc:sldChg chg="addSp delSp modSp mod modClrScheme chgLayout">
        <pc:chgData name="Cameron Robertson" userId="S::orie4319@ox.ac.uk::d47888d2-b398-42eb-911a-ee017240c67f" providerId="AD" clId="Web-{8E764D09-02BB-F055-36A2-0AA7C2718E48}" dt="2022-12-11T15:00:55.455" v="1018" actId="1076"/>
        <pc:sldMkLst>
          <pc:docMk/>
          <pc:sldMk cId="1909921681" sldId="273"/>
        </pc:sldMkLst>
        <pc:spChg chg="mod ord">
          <ac:chgData name="Cameron Robertson" userId="S::orie4319@ox.ac.uk::d47888d2-b398-42eb-911a-ee017240c67f" providerId="AD" clId="Web-{8E764D09-02BB-F055-36A2-0AA7C2718E48}" dt="2022-12-11T14:48:59.950" v="900"/>
          <ac:spMkLst>
            <pc:docMk/>
            <pc:sldMk cId="1909921681" sldId="273"/>
            <ac:spMk id="2" creationId="{0E3CEFBE-86D4-96B7-6D41-A3144E46FEAC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1909921681" sldId="273"/>
            <ac:spMk id="3" creationId="{5A2AD5F2-0DA9-E3A5-D412-2B9FE830810F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1909921681" sldId="273"/>
            <ac:spMk id="4" creationId="{8CF302AF-EA3C-EDCA-7522-CF8661154CE3}"/>
          </ac:spMkLst>
        </pc:spChg>
        <pc:spChg chg="add mod">
          <ac:chgData name="Cameron Robertson" userId="S::orie4319@ox.ac.uk::d47888d2-b398-42eb-911a-ee017240c67f" providerId="AD" clId="Web-{8E764D09-02BB-F055-36A2-0AA7C2718E48}" dt="2022-12-11T15:00:55.455" v="1018" actId="1076"/>
          <ac:spMkLst>
            <pc:docMk/>
            <pc:sldMk cId="1909921681" sldId="273"/>
            <ac:spMk id="7" creationId="{37C22212-8111-12CE-7969-6197DAA99DBD}"/>
          </ac:spMkLst>
        </pc:spChg>
        <pc:picChg chg="mod">
          <ac:chgData name="Cameron Robertson" userId="S::orie4319@ox.ac.uk::d47888d2-b398-42eb-911a-ee017240c67f" providerId="AD" clId="Web-{8E764D09-02BB-F055-36A2-0AA7C2718E48}" dt="2022-12-11T14:48:41.559" v="899" actId="1076"/>
          <ac:picMkLst>
            <pc:docMk/>
            <pc:sldMk cId="1909921681" sldId="273"/>
            <ac:picMk id="6" creationId="{148A3153-156A-8B73-93F3-3F67BDA40B25}"/>
          </ac:picMkLst>
        </pc:picChg>
      </pc:sldChg>
      <pc:sldChg chg="addSp delSp modSp mod setBg modClrScheme chgLayout">
        <pc:chgData name="Cameron Robertson" userId="S::orie4319@ox.ac.uk::d47888d2-b398-42eb-911a-ee017240c67f" providerId="AD" clId="Web-{8E764D09-02BB-F055-36A2-0AA7C2718E48}" dt="2022-12-11T15:04:17.367" v="1035"/>
        <pc:sldMkLst>
          <pc:docMk/>
          <pc:sldMk cId="404998065" sldId="274"/>
        </pc:sldMkLst>
        <pc:spChg chg="mod ord">
          <ac:chgData name="Cameron Robertson" userId="S::orie4319@ox.ac.uk::d47888d2-b398-42eb-911a-ee017240c67f" providerId="AD" clId="Web-{8E764D09-02BB-F055-36A2-0AA7C2718E48}" dt="2022-12-11T15:04:17.367" v="1035"/>
          <ac:spMkLst>
            <pc:docMk/>
            <pc:sldMk cId="404998065" sldId="274"/>
            <ac:spMk id="2" creationId="{4F6DA40B-F651-0A05-5AEF-71006C478125}"/>
          </ac:spMkLst>
        </pc:spChg>
        <pc:spChg chg="mod ord">
          <ac:chgData name="Cameron Robertson" userId="S::orie4319@ox.ac.uk::d47888d2-b398-42eb-911a-ee017240c67f" providerId="AD" clId="Web-{8E764D09-02BB-F055-36A2-0AA7C2718E48}" dt="2022-12-11T15:04:17.367" v="1035"/>
          <ac:spMkLst>
            <pc:docMk/>
            <pc:sldMk cId="404998065" sldId="274"/>
            <ac:spMk id="3" creationId="{AA16D240-AC84-B3B0-3230-ADA1172A8DBC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5:04:17.367" v="1035"/>
          <ac:spMkLst>
            <pc:docMk/>
            <pc:sldMk cId="404998065" sldId="274"/>
            <ac:spMk id="4" creationId="{EAC271EF-DCA5-7C83-0955-0C354124DB38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5:04:17.367" v="1035"/>
          <ac:spMkLst>
            <pc:docMk/>
            <pc:sldMk cId="404998065" sldId="274"/>
            <ac:spMk id="5" creationId="{2C0CD862-D711-3A4E-3D38-F85AFE736323}"/>
          </ac:spMkLst>
        </pc:spChg>
        <pc:spChg chg="add del">
          <ac:chgData name="Cameron Robertson" userId="S::orie4319@ox.ac.uk::d47888d2-b398-42eb-911a-ee017240c67f" providerId="AD" clId="Web-{8E764D09-02BB-F055-36A2-0AA7C2718E48}" dt="2022-12-11T15:03:00.318" v="1027"/>
          <ac:spMkLst>
            <pc:docMk/>
            <pc:sldMk cId="404998065" sldId="274"/>
            <ac:spMk id="11" creationId="{86C7B4A1-154A-4DF0-AC46-F88D75A2E0FD}"/>
          </ac:spMkLst>
        </pc:spChg>
        <pc:spChg chg="add del">
          <ac:chgData name="Cameron Robertson" userId="S::orie4319@ox.ac.uk::d47888d2-b398-42eb-911a-ee017240c67f" providerId="AD" clId="Web-{8E764D09-02BB-F055-36A2-0AA7C2718E48}" dt="2022-12-11T15:04:17.367" v="1035"/>
          <ac:spMkLst>
            <pc:docMk/>
            <pc:sldMk cId="404998065" sldId="274"/>
            <ac:spMk id="14" creationId="{3CD9DF72-87A3-404E-A828-84CBF11A8303}"/>
          </ac:spMkLst>
        </pc:spChg>
        <pc:picChg chg="add mod ord">
          <ac:chgData name="Cameron Robertson" userId="S::orie4319@ox.ac.uk::d47888d2-b398-42eb-911a-ee017240c67f" providerId="AD" clId="Web-{8E764D09-02BB-F055-36A2-0AA7C2718E48}" dt="2022-12-11T15:04:17.367" v="1035"/>
          <ac:picMkLst>
            <pc:docMk/>
            <pc:sldMk cId="404998065" sldId="274"/>
            <ac:picMk id="6" creationId="{4ABE37A8-DDC3-A109-6741-76334BD90FDA}"/>
          </ac:picMkLst>
        </pc:picChg>
        <pc:cxnChg chg="add del">
          <ac:chgData name="Cameron Robertson" userId="S::orie4319@ox.ac.uk::d47888d2-b398-42eb-911a-ee017240c67f" providerId="AD" clId="Web-{8E764D09-02BB-F055-36A2-0AA7C2718E48}" dt="2022-12-11T15:04:17.367" v="1035"/>
          <ac:cxnSpMkLst>
            <pc:docMk/>
            <pc:sldMk cId="404998065" sldId="274"/>
            <ac:cxnSpMk id="13" creationId="{20E3A342-4D61-4E3F-AF90-1AB42AEB96CC}"/>
          </ac:cxnSpMkLst>
        </pc:cxnChg>
      </pc:sldChg>
      <pc:sldChg chg="addSp delSp modSp mod modClrScheme chgLayout">
        <pc:chgData name="Cameron Robertson" userId="S::orie4319@ox.ac.uk::d47888d2-b398-42eb-911a-ee017240c67f" providerId="AD" clId="Web-{8E764D09-02BB-F055-36A2-0AA7C2718E48}" dt="2022-12-11T14:58:17.342" v="952"/>
        <pc:sldMkLst>
          <pc:docMk/>
          <pc:sldMk cId="16831691" sldId="275"/>
        </pc:sldMkLst>
        <pc:spChg chg="mod ord">
          <ac:chgData name="Cameron Robertson" userId="S::orie4319@ox.ac.uk::d47888d2-b398-42eb-911a-ee017240c67f" providerId="AD" clId="Web-{8E764D09-02BB-F055-36A2-0AA7C2718E48}" dt="2022-12-11T14:48:59.950" v="900"/>
          <ac:spMkLst>
            <pc:docMk/>
            <pc:sldMk cId="16831691" sldId="275"/>
            <ac:spMk id="2" creationId="{2E755BD8-0931-9DEE-00C4-A884D2FF47CD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16831691" sldId="275"/>
            <ac:spMk id="3" creationId="{354870E2-4A84-2AFB-748F-01F66CA94255}"/>
          </ac:spMkLst>
        </pc:spChg>
        <pc:spChg chg="add del">
          <ac:chgData name="Cameron Robertson" userId="S::orie4319@ox.ac.uk::d47888d2-b398-42eb-911a-ee017240c67f" providerId="AD" clId="Web-{8E764D09-02BB-F055-36A2-0AA7C2718E48}" dt="2022-12-11T13:00:39.758" v="104"/>
          <ac:spMkLst>
            <pc:docMk/>
            <pc:sldMk cId="16831691" sldId="275"/>
            <ac:spMk id="3" creationId="{F5AD3FE7-1D6B-1130-57FB-CFE733DB0BEB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16831691" sldId="275"/>
            <ac:spMk id="4" creationId="{85FC75E7-2EE8-B564-5165-95BCDA5BBC0D}"/>
          </ac:spMkLst>
        </pc:spChg>
        <pc:spChg chg="add del">
          <ac:chgData name="Cameron Robertson" userId="S::orie4319@ox.ac.uk::d47888d2-b398-42eb-911a-ee017240c67f" providerId="AD" clId="Web-{8E764D09-02BB-F055-36A2-0AA7C2718E48}" dt="2022-12-11T13:00:39.758" v="104"/>
          <ac:spMkLst>
            <pc:docMk/>
            <pc:sldMk cId="16831691" sldId="275"/>
            <ac:spMk id="6" creationId="{8FB41F19-7BCE-AA49-396F-7863DC574167}"/>
          </ac:spMkLst>
        </pc:spChg>
        <pc:picChg chg="add del">
          <ac:chgData name="Cameron Robertson" userId="S::orie4319@ox.ac.uk::d47888d2-b398-42eb-911a-ee017240c67f" providerId="AD" clId="Web-{8E764D09-02BB-F055-36A2-0AA7C2718E48}" dt="2022-12-11T13:00:39.758" v="104"/>
          <ac:picMkLst>
            <pc:docMk/>
            <pc:sldMk cId="16831691" sldId="275"/>
            <ac:picMk id="4" creationId="{88D679EE-533E-10AB-56B6-4D9E7CB82262}"/>
          </ac:picMkLst>
        </pc:picChg>
      </pc:sldChg>
      <pc:sldChg chg="addSp delSp modSp mod modClrScheme chgLayout">
        <pc:chgData name="Cameron Robertson" userId="S::orie4319@ox.ac.uk::d47888d2-b398-42eb-911a-ee017240c67f" providerId="AD" clId="Web-{8E764D09-02BB-F055-36A2-0AA7C2718E48}" dt="2022-12-11T15:06:58.731" v="1119"/>
        <pc:sldMkLst>
          <pc:docMk/>
          <pc:sldMk cId="2178319369" sldId="276"/>
        </pc:sldMkLst>
        <pc:spChg chg="mod ord">
          <ac:chgData name="Cameron Robertson" userId="S::orie4319@ox.ac.uk::d47888d2-b398-42eb-911a-ee017240c67f" providerId="AD" clId="Web-{8E764D09-02BB-F055-36A2-0AA7C2718E48}" dt="2022-12-11T14:48:59.950" v="900"/>
          <ac:spMkLst>
            <pc:docMk/>
            <pc:sldMk cId="2178319369" sldId="276"/>
            <ac:spMk id="2" creationId="{F9D57401-CED5-2E25-3480-EF48E030EF99}"/>
          </ac:spMkLst>
        </pc:spChg>
        <pc:spChg chg="mod ord">
          <ac:chgData name="Cameron Robertson" userId="S::orie4319@ox.ac.uk::d47888d2-b398-42eb-911a-ee017240c67f" providerId="AD" clId="Web-{8E764D09-02BB-F055-36A2-0AA7C2718E48}" dt="2022-12-11T14:48:59.950" v="900"/>
          <ac:spMkLst>
            <pc:docMk/>
            <pc:sldMk cId="2178319369" sldId="276"/>
            <ac:spMk id="3" creationId="{A519FCA7-4B65-4B8C-BE65-485AA62DF4D0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2178319369" sldId="276"/>
            <ac:spMk id="4" creationId="{8972EF8C-D456-273D-7E15-602DFD4045E8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2178319369" sldId="276"/>
            <ac:spMk id="6" creationId="{A0F1089C-D205-0A52-24E0-DD96434CA6F5}"/>
          </ac:spMkLst>
        </pc:spChg>
        <pc:spChg chg="add mod">
          <ac:chgData name="Cameron Robertson" userId="S::orie4319@ox.ac.uk::d47888d2-b398-42eb-911a-ee017240c67f" providerId="AD" clId="Web-{8E764D09-02BB-F055-36A2-0AA7C2718E48}" dt="2022-12-11T15:06:08.870" v="1111" actId="1076"/>
          <ac:spMkLst>
            <pc:docMk/>
            <pc:sldMk cId="2178319369" sldId="276"/>
            <ac:spMk id="7" creationId="{0E5FD8BB-FE08-05E1-DDB0-DCD95A5DCF52}"/>
          </ac:spMkLst>
        </pc:spChg>
        <pc:spChg chg="add mod">
          <ac:chgData name="Cameron Robertson" userId="S::orie4319@ox.ac.uk::d47888d2-b398-42eb-911a-ee017240c67f" providerId="AD" clId="Web-{8E764D09-02BB-F055-36A2-0AA7C2718E48}" dt="2022-12-11T15:06:34.308" v="1118" actId="1076"/>
          <ac:spMkLst>
            <pc:docMk/>
            <pc:sldMk cId="2178319369" sldId="276"/>
            <ac:spMk id="10" creationId="{C7CDF551-DB65-13B1-34C3-71F8E3D80BDB}"/>
          </ac:spMkLst>
        </pc:spChg>
        <pc:grpChg chg="add">
          <ac:chgData name="Cameron Robertson" userId="S::orie4319@ox.ac.uk::d47888d2-b398-42eb-911a-ee017240c67f" providerId="AD" clId="Web-{8E764D09-02BB-F055-36A2-0AA7C2718E48}" dt="2022-12-11T15:06:58.731" v="1119"/>
          <ac:grpSpMkLst>
            <pc:docMk/>
            <pc:sldMk cId="2178319369" sldId="276"/>
            <ac:grpSpMk id="11" creationId="{73058DE0-80B8-8340-2690-18CBE8F1BC3C}"/>
          </ac:grpSpMkLst>
        </pc:grpChg>
        <pc:picChg chg="mod">
          <ac:chgData name="Cameron Robertson" userId="S::orie4319@ox.ac.uk::d47888d2-b398-42eb-911a-ee017240c67f" providerId="AD" clId="Web-{8E764D09-02BB-F055-36A2-0AA7C2718E48}" dt="2022-12-11T15:05:38.557" v="1106" actId="1076"/>
          <ac:picMkLst>
            <pc:docMk/>
            <pc:sldMk cId="2178319369" sldId="276"/>
            <ac:picMk id="5" creationId="{FBCDA656-AF36-7253-1EA5-27105ABFE936}"/>
          </ac:picMkLst>
        </pc:picChg>
        <pc:picChg chg="add del mod">
          <ac:chgData name="Cameron Robertson" userId="S::orie4319@ox.ac.uk::d47888d2-b398-42eb-911a-ee017240c67f" providerId="AD" clId="Web-{8E764D09-02BB-F055-36A2-0AA7C2718E48}" dt="2022-12-11T15:06:15.683" v="1113"/>
          <ac:picMkLst>
            <pc:docMk/>
            <pc:sldMk cId="2178319369" sldId="276"/>
            <ac:picMk id="8" creationId="{CF061943-8E42-8B74-E8CF-49171B6417D3}"/>
          </ac:picMkLst>
        </pc:picChg>
        <pc:picChg chg="add del mod">
          <ac:chgData name="Cameron Robertson" userId="S::orie4319@ox.ac.uk::d47888d2-b398-42eb-911a-ee017240c67f" providerId="AD" clId="Web-{8E764D09-02BB-F055-36A2-0AA7C2718E48}" dt="2022-12-11T15:06:20.839" v="1115"/>
          <ac:picMkLst>
            <pc:docMk/>
            <pc:sldMk cId="2178319369" sldId="276"/>
            <ac:picMk id="9" creationId="{188D67D4-4C1A-A3C9-E4ED-FB2FD55C253A}"/>
          </ac:picMkLst>
        </pc:picChg>
      </pc:sldChg>
      <pc:sldChg chg="addSp delSp modSp mod modClrScheme chgLayout">
        <pc:chgData name="Cameron Robertson" userId="S::orie4319@ox.ac.uk::d47888d2-b398-42eb-911a-ee017240c67f" providerId="AD" clId="Web-{8E764D09-02BB-F055-36A2-0AA7C2718E48}" dt="2022-12-11T14:58:17.342" v="952"/>
        <pc:sldMkLst>
          <pc:docMk/>
          <pc:sldMk cId="3691748132" sldId="277"/>
        </pc:sldMkLst>
        <pc:spChg chg="mod ord">
          <ac:chgData name="Cameron Robertson" userId="S::orie4319@ox.ac.uk::d47888d2-b398-42eb-911a-ee017240c67f" providerId="AD" clId="Web-{8E764D09-02BB-F055-36A2-0AA7C2718E48}" dt="2022-12-11T14:48:59.950" v="900"/>
          <ac:spMkLst>
            <pc:docMk/>
            <pc:sldMk cId="3691748132" sldId="277"/>
            <ac:spMk id="2" creationId="{E693C219-D0D6-A7E6-C227-4B53A59F11C6}"/>
          </ac:spMkLst>
        </pc:spChg>
        <pc:spChg chg="mod ord">
          <ac:chgData name="Cameron Robertson" userId="S::orie4319@ox.ac.uk::d47888d2-b398-42eb-911a-ee017240c67f" providerId="AD" clId="Web-{8E764D09-02BB-F055-36A2-0AA7C2718E48}" dt="2022-12-11T14:48:59.950" v="900"/>
          <ac:spMkLst>
            <pc:docMk/>
            <pc:sldMk cId="3691748132" sldId="277"/>
            <ac:spMk id="3" creationId="{55444329-871A-290D-D89E-4E622D979935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3691748132" sldId="277"/>
            <ac:spMk id="4" creationId="{7C22F925-81D1-F210-F0AA-1FBD439DC6D0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3691748132" sldId="277"/>
            <ac:spMk id="6" creationId="{F237CDC1-6752-6D8B-F8D5-7BB88E51023B}"/>
          </ac:spMkLst>
        </pc:spChg>
        <pc:spChg chg="add">
          <ac:chgData name="Cameron Robertson" userId="S::orie4319@ox.ac.uk::d47888d2-b398-42eb-911a-ee017240c67f" providerId="AD" clId="Web-{8E764D09-02BB-F055-36A2-0AA7C2718E48}" dt="2022-12-11T13:02:42.995" v="121"/>
          <ac:spMkLst>
            <pc:docMk/>
            <pc:sldMk cId="3691748132" sldId="277"/>
            <ac:spMk id="7" creationId="{D8958B4E-EE53-40CA-F8FF-8F21204818EE}"/>
          </ac:spMkLst>
        </pc:spChg>
        <pc:spChg chg="add">
          <ac:chgData name="Cameron Robertson" userId="S::orie4319@ox.ac.uk::d47888d2-b398-42eb-911a-ee017240c67f" providerId="AD" clId="Web-{8E764D09-02BB-F055-36A2-0AA7C2718E48}" dt="2022-12-11T13:02:43.011" v="122"/>
          <ac:spMkLst>
            <pc:docMk/>
            <pc:sldMk cId="3691748132" sldId="277"/>
            <ac:spMk id="9" creationId="{6352AAC0-C4E2-AF8A-2CBF-181492208773}"/>
          </ac:spMkLst>
        </pc:spChg>
        <pc:spChg chg="add">
          <ac:chgData name="Cameron Robertson" userId="S::orie4319@ox.ac.uk::d47888d2-b398-42eb-911a-ee017240c67f" providerId="AD" clId="Web-{8E764D09-02BB-F055-36A2-0AA7C2718E48}" dt="2022-12-11T13:02:43.026" v="123"/>
          <ac:spMkLst>
            <pc:docMk/>
            <pc:sldMk cId="3691748132" sldId="277"/>
            <ac:spMk id="11" creationId="{AD9A202B-B0FA-C967-C66E-5B5A1AAFEE1F}"/>
          </ac:spMkLst>
        </pc:spChg>
        <pc:picChg chg="add">
          <ac:chgData name="Cameron Robertson" userId="S::orie4319@ox.ac.uk::d47888d2-b398-42eb-911a-ee017240c67f" providerId="AD" clId="Web-{8E764D09-02BB-F055-36A2-0AA7C2718E48}" dt="2022-12-11T13:02:42.995" v="120"/>
          <ac:picMkLst>
            <pc:docMk/>
            <pc:sldMk cId="3691748132" sldId="277"/>
            <ac:picMk id="5" creationId="{65106369-97A2-50EB-CDDC-D7D312B75F99}"/>
          </ac:picMkLst>
        </pc:picChg>
        <pc:cxnChg chg="add">
          <ac:chgData name="Cameron Robertson" userId="S::orie4319@ox.ac.uk::d47888d2-b398-42eb-911a-ee017240c67f" providerId="AD" clId="Web-{8E764D09-02BB-F055-36A2-0AA7C2718E48}" dt="2022-12-11T13:02:43.026" v="124"/>
          <ac:cxnSpMkLst>
            <pc:docMk/>
            <pc:sldMk cId="3691748132" sldId="277"/>
            <ac:cxnSpMk id="13" creationId="{5BDA8EE3-77A9-EE3F-4B24-ECF8CB5C8219}"/>
          </ac:cxnSpMkLst>
        </pc:cxnChg>
        <pc:cxnChg chg="add">
          <ac:chgData name="Cameron Robertson" userId="S::orie4319@ox.ac.uk::d47888d2-b398-42eb-911a-ee017240c67f" providerId="AD" clId="Web-{8E764D09-02BB-F055-36A2-0AA7C2718E48}" dt="2022-12-11T13:02:43.042" v="125"/>
          <ac:cxnSpMkLst>
            <pc:docMk/>
            <pc:sldMk cId="3691748132" sldId="277"/>
            <ac:cxnSpMk id="15" creationId="{2AC03775-45F6-8227-D5B4-F74BBA41671F}"/>
          </ac:cxnSpMkLst>
        </pc:cxnChg>
        <pc:cxnChg chg="add">
          <ac:chgData name="Cameron Robertson" userId="S::orie4319@ox.ac.uk::d47888d2-b398-42eb-911a-ee017240c67f" providerId="AD" clId="Web-{8E764D09-02BB-F055-36A2-0AA7C2718E48}" dt="2022-12-11T13:02:43.042" v="126"/>
          <ac:cxnSpMkLst>
            <pc:docMk/>
            <pc:sldMk cId="3691748132" sldId="277"/>
            <ac:cxnSpMk id="17" creationId="{A8A4924B-B1A5-9D2E-0CBF-5C53F9ACD452}"/>
          </ac:cxnSpMkLst>
        </pc:cxnChg>
        <pc:cxnChg chg="add">
          <ac:chgData name="Cameron Robertson" userId="S::orie4319@ox.ac.uk::d47888d2-b398-42eb-911a-ee017240c67f" providerId="AD" clId="Web-{8E764D09-02BB-F055-36A2-0AA7C2718E48}" dt="2022-12-11T13:02:43.058" v="127"/>
          <ac:cxnSpMkLst>
            <pc:docMk/>
            <pc:sldMk cId="3691748132" sldId="277"/>
            <ac:cxnSpMk id="19" creationId="{31E3947C-3FD2-6F1A-63EC-38921907B0D2}"/>
          </ac:cxnSpMkLst>
        </pc:cxnChg>
        <pc:cxnChg chg="add">
          <ac:chgData name="Cameron Robertson" userId="S::orie4319@ox.ac.uk::d47888d2-b398-42eb-911a-ee017240c67f" providerId="AD" clId="Web-{8E764D09-02BB-F055-36A2-0AA7C2718E48}" dt="2022-12-11T13:02:43.058" v="128"/>
          <ac:cxnSpMkLst>
            <pc:docMk/>
            <pc:sldMk cId="3691748132" sldId="277"/>
            <ac:cxnSpMk id="21" creationId="{3792462C-BB6A-C8EF-5B92-42EBF602FFC4}"/>
          </ac:cxnSpMkLst>
        </pc:cxnChg>
      </pc:sldChg>
      <pc:sldChg chg="addSp delSp modSp mod modClrScheme chgLayout">
        <pc:chgData name="Cameron Robertson" userId="S::orie4319@ox.ac.uk::d47888d2-b398-42eb-911a-ee017240c67f" providerId="AD" clId="Web-{8E764D09-02BB-F055-36A2-0AA7C2718E48}" dt="2022-12-11T14:58:17.342" v="952"/>
        <pc:sldMkLst>
          <pc:docMk/>
          <pc:sldMk cId="3122588938" sldId="278"/>
        </pc:sldMkLst>
        <pc:spChg chg="mod ord">
          <ac:chgData name="Cameron Robertson" userId="S::orie4319@ox.ac.uk::d47888d2-b398-42eb-911a-ee017240c67f" providerId="AD" clId="Web-{8E764D09-02BB-F055-36A2-0AA7C2718E48}" dt="2022-12-11T14:48:59.950" v="900"/>
          <ac:spMkLst>
            <pc:docMk/>
            <pc:sldMk cId="3122588938" sldId="278"/>
            <ac:spMk id="2" creationId="{E693C219-D0D6-A7E6-C227-4B53A59F11C6}"/>
          </ac:spMkLst>
        </pc:spChg>
        <pc:spChg chg="mod ord">
          <ac:chgData name="Cameron Robertson" userId="S::orie4319@ox.ac.uk::d47888d2-b398-42eb-911a-ee017240c67f" providerId="AD" clId="Web-{8E764D09-02BB-F055-36A2-0AA7C2718E48}" dt="2022-12-11T14:48:59.950" v="900"/>
          <ac:spMkLst>
            <pc:docMk/>
            <pc:sldMk cId="3122588938" sldId="278"/>
            <ac:spMk id="3" creationId="{55444329-871A-290D-D89E-4E622D979935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3122588938" sldId="278"/>
            <ac:spMk id="4" creationId="{AAD4AE0D-DBBD-E16C-4D78-7357CCBDDB4F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3122588938" sldId="278"/>
            <ac:spMk id="6" creationId="{DBF4A338-A1C9-AB62-486C-00D7553FF400}"/>
          </ac:spMkLst>
        </pc:spChg>
        <pc:spChg chg="add">
          <ac:chgData name="Cameron Robertson" userId="S::orie4319@ox.ac.uk::d47888d2-b398-42eb-911a-ee017240c67f" providerId="AD" clId="Web-{8E764D09-02BB-F055-36A2-0AA7C2718E48}" dt="2022-12-11T13:02:41.401" v="112"/>
          <ac:spMkLst>
            <pc:docMk/>
            <pc:sldMk cId="3122588938" sldId="278"/>
            <ac:spMk id="7" creationId="{1CDFDA99-13E5-9A61-E96A-A3B85BFB607D}"/>
          </ac:spMkLst>
        </pc:spChg>
        <pc:spChg chg="add">
          <ac:chgData name="Cameron Robertson" userId="S::orie4319@ox.ac.uk::d47888d2-b398-42eb-911a-ee017240c67f" providerId="AD" clId="Web-{8E764D09-02BB-F055-36A2-0AA7C2718E48}" dt="2022-12-11T13:02:41.401" v="113"/>
          <ac:spMkLst>
            <pc:docMk/>
            <pc:sldMk cId="3122588938" sldId="278"/>
            <ac:spMk id="9" creationId="{ED0BDE28-2B55-D41B-69F4-87218E1BCC96}"/>
          </ac:spMkLst>
        </pc:spChg>
        <pc:spChg chg="add">
          <ac:chgData name="Cameron Robertson" userId="S::orie4319@ox.ac.uk::d47888d2-b398-42eb-911a-ee017240c67f" providerId="AD" clId="Web-{8E764D09-02BB-F055-36A2-0AA7C2718E48}" dt="2022-12-11T13:02:41.417" v="114"/>
          <ac:spMkLst>
            <pc:docMk/>
            <pc:sldMk cId="3122588938" sldId="278"/>
            <ac:spMk id="11" creationId="{779AC002-DA52-3D51-2012-83BB37656613}"/>
          </ac:spMkLst>
        </pc:spChg>
        <pc:picChg chg="add">
          <ac:chgData name="Cameron Robertson" userId="S::orie4319@ox.ac.uk::d47888d2-b398-42eb-911a-ee017240c67f" providerId="AD" clId="Web-{8E764D09-02BB-F055-36A2-0AA7C2718E48}" dt="2022-12-11T13:02:41.386" v="111"/>
          <ac:picMkLst>
            <pc:docMk/>
            <pc:sldMk cId="3122588938" sldId="278"/>
            <ac:picMk id="5" creationId="{86793E04-91FE-0084-72D1-107CE47C5498}"/>
          </ac:picMkLst>
        </pc:picChg>
        <pc:cxnChg chg="add">
          <ac:chgData name="Cameron Robertson" userId="S::orie4319@ox.ac.uk::d47888d2-b398-42eb-911a-ee017240c67f" providerId="AD" clId="Web-{8E764D09-02BB-F055-36A2-0AA7C2718E48}" dt="2022-12-11T13:02:41.417" v="115"/>
          <ac:cxnSpMkLst>
            <pc:docMk/>
            <pc:sldMk cId="3122588938" sldId="278"/>
            <ac:cxnSpMk id="13" creationId="{605B23DE-7344-DC97-83AC-14B5E7726F9F}"/>
          </ac:cxnSpMkLst>
        </pc:cxnChg>
        <pc:cxnChg chg="add">
          <ac:chgData name="Cameron Robertson" userId="S::orie4319@ox.ac.uk::d47888d2-b398-42eb-911a-ee017240c67f" providerId="AD" clId="Web-{8E764D09-02BB-F055-36A2-0AA7C2718E48}" dt="2022-12-11T13:02:41.433" v="116"/>
          <ac:cxnSpMkLst>
            <pc:docMk/>
            <pc:sldMk cId="3122588938" sldId="278"/>
            <ac:cxnSpMk id="15" creationId="{0B2DCAE9-B2C4-887C-2112-F2BC830D2143}"/>
          </ac:cxnSpMkLst>
        </pc:cxnChg>
        <pc:cxnChg chg="add">
          <ac:chgData name="Cameron Robertson" userId="S::orie4319@ox.ac.uk::d47888d2-b398-42eb-911a-ee017240c67f" providerId="AD" clId="Web-{8E764D09-02BB-F055-36A2-0AA7C2718E48}" dt="2022-12-11T13:02:41.433" v="117"/>
          <ac:cxnSpMkLst>
            <pc:docMk/>
            <pc:sldMk cId="3122588938" sldId="278"/>
            <ac:cxnSpMk id="17" creationId="{F9E9E1C7-E165-B9D8-861C-B456A2F8E912}"/>
          </ac:cxnSpMkLst>
        </pc:cxnChg>
        <pc:cxnChg chg="add">
          <ac:chgData name="Cameron Robertson" userId="S::orie4319@ox.ac.uk::d47888d2-b398-42eb-911a-ee017240c67f" providerId="AD" clId="Web-{8E764D09-02BB-F055-36A2-0AA7C2718E48}" dt="2022-12-11T13:02:41.433" v="118"/>
          <ac:cxnSpMkLst>
            <pc:docMk/>
            <pc:sldMk cId="3122588938" sldId="278"/>
            <ac:cxnSpMk id="19" creationId="{DDA3ADDB-27F2-39FC-434C-BBFA4C1916AB}"/>
          </ac:cxnSpMkLst>
        </pc:cxnChg>
        <pc:cxnChg chg="add">
          <ac:chgData name="Cameron Robertson" userId="S::orie4319@ox.ac.uk::d47888d2-b398-42eb-911a-ee017240c67f" providerId="AD" clId="Web-{8E764D09-02BB-F055-36A2-0AA7C2718E48}" dt="2022-12-11T13:02:41.448" v="119"/>
          <ac:cxnSpMkLst>
            <pc:docMk/>
            <pc:sldMk cId="3122588938" sldId="278"/>
            <ac:cxnSpMk id="21" creationId="{DE5637CD-AE4D-F5D3-0556-5536A4235778}"/>
          </ac:cxnSpMkLst>
        </pc:cxnChg>
      </pc:sldChg>
      <pc:sldChg chg="addSp delSp modSp mod modClrScheme chgLayout">
        <pc:chgData name="Cameron Robertson" userId="S::orie4319@ox.ac.uk::d47888d2-b398-42eb-911a-ee017240c67f" providerId="AD" clId="Web-{8E764D09-02BB-F055-36A2-0AA7C2718E48}" dt="2022-12-11T14:58:17.342" v="952"/>
        <pc:sldMkLst>
          <pc:docMk/>
          <pc:sldMk cId="1074997505" sldId="279"/>
        </pc:sldMkLst>
        <pc:spChg chg="mod ord">
          <ac:chgData name="Cameron Robertson" userId="S::orie4319@ox.ac.uk::d47888d2-b398-42eb-911a-ee017240c67f" providerId="AD" clId="Web-{8E764D09-02BB-F055-36A2-0AA7C2718E48}" dt="2022-12-11T14:48:59.950" v="900"/>
          <ac:spMkLst>
            <pc:docMk/>
            <pc:sldMk cId="1074997505" sldId="279"/>
            <ac:spMk id="2" creationId="{E693C219-D0D6-A7E6-C227-4B53A59F11C6}"/>
          </ac:spMkLst>
        </pc:spChg>
        <pc:spChg chg="mod ord">
          <ac:chgData name="Cameron Robertson" userId="S::orie4319@ox.ac.uk::d47888d2-b398-42eb-911a-ee017240c67f" providerId="AD" clId="Web-{8E764D09-02BB-F055-36A2-0AA7C2718E48}" dt="2022-12-11T14:48:59.950" v="900"/>
          <ac:spMkLst>
            <pc:docMk/>
            <pc:sldMk cId="1074997505" sldId="279"/>
            <ac:spMk id="3" creationId="{55444329-871A-290D-D89E-4E622D979935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1074997505" sldId="279"/>
            <ac:spMk id="4" creationId="{4F676C4F-67C7-B831-D885-70B4D6AD39A7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1074997505" sldId="279"/>
            <ac:spMk id="5" creationId="{114812F7-6E37-09B8-D252-7B9821D6C7D5}"/>
          </ac:spMkLst>
        </pc:spChg>
      </pc:sldChg>
      <pc:sldChg chg="del">
        <pc:chgData name="Cameron Robertson" userId="S::orie4319@ox.ac.uk::d47888d2-b398-42eb-911a-ee017240c67f" providerId="AD" clId="Web-{8E764D09-02BB-F055-36A2-0AA7C2718E48}" dt="2022-12-11T13:21:59.718" v="300"/>
        <pc:sldMkLst>
          <pc:docMk/>
          <pc:sldMk cId="3495404465" sldId="280"/>
        </pc:sldMkLst>
      </pc:sldChg>
      <pc:sldChg chg="addSp delSp modSp mod modClrScheme chgLayout">
        <pc:chgData name="Cameron Robertson" userId="S::orie4319@ox.ac.uk::d47888d2-b398-42eb-911a-ee017240c67f" providerId="AD" clId="Web-{8E764D09-02BB-F055-36A2-0AA7C2718E48}" dt="2022-12-11T14:58:17.342" v="952"/>
        <pc:sldMkLst>
          <pc:docMk/>
          <pc:sldMk cId="1165288641" sldId="281"/>
        </pc:sldMkLst>
        <pc:spChg chg="mod ord">
          <ac:chgData name="Cameron Robertson" userId="S::orie4319@ox.ac.uk::d47888d2-b398-42eb-911a-ee017240c67f" providerId="AD" clId="Web-{8E764D09-02BB-F055-36A2-0AA7C2718E48}" dt="2022-12-11T14:48:59.950" v="900"/>
          <ac:spMkLst>
            <pc:docMk/>
            <pc:sldMk cId="1165288641" sldId="281"/>
            <ac:spMk id="2" creationId="{A0058703-8A0D-2299-839D-12D38EC61D98}"/>
          </ac:spMkLst>
        </pc:spChg>
        <pc:spChg chg="mod ord">
          <ac:chgData name="Cameron Robertson" userId="S::orie4319@ox.ac.uk::d47888d2-b398-42eb-911a-ee017240c67f" providerId="AD" clId="Web-{8E764D09-02BB-F055-36A2-0AA7C2718E48}" dt="2022-12-11T14:48:59.950" v="900"/>
          <ac:spMkLst>
            <pc:docMk/>
            <pc:sldMk cId="1165288641" sldId="281"/>
            <ac:spMk id="3" creationId="{F9187FB5-0F9E-2DFB-A040-56BFB0714D64}"/>
          </ac:spMkLst>
        </pc:spChg>
        <pc:spChg chg="add mod">
          <ac:chgData name="Cameron Robertson" userId="S::orie4319@ox.ac.uk::d47888d2-b398-42eb-911a-ee017240c67f" providerId="AD" clId="Web-{8E764D09-02BB-F055-36A2-0AA7C2718E48}" dt="2022-12-11T13:21:33.233" v="298" actId="1076"/>
          <ac:spMkLst>
            <pc:docMk/>
            <pc:sldMk cId="1165288641" sldId="281"/>
            <ac:spMk id="4" creationId="{52BEC38D-2BDB-98E9-9DA4-78EEE84F40F5}"/>
          </ac:spMkLst>
        </pc:spChg>
        <pc:spChg chg="add mod">
          <ac:chgData name="Cameron Robertson" userId="S::orie4319@ox.ac.uk::d47888d2-b398-42eb-911a-ee017240c67f" providerId="AD" clId="Web-{8E764D09-02BB-F055-36A2-0AA7C2718E48}" dt="2022-12-11T13:21:12.717" v="293" actId="1076"/>
          <ac:spMkLst>
            <pc:docMk/>
            <pc:sldMk cId="1165288641" sldId="281"/>
            <ac:spMk id="5" creationId="{5AABCDC7-3180-6265-DE3F-72211C68F311}"/>
          </ac:spMkLst>
        </pc:spChg>
        <pc:spChg chg="add mod">
          <ac:chgData name="Cameron Robertson" userId="S::orie4319@ox.ac.uk::d47888d2-b398-42eb-911a-ee017240c67f" providerId="AD" clId="Web-{8E764D09-02BB-F055-36A2-0AA7C2718E48}" dt="2022-12-11T13:21:04.967" v="292" actId="20577"/>
          <ac:spMkLst>
            <pc:docMk/>
            <pc:sldMk cId="1165288641" sldId="281"/>
            <ac:spMk id="6" creationId="{FBBE8340-BC08-0E53-0241-8389C476F2CD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1165288641" sldId="281"/>
            <ac:spMk id="7" creationId="{4B0A0400-7C9D-CFE6-0CC1-D7DCF724D338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1165288641" sldId="281"/>
            <ac:spMk id="8" creationId="{C8595353-E2C9-7B67-7E3D-1C6E62C564F4}"/>
          </ac:spMkLst>
        </pc:spChg>
      </pc:sldChg>
      <pc:sldChg chg="addSp delSp modSp mod modClrScheme chgLayout">
        <pc:chgData name="Cameron Robertson" userId="S::orie4319@ox.ac.uk::d47888d2-b398-42eb-911a-ee017240c67f" providerId="AD" clId="Web-{8E764D09-02BB-F055-36A2-0AA7C2718E48}" dt="2022-12-11T14:58:17.342" v="952"/>
        <pc:sldMkLst>
          <pc:docMk/>
          <pc:sldMk cId="564061349" sldId="282"/>
        </pc:sldMkLst>
        <pc:spChg chg="add del mod ord">
          <ac:chgData name="Cameron Robertson" userId="S::orie4319@ox.ac.uk::d47888d2-b398-42eb-911a-ee017240c67f" providerId="AD" clId="Web-{8E764D09-02BB-F055-36A2-0AA7C2718E48}" dt="2022-12-11T14:48:59.950" v="900"/>
          <ac:spMkLst>
            <pc:docMk/>
            <pc:sldMk cId="564061349" sldId="282"/>
            <ac:spMk id="2" creationId="{2E755BD8-0931-9DEE-00C4-A884D2FF47CD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564061349" sldId="282"/>
            <ac:spMk id="3" creationId="{F4F62FD2-87E8-33AF-38EE-977C2A167A54}"/>
          </ac:spMkLst>
        </pc:spChg>
        <pc:spChg chg="add del">
          <ac:chgData name="Cameron Robertson" userId="S::orie4319@ox.ac.uk::d47888d2-b398-42eb-911a-ee017240c67f" providerId="AD" clId="Web-{8E764D09-02BB-F055-36A2-0AA7C2718E48}" dt="2022-12-11T13:00:42.976" v="107"/>
          <ac:spMkLst>
            <pc:docMk/>
            <pc:sldMk cId="564061349" sldId="282"/>
            <ac:spMk id="5" creationId="{DCDB7F4C-CD8D-2C6E-9461-FE0E500B8A24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564061349" sldId="282"/>
            <ac:spMk id="6" creationId="{55E4EBF7-08AD-BCD2-41A1-54BBF0C398E0}"/>
          </ac:spMkLst>
        </pc:spChg>
        <pc:spChg chg="add del mod">
          <ac:chgData name="Cameron Robertson" userId="S::orie4319@ox.ac.uk::d47888d2-b398-42eb-911a-ee017240c67f" providerId="AD" clId="Web-{8E764D09-02BB-F055-36A2-0AA7C2718E48}" dt="2022-12-11T13:00:42.976" v="105"/>
          <ac:spMkLst>
            <pc:docMk/>
            <pc:sldMk cId="564061349" sldId="282"/>
            <ac:spMk id="6" creationId="{B62445BA-DEE2-59E5-2F6E-6928F5217333}"/>
          </ac:spMkLst>
        </pc:spChg>
        <pc:spChg chg="add">
          <ac:chgData name="Cameron Robertson" userId="S::orie4319@ox.ac.uk::d47888d2-b398-42eb-911a-ee017240c67f" providerId="AD" clId="Web-{8E764D09-02BB-F055-36A2-0AA7C2718E48}" dt="2022-12-11T13:00:52.398" v="108"/>
          <ac:spMkLst>
            <pc:docMk/>
            <pc:sldMk cId="564061349" sldId="282"/>
            <ac:spMk id="8" creationId="{B8D200E1-1886-37F7-EFFB-24755B031DA7}"/>
          </ac:spMkLst>
        </pc:spChg>
        <pc:spChg chg="add">
          <ac:chgData name="Cameron Robertson" userId="S::orie4319@ox.ac.uk::d47888d2-b398-42eb-911a-ee017240c67f" providerId="AD" clId="Web-{8E764D09-02BB-F055-36A2-0AA7C2718E48}" dt="2022-12-11T13:00:52.430" v="110"/>
          <ac:spMkLst>
            <pc:docMk/>
            <pc:sldMk cId="564061349" sldId="282"/>
            <ac:spMk id="12" creationId="{8712438C-0742-AEF4-4052-55AFA35BF79D}"/>
          </ac:spMkLst>
        </pc:spChg>
        <pc:picChg chg="add del">
          <ac:chgData name="Cameron Robertson" userId="S::orie4319@ox.ac.uk::d47888d2-b398-42eb-911a-ee017240c67f" providerId="AD" clId="Web-{8E764D09-02BB-F055-36A2-0AA7C2718E48}" dt="2022-12-11T13:00:42.976" v="106"/>
          <ac:picMkLst>
            <pc:docMk/>
            <pc:sldMk cId="564061349" sldId="282"/>
            <ac:picMk id="4" creationId="{50B12C82-B423-B35F-D41E-44B1C4582958}"/>
          </ac:picMkLst>
        </pc:picChg>
        <pc:picChg chg="add">
          <ac:chgData name="Cameron Robertson" userId="S::orie4319@ox.ac.uk::d47888d2-b398-42eb-911a-ee017240c67f" providerId="AD" clId="Web-{8E764D09-02BB-F055-36A2-0AA7C2718E48}" dt="2022-12-11T13:00:52.430" v="109"/>
          <ac:picMkLst>
            <pc:docMk/>
            <pc:sldMk cId="564061349" sldId="282"/>
            <ac:picMk id="10" creationId="{59F6159B-15AB-4091-03BA-C688CBB29A20}"/>
          </ac:picMkLst>
        </pc:picChg>
      </pc:sldChg>
      <pc:sldChg chg="addSp delSp modSp mod modClrScheme chgLayout">
        <pc:chgData name="Cameron Robertson" userId="S::orie4319@ox.ac.uk::d47888d2-b398-42eb-911a-ee017240c67f" providerId="AD" clId="Web-{8E764D09-02BB-F055-36A2-0AA7C2718E48}" dt="2022-12-11T14:58:17.342" v="952"/>
        <pc:sldMkLst>
          <pc:docMk/>
          <pc:sldMk cId="567467481" sldId="283"/>
        </pc:sldMkLst>
        <pc:spChg chg="mod ord">
          <ac:chgData name="Cameron Robertson" userId="S::orie4319@ox.ac.uk::d47888d2-b398-42eb-911a-ee017240c67f" providerId="AD" clId="Web-{8E764D09-02BB-F055-36A2-0AA7C2718E48}" dt="2022-12-11T14:48:59.950" v="900"/>
          <ac:spMkLst>
            <pc:docMk/>
            <pc:sldMk cId="567467481" sldId="283"/>
            <ac:spMk id="2" creationId="{04D110CE-9094-B4B8-B0FD-AA7A4C3FC813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567467481" sldId="283"/>
            <ac:spMk id="3" creationId="{6A03DFD6-9889-2E38-46F8-16D8CCAB5AC2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567467481" sldId="283"/>
            <ac:spMk id="5" creationId="{CF0771F6-A06F-A559-F8DB-F5DDC698E8C9}"/>
          </ac:spMkLst>
        </pc:spChg>
        <pc:spChg chg="mod ord">
          <ac:chgData name="Cameron Robertson" userId="S::orie4319@ox.ac.uk::d47888d2-b398-42eb-911a-ee017240c67f" providerId="AD" clId="Web-{8E764D09-02BB-F055-36A2-0AA7C2718E48}" dt="2022-12-11T14:48:59.950" v="900"/>
          <ac:spMkLst>
            <pc:docMk/>
            <pc:sldMk cId="567467481" sldId="283"/>
            <ac:spMk id="6" creationId="{06AD7298-2D24-F73A-3044-EE9D255F5370}"/>
          </ac:spMkLst>
        </pc:spChg>
      </pc:sldChg>
      <pc:sldChg chg="addSp delSp modSp mod modClrScheme chgLayout">
        <pc:chgData name="Cameron Robertson" userId="S::orie4319@ox.ac.uk::d47888d2-b398-42eb-911a-ee017240c67f" providerId="AD" clId="Web-{8E764D09-02BB-F055-36A2-0AA7C2718E48}" dt="2022-12-11T14:58:17.342" v="952"/>
        <pc:sldMkLst>
          <pc:docMk/>
          <pc:sldMk cId="1703803323" sldId="285"/>
        </pc:sldMkLst>
        <pc:spChg chg="mod ord">
          <ac:chgData name="Cameron Robertson" userId="S::orie4319@ox.ac.uk::d47888d2-b398-42eb-911a-ee017240c67f" providerId="AD" clId="Web-{8E764D09-02BB-F055-36A2-0AA7C2718E48}" dt="2022-12-11T14:48:59.950" v="900"/>
          <ac:spMkLst>
            <pc:docMk/>
            <pc:sldMk cId="1703803323" sldId="285"/>
            <ac:spMk id="2" creationId="{04D110CE-9094-B4B8-B0FD-AA7A4C3FC813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1703803323" sldId="285"/>
            <ac:spMk id="3" creationId="{7CDDC7D4-DB0E-B9D4-DD81-D36783AD7922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1703803323" sldId="285"/>
            <ac:spMk id="5" creationId="{8EFEC6EB-CE97-4F48-04EE-4DAB13FCF3C3}"/>
          </ac:spMkLst>
        </pc:spChg>
        <pc:spChg chg="mod ord">
          <ac:chgData name="Cameron Robertson" userId="S::orie4319@ox.ac.uk::d47888d2-b398-42eb-911a-ee017240c67f" providerId="AD" clId="Web-{8E764D09-02BB-F055-36A2-0AA7C2718E48}" dt="2022-12-11T14:48:59.950" v="900"/>
          <ac:spMkLst>
            <pc:docMk/>
            <pc:sldMk cId="1703803323" sldId="285"/>
            <ac:spMk id="6" creationId="{06AD7298-2D24-F73A-3044-EE9D255F5370}"/>
          </ac:spMkLst>
        </pc:spChg>
      </pc:sldChg>
      <pc:sldChg chg="addSp delSp modSp add mod replId modClrScheme chgLayout">
        <pc:chgData name="Cameron Robertson" userId="S::orie4319@ox.ac.uk::d47888d2-b398-42eb-911a-ee017240c67f" providerId="AD" clId="Web-{8E764D09-02BB-F055-36A2-0AA7C2718E48}" dt="2022-12-11T14:58:17.342" v="952"/>
        <pc:sldMkLst>
          <pc:docMk/>
          <pc:sldMk cId="4179236868" sldId="286"/>
        </pc:sldMkLst>
        <pc:spChg chg="mod ord">
          <ac:chgData name="Cameron Robertson" userId="S::orie4319@ox.ac.uk::d47888d2-b398-42eb-911a-ee017240c67f" providerId="AD" clId="Web-{8E764D09-02BB-F055-36A2-0AA7C2718E48}" dt="2022-12-11T14:48:59.950" v="900"/>
          <ac:spMkLst>
            <pc:docMk/>
            <pc:sldMk cId="4179236868" sldId="286"/>
            <ac:spMk id="2" creationId="{AEC73AF6-3C91-BC03-F506-D800B893DE31}"/>
          </ac:spMkLst>
        </pc:spChg>
        <pc:spChg chg="mod ord">
          <ac:chgData name="Cameron Robertson" userId="S::orie4319@ox.ac.uk::d47888d2-b398-42eb-911a-ee017240c67f" providerId="AD" clId="Web-{8E764D09-02BB-F055-36A2-0AA7C2718E48}" dt="2022-12-11T14:48:59.950" v="900"/>
          <ac:spMkLst>
            <pc:docMk/>
            <pc:sldMk cId="4179236868" sldId="286"/>
            <ac:spMk id="3" creationId="{6699B658-2271-9054-27D6-4CA5C85754C8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4179236868" sldId="286"/>
            <ac:spMk id="4" creationId="{132C1816-6E57-6172-7014-431DF3D473F9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4179236868" sldId="286"/>
            <ac:spMk id="6" creationId="{2125530F-8177-2CBB-1A4A-EADCA00E3F05}"/>
          </ac:spMkLst>
        </pc:spChg>
        <pc:picChg chg="mod modCrop">
          <ac:chgData name="Cameron Robertson" userId="S::orie4319@ox.ac.uk::d47888d2-b398-42eb-911a-ee017240c67f" providerId="AD" clId="Web-{8E764D09-02BB-F055-36A2-0AA7C2718E48}" dt="2022-12-11T13:11:40.249" v="188"/>
          <ac:picMkLst>
            <pc:docMk/>
            <pc:sldMk cId="4179236868" sldId="286"/>
            <ac:picMk id="5" creationId="{8AB2F70E-EB0F-18D9-6934-F1D8B3CD45CC}"/>
          </ac:picMkLst>
        </pc:picChg>
      </pc:sldChg>
      <pc:sldChg chg="addSp delSp modSp add mod replId modClrScheme chgLayout">
        <pc:chgData name="Cameron Robertson" userId="S::orie4319@ox.ac.uk::d47888d2-b398-42eb-911a-ee017240c67f" providerId="AD" clId="Web-{8E764D09-02BB-F055-36A2-0AA7C2718E48}" dt="2022-12-11T14:58:17.342" v="952"/>
        <pc:sldMkLst>
          <pc:docMk/>
          <pc:sldMk cId="3508726288" sldId="287"/>
        </pc:sldMkLst>
        <pc:spChg chg="mod ord">
          <ac:chgData name="Cameron Robertson" userId="S::orie4319@ox.ac.uk::d47888d2-b398-42eb-911a-ee017240c67f" providerId="AD" clId="Web-{8E764D09-02BB-F055-36A2-0AA7C2718E48}" dt="2022-12-11T14:48:59.950" v="900"/>
          <ac:spMkLst>
            <pc:docMk/>
            <pc:sldMk cId="3508726288" sldId="287"/>
            <ac:spMk id="2" creationId="{AEC73AF6-3C91-BC03-F506-D800B893DE31}"/>
          </ac:spMkLst>
        </pc:spChg>
        <pc:spChg chg="del">
          <ac:chgData name="Cameron Robertson" userId="S::orie4319@ox.ac.uk::d47888d2-b398-42eb-911a-ee017240c67f" providerId="AD" clId="Web-{8E764D09-02BB-F055-36A2-0AA7C2718E48}" dt="2022-12-11T13:11:02.108" v="175"/>
          <ac:spMkLst>
            <pc:docMk/>
            <pc:sldMk cId="3508726288" sldId="287"/>
            <ac:spMk id="3" creationId="{6699B658-2271-9054-27D6-4CA5C85754C8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3508726288" sldId="287"/>
            <ac:spMk id="3" creationId="{814EA323-33BB-08A8-25EC-DBBC23339026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3508726288" sldId="287"/>
            <ac:spMk id="4" creationId="{325836EE-AE39-4AF2-798C-0707BBF93507}"/>
          </ac:spMkLst>
        </pc:spChg>
        <pc:spChg chg="add del mod">
          <ac:chgData name="Cameron Robertson" userId="S::orie4319@ox.ac.uk::d47888d2-b398-42eb-911a-ee017240c67f" providerId="AD" clId="Web-{8E764D09-02BB-F055-36A2-0AA7C2718E48}" dt="2022-12-11T13:11:08.624" v="178"/>
          <ac:spMkLst>
            <pc:docMk/>
            <pc:sldMk cId="3508726288" sldId="287"/>
            <ac:spMk id="6" creationId="{E0CCCFE9-E233-B9EB-591C-FC5A39AD4BB6}"/>
          </ac:spMkLst>
        </pc:spChg>
        <pc:spChg chg="add del">
          <ac:chgData name="Cameron Robertson" userId="S::orie4319@ox.ac.uk::d47888d2-b398-42eb-911a-ee017240c67f" providerId="AD" clId="Web-{8E764D09-02BB-F055-36A2-0AA7C2718E48}" dt="2022-12-11T13:11:06.358" v="177"/>
          <ac:spMkLst>
            <pc:docMk/>
            <pc:sldMk cId="3508726288" sldId="287"/>
            <ac:spMk id="8" creationId="{94D0339D-A585-19BA-3E02-CDEB8B30E6CC}"/>
          </ac:spMkLst>
        </pc:spChg>
        <pc:spChg chg="add mod ord">
          <ac:chgData name="Cameron Robertson" userId="S::orie4319@ox.ac.uk::d47888d2-b398-42eb-911a-ee017240c67f" providerId="AD" clId="Web-{8E764D09-02BB-F055-36A2-0AA7C2718E48}" dt="2022-12-11T14:48:59.950" v="900"/>
          <ac:spMkLst>
            <pc:docMk/>
            <pc:sldMk cId="3508726288" sldId="287"/>
            <ac:spMk id="10" creationId="{042846DC-BC1D-876D-A81A-A8D3A798A9DF}"/>
          </ac:spMkLst>
        </pc:spChg>
      </pc:sldChg>
      <pc:sldChg chg="addSp delSp modSp add mod replId modClrScheme chgLayout">
        <pc:chgData name="Cameron Robertson" userId="S::orie4319@ox.ac.uk::d47888d2-b398-42eb-911a-ee017240c67f" providerId="AD" clId="Web-{8E764D09-02BB-F055-36A2-0AA7C2718E48}" dt="2022-12-11T14:58:17.342" v="952"/>
        <pc:sldMkLst>
          <pc:docMk/>
          <pc:sldMk cId="3480448309" sldId="288"/>
        </pc:sldMkLst>
        <pc:spChg chg="mod ord">
          <ac:chgData name="Cameron Robertson" userId="S::orie4319@ox.ac.uk::d47888d2-b398-42eb-911a-ee017240c67f" providerId="AD" clId="Web-{8E764D09-02BB-F055-36A2-0AA7C2718E48}" dt="2022-12-11T14:48:59.950" v="900"/>
          <ac:spMkLst>
            <pc:docMk/>
            <pc:sldMk cId="3480448309" sldId="288"/>
            <ac:spMk id="2" creationId="{AEC73AF6-3C91-BC03-F506-D800B893DE31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3480448309" sldId="288"/>
            <ac:spMk id="3" creationId="{62C8ED2F-083E-0CB1-49B2-A712C8F3C946}"/>
          </ac:spMkLst>
        </pc:spChg>
        <pc:spChg chg="del">
          <ac:chgData name="Cameron Robertson" userId="S::orie4319@ox.ac.uk::d47888d2-b398-42eb-911a-ee017240c67f" providerId="AD" clId="Web-{8E764D09-02BB-F055-36A2-0AA7C2718E48}" dt="2022-12-11T13:11:12.436" v="180"/>
          <ac:spMkLst>
            <pc:docMk/>
            <pc:sldMk cId="3480448309" sldId="288"/>
            <ac:spMk id="3" creationId="{6699B658-2271-9054-27D6-4CA5C85754C8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3480448309" sldId="288"/>
            <ac:spMk id="4" creationId="{443538E3-E563-148B-FE38-C41780546790}"/>
          </ac:spMkLst>
        </pc:spChg>
        <pc:spChg chg="add del mod">
          <ac:chgData name="Cameron Robertson" userId="S::orie4319@ox.ac.uk::d47888d2-b398-42eb-911a-ee017240c67f" providerId="AD" clId="Web-{8E764D09-02BB-F055-36A2-0AA7C2718E48}" dt="2022-12-11T13:11:16.952" v="183"/>
          <ac:spMkLst>
            <pc:docMk/>
            <pc:sldMk cId="3480448309" sldId="288"/>
            <ac:spMk id="6" creationId="{4088598B-BD74-D388-AA82-107723F5A658}"/>
          </ac:spMkLst>
        </pc:spChg>
        <pc:spChg chg="add del">
          <ac:chgData name="Cameron Robertson" userId="S::orie4319@ox.ac.uk::d47888d2-b398-42eb-911a-ee017240c67f" providerId="AD" clId="Web-{8E764D09-02BB-F055-36A2-0AA7C2718E48}" dt="2022-12-11T13:11:14.967" v="182"/>
          <ac:spMkLst>
            <pc:docMk/>
            <pc:sldMk cId="3480448309" sldId="288"/>
            <ac:spMk id="8" creationId="{62D8D7D9-2316-29DF-5E68-A0219E5FA2F2}"/>
          </ac:spMkLst>
        </pc:spChg>
        <pc:spChg chg="add mod ord">
          <ac:chgData name="Cameron Robertson" userId="S::orie4319@ox.ac.uk::d47888d2-b398-42eb-911a-ee017240c67f" providerId="AD" clId="Web-{8E764D09-02BB-F055-36A2-0AA7C2718E48}" dt="2022-12-11T14:48:59.950" v="900"/>
          <ac:spMkLst>
            <pc:docMk/>
            <pc:sldMk cId="3480448309" sldId="288"/>
            <ac:spMk id="10" creationId="{63C70F1A-9F9D-0008-FF4E-FFE33389E094}"/>
          </ac:spMkLst>
        </pc:spChg>
        <pc:cxnChg chg="add del mod">
          <ac:chgData name="Cameron Robertson" userId="S::orie4319@ox.ac.uk::d47888d2-b398-42eb-911a-ee017240c67f" providerId="AD" clId="Web-{8E764D09-02BB-F055-36A2-0AA7C2718E48}" dt="2022-12-11T13:13:23.205" v="205"/>
          <ac:cxnSpMkLst>
            <pc:docMk/>
            <pc:sldMk cId="3480448309" sldId="288"/>
            <ac:cxnSpMk id="11" creationId="{805F6D24-0A1E-626B-5DAB-D5BC58C0F314}"/>
          </ac:cxnSpMkLst>
        </pc:cxnChg>
        <pc:cxnChg chg="add mod">
          <ac:chgData name="Cameron Robertson" userId="S::orie4319@ox.ac.uk::d47888d2-b398-42eb-911a-ee017240c67f" providerId="AD" clId="Web-{8E764D09-02BB-F055-36A2-0AA7C2718E48}" dt="2022-12-11T13:13:16.361" v="203" actId="14100"/>
          <ac:cxnSpMkLst>
            <pc:docMk/>
            <pc:sldMk cId="3480448309" sldId="288"/>
            <ac:cxnSpMk id="12" creationId="{FFF5C120-93DC-7CC5-2DB6-E13EBB65EB82}"/>
          </ac:cxnSpMkLst>
        </pc:cxnChg>
        <pc:cxnChg chg="add mod">
          <ac:chgData name="Cameron Robertson" userId="S::orie4319@ox.ac.uk::d47888d2-b398-42eb-911a-ee017240c67f" providerId="AD" clId="Web-{8E764D09-02BB-F055-36A2-0AA7C2718E48}" dt="2022-12-11T13:13:43.706" v="207" actId="1076"/>
          <ac:cxnSpMkLst>
            <pc:docMk/>
            <pc:sldMk cId="3480448309" sldId="288"/>
            <ac:cxnSpMk id="13" creationId="{6B3FE2FD-78FD-1AC2-478B-3FEB9C97126A}"/>
          </ac:cxnSpMkLst>
        </pc:cxnChg>
      </pc:sldChg>
      <pc:sldChg chg="addSp delSp modSp new mod modClrScheme chgLayout">
        <pc:chgData name="Cameron Robertson" userId="S::orie4319@ox.ac.uk::d47888d2-b398-42eb-911a-ee017240c67f" providerId="AD" clId="Web-{8E764D09-02BB-F055-36A2-0AA7C2718E48}" dt="2022-12-11T14:58:17.342" v="952"/>
        <pc:sldMkLst>
          <pc:docMk/>
          <pc:sldMk cId="3891893498" sldId="289"/>
        </pc:sldMkLst>
        <pc:spChg chg="mod ord">
          <ac:chgData name="Cameron Robertson" userId="S::orie4319@ox.ac.uk::d47888d2-b398-42eb-911a-ee017240c67f" providerId="AD" clId="Web-{8E764D09-02BB-F055-36A2-0AA7C2718E48}" dt="2022-12-11T14:48:59.950" v="900"/>
          <ac:spMkLst>
            <pc:docMk/>
            <pc:sldMk cId="3891893498" sldId="289"/>
            <ac:spMk id="2" creationId="{46014231-B2E6-CDD0-4FB9-A7757C2E3A58}"/>
          </ac:spMkLst>
        </pc:spChg>
        <pc:spChg chg="del">
          <ac:chgData name="Cameron Robertson" userId="S::orie4319@ox.ac.uk::d47888d2-b398-42eb-911a-ee017240c67f" providerId="AD" clId="Web-{8E764D09-02BB-F055-36A2-0AA7C2718E48}" dt="2022-12-11T13:46:16.881" v="506"/>
          <ac:spMkLst>
            <pc:docMk/>
            <pc:sldMk cId="3891893498" sldId="289"/>
            <ac:spMk id="3" creationId="{39812F19-FBF3-9B82-AA51-E2516D491386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3891893498" sldId="289"/>
            <ac:spMk id="3" creationId="{575DEBB1-430D-CF78-D981-4A11682C4C1D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3891893498" sldId="289"/>
            <ac:spMk id="4" creationId="{F65B0385-2C87-66A7-D194-D74A79D4340F}"/>
          </ac:spMkLst>
        </pc:spChg>
        <pc:picChg chg="add del mod">
          <ac:chgData name="Cameron Robertson" userId="S::orie4319@ox.ac.uk::d47888d2-b398-42eb-911a-ee017240c67f" providerId="AD" clId="Web-{8E764D09-02BB-F055-36A2-0AA7C2718E48}" dt="2022-12-11T13:46:32.538" v="510"/>
          <ac:picMkLst>
            <pc:docMk/>
            <pc:sldMk cId="3891893498" sldId="289"/>
            <ac:picMk id="4" creationId="{CDB8FD47-78CD-D2C2-F566-8CF5C7534643}"/>
          </ac:picMkLst>
        </pc:picChg>
        <pc:picChg chg="add mod">
          <ac:chgData name="Cameron Robertson" userId="S::orie4319@ox.ac.uk::d47888d2-b398-42eb-911a-ee017240c67f" providerId="AD" clId="Web-{8E764D09-02BB-F055-36A2-0AA7C2718E48}" dt="2022-12-11T13:48:11.837" v="524" actId="1076"/>
          <ac:picMkLst>
            <pc:docMk/>
            <pc:sldMk cId="3891893498" sldId="289"/>
            <ac:picMk id="5" creationId="{8E167346-C57E-9B72-EC87-E10FE1C1564C}"/>
          </ac:picMkLst>
        </pc:picChg>
        <pc:picChg chg="add mod">
          <ac:chgData name="Cameron Robertson" userId="S::orie4319@ox.ac.uk::d47888d2-b398-42eb-911a-ee017240c67f" providerId="AD" clId="Web-{8E764D09-02BB-F055-36A2-0AA7C2718E48}" dt="2022-12-11T13:48:08.087" v="523" actId="1076"/>
          <ac:picMkLst>
            <pc:docMk/>
            <pc:sldMk cId="3891893498" sldId="289"/>
            <ac:picMk id="6" creationId="{5879327E-E9B8-9C3E-E25E-155C7EDEBA66}"/>
          </ac:picMkLst>
        </pc:picChg>
      </pc:sldChg>
      <pc:sldChg chg="addSp delSp modSp new mod modClrScheme chgLayout">
        <pc:chgData name="Cameron Robertson" userId="S::orie4319@ox.ac.uk::d47888d2-b398-42eb-911a-ee017240c67f" providerId="AD" clId="Web-{8E764D09-02BB-F055-36A2-0AA7C2718E48}" dt="2022-12-11T14:58:17.342" v="952"/>
        <pc:sldMkLst>
          <pc:docMk/>
          <pc:sldMk cId="582451812" sldId="290"/>
        </pc:sldMkLst>
        <pc:spChg chg="mod ord">
          <ac:chgData name="Cameron Robertson" userId="S::orie4319@ox.ac.uk::d47888d2-b398-42eb-911a-ee017240c67f" providerId="AD" clId="Web-{8E764D09-02BB-F055-36A2-0AA7C2718E48}" dt="2022-12-11T14:48:59.950" v="900"/>
          <ac:spMkLst>
            <pc:docMk/>
            <pc:sldMk cId="582451812" sldId="290"/>
            <ac:spMk id="2" creationId="{D5521927-597F-20FE-6FEA-9F3BEEA9E1FD}"/>
          </ac:spMkLst>
        </pc:spChg>
        <pc:spChg chg="del">
          <ac:chgData name="Cameron Robertson" userId="S::orie4319@ox.ac.uk::d47888d2-b398-42eb-911a-ee017240c67f" providerId="AD" clId="Web-{8E764D09-02BB-F055-36A2-0AA7C2718E48}" dt="2022-12-11T13:57:04.907" v="727"/>
          <ac:spMkLst>
            <pc:docMk/>
            <pc:sldMk cId="582451812" sldId="290"/>
            <ac:spMk id="3" creationId="{6F5BE608-2DCC-C321-A998-3CDA5F03BAB3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582451812" sldId="290"/>
            <ac:spMk id="3" creationId="{99011172-4897-77A0-7DD2-4C4962D7690D}"/>
          </ac:spMkLst>
        </pc:spChg>
        <pc:spChg chg="add del mod ord">
          <ac:chgData name="Cameron Robertson" userId="S::orie4319@ox.ac.uk::d47888d2-b398-42eb-911a-ee017240c67f" providerId="AD" clId="Web-{8E764D09-02BB-F055-36A2-0AA7C2718E48}" dt="2022-12-11T14:58:17.342" v="952"/>
          <ac:spMkLst>
            <pc:docMk/>
            <pc:sldMk cId="582451812" sldId="290"/>
            <ac:spMk id="6" creationId="{058FA6B7-78E4-8EDC-4478-E5A63D92450C}"/>
          </ac:spMkLst>
        </pc:spChg>
        <pc:spChg chg="add mod ord">
          <ac:chgData name="Cameron Robertson" userId="S::orie4319@ox.ac.uk::d47888d2-b398-42eb-911a-ee017240c67f" providerId="AD" clId="Web-{8E764D09-02BB-F055-36A2-0AA7C2718E48}" dt="2022-12-11T14:48:59.950" v="900"/>
          <ac:spMkLst>
            <pc:docMk/>
            <pc:sldMk cId="582451812" sldId="290"/>
            <ac:spMk id="7" creationId="{0FEF211A-C35C-F7E3-8BD8-EBA1B8B8162B}"/>
          </ac:spMkLst>
        </pc:spChg>
        <pc:picChg chg="add mod">
          <ac:chgData name="Cameron Robertson" userId="S::orie4319@ox.ac.uk::d47888d2-b398-42eb-911a-ee017240c67f" providerId="AD" clId="Web-{8E764D09-02BB-F055-36A2-0AA7C2718E48}" dt="2022-12-11T13:59:16.458" v="803" actId="1076"/>
          <ac:picMkLst>
            <pc:docMk/>
            <pc:sldMk cId="582451812" sldId="290"/>
            <ac:picMk id="4" creationId="{E58E8277-A126-CBD2-8046-02AEB9FF7CAB}"/>
          </ac:picMkLst>
        </pc:picChg>
        <pc:picChg chg="add mod">
          <ac:chgData name="Cameron Robertson" userId="S::orie4319@ox.ac.uk::d47888d2-b398-42eb-911a-ee017240c67f" providerId="AD" clId="Web-{8E764D09-02BB-F055-36A2-0AA7C2718E48}" dt="2022-12-11T13:59:33.880" v="809" actId="14100"/>
          <ac:picMkLst>
            <pc:docMk/>
            <pc:sldMk cId="582451812" sldId="290"/>
            <ac:picMk id="5" creationId="{05EA98CC-DA21-5597-792E-F6AEC94BC14E}"/>
          </ac:picMkLst>
        </pc:picChg>
      </pc:sldChg>
      <pc:sldMasterChg chg="modSp del mod delSldLayout modSldLayout">
        <pc:chgData name="Cameron Robertson" userId="S::orie4319@ox.ac.uk::d47888d2-b398-42eb-911a-ee017240c67f" providerId="AD" clId="Web-{8E764D09-02BB-F055-36A2-0AA7C2718E48}" dt="2022-12-11T14:48:59.950" v="900"/>
        <pc:sldMasterMkLst>
          <pc:docMk/>
          <pc:sldMasterMk cId="2460954070" sldId="2147483660"/>
        </pc:sldMasterMkLst>
        <pc:spChg chg="mod">
          <ac:chgData name="Cameron Robertson" userId="S::orie4319@ox.ac.uk::d47888d2-b398-42eb-911a-ee017240c67f" providerId="AD" clId="Web-{8E764D09-02BB-F055-36A2-0AA7C2718E48}" dt="2022-12-11T14:48:25.074" v="894"/>
          <ac:spMkLst>
            <pc:docMk/>
            <pc:sldMasterMk cId="2460954070" sldId="2147483660"/>
            <ac:spMk id="5" creationId="{00000000-0000-0000-0000-000000000000}"/>
          </ac:spMkLst>
        </pc:spChg>
        <pc:sldLayoutChg chg="modSp del mod">
          <pc:chgData name="Cameron Robertson" userId="S::orie4319@ox.ac.uk::d47888d2-b398-42eb-911a-ee017240c67f" providerId="AD" clId="Web-{8E764D09-02BB-F055-36A2-0AA7C2718E48}" dt="2022-12-11T14:48:59.950" v="900"/>
          <pc:sldLayoutMkLst>
            <pc:docMk/>
            <pc:sldMasterMk cId="2460954070" sldId="2147483660"/>
            <pc:sldLayoutMk cId="2385387890" sldId="2147483661"/>
          </pc:sldLayoutMkLst>
          <pc:spChg chg="mod">
            <ac:chgData name="Cameron Robertson" userId="S::orie4319@ox.ac.uk::d47888d2-b398-42eb-911a-ee017240c67f" providerId="AD" clId="Web-{8E764D09-02BB-F055-36A2-0AA7C2718E48}" dt="2022-12-11T14:48:25.074" v="894"/>
            <ac:spMkLst>
              <pc:docMk/>
              <pc:sldMasterMk cId="2460954070" sldId="2147483660"/>
              <pc:sldLayoutMk cId="2385387890" sldId="2147483661"/>
              <ac:spMk id="5" creationId="{00000000-0000-0000-0000-000000000000}"/>
            </ac:spMkLst>
          </pc:spChg>
        </pc:sldLayoutChg>
        <pc:sldLayoutChg chg="modSp del mod">
          <pc:chgData name="Cameron Robertson" userId="S::orie4319@ox.ac.uk::d47888d2-b398-42eb-911a-ee017240c67f" providerId="AD" clId="Web-{8E764D09-02BB-F055-36A2-0AA7C2718E48}" dt="2022-12-11T14:48:59.950" v="900"/>
          <pc:sldLayoutMkLst>
            <pc:docMk/>
            <pc:sldMasterMk cId="2460954070" sldId="2147483660"/>
            <pc:sldLayoutMk cId="949138452" sldId="2147483662"/>
          </pc:sldLayoutMkLst>
          <pc:spChg chg="mod">
            <ac:chgData name="Cameron Robertson" userId="S::orie4319@ox.ac.uk::d47888d2-b398-42eb-911a-ee017240c67f" providerId="AD" clId="Web-{8E764D09-02BB-F055-36A2-0AA7C2718E48}" dt="2022-12-11T14:48:25.074" v="894"/>
            <ac:spMkLst>
              <pc:docMk/>
              <pc:sldMasterMk cId="2460954070" sldId="2147483660"/>
              <pc:sldLayoutMk cId="949138452" sldId="2147483662"/>
              <ac:spMk id="5" creationId="{00000000-0000-0000-0000-000000000000}"/>
            </ac:spMkLst>
          </pc:spChg>
        </pc:sldLayoutChg>
        <pc:sldLayoutChg chg="modSp del mod">
          <pc:chgData name="Cameron Robertson" userId="S::orie4319@ox.ac.uk::d47888d2-b398-42eb-911a-ee017240c67f" providerId="AD" clId="Web-{8E764D09-02BB-F055-36A2-0AA7C2718E48}" dt="2022-12-11T14:48:59.950" v="900"/>
          <pc:sldLayoutMkLst>
            <pc:docMk/>
            <pc:sldMasterMk cId="2460954070" sldId="2147483660"/>
            <pc:sldLayoutMk cId="2591524520" sldId="2147483663"/>
          </pc:sldLayoutMkLst>
          <pc:spChg chg="mod">
            <ac:chgData name="Cameron Robertson" userId="S::orie4319@ox.ac.uk::d47888d2-b398-42eb-911a-ee017240c67f" providerId="AD" clId="Web-{8E764D09-02BB-F055-36A2-0AA7C2718E48}" dt="2022-12-11T14:48:25.074" v="894"/>
            <ac:spMkLst>
              <pc:docMk/>
              <pc:sldMasterMk cId="2460954070" sldId="2147483660"/>
              <pc:sldLayoutMk cId="2591524520" sldId="2147483663"/>
              <ac:spMk id="5" creationId="{00000000-0000-0000-0000-000000000000}"/>
            </ac:spMkLst>
          </pc:spChg>
        </pc:sldLayoutChg>
        <pc:sldLayoutChg chg="modSp del mod">
          <pc:chgData name="Cameron Robertson" userId="S::orie4319@ox.ac.uk::d47888d2-b398-42eb-911a-ee017240c67f" providerId="AD" clId="Web-{8E764D09-02BB-F055-36A2-0AA7C2718E48}" dt="2022-12-11T14:48:59.950" v="900"/>
          <pc:sldLayoutMkLst>
            <pc:docMk/>
            <pc:sldMasterMk cId="2460954070" sldId="2147483660"/>
            <pc:sldLayoutMk cId="1203092039" sldId="2147483664"/>
          </pc:sldLayoutMkLst>
          <pc:spChg chg="mod">
            <ac:chgData name="Cameron Robertson" userId="S::orie4319@ox.ac.uk::d47888d2-b398-42eb-911a-ee017240c67f" providerId="AD" clId="Web-{8E764D09-02BB-F055-36A2-0AA7C2718E48}" dt="2022-12-11T14:48:25.074" v="894"/>
            <ac:spMkLst>
              <pc:docMk/>
              <pc:sldMasterMk cId="2460954070" sldId="2147483660"/>
              <pc:sldLayoutMk cId="1203092039" sldId="2147483664"/>
              <ac:spMk id="6" creationId="{00000000-0000-0000-0000-000000000000}"/>
            </ac:spMkLst>
          </pc:spChg>
        </pc:sldLayoutChg>
        <pc:sldLayoutChg chg="modSp del mod">
          <pc:chgData name="Cameron Robertson" userId="S::orie4319@ox.ac.uk::d47888d2-b398-42eb-911a-ee017240c67f" providerId="AD" clId="Web-{8E764D09-02BB-F055-36A2-0AA7C2718E48}" dt="2022-12-11T14:48:59.950" v="900"/>
          <pc:sldLayoutMkLst>
            <pc:docMk/>
            <pc:sldMasterMk cId="2460954070" sldId="2147483660"/>
            <pc:sldLayoutMk cId="3733172339" sldId="2147483665"/>
          </pc:sldLayoutMkLst>
          <pc:spChg chg="mod">
            <ac:chgData name="Cameron Robertson" userId="S::orie4319@ox.ac.uk::d47888d2-b398-42eb-911a-ee017240c67f" providerId="AD" clId="Web-{8E764D09-02BB-F055-36A2-0AA7C2718E48}" dt="2022-12-11T14:48:25.074" v="894"/>
            <ac:spMkLst>
              <pc:docMk/>
              <pc:sldMasterMk cId="2460954070" sldId="2147483660"/>
              <pc:sldLayoutMk cId="3733172339" sldId="2147483665"/>
              <ac:spMk id="8" creationId="{00000000-0000-0000-0000-000000000000}"/>
            </ac:spMkLst>
          </pc:spChg>
        </pc:sldLayoutChg>
        <pc:sldLayoutChg chg="modSp del mod">
          <pc:chgData name="Cameron Robertson" userId="S::orie4319@ox.ac.uk::d47888d2-b398-42eb-911a-ee017240c67f" providerId="AD" clId="Web-{8E764D09-02BB-F055-36A2-0AA7C2718E48}" dt="2022-12-11T14:48:59.950" v="900"/>
          <pc:sldLayoutMkLst>
            <pc:docMk/>
            <pc:sldMasterMk cId="2460954070" sldId="2147483660"/>
            <pc:sldLayoutMk cId="3210312558" sldId="2147483666"/>
          </pc:sldLayoutMkLst>
          <pc:spChg chg="mod">
            <ac:chgData name="Cameron Robertson" userId="S::orie4319@ox.ac.uk::d47888d2-b398-42eb-911a-ee017240c67f" providerId="AD" clId="Web-{8E764D09-02BB-F055-36A2-0AA7C2718E48}" dt="2022-12-11T14:48:25.074" v="894"/>
            <ac:spMkLst>
              <pc:docMk/>
              <pc:sldMasterMk cId="2460954070" sldId="2147483660"/>
              <pc:sldLayoutMk cId="3210312558" sldId="2147483666"/>
              <ac:spMk id="4" creationId="{00000000-0000-0000-0000-000000000000}"/>
            </ac:spMkLst>
          </pc:spChg>
        </pc:sldLayoutChg>
        <pc:sldLayoutChg chg="modSp del mod">
          <pc:chgData name="Cameron Robertson" userId="S::orie4319@ox.ac.uk::d47888d2-b398-42eb-911a-ee017240c67f" providerId="AD" clId="Web-{8E764D09-02BB-F055-36A2-0AA7C2718E48}" dt="2022-12-11T14:48:59.950" v="900"/>
          <pc:sldLayoutMkLst>
            <pc:docMk/>
            <pc:sldMasterMk cId="2460954070" sldId="2147483660"/>
            <pc:sldLayoutMk cId="3146388984" sldId="2147483667"/>
          </pc:sldLayoutMkLst>
          <pc:spChg chg="mod">
            <ac:chgData name="Cameron Robertson" userId="S::orie4319@ox.ac.uk::d47888d2-b398-42eb-911a-ee017240c67f" providerId="AD" clId="Web-{8E764D09-02BB-F055-36A2-0AA7C2718E48}" dt="2022-12-11T14:48:25.074" v="894"/>
            <ac:spMkLst>
              <pc:docMk/>
              <pc:sldMasterMk cId="2460954070" sldId="2147483660"/>
              <pc:sldLayoutMk cId="3146388984" sldId="2147483667"/>
              <ac:spMk id="3" creationId="{00000000-0000-0000-0000-000000000000}"/>
            </ac:spMkLst>
          </pc:spChg>
        </pc:sldLayoutChg>
        <pc:sldLayoutChg chg="modSp del mod">
          <pc:chgData name="Cameron Robertson" userId="S::orie4319@ox.ac.uk::d47888d2-b398-42eb-911a-ee017240c67f" providerId="AD" clId="Web-{8E764D09-02BB-F055-36A2-0AA7C2718E48}" dt="2022-12-11T14:48:59.950" v="900"/>
          <pc:sldLayoutMkLst>
            <pc:docMk/>
            <pc:sldMasterMk cId="2460954070" sldId="2147483660"/>
            <pc:sldLayoutMk cId="3171841454" sldId="2147483668"/>
          </pc:sldLayoutMkLst>
          <pc:spChg chg="mod">
            <ac:chgData name="Cameron Robertson" userId="S::orie4319@ox.ac.uk::d47888d2-b398-42eb-911a-ee017240c67f" providerId="AD" clId="Web-{8E764D09-02BB-F055-36A2-0AA7C2718E48}" dt="2022-12-11T14:48:25.074" v="894"/>
            <ac:spMkLst>
              <pc:docMk/>
              <pc:sldMasterMk cId="2460954070" sldId="2147483660"/>
              <pc:sldLayoutMk cId="3171841454" sldId="2147483668"/>
              <ac:spMk id="6" creationId="{00000000-0000-0000-0000-000000000000}"/>
            </ac:spMkLst>
          </pc:spChg>
        </pc:sldLayoutChg>
        <pc:sldLayoutChg chg="modSp del mod">
          <pc:chgData name="Cameron Robertson" userId="S::orie4319@ox.ac.uk::d47888d2-b398-42eb-911a-ee017240c67f" providerId="AD" clId="Web-{8E764D09-02BB-F055-36A2-0AA7C2718E48}" dt="2022-12-11T14:48:59.950" v="900"/>
          <pc:sldLayoutMkLst>
            <pc:docMk/>
            <pc:sldMasterMk cId="2460954070" sldId="2147483660"/>
            <pc:sldLayoutMk cId="1718958274" sldId="2147483669"/>
          </pc:sldLayoutMkLst>
          <pc:spChg chg="mod">
            <ac:chgData name="Cameron Robertson" userId="S::orie4319@ox.ac.uk::d47888d2-b398-42eb-911a-ee017240c67f" providerId="AD" clId="Web-{8E764D09-02BB-F055-36A2-0AA7C2718E48}" dt="2022-12-11T14:48:25.074" v="894"/>
            <ac:spMkLst>
              <pc:docMk/>
              <pc:sldMasterMk cId="2460954070" sldId="2147483660"/>
              <pc:sldLayoutMk cId="1718958274" sldId="2147483669"/>
              <ac:spMk id="6" creationId="{00000000-0000-0000-0000-000000000000}"/>
            </ac:spMkLst>
          </pc:spChg>
        </pc:sldLayoutChg>
        <pc:sldLayoutChg chg="modSp del mod">
          <pc:chgData name="Cameron Robertson" userId="S::orie4319@ox.ac.uk::d47888d2-b398-42eb-911a-ee017240c67f" providerId="AD" clId="Web-{8E764D09-02BB-F055-36A2-0AA7C2718E48}" dt="2022-12-11T14:48:59.950" v="900"/>
          <pc:sldLayoutMkLst>
            <pc:docMk/>
            <pc:sldMasterMk cId="2460954070" sldId="2147483660"/>
            <pc:sldLayoutMk cId="2202905451" sldId="2147483670"/>
          </pc:sldLayoutMkLst>
          <pc:spChg chg="mod">
            <ac:chgData name="Cameron Robertson" userId="S::orie4319@ox.ac.uk::d47888d2-b398-42eb-911a-ee017240c67f" providerId="AD" clId="Web-{8E764D09-02BB-F055-36A2-0AA7C2718E48}" dt="2022-12-11T14:48:25.074" v="894"/>
            <ac:spMkLst>
              <pc:docMk/>
              <pc:sldMasterMk cId="2460954070" sldId="2147483660"/>
              <pc:sldLayoutMk cId="2202905451" sldId="2147483670"/>
              <ac:spMk id="5" creationId="{00000000-0000-0000-0000-000000000000}"/>
            </ac:spMkLst>
          </pc:spChg>
        </pc:sldLayoutChg>
        <pc:sldLayoutChg chg="modSp del mod">
          <pc:chgData name="Cameron Robertson" userId="S::orie4319@ox.ac.uk::d47888d2-b398-42eb-911a-ee017240c67f" providerId="AD" clId="Web-{8E764D09-02BB-F055-36A2-0AA7C2718E48}" dt="2022-12-11T14:48:59.950" v="900"/>
          <pc:sldLayoutMkLst>
            <pc:docMk/>
            <pc:sldMasterMk cId="2460954070" sldId="2147483660"/>
            <pc:sldLayoutMk cId="3479445657" sldId="2147483671"/>
          </pc:sldLayoutMkLst>
          <pc:spChg chg="mod">
            <ac:chgData name="Cameron Robertson" userId="S::orie4319@ox.ac.uk::d47888d2-b398-42eb-911a-ee017240c67f" providerId="AD" clId="Web-{8E764D09-02BB-F055-36A2-0AA7C2718E48}" dt="2022-12-11T14:48:25.074" v="894"/>
            <ac:spMkLst>
              <pc:docMk/>
              <pc:sldMasterMk cId="2460954070" sldId="2147483660"/>
              <pc:sldLayoutMk cId="3479445657" sldId="2147483671"/>
              <ac:spMk id="5" creationId="{00000000-0000-0000-0000-000000000000}"/>
            </ac:spMkLst>
          </pc:spChg>
        </pc:sldLayoutChg>
      </pc:sldMasterChg>
      <pc:sldMasterChg chg="modSp add mod addSldLayout modSldLayout">
        <pc:chgData name="Cameron Robertson" userId="S::orie4319@ox.ac.uk::d47888d2-b398-42eb-911a-ee017240c67f" providerId="AD" clId="Web-{8E764D09-02BB-F055-36A2-0AA7C2718E48}" dt="2022-12-11T14:58:28.186" v="953"/>
        <pc:sldMasterMkLst>
          <pc:docMk/>
          <pc:sldMasterMk cId="3553467362" sldId="2147483672"/>
        </pc:sldMasterMkLst>
        <pc:spChg chg="mod">
          <ac:chgData name="Cameron Robertson" userId="S::orie4319@ox.ac.uk::d47888d2-b398-42eb-911a-ee017240c67f" providerId="AD" clId="Web-{8E764D09-02BB-F055-36A2-0AA7C2718E48}" dt="2022-12-11T14:58:28.186" v="953"/>
          <ac:spMkLst>
            <pc:docMk/>
            <pc:sldMasterMk cId="3553467362" sldId="2147483672"/>
            <ac:spMk id="5" creationId="{00000000-0000-0000-0000-000000000000}"/>
          </ac:spMkLst>
        </pc:spChg>
        <pc:sldLayoutChg chg="modSp add mod replId">
          <pc:chgData name="Cameron Robertson" userId="S::orie4319@ox.ac.uk::d47888d2-b398-42eb-911a-ee017240c67f" providerId="AD" clId="Web-{8E764D09-02BB-F055-36A2-0AA7C2718E48}" dt="2022-12-11T14:58:28.186" v="953"/>
          <pc:sldLayoutMkLst>
            <pc:docMk/>
            <pc:sldMasterMk cId="3553467362" sldId="2147483672"/>
            <pc:sldLayoutMk cId="1446028546" sldId="2147483673"/>
          </pc:sldLayoutMkLst>
          <pc:spChg chg="mod">
            <ac:chgData name="Cameron Robertson" userId="S::orie4319@ox.ac.uk::d47888d2-b398-42eb-911a-ee017240c67f" providerId="AD" clId="Web-{8E764D09-02BB-F055-36A2-0AA7C2718E48}" dt="2022-12-11T14:58:28.186" v="953"/>
            <ac:spMkLst>
              <pc:docMk/>
              <pc:sldMasterMk cId="3553467362" sldId="2147483672"/>
              <pc:sldLayoutMk cId="1446028546" sldId="2147483673"/>
              <ac:spMk id="5" creationId="{00000000-0000-0000-0000-000000000000}"/>
            </ac:spMkLst>
          </pc:spChg>
        </pc:sldLayoutChg>
        <pc:sldLayoutChg chg="modSp add mod replId">
          <pc:chgData name="Cameron Robertson" userId="S::orie4319@ox.ac.uk::d47888d2-b398-42eb-911a-ee017240c67f" providerId="AD" clId="Web-{8E764D09-02BB-F055-36A2-0AA7C2718E48}" dt="2022-12-11T14:58:28.186" v="953"/>
          <pc:sldLayoutMkLst>
            <pc:docMk/>
            <pc:sldMasterMk cId="3553467362" sldId="2147483672"/>
            <pc:sldLayoutMk cId="200824230" sldId="2147483674"/>
          </pc:sldLayoutMkLst>
          <pc:spChg chg="mod">
            <ac:chgData name="Cameron Robertson" userId="S::orie4319@ox.ac.uk::d47888d2-b398-42eb-911a-ee017240c67f" providerId="AD" clId="Web-{8E764D09-02BB-F055-36A2-0AA7C2718E48}" dt="2022-12-11T14:58:28.186" v="953"/>
            <ac:spMkLst>
              <pc:docMk/>
              <pc:sldMasterMk cId="3553467362" sldId="2147483672"/>
              <pc:sldLayoutMk cId="200824230" sldId="2147483674"/>
              <ac:spMk id="5" creationId="{00000000-0000-0000-0000-000000000000}"/>
            </ac:spMkLst>
          </pc:spChg>
        </pc:sldLayoutChg>
        <pc:sldLayoutChg chg="modSp add mod replId">
          <pc:chgData name="Cameron Robertson" userId="S::orie4319@ox.ac.uk::d47888d2-b398-42eb-911a-ee017240c67f" providerId="AD" clId="Web-{8E764D09-02BB-F055-36A2-0AA7C2718E48}" dt="2022-12-11T14:58:28.186" v="953"/>
          <pc:sldLayoutMkLst>
            <pc:docMk/>
            <pc:sldMasterMk cId="3553467362" sldId="2147483672"/>
            <pc:sldLayoutMk cId="2575745412" sldId="2147483675"/>
          </pc:sldLayoutMkLst>
          <pc:spChg chg="mod">
            <ac:chgData name="Cameron Robertson" userId="S::orie4319@ox.ac.uk::d47888d2-b398-42eb-911a-ee017240c67f" providerId="AD" clId="Web-{8E764D09-02BB-F055-36A2-0AA7C2718E48}" dt="2022-12-11T14:58:28.186" v="953"/>
            <ac:spMkLst>
              <pc:docMk/>
              <pc:sldMasterMk cId="3553467362" sldId="2147483672"/>
              <pc:sldLayoutMk cId="2575745412" sldId="2147483675"/>
              <ac:spMk id="5" creationId="{00000000-0000-0000-0000-000000000000}"/>
            </ac:spMkLst>
          </pc:spChg>
        </pc:sldLayoutChg>
        <pc:sldLayoutChg chg="modSp add mod replId">
          <pc:chgData name="Cameron Robertson" userId="S::orie4319@ox.ac.uk::d47888d2-b398-42eb-911a-ee017240c67f" providerId="AD" clId="Web-{8E764D09-02BB-F055-36A2-0AA7C2718E48}" dt="2022-12-11T14:58:28.186" v="953"/>
          <pc:sldLayoutMkLst>
            <pc:docMk/>
            <pc:sldMasterMk cId="3553467362" sldId="2147483672"/>
            <pc:sldLayoutMk cId="4292610666" sldId="2147483676"/>
          </pc:sldLayoutMkLst>
          <pc:spChg chg="mod">
            <ac:chgData name="Cameron Robertson" userId="S::orie4319@ox.ac.uk::d47888d2-b398-42eb-911a-ee017240c67f" providerId="AD" clId="Web-{8E764D09-02BB-F055-36A2-0AA7C2718E48}" dt="2022-12-11T14:58:28.186" v="953"/>
            <ac:spMkLst>
              <pc:docMk/>
              <pc:sldMasterMk cId="3553467362" sldId="2147483672"/>
              <pc:sldLayoutMk cId="4292610666" sldId="2147483676"/>
              <ac:spMk id="6" creationId="{00000000-0000-0000-0000-000000000000}"/>
            </ac:spMkLst>
          </pc:spChg>
        </pc:sldLayoutChg>
        <pc:sldLayoutChg chg="modSp add mod replId">
          <pc:chgData name="Cameron Robertson" userId="S::orie4319@ox.ac.uk::d47888d2-b398-42eb-911a-ee017240c67f" providerId="AD" clId="Web-{8E764D09-02BB-F055-36A2-0AA7C2718E48}" dt="2022-12-11T14:58:28.186" v="953"/>
          <pc:sldLayoutMkLst>
            <pc:docMk/>
            <pc:sldMasterMk cId="3553467362" sldId="2147483672"/>
            <pc:sldLayoutMk cId="2230762063" sldId="2147483677"/>
          </pc:sldLayoutMkLst>
          <pc:spChg chg="mod">
            <ac:chgData name="Cameron Robertson" userId="S::orie4319@ox.ac.uk::d47888d2-b398-42eb-911a-ee017240c67f" providerId="AD" clId="Web-{8E764D09-02BB-F055-36A2-0AA7C2718E48}" dt="2022-12-11T14:58:28.186" v="953"/>
            <ac:spMkLst>
              <pc:docMk/>
              <pc:sldMasterMk cId="3553467362" sldId="2147483672"/>
              <pc:sldLayoutMk cId="2230762063" sldId="2147483677"/>
              <ac:spMk id="8" creationId="{00000000-0000-0000-0000-000000000000}"/>
            </ac:spMkLst>
          </pc:spChg>
        </pc:sldLayoutChg>
        <pc:sldLayoutChg chg="modSp add mod replId">
          <pc:chgData name="Cameron Robertson" userId="S::orie4319@ox.ac.uk::d47888d2-b398-42eb-911a-ee017240c67f" providerId="AD" clId="Web-{8E764D09-02BB-F055-36A2-0AA7C2718E48}" dt="2022-12-11T14:58:28.186" v="953"/>
          <pc:sldLayoutMkLst>
            <pc:docMk/>
            <pc:sldMasterMk cId="3553467362" sldId="2147483672"/>
            <pc:sldLayoutMk cId="3402884261" sldId="2147483678"/>
          </pc:sldLayoutMkLst>
          <pc:spChg chg="mod">
            <ac:chgData name="Cameron Robertson" userId="S::orie4319@ox.ac.uk::d47888d2-b398-42eb-911a-ee017240c67f" providerId="AD" clId="Web-{8E764D09-02BB-F055-36A2-0AA7C2718E48}" dt="2022-12-11T14:58:28.186" v="953"/>
            <ac:spMkLst>
              <pc:docMk/>
              <pc:sldMasterMk cId="3553467362" sldId="2147483672"/>
              <pc:sldLayoutMk cId="3402884261" sldId="2147483678"/>
              <ac:spMk id="4" creationId="{00000000-0000-0000-0000-000000000000}"/>
            </ac:spMkLst>
          </pc:spChg>
        </pc:sldLayoutChg>
        <pc:sldLayoutChg chg="modSp add mod replId">
          <pc:chgData name="Cameron Robertson" userId="S::orie4319@ox.ac.uk::d47888d2-b398-42eb-911a-ee017240c67f" providerId="AD" clId="Web-{8E764D09-02BB-F055-36A2-0AA7C2718E48}" dt="2022-12-11T14:58:28.186" v="953"/>
          <pc:sldLayoutMkLst>
            <pc:docMk/>
            <pc:sldMasterMk cId="3553467362" sldId="2147483672"/>
            <pc:sldLayoutMk cId="2262348406" sldId="2147483679"/>
          </pc:sldLayoutMkLst>
          <pc:spChg chg="mod">
            <ac:chgData name="Cameron Robertson" userId="S::orie4319@ox.ac.uk::d47888d2-b398-42eb-911a-ee017240c67f" providerId="AD" clId="Web-{8E764D09-02BB-F055-36A2-0AA7C2718E48}" dt="2022-12-11T14:58:28.186" v="953"/>
            <ac:spMkLst>
              <pc:docMk/>
              <pc:sldMasterMk cId="3553467362" sldId="2147483672"/>
              <pc:sldLayoutMk cId="2262348406" sldId="2147483679"/>
              <ac:spMk id="3" creationId="{00000000-0000-0000-0000-000000000000}"/>
            </ac:spMkLst>
          </pc:spChg>
        </pc:sldLayoutChg>
        <pc:sldLayoutChg chg="modSp add mod replId">
          <pc:chgData name="Cameron Robertson" userId="S::orie4319@ox.ac.uk::d47888d2-b398-42eb-911a-ee017240c67f" providerId="AD" clId="Web-{8E764D09-02BB-F055-36A2-0AA7C2718E48}" dt="2022-12-11T14:58:28.186" v="953"/>
          <pc:sldLayoutMkLst>
            <pc:docMk/>
            <pc:sldMasterMk cId="3553467362" sldId="2147483672"/>
            <pc:sldLayoutMk cId="3254874498" sldId="2147483680"/>
          </pc:sldLayoutMkLst>
          <pc:spChg chg="mod">
            <ac:chgData name="Cameron Robertson" userId="S::orie4319@ox.ac.uk::d47888d2-b398-42eb-911a-ee017240c67f" providerId="AD" clId="Web-{8E764D09-02BB-F055-36A2-0AA7C2718E48}" dt="2022-12-11T14:58:28.186" v="953"/>
            <ac:spMkLst>
              <pc:docMk/>
              <pc:sldMasterMk cId="3553467362" sldId="2147483672"/>
              <pc:sldLayoutMk cId="3254874498" sldId="2147483680"/>
              <ac:spMk id="6" creationId="{00000000-0000-0000-0000-000000000000}"/>
            </ac:spMkLst>
          </pc:spChg>
        </pc:sldLayoutChg>
        <pc:sldLayoutChg chg="modSp add mod replId">
          <pc:chgData name="Cameron Robertson" userId="S::orie4319@ox.ac.uk::d47888d2-b398-42eb-911a-ee017240c67f" providerId="AD" clId="Web-{8E764D09-02BB-F055-36A2-0AA7C2718E48}" dt="2022-12-11T14:58:28.186" v="953"/>
          <pc:sldLayoutMkLst>
            <pc:docMk/>
            <pc:sldMasterMk cId="3553467362" sldId="2147483672"/>
            <pc:sldLayoutMk cId="1220327499" sldId="2147483681"/>
          </pc:sldLayoutMkLst>
          <pc:spChg chg="mod">
            <ac:chgData name="Cameron Robertson" userId="S::orie4319@ox.ac.uk::d47888d2-b398-42eb-911a-ee017240c67f" providerId="AD" clId="Web-{8E764D09-02BB-F055-36A2-0AA7C2718E48}" dt="2022-12-11T14:58:28.186" v="953"/>
            <ac:spMkLst>
              <pc:docMk/>
              <pc:sldMasterMk cId="3553467362" sldId="2147483672"/>
              <pc:sldLayoutMk cId="1220327499" sldId="2147483681"/>
              <ac:spMk id="6" creationId="{00000000-0000-0000-0000-000000000000}"/>
            </ac:spMkLst>
          </pc:spChg>
        </pc:sldLayoutChg>
        <pc:sldLayoutChg chg="modSp add mod replId">
          <pc:chgData name="Cameron Robertson" userId="S::orie4319@ox.ac.uk::d47888d2-b398-42eb-911a-ee017240c67f" providerId="AD" clId="Web-{8E764D09-02BB-F055-36A2-0AA7C2718E48}" dt="2022-12-11T14:58:28.186" v="953"/>
          <pc:sldLayoutMkLst>
            <pc:docMk/>
            <pc:sldMasterMk cId="3553467362" sldId="2147483672"/>
            <pc:sldLayoutMk cId="3827193647" sldId="2147483682"/>
          </pc:sldLayoutMkLst>
          <pc:spChg chg="mod">
            <ac:chgData name="Cameron Robertson" userId="S::orie4319@ox.ac.uk::d47888d2-b398-42eb-911a-ee017240c67f" providerId="AD" clId="Web-{8E764D09-02BB-F055-36A2-0AA7C2718E48}" dt="2022-12-11T14:58:28.186" v="953"/>
            <ac:spMkLst>
              <pc:docMk/>
              <pc:sldMasterMk cId="3553467362" sldId="2147483672"/>
              <pc:sldLayoutMk cId="3827193647" sldId="2147483682"/>
              <ac:spMk id="5" creationId="{00000000-0000-0000-0000-000000000000}"/>
            </ac:spMkLst>
          </pc:spChg>
        </pc:sldLayoutChg>
        <pc:sldLayoutChg chg="modSp add mod replId">
          <pc:chgData name="Cameron Robertson" userId="S::orie4319@ox.ac.uk::d47888d2-b398-42eb-911a-ee017240c67f" providerId="AD" clId="Web-{8E764D09-02BB-F055-36A2-0AA7C2718E48}" dt="2022-12-11T14:58:28.186" v="953"/>
          <pc:sldLayoutMkLst>
            <pc:docMk/>
            <pc:sldMasterMk cId="3553467362" sldId="2147483672"/>
            <pc:sldLayoutMk cId="613627358" sldId="2147483683"/>
          </pc:sldLayoutMkLst>
          <pc:spChg chg="mod">
            <ac:chgData name="Cameron Robertson" userId="S::orie4319@ox.ac.uk::d47888d2-b398-42eb-911a-ee017240c67f" providerId="AD" clId="Web-{8E764D09-02BB-F055-36A2-0AA7C2718E48}" dt="2022-12-11T14:58:28.186" v="953"/>
            <ac:spMkLst>
              <pc:docMk/>
              <pc:sldMasterMk cId="3553467362" sldId="2147483672"/>
              <pc:sldLayoutMk cId="613627358" sldId="2147483683"/>
              <ac:spMk id="5" creationId="{00000000-0000-0000-0000-000000000000}"/>
            </ac:spMkLst>
          </pc:spChg>
        </pc:sldLayoutChg>
      </pc:sldMasterChg>
    </pc:docChg>
  </pc:docChgLst>
  <pc:docChgLst>
    <pc:chgData name="Cameron Robertson" userId="S::orie4319@ox.ac.uk::d47888d2-b398-42eb-911a-ee017240c67f" providerId="AD" clId="Web-{8100A85D-1E04-B214-0C40-5B1EE4674E91}"/>
    <pc:docChg chg="addSld delSld modSld sldOrd">
      <pc:chgData name="Cameron Robertson" userId="S::orie4319@ox.ac.uk::d47888d2-b398-42eb-911a-ee017240c67f" providerId="AD" clId="Web-{8100A85D-1E04-B214-0C40-5B1EE4674E91}" dt="2022-12-11T22:19:39.368" v="223" actId="20577"/>
      <pc:docMkLst>
        <pc:docMk/>
      </pc:docMkLst>
      <pc:sldChg chg="modSp">
        <pc:chgData name="Cameron Robertson" userId="S::orie4319@ox.ac.uk::d47888d2-b398-42eb-911a-ee017240c67f" providerId="AD" clId="Web-{8100A85D-1E04-B214-0C40-5B1EE4674E91}" dt="2022-12-11T21:30:05.076" v="111" actId="1076"/>
        <pc:sldMkLst>
          <pc:docMk/>
          <pc:sldMk cId="109857222" sldId="256"/>
        </pc:sldMkLst>
        <pc:picChg chg="mod">
          <ac:chgData name="Cameron Robertson" userId="S::orie4319@ox.ac.uk::d47888d2-b398-42eb-911a-ee017240c67f" providerId="AD" clId="Web-{8100A85D-1E04-B214-0C40-5B1EE4674E91}" dt="2022-12-11T21:30:05.076" v="111" actId="1076"/>
          <ac:picMkLst>
            <pc:docMk/>
            <pc:sldMk cId="109857222" sldId="256"/>
            <ac:picMk id="9" creationId="{24F3ED14-E1EF-E4E9-7877-5BC758255E8C}"/>
          </ac:picMkLst>
        </pc:picChg>
      </pc:sldChg>
      <pc:sldChg chg="addSp delSp modSp">
        <pc:chgData name="Cameron Robertson" userId="S::orie4319@ox.ac.uk::d47888d2-b398-42eb-911a-ee017240c67f" providerId="AD" clId="Web-{8100A85D-1E04-B214-0C40-5B1EE4674E91}" dt="2022-12-11T22:03:37.501" v="202" actId="20577"/>
        <pc:sldMkLst>
          <pc:docMk/>
          <pc:sldMk cId="2910150050" sldId="257"/>
        </pc:sldMkLst>
        <pc:spChg chg="mod">
          <ac:chgData name="Cameron Robertson" userId="S::orie4319@ox.ac.uk::d47888d2-b398-42eb-911a-ee017240c67f" providerId="AD" clId="Web-{8100A85D-1E04-B214-0C40-5B1EE4674E91}" dt="2022-12-11T22:03:37.501" v="202" actId="20577"/>
          <ac:spMkLst>
            <pc:docMk/>
            <pc:sldMk cId="2910150050" sldId="257"/>
            <ac:spMk id="3" creationId="{1DBB7C91-0D0C-61F5-E9EF-F1005D3499FF}"/>
          </ac:spMkLst>
        </pc:spChg>
        <pc:spChg chg="add mod">
          <ac:chgData name="Cameron Robertson" userId="S::orie4319@ox.ac.uk::d47888d2-b398-42eb-911a-ee017240c67f" providerId="AD" clId="Web-{8100A85D-1E04-B214-0C40-5B1EE4674E91}" dt="2022-12-11T21:27:41.097" v="93" actId="1076"/>
          <ac:spMkLst>
            <pc:docMk/>
            <pc:sldMk cId="2910150050" sldId="257"/>
            <ac:spMk id="8" creationId="{DBA7BA01-C25A-D70E-32B7-1BD1A9C7B6B7}"/>
          </ac:spMkLst>
        </pc:spChg>
        <pc:picChg chg="add del mod">
          <ac:chgData name="Cameron Robertson" userId="S::orie4319@ox.ac.uk::d47888d2-b398-42eb-911a-ee017240c67f" providerId="AD" clId="Web-{8100A85D-1E04-B214-0C40-5B1EE4674E91}" dt="2022-12-11T21:26:52.828" v="84"/>
          <ac:picMkLst>
            <pc:docMk/>
            <pc:sldMk cId="2910150050" sldId="257"/>
            <ac:picMk id="7" creationId="{07537886-E0AD-7C58-F9D9-86BB2C65AB3B}"/>
          </ac:picMkLst>
        </pc:picChg>
      </pc:sldChg>
      <pc:sldChg chg="addSp modSp ord">
        <pc:chgData name="Cameron Robertson" userId="S::orie4319@ox.ac.uk::d47888d2-b398-42eb-911a-ee017240c67f" providerId="AD" clId="Web-{8100A85D-1E04-B214-0C40-5B1EE4674E91}" dt="2022-12-11T22:19:39.368" v="223" actId="20577"/>
        <pc:sldMkLst>
          <pc:docMk/>
          <pc:sldMk cId="1787950212" sldId="258"/>
        </pc:sldMkLst>
        <pc:spChg chg="mod">
          <ac:chgData name="Cameron Robertson" userId="S::orie4319@ox.ac.uk::d47888d2-b398-42eb-911a-ee017240c67f" providerId="AD" clId="Web-{8100A85D-1E04-B214-0C40-5B1EE4674E91}" dt="2022-12-11T22:19:39.368" v="223" actId="20577"/>
          <ac:spMkLst>
            <pc:docMk/>
            <pc:sldMk cId="1787950212" sldId="258"/>
            <ac:spMk id="3" creationId="{BE6A8945-FF9B-533D-DE4D-39025C2421F3}"/>
          </ac:spMkLst>
        </pc:spChg>
        <pc:spChg chg="add mod">
          <ac:chgData name="Cameron Robertson" userId="S::orie4319@ox.ac.uk::d47888d2-b398-42eb-911a-ee017240c67f" providerId="AD" clId="Web-{8100A85D-1E04-B214-0C40-5B1EE4674E91}" dt="2022-12-11T21:28:44.023" v="103" actId="1076"/>
          <ac:spMkLst>
            <pc:docMk/>
            <pc:sldMk cId="1787950212" sldId="258"/>
            <ac:spMk id="7" creationId="{A6DBEE22-A8DB-AD7A-7C50-33B1EF390227}"/>
          </ac:spMkLst>
        </pc:spChg>
      </pc:sldChg>
      <pc:sldChg chg="addSp modSp">
        <pc:chgData name="Cameron Robertson" userId="S::orie4319@ox.ac.uk::d47888d2-b398-42eb-911a-ee017240c67f" providerId="AD" clId="Web-{8100A85D-1E04-B214-0C40-5B1EE4674E91}" dt="2022-12-11T21:29:41.058" v="110" actId="1076"/>
        <pc:sldMkLst>
          <pc:docMk/>
          <pc:sldMk cId="3992163270" sldId="261"/>
        </pc:sldMkLst>
        <pc:spChg chg="add mod">
          <ac:chgData name="Cameron Robertson" userId="S::orie4319@ox.ac.uk::d47888d2-b398-42eb-911a-ee017240c67f" providerId="AD" clId="Web-{8100A85D-1E04-B214-0C40-5B1EE4674E91}" dt="2022-12-11T21:29:41.058" v="110" actId="1076"/>
          <ac:spMkLst>
            <pc:docMk/>
            <pc:sldMk cId="3992163270" sldId="261"/>
            <ac:spMk id="7" creationId="{C917F3A4-013E-A9C7-9B72-01D091C68D2C}"/>
          </ac:spMkLst>
        </pc:spChg>
      </pc:sldChg>
      <pc:sldChg chg="mod modShow">
        <pc:chgData name="Cameron Robertson" userId="S::orie4319@ox.ac.uk::d47888d2-b398-42eb-911a-ee017240c67f" providerId="AD" clId="Web-{8100A85D-1E04-B214-0C40-5B1EE4674E91}" dt="2022-12-11T21:12:14.357" v="7"/>
        <pc:sldMkLst>
          <pc:docMk/>
          <pc:sldMk cId="2824744034" sldId="262"/>
        </pc:sldMkLst>
      </pc:sldChg>
      <pc:sldChg chg="modSp">
        <pc:chgData name="Cameron Robertson" userId="S::orie4319@ox.ac.uk::d47888d2-b398-42eb-911a-ee017240c67f" providerId="AD" clId="Web-{8100A85D-1E04-B214-0C40-5B1EE4674E91}" dt="2022-12-11T21:12:01.013" v="6" actId="20577"/>
        <pc:sldMkLst>
          <pc:docMk/>
          <pc:sldMk cId="4040066457" sldId="264"/>
        </pc:sldMkLst>
        <pc:spChg chg="mod">
          <ac:chgData name="Cameron Robertson" userId="S::orie4319@ox.ac.uk::d47888d2-b398-42eb-911a-ee017240c67f" providerId="AD" clId="Web-{8100A85D-1E04-B214-0C40-5B1EE4674E91}" dt="2022-12-11T21:12:01.013" v="6" actId="20577"/>
          <ac:spMkLst>
            <pc:docMk/>
            <pc:sldMk cId="4040066457" sldId="264"/>
            <ac:spMk id="3" creationId="{749178CD-1157-087D-E846-A322D682378D}"/>
          </ac:spMkLst>
        </pc:spChg>
      </pc:sldChg>
      <pc:sldChg chg="addSp delSp modSp">
        <pc:chgData name="Cameron Robertson" userId="S::orie4319@ox.ac.uk::d47888d2-b398-42eb-911a-ee017240c67f" providerId="AD" clId="Web-{8100A85D-1E04-B214-0C40-5B1EE4674E91}" dt="2022-12-11T21:15:53.561" v="23"/>
        <pc:sldMkLst>
          <pc:docMk/>
          <pc:sldMk cId="507681120" sldId="265"/>
        </pc:sldMkLst>
        <pc:picChg chg="del">
          <ac:chgData name="Cameron Robertson" userId="S::orie4319@ox.ac.uk::d47888d2-b398-42eb-911a-ee017240c67f" providerId="AD" clId="Web-{8100A85D-1E04-B214-0C40-5B1EE4674E91}" dt="2022-12-11T21:15:38.263" v="20"/>
          <ac:picMkLst>
            <pc:docMk/>
            <pc:sldMk cId="507681120" sldId="265"/>
            <ac:picMk id="5" creationId="{8AB2F70E-EB0F-18D9-6934-F1D8B3CD45CC}"/>
          </ac:picMkLst>
        </pc:picChg>
        <pc:picChg chg="add mod modCrop">
          <ac:chgData name="Cameron Robertson" userId="S::orie4319@ox.ac.uk::d47888d2-b398-42eb-911a-ee017240c67f" providerId="AD" clId="Web-{8100A85D-1E04-B214-0C40-5B1EE4674E91}" dt="2022-12-11T21:15:53.561" v="23"/>
          <ac:picMkLst>
            <pc:docMk/>
            <pc:sldMk cId="507681120" sldId="265"/>
            <ac:picMk id="7" creationId="{7DAAE70B-E9C6-EA28-050D-AB4A26F8C534}"/>
          </ac:picMkLst>
        </pc:picChg>
      </pc:sldChg>
      <pc:sldChg chg="delSp">
        <pc:chgData name="Cameron Robertson" userId="S::orie4319@ox.ac.uk::d47888d2-b398-42eb-911a-ee017240c67f" providerId="AD" clId="Web-{8100A85D-1E04-B214-0C40-5B1EE4674E91}" dt="2022-12-11T21:21:54.227" v="79"/>
        <pc:sldMkLst>
          <pc:docMk/>
          <pc:sldMk cId="2214431247" sldId="266"/>
        </pc:sldMkLst>
        <pc:spChg chg="del">
          <ac:chgData name="Cameron Robertson" userId="S::orie4319@ox.ac.uk::d47888d2-b398-42eb-911a-ee017240c67f" providerId="AD" clId="Web-{8100A85D-1E04-B214-0C40-5B1EE4674E91}" dt="2022-12-11T21:21:54.227" v="79"/>
          <ac:spMkLst>
            <pc:docMk/>
            <pc:sldMk cId="2214431247" sldId="266"/>
            <ac:spMk id="22" creationId="{B34096E3-9EF4-6352-D40D-8BA0F98EB714}"/>
          </ac:spMkLst>
        </pc:spChg>
        <pc:spChg chg="del">
          <ac:chgData name="Cameron Robertson" userId="S::orie4319@ox.ac.uk::d47888d2-b398-42eb-911a-ee017240c67f" providerId="AD" clId="Web-{8100A85D-1E04-B214-0C40-5B1EE4674E91}" dt="2022-12-11T21:21:29.960" v="72"/>
          <ac:spMkLst>
            <pc:docMk/>
            <pc:sldMk cId="2214431247" sldId="266"/>
            <ac:spMk id="23" creationId="{6B236A51-7709-6186-9580-1FF3F3D1CE3F}"/>
          </ac:spMkLst>
        </pc:spChg>
        <pc:spChg chg="del">
          <ac:chgData name="Cameron Robertson" userId="S::orie4319@ox.ac.uk::d47888d2-b398-42eb-911a-ee017240c67f" providerId="AD" clId="Web-{8100A85D-1E04-B214-0C40-5B1EE4674E91}" dt="2022-12-11T21:21:33.257" v="73"/>
          <ac:spMkLst>
            <pc:docMk/>
            <pc:sldMk cId="2214431247" sldId="266"/>
            <ac:spMk id="24" creationId="{FA654A42-472A-924A-18B6-0639B47327CF}"/>
          </ac:spMkLst>
        </pc:spChg>
        <pc:picChg chg="del">
          <ac:chgData name="Cameron Robertson" userId="S::orie4319@ox.ac.uk::d47888d2-b398-42eb-911a-ee017240c67f" providerId="AD" clId="Web-{8100A85D-1E04-B214-0C40-5B1EE4674E91}" dt="2022-12-11T21:21:50.618" v="78"/>
          <ac:picMkLst>
            <pc:docMk/>
            <pc:sldMk cId="2214431247" sldId="266"/>
            <ac:picMk id="18" creationId="{428AD7D7-07E7-24B0-83C6-D706335843D2}"/>
          </ac:picMkLst>
        </pc:picChg>
        <pc:picChg chg="del">
          <ac:chgData name="Cameron Robertson" userId="S::orie4319@ox.ac.uk::d47888d2-b398-42eb-911a-ee017240c67f" providerId="AD" clId="Web-{8100A85D-1E04-B214-0C40-5B1EE4674E91}" dt="2022-12-11T21:21:34.726" v="74"/>
          <ac:picMkLst>
            <pc:docMk/>
            <pc:sldMk cId="2214431247" sldId="266"/>
            <ac:picMk id="19" creationId="{B7247A4B-460A-90CF-6105-D7257FC05FE5}"/>
          </ac:picMkLst>
        </pc:picChg>
        <pc:picChg chg="del">
          <ac:chgData name="Cameron Robertson" userId="S::orie4319@ox.ac.uk::d47888d2-b398-42eb-911a-ee017240c67f" providerId="AD" clId="Web-{8100A85D-1E04-B214-0C40-5B1EE4674E91}" dt="2022-12-11T21:21:36.101" v="75"/>
          <ac:picMkLst>
            <pc:docMk/>
            <pc:sldMk cId="2214431247" sldId="266"/>
            <ac:picMk id="20" creationId="{E98B3C41-A51B-A196-1E92-86A9605F1E91}"/>
          </ac:picMkLst>
        </pc:picChg>
        <pc:picChg chg="del">
          <ac:chgData name="Cameron Robertson" userId="S::orie4319@ox.ac.uk::d47888d2-b398-42eb-911a-ee017240c67f" providerId="AD" clId="Web-{8100A85D-1E04-B214-0C40-5B1EE4674E91}" dt="2022-12-11T21:21:37.742" v="76"/>
          <ac:picMkLst>
            <pc:docMk/>
            <pc:sldMk cId="2214431247" sldId="266"/>
            <ac:picMk id="21" creationId="{A72872E8-F102-FDEB-2912-5A679D47A7C8}"/>
          </ac:picMkLst>
        </pc:picChg>
      </pc:sldChg>
      <pc:sldChg chg="modSp">
        <pc:chgData name="Cameron Robertson" userId="S::orie4319@ox.ac.uk::d47888d2-b398-42eb-911a-ee017240c67f" providerId="AD" clId="Web-{8100A85D-1E04-B214-0C40-5B1EE4674E91}" dt="2022-12-11T21:19:36.592" v="58" actId="14100"/>
        <pc:sldMkLst>
          <pc:docMk/>
          <pc:sldMk cId="639577210" sldId="267"/>
        </pc:sldMkLst>
        <pc:picChg chg="mod modCrop">
          <ac:chgData name="Cameron Robertson" userId="S::orie4319@ox.ac.uk::d47888d2-b398-42eb-911a-ee017240c67f" providerId="AD" clId="Web-{8100A85D-1E04-B214-0C40-5B1EE4674E91}" dt="2022-12-11T21:19:36.592" v="58" actId="14100"/>
          <ac:picMkLst>
            <pc:docMk/>
            <pc:sldMk cId="639577210" sldId="267"/>
            <ac:picMk id="4" creationId="{11F75E3F-1CA0-27BF-7046-07BC7A419A06}"/>
          </ac:picMkLst>
        </pc:picChg>
        <pc:picChg chg="mod">
          <ac:chgData name="Cameron Robertson" userId="S::orie4319@ox.ac.uk::d47888d2-b398-42eb-911a-ee017240c67f" providerId="AD" clId="Web-{8100A85D-1E04-B214-0C40-5B1EE4674E91}" dt="2022-12-11T21:19:08.075" v="53" actId="1076"/>
          <ac:picMkLst>
            <pc:docMk/>
            <pc:sldMk cId="639577210" sldId="267"/>
            <ac:picMk id="5" creationId="{6C7A539A-FDD7-ACE1-609B-8EF566062214}"/>
          </ac:picMkLst>
        </pc:picChg>
        <pc:picChg chg="mod">
          <ac:chgData name="Cameron Robertson" userId="S::orie4319@ox.ac.uk::d47888d2-b398-42eb-911a-ee017240c67f" providerId="AD" clId="Web-{8100A85D-1E04-B214-0C40-5B1EE4674E91}" dt="2022-12-11T21:19:32.123" v="57" actId="14100"/>
          <ac:picMkLst>
            <pc:docMk/>
            <pc:sldMk cId="639577210" sldId="267"/>
            <ac:picMk id="6" creationId="{43FFA8E1-EF4E-67F7-157B-CD3D9F4CD72F}"/>
          </ac:picMkLst>
        </pc:picChg>
      </pc:sldChg>
      <pc:sldChg chg="addSp delSp modSp">
        <pc:chgData name="Cameron Robertson" userId="S::orie4319@ox.ac.uk::d47888d2-b398-42eb-911a-ee017240c67f" providerId="AD" clId="Web-{8100A85D-1E04-B214-0C40-5B1EE4674E91}" dt="2022-12-11T22:16:37.355" v="216" actId="1076"/>
        <pc:sldMkLst>
          <pc:docMk/>
          <pc:sldMk cId="3640722034" sldId="268"/>
        </pc:sldMkLst>
        <pc:spChg chg="mod">
          <ac:chgData name="Cameron Robertson" userId="S::orie4319@ox.ac.uk::d47888d2-b398-42eb-911a-ee017240c67f" providerId="AD" clId="Web-{8100A85D-1E04-B214-0C40-5B1EE4674E91}" dt="2022-12-11T21:20:14.017" v="59" actId="1076"/>
          <ac:spMkLst>
            <pc:docMk/>
            <pc:sldMk cId="3640722034" sldId="268"/>
            <ac:spMk id="3" creationId="{416D53B4-3713-EFB8-F44B-84C41689F296}"/>
          </ac:spMkLst>
        </pc:spChg>
        <pc:picChg chg="mod modCrop">
          <ac:chgData name="Cameron Robertson" userId="S::orie4319@ox.ac.uk::d47888d2-b398-42eb-911a-ee017240c67f" providerId="AD" clId="Web-{8100A85D-1E04-B214-0C40-5B1EE4674E91}" dt="2022-12-11T22:16:37.355" v="216" actId="1076"/>
          <ac:picMkLst>
            <pc:docMk/>
            <pc:sldMk cId="3640722034" sldId="268"/>
            <ac:picMk id="4" creationId="{26891EFD-7560-CB00-876F-30CFD083D235}"/>
          </ac:picMkLst>
        </pc:picChg>
        <pc:picChg chg="del mod">
          <ac:chgData name="Cameron Robertson" userId="S::orie4319@ox.ac.uk::d47888d2-b398-42eb-911a-ee017240c67f" providerId="AD" clId="Web-{8100A85D-1E04-B214-0C40-5B1EE4674E91}" dt="2022-12-11T22:15:48.570" v="205"/>
          <ac:picMkLst>
            <pc:docMk/>
            <pc:sldMk cId="3640722034" sldId="268"/>
            <ac:picMk id="5" creationId="{792C204C-06BC-4BEC-1EE8-A02997A8F22C}"/>
          </ac:picMkLst>
        </pc:picChg>
        <pc:picChg chg="add mod">
          <ac:chgData name="Cameron Robertson" userId="S::orie4319@ox.ac.uk::d47888d2-b398-42eb-911a-ee017240c67f" providerId="AD" clId="Web-{8100A85D-1E04-B214-0C40-5B1EE4674E91}" dt="2022-12-11T22:16:32.464" v="215" actId="1076"/>
          <ac:picMkLst>
            <pc:docMk/>
            <pc:sldMk cId="3640722034" sldId="268"/>
            <ac:picMk id="8" creationId="{9832E7C2-40D1-40A0-5227-0571F6AA4600}"/>
          </ac:picMkLst>
        </pc:picChg>
      </pc:sldChg>
      <pc:sldChg chg="modSp">
        <pc:chgData name="Cameron Robertson" userId="S::orie4319@ox.ac.uk::d47888d2-b398-42eb-911a-ee017240c67f" providerId="AD" clId="Web-{8100A85D-1E04-B214-0C40-5B1EE4674E91}" dt="2022-12-11T22:02:32.402" v="141" actId="20577"/>
        <pc:sldMkLst>
          <pc:docMk/>
          <pc:sldMk cId="3511646673" sldId="271"/>
        </pc:sldMkLst>
        <pc:spChg chg="mod">
          <ac:chgData name="Cameron Robertson" userId="S::orie4319@ox.ac.uk::d47888d2-b398-42eb-911a-ee017240c67f" providerId="AD" clId="Web-{8100A85D-1E04-B214-0C40-5B1EE4674E91}" dt="2022-12-11T22:02:32.402" v="141" actId="20577"/>
          <ac:spMkLst>
            <pc:docMk/>
            <pc:sldMk cId="3511646673" sldId="271"/>
            <ac:spMk id="3" creationId="{5C47D96B-6883-0394-8F69-ABA6D369696F}"/>
          </ac:spMkLst>
        </pc:spChg>
      </pc:sldChg>
      <pc:sldChg chg="del">
        <pc:chgData name="Cameron Robertson" userId="S::orie4319@ox.ac.uk::d47888d2-b398-42eb-911a-ee017240c67f" providerId="AD" clId="Web-{8100A85D-1E04-B214-0C40-5B1EE4674E91}" dt="2022-12-11T21:20:53.223" v="67"/>
        <pc:sldMkLst>
          <pc:docMk/>
          <pc:sldMk cId="1374596605" sldId="272"/>
        </pc:sldMkLst>
      </pc:sldChg>
      <pc:sldChg chg="addSp modSp">
        <pc:chgData name="Cameron Robertson" userId="S::orie4319@ox.ac.uk::d47888d2-b398-42eb-911a-ee017240c67f" providerId="AD" clId="Web-{8100A85D-1E04-B214-0C40-5B1EE4674E91}" dt="2022-12-11T21:31:41.208" v="123" actId="1076"/>
        <pc:sldMkLst>
          <pc:docMk/>
          <pc:sldMk cId="404998065" sldId="274"/>
        </pc:sldMkLst>
        <pc:spChg chg="add mod">
          <ac:chgData name="Cameron Robertson" userId="S::orie4319@ox.ac.uk::d47888d2-b398-42eb-911a-ee017240c67f" providerId="AD" clId="Web-{8100A85D-1E04-B214-0C40-5B1EE4674E91}" dt="2022-12-11T21:31:41.208" v="123" actId="1076"/>
          <ac:spMkLst>
            <pc:docMk/>
            <pc:sldMk cId="404998065" sldId="274"/>
            <ac:spMk id="7" creationId="{C5BBBA3A-80F8-AEE8-8C36-1CE2965D2098}"/>
          </ac:spMkLst>
        </pc:spChg>
      </pc:sldChg>
      <pc:sldChg chg="mod modShow">
        <pc:chgData name="Cameron Robertson" userId="S::orie4319@ox.ac.uk::d47888d2-b398-42eb-911a-ee017240c67f" providerId="AD" clId="Web-{8100A85D-1E04-B214-0C40-5B1EE4674E91}" dt="2022-12-11T21:12:36.171" v="8"/>
        <pc:sldMkLst>
          <pc:docMk/>
          <pc:sldMk cId="2178319369" sldId="276"/>
        </pc:sldMkLst>
      </pc:sldChg>
      <pc:sldChg chg="modSp">
        <pc:chgData name="Cameron Robertson" userId="S::orie4319@ox.ac.uk::d47888d2-b398-42eb-911a-ee017240c67f" providerId="AD" clId="Web-{8100A85D-1E04-B214-0C40-5B1EE4674E91}" dt="2022-12-11T21:17:46.288" v="46" actId="20577"/>
        <pc:sldMkLst>
          <pc:docMk/>
          <pc:sldMk cId="1165288641" sldId="281"/>
        </pc:sldMkLst>
        <pc:spChg chg="mod">
          <ac:chgData name="Cameron Robertson" userId="S::orie4319@ox.ac.uk::d47888d2-b398-42eb-911a-ee017240c67f" providerId="AD" clId="Web-{8100A85D-1E04-B214-0C40-5B1EE4674E91}" dt="2022-12-11T21:17:46.288" v="46" actId="20577"/>
          <ac:spMkLst>
            <pc:docMk/>
            <pc:sldMk cId="1165288641" sldId="281"/>
            <ac:spMk id="2" creationId="{A0058703-8A0D-2299-839D-12D38EC61D98}"/>
          </ac:spMkLst>
        </pc:spChg>
      </pc:sldChg>
      <pc:sldChg chg="addSp delSp modSp">
        <pc:chgData name="Cameron Robertson" userId="S::orie4319@ox.ac.uk::d47888d2-b398-42eb-911a-ee017240c67f" providerId="AD" clId="Web-{8100A85D-1E04-B214-0C40-5B1EE4674E91}" dt="2022-12-11T21:16:03.546" v="25"/>
        <pc:sldMkLst>
          <pc:docMk/>
          <pc:sldMk cId="4179236868" sldId="286"/>
        </pc:sldMkLst>
        <pc:picChg chg="del">
          <ac:chgData name="Cameron Robertson" userId="S::orie4319@ox.ac.uk::d47888d2-b398-42eb-911a-ee017240c67f" providerId="AD" clId="Web-{8100A85D-1E04-B214-0C40-5B1EE4674E91}" dt="2022-12-11T21:15:33.653" v="18"/>
          <ac:picMkLst>
            <pc:docMk/>
            <pc:sldMk cId="4179236868" sldId="286"/>
            <ac:picMk id="5" creationId="{8AB2F70E-EB0F-18D9-6934-F1D8B3CD45CC}"/>
          </ac:picMkLst>
        </pc:picChg>
        <pc:picChg chg="add mod modCrop">
          <ac:chgData name="Cameron Robertson" userId="S::orie4319@ox.ac.uk::d47888d2-b398-42eb-911a-ee017240c67f" providerId="AD" clId="Web-{8100A85D-1E04-B214-0C40-5B1EE4674E91}" dt="2022-12-11T21:16:03.546" v="25"/>
          <ac:picMkLst>
            <pc:docMk/>
            <pc:sldMk cId="4179236868" sldId="286"/>
            <ac:picMk id="8" creationId="{AA5D3FE0-BDE4-4464-2451-F4D01EE7D59F}"/>
          </ac:picMkLst>
        </pc:picChg>
      </pc:sldChg>
      <pc:sldChg chg="addSp delSp">
        <pc:chgData name="Cameron Robertson" userId="S::orie4319@ox.ac.uk::d47888d2-b398-42eb-911a-ee017240c67f" providerId="AD" clId="Web-{8100A85D-1E04-B214-0C40-5B1EE4674E91}" dt="2022-12-11T21:15:27.840" v="17"/>
        <pc:sldMkLst>
          <pc:docMk/>
          <pc:sldMk cId="3508726288" sldId="287"/>
        </pc:sldMkLst>
        <pc:picChg chg="del">
          <ac:chgData name="Cameron Robertson" userId="S::orie4319@ox.ac.uk::d47888d2-b398-42eb-911a-ee017240c67f" providerId="AD" clId="Web-{8100A85D-1E04-B214-0C40-5B1EE4674E91}" dt="2022-12-11T21:15:27.434" v="16"/>
          <ac:picMkLst>
            <pc:docMk/>
            <pc:sldMk cId="3508726288" sldId="287"/>
            <ac:picMk id="5" creationId="{8AB2F70E-EB0F-18D9-6934-F1D8B3CD45CC}"/>
          </ac:picMkLst>
        </pc:picChg>
        <pc:picChg chg="add">
          <ac:chgData name="Cameron Robertson" userId="S::orie4319@ox.ac.uk::d47888d2-b398-42eb-911a-ee017240c67f" providerId="AD" clId="Web-{8100A85D-1E04-B214-0C40-5B1EE4674E91}" dt="2022-12-11T21:15:27.840" v="17"/>
          <ac:picMkLst>
            <pc:docMk/>
            <pc:sldMk cId="3508726288" sldId="287"/>
            <ac:picMk id="7" creationId="{1630F39E-4629-9FC8-D8B1-3106140081D4}"/>
          </ac:picMkLst>
        </pc:picChg>
      </pc:sldChg>
      <pc:sldChg chg="modSp">
        <pc:chgData name="Cameron Robertson" userId="S::orie4319@ox.ac.uk::d47888d2-b398-42eb-911a-ee017240c67f" providerId="AD" clId="Web-{8100A85D-1E04-B214-0C40-5B1EE4674E91}" dt="2022-12-11T21:17:07.066" v="34" actId="14100"/>
        <pc:sldMkLst>
          <pc:docMk/>
          <pc:sldMk cId="3480448309" sldId="288"/>
        </pc:sldMkLst>
        <pc:spChg chg="mod">
          <ac:chgData name="Cameron Robertson" userId="S::orie4319@ox.ac.uk::d47888d2-b398-42eb-911a-ee017240c67f" providerId="AD" clId="Web-{8100A85D-1E04-B214-0C40-5B1EE4674E91}" dt="2022-12-11T21:14:16.413" v="12" actId="20577"/>
          <ac:spMkLst>
            <pc:docMk/>
            <pc:sldMk cId="3480448309" sldId="288"/>
            <ac:spMk id="10" creationId="{63C70F1A-9F9D-0008-FF4E-FFE33389E094}"/>
          </ac:spMkLst>
        </pc:spChg>
        <pc:picChg chg="mod">
          <ac:chgData name="Cameron Robertson" userId="S::orie4319@ox.ac.uk::d47888d2-b398-42eb-911a-ee017240c67f" providerId="AD" clId="Web-{8100A85D-1E04-B214-0C40-5B1EE4674E91}" dt="2022-12-11T21:14:51.056" v="15" actId="1076"/>
          <ac:picMkLst>
            <pc:docMk/>
            <pc:sldMk cId="3480448309" sldId="288"/>
            <ac:picMk id="5" creationId="{8AB2F70E-EB0F-18D9-6934-F1D8B3CD45CC}"/>
          </ac:picMkLst>
        </pc:picChg>
        <pc:cxnChg chg="mod">
          <ac:chgData name="Cameron Robertson" userId="S::orie4319@ox.ac.uk::d47888d2-b398-42eb-911a-ee017240c67f" providerId="AD" clId="Web-{8100A85D-1E04-B214-0C40-5B1EE4674E91}" dt="2022-12-11T21:17:07.066" v="34" actId="14100"/>
          <ac:cxnSpMkLst>
            <pc:docMk/>
            <pc:sldMk cId="3480448309" sldId="288"/>
            <ac:cxnSpMk id="12" creationId="{FFF5C120-93DC-7CC5-2DB6-E13EBB65EB82}"/>
          </ac:cxnSpMkLst>
        </pc:cxnChg>
        <pc:cxnChg chg="mod">
          <ac:chgData name="Cameron Robertson" userId="S::orie4319@ox.ac.uk::d47888d2-b398-42eb-911a-ee017240c67f" providerId="AD" clId="Web-{8100A85D-1E04-B214-0C40-5B1EE4674E91}" dt="2022-12-11T21:17:01.128" v="33" actId="14100"/>
          <ac:cxnSpMkLst>
            <pc:docMk/>
            <pc:sldMk cId="3480448309" sldId="288"/>
            <ac:cxnSpMk id="13" creationId="{6B3FE2FD-78FD-1AC2-478B-3FEB9C97126A}"/>
          </ac:cxnSpMkLst>
        </pc:cxnChg>
      </pc:sldChg>
      <pc:sldChg chg="modSp">
        <pc:chgData name="Cameron Robertson" userId="S::orie4319@ox.ac.uk::d47888d2-b398-42eb-911a-ee017240c67f" providerId="AD" clId="Web-{8100A85D-1E04-B214-0C40-5B1EE4674E91}" dt="2022-12-11T21:20:48.395" v="66" actId="1076"/>
        <pc:sldMkLst>
          <pc:docMk/>
          <pc:sldMk cId="582451812" sldId="290"/>
        </pc:sldMkLst>
        <pc:spChg chg="mod">
          <ac:chgData name="Cameron Robertson" userId="S::orie4319@ox.ac.uk::d47888d2-b398-42eb-911a-ee017240c67f" providerId="AD" clId="Web-{8100A85D-1E04-B214-0C40-5B1EE4674E91}" dt="2022-12-11T21:20:29.440" v="62" actId="20577"/>
          <ac:spMkLst>
            <pc:docMk/>
            <pc:sldMk cId="582451812" sldId="290"/>
            <ac:spMk id="2" creationId="{D5521927-597F-20FE-6FEA-9F3BEEA9E1FD}"/>
          </ac:spMkLst>
        </pc:spChg>
        <pc:spChg chg="mod">
          <ac:chgData name="Cameron Robertson" userId="S::orie4319@ox.ac.uk::d47888d2-b398-42eb-911a-ee017240c67f" providerId="AD" clId="Web-{8100A85D-1E04-B214-0C40-5B1EE4674E91}" dt="2022-12-11T21:20:48.395" v="66" actId="1076"/>
          <ac:spMkLst>
            <pc:docMk/>
            <pc:sldMk cId="582451812" sldId="290"/>
            <ac:spMk id="7" creationId="{0FEF211A-C35C-F7E3-8BD8-EBA1B8B8162B}"/>
          </ac:spMkLst>
        </pc:spChg>
      </pc:sldChg>
      <pc:sldChg chg="delSp add replId">
        <pc:chgData name="Cameron Robertson" userId="S::orie4319@ox.ac.uk::d47888d2-b398-42eb-911a-ee017240c67f" providerId="AD" clId="Web-{8100A85D-1E04-B214-0C40-5B1EE4674E91}" dt="2022-12-11T21:21:14.459" v="71"/>
        <pc:sldMkLst>
          <pc:docMk/>
          <pc:sldMk cId="3219285596" sldId="291"/>
        </pc:sldMkLst>
        <pc:spChg chg="del">
          <ac:chgData name="Cameron Robertson" userId="S::orie4319@ox.ac.uk::d47888d2-b398-42eb-911a-ee017240c67f" providerId="AD" clId="Web-{8100A85D-1E04-B214-0C40-5B1EE4674E91}" dt="2022-12-11T21:21:14.459" v="71"/>
          <ac:spMkLst>
            <pc:docMk/>
            <pc:sldMk cId="3219285596" sldId="291"/>
            <ac:spMk id="24" creationId="{FA654A42-472A-924A-18B6-0639B47327CF}"/>
          </ac:spMkLst>
        </pc:spChg>
        <pc:picChg chg="del">
          <ac:chgData name="Cameron Robertson" userId="S::orie4319@ox.ac.uk::d47888d2-b398-42eb-911a-ee017240c67f" providerId="AD" clId="Web-{8100A85D-1E04-B214-0C40-5B1EE4674E91}" dt="2022-12-11T21:21:12.693" v="70"/>
          <ac:picMkLst>
            <pc:docMk/>
            <pc:sldMk cId="3219285596" sldId="291"/>
            <ac:picMk id="21" creationId="{A72872E8-F102-FDEB-2912-5A679D47A7C8}"/>
          </ac:picMkLst>
        </pc:picChg>
      </pc:sldChg>
      <pc:sldChg chg="add replId">
        <pc:chgData name="Cameron Robertson" userId="S::orie4319@ox.ac.uk::d47888d2-b398-42eb-911a-ee017240c67f" providerId="AD" clId="Web-{8100A85D-1E04-B214-0C40-5B1EE4674E91}" dt="2022-12-11T21:21:01.458" v="69"/>
        <pc:sldMkLst>
          <pc:docMk/>
          <pc:sldMk cId="831154064" sldId="292"/>
        </pc:sldMkLst>
      </pc:sldChg>
      <pc:sldChg chg="add replId">
        <pc:chgData name="Cameron Robertson" userId="S::orie4319@ox.ac.uk::d47888d2-b398-42eb-911a-ee017240c67f" providerId="AD" clId="Web-{8100A85D-1E04-B214-0C40-5B1EE4674E91}" dt="2022-12-11T21:21:45.430" v="77"/>
        <pc:sldMkLst>
          <pc:docMk/>
          <pc:sldMk cId="1489700670" sldId="293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Cameron Robertson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028546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Cameron Robertson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193647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Cameron Robertson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627358"/>
      </p:ext>
    </p:extLst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Cameron Robertson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24230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Cameron Robertson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745412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Cameron Robertson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610666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Cameron Robertson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762063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Cameron Robertson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884261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Cameron Robertson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348406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Cameron Robertson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874498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Cameron Robertson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327499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12/12/2022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Cameron Robertson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467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caY-79JBrNQ?feature=oembed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>
                <a:ea typeface="+mj-lt"/>
                <a:cs typeface="+mj-lt"/>
              </a:rPr>
              <a:t>Delivery of treatment beams for Very High Energy Electron FLASH therapy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66116"/>
            <a:ext cx="9144000" cy="165576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>
                <a:cs typeface="Calibri"/>
              </a:rPr>
              <a:t>Cameron Robertson</a:t>
            </a:r>
            <a:endParaRPr lang="en-GB"/>
          </a:p>
        </p:txBody>
      </p:sp>
      <p:pic>
        <p:nvPicPr>
          <p:cNvPr id="5" name="Picture 5" descr="Logo&#10;&#10;Description automatically generated">
            <a:extLst>
              <a:ext uri="{FF2B5EF4-FFF2-40B4-BE49-F238E27FC236}">
                <a16:creationId xmlns:a16="http://schemas.microsoft.com/office/drawing/2014/main" id="{38BB0A20-3FC7-B4EF-9FD3-10C30212C3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29257" y="-1285"/>
            <a:ext cx="1258784" cy="1506778"/>
          </a:xfrm>
          <a:prstGeom prst="rect">
            <a:avLst/>
          </a:prstGeom>
        </p:spPr>
      </p:pic>
      <p:pic>
        <p:nvPicPr>
          <p:cNvPr id="6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7DD4816B-B61E-9DD2-D810-AA7BF95B04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8" y="29015"/>
            <a:ext cx="1199407" cy="1178985"/>
          </a:xfrm>
          <a:prstGeom prst="rect">
            <a:avLst/>
          </a:prstGeom>
        </p:spPr>
      </p:pic>
      <p:pic>
        <p:nvPicPr>
          <p:cNvPr id="7" name="Picture 7">
            <a:extLst>
              <a:ext uri="{FF2B5EF4-FFF2-40B4-BE49-F238E27FC236}">
                <a16:creationId xmlns:a16="http://schemas.microsoft.com/office/drawing/2014/main" id="{E43BFE81-D7C5-8CF9-6839-7E477FB676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44842" y="6075219"/>
            <a:ext cx="2743200" cy="783771"/>
          </a:xfrm>
          <a:prstGeom prst="rect">
            <a:avLst/>
          </a:prstGeom>
        </p:spPr>
      </p:pic>
      <p:pic>
        <p:nvPicPr>
          <p:cNvPr id="9" name="Picture 9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24F3ED14-E1EF-E4E9-7877-5BC758255E8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7698" t="37413" r="45159" b="50626"/>
          <a:stretch/>
        </p:blipFill>
        <p:spPr>
          <a:xfrm>
            <a:off x="-11554" y="5540595"/>
            <a:ext cx="1380172" cy="1329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D110CE-9094-B4B8-B0FD-AA7A4C3FC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Calibri Light"/>
              </a:rPr>
              <a:t>VHEE </a:t>
            </a:r>
            <a:r>
              <a:rPr lang="en-GB" err="1">
                <a:cs typeface="Calibri Light"/>
              </a:rPr>
              <a:t>GaToroid</a:t>
            </a:r>
            <a:endParaRPr lang="en-GB" err="1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6AD7298-2D24-F73A-3044-EE9D255F53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343" y="2310534"/>
            <a:ext cx="5191497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en-GB">
              <a:cs typeface="Calibri"/>
            </a:endParaRPr>
          </a:p>
          <a:p>
            <a:r>
              <a:rPr lang="en-GB">
                <a:cs typeface="Calibri"/>
              </a:rPr>
              <a:t>Septum Dipole</a:t>
            </a:r>
            <a:endParaRPr lang="en-US">
              <a:cs typeface="Calibri"/>
            </a:endParaRPr>
          </a:p>
          <a:p>
            <a:r>
              <a:rPr lang="en-GB">
                <a:cs typeface="Calibri"/>
              </a:rPr>
              <a:t>Toroidal Quadrupoles</a:t>
            </a:r>
          </a:p>
          <a:p>
            <a:pPr marL="0" indent="0">
              <a:buNone/>
            </a:pPr>
            <a:endParaRPr lang="en-GB">
              <a:cs typeface="Calibri"/>
            </a:endParaRPr>
          </a:p>
          <a:p>
            <a:pPr lvl="1"/>
            <a:endParaRPr lang="en-GB">
              <a:cs typeface="Calibri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0771F6-A06F-A559-F8DB-F5DDC698E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Cameron Robertson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03DFD6-9889-2E38-46F8-16D8CCAB5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10</a:t>
            </a:fld>
            <a:endParaRPr lang="en-GB"/>
          </a:p>
        </p:txBody>
      </p:sp>
      <p:pic>
        <p:nvPicPr>
          <p:cNvPr id="4" name="Picture 4" descr="A picture containing arrow&#10;&#10;Description automatically generated">
            <a:extLst>
              <a:ext uri="{FF2B5EF4-FFF2-40B4-BE49-F238E27FC236}">
                <a16:creationId xmlns:a16="http://schemas.microsoft.com/office/drawing/2014/main" id="{0D03D3B3-7564-D5BC-08AF-ED40C6D64B0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" r="32122" b="198"/>
          <a:stretch/>
        </p:blipFill>
        <p:spPr>
          <a:xfrm>
            <a:off x="5914901" y="1097109"/>
            <a:ext cx="3511498" cy="4970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4674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D110CE-9094-B4B8-B0FD-AA7A4C3FC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Calibri Light"/>
              </a:rPr>
              <a:t>VHEE </a:t>
            </a:r>
            <a:r>
              <a:rPr lang="en-GB" err="1">
                <a:cs typeface="Calibri Light"/>
              </a:rPr>
              <a:t>GaToroid</a:t>
            </a:r>
            <a:endParaRPr lang="en-GB" err="1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6AD7298-2D24-F73A-3044-EE9D255F53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343" y="2310534"/>
            <a:ext cx="5191497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en-GB">
              <a:cs typeface="Calibri"/>
            </a:endParaRPr>
          </a:p>
          <a:p>
            <a:r>
              <a:rPr lang="en-GB">
                <a:cs typeface="Calibri"/>
              </a:rPr>
              <a:t>Septum Dipole</a:t>
            </a:r>
            <a:endParaRPr lang="en-US">
              <a:cs typeface="Calibri"/>
            </a:endParaRPr>
          </a:p>
          <a:p>
            <a:r>
              <a:rPr lang="en-GB">
                <a:cs typeface="Calibri"/>
              </a:rPr>
              <a:t>Toroidal Quadrupoles</a:t>
            </a:r>
          </a:p>
          <a:p>
            <a:r>
              <a:rPr lang="en-GB">
                <a:cs typeface="Calibri"/>
              </a:rPr>
              <a:t>Combined Function Dipole</a:t>
            </a:r>
          </a:p>
          <a:p>
            <a:pPr lvl="1"/>
            <a:endParaRPr lang="en-GB">
              <a:cs typeface="Calibri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FEC6EB-CE97-4F48-04EE-4DAB13FCF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Cameron Robertson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CDDC7D4-DB0E-B9D4-DD81-D36783AD7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11</a:t>
            </a:fld>
            <a:endParaRPr lang="en-GB"/>
          </a:p>
        </p:txBody>
      </p:sp>
      <p:pic>
        <p:nvPicPr>
          <p:cNvPr id="4" name="Picture 4" descr="A picture containing arrow&#10;&#10;Description automatically generated">
            <a:extLst>
              <a:ext uri="{FF2B5EF4-FFF2-40B4-BE49-F238E27FC236}">
                <a16:creationId xmlns:a16="http://schemas.microsoft.com/office/drawing/2014/main" id="{0D03D3B3-7564-D5BC-08AF-ED40C6D64B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1933" y="1097109"/>
            <a:ext cx="5177641" cy="4980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8033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9A665D-1C2E-7181-5C6F-DE83EF59D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Calibri Light"/>
              </a:rPr>
              <a:t>VHEE </a:t>
            </a:r>
            <a:r>
              <a:rPr lang="en-GB" err="1">
                <a:cs typeface="Calibri Light"/>
              </a:rPr>
              <a:t>GaToroid</a:t>
            </a:r>
            <a:r>
              <a:rPr lang="en-GB">
                <a:cs typeface="Calibri Light"/>
              </a:rPr>
              <a:t> Geometry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EC5870-EBF0-FB90-FBE5-F25EC92E52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Cameron Robertson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C9BB59F-EF8E-A052-BE3F-D1A8AECFA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12</a:t>
            </a:fld>
            <a:endParaRPr lang="en-GB"/>
          </a:p>
        </p:txBody>
      </p:sp>
      <p:pic>
        <p:nvPicPr>
          <p:cNvPr id="5" name="Picture 4" descr="A picture containing arrow&#10;&#10;Description automatically generated">
            <a:extLst>
              <a:ext uri="{FF2B5EF4-FFF2-40B4-BE49-F238E27FC236}">
                <a16:creationId xmlns:a16="http://schemas.microsoft.com/office/drawing/2014/main" id="{2478A109-B08A-39AC-60A3-05F11BC83F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3310" y="1641395"/>
            <a:ext cx="5177641" cy="4980458"/>
          </a:xfrm>
          <a:prstGeom prst="rect">
            <a:avLst/>
          </a:prstGeom>
        </p:spPr>
      </p:pic>
      <p:pic>
        <p:nvPicPr>
          <p:cNvPr id="6" name="Picture 5" descr="A picture containing arrow&#10;&#10;Description automatically generated">
            <a:extLst>
              <a:ext uri="{FF2B5EF4-FFF2-40B4-BE49-F238E27FC236}">
                <a16:creationId xmlns:a16="http://schemas.microsoft.com/office/drawing/2014/main" id="{3A5917E9-F42D-1751-C9DF-626CFF039E1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4130" b="198"/>
          <a:stretch/>
        </p:blipFill>
        <p:spPr>
          <a:xfrm>
            <a:off x="676894" y="1740357"/>
            <a:ext cx="821692" cy="4970577"/>
          </a:xfrm>
          <a:prstGeom prst="rect">
            <a:avLst/>
          </a:prstGeom>
        </p:spPr>
      </p:pic>
      <p:pic>
        <p:nvPicPr>
          <p:cNvPr id="7" name="Picture 6" descr="A picture containing arrow&#10;&#10;Description automatically generated">
            <a:extLst>
              <a:ext uri="{FF2B5EF4-FFF2-40B4-BE49-F238E27FC236}">
                <a16:creationId xmlns:a16="http://schemas.microsoft.com/office/drawing/2014/main" id="{27D33DD8-4B5A-2061-855B-163A2A54BCC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8069" r="-191"/>
          <a:stretch/>
        </p:blipFill>
        <p:spPr>
          <a:xfrm>
            <a:off x="2972789" y="3125809"/>
            <a:ext cx="1158486" cy="2466849"/>
          </a:xfrm>
          <a:prstGeom prst="rect">
            <a:avLst/>
          </a:prstGeom>
        </p:spPr>
      </p:pic>
      <p:pic>
        <p:nvPicPr>
          <p:cNvPr id="8" name="Picture 7" descr="A picture containing arrow&#10;&#10;Description automatically generated">
            <a:extLst>
              <a:ext uri="{FF2B5EF4-FFF2-40B4-BE49-F238E27FC236}">
                <a16:creationId xmlns:a16="http://schemas.microsoft.com/office/drawing/2014/main" id="{85E43AF5-7014-6073-99F7-5F46A3FC6D1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5449" r="31931" b="397"/>
          <a:stretch/>
        </p:blipFill>
        <p:spPr>
          <a:xfrm>
            <a:off x="2394857" y="3036744"/>
            <a:ext cx="653390" cy="2555923"/>
          </a:xfrm>
          <a:prstGeom prst="rect">
            <a:avLst/>
          </a:prstGeom>
        </p:spPr>
      </p:pic>
      <p:pic>
        <p:nvPicPr>
          <p:cNvPr id="9" name="Picture 8" descr="A picture containing arrow&#10;&#10;Description automatically generated">
            <a:extLst>
              <a:ext uri="{FF2B5EF4-FFF2-40B4-BE49-F238E27FC236}">
                <a16:creationId xmlns:a16="http://schemas.microsoft.com/office/drawing/2014/main" id="{D8D4875C-19BD-2803-9FB4-9EAB29B9BCD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358" t="23810" r="57552" b="20040"/>
          <a:stretch/>
        </p:blipFill>
        <p:spPr>
          <a:xfrm>
            <a:off x="1923803" y="3432589"/>
            <a:ext cx="574202" cy="1876236"/>
          </a:xfrm>
          <a:prstGeom prst="rect">
            <a:avLst/>
          </a:prstGeom>
        </p:spPr>
      </p:pic>
      <p:pic>
        <p:nvPicPr>
          <p:cNvPr id="10" name="Picture 9" descr="A picture containing arrow&#10;&#10;Description automatically generated">
            <a:extLst>
              <a:ext uri="{FF2B5EF4-FFF2-40B4-BE49-F238E27FC236}">
                <a16:creationId xmlns:a16="http://schemas.microsoft.com/office/drawing/2014/main" id="{7F910EAA-060A-4F56-E6CE-FE3E5ACDF5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061" r="74378" b="198"/>
          <a:stretch/>
        </p:blipFill>
        <p:spPr>
          <a:xfrm>
            <a:off x="1498270" y="2096616"/>
            <a:ext cx="495005" cy="4327331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6BFD56A-5084-EBAD-1BEE-6BCFAF435D38}"/>
              </a:ext>
            </a:extLst>
          </p:cNvPr>
          <p:cNvCxnSpPr/>
          <p:nvPr/>
        </p:nvCxnSpPr>
        <p:spPr>
          <a:xfrm flipV="1">
            <a:off x="4827320" y="4173186"/>
            <a:ext cx="1617023" cy="593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1D9E3A2-1039-4519-15B5-51D17A145B74}"/>
              </a:ext>
            </a:extLst>
          </p:cNvPr>
          <p:cNvSpPr txBox="1"/>
          <p:nvPr/>
        </p:nvSpPr>
        <p:spPr>
          <a:xfrm>
            <a:off x="4126676" y="3433947"/>
            <a:ext cx="3038103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>
                <a:cs typeface="Calibri"/>
              </a:rPr>
              <a:t>Enforce 1.5m Downstream Gantry Radius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47440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3C219-D0D6-A7E6-C227-4B53A59F1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Calibri Light"/>
              </a:rPr>
              <a:t>Take the most 'difficult' scenario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444329-871A-290D-D89E-4E622D9799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3741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cs typeface="Calibri"/>
              </a:rPr>
              <a:t>Start with small (1mm), flat beam with significant energy spread</a:t>
            </a:r>
          </a:p>
          <a:p>
            <a:r>
              <a:rPr lang="en-GB" dirty="0">
                <a:cs typeface="Calibri"/>
              </a:rPr>
              <a:t>Magnify up to 75mm, retaining constant intensity distribution</a:t>
            </a:r>
          </a:p>
          <a:p>
            <a:r>
              <a:rPr lang="en-GB" dirty="0">
                <a:cs typeface="Calibri"/>
              </a:rPr>
              <a:t>Enforce low dispersion and maximise transmission of flat region</a:t>
            </a:r>
          </a:p>
          <a:p>
            <a:r>
              <a:rPr lang="en-GB" dirty="0">
                <a:cs typeface="Calibri"/>
              </a:rPr>
              <a:t>Minimise quad strengths and required apertures as much as possible</a:t>
            </a:r>
          </a:p>
          <a:p>
            <a:r>
              <a:rPr lang="en-GB" dirty="0">
                <a:cs typeface="Calibri"/>
              </a:rPr>
              <a:t>Carried out with simplex minimisation and RF-Track</a:t>
            </a:r>
          </a:p>
          <a:p>
            <a:pPr marL="0" indent="0">
              <a:buNone/>
            </a:pPr>
            <a:endParaRPr lang="en-GB">
              <a:cs typeface="Calibri"/>
            </a:endParaRPr>
          </a:p>
          <a:p>
            <a:endParaRPr lang="en-GB">
              <a:cs typeface="Calibri"/>
            </a:endParaRP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79415CD8-6C39-E224-44F8-5AC87D5DA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Cameron Robertson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EC274496-058F-C5B3-E3FD-6239A053F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13</a:t>
            </a:fld>
            <a:endParaRPr lang="en-GB"/>
          </a:p>
        </p:txBody>
      </p:sp>
      <p:pic>
        <p:nvPicPr>
          <p:cNvPr id="4" name="Picture 4" descr="A picture containing diagram&#10;&#10;Description automatically generated">
            <a:extLst>
              <a:ext uri="{FF2B5EF4-FFF2-40B4-BE49-F238E27FC236}">
                <a16:creationId xmlns:a16="http://schemas.microsoft.com/office/drawing/2014/main" id="{90A9EAF7-BBF2-6A50-D467-BA1CAD902E3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306" r="8668" b="9677"/>
          <a:stretch/>
        </p:blipFill>
        <p:spPr>
          <a:xfrm>
            <a:off x="2468088" y="4297389"/>
            <a:ext cx="6186874" cy="208198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BF4EA74-9570-F102-3569-D0DB2A365535}"/>
              </a:ext>
            </a:extLst>
          </p:cNvPr>
          <p:cNvSpPr txBox="1"/>
          <p:nvPr/>
        </p:nvSpPr>
        <p:spPr>
          <a:xfrm>
            <a:off x="3424052" y="4661064"/>
            <a:ext cx="103909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>
                <a:cs typeface="Calibri"/>
              </a:rPr>
              <a:t>septum</a:t>
            </a:r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E53E5A4-C959-9995-4060-36CE031A29AB}"/>
              </a:ext>
            </a:extLst>
          </p:cNvPr>
          <p:cNvSpPr txBox="1"/>
          <p:nvPr/>
        </p:nvSpPr>
        <p:spPr>
          <a:xfrm>
            <a:off x="4463143" y="6135583"/>
            <a:ext cx="234537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>
                <a:cs typeface="Calibri"/>
              </a:rPr>
              <a:t>Quad matching section</a:t>
            </a:r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1244DB-FA1C-4722-43CA-247D872839F9}"/>
              </a:ext>
            </a:extLst>
          </p:cNvPr>
          <p:cNvSpPr txBox="1"/>
          <p:nvPr/>
        </p:nvSpPr>
        <p:spPr>
          <a:xfrm>
            <a:off x="9035142" y="6026725"/>
            <a:ext cx="2652154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>
                <a:cs typeface="Calibri"/>
              </a:rPr>
              <a:t>Combined Function Dipole</a:t>
            </a:r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459D657-FDE9-75FD-7229-CAC6118BDE65}"/>
              </a:ext>
            </a:extLst>
          </p:cNvPr>
          <p:cNvCxnSpPr/>
          <p:nvPr/>
        </p:nvCxnSpPr>
        <p:spPr>
          <a:xfrm flipH="1" flipV="1">
            <a:off x="5449167" y="5226503"/>
            <a:ext cx="104897" cy="8767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6646915-B64D-431B-5937-659B6F327B12}"/>
              </a:ext>
            </a:extLst>
          </p:cNvPr>
          <p:cNvCxnSpPr>
            <a:cxnSpLocks/>
          </p:cNvCxnSpPr>
          <p:nvPr/>
        </p:nvCxnSpPr>
        <p:spPr>
          <a:xfrm flipV="1">
            <a:off x="5573857" y="5889541"/>
            <a:ext cx="1161802" cy="2038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7E30FBD-E52D-02A6-81AD-5622695D4796}"/>
              </a:ext>
            </a:extLst>
          </p:cNvPr>
          <p:cNvCxnSpPr>
            <a:cxnSpLocks/>
          </p:cNvCxnSpPr>
          <p:nvPr/>
        </p:nvCxnSpPr>
        <p:spPr>
          <a:xfrm flipV="1">
            <a:off x="5603545" y="5523385"/>
            <a:ext cx="449283" cy="5799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53529D7-C1B3-EA18-5702-506873FE199A}"/>
              </a:ext>
            </a:extLst>
          </p:cNvPr>
          <p:cNvCxnSpPr>
            <a:cxnSpLocks/>
          </p:cNvCxnSpPr>
          <p:nvPr/>
        </p:nvCxnSpPr>
        <p:spPr>
          <a:xfrm flipV="1">
            <a:off x="4237882" y="4800968"/>
            <a:ext cx="558140" cy="1048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9EE4829-90F4-6E68-1E54-4F292C97C9CB}"/>
              </a:ext>
            </a:extLst>
          </p:cNvPr>
          <p:cNvCxnSpPr>
            <a:cxnSpLocks/>
          </p:cNvCxnSpPr>
          <p:nvPr/>
        </p:nvCxnSpPr>
        <p:spPr>
          <a:xfrm flipH="1" flipV="1">
            <a:off x="8635710" y="6186422"/>
            <a:ext cx="253340" cy="851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75362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D57401-CED5-2E25-3480-EF48E030E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Calibri Light"/>
              </a:rPr>
              <a:t>Simplex Minimisation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19FCA7-4B65-4B8C-BE65-485AA62DF4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55074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>
                <a:cs typeface="Calibri"/>
              </a:rPr>
              <a:t>Characterise final beam distribution with merit function</a:t>
            </a:r>
          </a:p>
          <a:p>
            <a:r>
              <a:rPr lang="en-GB">
                <a:cs typeface="Calibri"/>
              </a:rPr>
              <a:t>Carry out minimisations based on simplex algorithm</a:t>
            </a:r>
          </a:p>
          <a:p>
            <a:pPr lvl="1"/>
            <a:r>
              <a:rPr lang="en-GB">
                <a:cs typeface="Calibri"/>
              </a:rPr>
              <a:t>Many, many local minima with this method, use repeated random seeds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F1089C-D205-0A52-24E0-DD96434CA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Cameron Robertson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72EF8C-D456-273D-7E15-602DFD404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14</a:t>
            </a:fld>
            <a:endParaRPr lang="en-GB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3058DE0-80B8-8340-2690-18CBE8F1BC3C}"/>
              </a:ext>
            </a:extLst>
          </p:cNvPr>
          <p:cNvGrpSpPr/>
          <p:nvPr/>
        </p:nvGrpSpPr>
        <p:grpSpPr>
          <a:xfrm>
            <a:off x="3056859" y="3136604"/>
            <a:ext cx="5449187" cy="3668232"/>
            <a:chOff x="3056859" y="3136604"/>
            <a:chExt cx="5449187" cy="3668232"/>
          </a:xfrm>
        </p:grpSpPr>
        <p:pic>
          <p:nvPicPr>
            <p:cNvPr id="5" name="Online Media 4" title="Plot Evolution">
              <a:hlinkClick r:id="" action="ppaction://media"/>
              <a:extLst>
                <a:ext uri="{FF2B5EF4-FFF2-40B4-BE49-F238E27FC236}">
                  <a16:creationId xmlns:a16="http://schemas.microsoft.com/office/drawing/2014/main" id="{FBCDA656-AF36-7253-1EA5-27105ABFE936}"/>
                </a:ext>
              </a:extLst>
            </p:cNvPr>
            <p:cNvPicPr>
              <a:picLocks noRot="1" noChangeAspect="1"/>
            </p:cNvPicPr>
            <p:nvPr>
              <a:videoFile r:link="rId1"/>
            </p:nvPr>
          </p:nvPicPr>
          <p:blipFill>
            <a:blip r:embed="rId3"/>
            <a:stretch>
              <a:fillRect/>
            </a:stretch>
          </p:blipFill>
          <p:spPr>
            <a:xfrm>
              <a:off x="3171509" y="3141125"/>
              <a:ext cx="5231740" cy="3661723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E5FD8BB-FE08-05E1-DDB0-DCD95A5DCF52}"/>
                </a:ext>
              </a:extLst>
            </p:cNvPr>
            <p:cNvSpPr/>
            <p:nvPr/>
          </p:nvSpPr>
          <p:spPr>
            <a:xfrm>
              <a:off x="3056860" y="3136604"/>
              <a:ext cx="5449186" cy="62909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7CDF551-DB65-13B1-34C3-71F8E3D80BDB}"/>
                </a:ext>
              </a:extLst>
            </p:cNvPr>
            <p:cNvSpPr/>
            <p:nvPr/>
          </p:nvSpPr>
          <p:spPr>
            <a:xfrm>
              <a:off x="3056859" y="6175743"/>
              <a:ext cx="5449186" cy="62909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1783193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2D087C-01CC-4CAA-5727-3605FED75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Calibri Light"/>
              </a:rPr>
              <a:t>Results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9178CD-1157-087D-E846-A322D68237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983678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cs typeface="Calibri"/>
              </a:rPr>
              <a:t>Desired Beam Profile at isocentre</a:t>
            </a:r>
          </a:p>
          <a:p>
            <a:r>
              <a:rPr lang="en-GB" dirty="0">
                <a:cs typeface="Calibri"/>
              </a:rPr>
              <a:t>&gt;50% transmission after penumbra </a:t>
            </a:r>
            <a:r>
              <a:rPr lang="en-GB" dirty="0" err="1">
                <a:cs typeface="Calibri"/>
              </a:rPr>
              <a:t>colimation</a:t>
            </a:r>
            <a:endParaRPr lang="en-GB" dirty="0">
              <a:cs typeface="Calibri"/>
            </a:endParaRPr>
          </a:p>
          <a:p>
            <a:r>
              <a:rPr lang="en-GB" dirty="0">
                <a:cs typeface="Calibri"/>
              </a:rPr>
              <a:t>Low required magnet strengths</a:t>
            </a:r>
          </a:p>
          <a:p>
            <a:r>
              <a:rPr lang="en-GB" dirty="0">
                <a:cs typeface="Calibri"/>
              </a:rPr>
              <a:t>Lower beam sizes achievable with varied magnet strengths</a:t>
            </a:r>
          </a:p>
          <a:p>
            <a:pPr marL="0" indent="0">
              <a:buNone/>
            </a:pPr>
            <a:endParaRPr lang="en-GB">
              <a:cs typeface="Calibri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E3ED4C-79A2-A153-1696-AFC38344E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Cameron Robertson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AAEA10-F5A9-367D-73FC-E9525D393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15</a:t>
            </a:fld>
            <a:endParaRPr lang="en-GB"/>
          </a:p>
        </p:txBody>
      </p:sp>
      <p:pic>
        <p:nvPicPr>
          <p:cNvPr id="6" name="Picture 6" descr="Chart, bubble chart&#10;&#10;Description automatically generated">
            <a:extLst>
              <a:ext uri="{FF2B5EF4-FFF2-40B4-BE49-F238E27FC236}">
                <a16:creationId xmlns:a16="http://schemas.microsoft.com/office/drawing/2014/main" id="{68039FE0-2FF6-06D0-04CF-AA2457CE86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0738" y="441327"/>
            <a:ext cx="3109356" cy="3026308"/>
          </a:xfrm>
          <a:prstGeom prst="rect">
            <a:avLst/>
          </a:prstGeom>
        </p:spPr>
      </p:pic>
      <p:pic>
        <p:nvPicPr>
          <p:cNvPr id="8" name="Picture 8" descr="A picture containing text, businesscard, screenshot, vector graphics&#10;&#10;Description automatically generated">
            <a:extLst>
              <a:ext uri="{FF2B5EF4-FFF2-40B4-BE49-F238E27FC236}">
                <a16:creationId xmlns:a16="http://schemas.microsoft.com/office/drawing/2014/main" id="{ECCD933B-E3E8-B227-E7CC-C6DB126B7F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3387" y="4002591"/>
            <a:ext cx="6038602" cy="253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0664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3C219-D0D6-A7E6-C227-4B53A59F1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Calibri Light"/>
              </a:rPr>
              <a:t>Take the most 'difficult' scenario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444329-871A-290D-D89E-4E622D9799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>
                <a:cs typeface="Calibri"/>
              </a:rPr>
              <a:t>Start with small (1mm), flat beam with significant energy spread</a:t>
            </a:r>
          </a:p>
          <a:p>
            <a:r>
              <a:rPr lang="en-GB">
                <a:cs typeface="Calibri"/>
              </a:rPr>
              <a:t>Magnify up to 75mm, retaining constant intensity distribution</a:t>
            </a:r>
          </a:p>
          <a:p>
            <a:r>
              <a:rPr lang="en-GB">
                <a:cs typeface="Calibri"/>
              </a:rPr>
              <a:t>Enforce low dispersion and maximise transmission of flat region</a:t>
            </a:r>
          </a:p>
          <a:p>
            <a:r>
              <a:rPr lang="en-GB">
                <a:cs typeface="Calibri"/>
              </a:rPr>
              <a:t>Minimise quad strengths and required apertures as much as possible</a:t>
            </a:r>
          </a:p>
          <a:p>
            <a:pPr marL="0" indent="0">
              <a:buNone/>
            </a:pPr>
            <a:endParaRPr lang="en-GB">
              <a:cs typeface="Calibri"/>
            </a:endParaRPr>
          </a:p>
          <a:p>
            <a:endParaRPr lang="en-GB">
              <a:cs typeface="Calibri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F4A338-A1C9-AB62-486C-00D7553FF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Cameron Robertson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D4AE0D-DBBD-E16C-4D78-7357CCBDD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16</a:t>
            </a:fld>
            <a:endParaRPr lang="en-GB"/>
          </a:p>
        </p:txBody>
      </p:sp>
      <p:pic>
        <p:nvPicPr>
          <p:cNvPr id="5" name="Picture 4" descr="A picture containing diagram&#10;&#10;Description automatically generated">
            <a:extLst>
              <a:ext uri="{FF2B5EF4-FFF2-40B4-BE49-F238E27FC236}">
                <a16:creationId xmlns:a16="http://schemas.microsoft.com/office/drawing/2014/main" id="{86793E04-91FE-0084-72D1-107CE47C54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306" r="8668" b="9677"/>
          <a:stretch/>
        </p:blipFill>
        <p:spPr>
          <a:xfrm>
            <a:off x="2468088" y="4297389"/>
            <a:ext cx="6186874" cy="208198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CDFDA99-13E5-9A61-E96A-A3B85BFB607D}"/>
              </a:ext>
            </a:extLst>
          </p:cNvPr>
          <p:cNvSpPr txBox="1"/>
          <p:nvPr/>
        </p:nvSpPr>
        <p:spPr>
          <a:xfrm>
            <a:off x="3424052" y="4661064"/>
            <a:ext cx="103909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>
                <a:cs typeface="Calibri"/>
              </a:rPr>
              <a:t>septum</a:t>
            </a:r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0BDE28-2B55-D41B-69F4-87218E1BCC96}"/>
              </a:ext>
            </a:extLst>
          </p:cNvPr>
          <p:cNvSpPr txBox="1"/>
          <p:nvPr/>
        </p:nvSpPr>
        <p:spPr>
          <a:xfrm>
            <a:off x="4463143" y="6135583"/>
            <a:ext cx="234537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>
                <a:cs typeface="Calibri"/>
              </a:rPr>
              <a:t>Quad matching section</a:t>
            </a:r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9AC002-DA52-3D51-2012-83BB37656613}"/>
              </a:ext>
            </a:extLst>
          </p:cNvPr>
          <p:cNvSpPr txBox="1"/>
          <p:nvPr/>
        </p:nvSpPr>
        <p:spPr>
          <a:xfrm>
            <a:off x="9035142" y="6026725"/>
            <a:ext cx="2652154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>
                <a:cs typeface="Calibri"/>
              </a:rPr>
              <a:t>Combined Function Dipole</a:t>
            </a:r>
            <a:endParaRPr lang="en-US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05B23DE-7344-DC97-83AC-14B5E7726F9F}"/>
              </a:ext>
            </a:extLst>
          </p:cNvPr>
          <p:cNvCxnSpPr/>
          <p:nvPr/>
        </p:nvCxnSpPr>
        <p:spPr>
          <a:xfrm flipH="1" flipV="1">
            <a:off x="5449167" y="5226503"/>
            <a:ext cx="104897" cy="8767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B2DCAE9-B2C4-887C-2112-F2BC830D2143}"/>
              </a:ext>
            </a:extLst>
          </p:cNvPr>
          <p:cNvCxnSpPr>
            <a:cxnSpLocks/>
          </p:cNvCxnSpPr>
          <p:nvPr/>
        </p:nvCxnSpPr>
        <p:spPr>
          <a:xfrm flipV="1">
            <a:off x="5573857" y="5889541"/>
            <a:ext cx="1161802" cy="2038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9E9E1C7-E165-B9D8-861C-B456A2F8E912}"/>
              </a:ext>
            </a:extLst>
          </p:cNvPr>
          <p:cNvCxnSpPr>
            <a:cxnSpLocks/>
          </p:cNvCxnSpPr>
          <p:nvPr/>
        </p:nvCxnSpPr>
        <p:spPr>
          <a:xfrm flipV="1">
            <a:off x="5603545" y="5523385"/>
            <a:ext cx="449283" cy="5799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DA3ADDB-27F2-39FC-434C-BBFA4C1916AB}"/>
              </a:ext>
            </a:extLst>
          </p:cNvPr>
          <p:cNvCxnSpPr>
            <a:cxnSpLocks/>
          </p:cNvCxnSpPr>
          <p:nvPr/>
        </p:nvCxnSpPr>
        <p:spPr>
          <a:xfrm flipV="1">
            <a:off x="4237882" y="4800968"/>
            <a:ext cx="558140" cy="1048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E5637CD-AE4D-F5D3-0556-5536A4235778}"/>
              </a:ext>
            </a:extLst>
          </p:cNvPr>
          <p:cNvCxnSpPr>
            <a:cxnSpLocks/>
          </p:cNvCxnSpPr>
          <p:nvPr/>
        </p:nvCxnSpPr>
        <p:spPr>
          <a:xfrm flipH="1" flipV="1">
            <a:off x="8635710" y="6186422"/>
            <a:ext cx="253340" cy="851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25889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3C219-D0D6-A7E6-C227-4B53A59F1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Calibri Light"/>
              </a:rPr>
              <a:t>Take the most '</a:t>
            </a:r>
            <a:r>
              <a:rPr lang="en-GB" b="1" u="sng">
                <a:cs typeface="Calibri Light"/>
              </a:rPr>
              <a:t>difficult</a:t>
            </a:r>
            <a:r>
              <a:rPr lang="en-GB">
                <a:cs typeface="Calibri Light"/>
              </a:rPr>
              <a:t>' scenario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444329-871A-290D-D89E-4E622D9799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>
                <a:cs typeface="Calibri"/>
              </a:rPr>
              <a:t>Start with small (1mm), </a:t>
            </a:r>
            <a:r>
              <a:rPr lang="en-GB" b="1" u="sng">
                <a:cs typeface="Calibri"/>
              </a:rPr>
              <a:t>flat</a:t>
            </a:r>
            <a:r>
              <a:rPr lang="en-GB">
                <a:cs typeface="Calibri"/>
              </a:rPr>
              <a:t> beam with significant energy spread</a:t>
            </a:r>
          </a:p>
          <a:p>
            <a:r>
              <a:rPr lang="en-GB">
                <a:cs typeface="Calibri"/>
              </a:rPr>
              <a:t>Magnify up to 75mm, retaining constant intensity distribution</a:t>
            </a:r>
          </a:p>
          <a:p>
            <a:r>
              <a:rPr lang="en-GB">
                <a:cs typeface="Calibri"/>
              </a:rPr>
              <a:t>Enforce low dispersion and maximise transmission of flat region</a:t>
            </a:r>
          </a:p>
          <a:p>
            <a:r>
              <a:rPr lang="en-GB">
                <a:cs typeface="Calibri"/>
              </a:rPr>
              <a:t>Minimise quad strengths and required apertures as much as possible</a:t>
            </a:r>
          </a:p>
          <a:p>
            <a:pPr marL="0" indent="0">
              <a:buNone/>
            </a:pPr>
            <a:endParaRPr lang="en-GB">
              <a:cs typeface="Calibri"/>
            </a:endParaRPr>
          </a:p>
          <a:p>
            <a:endParaRPr lang="en-GB">
              <a:cs typeface="Calibri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37CDC1-6752-6D8B-F8D5-7BB88E510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Cameron Robertson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22F925-81D1-F210-F0AA-1FBD439DC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17</a:t>
            </a:fld>
            <a:endParaRPr lang="en-GB"/>
          </a:p>
        </p:txBody>
      </p:sp>
      <p:pic>
        <p:nvPicPr>
          <p:cNvPr id="5" name="Picture 4" descr="A picture containing diagram&#10;&#10;Description automatically generated">
            <a:extLst>
              <a:ext uri="{FF2B5EF4-FFF2-40B4-BE49-F238E27FC236}">
                <a16:creationId xmlns:a16="http://schemas.microsoft.com/office/drawing/2014/main" id="{65106369-97A2-50EB-CDDC-D7D312B75F9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306" r="8668" b="9677"/>
          <a:stretch/>
        </p:blipFill>
        <p:spPr>
          <a:xfrm>
            <a:off x="2468088" y="4297389"/>
            <a:ext cx="6186874" cy="208198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8958B4E-EE53-40CA-F8FF-8F21204818EE}"/>
              </a:ext>
            </a:extLst>
          </p:cNvPr>
          <p:cNvSpPr txBox="1"/>
          <p:nvPr/>
        </p:nvSpPr>
        <p:spPr>
          <a:xfrm>
            <a:off x="3424052" y="4661064"/>
            <a:ext cx="103909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>
                <a:cs typeface="Calibri"/>
              </a:rPr>
              <a:t>septum</a:t>
            </a:r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352AAC0-C4E2-AF8A-2CBF-181492208773}"/>
              </a:ext>
            </a:extLst>
          </p:cNvPr>
          <p:cNvSpPr txBox="1"/>
          <p:nvPr/>
        </p:nvSpPr>
        <p:spPr>
          <a:xfrm>
            <a:off x="4463143" y="6135583"/>
            <a:ext cx="234537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>
                <a:cs typeface="Calibri"/>
              </a:rPr>
              <a:t>Quad matching section</a:t>
            </a:r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9A202B-B0FA-C967-C66E-5B5A1AAFEE1F}"/>
              </a:ext>
            </a:extLst>
          </p:cNvPr>
          <p:cNvSpPr txBox="1"/>
          <p:nvPr/>
        </p:nvSpPr>
        <p:spPr>
          <a:xfrm>
            <a:off x="9035142" y="6026725"/>
            <a:ext cx="2652154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>
                <a:cs typeface="Calibri"/>
              </a:rPr>
              <a:t>Combined Function Dipole</a:t>
            </a:r>
            <a:endParaRPr lang="en-US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BDA8EE3-77A9-EE3F-4B24-ECF8CB5C8219}"/>
              </a:ext>
            </a:extLst>
          </p:cNvPr>
          <p:cNvCxnSpPr/>
          <p:nvPr/>
        </p:nvCxnSpPr>
        <p:spPr>
          <a:xfrm flipH="1" flipV="1">
            <a:off x="5449167" y="5226503"/>
            <a:ext cx="104897" cy="8767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AC03775-45F6-8227-D5B4-F74BBA41671F}"/>
              </a:ext>
            </a:extLst>
          </p:cNvPr>
          <p:cNvCxnSpPr>
            <a:cxnSpLocks/>
          </p:cNvCxnSpPr>
          <p:nvPr/>
        </p:nvCxnSpPr>
        <p:spPr>
          <a:xfrm flipV="1">
            <a:off x="5573857" y="5889541"/>
            <a:ext cx="1161802" cy="2038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8A4924B-B1A5-9D2E-0CBF-5C53F9ACD452}"/>
              </a:ext>
            </a:extLst>
          </p:cNvPr>
          <p:cNvCxnSpPr>
            <a:cxnSpLocks/>
          </p:cNvCxnSpPr>
          <p:nvPr/>
        </p:nvCxnSpPr>
        <p:spPr>
          <a:xfrm flipV="1">
            <a:off x="5603545" y="5523385"/>
            <a:ext cx="449283" cy="5799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1E3947C-3FD2-6F1A-63EC-38921907B0D2}"/>
              </a:ext>
            </a:extLst>
          </p:cNvPr>
          <p:cNvCxnSpPr>
            <a:cxnSpLocks/>
          </p:cNvCxnSpPr>
          <p:nvPr/>
        </p:nvCxnSpPr>
        <p:spPr>
          <a:xfrm flipV="1">
            <a:off x="4237882" y="4800968"/>
            <a:ext cx="558140" cy="1048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792462C-BB6A-C8EF-5B92-42EBF602FFC4}"/>
              </a:ext>
            </a:extLst>
          </p:cNvPr>
          <p:cNvCxnSpPr>
            <a:cxnSpLocks/>
          </p:cNvCxnSpPr>
          <p:nvPr/>
        </p:nvCxnSpPr>
        <p:spPr>
          <a:xfrm flipH="1" flipV="1">
            <a:off x="8635710" y="6186422"/>
            <a:ext cx="253340" cy="851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17481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3C219-D0D6-A7E6-C227-4B53A59F1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Calibri Light"/>
              </a:rPr>
              <a:t>Optics Solution Conclusion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444329-871A-290D-D89E-4E622D9799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>
                <a:cs typeface="Calibri"/>
              </a:rPr>
              <a:t>Magnification with optics dependent on initial beam distribution</a:t>
            </a:r>
            <a:endParaRPr lang="en-US"/>
          </a:p>
          <a:p>
            <a:r>
              <a:rPr lang="en-GB">
                <a:cs typeface="Calibri"/>
              </a:rPr>
              <a:t>Still valid with appropriate initial beam</a:t>
            </a:r>
          </a:p>
          <a:p>
            <a:pPr lvl="1"/>
            <a:r>
              <a:rPr lang="en-GB">
                <a:cs typeface="Calibri"/>
              </a:rPr>
              <a:t>Work in progress on more realistic initial beam</a:t>
            </a:r>
          </a:p>
          <a:p>
            <a:r>
              <a:rPr lang="en-GB">
                <a:cs typeface="Calibri"/>
              </a:rPr>
              <a:t>Alternatives for beam magnification and flattening</a:t>
            </a:r>
            <a:endParaRPr lang="en-GB"/>
          </a:p>
          <a:p>
            <a:pPr lvl="1"/>
            <a:r>
              <a:rPr lang="en-GB">
                <a:cs typeface="Calibri"/>
              </a:rPr>
              <a:t>Dual Scattering Foil</a:t>
            </a:r>
          </a:p>
          <a:p>
            <a:r>
              <a:rPr lang="en-GB">
                <a:cs typeface="Calibri"/>
              </a:rPr>
              <a:t>Fewer magnets could be utilised with alternative system – potentially more cost effective and compact system</a:t>
            </a:r>
          </a:p>
          <a:p>
            <a:pPr marL="0" indent="0">
              <a:buNone/>
            </a:pPr>
            <a:endParaRPr lang="en-GB">
              <a:cs typeface="Calibri"/>
            </a:endParaRPr>
          </a:p>
          <a:p>
            <a:endParaRPr lang="en-GB">
              <a:cs typeface="Calibri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4812F7-6E37-09B8-D252-7B9821D6C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Cameron Robertson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676C4F-67C7-B831-D885-70B4D6AD3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49975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73AF6-3C91-BC03-F506-D800B893D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Calibri Light"/>
              </a:rPr>
              <a:t>Dual Scattering Foil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19B717-8ED3-6090-03B2-0A24CF79F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Cameron Robertson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ED49834-7995-AE9D-3852-65DCE57C5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19</a:t>
            </a:fld>
            <a:endParaRPr lang="en-GB"/>
          </a:p>
        </p:txBody>
      </p:sp>
      <p:pic>
        <p:nvPicPr>
          <p:cNvPr id="7" name="Picture 5" descr="Chart, histogram&#10;&#10;Description automatically generated">
            <a:extLst>
              <a:ext uri="{FF2B5EF4-FFF2-40B4-BE49-F238E27FC236}">
                <a16:creationId xmlns:a16="http://schemas.microsoft.com/office/drawing/2014/main" id="{7DAAE70B-E9C6-EA28-050D-AB4A26F8C53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8434"/>
          <a:stretch/>
        </p:blipFill>
        <p:spPr>
          <a:xfrm>
            <a:off x="237898" y="3539637"/>
            <a:ext cx="3712287" cy="2326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681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3CEFBE-86D4-96B7-6D41-A3144E46F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Calibri Light"/>
              </a:rPr>
              <a:t>Disclaimer 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F302AF-EA3C-EDCA-7522-CF8661154C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Cameron Robertson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A2AD5F2-0DA9-E3A5-D412-2B9FE8308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2</a:t>
            </a:fld>
            <a:endParaRPr lang="en-GB"/>
          </a:p>
        </p:txBody>
      </p:sp>
      <p:pic>
        <p:nvPicPr>
          <p:cNvPr id="6" name="Picture 6" descr="Diagram&#10;&#10;Description automatically generated">
            <a:extLst>
              <a:ext uri="{FF2B5EF4-FFF2-40B4-BE49-F238E27FC236}">
                <a16:creationId xmlns:a16="http://schemas.microsoft.com/office/drawing/2014/main" id="{148A3153-156A-8B73-93F3-3F67BDA40B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3675" y="1486349"/>
            <a:ext cx="4979050" cy="4828777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7C22212-8111-12CE-7969-6197DAA99D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632" y="2628814"/>
            <a:ext cx="5552303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>
                <a:cs typeface="Calibri"/>
              </a:rPr>
              <a:t>I'm recovering from an unspecified non-covid illness from last week</a:t>
            </a:r>
          </a:p>
          <a:p>
            <a:r>
              <a:rPr lang="en-GB">
                <a:cs typeface="Calibri"/>
              </a:rPr>
              <a:t>My voice may go at some point</a:t>
            </a:r>
          </a:p>
          <a:p>
            <a:r>
              <a:rPr lang="en-GB">
                <a:cs typeface="Calibri"/>
              </a:rPr>
              <a:t>Sorry</a:t>
            </a:r>
          </a:p>
          <a:p>
            <a:endParaRPr lang="en-GB">
              <a:cs typeface="Calibri"/>
            </a:endParaRPr>
          </a:p>
          <a:p>
            <a:endParaRPr lang="en-GB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099216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73AF6-3C91-BC03-F506-D800B893D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Calibri Light"/>
              </a:rPr>
              <a:t>Dual Scattering Foil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99B658-2271-9054-27D6-4CA5C85754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8950"/>
            <a:ext cx="11662743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>
                <a:cs typeface="Calibri"/>
              </a:rPr>
              <a:t>Insert flat scatterer into beam path to magnify</a:t>
            </a:r>
          </a:p>
          <a:p>
            <a:pPr marL="0" indent="0">
              <a:buNone/>
            </a:pPr>
            <a:endParaRPr lang="en-GB">
              <a:cs typeface="Calibri"/>
            </a:endParaRPr>
          </a:p>
          <a:p>
            <a:pPr marL="0" indent="0">
              <a:buNone/>
            </a:pPr>
            <a:endParaRPr lang="en-GB">
              <a:cs typeface="Calibri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25530F-8177-2CBB-1A4A-EADCA00E3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Cameron Robertson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2C1816-6E57-6172-7014-431DF3D47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20</a:t>
            </a:fld>
            <a:endParaRPr lang="en-GB"/>
          </a:p>
        </p:txBody>
      </p:sp>
      <p:pic>
        <p:nvPicPr>
          <p:cNvPr id="8" name="Picture 5" descr="Chart, histogram&#10;&#10;Description automatically generated">
            <a:extLst>
              <a:ext uri="{FF2B5EF4-FFF2-40B4-BE49-F238E27FC236}">
                <a16:creationId xmlns:a16="http://schemas.microsoft.com/office/drawing/2014/main" id="{AA5D3FE0-BDE4-4464-2451-F4D01EE7D5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2655" b="85"/>
          <a:stretch/>
        </p:blipFill>
        <p:spPr>
          <a:xfrm>
            <a:off x="237898" y="3539637"/>
            <a:ext cx="7920137" cy="2324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2368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73AF6-3C91-BC03-F506-D800B893D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Calibri Light"/>
              </a:rPr>
              <a:t>Dual Scattering Foil</a:t>
            </a:r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42846DC-BC1D-876D-A81A-A8D3A798A9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8950"/>
            <a:ext cx="11662743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>
                <a:cs typeface="Calibri"/>
              </a:rPr>
              <a:t>Insert flat scatterer into beam path to magnify</a:t>
            </a:r>
          </a:p>
          <a:p>
            <a:r>
              <a:rPr lang="en-GB">
                <a:cs typeface="Calibri"/>
              </a:rPr>
              <a:t>Insert second, Gaussian Shaped scatterer to flatten beam</a:t>
            </a:r>
          </a:p>
          <a:p>
            <a:pPr marL="0" indent="0">
              <a:buNone/>
            </a:pPr>
            <a:endParaRPr lang="en-GB">
              <a:cs typeface="Calibri"/>
            </a:endParaRPr>
          </a:p>
          <a:p>
            <a:pPr marL="0" indent="0">
              <a:buNone/>
            </a:pPr>
            <a:endParaRPr lang="en-GB">
              <a:cs typeface="Calibri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5836EE-AE39-4AF2-798C-0707BBF93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Cameron Robertson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4EA323-33BB-08A8-25EC-DBBC23339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21</a:t>
            </a:fld>
            <a:endParaRPr lang="en-GB"/>
          </a:p>
        </p:txBody>
      </p:sp>
      <p:pic>
        <p:nvPicPr>
          <p:cNvPr id="7" name="Picture 5" descr="Chart, histogram&#10;&#10;Description automatically generated">
            <a:extLst>
              <a:ext uri="{FF2B5EF4-FFF2-40B4-BE49-F238E27FC236}">
                <a16:creationId xmlns:a16="http://schemas.microsoft.com/office/drawing/2014/main" id="{1630F39E-4629-9FC8-D8B1-3106140081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898" y="3539637"/>
            <a:ext cx="11760507" cy="2326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7262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73AF6-3C91-BC03-F506-D800B893D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Calibri Light"/>
              </a:rPr>
              <a:t>Dual Scattering Foil</a:t>
            </a:r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3C70F1A-9F9D-0008-FF4E-FFE33389E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8950"/>
            <a:ext cx="11662743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cs typeface="Calibri"/>
              </a:rPr>
              <a:t>Insert flat scatterer into beam path to magnify</a:t>
            </a:r>
          </a:p>
          <a:p>
            <a:r>
              <a:rPr lang="en-GB" dirty="0">
                <a:cs typeface="Calibri"/>
              </a:rPr>
              <a:t>Insert second, Gaussian shaped scatterer to flatten beam</a:t>
            </a:r>
          </a:p>
          <a:p>
            <a:r>
              <a:rPr lang="en-GB" dirty="0">
                <a:cs typeface="Calibri"/>
              </a:rPr>
              <a:t>Collimate Gaussian tails</a:t>
            </a:r>
          </a:p>
          <a:p>
            <a:pPr marL="0" indent="0">
              <a:buNone/>
            </a:pPr>
            <a:endParaRPr lang="en-GB">
              <a:cs typeface="Calibri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3538E3-E563-148B-FE38-C41780546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Cameron Robertson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C8ED2F-083E-0CB1-49B2-A712C8F3C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22</a:t>
            </a:fld>
            <a:endParaRPr lang="en-GB"/>
          </a:p>
        </p:txBody>
      </p:sp>
      <p:pic>
        <p:nvPicPr>
          <p:cNvPr id="5" name="Picture 5" descr="Chart, histogram&#10;&#10;Description automatically generated">
            <a:extLst>
              <a:ext uri="{FF2B5EF4-FFF2-40B4-BE49-F238E27FC236}">
                <a16:creationId xmlns:a16="http://schemas.microsoft.com/office/drawing/2014/main" id="{8AB2F70E-EB0F-18D9-6934-F1D8B3CD45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898" y="3539637"/>
            <a:ext cx="11760507" cy="2326857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FF5C120-93DC-7CC5-2DB6-E13EBB65EB82}"/>
              </a:ext>
            </a:extLst>
          </p:cNvPr>
          <p:cNvCxnSpPr>
            <a:cxnSpLocks/>
          </p:cNvCxnSpPr>
          <p:nvPr/>
        </p:nvCxnSpPr>
        <p:spPr>
          <a:xfrm>
            <a:off x="10794669" y="3902033"/>
            <a:ext cx="13855" cy="1646709"/>
          </a:xfrm>
          <a:prstGeom prst="straightConnector1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B3FE2FD-78FD-1AC2-478B-3FEB9C97126A}"/>
              </a:ext>
            </a:extLst>
          </p:cNvPr>
          <p:cNvCxnSpPr>
            <a:cxnSpLocks/>
          </p:cNvCxnSpPr>
          <p:nvPr/>
        </p:nvCxnSpPr>
        <p:spPr>
          <a:xfrm flipH="1">
            <a:off x="10264237" y="3902032"/>
            <a:ext cx="5937" cy="1646709"/>
          </a:xfrm>
          <a:prstGeom prst="straightConnector1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04483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58703-8A0D-2299-839D-12D38EC61D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495314" cy="1345355"/>
          </a:xfrm>
        </p:spPr>
        <p:txBody>
          <a:bodyPr/>
          <a:lstStyle/>
          <a:p>
            <a:r>
              <a:rPr lang="en-GB" dirty="0">
                <a:cs typeface="Calibri Light"/>
              </a:rPr>
              <a:t>Dual Scattering Advantages and Disadvantages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187FB5-0F9E-2DFB-A040-56BFB0714D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092327"/>
            <a:ext cx="5142016" cy="288671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>
                <a:cs typeface="Calibri"/>
              </a:rPr>
              <a:t>Less sensitive to initial beam distribution than optics</a:t>
            </a:r>
          </a:p>
          <a:p>
            <a:r>
              <a:rPr lang="en-GB">
                <a:cs typeface="Calibri"/>
              </a:rPr>
              <a:t>Cheap and simple to implement</a:t>
            </a:r>
          </a:p>
          <a:p>
            <a:r>
              <a:rPr lang="en-GB">
                <a:cs typeface="Calibri"/>
              </a:rPr>
              <a:t>Easy to provide narrower or broader beams with different scatterers</a:t>
            </a:r>
          </a:p>
          <a:p>
            <a:pPr marL="0" indent="0">
              <a:buNone/>
            </a:pPr>
            <a:endParaRPr lang="en-GB">
              <a:cs typeface="Calibri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8595353-E2C9-7B67-7E3D-1C6E62C56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Cameron Robertson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0A0400-7C9D-CFE6-0CC1-D7DCF724D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23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2BEC38D-2BDB-98E9-9DA4-78EEE84F40F5}"/>
              </a:ext>
            </a:extLst>
          </p:cNvPr>
          <p:cNvSpPr txBox="1"/>
          <p:nvPr/>
        </p:nvSpPr>
        <p:spPr>
          <a:xfrm>
            <a:off x="6462155" y="2691740"/>
            <a:ext cx="5264727" cy="305314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l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endParaRPr lang="en-GB">
              <a:ea typeface="+mn-lt"/>
              <a:cs typeface="+mn-lt"/>
            </a:endParaRP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GB" sz="2800">
                <a:ea typeface="+mn-lt"/>
                <a:cs typeface="+mn-lt"/>
              </a:rPr>
              <a:t>Loss of transmission from collimation</a:t>
            </a:r>
            <a:endParaRPr lang="en-US" sz="2800">
              <a:ea typeface="+mn-lt"/>
              <a:cs typeface="+mn-lt"/>
            </a:endParaRP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GB" sz="2800">
                <a:ea typeface="+mn-lt"/>
                <a:cs typeface="+mn-lt"/>
              </a:rPr>
              <a:t>Particle Production: X-Rays and Positrons</a:t>
            </a:r>
            <a:endParaRPr lang="en-US" sz="2800">
              <a:ea typeface="+mn-lt"/>
              <a:cs typeface="+mn-lt"/>
            </a:endParaRP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GB" sz="2800">
                <a:ea typeface="+mn-lt"/>
                <a:cs typeface="+mn-lt"/>
              </a:rPr>
              <a:t>Angular alignment still important </a:t>
            </a:r>
            <a:endParaRPr lang="en-GB" sz="28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AABCDC7-3180-6265-DE3F-72211C68F311}"/>
              </a:ext>
            </a:extLst>
          </p:cNvPr>
          <p:cNvSpPr txBox="1"/>
          <p:nvPr/>
        </p:nvSpPr>
        <p:spPr>
          <a:xfrm>
            <a:off x="2572987" y="1761506"/>
            <a:ext cx="2691740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3200">
                <a:cs typeface="Calibri"/>
              </a:rPr>
              <a:t>Pros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BE8340-BC08-0E53-0241-8389C476F2CD}"/>
              </a:ext>
            </a:extLst>
          </p:cNvPr>
          <p:cNvSpPr txBox="1"/>
          <p:nvPr/>
        </p:nvSpPr>
        <p:spPr>
          <a:xfrm>
            <a:off x="8233558" y="1781298"/>
            <a:ext cx="2691740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3200">
                <a:cs typeface="Calibri"/>
              </a:rPr>
              <a:t>Cons</a:t>
            </a:r>
            <a:endParaRPr lang="en-GB" sz="3200"/>
          </a:p>
        </p:txBody>
      </p:sp>
    </p:spTree>
    <p:extLst>
      <p:ext uri="{BB962C8B-B14F-4D97-AF65-F5344CB8AC3E}">
        <p14:creationId xmlns:p14="http://schemas.microsoft.com/office/powerpoint/2010/main" val="11652886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DD303-3E90-595A-9F22-BC2C4BE9D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Calibri Light"/>
              </a:rPr>
              <a:t>Characterisation of Dual Scattering for VHEE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294622-F5DE-1BA2-23D8-C802C1AFE8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623391" cy="435133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GB">
                <a:cs typeface="Calibri"/>
              </a:rPr>
              <a:t> Multiple Scattering Theory</a:t>
            </a:r>
            <a:endParaRPr lang="en-US">
              <a:cs typeface="Calibri"/>
            </a:endParaRPr>
          </a:p>
          <a:p>
            <a:endParaRPr lang="en-GB">
              <a:cs typeface="Calibri"/>
            </a:endParaRPr>
          </a:p>
          <a:p>
            <a:pPr marL="0" indent="0">
              <a:buNone/>
            </a:pPr>
            <a:endParaRPr lang="en-GB">
              <a:cs typeface="Calibri"/>
            </a:endParaRPr>
          </a:p>
          <a:p>
            <a:pPr marL="0" indent="0">
              <a:buNone/>
            </a:pPr>
            <a:endParaRPr lang="en-GB">
              <a:cs typeface="Calibri"/>
            </a:endParaRPr>
          </a:p>
          <a:p>
            <a:r>
              <a:rPr lang="en-GB">
                <a:cs typeface="Calibri"/>
              </a:rPr>
              <a:t>Monte-Carlo Simulations</a:t>
            </a:r>
          </a:p>
          <a:p>
            <a:pPr marL="0" indent="0">
              <a:buNone/>
            </a:pPr>
            <a:endParaRPr lang="en-GB">
              <a:cs typeface="Calibri"/>
            </a:endParaRPr>
          </a:p>
          <a:p>
            <a:pPr marL="0" indent="0">
              <a:buNone/>
            </a:pPr>
            <a:endParaRPr lang="en-GB">
              <a:cs typeface="Calibri"/>
            </a:endParaRPr>
          </a:p>
          <a:p>
            <a:pPr marL="0" indent="0">
              <a:buNone/>
            </a:pPr>
            <a:endParaRPr lang="en-GB">
              <a:cs typeface="Calibri"/>
            </a:endParaRPr>
          </a:p>
          <a:p>
            <a:r>
              <a:rPr lang="en-GB">
                <a:cs typeface="Calibri"/>
              </a:rPr>
              <a:t>Experiment</a:t>
            </a:r>
          </a:p>
          <a:p>
            <a:pPr marL="0" indent="0">
              <a:buNone/>
            </a:pPr>
            <a:endParaRPr lang="en-GB">
              <a:cs typeface="Calibri"/>
            </a:endParaRPr>
          </a:p>
          <a:p>
            <a:endParaRPr lang="en-GB">
              <a:cs typeface="Calibri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02CF4A-CAF1-6F57-A748-C78167DD8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Cameron Robertson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64BA86-61C4-64DF-9AE1-DEB64DA22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44312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DD303-3E90-595A-9F22-BC2C4BE9D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Calibri Light"/>
              </a:rPr>
              <a:t>Characterisation of Dual Scattering for VHEE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294622-F5DE-1BA2-23D8-C802C1AFE8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623391" cy="435133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GB">
                <a:cs typeface="Calibri"/>
              </a:rPr>
              <a:t> Multiple Scattering Theory</a:t>
            </a:r>
            <a:endParaRPr lang="en-US">
              <a:cs typeface="Calibri"/>
            </a:endParaRPr>
          </a:p>
          <a:p>
            <a:endParaRPr lang="en-GB">
              <a:cs typeface="Calibri"/>
            </a:endParaRPr>
          </a:p>
          <a:p>
            <a:pPr marL="0" indent="0">
              <a:buNone/>
            </a:pPr>
            <a:endParaRPr lang="en-GB">
              <a:cs typeface="Calibri"/>
            </a:endParaRPr>
          </a:p>
          <a:p>
            <a:pPr marL="0" indent="0">
              <a:buNone/>
            </a:pPr>
            <a:endParaRPr lang="en-GB">
              <a:cs typeface="Calibri"/>
            </a:endParaRPr>
          </a:p>
          <a:p>
            <a:r>
              <a:rPr lang="en-GB">
                <a:cs typeface="Calibri"/>
              </a:rPr>
              <a:t>Monte-Carlo Simulations</a:t>
            </a:r>
          </a:p>
          <a:p>
            <a:pPr marL="0" indent="0">
              <a:buNone/>
            </a:pPr>
            <a:endParaRPr lang="en-GB">
              <a:cs typeface="Calibri"/>
            </a:endParaRPr>
          </a:p>
          <a:p>
            <a:pPr marL="0" indent="0">
              <a:buNone/>
            </a:pPr>
            <a:endParaRPr lang="en-GB">
              <a:cs typeface="Calibri"/>
            </a:endParaRPr>
          </a:p>
          <a:p>
            <a:pPr marL="0" indent="0">
              <a:buNone/>
            </a:pPr>
            <a:endParaRPr lang="en-GB">
              <a:cs typeface="Calibri"/>
            </a:endParaRPr>
          </a:p>
          <a:p>
            <a:r>
              <a:rPr lang="en-GB">
                <a:cs typeface="Calibri"/>
              </a:rPr>
              <a:t>Experiment</a:t>
            </a:r>
          </a:p>
          <a:p>
            <a:pPr marL="0" indent="0">
              <a:buNone/>
            </a:pPr>
            <a:endParaRPr lang="en-GB">
              <a:cs typeface="Calibri"/>
            </a:endParaRPr>
          </a:p>
          <a:p>
            <a:endParaRPr lang="en-GB">
              <a:cs typeface="Calibri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02CF4A-CAF1-6F57-A748-C78167DD8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Cameron Robertson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64BA86-61C4-64DF-9AE1-DEB64DA22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25</a:t>
            </a:fld>
            <a:endParaRPr lang="en-GB"/>
          </a:p>
        </p:txBody>
      </p:sp>
      <p:pic>
        <p:nvPicPr>
          <p:cNvPr id="18" name="Picture 18" descr="Text&#10;&#10;Description automatically generated">
            <a:extLst>
              <a:ext uri="{FF2B5EF4-FFF2-40B4-BE49-F238E27FC236}">
                <a16:creationId xmlns:a16="http://schemas.microsoft.com/office/drawing/2014/main" id="{428AD7D7-07E7-24B0-83C6-D706335843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968" t="34450" r="27240" b="30622"/>
          <a:stretch/>
        </p:blipFill>
        <p:spPr>
          <a:xfrm>
            <a:off x="7375750" y="1332998"/>
            <a:ext cx="3336058" cy="1448081"/>
          </a:xfrm>
          <a:prstGeom prst="rect">
            <a:avLst/>
          </a:prstGeom>
        </p:spPr>
      </p:pic>
      <p:sp>
        <p:nvSpPr>
          <p:cNvPr id="22" name="Arrow: Left 21">
            <a:extLst>
              <a:ext uri="{FF2B5EF4-FFF2-40B4-BE49-F238E27FC236}">
                <a16:creationId xmlns:a16="http://schemas.microsoft.com/office/drawing/2014/main" id="{B34096E3-9EF4-6352-D40D-8BA0F98EB714}"/>
              </a:ext>
            </a:extLst>
          </p:cNvPr>
          <p:cNvSpPr/>
          <p:nvPr/>
        </p:nvSpPr>
        <p:spPr>
          <a:xfrm rot="10800000">
            <a:off x="5343895" y="1840675"/>
            <a:ext cx="1276597" cy="43542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97006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DD303-3E90-595A-9F22-BC2C4BE9D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Calibri Light"/>
              </a:rPr>
              <a:t>Characterisation of Dual Scattering for VHEE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294622-F5DE-1BA2-23D8-C802C1AFE8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623391" cy="435133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GB">
                <a:cs typeface="Calibri"/>
              </a:rPr>
              <a:t> Multiple Scattering Theory</a:t>
            </a:r>
            <a:endParaRPr lang="en-US">
              <a:cs typeface="Calibri"/>
            </a:endParaRPr>
          </a:p>
          <a:p>
            <a:endParaRPr lang="en-GB">
              <a:cs typeface="Calibri"/>
            </a:endParaRPr>
          </a:p>
          <a:p>
            <a:pPr marL="0" indent="0">
              <a:buNone/>
            </a:pPr>
            <a:endParaRPr lang="en-GB">
              <a:cs typeface="Calibri"/>
            </a:endParaRPr>
          </a:p>
          <a:p>
            <a:pPr marL="0" indent="0">
              <a:buNone/>
            </a:pPr>
            <a:endParaRPr lang="en-GB">
              <a:cs typeface="Calibri"/>
            </a:endParaRPr>
          </a:p>
          <a:p>
            <a:r>
              <a:rPr lang="en-GB">
                <a:cs typeface="Calibri"/>
              </a:rPr>
              <a:t>Monte-Carlo Simulations</a:t>
            </a:r>
          </a:p>
          <a:p>
            <a:pPr marL="0" indent="0">
              <a:buNone/>
            </a:pPr>
            <a:endParaRPr lang="en-GB">
              <a:cs typeface="Calibri"/>
            </a:endParaRPr>
          </a:p>
          <a:p>
            <a:pPr marL="0" indent="0">
              <a:buNone/>
            </a:pPr>
            <a:endParaRPr lang="en-GB">
              <a:cs typeface="Calibri"/>
            </a:endParaRPr>
          </a:p>
          <a:p>
            <a:pPr marL="0" indent="0">
              <a:buNone/>
            </a:pPr>
            <a:endParaRPr lang="en-GB">
              <a:cs typeface="Calibri"/>
            </a:endParaRPr>
          </a:p>
          <a:p>
            <a:r>
              <a:rPr lang="en-GB">
                <a:cs typeface="Calibri"/>
              </a:rPr>
              <a:t>Experiment</a:t>
            </a:r>
          </a:p>
          <a:p>
            <a:pPr marL="0" indent="0">
              <a:buNone/>
            </a:pPr>
            <a:endParaRPr lang="en-GB">
              <a:cs typeface="Calibri"/>
            </a:endParaRPr>
          </a:p>
          <a:p>
            <a:endParaRPr lang="en-GB">
              <a:cs typeface="Calibri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02CF4A-CAF1-6F57-A748-C78167DD8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Cameron Robertson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64BA86-61C4-64DF-9AE1-DEB64DA22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26</a:t>
            </a:fld>
            <a:endParaRPr lang="en-GB"/>
          </a:p>
        </p:txBody>
      </p:sp>
      <p:pic>
        <p:nvPicPr>
          <p:cNvPr id="18" name="Picture 18" descr="Text&#10;&#10;Description automatically generated">
            <a:extLst>
              <a:ext uri="{FF2B5EF4-FFF2-40B4-BE49-F238E27FC236}">
                <a16:creationId xmlns:a16="http://schemas.microsoft.com/office/drawing/2014/main" id="{428AD7D7-07E7-24B0-83C6-D706335843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968" t="34450" r="27240" b="30622"/>
          <a:stretch/>
        </p:blipFill>
        <p:spPr>
          <a:xfrm>
            <a:off x="7375750" y="1332998"/>
            <a:ext cx="3336058" cy="1448081"/>
          </a:xfrm>
          <a:prstGeom prst="rect">
            <a:avLst/>
          </a:prstGeom>
        </p:spPr>
      </p:pic>
      <p:pic>
        <p:nvPicPr>
          <p:cNvPr id="19" name="Picture 19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B7247A4B-460A-90CF-6105-D7257FC05F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4452" y="3399683"/>
            <a:ext cx="2743200" cy="909699"/>
          </a:xfrm>
          <a:prstGeom prst="rect">
            <a:avLst/>
          </a:prstGeom>
        </p:spPr>
      </p:pic>
      <p:pic>
        <p:nvPicPr>
          <p:cNvPr id="20" name="Picture 20" descr="Icon&#10;&#10;Description automatically generated">
            <a:extLst>
              <a:ext uri="{FF2B5EF4-FFF2-40B4-BE49-F238E27FC236}">
                <a16:creationId xmlns:a16="http://schemas.microsoft.com/office/drawing/2014/main" id="{E98B3C41-A51B-A196-1E92-86A9605F1E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83388" y="3671388"/>
            <a:ext cx="2347353" cy="504833"/>
          </a:xfrm>
          <a:prstGeom prst="rect">
            <a:avLst/>
          </a:prstGeom>
        </p:spPr>
      </p:pic>
      <p:sp>
        <p:nvSpPr>
          <p:cNvPr id="22" name="Arrow: Left 21">
            <a:extLst>
              <a:ext uri="{FF2B5EF4-FFF2-40B4-BE49-F238E27FC236}">
                <a16:creationId xmlns:a16="http://schemas.microsoft.com/office/drawing/2014/main" id="{B34096E3-9EF4-6352-D40D-8BA0F98EB714}"/>
              </a:ext>
            </a:extLst>
          </p:cNvPr>
          <p:cNvSpPr/>
          <p:nvPr/>
        </p:nvSpPr>
        <p:spPr>
          <a:xfrm rot="10800000">
            <a:off x="5343895" y="1840675"/>
            <a:ext cx="1276597" cy="43542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Arrow: Left 22">
            <a:extLst>
              <a:ext uri="{FF2B5EF4-FFF2-40B4-BE49-F238E27FC236}">
                <a16:creationId xmlns:a16="http://schemas.microsoft.com/office/drawing/2014/main" id="{6B236A51-7709-6186-9580-1FF3F3D1CE3F}"/>
              </a:ext>
            </a:extLst>
          </p:cNvPr>
          <p:cNvSpPr/>
          <p:nvPr/>
        </p:nvSpPr>
        <p:spPr>
          <a:xfrm rot="10800000">
            <a:off x="5175661" y="3671454"/>
            <a:ext cx="1276597" cy="43542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92855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DD303-3E90-595A-9F22-BC2C4BE9D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Calibri Light"/>
              </a:rPr>
              <a:t>Characterisation of Dual Scattering for VHEE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294622-F5DE-1BA2-23D8-C802C1AFE8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623391" cy="435133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GB">
                <a:cs typeface="Calibri"/>
              </a:rPr>
              <a:t> Multiple Scattering Theory</a:t>
            </a:r>
            <a:endParaRPr lang="en-US">
              <a:cs typeface="Calibri"/>
            </a:endParaRPr>
          </a:p>
          <a:p>
            <a:endParaRPr lang="en-GB">
              <a:cs typeface="Calibri"/>
            </a:endParaRPr>
          </a:p>
          <a:p>
            <a:pPr marL="0" indent="0">
              <a:buNone/>
            </a:pPr>
            <a:endParaRPr lang="en-GB">
              <a:cs typeface="Calibri"/>
            </a:endParaRPr>
          </a:p>
          <a:p>
            <a:pPr marL="0" indent="0">
              <a:buNone/>
            </a:pPr>
            <a:endParaRPr lang="en-GB">
              <a:cs typeface="Calibri"/>
            </a:endParaRPr>
          </a:p>
          <a:p>
            <a:r>
              <a:rPr lang="en-GB">
                <a:cs typeface="Calibri"/>
              </a:rPr>
              <a:t>Monte-Carlo Simulations</a:t>
            </a:r>
          </a:p>
          <a:p>
            <a:pPr marL="0" indent="0">
              <a:buNone/>
            </a:pPr>
            <a:endParaRPr lang="en-GB">
              <a:cs typeface="Calibri"/>
            </a:endParaRPr>
          </a:p>
          <a:p>
            <a:pPr marL="0" indent="0">
              <a:buNone/>
            </a:pPr>
            <a:endParaRPr lang="en-GB">
              <a:cs typeface="Calibri"/>
            </a:endParaRPr>
          </a:p>
          <a:p>
            <a:pPr marL="0" indent="0">
              <a:buNone/>
            </a:pPr>
            <a:endParaRPr lang="en-GB">
              <a:cs typeface="Calibri"/>
            </a:endParaRPr>
          </a:p>
          <a:p>
            <a:r>
              <a:rPr lang="en-GB">
                <a:cs typeface="Calibri"/>
              </a:rPr>
              <a:t>Experiment</a:t>
            </a:r>
          </a:p>
          <a:p>
            <a:pPr marL="0" indent="0">
              <a:buNone/>
            </a:pPr>
            <a:endParaRPr lang="en-GB">
              <a:cs typeface="Calibri"/>
            </a:endParaRPr>
          </a:p>
          <a:p>
            <a:endParaRPr lang="en-GB">
              <a:cs typeface="Calibri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02CF4A-CAF1-6F57-A748-C78167DD8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Cameron Robertson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64BA86-61C4-64DF-9AE1-DEB64DA22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27</a:t>
            </a:fld>
            <a:endParaRPr lang="en-GB"/>
          </a:p>
        </p:txBody>
      </p:sp>
      <p:pic>
        <p:nvPicPr>
          <p:cNvPr id="18" name="Picture 18" descr="Text&#10;&#10;Description automatically generated">
            <a:extLst>
              <a:ext uri="{FF2B5EF4-FFF2-40B4-BE49-F238E27FC236}">
                <a16:creationId xmlns:a16="http://schemas.microsoft.com/office/drawing/2014/main" id="{428AD7D7-07E7-24B0-83C6-D706335843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968" t="34450" r="27240" b="30622"/>
          <a:stretch/>
        </p:blipFill>
        <p:spPr>
          <a:xfrm>
            <a:off x="7375750" y="1332998"/>
            <a:ext cx="3336058" cy="1448081"/>
          </a:xfrm>
          <a:prstGeom prst="rect">
            <a:avLst/>
          </a:prstGeom>
        </p:spPr>
      </p:pic>
      <p:pic>
        <p:nvPicPr>
          <p:cNvPr id="19" name="Picture 19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B7247A4B-460A-90CF-6105-D7257FC05F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4452" y="3399683"/>
            <a:ext cx="2743200" cy="909699"/>
          </a:xfrm>
          <a:prstGeom prst="rect">
            <a:avLst/>
          </a:prstGeom>
        </p:spPr>
      </p:pic>
      <p:pic>
        <p:nvPicPr>
          <p:cNvPr id="20" name="Picture 20" descr="Icon&#10;&#10;Description automatically generated">
            <a:extLst>
              <a:ext uri="{FF2B5EF4-FFF2-40B4-BE49-F238E27FC236}">
                <a16:creationId xmlns:a16="http://schemas.microsoft.com/office/drawing/2014/main" id="{E98B3C41-A51B-A196-1E92-86A9605F1E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83388" y="3671388"/>
            <a:ext cx="2347353" cy="504833"/>
          </a:xfrm>
          <a:prstGeom prst="rect">
            <a:avLst/>
          </a:prstGeom>
        </p:spPr>
      </p:pic>
      <p:pic>
        <p:nvPicPr>
          <p:cNvPr id="21" name="Picture 21" descr="Logo&#10;&#10;Description automatically generated">
            <a:extLst>
              <a:ext uri="{FF2B5EF4-FFF2-40B4-BE49-F238E27FC236}">
                <a16:creationId xmlns:a16="http://schemas.microsoft.com/office/drawing/2014/main" id="{A72872E8-F102-FDEB-2912-5A679D47A7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40088" y="4735013"/>
            <a:ext cx="4663043" cy="1722466"/>
          </a:xfrm>
          <a:prstGeom prst="rect">
            <a:avLst/>
          </a:prstGeom>
        </p:spPr>
      </p:pic>
      <p:sp>
        <p:nvSpPr>
          <p:cNvPr id="22" name="Arrow: Left 21">
            <a:extLst>
              <a:ext uri="{FF2B5EF4-FFF2-40B4-BE49-F238E27FC236}">
                <a16:creationId xmlns:a16="http://schemas.microsoft.com/office/drawing/2014/main" id="{B34096E3-9EF4-6352-D40D-8BA0F98EB714}"/>
              </a:ext>
            </a:extLst>
          </p:cNvPr>
          <p:cNvSpPr/>
          <p:nvPr/>
        </p:nvSpPr>
        <p:spPr>
          <a:xfrm rot="10800000">
            <a:off x="5343895" y="1840675"/>
            <a:ext cx="1276597" cy="43542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Arrow: Left 22">
            <a:extLst>
              <a:ext uri="{FF2B5EF4-FFF2-40B4-BE49-F238E27FC236}">
                <a16:creationId xmlns:a16="http://schemas.microsoft.com/office/drawing/2014/main" id="{6B236A51-7709-6186-9580-1FF3F3D1CE3F}"/>
              </a:ext>
            </a:extLst>
          </p:cNvPr>
          <p:cNvSpPr/>
          <p:nvPr/>
        </p:nvSpPr>
        <p:spPr>
          <a:xfrm rot="10800000">
            <a:off x="5175661" y="3671454"/>
            <a:ext cx="1276597" cy="43542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Arrow: Left 23">
            <a:extLst>
              <a:ext uri="{FF2B5EF4-FFF2-40B4-BE49-F238E27FC236}">
                <a16:creationId xmlns:a16="http://schemas.microsoft.com/office/drawing/2014/main" id="{FA654A42-472A-924A-18B6-0639B47327CF}"/>
              </a:ext>
            </a:extLst>
          </p:cNvPr>
          <p:cNvSpPr/>
          <p:nvPr/>
        </p:nvSpPr>
        <p:spPr>
          <a:xfrm rot="10800000">
            <a:off x="4621479" y="5591298"/>
            <a:ext cx="1276597" cy="43542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11540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F01CD-D8BD-3DDF-6DA8-79B0DFE9B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Calibri Light"/>
              </a:rPr>
              <a:t>Initial Verification at CLEAR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066219-50EB-5E2E-E4A7-925252B0B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005" y="2241260"/>
            <a:ext cx="6260276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cs typeface="Calibri"/>
              </a:rPr>
              <a:t>CLEAR user facility at CERN</a:t>
            </a:r>
          </a:p>
          <a:p>
            <a:pPr lvl="1"/>
            <a:r>
              <a:rPr lang="en-GB" dirty="0">
                <a:cs typeface="Calibri"/>
              </a:rPr>
              <a:t>200MeV electron beam</a:t>
            </a:r>
          </a:p>
          <a:p>
            <a:pPr lvl="1"/>
            <a:r>
              <a:rPr lang="en-GB" dirty="0">
                <a:cs typeface="Calibri"/>
              </a:rPr>
              <a:t>In-air test stand with ample space</a:t>
            </a:r>
          </a:p>
          <a:p>
            <a:pPr lvl="1"/>
            <a:r>
              <a:rPr lang="en-GB" dirty="0">
                <a:cs typeface="Calibri"/>
              </a:rPr>
              <a:t>Flat beam for users also desirable</a:t>
            </a:r>
          </a:p>
          <a:p>
            <a:r>
              <a:rPr lang="en-GB" dirty="0">
                <a:cs typeface="Calibri"/>
              </a:rPr>
              <a:t>Plastic Scattering system designed using MC simulations</a:t>
            </a:r>
          </a:p>
          <a:p>
            <a:pPr lvl="1"/>
            <a:r>
              <a:rPr lang="en-GB" dirty="0">
                <a:cs typeface="Calibri"/>
              </a:rPr>
              <a:t>YAG screen used to analyse transverse profile</a:t>
            </a:r>
          </a:p>
          <a:p>
            <a:pPr lvl="1"/>
            <a:endParaRPr lang="en-GB">
              <a:cs typeface="Calibri"/>
            </a:endParaRPr>
          </a:p>
          <a:p>
            <a:pPr marL="0" indent="0">
              <a:buNone/>
            </a:pPr>
            <a:endParaRPr lang="en-GB">
              <a:cs typeface="Calibri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82CC219-C96B-9639-1053-2E1522EDF8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Cameron Robertson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B45A46-7558-3D97-CF5B-3651D1CE8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28</a:t>
            </a:fld>
            <a:endParaRPr lang="en-GB"/>
          </a:p>
        </p:txBody>
      </p:sp>
      <p:pic>
        <p:nvPicPr>
          <p:cNvPr id="4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11F75E3F-1CA0-27BF-7046-07BC7A419A0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612" t="-1523" r="31633" b="-704"/>
          <a:stretch/>
        </p:blipFill>
        <p:spPr>
          <a:xfrm>
            <a:off x="6941128" y="2017775"/>
            <a:ext cx="733061" cy="1603812"/>
          </a:xfrm>
          <a:prstGeom prst="rect">
            <a:avLst/>
          </a:prstGeom>
        </p:spPr>
      </p:pic>
      <p:pic>
        <p:nvPicPr>
          <p:cNvPr id="5" name="Picture 5" descr="A picture containing indoor&#10;&#10;Description automatically generated">
            <a:extLst>
              <a:ext uri="{FF2B5EF4-FFF2-40B4-BE49-F238E27FC236}">
                <a16:creationId xmlns:a16="http://schemas.microsoft.com/office/drawing/2014/main" id="{6C7A539A-FDD7-ACE1-609B-8EF5660622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1128" y="3591293"/>
            <a:ext cx="4504706" cy="2060376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43FFA8E1-EF4E-67F7-157B-CD3D9F4CD7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3440" y="1991033"/>
            <a:ext cx="3821875" cy="1599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5772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014231-B2E6-CDD0-4FB9-A7757C2E3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Calibri Light"/>
              </a:rPr>
              <a:t>Profile Result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5B0385-2C87-66A7-D194-D74A79D43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Cameron Robertson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75DEBB1-430D-CF78-D981-4A11682C4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29</a:t>
            </a:fld>
            <a:endParaRPr lang="en-GB"/>
          </a:p>
        </p:txBody>
      </p:sp>
      <p:pic>
        <p:nvPicPr>
          <p:cNvPr id="5" name="Picture 5" descr="A picture containing indoor, cluttered&#10;&#10;Description automatically generated">
            <a:extLst>
              <a:ext uri="{FF2B5EF4-FFF2-40B4-BE49-F238E27FC236}">
                <a16:creationId xmlns:a16="http://schemas.microsoft.com/office/drawing/2014/main" id="{8E167346-C57E-9B72-EC87-E10FE1C156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998" y="2088059"/>
            <a:ext cx="4613564" cy="2909492"/>
          </a:xfrm>
          <a:prstGeom prst="rect">
            <a:avLst/>
          </a:prstGeom>
        </p:spPr>
      </p:pic>
      <p:pic>
        <p:nvPicPr>
          <p:cNvPr id="6" name="Picture 6" descr="Graphical user interface&#10;&#10;Description automatically generated">
            <a:extLst>
              <a:ext uri="{FF2B5EF4-FFF2-40B4-BE49-F238E27FC236}">
                <a16:creationId xmlns:a16="http://schemas.microsoft.com/office/drawing/2014/main" id="{5879327E-E9B8-9C3E-E25E-155C7EDEBA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9959" y="1690771"/>
            <a:ext cx="4930238" cy="3822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893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DA40B-F651-0A05-5AEF-71006C478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Calibri Light"/>
              </a:rPr>
              <a:t>Introduction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16D240-AC84-B3B0-3230-ADA1172A8D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3632" y="1691760"/>
            <a:ext cx="5562601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cs typeface="Calibri"/>
              </a:rPr>
              <a:t>Radiotherapy clinically required for ~50% of cancer cases</a:t>
            </a:r>
          </a:p>
          <a:p>
            <a:r>
              <a:rPr lang="en-GB" dirty="0">
                <a:cs typeface="Calibri"/>
              </a:rPr>
              <a:t>Conventional X-Ray therapy</a:t>
            </a:r>
          </a:p>
          <a:p>
            <a:pPr lvl="1"/>
            <a:r>
              <a:rPr lang="en-GB" dirty="0">
                <a:cs typeface="Calibri"/>
              </a:rPr>
              <a:t>IMRT, VMAT</a:t>
            </a:r>
          </a:p>
          <a:p>
            <a:r>
              <a:rPr lang="en-GB" dirty="0">
                <a:cs typeface="Calibri"/>
              </a:rPr>
              <a:t>Particle therapy</a:t>
            </a:r>
          </a:p>
          <a:p>
            <a:pPr lvl="1"/>
            <a:r>
              <a:rPr lang="en-GB" dirty="0">
                <a:cs typeface="Calibri"/>
              </a:rPr>
              <a:t>Heavy ions – proton, carbon</a:t>
            </a:r>
          </a:p>
          <a:p>
            <a:pPr lvl="1"/>
            <a:r>
              <a:rPr lang="en-GB" dirty="0">
                <a:cs typeface="Calibri"/>
              </a:rPr>
              <a:t>Electrons – superficial tumours</a:t>
            </a:r>
          </a:p>
          <a:p>
            <a:r>
              <a:rPr lang="en-GB" dirty="0">
                <a:cs typeface="Calibri"/>
              </a:rPr>
              <a:t>Gantries for multi-directional hadron therapy</a:t>
            </a:r>
          </a:p>
          <a:p>
            <a:endParaRPr lang="en-GB">
              <a:cs typeface="Calibri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0CD862-D711-3A4E-3D38-F85AFE736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Cameron Robertson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C271EF-DCA5-7C83-0955-0C354124D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3</a:t>
            </a:fld>
            <a:endParaRPr lang="en-GB"/>
          </a:p>
        </p:txBody>
      </p:sp>
      <p:pic>
        <p:nvPicPr>
          <p:cNvPr id="6" name="Picture 6" descr="Diagram, engineering drawing&#10;&#10;Description automatically generated">
            <a:extLst>
              <a:ext uri="{FF2B5EF4-FFF2-40B4-BE49-F238E27FC236}">
                <a16:creationId xmlns:a16="http://schemas.microsoft.com/office/drawing/2014/main" id="{4ABE37A8-DDC3-A109-6741-76334BD90F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0887" y="1916910"/>
            <a:ext cx="5183658" cy="346696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5BBBA3A-80F8-AEE8-8C36-1CE2965D2098}"/>
              </a:ext>
            </a:extLst>
          </p:cNvPr>
          <p:cNvSpPr txBox="1"/>
          <p:nvPr/>
        </p:nvSpPr>
        <p:spPr>
          <a:xfrm>
            <a:off x="10766961" y="5640779"/>
            <a:ext cx="1642753" cy="21544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800" dirty="0">
                <a:cs typeface="Calibri"/>
              </a:rPr>
              <a:t>Image from </a:t>
            </a:r>
            <a:r>
              <a:rPr lang="en-GB" sz="800" dirty="0" err="1">
                <a:cs typeface="Calibri"/>
              </a:rPr>
              <a:t>GenesisCare</a:t>
            </a:r>
            <a:endParaRPr lang="en-GB" sz="800" dirty="0" err="1"/>
          </a:p>
        </p:txBody>
      </p:sp>
    </p:spTree>
    <p:extLst>
      <p:ext uri="{BB962C8B-B14F-4D97-AF65-F5344CB8AC3E}">
        <p14:creationId xmlns:p14="http://schemas.microsoft.com/office/powerpoint/2010/main" val="4049980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73F29E-453A-DEA2-EA26-3A988BB49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Calibri Light"/>
              </a:rPr>
              <a:t>Dose Experiment at CLEAR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6D53B4-3713-EFB8-F44B-84C41689F2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3498" y="2003755"/>
            <a:ext cx="647799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>
                <a:cs typeface="Calibri"/>
              </a:rPr>
              <a:t>Simulations of dual scattering system show flat electron beam, but Gaussian X-Ray beam</a:t>
            </a:r>
          </a:p>
          <a:p>
            <a:r>
              <a:rPr lang="en-GB">
                <a:cs typeface="Calibri"/>
              </a:rPr>
              <a:t>Effect on dose in-air investigated</a:t>
            </a:r>
          </a:p>
          <a:p>
            <a:pPr lvl="1"/>
            <a:r>
              <a:rPr lang="en-GB" err="1">
                <a:cs typeface="Calibri"/>
              </a:rPr>
              <a:t>Dosimetric</a:t>
            </a:r>
            <a:r>
              <a:rPr lang="en-GB">
                <a:cs typeface="Calibri"/>
              </a:rPr>
              <a:t> films held by C-Robot</a:t>
            </a:r>
          </a:p>
          <a:p>
            <a:r>
              <a:rPr lang="en-GB">
                <a:cs typeface="Calibri"/>
              </a:rPr>
              <a:t>Aluminium 2nd scatterer used</a:t>
            </a:r>
            <a:endParaRPr lang="en-US">
              <a:cs typeface="Calibri"/>
            </a:endParaRPr>
          </a:p>
          <a:p>
            <a:pPr lvl="1"/>
            <a:r>
              <a:rPr lang="en-GB">
                <a:cs typeface="Calibri"/>
              </a:rPr>
              <a:t>Enhanced precision, alignment simpler</a:t>
            </a:r>
          </a:p>
          <a:p>
            <a:pPr marL="0" indent="0">
              <a:buNone/>
            </a:pPr>
            <a:endParaRPr lang="en-GB">
              <a:cs typeface="Calibri"/>
            </a:endParaRPr>
          </a:p>
          <a:p>
            <a:pPr marL="457200" lvl="1" indent="0">
              <a:buNone/>
            </a:pPr>
            <a:endParaRPr lang="en-GB">
              <a:cs typeface="Calibri"/>
            </a:endParaRPr>
          </a:p>
          <a:p>
            <a:endParaRPr lang="en-GB">
              <a:cs typeface="Calibri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2AC3814-DED9-B6EC-D8D6-E1E87E682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Cameron Robertson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69A575-117E-0502-BFFB-48C91C8C0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30</a:t>
            </a:fld>
            <a:endParaRPr lang="en-GB"/>
          </a:p>
        </p:txBody>
      </p:sp>
      <p:pic>
        <p:nvPicPr>
          <p:cNvPr id="4" name="Picture 4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26891EFD-7560-CB00-876F-30CFD083D2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618" t="48591" r="27793" b="-352"/>
          <a:stretch/>
        </p:blipFill>
        <p:spPr>
          <a:xfrm>
            <a:off x="8742219" y="4832798"/>
            <a:ext cx="1910991" cy="1455756"/>
          </a:xfrm>
          <a:prstGeom prst="rect">
            <a:avLst/>
          </a:prstGeom>
        </p:spPr>
      </p:pic>
      <p:pic>
        <p:nvPicPr>
          <p:cNvPr id="8" name="Picture 8">
            <a:extLst>
              <a:ext uri="{FF2B5EF4-FFF2-40B4-BE49-F238E27FC236}">
                <a16:creationId xmlns:a16="http://schemas.microsoft.com/office/drawing/2014/main" id="{9832E7C2-40D1-40A0-5227-0571F6AA46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3335" y="1541608"/>
            <a:ext cx="3772396" cy="334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7220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521927-597F-20FE-6FEA-9F3BEEA9E1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Calibri Light"/>
              </a:rPr>
              <a:t>Dose Experiment result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FEF211A-C35C-F7E3-8BD8-EBA1B8B816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478" y="2267152"/>
            <a:ext cx="5166642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cs typeface="Calibri"/>
              </a:rPr>
              <a:t>Electron beam dominates dose in air</a:t>
            </a:r>
            <a:endParaRPr lang="en-US" dirty="0"/>
          </a:p>
          <a:p>
            <a:r>
              <a:rPr lang="en-GB" dirty="0">
                <a:cs typeface="Calibri"/>
              </a:rPr>
              <a:t>Double peak in distribution</a:t>
            </a:r>
          </a:p>
          <a:p>
            <a:pPr lvl="1"/>
            <a:r>
              <a:rPr lang="en-GB" dirty="0">
                <a:cs typeface="Calibri"/>
              </a:rPr>
              <a:t>More scattering than simulated</a:t>
            </a:r>
          </a:p>
          <a:p>
            <a:pPr lvl="1"/>
            <a:r>
              <a:rPr lang="en-GB" dirty="0">
                <a:cs typeface="Calibri"/>
              </a:rPr>
              <a:t>Energy loss with high bunch number?</a:t>
            </a:r>
          </a:p>
          <a:p>
            <a:pPr marL="0" indent="0">
              <a:buNone/>
            </a:pPr>
            <a:endParaRPr lang="en-GB" dirty="0">
              <a:cs typeface="Calibri"/>
            </a:endParaRPr>
          </a:p>
          <a:p>
            <a:pPr marL="0" indent="0">
              <a:buNone/>
            </a:pPr>
            <a:endParaRPr lang="en-GB">
              <a:cs typeface="Calibri"/>
            </a:endParaRPr>
          </a:p>
          <a:p>
            <a:pPr marL="457200" lvl="1" indent="0">
              <a:buNone/>
            </a:pPr>
            <a:endParaRPr lang="en-GB">
              <a:cs typeface="Calibri"/>
            </a:endParaRPr>
          </a:p>
          <a:p>
            <a:endParaRPr lang="en-GB">
              <a:cs typeface="Calibri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8FA6B7-78E4-8EDC-4478-E5A63D924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Cameron Robertson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9011172-4897-77A0-7DD2-4C4962D76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31</a:t>
            </a:fld>
            <a:endParaRPr lang="en-GB"/>
          </a:p>
        </p:txBody>
      </p:sp>
      <p:pic>
        <p:nvPicPr>
          <p:cNvPr id="4" name="Picture 4" descr="Chart&#10;&#10;Description automatically generated">
            <a:extLst>
              <a:ext uri="{FF2B5EF4-FFF2-40B4-BE49-F238E27FC236}">
                <a16:creationId xmlns:a16="http://schemas.microsoft.com/office/drawing/2014/main" id="{E58E8277-A126-CBD2-8046-02AEB9FF7C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0581" y="1269779"/>
            <a:ext cx="5583382" cy="2101713"/>
          </a:xfrm>
          <a:prstGeom prst="rect">
            <a:avLst/>
          </a:prstGeom>
        </p:spPr>
      </p:pic>
      <p:pic>
        <p:nvPicPr>
          <p:cNvPr id="5" name="Picture 5" descr="Chart&#10;&#10;Description automatically generated">
            <a:extLst>
              <a:ext uri="{FF2B5EF4-FFF2-40B4-BE49-F238E27FC236}">
                <a16:creationId xmlns:a16="http://schemas.microsoft.com/office/drawing/2014/main" id="{05EA98CC-DA21-5597-792E-F6AEC94BC1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0580" y="3338066"/>
            <a:ext cx="5583380" cy="2131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4518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F5E23-1AB7-62B8-811B-119445B41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Calibri Light"/>
              </a:rPr>
              <a:t>Future Experiments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F80AB2-61DD-FE00-5813-A8019C0120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9183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>
                <a:cs typeface="Calibri"/>
              </a:rPr>
              <a:t>Flat beam can be provided at Clear with dual scattering system</a:t>
            </a:r>
          </a:p>
          <a:p>
            <a:r>
              <a:rPr lang="en-GB">
                <a:cs typeface="Calibri"/>
              </a:rPr>
              <a:t>Simulations and Experiments Required for full characterisation for VHEE implementation and CLEAR studies</a:t>
            </a:r>
          </a:p>
          <a:p>
            <a:pPr lvl="1"/>
            <a:r>
              <a:rPr lang="en-GB">
                <a:cs typeface="Calibri"/>
              </a:rPr>
              <a:t>Dose in Water</a:t>
            </a:r>
          </a:p>
          <a:p>
            <a:pPr lvl="1"/>
            <a:r>
              <a:rPr lang="en-GB">
                <a:cs typeface="Calibri"/>
              </a:rPr>
              <a:t>X-Ray Component of Dose</a:t>
            </a:r>
          </a:p>
          <a:p>
            <a:pPr lvl="1"/>
            <a:r>
              <a:rPr lang="en-GB">
                <a:cs typeface="Calibri"/>
              </a:rPr>
              <a:t>Energy Loss and Energy Spread</a:t>
            </a:r>
          </a:p>
          <a:p>
            <a:r>
              <a:rPr lang="en-GB">
                <a:cs typeface="Calibri"/>
              </a:rPr>
              <a:t>Installation upstream in CLEAR beamline could assist with this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EB6988-EE35-BB9F-50C1-94CB981EC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Cameron Robertson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5328CA-3F07-37AA-80B2-48E76BC2B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32</a:t>
            </a:fld>
            <a:endParaRPr lang="en-GB"/>
          </a:p>
        </p:txBody>
      </p:sp>
      <p:pic>
        <p:nvPicPr>
          <p:cNvPr id="6" name="Picture 6" descr="A picture containing diagram&#10;&#10;Description automatically generated">
            <a:extLst>
              <a:ext uri="{FF2B5EF4-FFF2-40B4-BE49-F238E27FC236}">
                <a16:creationId xmlns:a16="http://schemas.microsoft.com/office/drawing/2014/main" id="{DD428E0C-E7D3-C9FB-65A0-E02496BD69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5492" y="4576425"/>
            <a:ext cx="6761018" cy="177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7688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870EA-0309-180A-9766-24098872C6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Calibri Light"/>
              </a:rPr>
              <a:t>Conclusion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47D96B-6883-0394-8F69-ABA6D36969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>
                <a:cs typeface="Calibri"/>
              </a:rPr>
              <a:t>VHEE is a promising modality for cancer treatment</a:t>
            </a:r>
          </a:p>
          <a:p>
            <a:r>
              <a:rPr lang="en-GB" dirty="0">
                <a:cs typeface="Calibri"/>
              </a:rPr>
              <a:t>VHEE </a:t>
            </a:r>
            <a:r>
              <a:rPr lang="en-GB" dirty="0" err="1">
                <a:cs typeface="Calibri"/>
              </a:rPr>
              <a:t>GaToroid</a:t>
            </a:r>
            <a:r>
              <a:rPr lang="en-GB" dirty="0">
                <a:cs typeface="Calibri"/>
              </a:rPr>
              <a:t> capable of magnifying beam with toroidal quadrupoles to irradiate large tumour from multiple angles within FLASH timescale</a:t>
            </a:r>
          </a:p>
          <a:p>
            <a:pPr lvl="1"/>
            <a:r>
              <a:rPr lang="en-GB" dirty="0">
                <a:cs typeface="Calibri"/>
              </a:rPr>
              <a:t>Oral presentation at FRPT 2022</a:t>
            </a:r>
          </a:p>
          <a:p>
            <a:r>
              <a:rPr lang="en-GB" dirty="0">
                <a:cs typeface="Calibri"/>
              </a:rPr>
              <a:t>Dual Scattering Foil could be a desirable alternative to </a:t>
            </a:r>
            <a:r>
              <a:rPr lang="en-GB">
                <a:cs typeface="Calibri"/>
              </a:rPr>
              <a:t>optics</a:t>
            </a:r>
            <a:r>
              <a:rPr lang="en-GB" dirty="0">
                <a:cs typeface="Calibri"/>
              </a:rPr>
              <a:t> for beam magnification</a:t>
            </a:r>
          </a:p>
          <a:p>
            <a:r>
              <a:rPr lang="en-GB" dirty="0">
                <a:cs typeface="Calibri"/>
              </a:rPr>
              <a:t>Simulation-based and experimental characterisation of dual-scattering foils for VHEE is in progress</a:t>
            </a:r>
          </a:p>
          <a:p>
            <a:pPr marL="457200" lvl="1" indent="0">
              <a:buNone/>
            </a:pPr>
            <a:endParaRPr lang="en-GB">
              <a:cs typeface="Calibri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BF0DCE-72D5-8F7F-2F4F-48A8ED34E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Cameron Robertson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05B9EC-F5CF-30CF-E95D-991C7C49B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6466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1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4" descr="Diagram&#10;&#10;Description automatically generated">
            <a:extLst>
              <a:ext uri="{FF2B5EF4-FFF2-40B4-BE49-F238E27FC236}">
                <a16:creationId xmlns:a16="http://schemas.microsoft.com/office/drawing/2014/main" id="{FFD6EB97-D99E-DBEE-2FB9-D126ECC3BA3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473" b="-1"/>
          <a:stretch/>
        </p:blipFill>
        <p:spPr>
          <a:xfrm>
            <a:off x="1" y="10"/>
            <a:ext cx="9669642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6BBB81-C754-72C7-4906-F71CE1BE47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37896" y="137515"/>
            <a:ext cx="3822189" cy="1899912"/>
          </a:xfrm>
        </p:spPr>
        <p:txBody>
          <a:bodyPr>
            <a:normAutofit/>
          </a:bodyPr>
          <a:lstStyle/>
          <a:p>
            <a:r>
              <a:rPr lang="en-GB" sz="4000">
                <a:cs typeface="Calibri Light"/>
              </a:rPr>
              <a:t>GaToroid</a:t>
            </a:r>
            <a:endParaRPr lang="en-GB" sz="40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6A8945-FF9B-533D-DE4D-39025C2421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83714" y="2117526"/>
            <a:ext cx="3822189" cy="3742762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GB" sz="2000" dirty="0">
                <a:cs typeface="Calibri"/>
              </a:rPr>
              <a:t>Novel concept for static proton gantry</a:t>
            </a:r>
          </a:p>
          <a:p>
            <a:pPr lvl="1"/>
            <a:r>
              <a:rPr lang="en-GB" sz="2000" dirty="0">
                <a:cs typeface="Calibri"/>
              </a:rPr>
              <a:t>Superconducting toroidal system</a:t>
            </a:r>
          </a:p>
          <a:p>
            <a:r>
              <a:rPr lang="en-GB" sz="2000" dirty="0">
                <a:cs typeface="Calibri"/>
              </a:rPr>
              <a:t>Conformal treatment from 360 degrees</a:t>
            </a:r>
          </a:p>
          <a:p>
            <a:pPr lvl="1"/>
            <a:r>
              <a:rPr lang="en-GB" sz="2000" dirty="0">
                <a:cs typeface="Calibri"/>
              </a:rPr>
              <a:t>Direction defined by initial kicker magnet</a:t>
            </a:r>
          </a:p>
          <a:p>
            <a:r>
              <a:rPr lang="en-GB" sz="2000" dirty="0">
                <a:cs typeface="Calibri"/>
              </a:rPr>
              <a:t>Full multidirectional treatment could be carried out at Ultrahigh Dose Rate (UHDR)</a:t>
            </a:r>
          </a:p>
          <a:p>
            <a:r>
              <a:rPr lang="en-GB" sz="2000" dirty="0">
                <a:cs typeface="Calibri"/>
              </a:rPr>
              <a:t>FLASH effect</a:t>
            </a:r>
          </a:p>
          <a:p>
            <a:pPr lvl="1"/>
            <a:r>
              <a:rPr lang="en-GB" sz="1600" dirty="0">
                <a:cs typeface="Calibri"/>
              </a:rPr>
              <a:t>Normal tissue sparing at high dose rates</a:t>
            </a:r>
          </a:p>
          <a:p>
            <a:pPr lvl="1"/>
            <a:endParaRPr lang="en-GB" sz="2000">
              <a:cs typeface="Calibri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06A0E6-1166-295F-C83D-B18317189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>
                <a:solidFill>
                  <a:srgbClr val="FFFFFF"/>
                </a:solidFill>
              </a:rPr>
              <a:t>Cameron Robertson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54D2A3-C6EF-F8FE-4F37-8CBC941D00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30EA680-D336-4FF7-8B7A-9848BB0A1C32}" type="slidenum">
              <a:rPr lang="en-GB" smtClean="0"/>
              <a:pPr>
                <a:spcAft>
                  <a:spcPts val="600"/>
                </a:spcAft>
              </a:pPr>
              <a:t>4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DBEE22-A8DB-AD7A-7C50-33B1EF390227}"/>
              </a:ext>
            </a:extLst>
          </p:cNvPr>
          <p:cNvSpPr txBox="1"/>
          <p:nvPr/>
        </p:nvSpPr>
        <p:spPr>
          <a:xfrm>
            <a:off x="8609610" y="6016831"/>
            <a:ext cx="3176649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800" dirty="0">
                <a:ea typeface="+mn-lt"/>
                <a:cs typeface="+mn-lt"/>
              </a:rPr>
              <a:t>Image from L. </a:t>
            </a:r>
            <a:r>
              <a:rPr lang="en-GB" sz="800" dirty="0" err="1">
                <a:ea typeface="+mn-lt"/>
                <a:cs typeface="+mn-lt"/>
              </a:rPr>
              <a:t>Bottura</a:t>
            </a:r>
            <a:r>
              <a:rPr lang="en-GB" sz="800" dirty="0">
                <a:ea typeface="+mn-lt"/>
                <a:cs typeface="+mn-lt"/>
              </a:rPr>
              <a:t>, E. </a:t>
            </a:r>
            <a:r>
              <a:rPr lang="en-GB" sz="800" dirty="0" err="1">
                <a:ea typeface="+mn-lt"/>
                <a:cs typeface="+mn-lt"/>
              </a:rPr>
              <a:t>Felcini</a:t>
            </a:r>
            <a:r>
              <a:rPr lang="en-GB" sz="800" dirty="0">
                <a:ea typeface="+mn-lt"/>
                <a:cs typeface="+mn-lt"/>
              </a:rPr>
              <a:t>, G. De Rijk, B. Dutoit (2020), </a:t>
            </a:r>
            <a:r>
              <a:rPr lang="en-GB" sz="800" dirty="0" err="1">
                <a:ea typeface="+mn-lt"/>
                <a:cs typeface="+mn-lt"/>
              </a:rPr>
              <a:t>GaToroid</a:t>
            </a:r>
            <a:r>
              <a:rPr lang="en-GB" sz="800" dirty="0">
                <a:ea typeface="+mn-lt"/>
                <a:cs typeface="+mn-lt"/>
              </a:rPr>
              <a:t>: A novel toroidal gantry for hadron </a:t>
            </a:r>
            <a:r>
              <a:rPr lang="en-GB" sz="800" dirty="0" err="1">
                <a:ea typeface="+mn-lt"/>
                <a:cs typeface="+mn-lt"/>
              </a:rPr>
              <a:t>therapy,Nuclear</a:t>
            </a:r>
            <a:r>
              <a:rPr lang="en-GB" sz="800" dirty="0">
                <a:ea typeface="+mn-lt"/>
                <a:cs typeface="+mn-lt"/>
              </a:rPr>
              <a:t> Instruments and Methods in Physics Research Section A: Accelerators, Spectrometers, Detectors and Associated </a:t>
            </a:r>
            <a:r>
              <a:rPr lang="en-GB" sz="800" dirty="0" err="1">
                <a:ea typeface="+mn-lt"/>
                <a:cs typeface="+mn-lt"/>
              </a:rPr>
              <a:t>Equipment,Volume</a:t>
            </a:r>
            <a:r>
              <a:rPr lang="en-GB" sz="800" dirty="0">
                <a:ea typeface="+mn-lt"/>
                <a:cs typeface="+mn-lt"/>
              </a:rPr>
              <a:t> 983</a:t>
            </a:r>
            <a:endParaRPr lang="en-US" sz="80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879502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CFCDD-99A7-41B1-99CC-EC17684E8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en-GB" sz="3600">
                <a:cs typeface="Calibri Light"/>
              </a:rPr>
              <a:t>VHEE</a:t>
            </a:r>
            <a:endParaRPr lang="en-US" sz="36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BB7C91-0D0C-61F5-E9EF-F1005D3499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1983" y="1198190"/>
            <a:ext cx="5851600" cy="4393982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dirty="0">
                <a:cs typeface="Calibri"/>
              </a:rPr>
              <a:t>Very High Energy Electron (VHEE) Therapy – treatment with electrons above clinically available range</a:t>
            </a:r>
          </a:p>
          <a:p>
            <a:pPr lvl="1"/>
            <a:r>
              <a:rPr lang="en-GB" dirty="0">
                <a:cs typeface="Calibri"/>
              </a:rPr>
              <a:t>Capable of reaching deep seated tumours</a:t>
            </a:r>
          </a:p>
          <a:p>
            <a:r>
              <a:rPr lang="en-GB" dirty="0">
                <a:cs typeface="Calibri"/>
              </a:rPr>
              <a:t>As yet un-implemented</a:t>
            </a:r>
          </a:p>
          <a:p>
            <a:r>
              <a:rPr lang="en-GB" dirty="0">
                <a:cs typeface="Calibri"/>
              </a:rPr>
              <a:t>Encouraging simulated evidence for desirable characteristics</a:t>
            </a:r>
          </a:p>
          <a:p>
            <a:r>
              <a:rPr lang="en-GB" dirty="0">
                <a:cs typeface="Calibri"/>
              </a:rPr>
              <a:t>Lower magnetic rigidity than heavy ions for treatment</a:t>
            </a:r>
          </a:p>
          <a:p>
            <a:pPr lvl="1"/>
            <a:r>
              <a:rPr lang="en-GB" dirty="0">
                <a:cs typeface="Calibri"/>
              </a:rPr>
              <a:t>Compact acceleration also feasible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C4F73A-F7BA-7393-ACEA-1C2371625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Cameron Robertson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A3F4EA-A99A-7029-FB49-B136EA90F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5</a:t>
            </a:fld>
            <a:endParaRPr lang="en-GB"/>
          </a:p>
        </p:txBody>
      </p:sp>
      <p:pic>
        <p:nvPicPr>
          <p:cNvPr id="4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1D506120-578E-B8B5-226E-266452F65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0894" y="1680008"/>
            <a:ext cx="4875171" cy="348662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BA7BA01-C25A-D70E-32B7-1BD1A9C7B6B7}"/>
              </a:ext>
            </a:extLst>
          </p:cNvPr>
          <p:cNvSpPr txBox="1"/>
          <p:nvPr/>
        </p:nvSpPr>
        <p:spPr>
          <a:xfrm>
            <a:off x="6729351" y="5630883"/>
            <a:ext cx="4621480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800" dirty="0">
                <a:ea typeface="+mn-lt"/>
                <a:cs typeface="+mn-lt"/>
              </a:rPr>
              <a:t>Image from Manjit Dosanjh, Roberto Corsin, Angeles Faus-Golf and Marie-Catherine </a:t>
            </a:r>
            <a:r>
              <a:rPr lang="en-GB" sz="800" dirty="0" err="1">
                <a:ea typeface="+mn-lt"/>
                <a:cs typeface="+mn-lt"/>
              </a:rPr>
              <a:t>Vozenin</a:t>
            </a:r>
            <a:r>
              <a:rPr lang="en-GB" sz="800" dirty="0">
                <a:ea typeface="+mn-lt"/>
                <a:cs typeface="+mn-lt"/>
              </a:rPr>
              <a:t> (2020), Very high-energy electrons for cancer therapy, Cern Courier</a:t>
            </a:r>
            <a:endParaRPr lang="en-US" sz="80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101500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755BD8-0931-9DEE-00C4-A884D2FF47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810" y="1374528"/>
            <a:ext cx="2796639" cy="1345355"/>
          </a:xfrm>
        </p:spPr>
        <p:txBody>
          <a:bodyPr/>
          <a:lstStyle/>
          <a:p>
            <a:r>
              <a:rPr lang="en-GB">
                <a:cs typeface="Calibri Light"/>
              </a:rPr>
              <a:t>VHEE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FC75E7-2EE8-B564-5165-95BCDA5BB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Cameron Robertson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54870E2-4A84-2AFB-748F-01F66CA94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6</a:t>
            </a:fld>
            <a:endParaRPr lang="en-GB"/>
          </a:p>
        </p:txBody>
      </p:sp>
      <p:pic>
        <p:nvPicPr>
          <p:cNvPr id="5" name="Picture 5" descr="Diagram&#10;&#10;Description automatically generated">
            <a:extLst>
              <a:ext uri="{FF2B5EF4-FFF2-40B4-BE49-F238E27FC236}">
                <a16:creationId xmlns:a16="http://schemas.microsoft.com/office/drawing/2014/main" id="{E9F06EE2-56DC-6D1A-1B24-8C553EF866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9569" y="550855"/>
            <a:ext cx="4366161" cy="2945798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F970C773-CCBD-C9B1-60A9-4C5FE1A03120}"/>
              </a:ext>
            </a:extLst>
          </p:cNvPr>
          <p:cNvSpPr txBox="1">
            <a:spLocks/>
          </p:cNvSpPr>
          <p:nvPr/>
        </p:nvSpPr>
        <p:spPr>
          <a:xfrm>
            <a:off x="4968833" y="1378486"/>
            <a:ext cx="2796639" cy="13453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>
                <a:cs typeface="Calibri Light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68316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755BD8-0931-9DEE-00C4-A884D2FF47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1420" y="4323566"/>
            <a:ext cx="10515600" cy="1325563"/>
          </a:xfrm>
        </p:spPr>
        <p:txBody>
          <a:bodyPr/>
          <a:lstStyle/>
          <a:p>
            <a:r>
              <a:rPr lang="en-GB">
                <a:cs typeface="Calibri Light"/>
              </a:rPr>
              <a:t>=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E4EBF7-08AD-BCD2-41A1-54BBF0C39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Cameron Robertson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F62FD2-87E8-33AF-38EE-977C2A167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7</a:t>
            </a:fld>
            <a:endParaRPr lang="en-GB"/>
          </a:p>
        </p:txBody>
      </p:sp>
      <p:pic>
        <p:nvPicPr>
          <p:cNvPr id="4" name="Picture 4" descr="Diagram&#10;&#10;Description automatically generated">
            <a:extLst>
              <a:ext uri="{FF2B5EF4-FFF2-40B4-BE49-F238E27FC236}">
                <a16:creationId xmlns:a16="http://schemas.microsoft.com/office/drawing/2014/main" id="{50B12C82-B423-B35F-D41E-44B1C45829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4634" y="3394955"/>
            <a:ext cx="3534889" cy="317546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DCDB7F4C-CD8D-2C6E-9461-FE0E500B8A24}"/>
              </a:ext>
            </a:extLst>
          </p:cNvPr>
          <p:cNvSpPr txBox="1">
            <a:spLocks/>
          </p:cNvSpPr>
          <p:nvPr/>
        </p:nvSpPr>
        <p:spPr>
          <a:xfrm>
            <a:off x="7330043" y="4620450"/>
            <a:ext cx="3390405" cy="13453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>
                <a:cs typeface="Calibri Light"/>
              </a:rPr>
              <a:t>VHEE </a:t>
            </a:r>
            <a:r>
              <a:rPr lang="en-GB" err="1">
                <a:cs typeface="Calibri Light"/>
              </a:rPr>
              <a:t>GaToroid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8D200E1-1886-37F7-EFFB-24755B031DA7}"/>
              </a:ext>
            </a:extLst>
          </p:cNvPr>
          <p:cNvSpPr txBox="1">
            <a:spLocks/>
          </p:cNvSpPr>
          <p:nvPr/>
        </p:nvSpPr>
        <p:spPr>
          <a:xfrm>
            <a:off x="1065810" y="1374528"/>
            <a:ext cx="2796639" cy="13453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>
                <a:cs typeface="Calibri Light"/>
              </a:rPr>
              <a:t>VHEE</a:t>
            </a:r>
          </a:p>
        </p:txBody>
      </p:sp>
      <p:pic>
        <p:nvPicPr>
          <p:cNvPr id="10" name="Picture 5" descr="Diagram&#10;&#10;Description automatically generated">
            <a:extLst>
              <a:ext uri="{FF2B5EF4-FFF2-40B4-BE49-F238E27FC236}">
                <a16:creationId xmlns:a16="http://schemas.microsoft.com/office/drawing/2014/main" id="{59F6159B-15AB-4091-03BA-C688CBB29A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9569" y="550855"/>
            <a:ext cx="4366161" cy="2945798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8712438C-0742-AEF4-4052-55AFA35BF79D}"/>
              </a:ext>
            </a:extLst>
          </p:cNvPr>
          <p:cNvSpPr txBox="1">
            <a:spLocks/>
          </p:cNvSpPr>
          <p:nvPr/>
        </p:nvSpPr>
        <p:spPr>
          <a:xfrm>
            <a:off x="4968833" y="1378486"/>
            <a:ext cx="2796639" cy="13453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>
                <a:cs typeface="Calibri Light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5640613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54A5B-283D-8C09-426F-9B6EF6DEB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Calibri Light"/>
              </a:rPr>
              <a:t>Advantages of VHEE </a:t>
            </a:r>
            <a:r>
              <a:rPr lang="en-GB" err="1">
                <a:cs typeface="Calibri Light"/>
              </a:rPr>
              <a:t>GaToroid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449702-A2FE-9079-78DE-28DA5F0CC0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705601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>
                <a:cs typeface="Calibri"/>
              </a:rPr>
              <a:t>Achievable with normal conducting magnets</a:t>
            </a:r>
          </a:p>
          <a:p>
            <a:r>
              <a:rPr lang="en-GB">
                <a:cs typeface="Calibri"/>
              </a:rPr>
              <a:t>Additional components</a:t>
            </a:r>
          </a:p>
          <a:p>
            <a:pPr lvl="1"/>
            <a:r>
              <a:rPr lang="en-GB">
                <a:cs typeface="Calibri"/>
              </a:rPr>
              <a:t>Magnification of beam</a:t>
            </a:r>
          </a:p>
          <a:p>
            <a:pPr lvl="1"/>
            <a:r>
              <a:rPr lang="en-GB">
                <a:cs typeface="Calibri"/>
              </a:rPr>
              <a:t>Reduced length</a:t>
            </a:r>
          </a:p>
          <a:p>
            <a:r>
              <a:rPr lang="en-GB">
                <a:cs typeface="Calibri"/>
              </a:rPr>
              <a:t>Reduced neutron production from collimation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DF0449-328A-654D-7476-D837F97CAF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Cameron Robertson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84CBC0-FC76-CF51-F215-E91BDCA80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8</a:t>
            </a:fld>
            <a:endParaRPr lang="en-GB"/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3C31642C-0E5D-44E1-24B3-28F2C658B9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7803" y="2345968"/>
            <a:ext cx="3534889" cy="317546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917F3A4-013E-A9C7-9B72-01D091C68D2C}"/>
              </a:ext>
            </a:extLst>
          </p:cNvPr>
          <p:cNvSpPr txBox="1"/>
          <p:nvPr/>
        </p:nvSpPr>
        <p:spPr>
          <a:xfrm>
            <a:off x="10123714" y="5818908"/>
            <a:ext cx="3107376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000" dirty="0">
                <a:ea typeface="+mn-lt"/>
                <a:cs typeface="+mn-lt"/>
              </a:rPr>
              <a:t>Tuukka Lehtinen</a:t>
            </a:r>
            <a:endParaRPr lang="en-US" sz="100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921632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D110CE-9094-B4B8-B0FD-AA7A4C3FC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Calibri Light"/>
              </a:rPr>
              <a:t>VHEE </a:t>
            </a:r>
            <a:r>
              <a:rPr lang="en-GB" err="1">
                <a:cs typeface="Calibri Light"/>
              </a:rPr>
              <a:t>GaToroid</a:t>
            </a:r>
            <a:endParaRPr lang="en-GB" err="1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6AD7298-2D24-F73A-3044-EE9D255F53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343" y="2310534"/>
            <a:ext cx="5191497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en-GB">
              <a:cs typeface="Calibri"/>
            </a:endParaRPr>
          </a:p>
          <a:p>
            <a:r>
              <a:rPr lang="en-GB">
                <a:cs typeface="Calibri"/>
              </a:rPr>
              <a:t>Septum Dipole</a:t>
            </a:r>
            <a:endParaRPr lang="en-US">
              <a:cs typeface="Calibri"/>
            </a:endParaRPr>
          </a:p>
          <a:p>
            <a:endParaRPr lang="en-GB">
              <a:cs typeface="Calibri"/>
            </a:endParaRPr>
          </a:p>
          <a:p>
            <a:pPr lvl="1"/>
            <a:endParaRPr lang="en-GB">
              <a:cs typeface="Calibri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CA6DA2-80CE-AB77-0E41-58C5D827C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Cameron Robertson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D4B9E9A-CB3E-C762-534E-990B16D54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9</a:t>
            </a:fld>
            <a:endParaRPr lang="en-GB"/>
          </a:p>
        </p:txBody>
      </p:sp>
      <p:pic>
        <p:nvPicPr>
          <p:cNvPr id="4" name="Picture 4" descr="A picture containing arrow&#10;&#10;Description automatically generated">
            <a:extLst>
              <a:ext uri="{FF2B5EF4-FFF2-40B4-BE49-F238E27FC236}">
                <a16:creationId xmlns:a16="http://schemas.microsoft.com/office/drawing/2014/main" id="{0D03D3B3-7564-D5BC-08AF-ED40C6D64B0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" r="83748" b="198"/>
          <a:stretch/>
        </p:blipFill>
        <p:spPr>
          <a:xfrm>
            <a:off x="5914901" y="1097109"/>
            <a:ext cx="838526" cy="4970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7237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33</Slides>
  <Notes>0</Notes>
  <HiddenSlides>2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Delivery of treatment beams for Very High Energy Electron FLASH therapy</vt:lpstr>
      <vt:lpstr>Disclaimer </vt:lpstr>
      <vt:lpstr>Introduction</vt:lpstr>
      <vt:lpstr>GaToroid</vt:lpstr>
      <vt:lpstr>VHEE</vt:lpstr>
      <vt:lpstr>VHEE</vt:lpstr>
      <vt:lpstr>=</vt:lpstr>
      <vt:lpstr>Advantages of VHEE GaToroid</vt:lpstr>
      <vt:lpstr>VHEE GaToroid</vt:lpstr>
      <vt:lpstr>VHEE GaToroid</vt:lpstr>
      <vt:lpstr>VHEE GaToroid</vt:lpstr>
      <vt:lpstr>VHEE GaToroid Geometry</vt:lpstr>
      <vt:lpstr>Take the most 'difficult' scenario</vt:lpstr>
      <vt:lpstr>Simplex Minimisation</vt:lpstr>
      <vt:lpstr>Results</vt:lpstr>
      <vt:lpstr>Take the most 'difficult' scenario</vt:lpstr>
      <vt:lpstr>Take the most 'difficult' scenario</vt:lpstr>
      <vt:lpstr>Optics Solution Conclusion</vt:lpstr>
      <vt:lpstr>Dual Scattering Foil</vt:lpstr>
      <vt:lpstr>Dual Scattering Foil</vt:lpstr>
      <vt:lpstr>Dual Scattering Foil</vt:lpstr>
      <vt:lpstr>Dual Scattering Foil</vt:lpstr>
      <vt:lpstr>Dual Scattering Advantages and Disadvantages</vt:lpstr>
      <vt:lpstr>Characterisation of Dual Scattering for VHEE</vt:lpstr>
      <vt:lpstr>Characterisation of Dual Scattering for VHEE</vt:lpstr>
      <vt:lpstr>Characterisation of Dual Scattering for VHEE</vt:lpstr>
      <vt:lpstr>Characterisation of Dual Scattering for VHEE</vt:lpstr>
      <vt:lpstr>Initial Verification at CLEAR</vt:lpstr>
      <vt:lpstr>Profile Result</vt:lpstr>
      <vt:lpstr>Dose Experiment at CLEAR</vt:lpstr>
      <vt:lpstr>Dose Experiment result</vt:lpstr>
      <vt:lpstr>Future Experiments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revision>118</cp:revision>
  <dcterms:created xsi:type="dcterms:W3CDTF">2022-12-10T16:03:01Z</dcterms:created>
  <dcterms:modified xsi:type="dcterms:W3CDTF">2022-12-12T15:26:36Z</dcterms:modified>
</cp:coreProperties>
</file>