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4"/>
  </p:sldMasterIdLst>
  <p:notesMasterIdLst>
    <p:notesMasterId r:id="rId19"/>
  </p:notesMasterIdLst>
  <p:handoutMasterIdLst>
    <p:handoutMasterId r:id="rId20"/>
  </p:handoutMasterIdLst>
  <p:sldIdLst>
    <p:sldId id="256" r:id="rId5"/>
    <p:sldId id="267" r:id="rId6"/>
    <p:sldId id="271" r:id="rId7"/>
    <p:sldId id="270" r:id="rId8"/>
    <p:sldId id="276" r:id="rId9"/>
    <p:sldId id="273" r:id="rId10"/>
    <p:sldId id="278" r:id="rId11"/>
    <p:sldId id="272" r:id="rId12"/>
    <p:sldId id="274" r:id="rId13"/>
    <p:sldId id="261" r:id="rId14"/>
    <p:sldId id="279" r:id="rId15"/>
    <p:sldId id="264" r:id="rId16"/>
    <p:sldId id="277" r:id="rId17"/>
    <p:sldId id="26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73"/>
    <a:srgbClr val="A4AEE0"/>
    <a:srgbClr val="212B61"/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B64CA7-3BCC-474D-A234-6E3C3E6730EE}" v="1" dt="2022-04-05T15:48:01.7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1" autoAdjust="0"/>
    <p:restoredTop sz="94700" autoAdjust="0"/>
  </p:normalViewPr>
  <p:slideViewPr>
    <p:cSldViewPr>
      <p:cViewPr varScale="1">
        <p:scale>
          <a:sx n="80" d="100"/>
          <a:sy n="80" d="100"/>
        </p:scale>
        <p:origin x="360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Ian (DLSLtd,RAL,TEC)" userId="115fc887-d2f4-40cb-b8cf-b841e9c05e83" providerId="ADAL" clId="{AD9ABF35-47CC-46D7-96E0-1EBA2975C034}"/>
    <pc:docChg chg="undo custSel addSld delSld modSld sldOrd">
      <pc:chgData name="Martin, Ian (DLSLtd,RAL,TEC)" userId="115fc887-d2f4-40cb-b8cf-b841e9c05e83" providerId="ADAL" clId="{AD9ABF35-47CC-46D7-96E0-1EBA2975C034}" dt="2022-03-22T10:27:42.817" v="5176" actId="14100"/>
      <pc:docMkLst>
        <pc:docMk/>
      </pc:docMkLst>
      <pc:sldChg chg="modSp mod">
        <pc:chgData name="Martin, Ian (DLSLtd,RAL,TEC)" userId="115fc887-d2f4-40cb-b8cf-b841e9c05e83" providerId="ADAL" clId="{AD9ABF35-47CC-46D7-96E0-1EBA2975C034}" dt="2022-03-21T09:25:00.440" v="1" actId="20577"/>
        <pc:sldMkLst>
          <pc:docMk/>
          <pc:sldMk cId="1933731478" sldId="256"/>
        </pc:sldMkLst>
        <pc:spChg chg="mod">
          <ac:chgData name="Martin, Ian (DLSLtd,RAL,TEC)" userId="115fc887-d2f4-40cb-b8cf-b841e9c05e83" providerId="ADAL" clId="{AD9ABF35-47CC-46D7-96E0-1EBA2975C034}" dt="2022-03-21T09:25:00.440" v="1" actId="20577"/>
          <ac:spMkLst>
            <pc:docMk/>
            <pc:sldMk cId="1933731478" sldId="256"/>
            <ac:spMk id="3" creationId="{A64A10F3-CA2A-4E0D-8CC1-D3824BA362EB}"/>
          </ac:spMkLst>
        </pc:spChg>
      </pc:sldChg>
      <pc:sldChg chg="addSp delSp modSp del mod">
        <pc:chgData name="Martin, Ian (DLSLtd,RAL,TEC)" userId="115fc887-d2f4-40cb-b8cf-b841e9c05e83" providerId="ADAL" clId="{AD9ABF35-47CC-46D7-96E0-1EBA2975C034}" dt="2022-03-21T15:28:52.803" v="3121" actId="47"/>
        <pc:sldMkLst>
          <pc:docMk/>
          <pc:sldMk cId="2659896945" sldId="260"/>
        </pc:sldMkLst>
        <pc:spChg chg="del">
          <ac:chgData name="Martin, Ian (DLSLtd,RAL,TEC)" userId="115fc887-d2f4-40cb-b8cf-b841e9c05e83" providerId="ADAL" clId="{AD9ABF35-47CC-46D7-96E0-1EBA2975C034}" dt="2022-03-21T09:26:57.344" v="15" actId="478"/>
          <ac:spMkLst>
            <pc:docMk/>
            <pc:sldMk cId="2659896945" sldId="260"/>
            <ac:spMk id="12" creationId="{17FC7CFF-1DD1-4AD5-B50B-2CFDF66C3BF3}"/>
          </ac:spMkLst>
        </pc:spChg>
        <pc:spChg chg="add mod">
          <ac:chgData name="Martin, Ian (DLSLtd,RAL,TEC)" userId="115fc887-d2f4-40cb-b8cf-b841e9c05e83" providerId="ADAL" clId="{AD9ABF35-47CC-46D7-96E0-1EBA2975C034}" dt="2022-03-21T09:28:09.289" v="34"/>
          <ac:spMkLst>
            <pc:docMk/>
            <pc:sldMk cId="2659896945" sldId="260"/>
            <ac:spMk id="14" creationId="{90F99A18-456C-431D-A0C4-ED56364794EC}"/>
          </ac:spMkLst>
        </pc:spChg>
      </pc:sldChg>
      <pc:sldChg chg="addSp delSp modSp mod">
        <pc:chgData name="Martin, Ian (DLSLtd,RAL,TEC)" userId="115fc887-d2f4-40cb-b8cf-b841e9c05e83" providerId="ADAL" clId="{AD9ABF35-47CC-46D7-96E0-1EBA2975C034}" dt="2022-03-21T15:24:25.320" v="3037" actId="1076"/>
        <pc:sldMkLst>
          <pc:docMk/>
          <pc:sldMk cId="2611545785" sldId="261"/>
        </pc:sldMkLst>
        <pc:spChg chg="mod">
          <ac:chgData name="Martin, Ian (DLSLtd,RAL,TEC)" userId="115fc887-d2f4-40cb-b8cf-b841e9c05e83" providerId="ADAL" clId="{AD9ABF35-47CC-46D7-96E0-1EBA2975C034}" dt="2022-03-21T15:08:50.164" v="2369" actId="20577"/>
          <ac:spMkLst>
            <pc:docMk/>
            <pc:sldMk cId="2611545785" sldId="261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AD9ABF35-47CC-46D7-96E0-1EBA2975C034}" dt="2022-03-21T09:27:25.260" v="21" actId="478"/>
          <ac:spMkLst>
            <pc:docMk/>
            <pc:sldMk cId="2611545785" sldId="261"/>
            <ac:spMk id="11" creationId="{FECD8519-47D5-413E-B77A-CDD079B80F8E}"/>
          </ac:spMkLst>
        </pc:spChg>
        <pc:spChg chg="mod">
          <ac:chgData name="Martin, Ian (DLSLtd,RAL,TEC)" userId="115fc887-d2f4-40cb-b8cf-b841e9c05e83" providerId="ADAL" clId="{AD9ABF35-47CC-46D7-96E0-1EBA2975C034}" dt="2022-03-21T15:24:25.320" v="3037" actId="1076"/>
          <ac:spMkLst>
            <pc:docMk/>
            <pc:sldMk cId="2611545785" sldId="261"/>
            <ac:spMk id="14" creationId="{FA5F2EAD-89D8-4EB1-9EF7-1BC144F8FBFA}"/>
          </ac:spMkLst>
        </pc:spChg>
        <pc:spChg chg="add mod">
          <ac:chgData name="Martin, Ian (DLSLtd,RAL,TEC)" userId="115fc887-d2f4-40cb-b8cf-b841e9c05e83" providerId="ADAL" clId="{AD9ABF35-47CC-46D7-96E0-1EBA2975C034}" dt="2022-03-21T09:28:10.947" v="35"/>
          <ac:spMkLst>
            <pc:docMk/>
            <pc:sldMk cId="2611545785" sldId="261"/>
            <ac:spMk id="15" creationId="{80D3ADA4-0097-4EBF-B221-745BBF935F42}"/>
          </ac:spMkLst>
        </pc:spChg>
        <pc:spChg chg="del mod">
          <ac:chgData name="Martin, Ian (DLSLtd,RAL,TEC)" userId="115fc887-d2f4-40cb-b8cf-b841e9c05e83" providerId="ADAL" clId="{AD9ABF35-47CC-46D7-96E0-1EBA2975C034}" dt="2022-03-21T15:09:14.737" v="2370" actId="478"/>
          <ac:spMkLst>
            <pc:docMk/>
            <pc:sldMk cId="2611545785" sldId="261"/>
            <ac:spMk id="18" creationId="{E3F13D56-489A-446F-8E52-E514B610ECBF}"/>
          </ac:spMkLst>
        </pc:spChg>
        <pc:spChg chg="add mod">
          <ac:chgData name="Martin, Ian (DLSLtd,RAL,TEC)" userId="115fc887-d2f4-40cb-b8cf-b841e9c05e83" providerId="ADAL" clId="{AD9ABF35-47CC-46D7-96E0-1EBA2975C034}" dt="2022-03-21T15:24:10.542" v="3028" actId="12"/>
          <ac:spMkLst>
            <pc:docMk/>
            <pc:sldMk cId="2611545785" sldId="261"/>
            <ac:spMk id="20" creationId="{94265F75-182B-4A04-B650-DE7F0ADEDA93}"/>
          </ac:spMkLst>
        </pc:spChg>
        <pc:spChg chg="add mod">
          <ac:chgData name="Martin, Ian (DLSLtd,RAL,TEC)" userId="115fc887-d2f4-40cb-b8cf-b841e9c05e83" providerId="ADAL" clId="{AD9ABF35-47CC-46D7-96E0-1EBA2975C034}" dt="2022-03-21T15:24:16.839" v="3036" actId="1038"/>
          <ac:spMkLst>
            <pc:docMk/>
            <pc:sldMk cId="2611545785" sldId="261"/>
            <ac:spMk id="22" creationId="{EEA6C00D-82FC-4FD6-8B54-6FE160C8D3DF}"/>
          </ac:spMkLst>
        </pc:spChg>
        <pc:picChg chg="mod">
          <ac:chgData name="Martin, Ian (DLSLtd,RAL,TEC)" userId="115fc887-d2f4-40cb-b8cf-b841e9c05e83" providerId="ADAL" clId="{AD9ABF35-47CC-46D7-96E0-1EBA2975C034}" dt="2022-03-21T15:23:54.658" v="3026" actId="1076"/>
          <ac:picMkLst>
            <pc:docMk/>
            <pc:sldMk cId="2611545785" sldId="261"/>
            <ac:picMk id="12" creationId="{CDB0861C-6862-4B81-98E0-15405FCF405B}"/>
          </ac:picMkLst>
        </pc:picChg>
        <pc:picChg chg="del">
          <ac:chgData name="Martin, Ian (DLSLtd,RAL,TEC)" userId="115fc887-d2f4-40cb-b8cf-b841e9c05e83" providerId="ADAL" clId="{AD9ABF35-47CC-46D7-96E0-1EBA2975C034}" dt="2022-03-21T15:09:26.260" v="2371" actId="478"/>
          <ac:picMkLst>
            <pc:docMk/>
            <pc:sldMk cId="2611545785" sldId="261"/>
            <ac:picMk id="13" creationId="{F2F81701-719D-4322-A8EB-D3BF8D00C9F8}"/>
          </ac:picMkLst>
        </pc:picChg>
        <pc:picChg chg="add mod">
          <ac:chgData name="Martin, Ian (DLSLtd,RAL,TEC)" userId="115fc887-d2f4-40cb-b8cf-b841e9c05e83" providerId="ADAL" clId="{AD9ABF35-47CC-46D7-96E0-1EBA2975C034}" dt="2022-03-21T15:24:16.839" v="3036" actId="1038"/>
          <ac:picMkLst>
            <pc:docMk/>
            <pc:sldMk cId="2611545785" sldId="261"/>
            <ac:picMk id="21" creationId="{811708E9-32C4-400B-BDE2-AC76703F04CD}"/>
          </ac:picMkLst>
        </pc:picChg>
      </pc:sldChg>
      <pc:sldChg chg="addSp delSp modSp mod">
        <pc:chgData name="Martin, Ian (DLSLtd,RAL,TEC)" userId="115fc887-d2f4-40cb-b8cf-b841e9c05e83" providerId="ADAL" clId="{AD9ABF35-47CC-46D7-96E0-1EBA2975C034}" dt="2022-03-21T16:39:35.114" v="3748" actId="20577"/>
        <pc:sldMkLst>
          <pc:docMk/>
          <pc:sldMk cId="1341660041" sldId="262"/>
        </pc:sldMkLst>
        <pc:spChg chg="del">
          <ac:chgData name="Martin, Ian (DLSLtd,RAL,TEC)" userId="115fc887-d2f4-40cb-b8cf-b841e9c05e83" providerId="ADAL" clId="{AD9ABF35-47CC-46D7-96E0-1EBA2975C034}" dt="2022-03-21T15:16:14.114" v="2796" actId="478"/>
          <ac:spMkLst>
            <pc:docMk/>
            <pc:sldMk cId="1341660041" sldId="262"/>
            <ac:spMk id="2" creationId="{CB5372CD-2663-46C8-B0E5-5E05C89AE77A}"/>
          </ac:spMkLst>
        </pc:spChg>
        <pc:spChg chg="del">
          <ac:chgData name="Martin, Ian (DLSLtd,RAL,TEC)" userId="115fc887-d2f4-40cb-b8cf-b841e9c05e83" providerId="ADAL" clId="{AD9ABF35-47CC-46D7-96E0-1EBA2975C034}" dt="2022-03-21T15:10:45.019" v="2461" actId="478"/>
          <ac:spMkLst>
            <pc:docMk/>
            <pc:sldMk cId="1341660041" sldId="262"/>
            <ac:spMk id="3" creationId="{B6BF469D-4EE0-44C8-85D2-9541ECA592F1}"/>
          </ac:spMkLst>
        </pc:spChg>
        <pc:spChg chg="mod">
          <ac:chgData name="Martin, Ian (DLSLtd,RAL,TEC)" userId="115fc887-d2f4-40cb-b8cf-b841e9c05e83" providerId="ADAL" clId="{AD9ABF35-47CC-46D7-96E0-1EBA2975C034}" dt="2022-03-21T15:28:47.499" v="3120" actId="20577"/>
          <ac:spMkLst>
            <pc:docMk/>
            <pc:sldMk cId="1341660041" sldId="262"/>
            <ac:spMk id="4" creationId="{9F68B324-BC16-40CA-A99B-5303814DE20E}"/>
          </ac:spMkLst>
        </pc:spChg>
        <pc:spChg chg="add del mod">
          <ac:chgData name="Martin, Ian (DLSLtd,RAL,TEC)" userId="115fc887-d2f4-40cb-b8cf-b841e9c05e83" providerId="ADAL" clId="{AD9ABF35-47CC-46D7-96E0-1EBA2975C034}" dt="2022-03-21T15:10:46.920" v="2462" actId="478"/>
          <ac:spMkLst>
            <pc:docMk/>
            <pc:sldMk cId="1341660041" sldId="262"/>
            <ac:spMk id="6" creationId="{3BF61E80-F0BC-4BE6-83D8-B703860CEA8F}"/>
          </ac:spMkLst>
        </pc:spChg>
        <pc:spChg chg="del">
          <ac:chgData name="Martin, Ian (DLSLtd,RAL,TEC)" userId="115fc887-d2f4-40cb-b8cf-b841e9c05e83" providerId="ADAL" clId="{AD9ABF35-47CC-46D7-96E0-1EBA2975C034}" dt="2022-03-21T09:26:51.862" v="13" actId="478"/>
          <ac:spMkLst>
            <pc:docMk/>
            <pc:sldMk cId="1341660041" sldId="262"/>
            <ac:spMk id="13" creationId="{8CC6E8D2-3A16-4B42-AC07-E61B8348D79E}"/>
          </ac:spMkLst>
        </pc:spChg>
        <pc:spChg chg="del">
          <ac:chgData name="Martin, Ian (DLSLtd,RAL,TEC)" userId="115fc887-d2f4-40cb-b8cf-b841e9c05e83" providerId="ADAL" clId="{AD9ABF35-47CC-46D7-96E0-1EBA2975C034}" dt="2022-03-21T15:15:06.453" v="2766" actId="478"/>
          <ac:spMkLst>
            <pc:docMk/>
            <pc:sldMk cId="1341660041" sldId="262"/>
            <ac:spMk id="15" creationId="{DB056161-7425-457C-B20C-8D55541318A7}"/>
          </ac:spMkLst>
        </pc:spChg>
        <pc:spChg chg="del">
          <ac:chgData name="Martin, Ian (DLSLtd,RAL,TEC)" userId="115fc887-d2f4-40cb-b8cf-b841e9c05e83" providerId="ADAL" clId="{AD9ABF35-47CC-46D7-96E0-1EBA2975C034}" dt="2022-03-21T15:15:04.648" v="2765" actId="478"/>
          <ac:spMkLst>
            <pc:docMk/>
            <pc:sldMk cId="1341660041" sldId="262"/>
            <ac:spMk id="16" creationId="{B7730263-6819-4EC9-96B7-97498DE8F9BA}"/>
          </ac:spMkLst>
        </pc:spChg>
        <pc:spChg chg="del">
          <ac:chgData name="Martin, Ian (DLSLtd,RAL,TEC)" userId="115fc887-d2f4-40cb-b8cf-b841e9c05e83" providerId="ADAL" clId="{AD9ABF35-47CC-46D7-96E0-1EBA2975C034}" dt="2022-03-21T15:15:08.057" v="2767" actId="478"/>
          <ac:spMkLst>
            <pc:docMk/>
            <pc:sldMk cId="1341660041" sldId="262"/>
            <ac:spMk id="18" creationId="{944599BB-7DB3-47FA-9DD2-F5537C54816B}"/>
          </ac:spMkLst>
        </pc:spChg>
        <pc:spChg chg="add mod">
          <ac:chgData name="Martin, Ian (DLSLtd,RAL,TEC)" userId="115fc887-d2f4-40cb-b8cf-b841e9c05e83" providerId="ADAL" clId="{AD9ABF35-47CC-46D7-96E0-1EBA2975C034}" dt="2022-03-21T09:28:04.608" v="32"/>
          <ac:spMkLst>
            <pc:docMk/>
            <pc:sldMk cId="1341660041" sldId="262"/>
            <ac:spMk id="19" creationId="{3BEDA1B6-0702-4956-AC06-87FF5096254A}"/>
          </ac:spMkLst>
        </pc:spChg>
        <pc:spChg chg="add mod">
          <ac:chgData name="Martin, Ian (DLSLtd,RAL,TEC)" userId="115fc887-d2f4-40cb-b8cf-b841e9c05e83" providerId="ADAL" clId="{AD9ABF35-47CC-46D7-96E0-1EBA2975C034}" dt="2022-03-21T16:39:35.114" v="3748" actId="20577"/>
          <ac:spMkLst>
            <pc:docMk/>
            <pc:sldMk cId="1341660041" sldId="262"/>
            <ac:spMk id="20" creationId="{53D9DF80-38EC-432A-94B7-0AB870A5DEA8}"/>
          </ac:spMkLst>
        </pc:spChg>
        <pc:picChg chg="del">
          <ac:chgData name="Martin, Ian (DLSLtd,RAL,TEC)" userId="115fc887-d2f4-40cb-b8cf-b841e9c05e83" providerId="ADAL" clId="{AD9ABF35-47CC-46D7-96E0-1EBA2975C034}" dt="2022-03-21T15:15:11.512" v="2768" actId="478"/>
          <ac:picMkLst>
            <pc:docMk/>
            <pc:sldMk cId="1341660041" sldId="262"/>
            <ac:picMk id="12" creationId="{5666DB3E-A9A3-467E-A913-401E6E229C66}"/>
          </ac:picMkLst>
        </pc:picChg>
        <pc:picChg chg="mod">
          <ac:chgData name="Martin, Ian (DLSLtd,RAL,TEC)" userId="115fc887-d2f4-40cb-b8cf-b841e9c05e83" providerId="ADAL" clId="{AD9ABF35-47CC-46D7-96E0-1EBA2975C034}" dt="2022-03-21T15:26:20.263" v="3098" actId="1036"/>
          <ac:picMkLst>
            <pc:docMk/>
            <pc:sldMk cId="1341660041" sldId="262"/>
            <ac:picMk id="14" creationId="{D7EBB657-5D34-493C-85C6-4971A7FCA7B6}"/>
          </ac:picMkLst>
        </pc:picChg>
        <pc:picChg chg="add mod">
          <ac:chgData name="Martin, Ian (DLSLtd,RAL,TEC)" userId="115fc887-d2f4-40cb-b8cf-b841e9c05e83" providerId="ADAL" clId="{AD9ABF35-47CC-46D7-96E0-1EBA2975C034}" dt="2022-03-21T15:26:16.406" v="3094" actId="1036"/>
          <ac:picMkLst>
            <pc:docMk/>
            <pc:sldMk cId="1341660041" sldId="262"/>
            <ac:picMk id="21" creationId="{2EF762C5-2712-4857-8DF5-DABC3709D342}"/>
          </ac:picMkLst>
        </pc:picChg>
        <pc:picChg chg="add mod">
          <ac:chgData name="Martin, Ian (DLSLtd,RAL,TEC)" userId="115fc887-d2f4-40cb-b8cf-b841e9c05e83" providerId="ADAL" clId="{AD9ABF35-47CC-46D7-96E0-1EBA2975C034}" dt="2022-03-21T15:26:16.406" v="3094" actId="1036"/>
          <ac:picMkLst>
            <pc:docMk/>
            <pc:sldMk cId="1341660041" sldId="262"/>
            <ac:picMk id="22" creationId="{1D982D41-1CB2-4DDC-907D-CC1DC1FEA07A}"/>
          </ac:picMkLst>
        </pc:picChg>
        <pc:picChg chg="add mod">
          <ac:chgData name="Martin, Ian (DLSLtd,RAL,TEC)" userId="115fc887-d2f4-40cb-b8cf-b841e9c05e83" providerId="ADAL" clId="{AD9ABF35-47CC-46D7-96E0-1EBA2975C034}" dt="2022-03-21T15:21:15.183" v="2985" actId="1076"/>
          <ac:picMkLst>
            <pc:docMk/>
            <pc:sldMk cId="1341660041" sldId="262"/>
            <ac:picMk id="23" creationId="{97F57D22-54AA-4F33-AFAC-320E515CB11B}"/>
          </ac:picMkLst>
        </pc:picChg>
      </pc:sldChg>
      <pc:sldChg chg="addSp delSp modSp mod">
        <pc:chgData name="Martin, Ian (DLSLtd,RAL,TEC)" userId="115fc887-d2f4-40cb-b8cf-b841e9c05e83" providerId="ADAL" clId="{AD9ABF35-47CC-46D7-96E0-1EBA2975C034}" dt="2022-03-21T15:55:11.340" v="3183" actId="478"/>
        <pc:sldMkLst>
          <pc:docMk/>
          <pc:sldMk cId="344193465" sldId="264"/>
        </pc:sldMkLst>
        <pc:spChg chg="mod">
          <ac:chgData name="Martin, Ian (DLSLtd,RAL,TEC)" userId="115fc887-d2f4-40cb-b8cf-b841e9c05e83" providerId="ADAL" clId="{AD9ABF35-47CC-46D7-96E0-1EBA2975C034}" dt="2022-03-21T15:28:57.283" v="3123" actId="20577"/>
          <ac:spMkLst>
            <pc:docMk/>
            <pc:sldMk cId="344193465" sldId="264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AD9ABF35-47CC-46D7-96E0-1EBA2975C034}" dt="2022-03-21T09:27:28.601" v="22" actId="478"/>
          <ac:spMkLst>
            <pc:docMk/>
            <pc:sldMk cId="344193465" sldId="264"/>
            <ac:spMk id="11" creationId="{FECD8519-47D5-413E-B77A-CDD079B80F8E}"/>
          </ac:spMkLst>
        </pc:spChg>
        <pc:spChg chg="del">
          <ac:chgData name="Martin, Ian (DLSLtd,RAL,TEC)" userId="115fc887-d2f4-40cb-b8cf-b841e9c05e83" providerId="ADAL" clId="{AD9ABF35-47CC-46D7-96E0-1EBA2975C034}" dt="2022-03-21T15:55:08.294" v="3182" actId="478"/>
          <ac:spMkLst>
            <pc:docMk/>
            <pc:sldMk cId="344193465" sldId="264"/>
            <ac:spMk id="21" creationId="{89B9BC33-968E-4CF7-B708-CBB868F02256}"/>
          </ac:spMkLst>
        </pc:spChg>
        <pc:spChg chg="del">
          <ac:chgData name="Martin, Ian (DLSLtd,RAL,TEC)" userId="115fc887-d2f4-40cb-b8cf-b841e9c05e83" providerId="ADAL" clId="{AD9ABF35-47CC-46D7-96E0-1EBA2975C034}" dt="2022-03-21T15:55:08.294" v="3182" actId="478"/>
          <ac:spMkLst>
            <pc:docMk/>
            <pc:sldMk cId="344193465" sldId="264"/>
            <ac:spMk id="22" creationId="{DA0EAEE0-29E4-4A03-825A-2A81F036F867}"/>
          </ac:spMkLst>
        </pc:spChg>
        <pc:spChg chg="del">
          <ac:chgData name="Martin, Ian (DLSLtd,RAL,TEC)" userId="115fc887-d2f4-40cb-b8cf-b841e9c05e83" providerId="ADAL" clId="{AD9ABF35-47CC-46D7-96E0-1EBA2975C034}" dt="2022-03-21T15:55:08.294" v="3182" actId="478"/>
          <ac:spMkLst>
            <pc:docMk/>
            <pc:sldMk cId="344193465" sldId="264"/>
            <ac:spMk id="23" creationId="{C3257E5B-53DD-41C6-A40F-9D93178C52B5}"/>
          </ac:spMkLst>
        </pc:spChg>
        <pc:spChg chg="del">
          <ac:chgData name="Martin, Ian (DLSLtd,RAL,TEC)" userId="115fc887-d2f4-40cb-b8cf-b841e9c05e83" providerId="ADAL" clId="{AD9ABF35-47CC-46D7-96E0-1EBA2975C034}" dt="2022-03-21T15:55:08.294" v="3182" actId="478"/>
          <ac:spMkLst>
            <pc:docMk/>
            <pc:sldMk cId="344193465" sldId="264"/>
            <ac:spMk id="26" creationId="{44B1E894-7627-45F9-B459-79110D8C847B}"/>
          </ac:spMkLst>
        </pc:spChg>
        <pc:spChg chg="del">
          <ac:chgData name="Martin, Ian (DLSLtd,RAL,TEC)" userId="115fc887-d2f4-40cb-b8cf-b841e9c05e83" providerId="ADAL" clId="{AD9ABF35-47CC-46D7-96E0-1EBA2975C034}" dt="2022-03-21T15:55:08.294" v="3182" actId="478"/>
          <ac:spMkLst>
            <pc:docMk/>
            <pc:sldMk cId="344193465" sldId="264"/>
            <ac:spMk id="29" creationId="{D89653A5-D072-4372-8CC2-1A60CCDD5593}"/>
          </ac:spMkLst>
        </pc:spChg>
        <pc:spChg chg="add mod">
          <ac:chgData name="Martin, Ian (DLSLtd,RAL,TEC)" userId="115fc887-d2f4-40cb-b8cf-b841e9c05e83" providerId="ADAL" clId="{AD9ABF35-47CC-46D7-96E0-1EBA2975C034}" dt="2022-03-21T09:28:12.413" v="36"/>
          <ac:spMkLst>
            <pc:docMk/>
            <pc:sldMk cId="344193465" sldId="264"/>
            <ac:spMk id="31" creationId="{39E2AA83-881B-4A7D-8CDB-8187429560A9}"/>
          </ac:spMkLst>
        </pc:spChg>
        <pc:picChg chg="del">
          <ac:chgData name="Martin, Ian (DLSLtd,RAL,TEC)" userId="115fc887-d2f4-40cb-b8cf-b841e9c05e83" providerId="ADAL" clId="{AD9ABF35-47CC-46D7-96E0-1EBA2975C034}" dt="2022-03-21T15:55:08.294" v="3182" actId="478"/>
          <ac:picMkLst>
            <pc:docMk/>
            <pc:sldMk cId="344193465" sldId="264"/>
            <ac:picMk id="16" creationId="{490E2FD4-D29A-4A4C-B7D7-6293DC50AB9F}"/>
          </ac:picMkLst>
        </pc:picChg>
        <pc:picChg chg="del">
          <ac:chgData name="Martin, Ian (DLSLtd,RAL,TEC)" userId="115fc887-d2f4-40cb-b8cf-b841e9c05e83" providerId="ADAL" clId="{AD9ABF35-47CC-46D7-96E0-1EBA2975C034}" dt="2022-03-21T15:55:08.294" v="3182" actId="478"/>
          <ac:picMkLst>
            <pc:docMk/>
            <pc:sldMk cId="344193465" sldId="264"/>
            <ac:picMk id="17" creationId="{0F72BEFA-7542-4B4E-B90B-AB26DF553094}"/>
          </ac:picMkLst>
        </pc:picChg>
        <pc:picChg chg="del">
          <ac:chgData name="Martin, Ian (DLSLtd,RAL,TEC)" userId="115fc887-d2f4-40cb-b8cf-b841e9c05e83" providerId="ADAL" clId="{AD9ABF35-47CC-46D7-96E0-1EBA2975C034}" dt="2022-03-21T15:55:11.340" v="3183" actId="478"/>
          <ac:picMkLst>
            <pc:docMk/>
            <pc:sldMk cId="344193465" sldId="264"/>
            <ac:picMk id="20" creationId="{220AD013-7CE5-475D-9A5B-FF277D737C18}"/>
          </ac:picMkLst>
        </pc:picChg>
        <pc:cxnChg chg="del">
          <ac:chgData name="Martin, Ian (DLSLtd,RAL,TEC)" userId="115fc887-d2f4-40cb-b8cf-b841e9c05e83" providerId="ADAL" clId="{AD9ABF35-47CC-46D7-96E0-1EBA2975C034}" dt="2022-03-21T15:55:08.294" v="3182" actId="478"/>
          <ac:cxnSpMkLst>
            <pc:docMk/>
            <pc:sldMk cId="344193465" sldId="264"/>
            <ac:cxnSpMk id="24" creationId="{A75CC7EB-38B7-4655-A11C-3F3B1F0C87A0}"/>
          </ac:cxnSpMkLst>
        </pc:cxnChg>
        <pc:cxnChg chg="del">
          <ac:chgData name="Martin, Ian (DLSLtd,RAL,TEC)" userId="115fc887-d2f4-40cb-b8cf-b841e9c05e83" providerId="ADAL" clId="{AD9ABF35-47CC-46D7-96E0-1EBA2975C034}" dt="2022-03-21T15:55:08.294" v="3182" actId="478"/>
          <ac:cxnSpMkLst>
            <pc:docMk/>
            <pc:sldMk cId="344193465" sldId="264"/>
            <ac:cxnSpMk id="25" creationId="{BBA63522-E01A-4E77-B91A-2E741B72BB62}"/>
          </ac:cxnSpMkLst>
        </pc:cxnChg>
        <pc:cxnChg chg="del">
          <ac:chgData name="Martin, Ian (DLSLtd,RAL,TEC)" userId="115fc887-d2f4-40cb-b8cf-b841e9c05e83" providerId="ADAL" clId="{AD9ABF35-47CC-46D7-96E0-1EBA2975C034}" dt="2022-03-21T15:55:08.294" v="3182" actId="478"/>
          <ac:cxnSpMkLst>
            <pc:docMk/>
            <pc:sldMk cId="344193465" sldId="264"/>
            <ac:cxnSpMk id="27" creationId="{237BC4AD-B65E-4E36-937D-23DD60F8BCC9}"/>
          </ac:cxnSpMkLst>
        </pc:cxnChg>
        <pc:cxnChg chg="del">
          <ac:chgData name="Martin, Ian (DLSLtd,RAL,TEC)" userId="115fc887-d2f4-40cb-b8cf-b841e9c05e83" providerId="ADAL" clId="{AD9ABF35-47CC-46D7-96E0-1EBA2975C034}" dt="2022-03-21T15:55:08.294" v="3182" actId="478"/>
          <ac:cxnSpMkLst>
            <pc:docMk/>
            <pc:sldMk cId="344193465" sldId="264"/>
            <ac:cxnSpMk id="28" creationId="{035AE4AC-8C7E-4372-8FBC-4CF53F2C2AE7}"/>
          </ac:cxnSpMkLst>
        </pc:cxnChg>
      </pc:sldChg>
      <pc:sldChg chg="addSp delSp modSp add del mod">
        <pc:chgData name="Martin, Ian (DLSLtd,RAL,TEC)" userId="115fc887-d2f4-40cb-b8cf-b841e9c05e83" providerId="ADAL" clId="{AD9ABF35-47CC-46D7-96E0-1EBA2975C034}" dt="2022-03-21T15:27:32.953" v="3106" actId="47"/>
        <pc:sldMkLst>
          <pc:docMk/>
          <pc:sldMk cId="2421626317" sldId="265"/>
        </pc:sldMkLst>
        <pc:spChg chg="del">
          <ac:chgData name="Martin, Ian (DLSLtd,RAL,TEC)" userId="115fc887-d2f4-40cb-b8cf-b841e9c05e83" providerId="ADAL" clId="{AD9ABF35-47CC-46D7-96E0-1EBA2975C034}" dt="2022-03-21T09:26:55.016" v="14" actId="478"/>
          <ac:spMkLst>
            <pc:docMk/>
            <pc:sldMk cId="2421626317" sldId="265"/>
            <ac:spMk id="11" creationId="{FECD8519-47D5-413E-B77A-CDD079B80F8E}"/>
          </ac:spMkLst>
        </pc:spChg>
        <pc:spChg chg="add mod">
          <ac:chgData name="Martin, Ian (DLSLtd,RAL,TEC)" userId="115fc887-d2f4-40cb-b8cf-b841e9c05e83" providerId="ADAL" clId="{AD9ABF35-47CC-46D7-96E0-1EBA2975C034}" dt="2022-03-21T09:28:07.321" v="33"/>
          <ac:spMkLst>
            <pc:docMk/>
            <pc:sldMk cId="2421626317" sldId="265"/>
            <ac:spMk id="28" creationId="{76AE95F4-4FC7-4933-8D75-5BCF9FF9B648}"/>
          </ac:spMkLst>
        </pc:spChg>
      </pc:sldChg>
      <pc:sldChg chg="addSp delSp modSp mod">
        <pc:chgData name="Martin, Ian (DLSLtd,RAL,TEC)" userId="115fc887-d2f4-40cb-b8cf-b841e9c05e83" providerId="ADAL" clId="{AD9ABF35-47CC-46D7-96E0-1EBA2975C034}" dt="2022-03-21T16:40:29.769" v="3779" actId="20577"/>
        <pc:sldMkLst>
          <pc:docMk/>
          <pc:sldMk cId="311053024" sldId="266"/>
        </pc:sldMkLst>
        <pc:spChg chg="mod">
          <ac:chgData name="Martin, Ian (DLSLtd,RAL,TEC)" userId="115fc887-d2f4-40cb-b8cf-b841e9c05e83" providerId="ADAL" clId="{AD9ABF35-47CC-46D7-96E0-1EBA2975C034}" dt="2022-03-21T16:40:29.769" v="3779" actId="20577"/>
          <ac:spMkLst>
            <pc:docMk/>
            <pc:sldMk cId="311053024" sldId="266"/>
            <ac:spMk id="2" creationId="{AF7E44B8-8666-462F-849F-AB758CBB287D}"/>
          </ac:spMkLst>
        </pc:spChg>
        <pc:spChg chg="add mod">
          <ac:chgData name="Martin, Ian (DLSLtd,RAL,TEC)" userId="115fc887-d2f4-40cb-b8cf-b841e9c05e83" providerId="ADAL" clId="{AD9ABF35-47CC-46D7-96E0-1EBA2975C034}" dt="2022-03-21T09:28:14.272" v="37"/>
          <ac:spMkLst>
            <pc:docMk/>
            <pc:sldMk cId="311053024" sldId="266"/>
            <ac:spMk id="7" creationId="{493268F5-655A-42FB-8B2E-A8BD3C0DEAC1}"/>
          </ac:spMkLst>
        </pc:spChg>
        <pc:spChg chg="del">
          <ac:chgData name="Martin, Ian (DLSLtd,RAL,TEC)" userId="115fc887-d2f4-40cb-b8cf-b841e9c05e83" providerId="ADAL" clId="{AD9ABF35-47CC-46D7-96E0-1EBA2975C034}" dt="2022-03-21T09:27:30.877" v="23" actId="478"/>
          <ac:spMkLst>
            <pc:docMk/>
            <pc:sldMk cId="311053024" sldId="266"/>
            <ac:spMk id="11" creationId="{FECD8519-47D5-413E-B77A-CDD079B80F8E}"/>
          </ac:spMkLst>
        </pc:spChg>
      </pc:sldChg>
      <pc:sldChg chg="modSp mod">
        <pc:chgData name="Martin, Ian (DLSLtd,RAL,TEC)" userId="115fc887-d2f4-40cb-b8cf-b841e9c05e83" providerId="ADAL" clId="{AD9ABF35-47CC-46D7-96E0-1EBA2975C034}" dt="2022-03-22T09:59:55.206" v="4040" actId="20577"/>
        <pc:sldMkLst>
          <pc:docMk/>
          <pc:sldMk cId="3084111875" sldId="267"/>
        </pc:sldMkLst>
        <pc:spChg chg="mod">
          <ac:chgData name="Martin, Ian (DLSLtd,RAL,TEC)" userId="115fc887-d2f4-40cb-b8cf-b841e9c05e83" providerId="ADAL" clId="{AD9ABF35-47CC-46D7-96E0-1EBA2975C034}" dt="2022-03-22T09:59:55.206" v="4040" actId="20577"/>
          <ac:spMkLst>
            <pc:docMk/>
            <pc:sldMk cId="3084111875" sldId="267"/>
            <ac:spMk id="2" creationId="{AF7E44B8-8666-462F-849F-AB758CBB287D}"/>
          </ac:spMkLst>
        </pc:spChg>
        <pc:spChg chg="mod">
          <ac:chgData name="Martin, Ian (DLSLtd,RAL,TEC)" userId="115fc887-d2f4-40cb-b8cf-b841e9c05e83" providerId="ADAL" clId="{AD9ABF35-47CC-46D7-96E0-1EBA2975C034}" dt="2022-03-21T09:26:25.225" v="4" actId="20577"/>
          <ac:spMkLst>
            <pc:docMk/>
            <pc:sldMk cId="3084111875" sldId="267"/>
            <ac:spMk id="11" creationId="{FECD8519-47D5-413E-B77A-CDD079B80F8E}"/>
          </ac:spMkLst>
        </pc:spChg>
      </pc:sldChg>
      <pc:sldChg chg="addSp delSp modSp mod">
        <pc:chgData name="Martin, Ian (DLSLtd,RAL,TEC)" userId="115fc887-d2f4-40cb-b8cf-b841e9c05e83" providerId="ADAL" clId="{AD9ABF35-47CC-46D7-96E0-1EBA2975C034}" dt="2022-03-21T16:42:48.225" v="3814" actId="20577"/>
        <pc:sldMkLst>
          <pc:docMk/>
          <pc:sldMk cId="1489670566" sldId="268"/>
        </pc:sldMkLst>
        <pc:spChg chg="mod">
          <ac:chgData name="Martin, Ian (DLSLtd,RAL,TEC)" userId="115fc887-d2f4-40cb-b8cf-b841e9c05e83" providerId="ADAL" clId="{AD9ABF35-47CC-46D7-96E0-1EBA2975C034}" dt="2022-03-21T16:42:48.225" v="3814" actId="20577"/>
          <ac:spMkLst>
            <pc:docMk/>
            <pc:sldMk cId="1489670566" sldId="268"/>
            <ac:spMk id="2" creationId="{AF7E44B8-8666-462F-849F-AB758CBB287D}"/>
          </ac:spMkLst>
        </pc:spChg>
        <pc:spChg chg="add mod">
          <ac:chgData name="Martin, Ian (DLSLtd,RAL,TEC)" userId="115fc887-d2f4-40cb-b8cf-b841e9c05e83" providerId="ADAL" clId="{AD9ABF35-47CC-46D7-96E0-1EBA2975C034}" dt="2022-03-21T09:27:52.546" v="24"/>
          <ac:spMkLst>
            <pc:docMk/>
            <pc:sldMk cId="1489670566" sldId="268"/>
            <ac:spMk id="7" creationId="{5B1D97C4-F4C2-4C9A-9A4B-CF05F142618F}"/>
          </ac:spMkLst>
        </pc:spChg>
        <pc:spChg chg="del">
          <ac:chgData name="Martin, Ian (DLSLtd,RAL,TEC)" userId="115fc887-d2f4-40cb-b8cf-b841e9c05e83" providerId="ADAL" clId="{AD9ABF35-47CC-46D7-96E0-1EBA2975C034}" dt="2022-03-21T09:26:28.868" v="5" actId="478"/>
          <ac:spMkLst>
            <pc:docMk/>
            <pc:sldMk cId="1489670566" sldId="268"/>
            <ac:spMk id="11" creationId="{FECD8519-47D5-413E-B77A-CDD079B80F8E}"/>
          </ac:spMkLst>
        </pc:spChg>
      </pc:sldChg>
      <pc:sldChg chg="addSp delSp modSp del mod">
        <pc:chgData name="Martin, Ian (DLSLtd,RAL,TEC)" userId="115fc887-d2f4-40cb-b8cf-b841e9c05e83" providerId="ADAL" clId="{AD9ABF35-47CC-46D7-96E0-1EBA2975C034}" dt="2022-03-21T11:49:15.099" v="729" actId="47"/>
        <pc:sldMkLst>
          <pc:docMk/>
          <pc:sldMk cId="3378084244" sldId="269"/>
        </pc:sldMkLst>
        <pc:spChg chg="del">
          <ac:chgData name="Martin, Ian (DLSLtd,RAL,TEC)" userId="115fc887-d2f4-40cb-b8cf-b841e9c05e83" providerId="ADAL" clId="{AD9ABF35-47CC-46D7-96E0-1EBA2975C034}" dt="2022-03-21T09:26:37.971" v="8" actId="478"/>
          <ac:spMkLst>
            <pc:docMk/>
            <pc:sldMk cId="3378084244" sldId="269"/>
            <ac:spMk id="11" creationId="{FECD8519-47D5-413E-B77A-CDD079B80F8E}"/>
          </ac:spMkLst>
        </pc:spChg>
        <pc:spChg chg="add mod">
          <ac:chgData name="Martin, Ian (DLSLtd,RAL,TEC)" userId="115fc887-d2f4-40cb-b8cf-b841e9c05e83" providerId="ADAL" clId="{AD9ABF35-47CC-46D7-96E0-1EBA2975C034}" dt="2022-03-21T09:27:56.672" v="27"/>
          <ac:spMkLst>
            <pc:docMk/>
            <pc:sldMk cId="3378084244" sldId="269"/>
            <ac:spMk id="14" creationId="{CE782B19-2007-45CE-B67D-C92F7CF597E0}"/>
          </ac:spMkLst>
        </pc:spChg>
      </pc:sldChg>
      <pc:sldChg chg="addSp delSp modSp mod">
        <pc:chgData name="Martin, Ian (DLSLtd,RAL,TEC)" userId="115fc887-d2f4-40cb-b8cf-b841e9c05e83" providerId="ADAL" clId="{AD9ABF35-47CC-46D7-96E0-1EBA2975C034}" dt="2022-03-21T15:07:02.312" v="2331" actId="1036"/>
        <pc:sldMkLst>
          <pc:docMk/>
          <pc:sldMk cId="1884420202" sldId="270"/>
        </pc:sldMkLst>
        <pc:spChg chg="mod">
          <ac:chgData name="Martin, Ian (DLSLtd,RAL,TEC)" userId="115fc887-d2f4-40cb-b8cf-b841e9c05e83" providerId="ADAL" clId="{AD9ABF35-47CC-46D7-96E0-1EBA2975C034}" dt="2022-03-21T11:50:57.980" v="754" actId="20577"/>
          <ac:spMkLst>
            <pc:docMk/>
            <pc:sldMk cId="1884420202" sldId="270"/>
            <ac:spMk id="4" creationId="{9F68B324-BC16-40CA-A99B-5303814DE20E}"/>
          </ac:spMkLst>
        </pc:spChg>
        <pc:spChg chg="add del">
          <ac:chgData name="Martin, Ian (DLSLtd,RAL,TEC)" userId="115fc887-d2f4-40cb-b8cf-b841e9c05e83" providerId="ADAL" clId="{AD9ABF35-47CC-46D7-96E0-1EBA2975C034}" dt="2022-03-21T14:55:23.878" v="1994" actId="478"/>
          <ac:spMkLst>
            <pc:docMk/>
            <pc:sldMk cId="1884420202" sldId="270"/>
            <ac:spMk id="5" creationId="{B5BC20F6-0AC4-4ED4-8B2C-464EB2EC55CB}"/>
          </ac:spMkLst>
        </pc:spChg>
        <pc:spChg chg="add mod">
          <ac:chgData name="Martin, Ian (DLSLtd,RAL,TEC)" userId="115fc887-d2f4-40cb-b8cf-b841e9c05e83" providerId="ADAL" clId="{AD9ABF35-47CC-46D7-96E0-1EBA2975C034}" dt="2022-03-21T14:57:52.499" v="2031" actId="207"/>
          <ac:spMkLst>
            <pc:docMk/>
            <pc:sldMk cId="1884420202" sldId="270"/>
            <ac:spMk id="6" creationId="{2C3BE2D9-99CB-4D43-882C-6B2FCCD4BD67}"/>
          </ac:spMkLst>
        </pc:spChg>
        <pc:spChg chg="mod">
          <ac:chgData name="Martin, Ian (DLSLtd,RAL,TEC)" userId="115fc887-d2f4-40cb-b8cf-b841e9c05e83" providerId="ADAL" clId="{AD9ABF35-47CC-46D7-96E0-1EBA2975C034}" dt="2022-03-21T15:07:02.312" v="2331" actId="1036"/>
          <ac:spMkLst>
            <pc:docMk/>
            <pc:sldMk cId="1884420202" sldId="270"/>
            <ac:spMk id="8" creationId="{8AB537E6-7C3F-489D-9923-D64DCCAA7657}"/>
          </ac:spMkLst>
        </pc:spChg>
        <pc:spChg chg="del">
          <ac:chgData name="Martin, Ian (DLSLtd,RAL,TEC)" userId="115fc887-d2f4-40cb-b8cf-b841e9c05e83" providerId="ADAL" clId="{AD9ABF35-47CC-46D7-96E0-1EBA2975C034}" dt="2022-03-21T09:26:35.333" v="7" actId="478"/>
          <ac:spMkLst>
            <pc:docMk/>
            <pc:sldMk cId="1884420202" sldId="270"/>
            <ac:spMk id="11" creationId="{FECD8519-47D5-413E-B77A-CDD079B80F8E}"/>
          </ac:spMkLst>
        </pc:spChg>
        <pc:spChg chg="add mod">
          <ac:chgData name="Martin, Ian (DLSLtd,RAL,TEC)" userId="115fc887-d2f4-40cb-b8cf-b841e9c05e83" providerId="ADAL" clId="{AD9ABF35-47CC-46D7-96E0-1EBA2975C034}" dt="2022-03-21T09:27:55.422" v="26"/>
          <ac:spMkLst>
            <pc:docMk/>
            <pc:sldMk cId="1884420202" sldId="270"/>
            <ac:spMk id="13" creationId="{66012C30-D1F3-4775-ABD4-27EAE61C6DAD}"/>
          </ac:spMkLst>
        </pc:spChg>
        <pc:spChg chg="add del">
          <ac:chgData name="Martin, Ian (DLSLtd,RAL,TEC)" userId="115fc887-d2f4-40cb-b8cf-b841e9c05e83" providerId="ADAL" clId="{AD9ABF35-47CC-46D7-96E0-1EBA2975C034}" dt="2022-03-21T14:42:27.913" v="1717" actId="478"/>
          <ac:spMkLst>
            <pc:docMk/>
            <pc:sldMk cId="1884420202" sldId="270"/>
            <ac:spMk id="14" creationId="{B173D1D4-9920-4944-8EC7-D0D45284D717}"/>
          </ac:spMkLst>
        </pc:spChg>
        <pc:spChg chg="add mod">
          <ac:chgData name="Martin, Ian (DLSLtd,RAL,TEC)" userId="115fc887-d2f4-40cb-b8cf-b841e9c05e83" providerId="ADAL" clId="{AD9ABF35-47CC-46D7-96E0-1EBA2975C034}" dt="2022-03-21T14:57:22.281" v="2029" actId="208"/>
          <ac:spMkLst>
            <pc:docMk/>
            <pc:sldMk cId="1884420202" sldId="270"/>
            <ac:spMk id="21" creationId="{09B9C92B-C5F3-451E-9B26-91F084828592}"/>
          </ac:spMkLst>
        </pc:spChg>
        <pc:spChg chg="add mod">
          <ac:chgData name="Martin, Ian (DLSLtd,RAL,TEC)" userId="115fc887-d2f4-40cb-b8cf-b841e9c05e83" providerId="ADAL" clId="{AD9ABF35-47CC-46D7-96E0-1EBA2975C034}" dt="2022-03-21T14:58:03.642" v="2034" actId="14100"/>
          <ac:spMkLst>
            <pc:docMk/>
            <pc:sldMk cId="1884420202" sldId="270"/>
            <ac:spMk id="28" creationId="{C16759E5-3A16-4AB2-8A72-AA4C1363F89E}"/>
          </ac:spMkLst>
        </pc:spChg>
        <pc:spChg chg="add mod">
          <ac:chgData name="Martin, Ian (DLSLtd,RAL,TEC)" userId="115fc887-d2f4-40cb-b8cf-b841e9c05e83" providerId="ADAL" clId="{AD9ABF35-47CC-46D7-96E0-1EBA2975C034}" dt="2022-03-21T14:59:20.317" v="2089" actId="1076"/>
          <ac:spMkLst>
            <pc:docMk/>
            <pc:sldMk cId="1884420202" sldId="270"/>
            <ac:spMk id="30" creationId="{2E35CBED-EB5D-448A-9F0E-0E4B91A0900A}"/>
          </ac:spMkLst>
        </pc:spChg>
        <pc:spChg chg="add mod">
          <ac:chgData name="Martin, Ian (DLSLtd,RAL,TEC)" userId="115fc887-d2f4-40cb-b8cf-b841e9c05e83" providerId="ADAL" clId="{AD9ABF35-47CC-46D7-96E0-1EBA2975C034}" dt="2022-03-21T14:58:47.997" v="2079" actId="1076"/>
          <ac:spMkLst>
            <pc:docMk/>
            <pc:sldMk cId="1884420202" sldId="270"/>
            <ac:spMk id="31" creationId="{99A7CE5A-F683-462E-9804-604C4B83E134}"/>
          </ac:spMkLst>
        </pc:spChg>
        <pc:spChg chg="add del mod">
          <ac:chgData name="Martin, Ian (DLSLtd,RAL,TEC)" userId="115fc887-d2f4-40cb-b8cf-b841e9c05e83" providerId="ADAL" clId="{AD9ABF35-47CC-46D7-96E0-1EBA2975C034}" dt="2022-03-21T14:59:04.627" v="2085" actId="478"/>
          <ac:spMkLst>
            <pc:docMk/>
            <pc:sldMk cId="1884420202" sldId="270"/>
            <ac:spMk id="33" creationId="{1702127C-76C9-4C47-A520-7E419CF83CC3}"/>
          </ac:spMkLst>
        </pc:spChg>
        <pc:spChg chg="add del mod">
          <ac:chgData name="Martin, Ian (DLSLtd,RAL,TEC)" userId="115fc887-d2f4-40cb-b8cf-b841e9c05e83" providerId="ADAL" clId="{AD9ABF35-47CC-46D7-96E0-1EBA2975C034}" dt="2022-03-21T14:59:03.178" v="2084" actId="478"/>
          <ac:spMkLst>
            <pc:docMk/>
            <pc:sldMk cId="1884420202" sldId="270"/>
            <ac:spMk id="34" creationId="{E325B690-82A2-4C38-B643-30B016F33EB7}"/>
          </ac:spMkLst>
        </pc:spChg>
        <pc:spChg chg="add mod">
          <ac:chgData name="Martin, Ian (DLSLtd,RAL,TEC)" userId="115fc887-d2f4-40cb-b8cf-b841e9c05e83" providerId="ADAL" clId="{AD9ABF35-47CC-46D7-96E0-1EBA2975C034}" dt="2022-03-21T15:00:04.401" v="2097" actId="207"/>
          <ac:spMkLst>
            <pc:docMk/>
            <pc:sldMk cId="1884420202" sldId="270"/>
            <ac:spMk id="38" creationId="{9E839C36-91C8-46DD-BC48-2F42696831BD}"/>
          </ac:spMkLst>
        </pc:spChg>
        <pc:spChg chg="add mod">
          <ac:chgData name="Martin, Ian (DLSLtd,RAL,TEC)" userId="115fc887-d2f4-40cb-b8cf-b841e9c05e83" providerId="ADAL" clId="{AD9ABF35-47CC-46D7-96E0-1EBA2975C034}" dt="2022-03-21T15:00:10.201" v="2110" actId="1036"/>
          <ac:spMkLst>
            <pc:docMk/>
            <pc:sldMk cId="1884420202" sldId="270"/>
            <ac:spMk id="39" creationId="{105F0921-6F0B-42F0-B331-FAEF7AC5CD19}"/>
          </ac:spMkLst>
        </pc:spChg>
        <pc:spChg chg="add mod">
          <ac:chgData name="Martin, Ian (DLSLtd,RAL,TEC)" userId="115fc887-d2f4-40cb-b8cf-b841e9c05e83" providerId="ADAL" clId="{AD9ABF35-47CC-46D7-96E0-1EBA2975C034}" dt="2022-03-21T15:00:15.668" v="2127" actId="1038"/>
          <ac:spMkLst>
            <pc:docMk/>
            <pc:sldMk cId="1884420202" sldId="270"/>
            <ac:spMk id="40" creationId="{83036F1D-5F0F-4489-BC6D-F058791777B6}"/>
          </ac:spMkLst>
        </pc:spChg>
        <pc:spChg chg="add mod">
          <ac:chgData name="Martin, Ian (DLSLtd,RAL,TEC)" userId="115fc887-d2f4-40cb-b8cf-b841e9c05e83" providerId="ADAL" clId="{AD9ABF35-47CC-46D7-96E0-1EBA2975C034}" dt="2022-03-21T15:01:26.857" v="2207" actId="1076"/>
          <ac:spMkLst>
            <pc:docMk/>
            <pc:sldMk cId="1884420202" sldId="270"/>
            <ac:spMk id="41" creationId="{6E770116-9448-4E00-81D0-A0CEC417D602}"/>
          </ac:spMkLst>
        </pc:spChg>
        <pc:spChg chg="add mod">
          <ac:chgData name="Martin, Ian (DLSLtd,RAL,TEC)" userId="115fc887-d2f4-40cb-b8cf-b841e9c05e83" providerId="ADAL" clId="{AD9ABF35-47CC-46D7-96E0-1EBA2975C034}" dt="2022-03-21T15:01:50.674" v="2215" actId="1076"/>
          <ac:spMkLst>
            <pc:docMk/>
            <pc:sldMk cId="1884420202" sldId="270"/>
            <ac:spMk id="42" creationId="{892A7E95-DEEF-4F63-8985-AFF4A071BBDF}"/>
          </ac:spMkLst>
        </pc:spChg>
        <pc:spChg chg="add del mod">
          <ac:chgData name="Martin, Ian (DLSLtd,RAL,TEC)" userId="115fc887-d2f4-40cb-b8cf-b841e9c05e83" providerId="ADAL" clId="{AD9ABF35-47CC-46D7-96E0-1EBA2975C034}" dt="2022-03-21T15:01:55.908" v="2217"/>
          <ac:spMkLst>
            <pc:docMk/>
            <pc:sldMk cId="1884420202" sldId="270"/>
            <ac:spMk id="43" creationId="{BD0714DF-6E80-4347-ADAE-74EFBCF17282}"/>
          </ac:spMkLst>
        </pc:spChg>
        <pc:spChg chg="add mod">
          <ac:chgData name="Martin, Ian (DLSLtd,RAL,TEC)" userId="115fc887-d2f4-40cb-b8cf-b841e9c05e83" providerId="ADAL" clId="{AD9ABF35-47CC-46D7-96E0-1EBA2975C034}" dt="2022-03-21T15:05:14.237" v="2295" actId="1076"/>
          <ac:spMkLst>
            <pc:docMk/>
            <pc:sldMk cId="1884420202" sldId="270"/>
            <ac:spMk id="49" creationId="{7AA1A68A-057C-47E0-BF82-4DEE68C16E73}"/>
          </ac:spMkLst>
        </pc:spChg>
        <pc:spChg chg="add mod">
          <ac:chgData name="Martin, Ian (DLSLtd,RAL,TEC)" userId="115fc887-d2f4-40cb-b8cf-b841e9c05e83" providerId="ADAL" clId="{AD9ABF35-47CC-46D7-96E0-1EBA2975C034}" dt="2022-03-21T15:05:19.088" v="2297" actId="1076"/>
          <ac:spMkLst>
            <pc:docMk/>
            <pc:sldMk cId="1884420202" sldId="270"/>
            <ac:spMk id="50" creationId="{2DF9FCED-E58C-4670-92D7-09AB5387FA61}"/>
          </ac:spMkLst>
        </pc:spChg>
        <pc:spChg chg="add mod">
          <ac:chgData name="Martin, Ian (DLSLtd,RAL,TEC)" userId="115fc887-d2f4-40cb-b8cf-b841e9c05e83" providerId="ADAL" clId="{AD9ABF35-47CC-46D7-96E0-1EBA2975C034}" dt="2022-03-21T15:06:31.049" v="2327" actId="1076"/>
          <ac:spMkLst>
            <pc:docMk/>
            <pc:sldMk cId="1884420202" sldId="270"/>
            <ac:spMk id="51" creationId="{85ABFA14-4552-4006-9ED6-E0EE3A18783B}"/>
          </ac:spMkLst>
        </pc:spChg>
        <pc:picChg chg="add mod">
          <ac:chgData name="Martin, Ian (DLSLtd,RAL,TEC)" userId="115fc887-d2f4-40cb-b8cf-b841e9c05e83" providerId="ADAL" clId="{AD9ABF35-47CC-46D7-96E0-1EBA2975C034}" dt="2022-03-21T14:53:52.610" v="1963" actId="1037"/>
          <ac:picMkLst>
            <pc:docMk/>
            <pc:sldMk cId="1884420202" sldId="270"/>
            <ac:picMk id="3" creationId="{4ECE4D06-0C3B-4D1B-8E1D-CEF23EB048E8}"/>
          </ac:picMkLst>
        </pc:picChg>
        <pc:picChg chg="del">
          <ac:chgData name="Martin, Ian (DLSLtd,RAL,TEC)" userId="115fc887-d2f4-40cb-b8cf-b841e9c05e83" providerId="ADAL" clId="{AD9ABF35-47CC-46D7-96E0-1EBA2975C034}" dt="2022-03-21T11:48:46.858" v="728" actId="478"/>
          <ac:picMkLst>
            <pc:docMk/>
            <pc:sldMk cId="1884420202" sldId="270"/>
            <ac:picMk id="7" creationId="{C3997895-83D5-4E6C-B97D-DB7D47094187}"/>
          </ac:picMkLst>
        </pc:picChg>
        <pc:picChg chg="del">
          <ac:chgData name="Martin, Ian (DLSLtd,RAL,TEC)" userId="115fc887-d2f4-40cb-b8cf-b841e9c05e83" providerId="ADAL" clId="{AD9ABF35-47CC-46D7-96E0-1EBA2975C034}" dt="2022-03-21T11:48:46.455" v="727" actId="478"/>
          <ac:picMkLst>
            <pc:docMk/>
            <pc:sldMk cId="1884420202" sldId="270"/>
            <ac:picMk id="9" creationId="{A4948358-F46A-474A-8807-3FB45620D4B9}"/>
          </ac:picMkLst>
        </pc:picChg>
        <pc:picChg chg="del">
          <ac:chgData name="Martin, Ian (DLSLtd,RAL,TEC)" userId="115fc887-d2f4-40cb-b8cf-b841e9c05e83" providerId="ADAL" clId="{AD9ABF35-47CC-46D7-96E0-1EBA2975C034}" dt="2022-03-21T11:48:45.956" v="726" actId="478"/>
          <ac:picMkLst>
            <pc:docMk/>
            <pc:sldMk cId="1884420202" sldId="270"/>
            <ac:picMk id="12" creationId="{93A9CAEC-BDEE-447F-9CF4-0FE7277B6C72}"/>
          </ac:picMkLst>
        </pc:picChg>
        <pc:picChg chg="add mod">
          <ac:chgData name="Martin, Ian (DLSLtd,RAL,TEC)" userId="115fc887-d2f4-40cb-b8cf-b841e9c05e83" providerId="ADAL" clId="{AD9ABF35-47CC-46D7-96E0-1EBA2975C034}" dt="2022-03-21T14:53:52.610" v="1963" actId="1037"/>
          <ac:picMkLst>
            <pc:docMk/>
            <pc:sldMk cId="1884420202" sldId="270"/>
            <ac:picMk id="16" creationId="{D8248719-400A-42AE-BBDF-A619687CB95B}"/>
          </ac:picMkLst>
        </pc:picChg>
        <pc:picChg chg="add mod">
          <ac:chgData name="Martin, Ian (DLSLtd,RAL,TEC)" userId="115fc887-d2f4-40cb-b8cf-b841e9c05e83" providerId="ADAL" clId="{AD9ABF35-47CC-46D7-96E0-1EBA2975C034}" dt="2022-03-21T14:54:07.294" v="1966" actId="14100"/>
          <ac:picMkLst>
            <pc:docMk/>
            <pc:sldMk cId="1884420202" sldId="270"/>
            <ac:picMk id="17" creationId="{C522ADBC-D9D5-4D3C-B2BE-6429C552DF04}"/>
          </ac:picMkLst>
        </pc:picChg>
        <pc:picChg chg="add mod">
          <ac:chgData name="Martin, Ian (DLSLtd,RAL,TEC)" userId="115fc887-d2f4-40cb-b8cf-b841e9c05e83" providerId="ADAL" clId="{AD9ABF35-47CC-46D7-96E0-1EBA2975C034}" dt="2022-03-21T14:54:00.174" v="1965" actId="1076"/>
          <ac:picMkLst>
            <pc:docMk/>
            <pc:sldMk cId="1884420202" sldId="270"/>
            <ac:picMk id="18" creationId="{18F104F2-3B1F-4039-9B88-E638F773AC17}"/>
          </ac:picMkLst>
        </pc:picChg>
        <pc:picChg chg="add mod">
          <ac:chgData name="Martin, Ian (DLSLtd,RAL,TEC)" userId="115fc887-d2f4-40cb-b8cf-b841e9c05e83" providerId="ADAL" clId="{AD9ABF35-47CC-46D7-96E0-1EBA2975C034}" dt="2022-03-21T14:58:44.331" v="2078" actId="1076"/>
          <ac:picMkLst>
            <pc:docMk/>
            <pc:sldMk cId="1884420202" sldId="270"/>
            <ac:picMk id="19" creationId="{3C10681A-39B6-47AF-B203-1B0671D4F06B}"/>
          </ac:picMkLst>
        </pc:picChg>
        <pc:picChg chg="add mod ord">
          <ac:chgData name="Martin, Ian (DLSLtd,RAL,TEC)" userId="115fc887-d2f4-40cb-b8cf-b841e9c05e83" providerId="ADAL" clId="{AD9ABF35-47CC-46D7-96E0-1EBA2975C034}" dt="2022-03-21T14:54:53.905" v="1991" actId="1035"/>
          <ac:picMkLst>
            <pc:docMk/>
            <pc:sldMk cId="1884420202" sldId="270"/>
            <ac:picMk id="20" creationId="{27678AD0-8EB4-4489-A83C-8D84BB65DA2F}"/>
          </ac:picMkLst>
        </pc:picChg>
        <pc:cxnChg chg="add mod">
          <ac:chgData name="Martin, Ian (DLSLtd,RAL,TEC)" userId="115fc887-d2f4-40cb-b8cf-b841e9c05e83" providerId="ADAL" clId="{AD9ABF35-47CC-46D7-96E0-1EBA2975C034}" dt="2022-03-21T14:57:07.681" v="2025" actId="14100"/>
          <ac:cxnSpMkLst>
            <pc:docMk/>
            <pc:sldMk cId="1884420202" sldId="270"/>
            <ac:cxnSpMk id="23" creationId="{EE0C6095-E400-4F1F-87F2-BEDCB65F0F8B}"/>
          </ac:cxnSpMkLst>
        </pc:cxnChg>
        <pc:cxnChg chg="add mod">
          <ac:chgData name="Martin, Ian (DLSLtd,RAL,TEC)" userId="115fc887-d2f4-40cb-b8cf-b841e9c05e83" providerId="ADAL" clId="{AD9ABF35-47CC-46D7-96E0-1EBA2975C034}" dt="2022-03-21T14:57:17.221" v="2028" actId="14100"/>
          <ac:cxnSpMkLst>
            <pc:docMk/>
            <pc:sldMk cId="1884420202" sldId="270"/>
            <ac:cxnSpMk id="26" creationId="{E376C536-2313-40AB-8634-842048A45AB2}"/>
          </ac:cxnSpMkLst>
        </pc:cxnChg>
        <pc:cxnChg chg="add mod">
          <ac:chgData name="Martin, Ian (DLSLtd,RAL,TEC)" userId="115fc887-d2f4-40cb-b8cf-b841e9c05e83" providerId="ADAL" clId="{AD9ABF35-47CC-46D7-96E0-1EBA2975C034}" dt="2022-03-21T14:59:24.479" v="2090" actId="14100"/>
          <ac:cxnSpMkLst>
            <pc:docMk/>
            <pc:sldMk cId="1884420202" sldId="270"/>
            <ac:cxnSpMk id="29" creationId="{B4D1B524-82A9-4E71-B1B0-75F890490389}"/>
          </ac:cxnSpMkLst>
        </pc:cxnChg>
        <pc:cxnChg chg="add mod">
          <ac:chgData name="Martin, Ian (DLSLtd,RAL,TEC)" userId="115fc887-d2f4-40cb-b8cf-b841e9c05e83" providerId="ADAL" clId="{AD9ABF35-47CC-46D7-96E0-1EBA2975C034}" dt="2022-03-21T14:59:11.995" v="2088" actId="14100"/>
          <ac:cxnSpMkLst>
            <pc:docMk/>
            <pc:sldMk cId="1884420202" sldId="270"/>
            <ac:cxnSpMk id="35" creationId="{04B76456-9157-43AA-B5CF-762F47BD0676}"/>
          </ac:cxnSpMkLst>
        </pc:cxnChg>
        <pc:cxnChg chg="add mod">
          <ac:chgData name="Martin, Ian (DLSLtd,RAL,TEC)" userId="115fc887-d2f4-40cb-b8cf-b841e9c05e83" providerId="ADAL" clId="{AD9ABF35-47CC-46D7-96E0-1EBA2975C034}" dt="2022-03-21T15:02:16.810" v="2222" actId="692"/>
          <ac:cxnSpMkLst>
            <pc:docMk/>
            <pc:sldMk cId="1884420202" sldId="270"/>
            <ac:cxnSpMk id="45" creationId="{CC57C916-47CA-4D35-A648-6A11248DD80E}"/>
          </ac:cxnSpMkLst>
        </pc:cxnChg>
        <pc:cxnChg chg="add mod">
          <ac:chgData name="Martin, Ian (DLSLtd,RAL,TEC)" userId="115fc887-d2f4-40cb-b8cf-b841e9c05e83" providerId="ADAL" clId="{AD9ABF35-47CC-46D7-96E0-1EBA2975C034}" dt="2022-03-21T15:02:25.811" v="2224" actId="1076"/>
          <ac:cxnSpMkLst>
            <pc:docMk/>
            <pc:sldMk cId="1884420202" sldId="270"/>
            <ac:cxnSpMk id="46" creationId="{64EB8847-32AA-4F19-B50F-E9FD9D921BB5}"/>
          </ac:cxnSpMkLst>
        </pc:cxnChg>
        <pc:cxnChg chg="add mod">
          <ac:chgData name="Martin, Ian (DLSLtd,RAL,TEC)" userId="115fc887-d2f4-40cb-b8cf-b841e9c05e83" providerId="ADAL" clId="{AD9ABF35-47CC-46D7-96E0-1EBA2975C034}" dt="2022-03-21T15:02:38.506" v="2227" actId="692"/>
          <ac:cxnSpMkLst>
            <pc:docMk/>
            <pc:sldMk cId="1884420202" sldId="270"/>
            <ac:cxnSpMk id="48" creationId="{7A348B89-7DE6-4C46-88A3-2BD953C4F6D5}"/>
          </ac:cxnSpMkLst>
        </pc:cxnChg>
      </pc:sldChg>
      <pc:sldChg chg="addSp delSp modSp mod addAnim delAnim">
        <pc:chgData name="Martin, Ian (DLSLtd,RAL,TEC)" userId="115fc887-d2f4-40cb-b8cf-b841e9c05e83" providerId="ADAL" clId="{AD9ABF35-47CC-46D7-96E0-1EBA2975C034}" dt="2022-03-22T10:02:32.439" v="4101" actId="5793"/>
        <pc:sldMkLst>
          <pc:docMk/>
          <pc:sldMk cId="1160015683" sldId="271"/>
        </pc:sldMkLst>
        <pc:spChg chg="add mod">
          <ac:chgData name="Martin, Ian (DLSLtd,RAL,TEC)" userId="115fc887-d2f4-40cb-b8cf-b841e9c05e83" providerId="ADAL" clId="{AD9ABF35-47CC-46D7-96E0-1EBA2975C034}" dt="2022-03-21T09:27:54.034" v="25"/>
          <ac:spMkLst>
            <pc:docMk/>
            <pc:sldMk cId="1160015683" sldId="271"/>
            <ac:spMk id="8" creationId="{7F761B30-6C97-49E5-8793-9D08CCC6C506}"/>
          </ac:spMkLst>
        </pc:spChg>
        <pc:spChg chg="mod">
          <ac:chgData name="Martin, Ian (DLSLtd,RAL,TEC)" userId="115fc887-d2f4-40cb-b8cf-b841e9c05e83" providerId="ADAL" clId="{AD9ABF35-47CC-46D7-96E0-1EBA2975C034}" dt="2022-03-22T10:02:32.439" v="4101" actId="5793"/>
          <ac:spMkLst>
            <pc:docMk/>
            <pc:sldMk cId="1160015683" sldId="271"/>
            <ac:spMk id="9" creationId="{962B4797-28F3-4596-A1B9-33757ED6560E}"/>
          </ac:spMkLst>
        </pc:spChg>
        <pc:spChg chg="del">
          <ac:chgData name="Martin, Ian (DLSLtd,RAL,TEC)" userId="115fc887-d2f4-40cb-b8cf-b841e9c05e83" providerId="ADAL" clId="{AD9ABF35-47CC-46D7-96E0-1EBA2975C034}" dt="2022-03-21T09:26:32.123" v="6" actId="478"/>
          <ac:spMkLst>
            <pc:docMk/>
            <pc:sldMk cId="1160015683" sldId="271"/>
            <ac:spMk id="11" creationId="{FECD8519-47D5-413E-B77A-CDD079B80F8E}"/>
          </ac:spMkLst>
        </pc:spChg>
        <pc:spChg chg="add del">
          <ac:chgData name="Martin, Ian (DLSLtd,RAL,TEC)" userId="115fc887-d2f4-40cb-b8cf-b841e9c05e83" providerId="ADAL" clId="{AD9ABF35-47CC-46D7-96E0-1EBA2975C034}" dt="2022-03-21T09:30:35.922" v="44" actId="478"/>
          <ac:spMkLst>
            <pc:docMk/>
            <pc:sldMk cId="1160015683" sldId="271"/>
            <ac:spMk id="12" creationId="{7802BC6F-AF87-4D0D-86A7-B662C456227F}"/>
          </ac:spMkLst>
        </pc:spChg>
        <pc:spChg chg="add mod">
          <ac:chgData name="Martin, Ian (DLSLtd,RAL,TEC)" userId="115fc887-d2f4-40cb-b8cf-b841e9c05e83" providerId="ADAL" clId="{AD9ABF35-47CC-46D7-96E0-1EBA2975C034}" dt="2022-03-21T14:52:06.171" v="1735" actId="20577"/>
          <ac:spMkLst>
            <pc:docMk/>
            <pc:sldMk cId="1160015683" sldId="271"/>
            <ac:spMk id="16" creationId="{C610B1F5-7677-4CBF-849A-328E4723DF11}"/>
          </ac:spMkLst>
        </pc:spChg>
        <pc:spChg chg="add mod">
          <ac:chgData name="Martin, Ian (DLSLtd,RAL,TEC)" userId="115fc887-d2f4-40cb-b8cf-b841e9c05e83" providerId="ADAL" clId="{AD9ABF35-47CC-46D7-96E0-1EBA2975C034}" dt="2022-03-21T14:41:21.491" v="1715" actId="14100"/>
          <ac:spMkLst>
            <pc:docMk/>
            <pc:sldMk cId="1160015683" sldId="271"/>
            <ac:spMk id="17" creationId="{F83FF142-6319-4E06-8A43-8336EAC9DFFC}"/>
          </ac:spMkLst>
        </pc:spChg>
        <pc:graphicFrameChg chg="add mod modGraphic">
          <ac:chgData name="Martin, Ian (DLSLtd,RAL,TEC)" userId="115fc887-d2f4-40cb-b8cf-b841e9c05e83" providerId="ADAL" clId="{AD9ABF35-47CC-46D7-96E0-1EBA2975C034}" dt="2022-03-21T10:00:51.243" v="650" actId="20577"/>
          <ac:graphicFrameMkLst>
            <pc:docMk/>
            <pc:sldMk cId="1160015683" sldId="271"/>
            <ac:graphicFrameMk id="14" creationId="{CEF74F84-7D61-4769-A9EE-FB55E846F9D1}"/>
          </ac:graphicFrameMkLst>
        </pc:graphicFrameChg>
        <pc:picChg chg="add mod">
          <ac:chgData name="Martin, Ian (DLSLtd,RAL,TEC)" userId="115fc887-d2f4-40cb-b8cf-b841e9c05e83" providerId="ADAL" clId="{AD9ABF35-47CC-46D7-96E0-1EBA2975C034}" dt="2022-03-21T09:57:36.573" v="504"/>
          <ac:picMkLst>
            <pc:docMk/>
            <pc:sldMk cId="1160015683" sldId="271"/>
            <ac:picMk id="13" creationId="{06A773B3-C9AE-467B-B6B2-6C67CFE7406A}"/>
          </ac:picMkLst>
        </pc:picChg>
      </pc:sldChg>
      <pc:sldChg chg="addSp delSp modSp mod ord">
        <pc:chgData name="Martin, Ian (DLSLtd,RAL,TEC)" userId="115fc887-d2f4-40cb-b8cf-b841e9c05e83" providerId="ADAL" clId="{AD9ABF35-47CC-46D7-96E0-1EBA2975C034}" dt="2022-03-22T10:27:42.817" v="5176" actId="14100"/>
        <pc:sldMkLst>
          <pc:docMk/>
          <pc:sldMk cId="464617655" sldId="272"/>
        </pc:sldMkLst>
        <pc:spChg chg="add mod">
          <ac:chgData name="Martin, Ian (DLSLtd,RAL,TEC)" userId="115fc887-d2f4-40cb-b8cf-b841e9c05e83" providerId="ADAL" clId="{AD9ABF35-47CC-46D7-96E0-1EBA2975C034}" dt="2022-03-22T10:26:06.053" v="5063" actId="1076"/>
          <ac:spMkLst>
            <pc:docMk/>
            <pc:sldMk cId="464617655" sldId="272"/>
            <ac:spMk id="2" creationId="{230D3418-B620-4E51-9EA0-1C0D7307F349}"/>
          </ac:spMkLst>
        </pc:spChg>
        <pc:spChg chg="del">
          <ac:chgData name="Martin, Ian (DLSLtd,RAL,TEC)" userId="115fc887-d2f4-40cb-b8cf-b841e9c05e83" providerId="ADAL" clId="{AD9ABF35-47CC-46D7-96E0-1EBA2975C034}" dt="2022-03-21T11:52:12.818" v="815" actId="478"/>
          <ac:spMkLst>
            <pc:docMk/>
            <pc:sldMk cId="464617655" sldId="272"/>
            <ac:spMk id="3" creationId="{22E8038A-2662-4F88-A0F7-180E4AE6569E}"/>
          </ac:spMkLst>
        </pc:spChg>
        <pc:spChg chg="mod">
          <ac:chgData name="Martin, Ian (DLSLtd,RAL,TEC)" userId="115fc887-d2f4-40cb-b8cf-b841e9c05e83" providerId="ADAL" clId="{AD9ABF35-47CC-46D7-96E0-1EBA2975C034}" dt="2022-03-22T09:56:59.215" v="4008" actId="20577"/>
          <ac:spMkLst>
            <pc:docMk/>
            <pc:sldMk cId="464617655" sldId="272"/>
            <ac:spMk id="4" creationId="{9F68B324-BC16-40CA-A99B-5303814DE20E}"/>
          </ac:spMkLst>
        </pc:spChg>
        <pc:spChg chg="add mod">
          <ac:chgData name="Martin, Ian (DLSLtd,RAL,TEC)" userId="115fc887-d2f4-40cb-b8cf-b841e9c05e83" providerId="ADAL" clId="{AD9ABF35-47CC-46D7-96E0-1EBA2975C034}" dt="2022-03-22T10:23:45.887" v="4997" actId="1036"/>
          <ac:spMkLst>
            <pc:docMk/>
            <pc:sldMk cId="464617655" sldId="272"/>
            <ac:spMk id="5" creationId="{EA370443-6C7A-46CD-AAC2-A8FC47C8EF23}"/>
          </ac:spMkLst>
        </pc:spChg>
        <pc:spChg chg="del">
          <ac:chgData name="Martin, Ian (DLSLtd,RAL,TEC)" userId="115fc887-d2f4-40cb-b8cf-b841e9c05e83" providerId="ADAL" clId="{AD9ABF35-47CC-46D7-96E0-1EBA2975C034}" dt="2022-03-21T09:26:40.801" v="9" actId="478"/>
          <ac:spMkLst>
            <pc:docMk/>
            <pc:sldMk cId="464617655" sldId="272"/>
            <ac:spMk id="11" creationId="{FECD8519-47D5-413E-B77A-CDD079B80F8E}"/>
          </ac:spMkLst>
        </pc:spChg>
        <pc:spChg chg="add mod">
          <ac:chgData name="Martin, Ian (DLSLtd,RAL,TEC)" userId="115fc887-d2f4-40cb-b8cf-b841e9c05e83" providerId="ADAL" clId="{AD9ABF35-47CC-46D7-96E0-1EBA2975C034}" dt="2022-03-21T09:27:57.913" v="28"/>
          <ac:spMkLst>
            <pc:docMk/>
            <pc:sldMk cId="464617655" sldId="272"/>
            <ac:spMk id="19" creationId="{F45BDE23-00E5-4307-9993-071D69FF8B55}"/>
          </ac:spMkLst>
        </pc:spChg>
        <pc:spChg chg="del mod">
          <ac:chgData name="Martin, Ian (DLSLtd,RAL,TEC)" userId="115fc887-d2f4-40cb-b8cf-b841e9c05e83" providerId="ADAL" clId="{AD9ABF35-47CC-46D7-96E0-1EBA2975C034}" dt="2022-03-22T10:19:12.458" v="4575" actId="478"/>
          <ac:spMkLst>
            <pc:docMk/>
            <pc:sldMk cId="464617655" sldId="272"/>
            <ac:spMk id="21" creationId="{D11EE26D-BAC5-44F6-A31F-8B921CD11F4B}"/>
          </ac:spMkLst>
        </pc:spChg>
        <pc:spChg chg="del">
          <ac:chgData name="Martin, Ian (DLSLtd,RAL,TEC)" userId="115fc887-d2f4-40cb-b8cf-b841e9c05e83" providerId="ADAL" clId="{AD9ABF35-47CC-46D7-96E0-1EBA2975C034}" dt="2022-03-21T11:52:12.818" v="815" actId="478"/>
          <ac:spMkLst>
            <pc:docMk/>
            <pc:sldMk cId="464617655" sldId="272"/>
            <ac:spMk id="22" creationId="{DEA8E92D-B377-453E-950E-B3EB2EC22DF6}"/>
          </ac:spMkLst>
        </pc:spChg>
        <pc:spChg chg="del">
          <ac:chgData name="Martin, Ian (DLSLtd,RAL,TEC)" userId="115fc887-d2f4-40cb-b8cf-b841e9c05e83" providerId="ADAL" clId="{AD9ABF35-47CC-46D7-96E0-1EBA2975C034}" dt="2022-03-21T11:52:12.818" v="815" actId="478"/>
          <ac:spMkLst>
            <pc:docMk/>
            <pc:sldMk cId="464617655" sldId="272"/>
            <ac:spMk id="23" creationId="{A643F60D-6037-4FFE-BFB8-2FAAD2A97E3E}"/>
          </ac:spMkLst>
        </pc:spChg>
        <pc:spChg chg="del">
          <ac:chgData name="Martin, Ian (DLSLtd,RAL,TEC)" userId="115fc887-d2f4-40cb-b8cf-b841e9c05e83" providerId="ADAL" clId="{AD9ABF35-47CC-46D7-96E0-1EBA2975C034}" dt="2022-03-21T11:52:12.818" v="815" actId="478"/>
          <ac:spMkLst>
            <pc:docMk/>
            <pc:sldMk cId="464617655" sldId="272"/>
            <ac:spMk id="24" creationId="{C247DCF9-C415-4C79-AF7B-3D7D9E631C93}"/>
          </ac:spMkLst>
        </pc:spChg>
        <pc:spChg chg="del">
          <ac:chgData name="Martin, Ian (DLSLtd,RAL,TEC)" userId="115fc887-d2f4-40cb-b8cf-b841e9c05e83" providerId="ADAL" clId="{AD9ABF35-47CC-46D7-96E0-1EBA2975C034}" dt="2022-03-21T11:52:12.818" v="815" actId="478"/>
          <ac:spMkLst>
            <pc:docMk/>
            <pc:sldMk cId="464617655" sldId="272"/>
            <ac:spMk id="25" creationId="{CF9D80A2-3F89-4B2B-9475-2F17F077B4CB}"/>
          </ac:spMkLst>
        </pc:spChg>
        <pc:spChg chg="add mod">
          <ac:chgData name="Martin, Ian (DLSLtd,RAL,TEC)" userId="115fc887-d2f4-40cb-b8cf-b841e9c05e83" providerId="ADAL" clId="{AD9ABF35-47CC-46D7-96E0-1EBA2975C034}" dt="2022-03-22T10:20:58.248" v="4777" actId="1076"/>
          <ac:spMkLst>
            <pc:docMk/>
            <pc:sldMk cId="464617655" sldId="272"/>
            <ac:spMk id="36" creationId="{193AED38-A41E-4064-B670-BE1E18B5E9E1}"/>
          </ac:spMkLst>
        </pc:spChg>
        <pc:spChg chg="add mod">
          <ac:chgData name="Martin, Ian (DLSLtd,RAL,TEC)" userId="115fc887-d2f4-40cb-b8cf-b841e9c05e83" providerId="ADAL" clId="{AD9ABF35-47CC-46D7-96E0-1EBA2975C034}" dt="2022-03-22T10:22:29.883" v="4964" actId="1035"/>
          <ac:spMkLst>
            <pc:docMk/>
            <pc:sldMk cId="464617655" sldId="272"/>
            <ac:spMk id="37" creationId="{CA546D56-5599-4883-8FB9-91C01F986542}"/>
          </ac:spMkLst>
        </pc:spChg>
        <pc:spChg chg="add mod">
          <ac:chgData name="Martin, Ian (DLSLtd,RAL,TEC)" userId="115fc887-d2f4-40cb-b8cf-b841e9c05e83" providerId="ADAL" clId="{AD9ABF35-47CC-46D7-96E0-1EBA2975C034}" dt="2022-03-22T10:22:24.983" v="4962" actId="5793"/>
          <ac:spMkLst>
            <pc:docMk/>
            <pc:sldMk cId="464617655" sldId="272"/>
            <ac:spMk id="38" creationId="{7CC2BF5B-A02B-4A0F-A751-3CDA8F5A44F9}"/>
          </ac:spMkLst>
        </pc:spChg>
        <pc:spChg chg="add mod">
          <ac:chgData name="Martin, Ian (DLSLtd,RAL,TEC)" userId="115fc887-d2f4-40cb-b8cf-b841e9c05e83" providerId="ADAL" clId="{AD9ABF35-47CC-46D7-96E0-1EBA2975C034}" dt="2022-03-22T10:23:09.047" v="4978" actId="1037"/>
          <ac:spMkLst>
            <pc:docMk/>
            <pc:sldMk cId="464617655" sldId="272"/>
            <ac:spMk id="39" creationId="{7B574FC5-A38B-4D85-8FC6-084A8DDF9F63}"/>
          </ac:spMkLst>
        </pc:spChg>
        <pc:spChg chg="add mod">
          <ac:chgData name="Martin, Ian (DLSLtd,RAL,TEC)" userId="115fc887-d2f4-40cb-b8cf-b841e9c05e83" providerId="ADAL" clId="{AD9ABF35-47CC-46D7-96E0-1EBA2975C034}" dt="2022-03-22T10:25:05.431" v="5038" actId="1076"/>
          <ac:spMkLst>
            <pc:docMk/>
            <pc:sldMk cId="464617655" sldId="272"/>
            <ac:spMk id="42" creationId="{B683CA34-B522-4723-8296-4505F077332C}"/>
          </ac:spMkLst>
        </pc:spChg>
        <pc:spChg chg="add mod">
          <ac:chgData name="Martin, Ian (DLSLtd,RAL,TEC)" userId="115fc887-d2f4-40cb-b8cf-b841e9c05e83" providerId="ADAL" clId="{AD9ABF35-47CC-46D7-96E0-1EBA2975C034}" dt="2022-03-22T10:25:01.995" v="5037" actId="1076"/>
          <ac:spMkLst>
            <pc:docMk/>
            <pc:sldMk cId="464617655" sldId="272"/>
            <ac:spMk id="43" creationId="{0BCF5AAA-998B-44BF-8407-E32568DD1109}"/>
          </ac:spMkLst>
        </pc:spChg>
        <pc:spChg chg="add mod">
          <ac:chgData name="Martin, Ian (DLSLtd,RAL,TEC)" userId="115fc887-d2f4-40cb-b8cf-b841e9c05e83" providerId="ADAL" clId="{AD9ABF35-47CC-46D7-96E0-1EBA2975C034}" dt="2022-03-22T10:25:40.357" v="5058" actId="1037"/>
          <ac:spMkLst>
            <pc:docMk/>
            <pc:sldMk cId="464617655" sldId="272"/>
            <ac:spMk id="44" creationId="{37BEBAD0-8CF2-4981-A6D1-B27D692B393F}"/>
          </ac:spMkLst>
        </pc:spChg>
        <pc:spChg chg="add mod">
          <ac:chgData name="Martin, Ian (DLSLtd,RAL,TEC)" userId="115fc887-d2f4-40cb-b8cf-b841e9c05e83" providerId="ADAL" clId="{AD9ABF35-47CC-46D7-96E0-1EBA2975C034}" dt="2022-03-22T10:26:21.270" v="5126" actId="1076"/>
          <ac:spMkLst>
            <pc:docMk/>
            <pc:sldMk cId="464617655" sldId="272"/>
            <ac:spMk id="52" creationId="{DAB3CB4B-2AD0-405F-A2F3-C26EC138CC4C}"/>
          </ac:spMkLst>
        </pc:spChg>
        <pc:spChg chg="add mod">
          <ac:chgData name="Martin, Ian (DLSLtd,RAL,TEC)" userId="115fc887-d2f4-40cb-b8cf-b841e9c05e83" providerId="ADAL" clId="{AD9ABF35-47CC-46D7-96E0-1EBA2975C034}" dt="2022-03-22T10:26:31.795" v="5142" actId="1076"/>
          <ac:spMkLst>
            <pc:docMk/>
            <pc:sldMk cId="464617655" sldId="272"/>
            <ac:spMk id="53" creationId="{E2B938EA-849D-4B1D-A238-557EBDFBA705}"/>
          </ac:spMkLst>
        </pc:spChg>
        <pc:spChg chg="add mod">
          <ac:chgData name="Martin, Ian (DLSLtd,RAL,TEC)" userId="115fc887-d2f4-40cb-b8cf-b841e9c05e83" providerId="ADAL" clId="{AD9ABF35-47CC-46D7-96E0-1EBA2975C034}" dt="2022-03-22T10:26:42.487" v="5151" actId="6549"/>
          <ac:spMkLst>
            <pc:docMk/>
            <pc:sldMk cId="464617655" sldId="272"/>
            <ac:spMk id="54" creationId="{570D5A94-5514-4AA5-8310-60644274FACE}"/>
          </ac:spMkLst>
        </pc:spChg>
        <pc:grpChg chg="add mod">
          <ac:chgData name="Martin, Ian (DLSLtd,RAL,TEC)" userId="115fc887-d2f4-40cb-b8cf-b841e9c05e83" providerId="ADAL" clId="{AD9ABF35-47CC-46D7-96E0-1EBA2975C034}" dt="2022-03-22T10:19:47.614" v="4650" actId="1076"/>
          <ac:grpSpMkLst>
            <pc:docMk/>
            <pc:sldMk cId="464617655" sldId="272"/>
            <ac:grpSpMk id="28" creationId="{C0F1A1F4-2B3F-4696-9826-F849A0C7CE2A}"/>
          </ac:grpSpMkLst>
        </pc:grpChg>
        <pc:picChg chg="del">
          <ac:chgData name="Martin, Ian (DLSLtd,RAL,TEC)" userId="115fc887-d2f4-40cb-b8cf-b841e9c05e83" providerId="ADAL" clId="{AD9ABF35-47CC-46D7-96E0-1EBA2975C034}" dt="2022-03-21T11:52:12.818" v="815" actId="478"/>
          <ac:picMkLst>
            <pc:docMk/>
            <pc:sldMk cId="464617655" sldId="272"/>
            <ac:picMk id="7" creationId="{8EC0F518-13AF-46D6-B85B-6CFA19447255}"/>
          </ac:picMkLst>
        </pc:picChg>
        <pc:picChg chg="del">
          <ac:chgData name="Martin, Ian (DLSLtd,RAL,TEC)" userId="115fc887-d2f4-40cb-b8cf-b841e9c05e83" providerId="ADAL" clId="{AD9ABF35-47CC-46D7-96E0-1EBA2975C034}" dt="2022-03-21T11:52:12.818" v="815" actId="478"/>
          <ac:picMkLst>
            <pc:docMk/>
            <pc:sldMk cId="464617655" sldId="272"/>
            <ac:picMk id="8" creationId="{0AB25D64-B634-45AB-B56E-62B800FBE2A0}"/>
          </ac:picMkLst>
        </pc:picChg>
        <pc:picChg chg="del">
          <ac:chgData name="Martin, Ian (DLSLtd,RAL,TEC)" userId="115fc887-d2f4-40cb-b8cf-b841e9c05e83" providerId="ADAL" clId="{AD9ABF35-47CC-46D7-96E0-1EBA2975C034}" dt="2022-03-21T11:52:12.818" v="815" actId="478"/>
          <ac:picMkLst>
            <pc:docMk/>
            <pc:sldMk cId="464617655" sldId="272"/>
            <ac:picMk id="18" creationId="{E3E7D049-BFD4-4E09-895C-6B0FF2AB4673}"/>
          </ac:picMkLst>
        </pc:picChg>
        <pc:picChg chg="del">
          <ac:chgData name="Martin, Ian (DLSLtd,RAL,TEC)" userId="115fc887-d2f4-40cb-b8cf-b841e9c05e83" providerId="ADAL" clId="{AD9ABF35-47CC-46D7-96E0-1EBA2975C034}" dt="2022-03-21T11:52:12.818" v="815" actId="478"/>
          <ac:picMkLst>
            <pc:docMk/>
            <pc:sldMk cId="464617655" sldId="272"/>
            <ac:picMk id="20" creationId="{FB34F5DC-16E8-4D68-9817-DC1A4C56BC91}"/>
          </ac:picMkLst>
        </pc:picChg>
        <pc:picChg chg="add mod">
          <ac:chgData name="Martin, Ian (DLSLtd,RAL,TEC)" userId="115fc887-d2f4-40cb-b8cf-b841e9c05e83" providerId="ADAL" clId="{AD9ABF35-47CC-46D7-96E0-1EBA2975C034}" dt="2022-03-22T10:20:05.504" v="4655" actId="1076"/>
          <ac:picMkLst>
            <pc:docMk/>
            <pc:sldMk cId="464617655" sldId="272"/>
            <ac:picMk id="26" creationId="{B5DF32A4-D410-4D28-B449-F3AC0BE8C647}"/>
          </ac:picMkLst>
        </pc:picChg>
        <pc:picChg chg="mod">
          <ac:chgData name="Martin, Ian (DLSLtd,RAL,TEC)" userId="115fc887-d2f4-40cb-b8cf-b841e9c05e83" providerId="ADAL" clId="{AD9ABF35-47CC-46D7-96E0-1EBA2975C034}" dt="2022-03-22T09:34:07.491" v="3859" actId="1076"/>
          <ac:picMkLst>
            <pc:docMk/>
            <pc:sldMk cId="464617655" sldId="272"/>
            <ac:picMk id="29" creationId="{FBE63DE0-1A59-49B0-A6E0-0E4A186AB54F}"/>
          </ac:picMkLst>
        </pc:picChg>
        <pc:picChg chg="mod">
          <ac:chgData name="Martin, Ian (DLSLtd,RAL,TEC)" userId="115fc887-d2f4-40cb-b8cf-b841e9c05e83" providerId="ADAL" clId="{AD9ABF35-47CC-46D7-96E0-1EBA2975C034}" dt="2022-03-22T09:34:10.855" v="3861" actId="1076"/>
          <ac:picMkLst>
            <pc:docMk/>
            <pc:sldMk cId="464617655" sldId="272"/>
            <ac:picMk id="30" creationId="{065872C2-67CB-43EF-8FED-95AFC1262F42}"/>
          </ac:picMkLst>
        </pc:picChg>
        <pc:picChg chg="add mod modCrop">
          <ac:chgData name="Martin, Ian (DLSLtd,RAL,TEC)" userId="115fc887-d2f4-40cb-b8cf-b841e9c05e83" providerId="ADAL" clId="{AD9ABF35-47CC-46D7-96E0-1EBA2975C034}" dt="2022-03-22T10:21:06.210" v="4792" actId="1037"/>
          <ac:picMkLst>
            <pc:docMk/>
            <pc:sldMk cId="464617655" sldId="272"/>
            <ac:picMk id="31" creationId="{AC4CADC8-082A-4227-ADCF-BFC095434610}"/>
          </ac:picMkLst>
        </pc:picChg>
        <pc:picChg chg="add mod modCrop">
          <ac:chgData name="Martin, Ian (DLSLtd,RAL,TEC)" userId="115fc887-d2f4-40cb-b8cf-b841e9c05e83" providerId="ADAL" clId="{AD9ABF35-47CC-46D7-96E0-1EBA2975C034}" dt="2022-03-22T10:24:46.210" v="5023" actId="1076"/>
          <ac:picMkLst>
            <pc:docMk/>
            <pc:sldMk cId="464617655" sldId="272"/>
            <ac:picMk id="32" creationId="{CAB9C2A0-345E-4722-B70E-09B13AA48416}"/>
          </ac:picMkLst>
        </pc:picChg>
        <pc:picChg chg="add mod">
          <ac:chgData name="Martin, Ian (DLSLtd,RAL,TEC)" userId="115fc887-d2f4-40cb-b8cf-b841e9c05e83" providerId="ADAL" clId="{AD9ABF35-47CC-46D7-96E0-1EBA2975C034}" dt="2022-03-22T10:21:17.510" v="4795" actId="1076"/>
          <ac:picMkLst>
            <pc:docMk/>
            <pc:sldMk cId="464617655" sldId="272"/>
            <ac:picMk id="33" creationId="{2734161B-0BC6-4A17-B54A-A61D9CC9D9F0}"/>
          </ac:picMkLst>
        </pc:picChg>
        <pc:picChg chg="add mod">
          <ac:chgData name="Martin, Ian (DLSLtd,RAL,TEC)" userId="115fc887-d2f4-40cb-b8cf-b841e9c05e83" providerId="ADAL" clId="{AD9ABF35-47CC-46D7-96E0-1EBA2975C034}" dt="2022-03-22T10:21:20.104" v="4796" actId="1076"/>
          <ac:picMkLst>
            <pc:docMk/>
            <pc:sldMk cId="464617655" sldId="272"/>
            <ac:picMk id="34" creationId="{371B96F6-046C-4FF4-8BD0-BDC856BC1037}"/>
          </ac:picMkLst>
        </pc:picChg>
        <pc:picChg chg="add mod">
          <ac:chgData name="Martin, Ian (DLSLtd,RAL,TEC)" userId="115fc887-d2f4-40cb-b8cf-b841e9c05e83" providerId="ADAL" clId="{AD9ABF35-47CC-46D7-96E0-1EBA2975C034}" dt="2022-03-22T10:21:54.338" v="4857" actId="1076"/>
          <ac:picMkLst>
            <pc:docMk/>
            <pc:sldMk cId="464617655" sldId="272"/>
            <ac:picMk id="35" creationId="{381E26CF-D84A-44AB-8CAD-079FB26262AE}"/>
          </ac:picMkLst>
        </pc:picChg>
        <pc:cxnChg chg="del">
          <ac:chgData name="Martin, Ian (DLSLtd,RAL,TEC)" userId="115fc887-d2f4-40cb-b8cf-b841e9c05e83" providerId="ADAL" clId="{AD9ABF35-47CC-46D7-96E0-1EBA2975C034}" dt="2022-03-21T11:52:12.818" v="815" actId="478"/>
          <ac:cxnSpMkLst>
            <pc:docMk/>
            <pc:sldMk cId="464617655" sldId="272"/>
            <ac:cxnSpMk id="6" creationId="{E2F45E1F-7AA7-4C9C-A91B-B7176AE946AC}"/>
          </ac:cxnSpMkLst>
        </pc:cxnChg>
        <pc:cxnChg chg="add mod">
          <ac:chgData name="Martin, Ian (DLSLtd,RAL,TEC)" userId="115fc887-d2f4-40cb-b8cf-b841e9c05e83" providerId="ADAL" clId="{AD9ABF35-47CC-46D7-96E0-1EBA2975C034}" dt="2022-03-22T10:24:02.857" v="5002" actId="14100"/>
          <ac:cxnSpMkLst>
            <pc:docMk/>
            <pc:sldMk cId="464617655" sldId="272"/>
            <ac:cxnSpMk id="12" creationId="{7F7180E9-FC5D-4584-9910-8BB006FD98F7}"/>
          </ac:cxnSpMkLst>
        </pc:cxnChg>
        <pc:cxnChg chg="del">
          <ac:chgData name="Martin, Ian (DLSLtd,RAL,TEC)" userId="115fc887-d2f4-40cb-b8cf-b841e9c05e83" providerId="ADAL" clId="{AD9ABF35-47CC-46D7-96E0-1EBA2975C034}" dt="2022-03-21T11:52:12.818" v="815" actId="478"/>
          <ac:cxnSpMkLst>
            <pc:docMk/>
            <pc:sldMk cId="464617655" sldId="272"/>
            <ac:cxnSpMk id="27" creationId="{CE848AB8-551B-4BF9-8EA2-7029994200B8}"/>
          </ac:cxnSpMkLst>
        </pc:cxnChg>
        <pc:cxnChg chg="add mod">
          <ac:chgData name="Martin, Ian (DLSLtd,RAL,TEC)" userId="115fc887-d2f4-40cb-b8cf-b841e9c05e83" providerId="ADAL" clId="{AD9ABF35-47CC-46D7-96E0-1EBA2975C034}" dt="2022-03-22T10:23:59.194" v="5001" actId="14100"/>
          <ac:cxnSpMkLst>
            <pc:docMk/>
            <pc:sldMk cId="464617655" sldId="272"/>
            <ac:cxnSpMk id="40" creationId="{261E67C6-6B03-4ED8-BEA7-F6760CC2B0E5}"/>
          </ac:cxnSpMkLst>
        </pc:cxnChg>
        <pc:cxnChg chg="add mod">
          <ac:chgData name="Martin, Ian (DLSLtd,RAL,TEC)" userId="115fc887-d2f4-40cb-b8cf-b841e9c05e83" providerId="ADAL" clId="{AD9ABF35-47CC-46D7-96E0-1EBA2975C034}" dt="2022-03-22T10:25:32.274" v="5053" actId="14100"/>
          <ac:cxnSpMkLst>
            <pc:docMk/>
            <pc:sldMk cId="464617655" sldId="272"/>
            <ac:cxnSpMk id="45" creationId="{7CD8EFF1-5554-4CB9-930A-5B264DC5122D}"/>
          </ac:cxnSpMkLst>
        </pc:cxnChg>
        <pc:cxnChg chg="add mod">
          <ac:chgData name="Martin, Ian (DLSLtd,RAL,TEC)" userId="115fc887-d2f4-40cb-b8cf-b841e9c05e83" providerId="ADAL" clId="{AD9ABF35-47CC-46D7-96E0-1EBA2975C034}" dt="2022-03-22T10:25:38.089" v="5056" actId="14100"/>
          <ac:cxnSpMkLst>
            <pc:docMk/>
            <pc:sldMk cId="464617655" sldId="272"/>
            <ac:cxnSpMk id="48" creationId="{A9BCEF3A-56BD-4DEB-8D7D-4049C6BF3DA5}"/>
          </ac:cxnSpMkLst>
        </pc:cxnChg>
        <pc:cxnChg chg="add mod">
          <ac:chgData name="Martin, Ian (DLSLtd,RAL,TEC)" userId="115fc887-d2f4-40cb-b8cf-b841e9c05e83" providerId="ADAL" clId="{AD9ABF35-47CC-46D7-96E0-1EBA2975C034}" dt="2022-03-22T10:25:51.402" v="5062" actId="1035"/>
          <ac:cxnSpMkLst>
            <pc:docMk/>
            <pc:sldMk cId="464617655" sldId="272"/>
            <ac:cxnSpMk id="50" creationId="{347437D5-C36A-464E-B092-08948B6F5594}"/>
          </ac:cxnSpMkLst>
        </pc:cxnChg>
        <pc:cxnChg chg="add mod">
          <ac:chgData name="Martin, Ian (DLSLtd,RAL,TEC)" userId="115fc887-d2f4-40cb-b8cf-b841e9c05e83" providerId="ADAL" clId="{AD9ABF35-47CC-46D7-96E0-1EBA2975C034}" dt="2022-03-22T10:26:53.657" v="5155" actId="1076"/>
          <ac:cxnSpMkLst>
            <pc:docMk/>
            <pc:sldMk cId="464617655" sldId="272"/>
            <ac:cxnSpMk id="55" creationId="{EE32BD65-0E71-494D-AC3C-3BE1477BCFBB}"/>
          </ac:cxnSpMkLst>
        </pc:cxnChg>
        <pc:cxnChg chg="add mod">
          <ac:chgData name="Martin, Ian (DLSLtd,RAL,TEC)" userId="115fc887-d2f4-40cb-b8cf-b841e9c05e83" providerId="ADAL" clId="{AD9ABF35-47CC-46D7-96E0-1EBA2975C034}" dt="2022-03-22T10:26:56.949" v="5157" actId="1076"/>
          <ac:cxnSpMkLst>
            <pc:docMk/>
            <pc:sldMk cId="464617655" sldId="272"/>
            <ac:cxnSpMk id="57" creationId="{6AE89EFB-347D-44D3-9B1B-C2520C94089D}"/>
          </ac:cxnSpMkLst>
        </pc:cxnChg>
        <pc:cxnChg chg="add mod">
          <ac:chgData name="Martin, Ian (DLSLtd,RAL,TEC)" userId="115fc887-d2f4-40cb-b8cf-b841e9c05e83" providerId="ADAL" clId="{AD9ABF35-47CC-46D7-96E0-1EBA2975C034}" dt="2022-03-22T10:27:05.701" v="5164" actId="1035"/>
          <ac:cxnSpMkLst>
            <pc:docMk/>
            <pc:sldMk cId="464617655" sldId="272"/>
            <ac:cxnSpMk id="58" creationId="{14B17865-5AB1-49C5-B61D-CF379EDC907E}"/>
          </ac:cxnSpMkLst>
        </pc:cxnChg>
        <pc:cxnChg chg="add mod">
          <ac:chgData name="Martin, Ian (DLSLtd,RAL,TEC)" userId="115fc887-d2f4-40cb-b8cf-b841e9c05e83" providerId="ADAL" clId="{AD9ABF35-47CC-46D7-96E0-1EBA2975C034}" dt="2022-03-22T10:27:22.982" v="5167" actId="14100"/>
          <ac:cxnSpMkLst>
            <pc:docMk/>
            <pc:sldMk cId="464617655" sldId="272"/>
            <ac:cxnSpMk id="60" creationId="{A30F2D16-3FB9-46AD-B536-A99C8141F037}"/>
          </ac:cxnSpMkLst>
        </pc:cxnChg>
        <pc:cxnChg chg="add mod">
          <ac:chgData name="Martin, Ian (DLSLtd,RAL,TEC)" userId="115fc887-d2f4-40cb-b8cf-b841e9c05e83" providerId="ADAL" clId="{AD9ABF35-47CC-46D7-96E0-1EBA2975C034}" dt="2022-03-22T10:27:29.259" v="5170" actId="14100"/>
          <ac:cxnSpMkLst>
            <pc:docMk/>
            <pc:sldMk cId="464617655" sldId="272"/>
            <ac:cxnSpMk id="62" creationId="{685F33F3-1939-41E5-AAA5-C84A7EA18938}"/>
          </ac:cxnSpMkLst>
        </pc:cxnChg>
        <pc:cxnChg chg="add mod">
          <ac:chgData name="Martin, Ian (DLSLtd,RAL,TEC)" userId="115fc887-d2f4-40cb-b8cf-b841e9c05e83" providerId="ADAL" clId="{AD9ABF35-47CC-46D7-96E0-1EBA2975C034}" dt="2022-03-22T10:27:34.681" v="5173" actId="14100"/>
          <ac:cxnSpMkLst>
            <pc:docMk/>
            <pc:sldMk cId="464617655" sldId="272"/>
            <ac:cxnSpMk id="64" creationId="{D8354876-E52D-417B-BEBC-F161C50D1A69}"/>
          </ac:cxnSpMkLst>
        </pc:cxnChg>
        <pc:cxnChg chg="add mod">
          <ac:chgData name="Martin, Ian (DLSLtd,RAL,TEC)" userId="115fc887-d2f4-40cb-b8cf-b841e9c05e83" providerId="ADAL" clId="{AD9ABF35-47CC-46D7-96E0-1EBA2975C034}" dt="2022-03-22T10:27:42.817" v="5176" actId="14100"/>
          <ac:cxnSpMkLst>
            <pc:docMk/>
            <pc:sldMk cId="464617655" sldId="272"/>
            <ac:cxnSpMk id="66" creationId="{A9FFA3FD-DC44-4860-B86B-EFE5DD0C2D5C}"/>
          </ac:cxnSpMkLst>
        </pc:cxnChg>
      </pc:sldChg>
      <pc:sldChg chg="addSp delSp modSp mod delAnim modAnim">
        <pc:chgData name="Martin, Ian (DLSLtd,RAL,TEC)" userId="115fc887-d2f4-40cb-b8cf-b841e9c05e83" providerId="ADAL" clId="{AD9ABF35-47CC-46D7-96E0-1EBA2975C034}" dt="2022-03-22T10:04:11.824" v="4103" actId="1076"/>
        <pc:sldMkLst>
          <pc:docMk/>
          <pc:sldMk cId="1874207455" sldId="273"/>
        </pc:sldMkLst>
        <pc:spChg chg="add del mod">
          <ac:chgData name="Martin, Ian (DLSLtd,RAL,TEC)" userId="115fc887-d2f4-40cb-b8cf-b841e9c05e83" providerId="ADAL" clId="{AD9ABF35-47CC-46D7-96E0-1EBA2975C034}" dt="2022-03-21T11:54:51.459" v="872" actId="478"/>
          <ac:spMkLst>
            <pc:docMk/>
            <pc:sldMk cId="1874207455" sldId="273"/>
            <ac:spMk id="2" creationId="{D3B15B04-1C20-4B43-85FA-C91BCDEA0576}"/>
          </ac:spMkLst>
        </pc:spChg>
        <pc:spChg chg="del">
          <ac:chgData name="Martin, Ian (DLSLtd,RAL,TEC)" userId="115fc887-d2f4-40cb-b8cf-b841e9c05e83" providerId="ADAL" clId="{AD9ABF35-47CC-46D7-96E0-1EBA2975C034}" dt="2022-03-21T11:54:49.501" v="871" actId="478"/>
          <ac:spMkLst>
            <pc:docMk/>
            <pc:sldMk cId="1874207455" sldId="273"/>
            <ac:spMk id="3" creationId="{3B988A48-8EBA-48A3-9ED4-E270738AF10F}"/>
          </ac:spMkLst>
        </pc:spChg>
        <pc:spChg chg="mod">
          <ac:chgData name="Martin, Ian (DLSLtd,RAL,TEC)" userId="115fc887-d2f4-40cb-b8cf-b841e9c05e83" providerId="ADAL" clId="{AD9ABF35-47CC-46D7-96E0-1EBA2975C034}" dt="2022-03-21T11:51:15.766" v="765" actId="20577"/>
          <ac:spMkLst>
            <pc:docMk/>
            <pc:sldMk cId="1874207455" sldId="273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AD9ABF35-47CC-46D7-96E0-1EBA2975C034}" dt="2022-03-21T09:26:44.141" v="10" actId="478"/>
          <ac:spMkLst>
            <pc:docMk/>
            <pc:sldMk cId="1874207455" sldId="273"/>
            <ac:spMk id="11" creationId="{FECD8519-47D5-413E-B77A-CDD079B80F8E}"/>
          </ac:spMkLst>
        </pc:spChg>
        <pc:spChg chg="del">
          <ac:chgData name="Martin, Ian (DLSLtd,RAL,TEC)" userId="115fc887-d2f4-40cb-b8cf-b841e9c05e83" providerId="ADAL" clId="{AD9ABF35-47CC-46D7-96E0-1EBA2975C034}" dt="2022-03-21T11:54:49.501" v="871" actId="478"/>
          <ac:spMkLst>
            <pc:docMk/>
            <pc:sldMk cId="1874207455" sldId="273"/>
            <ac:spMk id="18" creationId="{2F120794-2DC1-4C1B-9201-ED2F0B840AE9}"/>
          </ac:spMkLst>
        </pc:spChg>
        <pc:spChg chg="del">
          <ac:chgData name="Martin, Ian (DLSLtd,RAL,TEC)" userId="115fc887-d2f4-40cb-b8cf-b841e9c05e83" providerId="ADAL" clId="{AD9ABF35-47CC-46D7-96E0-1EBA2975C034}" dt="2022-03-21T11:54:49.501" v="871" actId="478"/>
          <ac:spMkLst>
            <pc:docMk/>
            <pc:sldMk cId="1874207455" sldId="273"/>
            <ac:spMk id="19" creationId="{EF7B182D-0596-4C9D-8562-DED98D91D641}"/>
          </ac:spMkLst>
        </pc:spChg>
        <pc:spChg chg="del">
          <ac:chgData name="Martin, Ian (DLSLtd,RAL,TEC)" userId="115fc887-d2f4-40cb-b8cf-b841e9c05e83" providerId="ADAL" clId="{AD9ABF35-47CC-46D7-96E0-1EBA2975C034}" dt="2022-03-21T11:54:49.501" v="871" actId="478"/>
          <ac:spMkLst>
            <pc:docMk/>
            <pc:sldMk cId="1874207455" sldId="273"/>
            <ac:spMk id="20" creationId="{837CA1DB-9D97-4FC8-8A03-8405C8D11DE0}"/>
          </ac:spMkLst>
        </pc:spChg>
        <pc:spChg chg="del">
          <ac:chgData name="Martin, Ian (DLSLtd,RAL,TEC)" userId="115fc887-d2f4-40cb-b8cf-b841e9c05e83" providerId="ADAL" clId="{AD9ABF35-47CC-46D7-96E0-1EBA2975C034}" dt="2022-03-21T11:54:49.501" v="871" actId="478"/>
          <ac:spMkLst>
            <pc:docMk/>
            <pc:sldMk cId="1874207455" sldId="273"/>
            <ac:spMk id="21" creationId="{1D7DA313-9EF4-49B0-923C-2A58A21F8742}"/>
          </ac:spMkLst>
        </pc:spChg>
        <pc:spChg chg="add mod">
          <ac:chgData name="Martin, Ian (DLSLtd,RAL,TEC)" userId="115fc887-d2f4-40cb-b8cf-b841e9c05e83" providerId="ADAL" clId="{AD9ABF35-47CC-46D7-96E0-1EBA2975C034}" dt="2022-03-21T09:27:59.765" v="29"/>
          <ac:spMkLst>
            <pc:docMk/>
            <pc:sldMk cId="1874207455" sldId="273"/>
            <ac:spMk id="22" creationId="{E9585F79-8F41-4D5A-A6AA-E0A4772E6F7B}"/>
          </ac:spMkLst>
        </pc:spChg>
        <pc:spChg chg="add mod">
          <ac:chgData name="Martin, Ian (DLSLtd,RAL,TEC)" userId="115fc887-d2f4-40cb-b8cf-b841e9c05e83" providerId="ADAL" clId="{AD9ABF35-47CC-46D7-96E0-1EBA2975C034}" dt="2022-03-21T16:15:20.905" v="3294" actId="1038"/>
          <ac:spMkLst>
            <pc:docMk/>
            <pc:sldMk cId="1874207455" sldId="273"/>
            <ac:spMk id="24" creationId="{AA992C6E-B24E-46CC-8342-250D5D715158}"/>
          </ac:spMkLst>
        </pc:spChg>
        <pc:spChg chg="add mod">
          <ac:chgData name="Martin, Ian (DLSLtd,RAL,TEC)" userId="115fc887-d2f4-40cb-b8cf-b841e9c05e83" providerId="ADAL" clId="{AD9ABF35-47CC-46D7-96E0-1EBA2975C034}" dt="2022-03-21T16:15:11.835" v="3287" actId="1037"/>
          <ac:spMkLst>
            <pc:docMk/>
            <pc:sldMk cId="1874207455" sldId="273"/>
            <ac:spMk id="27" creationId="{AF8D845D-9302-4C73-A281-C5586107B9DD}"/>
          </ac:spMkLst>
        </pc:spChg>
        <pc:spChg chg="add del mod">
          <ac:chgData name="Martin, Ian (DLSLtd,RAL,TEC)" userId="115fc887-d2f4-40cb-b8cf-b841e9c05e83" providerId="ADAL" clId="{AD9ABF35-47CC-46D7-96E0-1EBA2975C034}" dt="2022-03-21T11:55:32.859" v="880" actId="478"/>
          <ac:spMkLst>
            <pc:docMk/>
            <pc:sldMk cId="1874207455" sldId="273"/>
            <ac:spMk id="28" creationId="{03D51EC4-9A25-4D08-8A25-89E12DCA72A0}"/>
          </ac:spMkLst>
        </pc:spChg>
        <pc:spChg chg="add mod">
          <ac:chgData name="Martin, Ian (DLSLtd,RAL,TEC)" userId="115fc887-d2f4-40cb-b8cf-b841e9c05e83" providerId="ADAL" clId="{AD9ABF35-47CC-46D7-96E0-1EBA2975C034}" dt="2022-03-21T16:15:11.835" v="3287" actId="1037"/>
          <ac:spMkLst>
            <pc:docMk/>
            <pc:sldMk cId="1874207455" sldId="273"/>
            <ac:spMk id="29" creationId="{6F1B546C-BBAC-4939-84F8-43B7F469735C}"/>
          </ac:spMkLst>
        </pc:spChg>
        <pc:spChg chg="add mod">
          <ac:chgData name="Martin, Ian (DLSLtd,RAL,TEC)" userId="115fc887-d2f4-40cb-b8cf-b841e9c05e83" providerId="ADAL" clId="{AD9ABF35-47CC-46D7-96E0-1EBA2975C034}" dt="2022-03-21T16:15:11.835" v="3287" actId="1037"/>
          <ac:spMkLst>
            <pc:docMk/>
            <pc:sldMk cId="1874207455" sldId="273"/>
            <ac:spMk id="32" creationId="{84868CAD-4280-406B-9044-9E5457BE6818}"/>
          </ac:spMkLst>
        </pc:spChg>
        <pc:spChg chg="add del mod">
          <ac:chgData name="Martin, Ian (DLSLtd,RAL,TEC)" userId="115fc887-d2f4-40cb-b8cf-b841e9c05e83" providerId="ADAL" clId="{AD9ABF35-47CC-46D7-96E0-1EBA2975C034}" dt="2022-03-21T12:03:19.676" v="958" actId="478"/>
          <ac:spMkLst>
            <pc:docMk/>
            <pc:sldMk cId="1874207455" sldId="273"/>
            <ac:spMk id="41" creationId="{83DF460C-8C80-4D4D-A955-09B4D03EC4C2}"/>
          </ac:spMkLst>
        </pc:spChg>
        <pc:spChg chg="add mod ord">
          <ac:chgData name="Martin, Ian (DLSLtd,RAL,TEC)" userId="115fc887-d2f4-40cb-b8cf-b841e9c05e83" providerId="ADAL" clId="{AD9ABF35-47CC-46D7-96E0-1EBA2975C034}" dt="2022-03-21T16:16:09.097" v="3321" actId="1036"/>
          <ac:spMkLst>
            <pc:docMk/>
            <pc:sldMk cId="1874207455" sldId="273"/>
            <ac:spMk id="42" creationId="{72A4BF93-FE81-44AE-A709-FED9587655D4}"/>
          </ac:spMkLst>
        </pc:spChg>
        <pc:picChg chg="del">
          <ac:chgData name="Martin, Ian (DLSLtd,RAL,TEC)" userId="115fc887-d2f4-40cb-b8cf-b841e9c05e83" providerId="ADAL" clId="{AD9ABF35-47CC-46D7-96E0-1EBA2975C034}" dt="2022-03-21T11:54:49.501" v="871" actId="478"/>
          <ac:picMkLst>
            <pc:docMk/>
            <pc:sldMk cId="1874207455" sldId="273"/>
            <ac:picMk id="7" creationId="{A5EF5909-D515-4751-A8FF-62A1A3859117}"/>
          </ac:picMkLst>
        </pc:picChg>
        <pc:picChg chg="del">
          <ac:chgData name="Martin, Ian (DLSLtd,RAL,TEC)" userId="115fc887-d2f4-40cb-b8cf-b841e9c05e83" providerId="ADAL" clId="{AD9ABF35-47CC-46D7-96E0-1EBA2975C034}" dt="2022-03-21T11:54:46.378" v="870" actId="478"/>
          <ac:picMkLst>
            <pc:docMk/>
            <pc:sldMk cId="1874207455" sldId="273"/>
            <ac:picMk id="8" creationId="{BD3151E7-3BDB-4768-9B9A-58A12728F6EA}"/>
          </ac:picMkLst>
        </pc:picChg>
        <pc:picChg chg="del">
          <ac:chgData name="Martin, Ian (DLSLtd,RAL,TEC)" userId="115fc887-d2f4-40cb-b8cf-b841e9c05e83" providerId="ADAL" clId="{AD9ABF35-47CC-46D7-96E0-1EBA2975C034}" dt="2022-03-21T11:54:49.501" v="871" actId="478"/>
          <ac:picMkLst>
            <pc:docMk/>
            <pc:sldMk cId="1874207455" sldId="273"/>
            <ac:picMk id="9" creationId="{064B5F97-B2FD-4A51-941A-B436D711B0CA}"/>
          </ac:picMkLst>
        </pc:picChg>
        <pc:picChg chg="del">
          <ac:chgData name="Martin, Ian (DLSLtd,RAL,TEC)" userId="115fc887-d2f4-40cb-b8cf-b841e9c05e83" providerId="ADAL" clId="{AD9ABF35-47CC-46D7-96E0-1EBA2975C034}" dt="2022-03-21T11:54:51.938" v="873" actId="478"/>
          <ac:picMkLst>
            <pc:docMk/>
            <pc:sldMk cId="1874207455" sldId="273"/>
            <ac:picMk id="12" creationId="{F10115B3-2D2B-4BFB-AFC3-7D6BA5CA8C75}"/>
          </ac:picMkLst>
        </pc:picChg>
        <pc:picChg chg="del">
          <ac:chgData name="Martin, Ian (DLSLtd,RAL,TEC)" userId="115fc887-d2f4-40cb-b8cf-b841e9c05e83" providerId="ADAL" clId="{AD9ABF35-47CC-46D7-96E0-1EBA2975C034}" dt="2022-03-21T11:54:49.501" v="871" actId="478"/>
          <ac:picMkLst>
            <pc:docMk/>
            <pc:sldMk cId="1874207455" sldId="273"/>
            <ac:picMk id="13" creationId="{E4FB6C8E-E9AC-4E89-8C25-D137680EAF41}"/>
          </ac:picMkLst>
        </pc:picChg>
        <pc:picChg chg="del">
          <ac:chgData name="Martin, Ian (DLSLtd,RAL,TEC)" userId="115fc887-d2f4-40cb-b8cf-b841e9c05e83" providerId="ADAL" clId="{AD9ABF35-47CC-46D7-96E0-1EBA2975C034}" dt="2022-03-21T11:54:49.501" v="871" actId="478"/>
          <ac:picMkLst>
            <pc:docMk/>
            <pc:sldMk cId="1874207455" sldId="273"/>
            <ac:picMk id="14" creationId="{73EE4EA0-E46D-46AD-8066-82127D03BA89}"/>
          </ac:picMkLst>
        </pc:picChg>
        <pc:picChg chg="del">
          <ac:chgData name="Martin, Ian (DLSLtd,RAL,TEC)" userId="115fc887-d2f4-40cb-b8cf-b841e9c05e83" providerId="ADAL" clId="{AD9ABF35-47CC-46D7-96E0-1EBA2975C034}" dt="2022-03-21T11:54:49.501" v="871" actId="478"/>
          <ac:picMkLst>
            <pc:docMk/>
            <pc:sldMk cId="1874207455" sldId="273"/>
            <ac:picMk id="16" creationId="{E1BF53A0-196D-4DA4-8F93-3BFE926F568F}"/>
          </ac:picMkLst>
        </pc:picChg>
        <pc:picChg chg="del">
          <ac:chgData name="Martin, Ian (DLSLtd,RAL,TEC)" userId="115fc887-d2f4-40cb-b8cf-b841e9c05e83" providerId="ADAL" clId="{AD9ABF35-47CC-46D7-96E0-1EBA2975C034}" dt="2022-03-21T11:54:49.501" v="871" actId="478"/>
          <ac:picMkLst>
            <pc:docMk/>
            <pc:sldMk cId="1874207455" sldId="273"/>
            <ac:picMk id="17" creationId="{740ADF97-1AD5-4D93-A90D-E07E229B3F6F}"/>
          </ac:picMkLst>
        </pc:picChg>
        <pc:picChg chg="add mod">
          <ac:chgData name="Martin, Ian (DLSLtd,RAL,TEC)" userId="115fc887-d2f4-40cb-b8cf-b841e9c05e83" providerId="ADAL" clId="{AD9ABF35-47CC-46D7-96E0-1EBA2975C034}" dt="2022-03-21T16:15:18.822" v="3292" actId="1038"/>
          <ac:picMkLst>
            <pc:docMk/>
            <pc:sldMk cId="1874207455" sldId="273"/>
            <ac:picMk id="23" creationId="{A60EBB70-4BD5-47A5-8DAD-2E3023E16B30}"/>
          </ac:picMkLst>
        </pc:picChg>
        <pc:picChg chg="add mod ord">
          <ac:chgData name="Martin, Ian (DLSLtd,RAL,TEC)" userId="115fc887-d2f4-40cb-b8cf-b841e9c05e83" providerId="ADAL" clId="{AD9ABF35-47CC-46D7-96E0-1EBA2975C034}" dt="2022-03-21T16:15:11.835" v="3287" actId="1037"/>
          <ac:picMkLst>
            <pc:docMk/>
            <pc:sldMk cId="1874207455" sldId="273"/>
            <ac:picMk id="25" creationId="{A3E9575F-7520-43E9-A05D-595DCAA45D2B}"/>
          </ac:picMkLst>
        </pc:picChg>
        <pc:picChg chg="add mod">
          <ac:chgData name="Martin, Ian (DLSLtd,RAL,TEC)" userId="115fc887-d2f4-40cb-b8cf-b841e9c05e83" providerId="ADAL" clId="{AD9ABF35-47CC-46D7-96E0-1EBA2975C034}" dt="2022-03-21T16:15:14.990" v="3290" actId="1038"/>
          <ac:picMkLst>
            <pc:docMk/>
            <pc:sldMk cId="1874207455" sldId="273"/>
            <ac:picMk id="35" creationId="{8951196E-8FF1-4C52-97BC-231A9B6FD44C}"/>
          </ac:picMkLst>
        </pc:picChg>
        <pc:picChg chg="add mod">
          <ac:chgData name="Martin, Ian (DLSLtd,RAL,TEC)" userId="115fc887-d2f4-40cb-b8cf-b841e9c05e83" providerId="ADAL" clId="{AD9ABF35-47CC-46D7-96E0-1EBA2975C034}" dt="2022-03-22T10:04:11.824" v="4103" actId="1076"/>
          <ac:picMkLst>
            <pc:docMk/>
            <pc:sldMk cId="1874207455" sldId="273"/>
            <ac:picMk id="43" creationId="{014C717F-3F94-40A2-B184-95FF7701DFC2}"/>
          </ac:picMkLst>
        </pc:picChg>
        <pc:picChg chg="add mod">
          <ac:chgData name="Martin, Ian (DLSLtd,RAL,TEC)" userId="115fc887-d2f4-40cb-b8cf-b841e9c05e83" providerId="ADAL" clId="{AD9ABF35-47CC-46D7-96E0-1EBA2975C034}" dt="2022-03-22T10:04:08.852" v="4102" actId="1076"/>
          <ac:picMkLst>
            <pc:docMk/>
            <pc:sldMk cId="1874207455" sldId="273"/>
            <ac:picMk id="44" creationId="{7962E083-6898-41C9-AD72-3EF6F0CD4B73}"/>
          </ac:picMkLst>
        </pc:picChg>
        <pc:cxnChg chg="add mod">
          <ac:chgData name="Martin, Ian (DLSLtd,RAL,TEC)" userId="115fc887-d2f4-40cb-b8cf-b841e9c05e83" providerId="ADAL" clId="{AD9ABF35-47CC-46D7-96E0-1EBA2975C034}" dt="2022-03-21T16:15:11.835" v="3287" actId="1037"/>
          <ac:cxnSpMkLst>
            <pc:docMk/>
            <pc:sldMk cId="1874207455" sldId="273"/>
            <ac:cxnSpMk id="26" creationId="{2B752C0E-E174-4BD4-AE4A-E42ED90BDA78}"/>
          </ac:cxnSpMkLst>
        </pc:cxnChg>
        <pc:cxnChg chg="add mod">
          <ac:chgData name="Martin, Ian (DLSLtd,RAL,TEC)" userId="115fc887-d2f4-40cb-b8cf-b841e9c05e83" providerId="ADAL" clId="{AD9ABF35-47CC-46D7-96E0-1EBA2975C034}" dt="2022-03-21T16:15:11.835" v="3287" actId="1037"/>
          <ac:cxnSpMkLst>
            <pc:docMk/>
            <pc:sldMk cId="1874207455" sldId="273"/>
            <ac:cxnSpMk id="30" creationId="{308C2322-AEA6-48CD-BEF2-0E18D98B9201}"/>
          </ac:cxnSpMkLst>
        </pc:cxnChg>
        <pc:cxnChg chg="add del mod">
          <ac:chgData name="Martin, Ian (DLSLtd,RAL,TEC)" userId="115fc887-d2f4-40cb-b8cf-b841e9c05e83" providerId="ADAL" clId="{AD9ABF35-47CC-46D7-96E0-1EBA2975C034}" dt="2022-03-21T11:55:33.833" v="881" actId="478"/>
          <ac:cxnSpMkLst>
            <pc:docMk/>
            <pc:sldMk cId="1874207455" sldId="273"/>
            <ac:cxnSpMk id="31" creationId="{087621A6-6ACB-4578-9931-BDD59FF5F2A2}"/>
          </ac:cxnSpMkLst>
        </pc:cxnChg>
        <pc:cxnChg chg="add mod">
          <ac:chgData name="Martin, Ian (DLSLtd,RAL,TEC)" userId="115fc887-d2f4-40cb-b8cf-b841e9c05e83" providerId="ADAL" clId="{AD9ABF35-47CC-46D7-96E0-1EBA2975C034}" dt="2022-03-21T16:15:11.835" v="3287" actId="1037"/>
          <ac:cxnSpMkLst>
            <pc:docMk/>
            <pc:sldMk cId="1874207455" sldId="273"/>
            <ac:cxnSpMk id="33" creationId="{2CF9A37E-DD0C-4CFA-85F7-D568DB8B0037}"/>
          </ac:cxnSpMkLst>
        </pc:cxnChg>
      </pc:sldChg>
      <pc:sldChg chg="addSp delSp modSp mod">
        <pc:chgData name="Martin, Ian (DLSLtd,RAL,TEC)" userId="115fc887-d2f4-40cb-b8cf-b841e9c05e83" providerId="ADAL" clId="{AD9ABF35-47CC-46D7-96E0-1EBA2975C034}" dt="2022-03-21T14:19:19.393" v="1276" actId="20577"/>
        <pc:sldMkLst>
          <pc:docMk/>
          <pc:sldMk cId="3357484876" sldId="274"/>
        </pc:sldMkLst>
        <pc:spChg chg="mod">
          <ac:chgData name="Martin, Ian (DLSLtd,RAL,TEC)" userId="115fc887-d2f4-40cb-b8cf-b841e9c05e83" providerId="ADAL" clId="{AD9ABF35-47CC-46D7-96E0-1EBA2975C034}" dt="2022-03-21T14:19:19.393" v="1276" actId="20577"/>
          <ac:spMkLst>
            <pc:docMk/>
            <pc:sldMk cId="3357484876" sldId="274"/>
            <ac:spMk id="2" creationId="{AF7E44B8-8666-462F-849F-AB758CBB287D}"/>
          </ac:spMkLst>
        </pc:spChg>
        <pc:spChg chg="add mod">
          <ac:chgData name="Martin, Ian (DLSLtd,RAL,TEC)" userId="115fc887-d2f4-40cb-b8cf-b841e9c05e83" providerId="ADAL" clId="{AD9ABF35-47CC-46D7-96E0-1EBA2975C034}" dt="2022-03-21T09:28:00.867" v="30"/>
          <ac:spMkLst>
            <pc:docMk/>
            <pc:sldMk cId="3357484876" sldId="274"/>
            <ac:spMk id="8" creationId="{953C2818-745A-4E5D-AE0C-F39632FD2D6C}"/>
          </ac:spMkLst>
        </pc:spChg>
        <pc:spChg chg="del">
          <ac:chgData name="Martin, Ian (DLSLtd,RAL,TEC)" userId="115fc887-d2f4-40cb-b8cf-b841e9c05e83" providerId="ADAL" clId="{AD9ABF35-47CC-46D7-96E0-1EBA2975C034}" dt="2022-03-21T09:26:47.265" v="11" actId="478"/>
          <ac:spMkLst>
            <pc:docMk/>
            <pc:sldMk cId="3357484876" sldId="274"/>
            <ac:spMk id="11" creationId="{FECD8519-47D5-413E-B77A-CDD079B80F8E}"/>
          </ac:spMkLst>
        </pc:spChg>
        <pc:graphicFrameChg chg="del">
          <ac:chgData name="Martin, Ian (DLSLtd,RAL,TEC)" userId="115fc887-d2f4-40cb-b8cf-b841e9c05e83" providerId="ADAL" clId="{AD9ABF35-47CC-46D7-96E0-1EBA2975C034}" dt="2022-03-21T12:08:11.316" v="1013" actId="478"/>
          <ac:graphicFrameMkLst>
            <pc:docMk/>
            <pc:sldMk cId="3357484876" sldId="274"/>
            <ac:graphicFrameMk id="7" creationId="{86ECDD3E-398D-4ABE-B4BA-5F1880F831A7}"/>
          </ac:graphicFrameMkLst>
        </pc:graphicFrameChg>
      </pc:sldChg>
      <pc:sldChg chg="addSp delSp modSp del mod">
        <pc:chgData name="Martin, Ian (DLSLtd,RAL,TEC)" userId="115fc887-d2f4-40cb-b8cf-b841e9c05e83" providerId="ADAL" clId="{AD9ABF35-47CC-46D7-96E0-1EBA2975C034}" dt="2022-03-21T15:08:05.295" v="2332" actId="47"/>
        <pc:sldMkLst>
          <pc:docMk/>
          <pc:sldMk cId="978632778" sldId="275"/>
        </pc:sldMkLst>
        <pc:spChg chg="del">
          <ac:chgData name="Martin, Ian (DLSLtd,RAL,TEC)" userId="115fc887-d2f4-40cb-b8cf-b841e9c05e83" providerId="ADAL" clId="{AD9ABF35-47CC-46D7-96E0-1EBA2975C034}" dt="2022-03-21T09:26:49.687" v="12" actId="478"/>
          <ac:spMkLst>
            <pc:docMk/>
            <pc:sldMk cId="978632778" sldId="275"/>
            <ac:spMk id="11" creationId="{FECD8519-47D5-413E-B77A-CDD079B80F8E}"/>
          </ac:spMkLst>
        </pc:spChg>
        <pc:spChg chg="add mod">
          <ac:chgData name="Martin, Ian (DLSLtd,RAL,TEC)" userId="115fc887-d2f4-40cb-b8cf-b841e9c05e83" providerId="ADAL" clId="{AD9ABF35-47CC-46D7-96E0-1EBA2975C034}" dt="2022-03-21T09:28:03.428" v="31"/>
          <ac:spMkLst>
            <pc:docMk/>
            <pc:sldMk cId="978632778" sldId="275"/>
            <ac:spMk id="14" creationId="{2295993C-DDE6-4C29-8FB2-AB4C817722AB}"/>
          </ac:spMkLst>
        </pc:spChg>
      </pc:sldChg>
      <pc:sldChg chg="addSp delSp modSp add mod">
        <pc:chgData name="Martin, Ian (DLSLtd,RAL,TEC)" userId="115fc887-d2f4-40cb-b8cf-b841e9c05e83" providerId="ADAL" clId="{AD9ABF35-47CC-46D7-96E0-1EBA2975C034}" dt="2022-03-21T14:35:33.428" v="1691" actId="1076"/>
        <pc:sldMkLst>
          <pc:docMk/>
          <pc:sldMk cId="2793333496" sldId="276"/>
        </pc:sldMkLst>
        <pc:spChg chg="mod">
          <ac:chgData name="Martin, Ian (DLSLtd,RAL,TEC)" userId="115fc887-d2f4-40cb-b8cf-b841e9c05e83" providerId="ADAL" clId="{AD9ABF35-47CC-46D7-96E0-1EBA2975C034}" dt="2022-03-21T11:53:31.152" v="830" actId="20577"/>
          <ac:spMkLst>
            <pc:docMk/>
            <pc:sldMk cId="2793333496" sldId="276"/>
            <ac:spMk id="4" creationId="{9F68B324-BC16-40CA-A99B-5303814DE20E}"/>
          </ac:spMkLst>
        </pc:spChg>
        <pc:spChg chg="mod">
          <ac:chgData name="Martin, Ian (DLSLtd,RAL,TEC)" userId="115fc887-d2f4-40cb-b8cf-b841e9c05e83" providerId="ADAL" clId="{AD9ABF35-47CC-46D7-96E0-1EBA2975C034}" dt="2022-03-21T14:20:58.563" v="1423" actId="14100"/>
          <ac:spMkLst>
            <pc:docMk/>
            <pc:sldMk cId="2793333496" sldId="276"/>
            <ac:spMk id="8" creationId="{8AB537E6-7C3F-489D-9923-D64DCCAA7657}"/>
          </ac:spMkLst>
        </pc:spChg>
        <pc:spChg chg="add mod">
          <ac:chgData name="Martin, Ian (DLSLtd,RAL,TEC)" userId="115fc887-d2f4-40cb-b8cf-b841e9c05e83" providerId="ADAL" clId="{AD9ABF35-47CC-46D7-96E0-1EBA2975C034}" dt="2022-03-21T14:34:03.445" v="1595" actId="1076"/>
          <ac:spMkLst>
            <pc:docMk/>
            <pc:sldMk cId="2793333496" sldId="276"/>
            <ac:spMk id="16" creationId="{E4E7F0E0-5668-437B-A38E-3303BB4C85B3}"/>
          </ac:spMkLst>
        </pc:spChg>
        <pc:spChg chg="add mod">
          <ac:chgData name="Martin, Ian (DLSLtd,RAL,TEC)" userId="115fc887-d2f4-40cb-b8cf-b841e9c05e83" providerId="ADAL" clId="{AD9ABF35-47CC-46D7-96E0-1EBA2975C034}" dt="2022-03-21T14:35:03.105" v="1644" actId="20577"/>
          <ac:spMkLst>
            <pc:docMk/>
            <pc:sldMk cId="2793333496" sldId="276"/>
            <ac:spMk id="17" creationId="{2D847478-59D3-429C-9CB7-DB82B8DC7CE9}"/>
          </ac:spMkLst>
        </pc:spChg>
        <pc:spChg chg="add mod">
          <ac:chgData name="Martin, Ian (DLSLtd,RAL,TEC)" userId="115fc887-d2f4-40cb-b8cf-b841e9c05e83" providerId="ADAL" clId="{AD9ABF35-47CC-46D7-96E0-1EBA2975C034}" dt="2022-03-21T14:35:33.428" v="1691" actId="1076"/>
          <ac:spMkLst>
            <pc:docMk/>
            <pc:sldMk cId="2793333496" sldId="276"/>
            <ac:spMk id="19" creationId="{960797E0-5E23-475D-AA4D-7E19C8D081B3}"/>
          </ac:spMkLst>
        </pc:spChg>
        <pc:picChg chg="add mod">
          <ac:chgData name="Martin, Ian (DLSLtd,RAL,TEC)" userId="115fc887-d2f4-40cb-b8cf-b841e9c05e83" providerId="ADAL" clId="{AD9ABF35-47CC-46D7-96E0-1EBA2975C034}" dt="2022-03-21T14:31:31.564" v="1540" actId="1038"/>
          <ac:picMkLst>
            <pc:docMk/>
            <pc:sldMk cId="2793333496" sldId="276"/>
            <ac:picMk id="2" creationId="{1828D299-A7BF-4867-B22F-04D4DB0A90EE}"/>
          </ac:picMkLst>
        </pc:picChg>
        <pc:picChg chg="add mod modCrop">
          <ac:chgData name="Martin, Ian (DLSLtd,RAL,TEC)" userId="115fc887-d2f4-40cb-b8cf-b841e9c05e83" providerId="ADAL" clId="{AD9ABF35-47CC-46D7-96E0-1EBA2975C034}" dt="2022-03-21T14:31:48.689" v="1545" actId="1076"/>
          <ac:picMkLst>
            <pc:docMk/>
            <pc:sldMk cId="2793333496" sldId="276"/>
            <ac:picMk id="3" creationId="{E3D0BE24-1237-4013-BECA-4D56DC34CE00}"/>
          </ac:picMkLst>
        </pc:picChg>
        <pc:picChg chg="add del mod modCrop">
          <ac:chgData name="Martin, Ian (DLSLtd,RAL,TEC)" userId="115fc887-d2f4-40cb-b8cf-b841e9c05e83" providerId="ADAL" clId="{AD9ABF35-47CC-46D7-96E0-1EBA2975C034}" dt="2022-03-21T14:32:28.567" v="1546" actId="478"/>
          <ac:picMkLst>
            <pc:docMk/>
            <pc:sldMk cId="2793333496" sldId="276"/>
            <ac:picMk id="5" creationId="{1DDDABA5-57CB-4D80-824C-ED6C8C6B9046}"/>
          </ac:picMkLst>
        </pc:picChg>
        <pc:picChg chg="add mod">
          <ac:chgData name="Martin, Ian (DLSLtd,RAL,TEC)" userId="115fc887-d2f4-40cb-b8cf-b841e9c05e83" providerId="ADAL" clId="{AD9ABF35-47CC-46D7-96E0-1EBA2975C034}" dt="2022-03-21T14:31:46.631" v="1544" actId="1076"/>
          <ac:picMkLst>
            <pc:docMk/>
            <pc:sldMk cId="2793333496" sldId="276"/>
            <ac:picMk id="6" creationId="{AA182708-3DE8-4F96-B24D-FD1BC9A81FF0}"/>
          </ac:picMkLst>
        </pc:picChg>
        <pc:picChg chg="add mod modCrop">
          <ac:chgData name="Martin, Ian (DLSLtd,RAL,TEC)" userId="115fc887-d2f4-40cb-b8cf-b841e9c05e83" providerId="ADAL" clId="{AD9ABF35-47CC-46D7-96E0-1EBA2975C034}" dt="2022-03-21T14:31:31.564" v="1540" actId="1038"/>
          <ac:picMkLst>
            <pc:docMk/>
            <pc:sldMk cId="2793333496" sldId="276"/>
            <ac:picMk id="7" creationId="{76976FF8-B035-43D4-B91E-018450EE0CD4}"/>
          </ac:picMkLst>
        </pc:picChg>
        <pc:picChg chg="add mod modCrop">
          <ac:chgData name="Martin, Ian (DLSLtd,RAL,TEC)" userId="115fc887-d2f4-40cb-b8cf-b841e9c05e83" providerId="ADAL" clId="{AD9ABF35-47CC-46D7-96E0-1EBA2975C034}" dt="2022-03-21T14:33:04.368" v="1550" actId="1076"/>
          <ac:picMkLst>
            <pc:docMk/>
            <pc:sldMk cId="2793333496" sldId="276"/>
            <ac:picMk id="12" creationId="{55518792-6273-4CFD-B684-505259CDA68F}"/>
          </ac:picMkLst>
        </pc:picChg>
        <pc:cxnChg chg="add mod">
          <ac:chgData name="Martin, Ian (DLSLtd,RAL,TEC)" userId="115fc887-d2f4-40cb-b8cf-b841e9c05e83" providerId="ADAL" clId="{AD9ABF35-47CC-46D7-96E0-1EBA2975C034}" dt="2022-03-21T14:34:47.212" v="1634" actId="14100"/>
          <ac:cxnSpMkLst>
            <pc:docMk/>
            <pc:sldMk cId="2793333496" sldId="276"/>
            <ac:cxnSpMk id="14" creationId="{BF997CC8-7CA9-449B-B736-6D1E7C495F94}"/>
          </ac:cxnSpMkLst>
        </pc:cxnChg>
        <pc:cxnChg chg="add mod">
          <ac:chgData name="Martin, Ian (DLSLtd,RAL,TEC)" userId="115fc887-d2f4-40cb-b8cf-b841e9c05e83" providerId="ADAL" clId="{AD9ABF35-47CC-46D7-96E0-1EBA2975C034}" dt="2022-03-21T14:34:54.014" v="1637" actId="14100"/>
          <ac:cxnSpMkLst>
            <pc:docMk/>
            <pc:sldMk cId="2793333496" sldId="276"/>
            <ac:cxnSpMk id="18" creationId="{062D4DB2-7CE0-4FA4-840C-128868F3CF28}"/>
          </ac:cxnSpMkLst>
        </pc:cxnChg>
      </pc:sldChg>
      <pc:sldChg chg="delSp modSp add mod">
        <pc:chgData name="Martin, Ian (DLSLtd,RAL,TEC)" userId="115fc887-d2f4-40cb-b8cf-b841e9c05e83" providerId="ADAL" clId="{AD9ABF35-47CC-46D7-96E0-1EBA2975C034}" dt="2022-03-21T16:32:10.572" v="3494" actId="20577"/>
        <pc:sldMkLst>
          <pc:docMk/>
          <pc:sldMk cId="1957620170" sldId="277"/>
        </pc:sldMkLst>
        <pc:spChg chg="mod">
          <ac:chgData name="Martin, Ian (DLSLtd,RAL,TEC)" userId="115fc887-d2f4-40cb-b8cf-b841e9c05e83" providerId="ADAL" clId="{AD9ABF35-47CC-46D7-96E0-1EBA2975C034}" dt="2022-03-21T15:54:35.146" v="3180" actId="20577"/>
          <ac:spMkLst>
            <pc:docMk/>
            <pc:sldMk cId="1957620170" sldId="277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AD9ABF35-47CC-46D7-96E0-1EBA2975C034}" dt="2022-03-21T15:56:35.919" v="3184" actId="478"/>
          <ac:spMkLst>
            <pc:docMk/>
            <pc:sldMk cId="1957620170" sldId="277"/>
            <ac:spMk id="7" creationId="{19E83649-2B72-41F4-A5B7-C6C7F152A22A}"/>
          </ac:spMkLst>
        </pc:spChg>
        <pc:spChg chg="mod">
          <ac:chgData name="Martin, Ian (DLSLtd,RAL,TEC)" userId="115fc887-d2f4-40cb-b8cf-b841e9c05e83" providerId="ADAL" clId="{AD9ABF35-47CC-46D7-96E0-1EBA2975C034}" dt="2022-03-21T16:32:10.572" v="3494" actId="20577"/>
          <ac:spMkLst>
            <pc:docMk/>
            <pc:sldMk cId="1957620170" sldId="277"/>
            <ac:spMk id="19" creationId="{580A62CE-4EE2-4C3C-B241-463818C1B3A0}"/>
          </ac:spMkLst>
        </pc:spChg>
        <pc:spChg chg="del">
          <ac:chgData name="Martin, Ian (DLSLtd,RAL,TEC)" userId="115fc887-d2f4-40cb-b8cf-b841e9c05e83" providerId="ADAL" clId="{AD9ABF35-47CC-46D7-96E0-1EBA2975C034}" dt="2022-03-21T15:53:50.733" v="3126" actId="478"/>
          <ac:spMkLst>
            <pc:docMk/>
            <pc:sldMk cId="1957620170" sldId="277"/>
            <ac:spMk id="21" creationId="{89B9BC33-968E-4CF7-B708-CBB868F02256}"/>
          </ac:spMkLst>
        </pc:spChg>
        <pc:spChg chg="del">
          <ac:chgData name="Martin, Ian (DLSLtd,RAL,TEC)" userId="115fc887-d2f4-40cb-b8cf-b841e9c05e83" providerId="ADAL" clId="{AD9ABF35-47CC-46D7-96E0-1EBA2975C034}" dt="2022-03-21T15:53:50.733" v="3126" actId="478"/>
          <ac:spMkLst>
            <pc:docMk/>
            <pc:sldMk cId="1957620170" sldId="277"/>
            <ac:spMk id="22" creationId="{DA0EAEE0-29E4-4A03-825A-2A81F036F867}"/>
          </ac:spMkLst>
        </pc:spChg>
        <pc:spChg chg="del">
          <ac:chgData name="Martin, Ian (DLSLtd,RAL,TEC)" userId="115fc887-d2f4-40cb-b8cf-b841e9c05e83" providerId="ADAL" clId="{AD9ABF35-47CC-46D7-96E0-1EBA2975C034}" dt="2022-03-21T15:53:50.733" v="3126" actId="478"/>
          <ac:spMkLst>
            <pc:docMk/>
            <pc:sldMk cId="1957620170" sldId="277"/>
            <ac:spMk id="23" creationId="{C3257E5B-53DD-41C6-A40F-9D93178C52B5}"/>
          </ac:spMkLst>
        </pc:spChg>
        <pc:spChg chg="del">
          <ac:chgData name="Martin, Ian (DLSLtd,RAL,TEC)" userId="115fc887-d2f4-40cb-b8cf-b841e9c05e83" providerId="ADAL" clId="{AD9ABF35-47CC-46D7-96E0-1EBA2975C034}" dt="2022-03-21T15:53:50.733" v="3126" actId="478"/>
          <ac:spMkLst>
            <pc:docMk/>
            <pc:sldMk cId="1957620170" sldId="277"/>
            <ac:spMk id="26" creationId="{44B1E894-7627-45F9-B459-79110D8C847B}"/>
          </ac:spMkLst>
        </pc:spChg>
        <pc:spChg chg="del">
          <ac:chgData name="Martin, Ian (DLSLtd,RAL,TEC)" userId="115fc887-d2f4-40cb-b8cf-b841e9c05e83" providerId="ADAL" clId="{AD9ABF35-47CC-46D7-96E0-1EBA2975C034}" dt="2022-03-21T15:53:50.733" v="3126" actId="478"/>
          <ac:spMkLst>
            <pc:docMk/>
            <pc:sldMk cId="1957620170" sldId="277"/>
            <ac:spMk id="29" creationId="{D89653A5-D072-4372-8CC2-1A60CCDD5593}"/>
          </ac:spMkLst>
        </pc:spChg>
        <pc:spChg chg="del">
          <ac:chgData name="Martin, Ian (DLSLtd,RAL,TEC)" userId="115fc887-d2f4-40cb-b8cf-b841e9c05e83" providerId="ADAL" clId="{AD9ABF35-47CC-46D7-96E0-1EBA2975C034}" dt="2022-03-21T15:53:52.884" v="3127" actId="478"/>
          <ac:spMkLst>
            <pc:docMk/>
            <pc:sldMk cId="1957620170" sldId="277"/>
            <ac:spMk id="30" creationId="{D105DBC3-26FE-45FF-A41C-3896C602F9D9}"/>
          </ac:spMkLst>
        </pc:spChg>
        <pc:picChg chg="del">
          <ac:chgData name="Martin, Ian (DLSLtd,RAL,TEC)" userId="115fc887-d2f4-40cb-b8cf-b841e9c05e83" providerId="ADAL" clId="{AD9ABF35-47CC-46D7-96E0-1EBA2975C034}" dt="2022-03-21T15:53:50.733" v="3126" actId="478"/>
          <ac:picMkLst>
            <pc:docMk/>
            <pc:sldMk cId="1957620170" sldId="277"/>
            <ac:picMk id="16" creationId="{490E2FD4-D29A-4A4C-B7D7-6293DC50AB9F}"/>
          </ac:picMkLst>
        </pc:picChg>
        <pc:picChg chg="del">
          <ac:chgData name="Martin, Ian (DLSLtd,RAL,TEC)" userId="115fc887-d2f4-40cb-b8cf-b841e9c05e83" providerId="ADAL" clId="{AD9ABF35-47CC-46D7-96E0-1EBA2975C034}" dt="2022-03-21T15:53:50.733" v="3126" actId="478"/>
          <ac:picMkLst>
            <pc:docMk/>
            <pc:sldMk cId="1957620170" sldId="277"/>
            <ac:picMk id="17" creationId="{0F72BEFA-7542-4B4E-B90B-AB26DF553094}"/>
          </ac:picMkLst>
        </pc:picChg>
        <pc:picChg chg="del">
          <ac:chgData name="Martin, Ian (DLSLtd,RAL,TEC)" userId="115fc887-d2f4-40cb-b8cf-b841e9c05e83" providerId="ADAL" clId="{AD9ABF35-47CC-46D7-96E0-1EBA2975C034}" dt="2022-03-21T15:53:53.554" v="3128" actId="478"/>
          <ac:picMkLst>
            <pc:docMk/>
            <pc:sldMk cId="1957620170" sldId="277"/>
            <ac:picMk id="18" creationId="{88EDBCE7-43C7-48A4-84ED-FD170B76F2DB}"/>
          </ac:picMkLst>
        </pc:picChg>
        <pc:picChg chg="del">
          <ac:chgData name="Martin, Ian (DLSLtd,RAL,TEC)" userId="115fc887-d2f4-40cb-b8cf-b841e9c05e83" providerId="ADAL" clId="{AD9ABF35-47CC-46D7-96E0-1EBA2975C034}" dt="2022-03-21T15:53:48.258" v="3125" actId="478"/>
          <ac:picMkLst>
            <pc:docMk/>
            <pc:sldMk cId="1957620170" sldId="277"/>
            <ac:picMk id="20" creationId="{220AD013-7CE5-475D-9A5B-FF277D737C18}"/>
          </ac:picMkLst>
        </pc:picChg>
        <pc:cxnChg chg="del">
          <ac:chgData name="Martin, Ian (DLSLtd,RAL,TEC)" userId="115fc887-d2f4-40cb-b8cf-b841e9c05e83" providerId="ADAL" clId="{AD9ABF35-47CC-46D7-96E0-1EBA2975C034}" dt="2022-03-21T15:53:50.733" v="3126" actId="478"/>
          <ac:cxnSpMkLst>
            <pc:docMk/>
            <pc:sldMk cId="1957620170" sldId="277"/>
            <ac:cxnSpMk id="24" creationId="{A75CC7EB-38B7-4655-A11C-3F3B1F0C87A0}"/>
          </ac:cxnSpMkLst>
        </pc:cxnChg>
        <pc:cxnChg chg="del">
          <ac:chgData name="Martin, Ian (DLSLtd,RAL,TEC)" userId="115fc887-d2f4-40cb-b8cf-b841e9c05e83" providerId="ADAL" clId="{AD9ABF35-47CC-46D7-96E0-1EBA2975C034}" dt="2022-03-21T15:53:50.733" v="3126" actId="478"/>
          <ac:cxnSpMkLst>
            <pc:docMk/>
            <pc:sldMk cId="1957620170" sldId="277"/>
            <ac:cxnSpMk id="25" creationId="{BBA63522-E01A-4E77-B91A-2E741B72BB62}"/>
          </ac:cxnSpMkLst>
        </pc:cxnChg>
        <pc:cxnChg chg="del">
          <ac:chgData name="Martin, Ian (DLSLtd,RAL,TEC)" userId="115fc887-d2f4-40cb-b8cf-b841e9c05e83" providerId="ADAL" clId="{AD9ABF35-47CC-46D7-96E0-1EBA2975C034}" dt="2022-03-21T15:53:50.733" v="3126" actId="478"/>
          <ac:cxnSpMkLst>
            <pc:docMk/>
            <pc:sldMk cId="1957620170" sldId="277"/>
            <ac:cxnSpMk id="27" creationId="{237BC4AD-B65E-4E36-937D-23DD60F8BCC9}"/>
          </ac:cxnSpMkLst>
        </pc:cxnChg>
        <pc:cxnChg chg="del">
          <ac:chgData name="Martin, Ian (DLSLtd,RAL,TEC)" userId="115fc887-d2f4-40cb-b8cf-b841e9c05e83" providerId="ADAL" clId="{AD9ABF35-47CC-46D7-96E0-1EBA2975C034}" dt="2022-03-21T15:53:50.733" v="3126" actId="478"/>
          <ac:cxnSpMkLst>
            <pc:docMk/>
            <pc:sldMk cId="1957620170" sldId="277"/>
            <ac:cxnSpMk id="28" creationId="{035AE4AC-8C7E-4372-8FBC-4CF53F2C2AE7}"/>
          </ac:cxnSpMkLst>
        </pc:cxnChg>
      </pc:sldChg>
      <pc:sldChg chg="add del">
        <pc:chgData name="Martin, Ian (DLSLtd,RAL,TEC)" userId="115fc887-d2f4-40cb-b8cf-b841e9c05e83" providerId="ADAL" clId="{AD9ABF35-47CC-46D7-96E0-1EBA2975C034}" dt="2022-03-21T15:26:50.531" v="3103" actId="47"/>
        <pc:sldMkLst>
          <pc:docMk/>
          <pc:sldMk cId="3472873710" sldId="277"/>
        </pc:sldMkLst>
      </pc:sldChg>
      <pc:sldChg chg="addSp delSp modSp add mod ord">
        <pc:chgData name="Martin, Ian (DLSLtd,RAL,TEC)" userId="115fc887-d2f4-40cb-b8cf-b841e9c05e83" providerId="ADAL" clId="{AD9ABF35-47CC-46D7-96E0-1EBA2975C034}" dt="2022-03-22T10:18:44.091" v="4573" actId="1076"/>
        <pc:sldMkLst>
          <pc:docMk/>
          <pc:sldMk cId="2948940748" sldId="278"/>
        </pc:sldMkLst>
        <pc:spChg chg="add mod">
          <ac:chgData name="Martin, Ian (DLSLtd,RAL,TEC)" userId="115fc887-d2f4-40cb-b8cf-b841e9c05e83" providerId="ADAL" clId="{AD9ABF35-47CC-46D7-96E0-1EBA2975C034}" dt="2022-03-22T10:16:35.336" v="4385" actId="1038"/>
          <ac:spMkLst>
            <pc:docMk/>
            <pc:sldMk cId="2948940748" sldId="278"/>
            <ac:spMk id="2" creationId="{98064E5C-6ACA-4A67-AF03-3279B53EA911}"/>
          </ac:spMkLst>
        </pc:spChg>
        <pc:spChg chg="mod">
          <ac:chgData name="Martin, Ian (DLSLtd,RAL,TEC)" userId="115fc887-d2f4-40cb-b8cf-b841e9c05e83" providerId="ADAL" clId="{AD9ABF35-47CC-46D7-96E0-1EBA2975C034}" dt="2022-03-22T09:56:40.159" v="3992" actId="20577"/>
          <ac:spMkLst>
            <pc:docMk/>
            <pc:sldMk cId="2948940748" sldId="278"/>
            <ac:spMk id="4" creationId="{9F68B324-BC16-40CA-A99B-5303814DE20E}"/>
          </ac:spMkLst>
        </pc:spChg>
        <pc:spChg chg="mod">
          <ac:chgData name="Martin, Ian (DLSLtd,RAL,TEC)" userId="115fc887-d2f4-40cb-b8cf-b841e9c05e83" providerId="ADAL" clId="{AD9ABF35-47CC-46D7-96E0-1EBA2975C034}" dt="2022-03-22T09:50:24.043" v="3894" actId="20577"/>
          <ac:spMkLst>
            <pc:docMk/>
            <pc:sldMk cId="2948940748" sldId="278"/>
            <ac:spMk id="21" creationId="{D11EE26D-BAC5-44F6-A31F-8B921CD11F4B}"/>
          </ac:spMkLst>
        </pc:spChg>
        <pc:spChg chg="add mod">
          <ac:chgData name="Martin, Ian (DLSLtd,RAL,TEC)" userId="115fc887-d2f4-40cb-b8cf-b841e9c05e83" providerId="ADAL" clId="{AD9ABF35-47CC-46D7-96E0-1EBA2975C034}" dt="2022-03-22T10:09:02.975" v="4287" actId="1076"/>
          <ac:spMkLst>
            <pc:docMk/>
            <pc:sldMk cId="2948940748" sldId="278"/>
            <ac:spMk id="22" creationId="{D69E28FF-B5B9-4BE6-A748-A0EFCE94A532}"/>
          </ac:spMkLst>
        </pc:spChg>
        <pc:spChg chg="add mod">
          <ac:chgData name="Martin, Ian (DLSLtd,RAL,TEC)" userId="115fc887-d2f4-40cb-b8cf-b841e9c05e83" providerId="ADAL" clId="{AD9ABF35-47CC-46D7-96E0-1EBA2975C034}" dt="2022-03-22T10:16:01.756" v="4350" actId="1076"/>
          <ac:spMkLst>
            <pc:docMk/>
            <pc:sldMk cId="2948940748" sldId="278"/>
            <ac:spMk id="30" creationId="{AAE47D78-1133-40E7-838F-39F5C8585FF0}"/>
          </ac:spMkLst>
        </pc:spChg>
        <pc:spChg chg="add mod">
          <ac:chgData name="Martin, Ian (DLSLtd,RAL,TEC)" userId="115fc887-d2f4-40cb-b8cf-b841e9c05e83" providerId="ADAL" clId="{AD9ABF35-47CC-46D7-96E0-1EBA2975C034}" dt="2022-03-22T10:17:47.345" v="4511" actId="20577"/>
          <ac:spMkLst>
            <pc:docMk/>
            <pc:sldMk cId="2948940748" sldId="278"/>
            <ac:spMk id="33" creationId="{7EAA8DEE-39FC-481B-B566-B8DAC740AF72}"/>
          </ac:spMkLst>
        </pc:spChg>
        <pc:spChg chg="add mod">
          <ac:chgData name="Martin, Ian (DLSLtd,RAL,TEC)" userId="115fc887-d2f4-40cb-b8cf-b841e9c05e83" providerId="ADAL" clId="{AD9ABF35-47CC-46D7-96E0-1EBA2975C034}" dt="2022-03-22T10:17:54.254" v="4514" actId="1076"/>
          <ac:spMkLst>
            <pc:docMk/>
            <pc:sldMk cId="2948940748" sldId="278"/>
            <ac:spMk id="34" creationId="{84D58969-833B-4470-BC98-0DA0294B0E97}"/>
          </ac:spMkLst>
        </pc:spChg>
        <pc:picChg chg="add mod">
          <ac:chgData name="Martin, Ian (DLSLtd,RAL,TEC)" userId="115fc887-d2f4-40cb-b8cf-b841e9c05e83" providerId="ADAL" clId="{AD9ABF35-47CC-46D7-96E0-1EBA2975C034}" dt="2022-03-22T10:16:25.241" v="4370" actId="1037"/>
          <ac:picMkLst>
            <pc:docMk/>
            <pc:sldMk cId="2948940748" sldId="278"/>
            <ac:picMk id="7" creationId="{B0FC83EE-0E8D-47B0-8EC8-FFEE8E1849EF}"/>
          </ac:picMkLst>
        </pc:picChg>
        <pc:picChg chg="add del mod">
          <ac:chgData name="Martin, Ian (DLSLtd,RAL,TEC)" userId="115fc887-d2f4-40cb-b8cf-b841e9c05e83" providerId="ADAL" clId="{AD9ABF35-47CC-46D7-96E0-1EBA2975C034}" dt="2022-03-22T10:16:25.241" v="4370" actId="1037"/>
          <ac:picMkLst>
            <pc:docMk/>
            <pc:sldMk cId="2948940748" sldId="278"/>
            <ac:picMk id="8" creationId="{E468B4BE-A3D6-4B68-8AE2-2325A8121B80}"/>
          </ac:picMkLst>
        </pc:picChg>
        <pc:picChg chg="add del mod">
          <ac:chgData name="Martin, Ian (DLSLtd,RAL,TEC)" userId="115fc887-d2f4-40cb-b8cf-b841e9c05e83" providerId="ADAL" clId="{AD9ABF35-47CC-46D7-96E0-1EBA2975C034}" dt="2022-03-22T09:51:08.219" v="3900" actId="478"/>
          <ac:picMkLst>
            <pc:docMk/>
            <pc:sldMk cId="2948940748" sldId="278"/>
            <ac:picMk id="9" creationId="{77D357D4-6A0F-4BB1-855A-2257E9C6F978}"/>
          </ac:picMkLst>
        </pc:picChg>
        <pc:picChg chg="add del mod">
          <ac:chgData name="Martin, Ian (DLSLtd,RAL,TEC)" userId="115fc887-d2f4-40cb-b8cf-b841e9c05e83" providerId="ADAL" clId="{AD9ABF35-47CC-46D7-96E0-1EBA2975C034}" dt="2022-03-21T16:46:33.735" v="3855" actId="21"/>
          <ac:picMkLst>
            <pc:docMk/>
            <pc:sldMk cId="2948940748" sldId="278"/>
            <ac:picMk id="11" creationId="{7285C7C2-9BD9-4FE0-BACF-6EC98F6B5FDF}"/>
          </ac:picMkLst>
        </pc:picChg>
        <pc:picChg chg="add del mod">
          <ac:chgData name="Martin, Ian (DLSLtd,RAL,TEC)" userId="115fc887-d2f4-40cb-b8cf-b841e9c05e83" providerId="ADAL" clId="{AD9ABF35-47CC-46D7-96E0-1EBA2975C034}" dt="2022-03-22T09:53:55.415" v="3932" actId="21"/>
          <ac:picMkLst>
            <pc:docMk/>
            <pc:sldMk cId="2948940748" sldId="278"/>
            <ac:picMk id="12" creationId="{EBB54659-409B-47C2-9B4A-44FD12FA1F1A}"/>
          </ac:picMkLst>
        </pc:picChg>
        <pc:picChg chg="add del mod">
          <ac:chgData name="Martin, Ian (DLSLtd,RAL,TEC)" userId="115fc887-d2f4-40cb-b8cf-b841e9c05e83" providerId="ADAL" clId="{AD9ABF35-47CC-46D7-96E0-1EBA2975C034}" dt="2022-03-22T09:53:55.415" v="3932" actId="21"/>
          <ac:picMkLst>
            <pc:docMk/>
            <pc:sldMk cId="2948940748" sldId="278"/>
            <ac:picMk id="13" creationId="{8992D5D8-5714-4CC5-B2F4-1EAB188FE813}"/>
          </ac:picMkLst>
        </pc:picChg>
        <pc:picChg chg="add mod">
          <ac:chgData name="Martin, Ian (DLSLtd,RAL,TEC)" userId="115fc887-d2f4-40cb-b8cf-b841e9c05e83" providerId="ADAL" clId="{AD9ABF35-47CC-46D7-96E0-1EBA2975C034}" dt="2022-03-22T10:08:55.012" v="4285" actId="1076"/>
          <ac:picMkLst>
            <pc:docMk/>
            <pc:sldMk cId="2948940748" sldId="278"/>
            <ac:picMk id="14" creationId="{546BCDF6-D57D-4A66-81FD-9A2E51C6E30B}"/>
          </ac:picMkLst>
        </pc:picChg>
        <pc:picChg chg="add mod">
          <ac:chgData name="Martin, Ian (DLSLtd,RAL,TEC)" userId="115fc887-d2f4-40cb-b8cf-b841e9c05e83" providerId="ADAL" clId="{AD9ABF35-47CC-46D7-96E0-1EBA2975C034}" dt="2022-03-22T10:06:38.615" v="4128" actId="1076"/>
          <ac:picMkLst>
            <pc:docMk/>
            <pc:sldMk cId="2948940748" sldId="278"/>
            <ac:picMk id="16" creationId="{E851E17D-24B7-4D64-9F3B-ED601E4177E7}"/>
          </ac:picMkLst>
        </pc:picChg>
        <pc:picChg chg="add mod modCrop">
          <ac:chgData name="Martin, Ian (DLSLtd,RAL,TEC)" userId="115fc887-d2f4-40cb-b8cf-b841e9c05e83" providerId="ADAL" clId="{AD9ABF35-47CC-46D7-96E0-1EBA2975C034}" dt="2022-03-22T10:17:52.443" v="4513" actId="1076"/>
          <ac:picMkLst>
            <pc:docMk/>
            <pc:sldMk cId="2948940748" sldId="278"/>
            <ac:picMk id="17" creationId="{F5C01A34-D3AE-4481-B822-55A3C1BD4194}"/>
          </ac:picMkLst>
        </pc:picChg>
        <pc:picChg chg="add mod modCrop">
          <ac:chgData name="Martin, Ian (DLSLtd,RAL,TEC)" userId="115fc887-d2f4-40cb-b8cf-b841e9c05e83" providerId="ADAL" clId="{AD9ABF35-47CC-46D7-96E0-1EBA2975C034}" dt="2022-03-22T10:17:56.196" v="4515" actId="1076"/>
          <ac:picMkLst>
            <pc:docMk/>
            <pc:sldMk cId="2948940748" sldId="278"/>
            <ac:picMk id="18" creationId="{C29D74FA-6869-4732-90B1-AE4D3C8363C2}"/>
          </ac:picMkLst>
        </pc:picChg>
        <pc:picChg chg="add mod">
          <ac:chgData name="Martin, Ian (DLSLtd,RAL,TEC)" userId="115fc887-d2f4-40cb-b8cf-b841e9c05e83" providerId="ADAL" clId="{AD9ABF35-47CC-46D7-96E0-1EBA2975C034}" dt="2022-03-22T10:09:13.884" v="4288" actId="1076"/>
          <ac:picMkLst>
            <pc:docMk/>
            <pc:sldMk cId="2948940748" sldId="278"/>
            <ac:picMk id="20" creationId="{860A7AAD-B8B2-46FD-8E63-E1B5BCA93818}"/>
          </ac:picMkLst>
        </pc:picChg>
        <pc:cxnChg chg="add mod">
          <ac:chgData name="Martin, Ian (DLSLtd,RAL,TEC)" userId="115fc887-d2f4-40cb-b8cf-b841e9c05e83" providerId="ADAL" clId="{AD9ABF35-47CC-46D7-96E0-1EBA2975C034}" dt="2022-03-22T10:16:30.672" v="4377" actId="1038"/>
          <ac:cxnSpMkLst>
            <pc:docMk/>
            <pc:sldMk cId="2948940748" sldId="278"/>
            <ac:cxnSpMk id="5" creationId="{8B2A23CF-FBED-49B9-90D0-B229564C5F68}"/>
          </ac:cxnSpMkLst>
        </pc:cxnChg>
        <pc:cxnChg chg="add mod">
          <ac:chgData name="Martin, Ian (DLSLtd,RAL,TEC)" userId="115fc887-d2f4-40cb-b8cf-b841e9c05e83" providerId="ADAL" clId="{AD9ABF35-47CC-46D7-96E0-1EBA2975C034}" dt="2022-03-22T10:16:30.672" v="4377" actId="1038"/>
          <ac:cxnSpMkLst>
            <pc:docMk/>
            <pc:sldMk cId="2948940748" sldId="278"/>
            <ac:cxnSpMk id="23" creationId="{3A4C7451-981F-40BF-9EB3-D8F591645A3E}"/>
          </ac:cxnSpMkLst>
        </pc:cxnChg>
        <pc:cxnChg chg="add mod">
          <ac:chgData name="Martin, Ian (DLSLtd,RAL,TEC)" userId="115fc887-d2f4-40cb-b8cf-b841e9c05e83" providerId="ADAL" clId="{AD9ABF35-47CC-46D7-96E0-1EBA2975C034}" dt="2022-03-22T10:14:58.607" v="4307" actId="14100"/>
          <ac:cxnSpMkLst>
            <pc:docMk/>
            <pc:sldMk cId="2948940748" sldId="278"/>
            <ac:cxnSpMk id="28" creationId="{58AFE205-364B-4945-82E5-1D23E6182DAE}"/>
          </ac:cxnSpMkLst>
        </pc:cxnChg>
        <pc:cxnChg chg="add mod">
          <ac:chgData name="Martin, Ian (DLSLtd,RAL,TEC)" userId="115fc887-d2f4-40cb-b8cf-b841e9c05e83" providerId="ADAL" clId="{AD9ABF35-47CC-46D7-96E0-1EBA2975C034}" dt="2022-03-22T10:16:09.419" v="4353" actId="14100"/>
          <ac:cxnSpMkLst>
            <pc:docMk/>
            <pc:sldMk cId="2948940748" sldId="278"/>
            <ac:cxnSpMk id="31" creationId="{A7EF549B-E682-4FBD-BA7F-9C4FCF3AF3EB}"/>
          </ac:cxnSpMkLst>
        </pc:cxnChg>
        <pc:cxnChg chg="add mod">
          <ac:chgData name="Martin, Ian (DLSLtd,RAL,TEC)" userId="115fc887-d2f4-40cb-b8cf-b841e9c05e83" providerId="ADAL" clId="{AD9ABF35-47CC-46D7-96E0-1EBA2975C034}" dt="2022-03-22T10:18:36.058" v="4569" actId="14100"/>
          <ac:cxnSpMkLst>
            <pc:docMk/>
            <pc:sldMk cId="2948940748" sldId="278"/>
            <ac:cxnSpMk id="35" creationId="{8DA0148C-E70A-445D-A0E1-E387E1E73E97}"/>
          </ac:cxnSpMkLst>
        </pc:cxnChg>
        <pc:cxnChg chg="add mod">
          <ac:chgData name="Martin, Ian (DLSLtd,RAL,TEC)" userId="115fc887-d2f4-40cb-b8cf-b841e9c05e83" providerId="ADAL" clId="{AD9ABF35-47CC-46D7-96E0-1EBA2975C034}" dt="2022-03-22T10:18:44.091" v="4573" actId="1076"/>
          <ac:cxnSpMkLst>
            <pc:docMk/>
            <pc:sldMk cId="2948940748" sldId="278"/>
            <ac:cxnSpMk id="37" creationId="{621C3FDE-3961-4C3F-8BB3-91AC72E8F924}"/>
          </ac:cxnSpMkLst>
        </pc:cxnChg>
      </pc:sldChg>
    </pc:docChg>
  </pc:docChgLst>
  <pc:docChgLst>
    <pc:chgData name="Martin, Ian (DLSLtd,RAL,TEC)" userId="115fc887-d2f4-40cb-b8cf-b841e9c05e83" providerId="ADAL" clId="{8ECD997C-4434-4A59-881C-CF556B5A5618}"/>
    <pc:docChg chg="modSld">
      <pc:chgData name="Martin, Ian (DLSLtd,RAL,TEC)" userId="115fc887-d2f4-40cb-b8cf-b841e9c05e83" providerId="ADAL" clId="{8ECD997C-4434-4A59-881C-CF556B5A5618}" dt="2022-04-04T12:51:39.920" v="15" actId="20577"/>
      <pc:docMkLst>
        <pc:docMk/>
      </pc:docMkLst>
      <pc:sldChg chg="modSp mod">
        <pc:chgData name="Martin, Ian (DLSLtd,RAL,TEC)" userId="115fc887-d2f4-40cb-b8cf-b841e9c05e83" providerId="ADAL" clId="{8ECD997C-4434-4A59-881C-CF556B5A5618}" dt="2022-04-04T12:51:39.920" v="15" actId="20577"/>
        <pc:sldMkLst>
          <pc:docMk/>
          <pc:sldMk cId="3357484876" sldId="274"/>
        </pc:sldMkLst>
        <pc:spChg chg="mod">
          <ac:chgData name="Martin, Ian (DLSLtd,RAL,TEC)" userId="115fc887-d2f4-40cb-b8cf-b841e9c05e83" providerId="ADAL" clId="{8ECD997C-4434-4A59-881C-CF556B5A5618}" dt="2022-04-04T12:51:39.920" v="15" actId="20577"/>
          <ac:spMkLst>
            <pc:docMk/>
            <pc:sldMk cId="3357484876" sldId="274"/>
            <ac:spMk id="2" creationId="{AF7E44B8-8666-462F-849F-AB758CBB287D}"/>
          </ac:spMkLst>
        </pc:spChg>
      </pc:sldChg>
    </pc:docChg>
  </pc:docChgLst>
  <pc:docChgLst>
    <pc:chgData name="Martin, Ian (DLSLtd,RAL,TEC)" userId="115fc887-d2f4-40cb-b8cf-b841e9c05e83" providerId="ADAL" clId="{97B64CA7-3BCC-474D-A234-6E3C3E6730EE}"/>
    <pc:docChg chg="modSld">
      <pc:chgData name="Martin, Ian (DLSLtd,RAL,TEC)" userId="115fc887-d2f4-40cb-b8cf-b841e9c05e83" providerId="ADAL" clId="{97B64CA7-3BCC-474D-A234-6E3C3E6730EE}" dt="2022-04-05T15:47:33.418" v="2" actId="20577"/>
      <pc:docMkLst>
        <pc:docMk/>
      </pc:docMkLst>
      <pc:sldChg chg="modSp mod">
        <pc:chgData name="Martin, Ian (DLSLtd,RAL,TEC)" userId="115fc887-d2f4-40cb-b8cf-b841e9c05e83" providerId="ADAL" clId="{97B64CA7-3BCC-474D-A234-6E3C3E6730EE}" dt="2022-04-05T15:47:33.418" v="2" actId="20577"/>
        <pc:sldMkLst>
          <pc:docMk/>
          <pc:sldMk cId="3084111875" sldId="267"/>
        </pc:sldMkLst>
        <pc:spChg chg="mod">
          <ac:chgData name="Martin, Ian (DLSLtd,RAL,TEC)" userId="115fc887-d2f4-40cb-b8cf-b841e9c05e83" providerId="ADAL" clId="{97B64CA7-3BCC-474D-A234-6E3C3E6730EE}" dt="2022-04-05T15:47:33.418" v="2" actId="20577"/>
          <ac:spMkLst>
            <pc:docMk/>
            <pc:sldMk cId="3084111875" sldId="267"/>
            <ac:spMk id="2" creationId="{AF7E44B8-8666-462F-849F-AB758CBB287D}"/>
          </ac:spMkLst>
        </pc:spChg>
      </pc:sldChg>
    </pc:docChg>
  </pc:docChgLst>
  <pc:docChgLst>
    <pc:chgData name="Martin, Ian (DLSLtd,RAL,TEC)" userId="115fc887-d2f4-40cb-b8cf-b841e9c05e83" providerId="ADAL" clId="{C82962C4-327F-47A9-94DC-002AA1662D5B}"/>
    <pc:docChg chg="modSld">
      <pc:chgData name="Martin, Ian (DLSLtd,RAL,TEC)" userId="115fc887-d2f4-40cb-b8cf-b841e9c05e83" providerId="ADAL" clId="{C82962C4-327F-47A9-94DC-002AA1662D5B}" dt="2022-04-01T14:13:04.889" v="89" actId="20577"/>
      <pc:docMkLst>
        <pc:docMk/>
      </pc:docMkLst>
      <pc:sldChg chg="modSp mod">
        <pc:chgData name="Martin, Ian (DLSLtd,RAL,TEC)" userId="115fc887-d2f4-40cb-b8cf-b841e9c05e83" providerId="ADAL" clId="{C82962C4-327F-47A9-94DC-002AA1662D5B}" dt="2022-04-01T14:13:04.889" v="89" actId="20577"/>
        <pc:sldMkLst>
          <pc:docMk/>
          <pc:sldMk cId="1341660041" sldId="262"/>
        </pc:sldMkLst>
        <pc:spChg chg="mod">
          <ac:chgData name="Martin, Ian (DLSLtd,RAL,TEC)" userId="115fc887-d2f4-40cb-b8cf-b841e9c05e83" providerId="ADAL" clId="{C82962C4-327F-47A9-94DC-002AA1662D5B}" dt="2022-04-01T14:13:04.889" v="89" actId="20577"/>
          <ac:spMkLst>
            <pc:docMk/>
            <pc:sldMk cId="1341660041" sldId="262"/>
            <ac:spMk id="20" creationId="{53D9DF80-38EC-432A-94B7-0AB870A5DEA8}"/>
          </ac:spMkLst>
        </pc:spChg>
      </pc:sldChg>
      <pc:sldChg chg="modSp mod">
        <pc:chgData name="Martin, Ian (DLSLtd,RAL,TEC)" userId="115fc887-d2f4-40cb-b8cf-b841e9c05e83" providerId="ADAL" clId="{C82962C4-327F-47A9-94DC-002AA1662D5B}" dt="2022-04-01T13:50:24.884" v="69" actId="20577"/>
        <pc:sldMkLst>
          <pc:docMk/>
          <pc:sldMk cId="311053024" sldId="266"/>
        </pc:sldMkLst>
        <pc:spChg chg="mod">
          <ac:chgData name="Martin, Ian (DLSLtd,RAL,TEC)" userId="115fc887-d2f4-40cb-b8cf-b841e9c05e83" providerId="ADAL" clId="{C82962C4-327F-47A9-94DC-002AA1662D5B}" dt="2022-04-01T13:50:24.884" v="69" actId="20577"/>
          <ac:spMkLst>
            <pc:docMk/>
            <pc:sldMk cId="311053024" sldId="266"/>
            <ac:spMk id="2" creationId="{AF7E44B8-8666-462F-849F-AB758CBB287D}"/>
          </ac:spMkLst>
        </pc:spChg>
      </pc:sldChg>
    </pc:docChg>
  </pc:docChgLst>
  <pc:docChgLst>
    <pc:chgData name="Martin, Ian (DLSLtd,RAL,TEC)" userId="115fc887-d2f4-40cb-b8cf-b841e9c05e83" providerId="ADAL" clId="{53DF7F54-2B2C-4780-8208-57FEA860FB1F}"/>
    <pc:docChg chg="undo custSel addSld delSld modSld">
      <pc:chgData name="Martin, Ian (DLSLtd,RAL,TEC)" userId="115fc887-d2f4-40cb-b8cf-b841e9c05e83" providerId="ADAL" clId="{53DF7F54-2B2C-4780-8208-57FEA860FB1F}" dt="2022-04-01T16:00:48.487" v="751" actId="207"/>
      <pc:docMkLst>
        <pc:docMk/>
      </pc:docMkLst>
      <pc:sldChg chg="addSp modSp mod">
        <pc:chgData name="Martin, Ian (DLSLtd,RAL,TEC)" userId="115fc887-d2f4-40cb-b8cf-b841e9c05e83" providerId="ADAL" clId="{53DF7F54-2B2C-4780-8208-57FEA860FB1F}" dt="2022-04-01T15:27:38.573" v="552" actId="20577"/>
        <pc:sldMkLst>
          <pc:docMk/>
          <pc:sldMk cId="2611545785" sldId="261"/>
        </pc:sldMkLst>
        <pc:spChg chg="mod">
          <ac:chgData name="Martin, Ian (DLSLtd,RAL,TEC)" userId="115fc887-d2f4-40cb-b8cf-b841e9c05e83" providerId="ADAL" clId="{53DF7F54-2B2C-4780-8208-57FEA860FB1F}" dt="2022-04-01T15:27:38.573" v="552" actId="20577"/>
          <ac:spMkLst>
            <pc:docMk/>
            <pc:sldMk cId="2611545785" sldId="261"/>
            <ac:spMk id="4" creationId="{9F68B324-BC16-40CA-A99B-5303814DE20E}"/>
          </ac:spMkLst>
        </pc:spChg>
        <pc:spChg chg="add mod">
          <ac:chgData name="Martin, Ian (DLSLtd,RAL,TEC)" userId="115fc887-d2f4-40cb-b8cf-b841e9c05e83" providerId="ADAL" clId="{53DF7F54-2B2C-4780-8208-57FEA860FB1F}" dt="2022-04-01T15:16:30.334" v="124" actId="208"/>
          <ac:spMkLst>
            <pc:docMk/>
            <pc:sldMk cId="2611545785" sldId="261"/>
            <ac:spMk id="18" creationId="{778B0BE8-9012-4962-B307-EDB3B4EFA786}"/>
          </ac:spMkLst>
        </pc:spChg>
        <pc:spChg chg="mod">
          <ac:chgData name="Martin, Ian (DLSLtd,RAL,TEC)" userId="115fc887-d2f4-40cb-b8cf-b841e9c05e83" providerId="ADAL" clId="{53DF7F54-2B2C-4780-8208-57FEA860FB1F}" dt="2022-04-01T15:14:35.685" v="53" actId="20577"/>
          <ac:spMkLst>
            <pc:docMk/>
            <pc:sldMk cId="2611545785" sldId="261"/>
            <ac:spMk id="20" creationId="{94265F75-182B-4A04-B650-DE7F0ADEDA93}"/>
          </ac:spMkLst>
        </pc:spChg>
        <pc:cxnChg chg="add mod">
          <ac:chgData name="Martin, Ian (DLSLtd,RAL,TEC)" userId="115fc887-d2f4-40cb-b8cf-b841e9c05e83" providerId="ADAL" clId="{53DF7F54-2B2C-4780-8208-57FEA860FB1F}" dt="2022-04-01T15:16:47.872" v="130" actId="692"/>
          <ac:cxnSpMkLst>
            <pc:docMk/>
            <pc:sldMk cId="2611545785" sldId="261"/>
            <ac:cxnSpMk id="5" creationId="{9CC238C6-5375-4F2A-A549-004C97324840}"/>
          </ac:cxnSpMkLst>
        </pc:cxnChg>
      </pc:sldChg>
      <pc:sldChg chg="del">
        <pc:chgData name="Martin, Ian (DLSLtd,RAL,TEC)" userId="115fc887-d2f4-40cb-b8cf-b841e9c05e83" providerId="ADAL" clId="{53DF7F54-2B2C-4780-8208-57FEA860FB1F}" dt="2022-04-01T15:58:30.982" v="747" actId="47"/>
        <pc:sldMkLst>
          <pc:docMk/>
          <pc:sldMk cId="1341660041" sldId="262"/>
        </pc:sldMkLst>
      </pc:sldChg>
      <pc:sldChg chg="modSp mod">
        <pc:chgData name="Martin, Ian (DLSLtd,RAL,TEC)" userId="115fc887-d2f4-40cb-b8cf-b841e9c05e83" providerId="ADAL" clId="{53DF7F54-2B2C-4780-8208-57FEA860FB1F}" dt="2022-04-01T16:00:48.487" v="751" actId="207"/>
        <pc:sldMkLst>
          <pc:docMk/>
          <pc:sldMk cId="311053024" sldId="266"/>
        </pc:sldMkLst>
        <pc:spChg chg="mod">
          <ac:chgData name="Martin, Ian (DLSLtd,RAL,TEC)" userId="115fc887-d2f4-40cb-b8cf-b841e9c05e83" providerId="ADAL" clId="{53DF7F54-2B2C-4780-8208-57FEA860FB1F}" dt="2022-04-01T16:00:48.487" v="751" actId="207"/>
          <ac:spMkLst>
            <pc:docMk/>
            <pc:sldMk cId="311053024" sldId="266"/>
            <ac:spMk id="2" creationId="{AF7E44B8-8666-462F-849F-AB758CBB287D}"/>
          </ac:spMkLst>
        </pc:spChg>
      </pc:sldChg>
      <pc:sldChg chg="modSp mod">
        <pc:chgData name="Martin, Ian (DLSLtd,RAL,TEC)" userId="115fc887-d2f4-40cb-b8cf-b841e9c05e83" providerId="ADAL" clId="{53DF7F54-2B2C-4780-8208-57FEA860FB1F}" dt="2022-04-01T15:43:38.259" v="701" actId="20577"/>
        <pc:sldMkLst>
          <pc:docMk/>
          <pc:sldMk cId="3084111875" sldId="267"/>
        </pc:sldMkLst>
        <pc:spChg chg="mod">
          <ac:chgData name="Martin, Ian (DLSLtd,RAL,TEC)" userId="115fc887-d2f4-40cb-b8cf-b841e9c05e83" providerId="ADAL" clId="{53DF7F54-2B2C-4780-8208-57FEA860FB1F}" dt="2022-04-01T15:43:38.259" v="701" actId="20577"/>
          <ac:spMkLst>
            <pc:docMk/>
            <pc:sldMk cId="3084111875" sldId="267"/>
            <ac:spMk id="2" creationId="{AF7E44B8-8666-462F-849F-AB758CBB287D}"/>
          </ac:spMkLst>
        </pc:spChg>
      </pc:sldChg>
      <pc:sldChg chg="addSp delSp modSp add mod">
        <pc:chgData name="Martin, Ian (DLSLtd,RAL,TEC)" userId="115fc887-d2f4-40cb-b8cf-b841e9c05e83" providerId="ADAL" clId="{53DF7F54-2B2C-4780-8208-57FEA860FB1F}" dt="2022-04-01T15:57:29.954" v="741" actId="1036"/>
        <pc:sldMkLst>
          <pc:docMk/>
          <pc:sldMk cId="1748084054" sldId="279"/>
        </pc:sldMkLst>
        <pc:spChg chg="mod">
          <ac:chgData name="Martin, Ian (DLSLtd,RAL,TEC)" userId="115fc887-d2f4-40cb-b8cf-b841e9c05e83" providerId="ADAL" clId="{53DF7F54-2B2C-4780-8208-57FEA860FB1F}" dt="2022-04-01T15:55:39.645" v="730" actId="1036"/>
          <ac:spMkLst>
            <pc:docMk/>
            <pc:sldMk cId="1748084054" sldId="279"/>
            <ac:spMk id="3" creationId="{B6BF469D-4EE0-44C8-85D2-9541ECA592F1}"/>
          </ac:spMkLst>
        </pc:spChg>
        <pc:spChg chg="mod">
          <ac:chgData name="Martin, Ian (DLSLtd,RAL,TEC)" userId="115fc887-d2f4-40cb-b8cf-b841e9c05e83" providerId="ADAL" clId="{53DF7F54-2B2C-4780-8208-57FEA860FB1F}" dt="2022-04-01T15:27:41.937" v="553" actId="20577"/>
          <ac:spMkLst>
            <pc:docMk/>
            <pc:sldMk cId="1748084054" sldId="279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53DF7F54-2B2C-4780-8208-57FEA860FB1F}" dt="2022-04-01T15:13:14.147" v="19" actId="478"/>
          <ac:spMkLst>
            <pc:docMk/>
            <pc:sldMk cId="1748084054" sldId="279"/>
            <ac:spMk id="14" creationId="{FA5F2EAD-89D8-4EB1-9EF7-1BC144F8FBFA}"/>
          </ac:spMkLst>
        </pc:spChg>
        <pc:spChg chg="del">
          <ac:chgData name="Martin, Ian (DLSLtd,RAL,TEC)" userId="115fc887-d2f4-40cb-b8cf-b841e9c05e83" providerId="ADAL" clId="{53DF7F54-2B2C-4780-8208-57FEA860FB1F}" dt="2022-04-01T15:17:19.721" v="131" actId="478"/>
          <ac:spMkLst>
            <pc:docMk/>
            <pc:sldMk cId="1748084054" sldId="279"/>
            <ac:spMk id="16" creationId="{82C12EE3-1D18-4115-A0E1-F2D58B4E2379}"/>
          </ac:spMkLst>
        </pc:spChg>
        <pc:spChg chg="ord">
          <ac:chgData name="Martin, Ian (DLSLtd,RAL,TEC)" userId="115fc887-d2f4-40cb-b8cf-b841e9c05e83" providerId="ADAL" clId="{53DF7F54-2B2C-4780-8208-57FEA860FB1F}" dt="2022-04-01T15:55:47.725" v="731" actId="166"/>
          <ac:spMkLst>
            <pc:docMk/>
            <pc:sldMk cId="1748084054" sldId="279"/>
            <ac:spMk id="17" creationId="{E37AEC65-CD2C-4E5B-968A-7E9DFCBC9106}"/>
          </ac:spMkLst>
        </pc:spChg>
        <pc:spChg chg="del">
          <ac:chgData name="Martin, Ian (DLSLtd,RAL,TEC)" userId="115fc887-d2f4-40cb-b8cf-b841e9c05e83" providerId="ADAL" clId="{53DF7F54-2B2C-4780-8208-57FEA860FB1F}" dt="2022-04-01T15:17:31.363" v="139" actId="478"/>
          <ac:spMkLst>
            <pc:docMk/>
            <pc:sldMk cId="1748084054" sldId="279"/>
            <ac:spMk id="20" creationId="{94265F75-182B-4A04-B650-DE7F0ADEDA93}"/>
          </ac:spMkLst>
        </pc:spChg>
        <pc:spChg chg="del">
          <ac:chgData name="Martin, Ian (DLSLtd,RAL,TEC)" userId="115fc887-d2f4-40cb-b8cf-b841e9c05e83" providerId="ADAL" clId="{53DF7F54-2B2C-4780-8208-57FEA860FB1F}" dt="2022-04-01T15:13:10.511" v="17" actId="478"/>
          <ac:spMkLst>
            <pc:docMk/>
            <pc:sldMk cId="1748084054" sldId="279"/>
            <ac:spMk id="22" creationId="{EEA6C00D-82FC-4FD6-8B54-6FE160C8D3DF}"/>
          </ac:spMkLst>
        </pc:spChg>
        <pc:spChg chg="add mod">
          <ac:chgData name="Martin, Ian (DLSLtd,RAL,TEC)" userId="115fc887-d2f4-40cb-b8cf-b841e9c05e83" providerId="ADAL" clId="{53DF7F54-2B2C-4780-8208-57FEA860FB1F}" dt="2022-04-01T15:55:12.434" v="719" actId="1035"/>
          <ac:spMkLst>
            <pc:docMk/>
            <pc:sldMk cId="1748084054" sldId="279"/>
            <ac:spMk id="24" creationId="{8F9B4F3B-D4A3-44DC-8377-ED9C58229B7F}"/>
          </ac:spMkLst>
        </pc:spChg>
        <pc:spChg chg="add del mod">
          <ac:chgData name="Martin, Ian (DLSLtd,RAL,TEC)" userId="115fc887-d2f4-40cb-b8cf-b841e9c05e83" providerId="ADAL" clId="{53DF7F54-2B2C-4780-8208-57FEA860FB1F}" dt="2022-04-01T15:21:39.783" v="435" actId="478"/>
          <ac:spMkLst>
            <pc:docMk/>
            <pc:sldMk cId="1748084054" sldId="279"/>
            <ac:spMk id="26" creationId="{C4985404-A0F4-4187-A7EC-11977A08BBB9}"/>
          </ac:spMkLst>
        </pc:spChg>
        <pc:spChg chg="add del mod">
          <ac:chgData name="Martin, Ian (DLSLtd,RAL,TEC)" userId="115fc887-d2f4-40cb-b8cf-b841e9c05e83" providerId="ADAL" clId="{53DF7F54-2B2C-4780-8208-57FEA860FB1F}" dt="2022-04-01T15:24:08.074" v="453" actId="478"/>
          <ac:spMkLst>
            <pc:docMk/>
            <pc:sldMk cId="1748084054" sldId="279"/>
            <ac:spMk id="28" creationId="{FC0FE803-1270-4337-8230-0774B5585522}"/>
          </ac:spMkLst>
        </pc:spChg>
        <pc:spChg chg="add mod">
          <ac:chgData name="Martin, Ian (DLSLtd,RAL,TEC)" userId="115fc887-d2f4-40cb-b8cf-b841e9c05e83" providerId="ADAL" clId="{53DF7F54-2B2C-4780-8208-57FEA860FB1F}" dt="2022-04-01T15:56:46.491" v="734" actId="1036"/>
          <ac:spMkLst>
            <pc:docMk/>
            <pc:sldMk cId="1748084054" sldId="279"/>
            <ac:spMk id="29" creationId="{444D8351-6FE3-4BD4-94D9-1155E7DCAB4C}"/>
          </ac:spMkLst>
        </pc:spChg>
        <pc:spChg chg="add mod">
          <ac:chgData name="Martin, Ian (DLSLtd,RAL,TEC)" userId="115fc887-d2f4-40cb-b8cf-b841e9c05e83" providerId="ADAL" clId="{53DF7F54-2B2C-4780-8208-57FEA860FB1F}" dt="2022-04-01T15:56:46.491" v="734" actId="1036"/>
          <ac:spMkLst>
            <pc:docMk/>
            <pc:sldMk cId="1748084054" sldId="279"/>
            <ac:spMk id="30" creationId="{054223AA-81B9-4BD4-AAD2-FF8AB5C4EC3C}"/>
          </ac:spMkLst>
        </pc:spChg>
        <pc:spChg chg="add mod">
          <ac:chgData name="Martin, Ian (DLSLtd,RAL,TEC)" userId="115fc887-d2f4-40cb-b8cf-b841e9c05e83" providerId="ADAL" clId="{53DF7F54-2B2C-4780-8208-57FEA860FB1F}" dt="2022-04-01T15:57:29.954" v="741" actId="1036"/>
          <ac:spMkLst>
            <pc:docMk/>
            <pc:sldMk cId="1748084054" sldId="279"/>
            <ac:spMk id="31" creationId="{8266FF60-5476-4503-90CB-86E8721500AC}"/>
          </ac:spMkLst>
        </pc:spChg>
        <pc:picChg chg="del">
          <ac:chgData name="Martin, Ian (DLSLtd,RAL,TEC)" userId="115fc887-d2f4-40cb-b8cf-b841e9c05e83" providerId="ADAL" clId="{53DF7F54-2B2C-4780-8208-57FEA860FB1F}" dt="2022-04-01T15:13:11.939" v="18" actId="478"/>
          <ac:picMkLst>
            <pc:docMk/>
            <pc:sldMk cId="1748084054" sldId="279"/>
            <ac:picMk id="12" creationId="{CDB0861C-6862-4B81-98E0-15405FCF405B}"/>
          </ac:picMkLst>
        </pc:picChg>
        <pc:picChg chg="add mod ord">
          <ac:chgData name="Martin, Ian (DLSLtd,RAL,TEC)" userId="115fc887-d2f4-40cb-b8cf-b841e9c05e83" providerId="ADAL" clId="{53DF7F54-2B2C-4780-8208-57FEA860FB1F}" dt="2022-04-01T15:57:19.130" v="736" actId="166"/>
          <ac:picMkLst>
            <pc:docMk/>
            <pc:sldMk cId="1748084054" sldId="279"/>
            <ac:picMk id="18" creationId="{7C119FB5-7A38-4066-8956-45165BD69E96}"/>
          </ac:picMkLst>
        </pc:picChg>
        <pc:picChg chg="del">
          <ac:chgData name="Martin, Ian (DLSLtd,RAL,TEC)" userId="115fc887-d2f4-40cb-b8cf-b841e9c05e83" providerId="ADAL" clId="{53DF7F54-2B2C-4780-8208-57FEA860FB1F}" dt="2022-04-01T15:13:09.166" v="16" actId="478"/>
          <ac:picMkLst>
            <pc:docMk/>
            <pc:sldMk cId="1748084054" sldId="279"/>
            <ac:picMk id="21" creationId="{811708E9-32C4-400B-BDE2-AC76703F04CD}"/>
          </ac:picMkLst>
        </pc:picChg>
        <pc:picChg chg="add mod ord">
          <ac:chgData name="Martin, Ian (DLSLtd,RAL,TEC)" userId="115fc887-d2f4-40cb-b8cf-b841e9c05e83" providerId="ADAL" clId="{53DF7F54-2B2C-4780-8208-57FEA860FB1F}" dt="2022-04-01T15:57:13.390" v="735" actId="166"/>
          <ac:picMkLst>
            <pc:docMk/>
            <pc:sldMk cId="1748084054" sldId="279"/>
            <ac:picMk id="23" creationId="{267A8BA7-9B62-4E95-A1C0-93D7F9AE8023}"/>
          </ac:picMkLst>
        </pc:picChg>
        <pc:picChg chg="add mod">
          <ac:chgData name="Martin, Ian (DLSLtd,RAL,TEC)" userId="115fc887-d2f4-40cb-b8cf-b841e9c05e83" providerId="ADAL" clId="{53DF7F54-2B2C-4780-8208-57FEA860FB1F}" dt="2022-04-01T15:56:46.491" v="734" actId="1036"/>
          <ac:picMkLst>
            <pc:docMk/>
            <pc:sldMk cId="1748084054" sldId="279"/>
            <ac:picMk id="27" creationId="{28CBA00D-DEED-4478-91F9-AD4673ED7359}"/>
          </ac:picMkLst>
        </pc:picChg>
        <pc:cxnChg chg="add mod">
          <ac:chgData name="Martin, Ian (DLSLtd,RAL,TEC)" userId="115fc887-d2f4-40cb-b8cf-b841e9c05e83" providerId="ADAL" clId="{53DF7F54-2B2C-4780-8208-57FEA860FB1F}" dt="2022-04-01T15:55:12.434" v="719" actId="1035"/>
          <ac:cxnSpMkLst>
            <pc:docMk/>
            <pc:sldMk cId="1748084054" sldId="279"/>
            <ac:cxnSpMk id="25" creationId="{68F9F5C5-DBEE-436A-8D16-639FD357B110}"/>
          </ac:cxnSpMkLst>
        </pc:cxnChg>
      </pc:sldChg>
      <pc:sldChg chg="add del">
        <pc:chgData name="Martin, Ian (DLSLtd,RAL,TEC)" userId="115fc887-d2f4-40cb-b8cf-b841e9c05e83" providerId="ADAL" clId="{53DF7F54-2B2C-4780-8208-57FEA860FB1F}" dt="2022-04-01T15:40:30.263" v="555" actId="47"/>
        <pc:sldMkLst>
          <pc:docMk/>
          <pc:sldMk cId="2833595941" sldId="280"/>
        </pc:sldMkLst>
      </pc:sldChg>
    </pc:docChg>
  </pc:docChgLst>
  <pc:docChgLst>
    <pc:chgData name="Martin, Ian (DLSLtd,RAL,TEC)" userId="115fc887-d2f4-40cb-b8cf-b841e9c05e83" providerId="ADAL" clId="{F1909B3F-210C-419B-AFB3-2E5396DBBD14}"/>
    <pc:docChg chg="undo custSel delSld modSld sldOrd">
      <pc:chgData name="Martin, Ian (DLSLtd,RAL,TEC)" userId="115fc887-d2f4-40cb-b8cf-b841e9c05e83" providerId="ADAL" clId="{F1909B3F-210C-419B-AFB3-2E5396DBBD14}" dt="2022-03-29T14:32:56.226" v="2711" actId="20577"/>
      <pc:docMkLst>
        <pc:docMk/>
      </pc:docMkLst>
      <pc:sldChg chg="modSp mod ord">
        <pc:chgData name="Martin, Ian (DLSLtd,RAL,TEC)" userId="115fc887-d2f4-40cb-b8cf-b841e9c05e83" providerId="ADAL" clId="{F1909B3F-210C-419B-AFB3-2E5396DBBD14}" dt="2022-03-29T14:30:05.130" v="2701" actId="20578"/>
        <pc:sldMkLst>
          <pc:docMk/>
          <pc:sldMk cId="1341660041" sldId="262"/>
        </pc:sldMkLst>
        <pc:spChg chg="mod">
          <ac:chgData name="Martin, Ian (DLSLtd,RAL,TEC)" userId="115fc887-d2f4-40cb-b8cf-b841e9c05e83" providerId="ADAL" clId="{F1909B3F-210C-419B-AFB3-2E5396DBBD14}" dt="2022-03-29T13:21:10.741" v="2348" actId="20577"/>
          <ac:spMkLst>
            <pc:docMk/>
            <pc:sldMk cId="1341660041" sldId="262"/>
            <ac:spMk id="20" creationId="{53D9DF80-38EC-432A-94B7-0AB870A5DEA8}"/>
          </ac:spMkLst>
        </pc:spChg>
        <pc:picChg chg="mod">
          <ac:chgData name="Martin, Ian (DLSLtd,RAL,TEC)" userId="115fc887-d2f4-40cb-b8cf-b841e9c05e83" providerId="ADAL" clId="{F1909B3F-210C-419B-AFB3-2E5396DBBD14}" dt="2022-03-29T13:20:49.896" v="2344" actId="1035"/>
          <ac:picMkLst>
            <pc:docMk/>
            <pc:sldMk cId="1341660041" sldId="262"/>
            <ac:picMk id="14" creationId="{D7EBB657-5D34-493C-85C6-4971A7FCA7B6}"/>
          </ac:picMkLst>
        </pc:picChg>
        <pc:picChg chg="mod">
          <ac:chgData name="Martin, Ian (DLSLtd,RAL,TEC)" userId="115fc887-d2f4-40cb-b8cf-b841e9c05e83" providerId="ADAL" clId="{F1909B3F-210C-419B-AFB3-2E5396DBBD14}" dt="2022-03-29T13:20:53.776" v="2346" actId="1035"/>
          <ac:picMkLst>
            <pc:docMk/>
            <pc:sldMk cId="1341660041" sldId="262"/>
            <ac:picMk id="21" creationId="{2EF762C5-2712-4857-8DF5-DABC3709D342}"/>
          </ac:picMkLst>
        </pc:picChg>
        <pc:picChg chg="mod">
          <ac:chgData name="Martin, Ian (DLSLtd,RAL,TEC)" userId="115fc887-d2f4-40cb-b8cf-b841e9c05e83" providerId="ADAL" clId="{F1909B3F-210C-419B-AFB3-2E5396DBBD14}" dt="2022-03-29T13:20:53.776" v="2346" actId="1035"/>
          <ac:picMkLst>
            <pc:docMk/>
            <pc:sldMk cId="1341660041" sldId="262"/>
            <ac:picMk id="22" creationId="{1D982D41-1CB2-4DDC-907D-CC1DC1FEA07A}"/>
          </ac:picMkLst>
        </pc:picChg>
      </pc:sldChg>
      <pc:sldChg chg="addSp delSp modSp mod">
        <pc:chgData name="Martin, Ian (DLSLtd,RAL,TEC)" userId="115fc887-d2f4-40cb-b8cf-b841e9c05e83" providerId="ADAL" clId="{F1909B3F-210C-419B-AFB3-2E5396DBBD14}" dt="2022-03-29T13:20:03.854" v="2341" actId="20577"/>
        <pc:sldMkLst>
          <pc:docMk/>
          <pc:sldMk cId="344193465" sldId="264"/>
        </pc:sldMkLst>
        <pc:spChg chg="add mod">
          <ac:chgData name="Martin, Ian (DLSLtd,RAL,TEC)" userId="115fc887-d2f4-40cb-b8cf-b841e9c05e83" providerId="ADAL" clId="{F1909B3F-210C-419B-AFB3-2E5396DBBD14}" dt="2022-03-29T13:19:21.046" v="2318" actId="1076"/>
          <ac:spMkLst>
            <pc:docMk/>
            <pc:sldMk cId="344193465" sldId="264"/>
            <ac:spMk id="2" creationId="{C7C09512-4667-489E-B2E7-96BEEBAA6398}"/>
          </ac:spMkLst>
        </pc:spChg>
        <pc:spChg chg="add mod">
          <ac:chgData name="Martin, Ian (DLSLtd,RAL,TEC)" userId="115fc887-d2f4-40cb-b8cf-b841e9c05e83" providerId="ADAL" clId="{F1909B3F-210C-419B-AFB3-2E5396DBBD14}" dt="2022-03-29T13:20:03.854" v="2341" actId="20577"/>
          <ac:spMkLst>
            <pc:docMk/>
            <pc:sldMk cId="344193465" sldId="264"/>
            <ac:spMk id="6" creationId="{A8F9741E-05CF-421F-81BF-CD4B89ECAE53}"/>
          </ac:spMkLst>
        </pc:spChg>
        <pc:spChg chg="add mod">
          <ac:chgData name="Martin, Ian (DLSLtd,RAL,TEC)" userId="115fc887-d2f4-40cb-b8cf-b841e9c05e83" providerId="ADAL" clId="{F1909B3F-210C-419B-AFB3-2E5396DBBD14}" dt="2022-03-29T13:19:56.834" v="2334" actId="1076"/>
          <ac:spMkLst>
            <pc:docMk/>
            <pc:sldMk cId="344193465" sldId="264"/>
            <ac:spMk id="16" creationId="{F886F217-5D82-492C-8CA7-21EDF0D0E75A}"/>
          </ac:spMkLst>
        </pc:spChg>
        <pc:spChg chg="add mod">
          <ac:chgData name="Martin, Ian (DLSLtd,RAL,TEC)" userId="115fc887-d2f4-40cb-b8cf-b841e9c05e83" providerId="ADAL" clId="{F1909B3F-210C-419B-AFB3-2E5396DBBD14}" dt="2022-03-29T13:20:00.105" v="2335" actId="404"/>
          <ac:spMkLst>
            <pc:docMk/>
            <pc:sldMk cId="344193465" sldId="264"/>
            <ac:spMk id="17" creationId="{24347185-34E0-4843-B8FC-A79DF42A2779}"/>
          </ac:spMkLst>
        </pc:spChg>
        <pc:spChg chg="mod ord">
          <ac:chgData name="Martin, Ian (DLSLtd,RAL,TEC)" userId="115fc887-d2f4-40cb-b8cf-b841e9c05e83" providerId="ADAL" clId="{F1909B3F-210C-419B-AFB3-2E5396DBBD14}" dt="2022-03-29T13:18:47.205" v="2314" actId="20577"/>
          <ac:spMkLst>
            <pc:docMk/>
            <pc:sldMk cId="344193465" sldId="264"/>
            <ac:spMk id="19" creationId="{580A62CE-4EE2-4C3C-B241-463818C1B3A0}"/>
          </ac:spMkLst>
        </pc:spChg>
        <pc:spChg chg="add del mod">
          <ac:chgData name="Martin, Ian (DLSLtd,RAL,TEC)" userId="115fc887-d2f4-40cb-b8cf-b841e9c05e83" providerId="ADAL" clId="{F1909B3F-210C-419B-AFB3-2E5396DBBD14}" dt="2022-03-29T13:05:12.567" v="2059" actId="478"/>
          <ac:spMkLst>
            <pc:docMk/>
            <pc:sldMk cId="344193465" sldId="264"/>
            <ac:spMk id="20" creationId="{2367F913-0845-4192-91CA-F3F195430B0D}"/>
          </ac:spMkLst>
        </pc:spChg>
        <pc:spChg chg="add mod">
          <ac:chgData name="Martin, Ian (DLSLtd,RAL,TEC)" userId="115fc887-d2f4-40cb-b8cf-b841e9c05e83" providerId="ADAL" clId="{F1909B3F-210C-419B-AFB3-2E5396DBBD14}" dt="2022-03-29T13:19:36.491" v="2326" actId="1076"/>
          <ac:spMkLst>
            <pc:docMk/>
            <pc:sldMk cId="344193465" sldId="264"/>
            <ac:spMk id="21" creationId="{10B3EC6A-BEE9-47BC-80E4-CE18D7D72715}"/>
          </ac:spMkLst>
        </pc:spChg>
        <pc:spChg chg="add mod">
          <ac:chgData name="Martin, Ian (DLSLtd,RAL,TEC)" userId="115fc887-d2f4-40cb-b8cf-b841e9c05e83" providerId="ADAL" clId="{F1909B3F-210C-419B-AFB3-2E5396DBBD14}" dt="2022-03-29T13:19:40.634" v="2331" actId="20577"/>
          <ac:spMkLst>
            <pc:docMk/>
            <pc:sldMk cId="344193465" sldId="264"/>
            <ac:spMk id="22" creationId="{A454C46A-9770-42A2-AAB0-A44BD3118AFB}"/>
          </ac:spMkLst>
        </pc:spChg>
        <pc:picChg chg="add mod modCrop">
          <ac:chgData name="Martin, Ian (DLSLtd,RAL,TEC)" userId="115fc887-d2f4-40cb-b8cf-b841e9c05e83" providerId="ADAL" clId="{F1909B3F-210C-419B-AFB3-2E5396DBBD14}" dt="2022-03-29T13:10:00.237" v="2173" actId="1076"/>
          <ac:picMkLst>
            <pc:docMk/>
            <pc:sldMk cId="344193465" sldId="264"/>
            <ac:picMk id="5" creationId="{612E430B-9891-4DFF-B555-C8B7A8176942}"/>
          </ac:picMkLst>
        </pc:picChg>
        <pc:picChg chg="add del mod">
          <ac:chgData name="Martin, Ian (DLSLtd,RAL,TEC)" userId="115fc887-d2f4-40cb-b8cf-b841e9c05e83" providerId="ADAL" clId="{F1909B3F-210C-419B-AFB3-2E5396DBBD14}" dt="2022-03-29T12:58:32.792" v="2010" actId="478"/>
          <ac:picMkLst>
            <pc:docMk/>
            <pc:sldMk cId="344193465" sldId="264"/>
            <ac:picMk id="11" creationId="{2BFB08C5-5A3F-420C-86ED-F08B1E3B5FA3}"/>
          </ac:picMkLst>
        </pc:picChg>
        <pc:picChg chg="add mod">
          <ac:chgData name="Martin, Ian (DLSLtd,RAL,TEC)" userId="115fc887-d2f4-40cb-b8cf-b841e9c05e83" providerId="ADAL" clId="{F1909B3F-210C-419B-AFB3-2E5396DBBD14}" dt="2022-03-29T13:19:47.453" v="2332" actId="1076"/>
          <ac:picMkLst>
            <pc:docMk/>
            <pc:sldMk cId="344193465" sldId="264"/>
            <ac:picMk id="12" creationId="{22949E63-1632-46BD-AE0B-53A3E979C8FE}"/>
          </ac:picMkLst>
        </pc:picChg>
        <pc:picChg chg="add mod">
          <ac:chgData name="Martin, Ian (DLSLtd,RAL,TEC)" userId="115fc887-d2f4-40cb-b8cf-b841e9c05e83" providerId="ADAL" clId="{F1909B3F-210C-419B-AFB3-2E5396DBBD14}" dt="2022-03-29T13:19:24.007" v="2319" actId="1076"/>
          <ac:picMkLst>
            <pc:docMk/>
            <pc:sldMk cId="344193465" sldId="264"/>
            <ac:picMk id="13" creationId="{FA8D9D01-30F5-444A-907C-C1629DC26ECA}"/>
          </ac:picMkLst>
        </pc:picChg>
        <pc:picChg chg="add del mod">
          <ac:chgData name="Martin, Ian (DLSLtd,RAL,TEC)" userId="115fc887-d2f4-40cb-b8cf-b841e9c05e83" providerId="ADAL" clId="{F1909B3F-210C-419B-AFB3-2E5396DBBD14}" dt="2022-03-29T13:08:03.706" v="2064" actId="478"/>
          <ac:picMkLst>
            <pc:docMk/>
            <pc:sldMk cId="344193465" sldId="264"/>
            <ac:picMk id="14" creationId="{B90186E0-6F88-4573-B3EC-62724234A4BD}"/>
          </ac:picMkLst>
        </pc:picChg>
        <pc:picChg chg="del mod">
          <ac:chgData name="Martin, Ian (DLSLtd,RAL,TEC)" userId="115fc887-d2f4-40cb-b8cf-b841e9c05e83" providerId="ADAL" clId="{F1909B3F-210C-419B-AFB3-2E5396DBBD14}" dt="2022-03-29T12:59:13.169" v="2016" actId="478"/>
          <ac:picMkLst>
            <pc:docMk/>
            <pc:sldMk cId="344193465" sldId="264"/>
            <ac:picMk id="18" creationId="{88EDBCE7-43C7-48A4-84ED-FD170B76F2DB}"/>
          </ac:picMkLst>
        </pc:picChg>
      </pc:sldChg>
      <pc:sldChg chg="modSp mod">
        <pc:chgData name="Martin, Ian (DLSLtd,RAL,TEC)" userId="115fc887-d2f4-40cb-b8cf-b841e9c05e83" providerId="ADAL" clId="{F1909B3F-210C-419B-AFB3-2E5396DBBD14}" dt="2022-03-29T14:32:56.226" v="2711" actId="20577"/>
        <pc:sldMkLst>
          <pc:docMk/>
          <pc:sldMk cId="311053024" sldId="266"/>
        </pc:sldMkLst>
        <pc:spChg chg="mod">
          <ac:chgData name="Martin, Ian (DLSLtd,RAL,TEC)" userId="115fc887-d2f4-40cb-b8cf-b841e9c05e83" providerId="ADAL" clId="{F1909B3F-210C-419B-AFB3-2E5396DBBD14}" dt="2022-03-29T14:32:56.226" v="2711" actId="20577"/>
          <ac:spMkLst>
            <pc:docMk/>
            <pc:sldMk cId="311053024" sldId="266"/>
            <ac:spMk id="2" creationId="{AF7E44B8-8666-462F-849F-AB758CBB287D}"/>
          </ac:spMkLst>
        </pc:spChg>
      </pc:sldChg>
      <pc:sldChg chg="modSp mod">
        <pc:chgData name="Martin, Ian (DLSLtd,RAL,TEC)" userId="115fc887-d2f4-40cb-b8cf-b841e9c05e83" providerId="ADAL" clId="{F1909B3F-210C-419B-AFB3-2E5396DBBD14}" dt="2022-03-29T14:30:03.224" v="2700" actId="21"/>
        <pc:sldMkLst>
          <pc:docMk/>
          <pc:sldMk cId="3084111875" sldId="267"/>
        </pc:sldMkLst>
        <pc:spChg chg="mod">
          <ac:chgData name="Martin, Ian (DLSLtd,RAL,TEC)" userId="115fc887-d2f4-40cb-b8cf-b841e9c05e83" providerId="ADAL" clId="{F1909B3F-210C-419B-AFB3-2E5396DBBD14}" dt="2022-03-29T14:30:03.224" v="2700" actId="21"/>
          <ac:spMkLst>
            <pc:docMk/>
            <pc:sldMk cId="3084111875" sldId="267"/>
            <ac:spMk id="2" creationId="{AF7E44B8-8666-462F-849F-AB758CBB287D}"/>
          </ac:spMkLst>
        </pc:spChg>
      </pc:sldChg>
      <pc:sldChg chg="del">
        <pc:chgData name="Martin, Ian (DLSLtd,RAL,TEC)" userId="115fc887-d2f4-40cb-b8cf-b841e9c05e83" providerId="ADAL" clId="{F1909B3F-210C-419B-AFB3-2E5396DBBD14}" dt="2022-03-29T10:39:18.061" v="0" actId="47"/>
        <pc:sldMkLst>
          <pc:docMk/>
          <pc:sldMk cId="1489670566" sldId="268"/>
        </pc:sldMkLst>
      </pc:sldChg>
      <pc:sldChg chg="addSp delSp modSp mod">
        <pc:chgData name="Martin, Ian (DLSLtd,RAL,TEC)" userId="115fc887-d2f4-40cb-b8cf-b841e9c05e83" providerId="ADAL" clId="{F1909B3F-210C-419B-AFB3-2E5396DBBD14}" dt="2022-03-29T12:44:54.131" v="1577" actId="14100"/>
        <pc:sldMkLst>
          <pc:docMk/>
          <pc:sldMk cId="1884420202" sldId="270"/>
        </pc:sldMkLst>
        <pc:spChg chg="mod">
          <ac:chgData name="Martin, Ian (DLSLtd,RAL,TEC)" userId="115fc887-d2f4-40cb-b8cf-b841e9c05e83" providerId="ADAL" clId="{F1909B3F-210C-419B-AFB3-2E5396DBBD14}" dt="2022-03-29T12:31:58.499" v="1439" actId="14100"/>
          <ac:spMkLst>
            <pc:docMk/>
            <pc:sldMk cId="1884420202" sldId="270"/>
            <ac:spMk id="21" creationId="{09B9C92B-C5F3-451E-9B26-91F084828592}"/>
          </ac:spMkLst>
        </pc:spChg>
        <pc:spChg chg="add mod">
          <ac:chgData name="Martin, Ian (DLSLtd,RAL,TEC)" userId="115fc887-d2f4-40cb-b8cf-b841e9c05e83" providerId="ADAL" clId="{F1909B3F-210C-419B-AFB3-2E5396DBBD14}" dt="2022-03-29T12:44:54.131" v="1577" actId="14100"/>
          <ac:spMkLst>
            <pc:docMk/>
            <pc:sldMk cId="1884420202" sldId="270"/>
            <ac:spMk id="33" creationId="{8E4B8F9D-E45F-459C-B52A-33D885E8999C}"/>
          </ac:spMkLst>
        </pc:spChg>
        <pc:spChg chg="mod">
          <ac:chgData name="Martin, Ian (DLSLtd,RAL,TEC)" userId="115fc887-d2f4-40cb-b8cf-b841e9c05e83" providerId="ADAL" clId="{F1909B3F-210C-419B-AFB3-2E5396DBBD14}" dt="2022-03-29T12:33:31.463" v="1446" actId="1035"/>
          <ac:spMkLst>
            <pc:docMk/>
            <pc:sldMk cId="1884420202" sldId="270"/>
            <ac:spMk id="38" creationId="{9E839C36-91C8-46DD-BC48-2F42696831BD}"/>
          </ac:spMkLst>
        </pc:spChg>
        <pc:spChg chg="mod">
          <ac:chgData name="Martin, Ian (DLSLtd,RAL,TEC)" userId="115fc887-d2f4-40cb-b8cf-b841e9c05e83" providerId="ADAL" clId="{F1909B3F-210C-419B-AFB3-2E5396DBBD14}" dt="2022-03-29T12:34:11.413" v="1464" actId="1076"/>
          <ac:spMkLst>
            <pc:docMk/>
            <pc:sldMk cId="1884420202" sldId="270"/>
            <ac:spMk id="39" creationId="{105F0921-6F0B-42F0-B331-FAEF7AC5CD19}"/>
          </ac:spMkLst>
        </pc:spChg>
        <pc:spChg chg="mod">
          <ac:chgData name="Martin, Ian (DLSLtd,RAL,TEC)" userId="115fc887-d2f4-40cb-b8cf-b841e9c05e83" providerId="ADAL" clId="{F1909B3F-210C-419B-AFB3-2E5396DBBD14}" dt="2022-03-29T12:33:38.013" v="1451" actId="1035"/>
          <ac:spMkLst>
            <pc:docMk/>
            <pc:sldMk cId="1884420202" sldId="270"/>
            <ac:spMk id="40" creationId="{83036F1D-5F0F-4489-BC6D-F058791777B6}"/>
          </ac:spMkLst>
        </pc:spChg>
        <pc:spChg chg="mod">
          <ac:chgData name="Martin, Ian (DLSLtd,RAL,TEC)" userId="115fc887-d2f4-40cb-b8cf-b841e9c05e83" providerId="ADAL" clId="{F1909B3F-210C-419B-AFB3-2E5396DBBD14}" dt="2022-03-29T12:20:17.680" v="1293" actId="1076"/>
          <ac:spMkLst>
            <pc:docMk/>
            <pc:sldMk cId="1884420202" sldId="270"/>
            <ac:spMk id="41" creationId="{6E770116-9448-4E00-81D0-A0CEC417D602}"/>
          </ac:spMkLst>
        </pc:spChg>
        <pc:spChg chg="mod">
          <ac:chgData name="Martin, Ian (DLSLtd,RAL,TEC)" userId="115fc887-d2f4-40cb-b8cf-b841e9c05e83" providerId="ADAL" clId="{F1909B3F-210C-419B-AFB3-2E5396DBBD14}" dt="2022-03-29T12:35:07.333" v="1487" actId="1076"/>
          <ac:spMkLst>
            <pc:docMk/>
            <pc:sldMk cId="1884420202" sldId="270"/>
            <ac:spMk id="42" creationId="{892A7E95-DEEF-4F63-8985-AFF4A071BBDF}"/>
          </ac:spMkLst>
        </pc:spChg>
        <pc:spChg chg="mod">
          <ac:chgData name="Martin, Ian (DLSLtd,RAL,TEC)" userId="115fc887-d2f4-40cb-b8cf-b841e9c05e83" providerId="ADAL" clId="{F1909B3F-210C-419B-AFB3-2E5396DBBD14}" dt="2022-03-29T12:21:08.672" v="1315" actId="1076"/>
          <ac:spMkLst>
            <pc:docMk/>
            <pc:sldMk cId="1884420202" sldId="270"/>
            <ac:spMk id="49" creationId="{7AA1A68A-057C-47E0-BF82-4DEE68C16E73}"/>
          </ac:spMkLst>
        </pc:spChg>
        <pc:spChg chg="del">
          <ac:chgData name="Martin, Ian (DLSLtd,RAL,TEC)" userId="115fc887-d2f4-40cb-b8cf-b841e9c05e83" providerId="ADAL" clId="{F1909B3F-210C-419B-AFB3-2E5396DBBD14}" dt="2022-03-29T12:19:42.132" v="1284" actId="478"/>
          <ac:spMkLst>
            <pc:docMk/>
            <pc:sldMk cId="1884420202" sldId="270"/>
            <ac:spMk id="50" creationId="{2DF9FCED-E58C-4670-92D7-09AB5387FA61}"/>
          </ac:spMkLst>
        </pc:spChg>
        <pc:spChg chg="mod">
          <ac:chgData name="Martin, Ian (DLSLtd,RAL,TEC)" userId="115fc887-d2f4-40cb-b8cf-b841e9c05e83" providerId="ADAL" clId="{F1909B3F-210C-419B-AFB3-2E5396DBBD14}" dt="2022-03-29T12:33:20.715" v="1441" actId="1076"/>
          <ac:spMkLst>
            <pc:docMk/>
            <pc:sldMk cId="1884420202" sldId="270"/>
            <ac:spMk id="51" creationId="{85ABFA14-4552-4006-9ED6-E0EE3A18783B}"/>
          </ac:spMkLst>
        </pc:spChg>
        <pc:picChg chg="add mod">
          <ac:chgData name="Martin, Ian (DLSLtd,RAL,TEC)" userId="115fc887-d2f4-40cb-b8cf-b841e9c05e83" providerId="ADAL" clId="{F1909B3F-210C-419B-AFB3-2E5396DBBD14}" dt="2022-03-29T12:21:14.876" v="1317" actId="1076"/>
          <ac:picMkLst>
            <pc:docMk/>
            <pc:sldMk cId="1884420202" sldId="270"/>
            <ac:picMk id="2" creationId="{742390D5-96D1-4796-90A7-51A25063440C}"/>
          </ac:picMkLst>
        </pc:picChg>
        <pc:picChg chg="mod">
          <ac:chgData name="Martin, Ian (DLSLtd,RAL,TEC)" userId="115fc887-d2f4-40cb-b8cf-b841e9c05e83" providerId="ADAL" clId="{F1909B3F-210C-419B-AFB3-2E5396DBBD14}" dt="2022-03-29T12:20:14.872" v="1292" actId="1076"/>
          <ac:picMkLst>
            <pc:docMk/>
            <pc:sldMk cId="1884420202" sldId="270"/>
            <ac:picMk id="3" creationId="{4ECE4D06-0C3B-4D1B-8E1D-CEF23EB048E8}"/>
          </ac:picMkLst>
        </pc:picChg>
        <pc:picChg chg="mod">
          <ac:chgData name="Martin, Ian (DLSLtd,RAL,TEC)" userId="115fc887-d2f4-40cb-b8cf-b841e9c05e83" providerId="ADAL" clId="{F1909B3F-210C-419B-AFB3-2E5396DBBD14}" dt="2022-03-29T12:34:39.285" v="1479" actId="1038"/>
          <ac:picMkLst>
            <pc:docMk/>
            <pc:sldMk cId="1884420202" sldId="270"/>
            <ac:picMk id="16" creationId="{D8248719-400A-42AE-BBDF-A619687CB95B}"/>
          </ac:picMkLst>
        </pc:picChg>
        <pc:picChg chg="del">
          <ac:chgData name="Martin, Ian (DLSLtd,RAL,TEC)" userId="115fc887-d2f4-40cb-b8cf-b841e9c05e83" providerId="ADAL" clId="{F1909B3F-210C-419B-AFB3-2E5396DBBD14}" dt="2022-03-29T12:19:40.643" v="1283" actId="478"/>
          <ac:picMkLst>
            <pc:docMk/>
            <pc:sldMk cId="1884420202" sldId="270"/>
            <ac:picMk id="17" creationId="{C522ADBC-D9D5-4D3C-B2BE-6429C552DF04}"/>
          </ac:picMkLst>
        </pc:picChg>
        <pc:picChg chg="mod">
          <ac:chgData name="Martin, Ian (DLSLtd,RAL,TEC)" userId="115fc887-d2f4-40cb-b8cf-b841e9c05e83" providerId="ADAL" clId="{F1909B3F-210C-419B-AFB3-2E5396DBBD14}" dt="2022-03-29T12:20:58.631" v="1313" actId="1076"/>
          <ac:picMkLst>
            <pc:docMk/>
            <pc:sldMk cId="1884420202" sldId="270"/>
            <ac:picMk id="18" creationId="{18F104F2-3B1F-4039-9B88-E638F773AC17}"/>
          </ac:picMkLst>
        </pc:picChg>
        <pc:picChg chg="mod">
          <ac:chgData name="Martin, Ian (DLSLtd,RAL,TEC)" userId="115fc887-d2f4-40cb-b8cf-b841e9c05e83" providerId="ADAL" clId="{F1909B3F-210C-419B-AFB3-2E5396DBBD14}" dt="2022-03-29T12:31:50.760" v="1438" actId="1035"/>
          <ac:picMkLst>
            <pc:docMk/>
            <pc:sldMk cId="1884420202" sldId="270"/>
            <ac:picMk id="20" creationId="{27678AD0-8EB4-4489-A83C-8D84BB65DA2F}"/>
          </ac:picMkLst>
        </pc:picChg>
        <pc:cxnChg chg="mod">
          <ac:chgData name="Martin, Ian (DLSLtd,RAL,TEC)" userId="115fc887-d2f4-40cb-b8cf-b841e9c05e83" providerId="ADAL" clId="{F1909B3F-210C-419B-AFB3-2E5396DBBD14}" dt="2022-03-29T12:34:16.260" v="1465" actId="1076"/>
          <ac:cxnSpMkLst>
            <pc:docMk/>
            <pc:sldMk cId="1884420202" sldId="270"/>
            <ac:cxnSpMk id="45" creationId="{CC57C916-47CA-4D35-A648-6A11248DD80E}"/>
          </ac:cxnSpMkLst>
        </pc:cxnChg>
        <pc:cxnChg chg="mod">
          <ac:chgData name="Martin, Ian (DLSLtd,RAL,TEC)" userId="115fc887-d2f4-40cb-b8cf-b841e9c05e83" providerId="ADAL" clId="{F1909B3F-210C-419B-AFB3-2E5396DBBD14}" dt="2022-03-29T12:34:54.687" v="1483" actId="1076"/>
          <ac:cxnSpMkLst>
            <pc:docMk/>
            <pc:sldMk cId="1884420202" sldId="270"/>
            <ac:cxnSpMk id="46" creationId="{64EB8847-32AA-4F19-B50F-E9FD9D921BB5}"/>
          </ac:cxnSpMkLst>
        </pc:cxnChg>
        <pc:cxnChg chg="mod">
          <ac:chgData name="Martin, Ian (DLSLtd,RAL,TEC)" userId="115fc887-d2f4-40cb-b8cf-b841e9c05e83" providerId="ADAL" clId="{F1909B3F-210C-419B-AFB3-2E5396DBBD14}" dt="2022-03-29T12:35:00.113" v="1484" actId="14100"/>
          <ac:cxnSpMkLst>
            <pc:docMk/>
            <pc:sldMk cId="1884420202" sldId="270"/>
            <ac:cxnSpMk id="48" creationId="{7A348B89-7DE6-4C46-88A3-2BD953C4F6D5}"/>
          </ac:cxnSpMkLst>
        </pc:cxnChg>
      </pc:sldChg>
      <pc:sldChg chg="addSp delSp modSp mod">
        <pc:chgData name="Martin, Ian (DLSLtd,RAL,TEC)" userId="115fc887-d2f4-40cb-b8cf-b841e9c05e83" providerId="ADAL" clId="{F1909B3F-210C-419B-AFB3-2E5396DBBD14}" dt="2022-03-29T12:30:44.671" v="1437" actId="1037"/>
        <pc:sldMkLst>
          <pc:docMk/>
          <pc:sldMk cId="1160015683" sldId="271"/>
        </pc:sldMkLst>
        <pc:spChg chg="add del mod">
          <ac:chgData name="Martin, Ian (DLSLtd,RAL,TEC)" userId="115fc887-d2f4-40cb-b8cf-b841e9c05e83" providerId="ADAL" clId="{F1909B3F-210C-419B-AFB3-2E5396DBBD14}" dt="2022-03-29T10:41:32.829" v="41" actId="21"/>
          <ac:spMkLst>
            <pc:docMk/>
            <pc:sldMk cId="1160015683" sldId="271"/>
            <ac:spMk id="2" creationId="{BD8E2996-2A4E-4865-851D-5C6A7021F0AC}"/>
          </ac:spMkLst>
        </pc:spChg>
        <pc:spChg chg="mod">
          <ac:chgData name="Martin, Ian (DLSLtd,RAL,TEC)" userId="115fc887-d2f4-40cb-b8cf-b841e9c05e83" providerId="ADAL" clId="{F1909B3F-210C-419B-AFB3-2E5396DBBD14}" dt="2022-03-29T12:29:52.493" v="1435" actId="20577"/>
          <ac:spMkLst>
            <pc:docMk/>
            <pc:sldMk cId="1160015683" sldId="271"/>
            <ac:spMk id="9" creationId="{962B4797-28F3-4596-A1B9-33757ED6560E}"/>
          </ac:spMkLst>
        </pc:spChg>
        <pc:spChg chg="mod">
          <ac:chgData name="Martin, Ian (DLSLtd,RAL,TEC)" userId="115fc887-d2f4-40cb-b8cf-b841e9c05e83" providerId="ADAL" clId="{F1909B3F-210C-419B-AFB3-2E5396DBBD14}" dt="2022-03-29T12:30:44.671" v="1437" actId="1037"/>
          <ac:spMkLst>
            <pc:docMk/>
            <pc:sldMk cId="1160015683" sldId="271"/>
            <ac:spMk id="16" creationId="{C610B1F5-7677-4CBF-849A-328E4723DF11}"/>
          </ac:spMkLst>
        </pc:spChg>
        <pc:graphicFrameChg chg="mod">
          <ac:chgData name="Martin, Ian (DLSLtd,RAL,TEC)" userId="115fc887-d2f4-40cb-b8cf-b841e9c05e83" providerId="ADAL" clId="{F1909B3F-210C-419B-AFB3-2E5396DBBD14}" dt="2022-03-29T12:30:44.671" v="1437" actId="1037"/>
          <ac:graphicFrameMkLst>
            <pc:docMk/>
            <pc:sldMk cId="1160015683" sldId="271"/>
            <ac:graphicFrameMk id="14" creationId="{CEF74F84-7D61-4769-A9EE-FB55E846F9D1}"/>
          </ac:graphicFrameMkLst>
        </pc:graphicFrameChg>
      </pc:sldChg>
      <pc:sldChg chg="addSp delSp modSp mod">
        <pc:chgData name="Martin, Ian (DLSLtd,RAL,TEC)" userId="115fc887-d2f4-40cb-b8cf-b841e9c05e83" providerId="ADAL" clId="{F1909B3F-210C-419B-AFB3-2E5396DBBD14}" dt="2022-03-29T14:08:44.512" v="2540" actId="1035"/>
        <pc:sldMkLst>
          <pc:docMk/>
          <pc:sldMk cId="464617655" sldId="272"/>
        </pc:sldMkLst>
        <pc:spChg chg="mod">
          <ac:chgData name="Martin, Ian (DLSLtd,RAL,TEC)" userId="115fc887-d2f4-40cb-b8cf-b841e9c05e83" providerId="ADAL" clId="{F1909B3F-210C-419B-AFB3-2E5396DBBD14}" dt="2022-03-29T14:07:55.301" v="2526" actId="1076"/>
          <ac:spMkLst>
            <pc:docMk/>
            <pc:sldMk cId="464617655" sldId="272"/>
            <ac:spMk id="2" creationId="{230D3418-B620-4E51-9EA0-1C0D7307F349}"/>
          </ac:spMkLst>
        </pc:spChg>
        <pc:spChg chg="mod">
          <ac:chgData name="Martin, Ian (DLSLtd,RAL,TEC)" userId="115fc887-d2f4-40cb-b8cf-b841e9c05e83" providerId="ADAL" clId="{F1909B3F-210C-419B-AFB3-2E5396DBBD14}" dt="2022-03-29T14:07:50.455" v="2524" actId="1035"/>
          <ac:spMkLst>
            <pc:docMk/>
            <pc:sldMk cId="464617655" sldId="272"/>
            <ac:spMk id="5" creationId="{EA370443-6C7A-46CD-AAC2-A8FC47C8EF23}"/>
          </ac:spMkLst>
        </pc:spChg>
        <pc:spChg chg="mod">
          <ac:chgData name="Martin, Ian (DLSLtd,RAL,TEC)" userId="115fc887-d2f4-40cb-b8cf-b841e9c05e83" providerId="ADAL" clId="{F1909B3F-210C-419B-AFB3-2E5396DBBD14}" dt="2022-03-29T14:07:37.707" v="2514" actId="1076"/>
          <ac:spMkLst>
            <pc:docMk/>
            <pc:sldMk cId="464617655" sldId="272"/>
            <ac:spMk id="36" creationId="{193AED38-A41E-4064-B670-BE1E18B5E9E1}"/>
          </ac:spMkLst>
        </pc:spChg>
        <pc:spChg chg="del">
          <ac:chgData name="Martin, Ian (DLSLtd,RAL,TEC)" userId="115fc887-d2f4-40cb-b8cf-b841e9c05e83" providerId="ADAL" clId="{F1909B3F-210C-419B-AFB3-2E5396DBBD14}" dt="2022-03-29T14:06:54.814" v="2354" actId="21"/>
          <ac:spMkLst>
            <pc:docMk/>
            <pc:sldMk cId="464617655" sldId="272"/>
            <ac:spMk id="38" creationId="{7CC2BF5B-A02B-4A0F-A751-3CDA8F5A44F9}"/>
          </ac:spMkLst>
        </pc:spChg>
        <pc:spChg chg="add mod">
          <ac:chgData name="Martin, Ian (DLSLtd,RAL,TEC)" userId="115fc887-d2f4-40cb-b8cf-b841e9c05e83" providerId="ADAL" clId="{F1909B3F-210C-419B-AFB3-2E5396DBBD14}" dt="2022-03-29T12:45:44.777" v="1619" actId="1076"/>
          <ac:spMkLst>
            <pc:docMk/>
            <pc:sldMk cId="464617655" sldId="272"/>
            <ac:spMk id="41" creationId="{9F2B488D-9EBA-4D15-B6B0-9BB643C47423}"/>
          </ac:spMkLst>
        </pc:spChg>
        <pc:spChg chg="add mod">
          <ac:chgData name="Martin, Ian (DLSLtd,RAL,TEC)" userId="115fc887-d2f4-40cb-b8cf-b841e9c05e83" providerId="ADAL" clId="{F1909B3F-210C-419B-AFB3-2E5396DBBD14}" dt="2022-03-29T12:45:53.314" v="1622" actId="1076"/>
          <ac:spMkLst>
            <pc:docMk/>
            <pc:sldMk cId="464617655" sldId="272"/>
            <ac:spMk id="46" creationId="{50718F79-C955-473D-BD4A-DF985B4CD77C}"/>
          </ac:spMkLst>
        </pc:spChg>
        <pc:spChg chg="add del mod">
          <ac:chgData name="Martin, Ian (DLSLtd,RAL,TEC)" userId="115fc887-d2f4-40cb-b8cf-b841e9c05e83" providerId="ADAL" clId="{F1909B3F-210C-419B-AFB3-2E5396DBBD14}" dt="2022-03-29T10:55:38.410" v="371" actId="478"/>
          <ac:spMkLst>
            <pc:docMk/>
            <pc:sldMk cId="464617655" sldId="272"/>
            <ac:spMk id="47" creationId="{2A2559C8-79AD-4B61-A580-9018EB53A1E9}"/>
          </ac:spMkLst>
        </pc:spChg>
        <pc:spChg chg="add mod">
          <ac:chgData name="Martin, Ian (DLSLtd,RAL,TEC)" userId="115fc887-d2f4-40cb-b8cf-b841e9c05e83" providerId="ADAL" clId="{F1909B3F-210C-419B-AFB3-2E5396DBBD14}" dt="2022-03-29T14:07:22.527" v="2495" actId="1035"/>
          <ac:spMkLst>
            <pc:docMk/>
            <pc:sldMk cId="464617655" sldId="272"/>
            <ac:spMk id="51" creationId="{14A2289B-8FA4-453B-A860-6E41B1BAD337}"/>
          </ac:spMkLst>
        </pc:spChg>
        <pc:spChg chg="mod">
          <ac:chgData name="Martin, Ian (DLSLtd,RAL,TEC)" userId="115fc887-d2f4-40cb-b8cf-b841e9c05e83" providerId="ADAL" clId="{F1909B3F-210C-419B-AFB3-2E5396DBBD14}" dt="2022-03-29T14:07:50.455" v="2524" actId="1035"/>
          <ac:spMkLst>
            <pc:docMk/>
            <pc:sldMk cId="464617655" sldId="272"/>
            <ac:spMk id="52" creationId="{DAB3CB4B-2AD0-405F-A2F3-C26EC138CC4C}"/>
          </ac:spMkLst>
        </pc:spChg>
        <pc:spChg chg="mod">
          <ac:chgData name="Martin, Ian (DLSLtd,RAL,TEC)" userId="115fc887-d2f4-40cb-b8cf-b841e9c05e83" providerId="ADAL" clId="{F1909B3F-210C-419B-AFB3-2E5396DBBD14}" dt="2022-03-29T14:07:50.455" v="2524" actId="1035"/>
          <ac:spMkLst>
            <pc:docMk/>
            <pc:sldMk cId="464617655" sldId="272"/>
            <ac:spMk id="53" creationId="{E2B938EA-849D-4B1D-A238-557EBDFBA705}"/>
          </ac:spMkLst>
        </pc:spChg>
        <pc:spChg chg="mod">
          <ac:chgData name="Martin, Ian (DLSLtd,RAL,TEC)" userId="115fc887-d2f4-40cb-b8cf-b841e9c05e83" providerId="ADAL" clId="{F1909B3F-210C-419B-AFB3-2E5396DBBD14}" dt="2022-03-29T14:07:50.455" v="2524" actId="1035"/>
          <ac:spMkLst>
            <pc:docMk/>
            <pc:sldMk cId="464617655" sldId="272"/>
            <ac:spMk id="54" creationId="{570D5A94-5514-4AA5-8310-60644274FACE}"/>
          </ac:spMkLst>
        </pc:spChg>
        <pc:spChg chg="add mod">
          <ac:chgData name="Martin, Ian (DLSLtd,RAL,TEC)" userId="115fc887-d2f4-40cb-b8cf-b841e9c05e83" providerId="ADAL" clId="{F1909B3F-210C-419B-AFB3-2E5396DBBD14}" dt="2022-03-29T14:08:35.768" v="2533" actId="1076"/>
          <ac:spMkLst>
            <pc:docMk/>
            <pc:sldMk cId="464617655" sldId="272"/>
            <ac:spMk id="59" creationId="{784C17EC-FDC8-4072-BEF7-20758D0BA15A}"/>
          </ac:spMkLst>
        </pc:spChg>
        <pc:grpChg chg="mod">
          <ac:chgData name="Martin, Ian (DLSLtd,RAL,TEC)" userId="115fc887-d2f4-40cb-b8cf-b841e9c05e83" providerId="ADAL" clId="{F1909B3F-210C-419B-AFB3-2E5396DBBD14}" dt="2022-03-29T14:07:50.455" v="2524" actId="1035"/>
          <ac:grpSpMkLst>
            <pc:docMk/>
            <pc:sldMk cId="464617655" sldId="272"/>
            <ac:grpSpMk id="28" creationId="{C0F1A1F4-2B3F-4696-9826-F849A0C7CE2A}"/>
          </ac:grpSpMkLst>
        </pc:grpChg>
        <pc:picChg chg="mod">
          <ac:chgData name="Martin, Ian (DLSLtd,RAL,TEC)" userId="115fc887-d2f4-40cb-b8cf-b841e9c05e83" providerId="ADAL" clId="{F1909B3F-210C-419B-AFB3-2E5396DBBD14}" dt="2022-03-29T14:07:39.268" v="2515" actId="1076"/>
          <ac:picMkLst>
            <pc:docMk/>
            <pc:sldMk cId="464617655" sldId="272"/>
            <ac:picMk id="26" creationId="{B5DF32A4-D410-4D28-B449-F3AC0BE8C647}"/>
          </ac:picMkLst>
        </pc:picChg>
        <pc:picChg chg="mod">
          <ac:chgData name="Martin, Ian (DLSLtd,RAL,TEC)" userId="115fc887-d2f4-40cb-b8cf-b841e9c05e83" providerId="ADAL" clId="{F1909B3F-210C-419B-AFB3-2E5396DBBD14}" dt="2022-03-29T14:08:44.512" v="2540" actId="1035"/>
          <ac:picMkLst>
            <pc:docMk/>
            <pc:sldMk cId="464617655" sldId="272"/>
            <ac:picMk id="33" creationId="{2734161B-0BC6-4A17-B54A-A61D9CC9D9F0}"/>
          </ac:picMkLst>
        </pc:picChg>
        <pc:picChg chg="mod">
          <ac:chgData name="Martin, Ian (DLSLtd,RAL,TEC)" userId="115fc887-d2f4-40cb-b8cf-b841e9c05e83" providerId="ADAL" clId="{F1909B3F-210C-419B-AFB3-2E5396DBBD14}" dt="2022-03-29T14:08:44.512" v="2540" actId="1035"/>
          <ac:picMkLst>
            <pc:docMk/>
            <pc:sldMk cId="464617655" sldId="272"/>
            <ac:picMk id="34" creationId="{371B96F6-046C-4FF4-8BD0-BDC856BC1037}"/>
          </ac:picMkLst>
        </pc:picChg>
        <pc:picChg chg="del">
          <ac:chgData name="Martin, Ian (DLSLtd,RAL,TEC)" userId="115fc887-d2f4-40cb-b8cf-b841e9c05e83" providerId="ADAL" clId="{F1909B3F-210C-419B-AFB3-2E5396DBBD14}" dt="2022-03-29T14:06:54.814" v="2354" actId="21"/>
          <ac:picMkLst>
            <pc:docMk/>
            <pc:sldMk cId="464617655" sldId="272"/>
            <ac:picMk id="35" creationId="{381E26CF-D84A-44AB-8CAD-079FB26262AE}"/>
          </ac:picMkLst>
        </pc:picChg>
        <pc:picChg chg="add mod">
          <ac:chgData name="Martin, Ian (DLSLtd,RAL,TEC)" userId="115fc887-d2f4-40cb-b8cf-b841e9c05e83" providerId="ADAL" clId="{F1909B3F-210C-419B-AFB3-2E5396DBBD14}" dt="2022-03-29T14:07:18.932" v="2489" actId="1035"/>
          <ac:picMkLst>
            <pc:docMk/>
            <pc:sldMk cId="464617655" sldId="272"/>
            <ac:picMk id="49" creationId="{CD913DB4-6D5C-4E29-9F77-0B13ECBA5419}"/>
          </ac:picMkLst>
        </pc:picChg>
        <pc:cxnChg chg="mod">
          <ac:chgData name="Martin, Ian (DLSLtd,RAL,TEC)" userId="115fc887-d2f4-40cb-b8cf-b841e9c05e83" providerId="ADAL" clId="{F1909B3F-210C-419B-AFB3-2E5396DBBD14}" dt="2022-03-29T14:08:00.099" v="2527" actId="14100"/>
          <ac:cxnSpMkLst>
            <pc:docMk/>
            <pc:sldMk cId="464617655" sldId="272"/>
            <ac:cxnSpMk id="12" creationId="{7F7180E9-FC5D-4584-9910-8BB006FD98F7}"/>
          </ac:cxnSpMkLst>
        </pc:cxnChg>
        <pc:cxnChg chg="mod">
          <ac:chgData name="Martin, Ian (DLSLtd,RAL,TEC)" userId="115fc887-d2f4-40cb-b8cf-b841e9c05e83" providerId="ADAL" clId="{F1909B3F-210C-419B-AFB3-2E5396DBBD14}" dt="2022-03-29T14:08:06.449" v="2529" actId="14100"/>
          <ac:cxnSpMkLst>
            <pc:docMk/>
            <pc:sldMk cId="464617655" sldId="272"/>
            <ac:cxnSpMk id="40" creationId="{261E67C6-6B03-4ED8-BEA7-F6760CC2B0E5}"/>
          </ac:cxnSpMkLst>
        </pc:cxnChg>
        <pc:cxnChg chg="mod">
          <ac:chgData name="Martin, Ian (DLSLtd,RAL,TEC)" userId="115fc887-d2f4-40cb-b8cf-b841e9c05e83" providerId="ADAL" clId="{F1909B3F-210C-419B-AFB3-2E5396DBBD14}" dt="2022-03-29T14:07:50.455" v="2524" actId="1035"/>
          <ac:cxnSpMkLst>
            <pc:docMk/>
            <pc:sldMk cId="464617655" sldId="272"/>
            <ac:cxnSpMk id="55" creationId="{EE32BD65-0E71-494D-AC3C-3BE1477BCFBB}"/>
          </ac:cxnSpMkLst>
        </pc:cxnChg>
        <pc:cxnChg chg="add mod">
          <ac:chgData name="Martin, Ian (DLSLtd,RAL,TEC)" userId="115fc887-d2f4-40cb-b8cf-b841e9c05e83" providerId="ADAL" clId="{F1909B3F-210C-419B-AFB3-2E5396DBBD14}" dt="2022-03-29T14:07:26.916" v="2497" actId="1076"/>
          <ac:cxnSpMkLst>
            <pc:docMk/>
            <pc:sldMk cId="464617655" sldId="272"/>
            <ac:cxnSpMk id="56" creationId="{F1BC3588-EC9E-44F2-AAA9-7B98B6031CF2}"/>
          </ac:cxnSpMkLst>
        </pc:cxnChg>
        <pc:cxnChg chg="mod">
          <ac:chgData name="Martin, Ian (DLSLtd,RAL,TEC)" userId="115fc887-d2f4-40cb-b8cf-b841e9c05e83" providerId="ADAL" clId="{F1909B3F-210C-419B-AFB3-2E5396DBBD14}" dt="2022-03-29T14:07:50.455" v="2524" actId="1035"/>
          <ac:cxnSpMkLst>
            <pc:docMk/>
            <pc:sldMk cId="464617655" sldId="272"/>
            <ac:cxnSpMk id="57" creationId="{6AE89EFB-347D-44D3-9B1B-C2520C94089D}"/>
          </ac:cxnSpMkLst>
        </pc:cxnChg>
        <pc:cxnChg chg="mod">
          <ac:chgData name="Martin, Ian (DLSLtd,RAL,TEC)" userId="115fc887-d2f4-40cb-b8cf-b841e9c05e83" providerId="ADAL" clId="{F1909B3F-210C-419B-AFB3-2E5396DBBD14}" dt="2022-03-29T14:07:50.455" v="2524" actId="1035"/>
          <ac:cxnSpMkLst>
            <pc:docMk/>
            <pc:sldMk cId="464617655" sldId="272"/>
            <ac:cxnSpMk id="58" creationId="{14B17865-5AB1-49C5-B61D-CF379EDC907E}"/>
          </ac:cxnSpMkLst>
        </pc:cxnChg>
        <pc:cxnChg chg="mod">
          <ac:chgData name="Martin, Ian (DLSLtd,RAL,TEC)" userId="115fc887-d2f4-40cb-b8cf-b841e9c05e83" providerId="ADAL" clId="{F1909B3F-210C-419B-AFB3-2E5396DBBD14}" dt="2022-03-29T14:08:18.260" v="2531" actId="1076"/>
          <ac:cxnSpMkLst>
            <pc:docMk/>
            <pc:sldMk cId="464617655" sldId="272"/>
            <ac:cxnSpMk id="60" creationId="{A30F2D16-3FB9-46AD-B536-A99C8141F037}"/>
          </ac:cxnSpMkLst>
        </pc:cxnChg>
        <pc:cxnChg chg="del">
          <ac:chgData name="Martin, Ian (DLSLtd,RAL,TEC)" userId="115fc887-d2f4-40cb-b8cf-b841e9c05e83" providerId="ADAL" clId="{F1909B3F-210C-419B-AFB3-2E5396DBBD14}" dt="2022-03-29T14:06:54.814" v="2354" actId="21"/>
          <ac:cxnSpMkLst>
            <pc:docMk/>
            <pc:sldMk cId="464617655" sldId="272"/>
            <ac:cxnSpMk id="66" creationId="{A9FFA3FD-DC44-4860-B86B-EFE5DD0C2D5C}"/>
          </ac:cxnSpMkLst>
        </pc:cxnChg>
      </pc:sldChg>
      <pc:sldChg chg="addSp modSp mod">
        <pc:chgData name="Martin, Ian (DLSLtd,RAL,TEC)" userId="115fc887-d2f4-40cb-b8cf-b841e9c05e83" providerId="ADAL" clId="{F1909B3F-210C-419B-AFB3-2E5396DBBD14}" dt="2022-03-29T12:45:15.901" v="1608" actId="1038"/>
        <pc:sldMkLst>
          <pc:docMk/>
          <pc:sldMk cId="1874207455" sldId="273"/>
        </pc:sldMkLst>
        <pc:spChg chg="add mod">
          <ac:chgData name="Martin, Ian (DLSLtd,RAL,TEC)" userId="115fc887-d2f4-40cb-b8cf-b841e9c05e83" providerId="ADAL" clId="{F1909B3F-210C-419B-AFB3-2E5396DBBD14}" dt="2022-03-29T12:45:15.901" v="1608" actId="1038"/>
          <ac:spMkLst>
            <pc:docMk/>
            <pc:sldMk cId="1874207455" sldId="273"/>
            <ac:spMk id="19" creationId="{502921A5-2358-403C-8771-AF4FF9766C24}"/>
          </ac:spMkLst>
        </pc:spChg>
        <pc:spChg chg="mod">
          <ac:chgData name="Martin, Ian (DLSLtd,RAL,TEC)" userId="115fc887-d2f4-40cb-b8cf-b841e9c05e83" providerId="ADAL" clId="{F1909B3F-210C-419B-AFB3-2E5396DBBD14}" dt="2022-03-29T12:39:37.583" v="1521" actId="20577"/>
          <ac:spMkLst>
            <pc:docMk/>
            <pc:sldMk cId="1874207455" sldId="273"/>
            <ac:spMk id="29" creationId="{6F1B546C-BBAC-4939-84F8-43B7F469735C}"/>
          </ac:spMkLst>
        </pc:spChg>
        <pc:spChg chg="mod">
          <ac:chgData name="Martin, Ian (DLSLtd,RAL,TEC)" userId="115fc887-d2f4-40cb-b8cf-b841e9c05e83" providerId="ADAL" clId="{F1909B3F-210C-419B-AFB3-2E5396DBBD14}" dt="2022-03-29T12:41:28.135" v="1575" actId="948"/>
          <ac:spMkLst>
            <pc:docMk/>
            <pc:sldMk cId="1874207455" sldId="273"/>
            <ac:spMk id="42" creationId="{72A4BF93-FE81-44AE-A709-FED9587655D4}"/>
          </ac:spMkLst>
        </pc:spChg>
      </pc:sldChg>
      <pc:sldChg chg="modSp mod">
        <pc:chgData name="Martin, Ian (DLSLtd,RAL,TEC)" userId="115fc887-d2f4-40cb-b8cf-b841e9c05e83" providerId="ADAL" clId="{F1909B3F-210C-419B-AFB3-2E5396DBBD14}" dt="2022-03-29T14:25:58.637" v="2694" actId="20577"/>
        <pc:sldMkLst>
          <pc:docMk/>
          <pc:sldMk cId="3357484876" sldId="274"/>
        </pc:sldMkLst>
        <pc:spChg chg="mod">
          <ac:chgData name="Martin, Ian (DLSLtd,RAL,TEC)" userId="115fc887-d2f4-40cb-b8cf-b841e9c05e83" providerId="ADAL" clId="{F1909B3F-210C-419B-AFB3-2E5396DBBD14}" dt="2022-03-29T14:25:58.637" v="2694" actId="20577"/>
          <ac:spMkLst>
            <pc:docMk/>
            <pc:sldMk cId="3357484876" sldId="274"/>
            <ac:spMk id="2" creationId="{AF7E44B8-8666-462F-849F-AB758CBB287D}"/>
          </ac:spMkLst>
        </pc:spChg>
      </pc:sldChg>
      <pc:sldChg chg="addSp modSp mod">
        <pc:chgData name="Martin, Ian (DLSLtd,RAL,TEC)" userId="115fc887-d2f4-40cb-b8cf-b841e9c05e83" providerId="ADAL" clId="{F1909B3F-210C-419B-AFB3-2E5396DBBD14}" dt="2022-03-29T14:03:06.404" v="2353" actId="11"/>
        <pc:sldMkLst>
          <pc:docMk/>
          <pc:sldMk cId="2793333496" sldId="276"/>
        </pc:sldMkLst>
        <pc:spChg chg="add mod">
          <ac:chgData name="Martin, Ian (DLSLtd,RAL,TEC)" userId="115fc887-d2f4-40cb-b8cf-b841e9c05e83" providerId="ADAL" clId="{F1909B3F-210C-419B-AFB3-2E5396DBBD14}" dt="2022-03-29T10:46:33.375" v="220" actId="208"/>
          <ac:spMkLst>
            <pc:docMk/>
            <pc:sldMk cId="2793333496" sldId="276"/>
            <ac:spMk id="5" creationId="{948BDB33-F513-4031-AF58-8C0062BD171B}"/>
          </ac:spMkLst>
        </pc:spChg>
        <pc:spChg chg="mod ord">
          <ac:chgData name="Martin, Ian (DLSLtd,RAL,TEC)" userId="115fc887-d2f4-40cb-b8cf-b841e9c05e83" providerId="ADAL" clId="{F1909B3F-210C-419B-AFB3-2E5396DBBD14}" dt="2022-03-29T14:03:06.404" v="2353" actId="11"/>
          <ac:spMkLst>
            <pc:docMk/>
            <pc:sldMk cId="2793333496" sldId="276"/>
            <ac:spMk id="8" creationId="{8AB537E6-7C3F-489D-9923-D64DCCAA7657}"/>
          </ac:spMkLst>
        </pc:spChg>
        <pc:spChg chg="mod ord">
          <ac:chgData name="Martin, Ian (DLSLtd,RAL,TEC)" userId="115fc887-d2f4-40cb-b8cf-b841e9c05e83" providerId="ADAL" clId="{F1909B3F-210C-419B-AFB3-2E5396DBBD14}" dt="2022-03-29T10:46:58.225" v="242" actId="1038"/>
          <ac:spMkLst>
            <pc:docMk/>
            <pc:sldMk cId="2793333496" sldId="276"/>
            <ac:spMk id="19" creationId="{960797E0-5E23-475D-AA4D-7E19C8D081B3}"/>
          </ac:spMkLst>
        </pc:spChg>
        <pc:spChg chg="add mod">
          <ac:chgData name="Martin, Ian (DLSLtd,RAL,TEC)" userId="115fc887-d2f4-40cb-b8cf-b841e9c05e83" providerId="ADAL" clId="{F1909B3F-210C-419B-AFB3-2E5396DBBD14}" dt="2022-03-29T12:45:06.831" v="1595" actId="1037"/>
          <ac:spMkLst>
            <pc:docMk/>
            <pc:sldMk cId="2793333496" sldId="276"/>
            <ac:spMk id="20" creationId="{5FF022E5-593D-464C-AD84-251CD9317948}"/>
          </ac:spMkLst>
        </pc:spChg>
        <pc:picChg chg="mod">
          <ac:chgData name="Martin, Ian (DLSLtd,RAL,TEC)" userId="115fc887-d2f4-40cb-b8cf-b841e9c05e83" providerId="ADAL" clId="{F1909B3F-210C-419B-AFB3-2E5396DBBD14}" dt="2022-03-29T10:46:43.723" v="222" actId="1036"/>
          <ac:picMkLst>
            <pc:docMk/>
            <pc:sldMk cId="2793333496" sldId="276"/>
            <ac:picMk id="6" creationId="{AA182708-3DE8-4F96-B24D-FD1BC9A81FF0}"/>
          </ac:picMkLst>
        </pc:picChg>
      </pc:sldChg>
      <pc:sldChg chg="addSp modSp mod ord">
        <pc:chgData name="Martin, Ian (DLSLtd,RAL,TEC)" userId="115fc887-d2f4-40cb-b8cf-b841e9c05e83" providerId="ADAL" clId="{F1909B3F-210C-419B-AFB3-2E5396DBBD14}" dt="2022-03-29T12:46:50.189" v="1624"/>
        <pc:sldMkLst>
          <pc:docMk/>
          <pc:sldMk cId="1957620170" sldId="277"/>
        </pc:sldMkLst>
        <pc:spChg chg="mod">
          <ac:chgData name="Martin, Ian (DLSLtd,RAL,TEC)" userId="115fc887-d2f4-40cb-b8cf-b841e9c05e83" providerId="ADAL" clId="{F1909B3F-210C-419B-AFB3-2E5396DBBD14}" dt="2022-03-29T12:10:41.187" v="1246" actId="20577"/>
          <ac:spMkLst>
            <pc:docMk/>
            <pc:sldMk cId="1957620170" sldId="277"/>
            <ac:spMk id="4" creationId="{9F68B324-BC16-40CA-A99B-5303814DE20E}"/>
          </ac:spMkLst>
        </pc:spChg>
        <pc:spChg chg="add mod">
          <ac:chgData name="Martin, Ian (DLSLtd,RAL,TEC)" userId="115fc887-d2f4-40cb-b8cf-b841e9c05e83" providerId="ADAL" clId="{F1909B3F-210C-419B-AFB3-2E5396DBBD14}" dt="2022-03-29T11:53:39.768" v="1067" actId="1076"/>
          <ac:spMkLst>
            <pc:docMk/>
            <pc:sldMk cId="1957620170" sldId="277"/>
            <ac:spMk id="6" creationId="{64E186B3-169F-45BE-B2F3-C3FE8D84D38D}"/>
          </ac:spMkLst>
        </pc:spChg>
        <pc:spChg chg="add mod">
          <ac:chgData name="Martin, Ian (DLSLtd,RAL,TEC)" userId="115fc887-d2f4-40cb-b8cf-b841e9c05e83" providerId="ADAL" clId="{F1909B3F-210C-419B-AFB3-2E5396DBBD14}" dt="2022-03-29T11:55:01.173" v="1166" actId="1076"/>
          <ac:spMkLst>
            <pc:docMk/>
            <pc:sldMk cId="1957620170" sldId="277"/>
            <ac:spMk id="11" creationId="{765F811E-5944-455B-91C4-363D24CD9F1E}"/>
          </ac:spMkLst>
        </pc:spChg>
        <pc:spChg chg="mod">
          <ac:chgData name="Martin, Ian (DLSLtd,RAL,TEC)" userId="115fc887-d2f4-40cb-b8cf-b841e9c05e83" providerId="ADAL" clId="{F1909B3F-210C-419B-AFB3-2E5396DBBD14}" dt="2022-03-29T12:09:31.130" v="1245" actId="20577"/>
          <ac:spMkLst>
            <pc:docMk/>
            <pc:sldMk cId="1957620170" sldId="277"/>
            <ac:spMk id="19" creationId="{580A62CE-4EE2-4C3C-B241-463818C1B3A0}"/>
          </ac:spMkLst>
        </pc:spChg>
        <pc:picChg chg="add mod">
          <ac:chgData name="Martin, Ian (DLSLtd,RAL,TEC)" userId="115fc887-d2f4-40cb-b8cf-b841e9c05e83" providerId="ADAL" clId="{F1909B3F-210C-419B-AFB3-2E5396DBBD14}" dt="2022-03-29T11:52:38.389" v="1012" actId="1076"/>
          <ac:picMkLst>
            <pc:docMk/>
            <pc:sldMk cId="1957620170" sldId="277"/>
            <ac:picMk id="2" creationId="{6189146E-2CB8-4046-81BD-BE0C0E3A78B3}"/>
          </ac:picMkLst>
        </pc:picChg>
        <pc:picChg chg="add mod">
          <ac:chgData name="Martin, Ian (DLSLtd,RAL,TEC)" userId="115fc887-d2f4-40cb-b8cf-b841e9c05e83" providerId="ADAL" clId="{F1909B3F-210C-419B-AFB3-2E5396DBBD14}" dt="2022-03-29T11:53:31.481" v="1060" actId="1076"/>
          <ac:picMkLst>
            <pc:docMk/>
            <pc:sldMk cId="1957620170" sldId="277"/>
            <ac:picMk id="5" creationId="{721ED666-3F4C-4535-A190-1CFD1E42FAB6}"/>
          </ac:picMkLst>
        </pc:picChg>
        <pc:cxnChg chg="add mod">
          <ac:chgData name="Martin, Ian (DLSLtd,RAL,TEC)" userId="115fc887-d2f4-40cb-b8cf-b841e9c05e83" providerId="ADAL" clId="{F1909B3F-210C-419B-AFB3-2E5396DBBD14}" dt="2022-03-29T11:55:15.046" v="1169" actId="14100"/>
          <ac:cxnSpMkLst>
            <pc:docMk/>
            <pc:sldMk cId="1957620170" sldId="277"/>
            <ac:cxnSpMk id="12" creationId="{CDD06635-6ED0-4983-BEBE-D1BBD14EBA1A}"/>
          </ac:cxnSpMkLst>
        </pc:cxnChg>
        <pc:cxnChg chg="add mod">
          <ac:chgData name="Martin, Ian (DLSLtd,RAL,TEC)" userId="115fc887-d2f4-40cb-b8cf-b841e9c05e83" providerId="ADAL" clId="{F1909B3F-210C-419B-AFB3-2E5396DBBD14}" dt="2022-03-29T11:55:22.770" v="1172" actId="14100"/>
          <ac:cxnSpMkLst>
            <pc:docMk/>
            <pc:sldMk cId="1957620170" sldId="277"/>
            <ac:cxnSpMk id="16" creationId="{1E7C5006-805F-40DE-BC24-ED4B213E5048}"/>
          </ac:cxnSpMkLst>
        </pc:cxnChg>
      </pc:sldChg>
      <pc:sldChg chg="addSp delSp modSp mod">
        <pc:chgData name="Martin, Ian (DLSLtd,RAL,TEC)" userId="115fc887-d2f4-40cb-b8cf-b841e9c05e83" providerId="ADAL" clId="{F1909B3F-210C-419B-AFB3-2E5396DBBD14}" dt="2022-03-29T14:10:36.384" v="2689" actId="166"/>
        <pc:sldMkLst>
          <pc:docMk/>
          <pc:sldMk cId="2948940748" sldId="278"/>
        </pc:sldMkLst>
        <pc:spChg chg="mod">
          <ac:chgData name="Martin, Ian (DLSLtd,RAL,TEC)" userId="115fc887-d2f4-40cb-b8cf-b841e9c05e83" providerId="ADAL" clId="{F1909B3F-210C-419B-AFB3-2E5396DBBD14}" dt="2022-03-29T14:09:01.676" v="2551" actId="1037"/>
          <ac:spMkLst>
            <pc:docMk/>
            <pc:sldMk cId="2948940748" sldId="278"/>
            <ac:spMk id="10" creationId="{240C1CBA-08B6-417A-A497-2BA03C90A9A0}"/>
          </ac:spMkLst>
        </pc:spChg>
        <pc:spChg chg="add mod">
          <ac:chgData name="Martin, Ian (DLSLtd,RAL,TEC)" userId="115fc887-d2f4-40cb-b8cf-b841e9c05e83" providerId="ADAL" clId="{F1909B3F-210C-419B-AFB3-2E5396DBBD14}" dt="2022-03-29T12:45:24.676" v="1611" actId="1076"/>
          <ac:spMkLst>
            <pc:docMk/>
            <pc:sldMk cId="2948940748" sldId="278"/>
            <ac:spMk id="25" creationId="{7D76F3FB-925F-4803-8D93-543EDDE95EA9}"/>
          </ac:spMkLst>
        </pc:spChg>
        <pc:spChg chg="add mod">
          <ac:chgData name="Martin, Ian (DLSLtd,RAL,TEC)" userId="115fc887-d2f4-40cb-b8cf-b841e9c05e83" providerId="ADAL" clId="{F1909B3F-210C-419B-AFB3-2E5396DBBD14}" dt="2022-03-29T14:10:32.989" v="2688" actId="207"/>
          <ac:spMkLst>
            <pc:docMk/>
            <pc:sldMk cId="2948940748" sldId="278"/>
            <ac:spMk id="26" creationId="{A6385B07-8972-4134-B8C8-74AEAFD170D7}"/>
          </ac:spMkLst>
        </pc:spChg>
        <pc:spChg chg="add mod ord">
          <ac:chgData name="Martin, Ian (DLSLtd,RAL,TEC)" userId="115fc887-d2f4-40cb-b8cf-b841e9c05e83" providerId="ADAL" clId="{F1909B3F-210C-419B-AFB3-2E5396DBBD14}" dt="2022-03-29T14:10:07.867" v="2686" actId="166"/>
          <ac:spMkLst>
            <pc:docMk/>
            <pc:sldMk cId="2948940748" sldId="278"/>
            <ac:spMk id="27" creationId="{F77D9426-6937-4494-BCFA-45C8D1BDC970}"/>
          </ac:spMkLst>
        </pc:spChg>
        <pc:spChg chg="del">
          <ac:chgData name="Martin, Ian (DLSLtd,RAL,TEC)" userId="115fc887-d2f4-40cb-b8cf-b841e9c05e83" providerId="ADAL" clId="{F1909B3F-210C-419B-AFB3-2E5396DBBD14}" dt="2022-03-29T14:07:06.844" v="2399" actId="21"/>
          <ac:spMkLst>
            <pc:docMk/>
            <pc:sldMk cId="2948940748" sldId="278"/>
            <ac:spMk id="30" creationId="{AAE47D78-1133-40E7-838F-39F5C8585FF0}"/>
          </ac:spMkLst>
        </pc:spChg>
        <pc:spChg chg="add mod">
          <ac:chgData name="Martin, Ian (DLSLtd,RAL,TEC)" userId="115fc887-d2f4-40cb-b8cf-b841e9c05e83" providerId="ADAL" clId="{F1909B3F-210C-419B-AFB3-2E5396DBBD14}" dt="2022-03-29T14:10:03.956" v="2685" actId="207"/>
          <ac:spMkLst>
            <pc:docMk/>
            <pc:sldMk cId="2948940748" sldId="278"/>
            <ac:spMk id="32" creationId="{5B758717-B48E-4043-8C86-885C6527B490}"/>
          </ac:spMkLst>
        </pc:spChg>
        <pc:picChg chg="mod">
          <ac:chgData name="Martin, Ian (DLSLtd,RAL,TEC)" userId="115fc887-d2f4-40cb-b8cf-b841e9c05e83" providerId="ADAL" clId="{F1909B3F-210C-419B-AFB3-2E5396DBBD14}" dt="2022-03-29T10:50:25.890" v="320" actId="1037"/>
          <ac:picMkLst>
            <pc:docMk/>
            <pc:sldMk cId="2948940748" sldId="278"/>
            <ac:picMk id="7" creationId="{B0FC83EE-0E8D-47B0-8EC8-FFEE8E1849EF}"/>
          </ac:picMkLst>
        </pc:picChg>
        <pc:picChg chg="mod">
          <ac:chgData name="Martin, Ian (DLSLtd,RAL,TEC)" userId="115fc887-d2f4-40cb-b8cf-b841e9c05e83" providerId="ADAL" clId="{F1909B3F-210C-419B-AFB3-2E5396DBBD14}" dt="2022-03-29T10:50:24.672" v="319" actId="1038"/>
          <ac:picMkLst>
            <pc:docMk/>
            <pc:sldMk cId="2948940748" sldId="278"/>
            <ac:picMk id="8" creationId="{E468B4BE-A3D6-4B68-8AE2-2325A8121B80}"/>
          </ac:picMkLst>
        </pc:picChg>
        <pc:picChg chg="ord">
          <ac:chgData name="Martin, Ian (DLSLtd,RAL,TEC)" userId="115fc887-d2f4-40cb-b8cf-b841e9c05e83" providerId="ADAL" clId="{F1909B3F-210C-419B-AFB3-2E5396DBBD14}" dt="2022-03-29T14:10:36.384" v="2689" actId="166"/>
          <ac:picMkLst>
            <pc:docMk/>
            <pc:sldMk cId="2948940748" sldId="278"/>
            <ac:picMk id="15" creationId="{FAC78C50-6838-45ED-A093-5A802E0D28F0}"/>
          </ac:picMkLst>
        </pc:picChg>
        <pc:picChg chg="del">
          <ac:chgData name="Martin, Ian (DLSLtd,RAL,TEC)" userId="115fc887-d2f4-40cb-b8cf-b841e9c05e83" providerId="ADAL" clId="{F1909B3F-210C-419B-AFB3-2E5396DBBD14}" dt="2022-03-29T14:07:06.844" v="2399" actId="21"/>
          <ac:picMkLst>
            <pc:docMk/>
            <pc:sldMk cId="2948940748" sldId="278"/>
            <ac:picMk id="16" creationId="{E851E17D-24B7-4D64-9F3B-ED601E4177E7}"/>
          </ac:picMkLst>
        </pc:picChg>
        <pc:picChg chg="add mod ord">
          <ac:chgData name="Martin, Ian (DLSLtd,RAL,TEC)" userId="115fc887-d2f4-40cb-b8cf-b841e9c05e83" providerId="ADAL" clId="{F1909B3F-210C-419B-AFB3-2E5396DBBD14}" dt="2022-03-29T14:09:26.971" v="2677" actId="167"/>
          <ac:picMkLst>
            <pc:docMk/>
            <pc:sldMk cId="2948940748" sldId="278"/>
            <ac:picMk id="29" creationId="{130E7D73-1768-4A71-9FAF-29D37D82AE7C}"/>
          </ac:picMkLst>
        </pc:picChg>
        <pc:cxnChg chg="del">
          <ac:chgData name="Martin, Ian (DLSLtd,RAL,TEC)" userId="115fc887-d2f4-40cb-b8cf-b841e9c05e83" providerId="ADAL" clId="{F1909B3F-210C-419B-AFB3-2E5396DBBD14}" dt="2022-03-29T14:07:06.844" v="2399" actId="21"/>
          <ac:cxnSpMkLst>
            <pc:docMk/>
            <pc:sldMk cId="2948940748" sldId="278"/>
            <ac:cxnSpMk id="31" creationId="{A7EF549B-E682-4FBD-BA7F-9C4FCF3AF3EB}"/>
          </ac:cxnSpMkLst>
        </pc:cxnChg>
        <pc:cxnChg chg="add mod">
          <ac:chgData name="Martin, Ian (DLSLtd,RAL,TEC)" userId="115fc887-d2f4-40cb-b8cf-b841e9c05e83" providerId="ADAL" clId="{F1909B3F-210C-419B-AFB3-2E5396DBBD14}" dt="2022-03-29T14:09:57.685" v="2684" actId="14100"/>
          <ac:cxnSpMkLst>
            <pc:docMk/>
            <pc:sldMk cId="2948940748" sldId="278"/>
            <ac:cxnSpMk id="36" creationId="{69E4CBBA-B8E2-4C17-AE89-9D84E73075A5}"/>
          </ac:cxnSpMkLst>
        </pc:cxnChg>
      </pc:sldChg>
    </pc:docChg>
  </pc:docChgLst>
  <pc:docChgLst>
    <pc:chgData name="Martin, Ian (DLSLtd,RAL,TEC)" userId="115fc887-d2f4-40cb-b8cf-b841e9c05e83" providerId="ADAL" clId="{48BBA840-57F8-4ABF-8B30-98B627AC4F43}"/>
    <pc:docChg chg="custSel modSld">
      <pc:chgData name="Martin, Ian (DLSLtd,RAL,TEC)" userId="115fc887-d2f4-40cb-b8cf-b841e9c05e83" providerId="ADAL" clId="{48BBA840-57F8-4ABF-8B30-98B627AC4F43}" dt="2022-04-04T11:02:29.081" v="327" actId="20577"/>
      <pc:docMkLst>
        <pc:docMk/>
      </pc:docMkLst>
      <pc:sldChg chg="modSp mod">
        <pc:chgData name="Martin, Ian (DLSLtd,RAL,TEC)" userId="115fc887-d2f4-40cb-b8cf-b841e9c05e83" providerId="ADAL" clId="{48BBA840-57F8-4ABF-8B30-98B627AC4F43}" dt="2022-04-04T10:58:45.174" v="326" actId="20577"/>
        <pc:sldMkLst>
          <pc:docMk/>
          <pc:sldMk cId="2611545785" sldId="261"/>
        </pc:sldMkLst>
        <pc:spChg chg="mod">
          <ac:chgData name="Martin, Ian (DLSLtd,RAL,TEC)" userId="115fc887-d2f4-40cb-b8cf-b841e9c05e83" providerId="ADAL" clId="{48BBA840-57F8-4ABF-8B30-98B627AC4F43}" dt="2022-04-04T10:58:45.174" v="326" actId="20577"/>
          <ac:spMkLst>
            <pc:docMk/>
            <pc:sldMk cId="2611545785" sldId="261"/>
            <ac:spMk id="4" creationId="{9F68B324-BC16-40CA-A99B-5303814DE20E}"/>
          </ac:spMkLst>
        </pc:spChg>
      </pc:sldChg>
      <pc:sldChg chg="modSp mod">
        <pc:chgData name="Martin, Ian (DLSLtd,RAL,TEC)" userId="115fc887-d2f4-40cb-b8cf-b841e9c05e83" providerId="ADAL" clId="{48BBA840-57F8-4ABF-8B30-98B627AC4F43}" dt="2022-04-04T10:27:09.260" v="325" actId="20577"/>
        <pc:sldMkLst>
          <pc:docMk/>
          <pc:sldMk cId="3357484876" sldId="274"/>
        </pc:sldMkLst>
        <pc:spChg chg="mod">
          <ac:chgData name="Martin, Ian (DLSLtd,RAL,TEC)" userId="115fc887-d2f4-40cb-b8cf-b841e9c05e83" providerId="ADAL" clId="{48BBA840-57F8-4ABF-8B30-98B627AC4F43}" dt="2022-04-04T10:27:09.260" v="325" actId="20577"/>
          <ac:spMkLst>
            <pc:docMk/>
            <pc:sldMk cId="3357484876" sldId="274"/>
            <ac:spMk id="2" creationId="{AF7E44B8-8666-462F-849F-AB758CBB287D}"/>
          </ac:spMkLst>
        </pc:spChg>
      </pc:sldChg>
      <pc:sldChg chg="modSp mod">
        <pc:chgData name="Martin, Ian (DLSLtd,RAL,TEC)" userId="115fc887-d2f4-40cb-b8cf-b841e9c05e83" providerId="ADAL" clId="{48BBA840-57F8-4ABF-8B30-98B627AC4F43}" dt="2022-04-04T11:02:29.081" v="327" actId="20577"/>
        <pc:sldMkLst>
          <pc:docMk/>
          <pc:sldMk cId="1957620170" sldId="277"/>
        </pc:sldMkLst>
        <pc:spChg chg="mod">
          <ac:chgData name="Martin, Ian (DLSLtd,RAL,TEC)" userId="115fc887-d2f4-40cb-b8cf-b841e9c05e83" providerId="ADAL" clId="{48BBA840-57F8-4ABF-8B30-98B627AC4F43}" dt="2022-04-04T11:02:29.081" v="327" actId="20577"/>
          <ac:spMkLst>
            <pc:docMk/>
            <pc:sldMk cId="1957620170" sldId="277"/>
            <ac:spMk id="4" creationId="{9F68B324-BC16-40CA-A99B-5303814DE20E}"/>
          </ac:spMkLst>
        </pc:spChg>
      </pc:sldChg>
      <pc:sldChg chg="modSp mod">
        <pc:chgData name="Martin, Ian (DLSLtd,RAL,TEC)" userId="115fc887-d2f4-40cb-b8cf-b841e9c05e83" providerId="ADAL" clId="{48BBA840-57F8-4ABF-8B30-98B627AC4F43}" dt="2022-04-04T08:21:03.042" v="1" actId="20577"/>
        <pc:sldMkLst>
          <pc:docMk/>
          <pc:sldMk cId="1748084054" sldId="279"/>
        </pc:sldMkLst>
        <pc:spChg chg="mod">
          <ac:chgData name="Martin, Ian (DLSLtd,RAL,TEC)" userId="115fc887-d2f4-40cb-b8cf-b841e9c05e83" providerId="ADAL" clId="{48BBA840-57F8-4ABF-8B30-98B627AC4F43}" dt="2022-04-04T08:21:03.042" v="1" actId="20577"/>
          <ac:spMkLst>
            <pc:docMk/>
            <pc:sldMk cId="1748084054" sldId="279"/>
            <ac:spMk id="4" creationId="{9F68B324-BC16-40CA-A99B-5303814DE20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0BFFF-B756-4D43-8444-49E02FF72B47}" type="datetimeFigureOut">
              <a:rPr lang="en-GB" smtClean="0"/>
              <a:pPr/>
              <a:t>05/04/2022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A67B-6AF7-43D9-BF37-BA49438288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7605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A35E-4229-4B54-8044-491F298F1703}" type="datetimeFigureOut">
              <a:rPr lang="en-GB" smtClean="0"/>
              <a:pPr/>
              <a:t>05/04/2022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5BBA-A02C-4BD3-B2AF-0C84CD08A6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2502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95BBA-A02C-4BD3-B2AF-0C84CD08A61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872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149" y="4293096"/>
            <a:ext cx="6721705" cy="504304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L. Bobb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JAI AB 2021: L. Bobb, D. Harryman and N. Vitoratou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9351" y="836712"/>
            <a:ext cx="11713301" cy="56886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8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9640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9349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1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9640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JAI AB 2021: L. Bobb, D. Harryman and N. Vitoratou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7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51" y="836712"/>
            <a:ext cx="11713301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A38078-CB6F-47FB-BFBE-C54AE55CE2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39" y="4853562"/>
            <a:ext cx="4788024" cy="20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S:\TE24\NS\diamond logo approved.gif">
            <a:extLst>
              <a:ext uri="{FF2B5EF4-FFF2-40B4-BE49-F238E27FC236}">
                <a16:creationId xmlns:a16="http://schemas.microsoft.com/office/drawing/2014/main" id="{2F63724D-8DAE-435A-9C76-F6D48E20B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488" y="6429545"/>
            <a:ext cx="1436016" cy="4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amond.ac.uk/Home/About/Vision/Diamond-II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jp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0EB5A-C69A-4ABE-A2B2-AAA3D99360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700808"/>
            <a:ext cx="10363200" cy="2304256"/>
          </a:xfrm>
        </p:spPr>
        <p:txBody>
          <a:bodyPr/>
          <a:lstStyle/>
          <a:p>
            <a:r>
              <a:rPr lang="en-GB" sz="4800" b="1" dirty="0"/>
              <a:t>Light Sources Update</a:t>
            </a:r>
            <a:br>
              <a:rPr lang="en-GB" sz="4800" b="1" dirty="0"/>
            </a:br>
            <a:br>
              <a:rPr lang="en-GB" sz="4800" b="1" dirty="0"/>
            </a:br>
            <a:r>
              <a:rPr lang="en-GB" dirty="0"/>
              <a:t>I. Martin</a:t>
            </a:r>
            <a:endParaRPr lang="en-GB" sz="4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A10F3-CA2A-4E0D-8CC1-D3824BA362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5149" y="4293096"/>
            <a:ext cx="6721705" cy="1470024"/>
          </a:xfrm>
        </p:spPr>
        <p:txBody>
          <a:bodyPr>
            <a:normAutofit/>
          </a:bodyPr>
          <a:lstStyle/>
          <a:p>
            <a:r>
              <a:rPr lang="en-GB" dirty="0"/>
              <a:t>JAI Advisory Board Meeting</a:t>
            </a:r>
          </a:p>
          <a:p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April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14F215-66FB-4229-B1B2-427B3C8BE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731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F469D-4EE0-44C8-85D2-9541ECA59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0" y="1052736"/>
            <a:ext cx="11713301" cy="8902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This work is part of a wider research group* exploring the applications of </a:t>
            </a:r>
            <a:r>
              <a:rPr lang="en-GB" sz="1800" dirty="0" err="1"/>
              <a:t>ChDR</a:t>
            </a:r>
            <a:r>
              <a:rPr lang="en-GB" sz="1800" dirty="0"/>
              <a:t> for beam diagnostics in collaboration with CERN, Tomsk and Royal Holloway, Uni of London, with experimental setups at CERN, KEK and Diamond Light Source.</a:t>
            </a:r>
          </a:p>
          <a:p>
            <a:pPr marL="0" indent="0">
              <a:buNone/>
            </a:pPr>
            <a:endParaRPr lang="en-GB" sz="1900" dirty="0"/>
          </a:p>
          <a:p>
            <a:endParaRPr lang="en-GB" sz="1900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PhD Students: Dan Harryman, Alec Clapp (started 2021)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B0861C-6862-4B81-98E0-15405FCF4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669" y="3564153"/>
            <a:ext cx="4931282" cy="24689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A5F2EAD-89D8-4EB1-9EF7-1BC144F8FBFA}"/>
              </a:ext>
            </a:extLst>
          </p:cNvPr>
          <p:cNvSpPr txBox="1"/>
          <p:nvPr/>
        </p:nvSpPr>
        <p:spPr>
          <a:xfrm>
            <a:off x="201489" y="5944848"/>
            <a:ext cx="4056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*R. Kieffer et al., Phys. Rev. Lett. 121, 054802 (2018)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C12EE3-1D18-4115-A0E1-F2D58B4E2379}"/>
              </a:ext>
            </a:extLst>
          </p:cNvPr>
          <p:cNvSpPr/>
          <p:nvPr/>
        </p:nvSpPr>
        <p:spPr>
          <a:xfrm>
            <a:off x="380706" y="595753"/>
            <a:ext cx="11809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“Feasibility study on the use of incoherent Cherenkov Diffraction Radiation to develop a non-invasive BPM”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7AEC65-CD2C-4E5B-968A-7E9DFCBC9106}"/>
              </a:ext>
            </a:extLst>
          </p:cNvPr>
          <p:cNvSpPr/>
          <p:nvPr/>
        </p:nvSpPr>
        <p:spPr>
          <a:xfrm>
            <a:off x="6657617" y="6007502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Karataev and L. Bobb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EB65DF3-445F-478B-89C0-183E1CCA8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5" name="Subtitle 2">
            <a:extLst>
              <a:ext uri="{FF2B5EF4-FFF2-40B4-BE49-F238E27FC236}">
                <a16:creationId xmlns:a16="http://schemas.microsoft.com/office/drawing/2014/main" id="{80D3ADA4-0097-4EBF-B221-745BBF935F42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265F75-182B-4A04-B650-DE7F0ADEDA93}"/>
              </a:ext>
            </a:extLst>
          </p:cNvPr>
          <p:cNvSpPr txBox="1"/>
          <p:nvPr/>
        </p:nvSpPr>
        <p:spPr>
          <a:xfrm>
            <a:off x="239349" y="1737970"/>
            <a:ext cx="1161729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/>
              <a:t>Cherenkov Diffraction Radiation (</a:t>
            </a:r>
            <a:r>
              <a:rPr lang="en-GB" sz="1800" dirty="0" err="1"/>
              <a:t>ChDR</a:t>
            </a:r>
            <a:r>
              <a:rPr lang="en-GB" sz="1800" dirty="0"/>
              <a:t>) occurs when a charged particle moves in the vicinity a medium.</a:t>
            </a:r>
            <a:endParaRPr lang="en-GB" sz="11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/>
              <a:t>The photon yield of </a:t>
            </a:r>
            <a:r>
              <a:rPr lang="en-GB" sz="1800" dirty="0" err="1"/>
              <a:t>ChDR</a:t>
            </a:r>
            <a:r>
              <a:rPr lang="en-GB" sz="1800" dirty="0"/>
              <a:t> is dependent upon the distance between the charged particle and the dielectric medium.</a:t>
            </a:r>
            <a:endParaRPr lang="en-GB" sz="11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/>
              <a:t>Thus </a:t>
            </a:r>
            <a:r>
              <a:rPr lang="en-GB" sz="1800" dirty="0" err="1"/>
              <a:t>ChDR</a:t>
            </a:r>
            <a:r>
              <a:rPr lang="en-GB" sz="1800" dirty="0"/>
              <a:t> can be exploited for novel beam position monitors (BPM), where traditional rf pick-ups are challenging, (e.g. inside a bending magnet)</a:t>
            </a:r>
          </a:p>
        </p:txBody>
      </p:sp>
      <p:pic>
        <p:nvPicPr>
          <p:cNvPr id="21" name="Picture 20" descr="A picture containing indoor, working, equipment, cluttered&#10;&#10;Description automatically generated">
            <a:extLst>
              <a:ext uri="{FF2B5EF4-FFF2-40B4-BE49-F238E27FC236}">
                <a16:creationId xmlns:a16="http://schemas.microsoft.com/office/drawing/2014/main" id="{811708E9-32C4-400B-BDE2-AC76703F04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35"/>
          <a:stretch/>
        </p:blipFill>
        <p:spPr>
          <a:xfrm>
            <a:off x="961508" y="3429000"/>
            <a:ext cx="4486420" cy="243831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EA6C00D-82FC-4FD6-8B54-6FE160C8D3DF}"/>
              </a:ext>
            </a:extLst>
          </p:cNvPr>
          <p:cNvSpPr txBox="1"/>
          <p:nvPr/>
        </p:nvSpPr>
        <p:spPr>
          <a:xfrm>
            <a:off x="1157256" y="3552266"/>
            <a:ext cx="391530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BTS Test Stand Vessel String at Diamond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8B0BE8-9012-4962-B307-EDB3B4EFA786}"/>
              </a:ext>
            </a:extLst>
          </p:cNvPr>
          <p:cNvSpPr txBox="1"/>
          <p:nvPr/>
        </p:nvSpPr>
        <p:spPr>
          <a:xfrm>
            <a:off x="5985397" y="3275267"/>
            <a:ext cx="3344523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Experimental station with multi-axis manipulation capabilities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CC238C6-5375-4F2A-A549-004C97324840}"/>
              </a:ext>
            </a:extLst>
          </p:cNvPr>
          <p:cNvCxnSpPr>
            <a:cxnSpLocks/>
          </p:cNvCxnSpPr>
          <p:nvPr/>
        </p:nvCxnSpPr>
        <p:spPr>
          <a:xfrm flipH="1">
            <a:off x="3719736" y="3694636"/>
            <a:ext cx="2210464" cy="95352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1545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F469D-4EE0-44C8-85D2-9541ECA59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1" y="546998"/>
            <a:ext cx="11713301" cy="1729874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sz="1800" u="sng" dirty="0"/>
              <a:t>Experimental Observations (imaging of </a:t>
            </a:r>
            <a:r>
              <a:rPr lang="en-GB" sz="1800" u="sng" dirty="0" err="1"/>
              <a:t>ChDR</a:t>
            </a:r>
            <a:r>
              <a:rPr lang="en-GB" sz="1800" u="sng" dirty="0"/>
              <a:t> target):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/>
              <a:t>When imaging the </a:t>
            </a:r>
            <a:r>
              <a:rPr lang="en-GB" sz="1800" dirty="0" err="1"/>
              <a:t>ChDR</a:t>
            </a:r>
            <a:r>
              <a:rPr lang="en-GB" sz="1800" dirty="0"/>
              <a:t> radiator three distinct areas can be seen.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/>
              <a:t>Incoherent unfiltered emission can’t be seen until impact parameters of 3.5mm or less are reached.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/>
              <a:t>Given the beam size at these areas there will be noise and contamination from direct Cherenkov radiation caused by direct beam and radiator collision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PhD Students: Dan Harryman, Alec Clapp (started 2021)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EB65DF3-445F-478B-89C0-183E1CCA85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5" name="Subtitle 2">
            <a:extLst>
              <a:ext uri="{FF2B5EF4-FFF2-40B4-BE49-F238E27FC236}">
                <a16:creationId xmlns:a16="http://schemas.microsoft.com/office/drawing/2014/main" id="{80D3ADA4-0097-4EBF-B221-745BBF935F42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9B4F3B-D4A3-44DC-8377-ED9C58229B7F}"/>
              </a:ext>
            </a:extLst>
          </p:cNvPr>
          <p:cNvSpPr txBox="1"/>
          <p:nvPr/>
        </p:nvSpPr>
        <p:spPr>
          <a:xfrm>
            <a:off x="3439134" y="2637385"/>
            <a:ext cx="85600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dirty="0"/>
              <a:t>target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8F9F5C5-DBEE-436A-8D16-639FD357B110}"/>
              </a:ext>
            </a:extLst>
          </p:cNvPr>
          <p:cNvCxnSpPr/>
          <p:nvPr/>
        </p:nvCxnSpPr>
        <p:spPr>
          <a:xfrm flipH="1">
            <a:off x="2618038" y="2823995"/>
            <a:ext cx="684261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28CBA00D-DEED-4478-91F9-AD4673ED73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04" y="2275868"/>
            <a:ext cx="3959775" cy="295333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44D8351-6FE3-4BD4-94D9-1155E7DCAB4C}"/>
              </a:ext>
            </a:extLst>
          </p:cNvPr>
          <p:cNvSpPr txBox="1"/>
          <p:nvPr/>
        </p:nvSpPr>
        <p:spPr>
          <a:xfrm>
            <a:off x="7053470" y="2294823"/>
            <a:ext cx="39520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Dependence on Impact parameter – the shortest distance from the target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54223AA-81B9-4BD4-AAD2-FF8AB5C4EC3C}"/>
              </a:ext>
            </a:extLst>
          </p:cNvPr>
          <p:cNvSpPr txBox="1"/>
          <p:nvPr/>
        </p:nvSpPr>
        <p:spPr>
          <a:xfrm>
            <a:off x="7608168" y="4671025"/>
            <a:ext cx="32460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Horizontal Bump: 0 to 4mm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6FF60-5476-4503-90CB-86E8721500AC}"/>
              </a:ext>
            </a:extLst>
          </p:cNvPr>
          <p:cNvSpPr txBox="1"/>
          <p:nvPr/>
        </p:nvSpPr>
        <p:spPr>
          <a:xfrm>
            <a:off x="221168" y="5232102"/>
            <a:ext cx="11821339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u="sng" dirty="0"/>
              <a:t>Status: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/>
              <a:t>New radiator is being developed taking into account experimental experience from CERN and Daresbury Laboratory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/>
              <a:t>Experimental work is planned every shutdown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7AEC65-CD2C-4E5B-968A-7E9DFCBC9106}"/>
              </a:ext>
            </a:extLst>
          </p:cNvPr>
          <p:cNvSpPr/>
          <p:nvPr/>
        </p:nvSpPr>
        <p:spPr>
          <a:xfrm>
            <a:off x="6657617" y="6007502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Karataev and L. Bobb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67A8BA7-9B62-4E95-A1C0-93D7F9AE80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5" y="3006717"/>
            <a:ext cx="3140383" cy="235699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C119FB5-7A38-4066-8956-45165BD69E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0" y="2294789"/>
            <a:ext cx="3154927" cy="300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84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D.Phil. Student: Seb Wilkes (Started 2021)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9E83649-2B72-41F4-A5B7-C6C7F152A22A}"/>
              </a:ext>
            </a:extLst>
          </p:cNvPr>
          <p:cNvSpPr/>
          <p:nvPr/>
        </p:nvSpPr>
        <p:spPr>
          <a:xfrm>
            <a:off x="494880" y="620689"/>
            <a:ext cx="1157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“Provision for Timing Mode Users at Multi-bend Achromat Synchrotron Light Sources”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105DBC3-26FE-45FF-A41C-3896C602F9D9}"/>
              </a:ext>
            </a:extLst>
          </p:cNvPr>
          <p:cNvSpPr/>
          <p:nvPr/>
        </p:nvSpPr>
        <p:spPr>
          <a:xfrm>
            <a:off x="6657617" y="6007502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Burrows and I. Martin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39E2AA83-881B-4A7D-8CDB-8187429560A9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949E63-1632-46BD-AE0B-53A3E979C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336" y="4515721"/>
            <a:ext cx="5552407" cy="14146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8D9D01-30F5-444A-907C-C1629DC26E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4258" y="1347875"/>
            <a:ext cx="3827742" cy="253830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80A62CE-4EE2-4C3C-B241-463818C1B3A0}"/>
              </a:ext>
            </a:extLst>
          </p:cNvPr>
          <p:cNvSpPr txBox="1"/>
          <p:nvPr/>
        </p:nvSpPr>
        <p:spPr>
          <a:xfrm>
            <a:off x="201880" y="1156172"/>
            <a:ext cx="8414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An open question for Diamond-II is how best to </a:t>
            </a:r>
            <a:r>
              <a:rPr lang="en-GB" b="1" dirty="0"/>
              <a:t>provide short, isolated x-ray pulses</a:t>
            </a:r>
            <a:r>
              <a:rPr lang="en-GB" dirty="0"/>
              <a:t> for time-resolved studies</a:t>
            </a:r>
          </a:p>
          <a:p>
            <a:pPr>
              <a:spcAft>
                <a:spcPts val="600"/>
              </a:spcAft>
            </a:pPr>
            <a:r>
              <a:rPr lang="en-GB" dirty="0"/>
              <a:t>Many options to study: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arenR"/>
            </a:pPr>
            <a:r>
              <a:rPr lang="en-GB" dirty="0"/>
              <a:t>‘</a:t>
            </a:r>
            <a:r>
              <a:rPr lang="en-GB" b="1" dirty="0"/>
              <a:t>hybrid-mode</a:t>
            </a:r>
            <a:r>
              <a:rPr lang="en-GB" dirty="0"/>
              <a:t>’ filling pattern with an isolated single bunch in a long gap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arenR"/>
            </a:pPr>
            <a:r>
              <a:rPr lang="en-GB" dirty="0"/>
              <a:t>‘</a:t>
            </a:r>
            <a:r>
              <a:rPr lang="en-GB" b="1" dirty="0"/>
              <a:t>Pulse-Picking by Resonant Excitation</a:t>
            </a:r>
            <a:r>
              <a:rPr lang="en-GB" dirty="0"/>
              <a:t>’</a:t>
            </a:r>
            <a:r>
              <a:rPr lang="en-GB" b="1" dirty="0"/>
              <a:t> </a:t>
            </a:r>
            <a:r>
              <a:rPr lang="en-GB" dirty="0"/>
              <a:t>by increasing the vertical beam size of a single bunch by driving at the synchrotron sideband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arenR"/>
            </a:pPr>
            <a:r>
              <a:rPr lang="en-GB" dirty="0"/>
              <a:t>‘</a:t>
            </a:r>
            <a:r>
              <a:rPr lang="en-GB" b="1" dirty="0"/>
              <a:t>Pseudo single bunch</a:t>
            </a:r>
            <a:r>
              <a:rPr lang="en-GB" dirty="0"/>
              <a:t>’ by kicking a single bunch onto a different trajectory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arenR"/>
            </a:pPr>
            <a:r>
              <a:rPr lang="en-GB" dirty="0"/>
              <a:t>‘</a:t>
            </a:r>
            <a:r>
              <a:rPr lang="en-GB" b="1" dirty="0"/>
              <a:t>Transverse Resonant Island Buckets</a:t>
            </a:r>
            <a:r>
              <a:rPr lang="en-GB" dirty="0"/>
              <a:t>’ by shifting the tune point close to a resonance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arenR"/>
            </a:pPr>
            <a:r>
              <a:rPr lang="en-GB" dirty="0"/>
              <a:t>Use of a </a:t>
            </a:r>
            <a:r>
              <a:rPr lang="en-GB" b="1" dirty="0"/>
              <a:t>higher-harmonic RF cavity </a:t>
            </a:r>
            <a:r>
              <a:rPr lang="en-GB" dirty="0"/>
              <a:t>to manipulate the longitudinal potential well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C09512-4667-489E-B2E7-96BEEBAA6398}"/>
              </a:ext>
            </a:extLst>
          </p:cNvPr>
          <p:cNvSpPr txBox="1"/>
          <p:nvPr/>
        </p:nvSpPr>
        <p:spPr>
          <a:xfrm>
            <a:off x="8460946" y="1035314"/>
            <a:ext cx="381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/>
              <a:t>Transverse Resonance Island Buckets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86F217-5D82-492C-8CA7-21EDF0D0E75A}"/>
              </a:ext>
            </a:extLst>
          </p:cNvPr>
          <p:cNvSpPr txBox="1"/>
          <p:nvPr/>
        </p:nvSpPr>
        <p:spPr>
          <a:xfrm>
            <a:off x="7382212" y="4308822"/>
            <a:ext cx="3850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/>
              <a:t>Pulse-Picking by Resonant Excitation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347185-34E0-4843-B8FC-A79DF42A2779}"/>
              </a:ext>
            </a:extLst>
          </p:cNvPr>
          <p:cNvSpPr txBox="1"/>
          <p:nvPr/>
        </p:nvSpPr>
        <p:spPr>
          <a:xfrm>
            <a:off x="1643579" y="4212232"/>
            <a:ext cx="24370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/>
              <a:t>Pseudo-Single Bunch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B3EC6A-BEE9-47BC-80E4-CE18D7D72715}"/>
              </a:ext>
            </a:extLst>
          </p:cNvPr>
          <p:cNvSpPr txBox="1"/>
          <p:nvPr/>
        </p:nvSpPr>
        <p:spPr>
          <a:xfrm>
            <a:off x="8460946" y="3530892"/>
            <a:ext cx="2772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K. </a:t>
            </a:r>
            <a:r>
              <a:rPr lang="en-US" sz="1400" dirty="0" err="1"/>
              <a:t>Holldack</a:t>
            </a:r>
            <a:r>
              <a:rPr lang="en-US" sz="1400" dirty="0"/>
              <a:t>, </a:t>
            </a:r>
            <a:r>
              <a:rPr lang="en-GB" sz="1400" b="0" i="0" dirty="0">
                <a:solidFill>
                  <a:srgbClr val="222222"/>
                </a:solidFill>
                <a:effectLst/>
              </a:rPr>
              <a:t>Comm Phys, 3, 61</a:t>
            </a: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454C46A-9770-42A2-AAB0-A44BD3118AFB}"/>
              </a:ext>
            </a:extLst>
          </p:cNvPr>
          <p:cNvSpPr txBox="1"/>
          <p:nvPr/>
        </p:nvSpPr>
        <p:spPr>
          <a:xfrm>
            <a:off x="9374038" y="5785519"/>
            <a:ext cx="2770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K. </a:t>
            </a:r>
            <a:r>
              <a:rPr lang="en-US" sz="1400" dirty="0" err="1"/>
              <a:t>Holldack</a:t>
            </a:r>
            <a:r>
              <a:rPr lang="en-US" sz="1400" dirty="0"/>
              <a:t> , Nat Comm, 5 4010  </a:t>
            </a:r>
            <a:endParaRPr lang="en-GB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2E430B-9891-4DFF-B555-C8B7A81769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3841"/>
          <a:stretch/>
        </p:blipFill>
        <p:spPr>
          <a:xfrm>
            <a:off x="220583" y="4590636"/>
            <a:ext cx="5384891" cy="14839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F9741E-05CF-421F-81BF-CD4B89ECAE53}"/>
              </a:ext>
            </a:extLst>
          </p:cNvPr>
          <p:cNvSpPr txBox="1"/>
          <p:nvPr/>
        </p:nvSpPr>
        <p:spPr>
          <a:xfrm>
            <a:off x="184113" y="5857527"/>
            <a:ext cx="3131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C. Sun, PRL, 109, 264801</a:t>
            </a:r>
          </a:p>
        </p:txBody>
      </p:sp>
    </p:spTree>
    <p:extLst>
      <p:ext uri="{BB962C8B-B14F-4D97-AF65-F5344CB8AC3E}">
        <p14:creationId xmlns:p14="http://schemas.microsoft.com/office/powerpoint/2010/main" val="344193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Oxford / Diamond PDRA Joint Appointment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80A62CE-4EE2-4C3C-B241-463818C1B3A0}"/>
              </a:ext>
            </a:extLst>
          </p:cNvPr>
          <p:cNvSpPr txBox="1"/>
          <p:nvPr/>
        </p:nvSpPr>
        <p:spPr>
          <a:xfrm>
            <a:off x="201880" y="620688"/>
            <a:ext cx="10862672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Joint appointment for a PDRA created between Oxford University and Diamond Light Source (up to March 2025)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Aim to conduct numerical optimisation of the Diamond-II lattice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/>
              <a:t>apply multi-objective optimisation algorithms to maximise lifetime and dynamic aperture for injection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/>
              <a:t>systematic scans of tune-point and chromaticity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/>
              <a:t>re-configure magnet families to investigate if better solutions exist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/>
              <a:t>study baseline and high-brightness optics</a:t>
            </a:r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An offer has been accepted, start data beginning July 2022 (TBC)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39E2AA83-881B-4A7D-8CDB-8187429560A9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89146E-2CB8-4046-81BD-BE0C0E3A7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2780928"/>
            <a:ext cx="4227311" cy="29161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1ED666-3F4C-4535-A190-1CFD1E42F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160" y="2852936"/>
            <a:ext cx="4131657" cy="31314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E186B3-169F-45BE-B2F3-C3FE8D84D38D}"/>
              </a:ext>
            </a:extLst>
          </p:cNvPr>
          <p:cNvSpPr txBox="1"/>
          <p:nvPr/>
        </p:nvSpPr>
        <p:spPr>
          <a:xfrm>
            <a:off x="4829753" y="4656890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Early MOGA optimisation of the D-II lattice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5F811E-5944-455B-91C4-363D24CD9F1E}"/>
              </a:ext>
            </a:extLst>
          </p:cNvPr>
          <p:cNvSpPr txBox="1"/>
          <p:nvPr/>
        </p:nvSpPr>
        <p:spPr>
          <a:xfrm>
            <a:off x="5470214" y="2780928"/>
            <a:ext cx="222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Scans of the Diamond lattice to identify best tune point for injection efficiency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DD06635-6ED0-4983-BEBE-D1BBD14EBA1A}"/>
              </a:ext>
            </a:extLst>
          </p:cNvPr>
          <p:cNvCxnSpPr>
            <a:cxnSpLocks/>
          </p:cNvCxnSpPr>
          <p:nvPr/>
        </p:nvCxnSpPr>
        <p:spPr>
          <a:xfrm flipH="1" flipV="1">
            <a:off x="3647728" y="3981257"/>
            <a:ext cx="1080121" cy="74388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E7C5006-805F-40DE-BC24-ED4B213E5048}"/>
              </a:ext>
            </a:extLst>
          </p:cNvPr>
          <p:cNvCxnSpPr>
            <a:cxnSpLocks/>
          </p:cNvCxnSpPr>
          <p:nvPr/>
        </p:nvCxnSpPr>
        <p:spPr>
          <a:xfrm>
            <a:off x="7555052" y="3540767"/>
            <a:ext cx="1493276" cy="81243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7620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7E44B8-8666-462F-849F-AB758CBB287D}"/>
              </a:ext>
            </a:extLst>
          </p:cNvPr>
          <p:cNvSpPr/>
          <p:nvPr/>
        </p:nvSpPr>
        <p:spPr>
          <a:xfrm>
            <a:off x="407368" y="836712"/>
            <a:ext cx="11449272" cy="5401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JAI continues to be active in a number of areas of light source design and operation: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Facility design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Enhanced performance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Special operating modes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Photon / electron beam diagnostics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Providing training and expertise for next generation of accelerator physicists: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Two new PhD Studentships started September 2021 (RHUL and Oxford)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Joint Diamond / JAI PDRA to work on Diamond-II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Updates from previous students: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Niki Vitoratou: 	PDRA at CI on AWAKE (2020-2021)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		Permanent position at Diamond working on visible light diagnostics (May 2021)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Ji Li: 			Fellowship at institute in Chinese Academy of Science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93268F5-655A-42FB-8B2E-A8BD3C0DEAC1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53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Talk Outline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7E44B8-8666-462F-849F-AB758CBB287D}"/>
              </a:ext>
            </a:extLst>
          </p:cNvPr>
          <p:cNvSpPr/>
          <p:nvPr/>
        </p:nvSpPr>
        <p:spPr>
          <a:xfrm>
            <a:off x="407368" y="764704"/>
            <a:ext cx="1144927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Update on Diamond-II: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Project goals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Recent developments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Ongoing and future AP studies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Updates from JAI members: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Feasibility Studies of Cherenkov Diffraction Radiation BPMs (D. Harryman, A. Clapp)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Provision for Timing Mode Users at Multi-bend Achromat Synchrotron Light Sources (S. Wilkes)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Joint-Appointment PDRA between Oxford /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Diamond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0841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Design Goals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962B4797-28F3-4596-A1B9-33757ED6560E}"/>
              </a:ext>
            </a:extLst>
          </p:cNvPr>
          <p:cNvSpPr txBox="1"/>
          <p:nvPr/>
        </p:nvSpPr>
        <p:spPr>
          <a:xfrm>
            <a:off x="184474" y="753473"/>
            <a:ext cx="7423694" cy="51706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Objective #1: Optimise the science enabled at Diamond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Objective #2: Maximise the impact it has for researchers both in universities and in industry</a:t>
            </a:r>
          </a:p>
          <a:p>
            <a:pPr algn="just"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New Modified Hybrid 6-Bend Achromat (M-H6BA) storage ring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Lower emittance (x~20) to increase brightness and coherence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Double number of straight sections to increase capacity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Raise energy from 3 GeV to 3.5 GeV to increase flux and brightness above 10 keV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Upgrade insertion devices, new flagship beamlines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Improved data handling/computation, automation, ...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Science case and Conceptual Design Report published in 2019: </a:t>
            </a:r>
            <a:r>
              <a:rPr lang="en-GB" sz="2000" dirty="0">
                <a:hlinkClick r:id="rId3"/>
              </a:rPr>
              <a:t>https://www.diamond.ac.uk/Home/About/Vision/Diamond-II.html</a:t>
            </a:r>
            <a:endParaRPr lang="en-GB" sz="2000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F761B30-6C97-49E5-8793-9D08CCC6C506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06A773B3-C9AE-467B-B6B2-6C67CFE740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020" y="701900"/>
            <a:ext cx="4719484" cy="2674375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EF74F84-7D61-4769-A9EE-FB55E846F9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445736"/>
              </p:ext>
            </p:extLst>
          </p:nvPr>
        </p:nvGraphicFramePr>
        <p:xfrm>
          <a:off x="7392144" y="3861048"/>
          <a:ext cx="4628052" cy="15587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7780">
                  <a:extLst>
                    <a:ext uri="{9D8B030D-6E8A-4147-A177-3AD203B41FA5}">
                      <a16:colId xmlns:a16="http://schemas.microsoft.com/office/drawing/2014/main" val="2012187058"/>
                    </a:ext>
                  </a:extLst>
                </a:gridCol>
                <a:gridCol w="1158864">
                  <a:extLst>
                    <a:ext uri="{9D8B030D-6E8A-4147-A177-3AD203B41FA5}">
                      <a16:colId xmlns:a16="http://schemas.microsoft.com/office/drawing/2014/main" val="3457176369"/>
                    </a:ext>
                  </a:extLst>
                </a:gridCol>
                <a:gridCol w="1301408">
                  <a:extLst>
                    <a:ext uri="{9D8B030D-6E8A-4147-A177-3AD203B41FA5}">
                      <a16:colId xmlns:a16="http://schemas.microsoft.com/office/drawing/2014/main" val="804790719"/>
                    </a:ext>
                  </a:extLst>
                </a:gridCol>
              </a:tblGrid>
              <a:tr h="3117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 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Bare lattice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With IDs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extLst>
                  <a:ext uri="{0D108BD9-81ED-4DB2-BD59-A6C34878D82A}">
                    <a16:rowId xmlns:a16="http://schemas.microsoft.com/office/drawing/2014/main" val="2606379891"/>
                  </a:ext>
                </a:extLst>
              </a:tr>
              <a:tr h="3117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Average </a:t>
                      </a:r>
                      <a:r>
                        <a:rPr lang="el-GR" sz="1600" dirty="0">
                          <a:effectLst/>
                          <a:latin typeface="+mn-lt"/>
                        </a:rPr>
                        <a:t>ε</a:t>
                      </a:r>
                      <a:r>
                        <a:rPr lang="en-GB" sz="1600" baseline="-25000" dirty="0">
                          <a:effectLst/>
                          <a:latin typeface="+mn-lt"/>
                        </a:rPr>
                        <a:t>x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endParaRPr lang="en-GB" sz="1600" baseline="300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163 pm.rad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120 pm.rad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extLst>
                  <a:ext uri="{0D108BD9-81ED-4DB2-BD59-A6C34878D82A}">
                    <a16:rowId xmlns:a16="http://schemas.microsoft.com/office/drawing/2014/main" val="3229754145"/>
                  </a:ext>
                </a:extLst>
              </a:tr>
              <a:tr h="3117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Average </a:t>
                      </a:r>
                      <a:r>
                        <a:rPr lang="el-GR" sz="1600" dirty="0">
                          <a:effectLst/>
                          <a:latin typeface="+mn-lt"/>
                        </a:rPr>
                        <a:t>σ</a:t>
                      </a:r>
                      <a:r>
                        <a:rPr lang="en-GB" sz="1600" baseline="-25000" dirty="0">
                          <a:effectLst/>
                          <a:latin typeface="+mn-lt"/>
                        </a:rPr>
                        <a:t>E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0.095 %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0.109 %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extLst>
                  <a:ext uri="{0D108BD9-81ED-4DB2-BD59-A6C34878D82A}">
                    <a16:rowId xmlns:a16="http://schemas.microsoft.com/office/drawing/2014/main" val="709633195"/>
                  </a:ext>
                </a:extLst>
              </a:tr>
              <a:tr h="3117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Average </a:t>
                      </a:r>
                      <a:r>
                        <a:rPr lang="el-GR" sz="1600" dirty="0">
                          <a:effectLst/>
                          <a:latin typeface="+mn-lt"/>
                        </a:rPr>
                        <a:t>σ</a:t>
                      </a:r>
                      <a:r>
                        <a:rPr lang="en-GB" sz="1600" baseline="-25000" dirty="0">
                          <a:effectLst/>
                          <a:latin typeface="+mn-lt"/>
                        </a:rPr>
                        <a:t>L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(RMS)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49.1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ps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48.1ps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extLst>
                  <a:ext uri="{0D108BD9-81ED-4DB2-BD59-A6C34878D82A}">
                    <a16:rowId xmlns:a16="http://schemas.microsoft.com/office/drawing/2014/main" val="1133404004"/>
                  </a:ext>
                </a:extLst>
              </a:tr>
              <a:tr h="3117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Lifetime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7.0 ± 0.2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7.0 ± 0.3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364474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C610B1F5-7677-4CBF-849A-328E4723DF11}"/>
              </a:ext>
            </a:extLst>
          </p:cNvPr>
          <p:cNvSpPr txBox="1"/>
          <p:nvPr/>
        </p:nvSpPr>
        <p:spPr>
          <a:xfrm>
            <a:off x="7425113" y="5505135"/>
            <a:ext cx="46280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*final parameters including effects of intra-beam scattering, wake-fields and harmonic cavity</a:t>
            </a:r>
            <a:endParaRPr lang="en-GB" sz="16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3FF142-6319-4E06-8A43-8336EAC9DFFC}"/>
              </a:ext>
            </a:extLst>
          </p:cNvPr>
          <p:cNvSpPr txBox="1"/>
          <p:nvPr/>
        </p:nvSpPr>
        <p:spPr>
          <a:xfrm>
            <a:off x="8400256" y="949156"/>
            <a:ext cx="26985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 super-period of M-H6BA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015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7678AD0-8EB4-4489-A83C-8D84BB65DA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1196752"/>
            <a:ext cx="5174185" cy="260021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Injection Scheme 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8AB537E6-7C3F-489D-9923-D64DCCAA7657}"/>
              </a:ext>
            </a:extLst>
          </p:cNvPr>
          <p:cNvSpPr txBox="1"/>
          <p:nvPr/>
        </p:nvSpPr>
        <p:spPr>
          <a:xfrm>
            <a:off x="184474" y="560874"/>
            <a:ext cx="117681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Diamond-II injection will use a single-bunch ‘aperture-sharing’ scheme utilising a combination of thick/thin septum magnets and fast stripline kickers to improve transparency of injection process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66012C30-D1F3-4775-ABD4-27EAE61C6DAD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D8248719-400A-42AE-BBDF-A619687CB9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1212249"/>
            <a:ext cx="3284216" cy="24631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CE4D06-0C3B-4D1B-8E1D-CEF23EB048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2177" y="1411796"/>
            <a:ext cx="2810487" cy="22855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8F104F2-3B1F-4039-9B88-E638F773AC17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7"/>
          <a:stretch/>
        </p:blipFill>
        <p:spPr bwMode="auto">
          <a:xfrm>
            <a:off x="9484995" y="3840431"/>
            <a:ext cx="2707005" cy="25069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C10681A-39B6-47AF-B203-1B0671D4F06B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20" y="3799745"/>
            <a:ext cx="5015880" cy="25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C3BE2D9-99CB-4D43-882C-6B2FCCD4BD67}"/>
              </a:ext>
            </a:extLst>
          </p:cNvPr>
          <p:cNvSpPr/>
          <p:nvPr/>
        </p:nvSpPr>
        <p:spPr>
          <a:xfrm>
            <a:off x="839416" y="4941168"/>
            <a:ext cx="576064" cy="144016"/>
          </a:xfrm>
          <a:prstGeom prst="rect">
            <a:avLst/>
          </a:prstGeom>
          <a:noFill/>
          <a:ln>
            <a:solidFill>
              <a:srgbClr val="2626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9B9C92B-C5F3-451E-9B26-91F084828592}"/>
              </a:ext>
            </a:extLst>
          </p:cNvPr>
          <p:cNvSpPr/>
          <p:nvPr/>
        </p:nvSpPr>
        <p:spPr>
          <a:xfrm>
            <a:off x="335361" y="1322140"/>
            <a:ext cx="5108526" cy="2600212"/>
          </a:xfrm>
          <a:prstGeom prst="rect">
            <a:avLst/>
          </a:prstGeom>
          <a:noFill/>
          <a:ln>
            <a:solidFill>
              <a:srgbClr val="2626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E0C6095-E400-4F1F-87F2-BEDCB65F0F8B}"/>
              </a:ext>
            </a:extLst>
          </p:cNvPr>
          <p:cNvCxnSpPr>
            <a:cxnSpLocks/>
          </p:cNvCxnSpPr>
          <p:nvPr/>
        </p:nvCxnSpPr>
        <p:spPr>
          <a:xfrm>
            <a:off x="335360" y="3929572"/>
            <a:ext cx="504056" cy="1155612"/>
          </a:xfrm>
          <a:prstGeom prst="line">
            <a:avLst/>
          </a:prstGeom>
          <a:ln w="22225">
            <a:solidFill>
              <a:srgbClr val="2626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376C536-2313-40AB-8634-842048A45AB2}"/>
              </a:ext>
            </a:extLst>
          </p:cNvPr>
          <p:cNvCxnSpPr>
            <a:cxnSpLocks/>
          </p:cNvCxnSpPr>
          <p:nvPr/>
        </p:nvCxnSpPr>
        <p:spPr>
          <a:xfrm flipH="1">
            <a:off x="1415480" y="3929572"/>
            <a:ext cx="4028407" cy="1151950"/>
          </a:xfrm>
          <a:prstGeom prst="line">
            <a:avLst/>
          </a:prstGeom>
          <a:ln w="22225">
            <a:solidFill>
              <a:srgbClr val="2626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C16759E5-3A16-4AB2-8A72-AA4C1363F89E}"/>
              </a:ext>
            </a:extLst>
          </p:cNvPr>
          <p:cNvSpPr/>
          <p:nvPr/>
        </p:nvSpPr>
        <p:spPr>
          <a:xfrm>
            <a:off x="2468710" y="4924146"/>
            <a:ext cx="314922" cy="157376"/>
          </a:xfrm>
          <a:prstGeom prst="rect">
            <a:avLst/>
          </a:prstGeom>
          <a:noFill/>
          <a:ln>
            <a:solidFill>
              <a:srgbClr val="2626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4D1B524-82A9-4E71-B1B0-75F890490389}"/>
              </a:ext>
            </a:extLst>
          </p:cNvPr>
          <p:cNvCxnSpPr>
            <a:cxnSpLocks/>
          </p:cNvCxnSpPr>
          <p:nvPr/>
        </p:nvCxnSpPr>
        <p:spPr>
          <a:xfrm flipH="1">
            <a:off x="1388458" y="4534952"/>
            <a:ext cx="99030" cy="3689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E35CBED-EB5D-448A-9F0E-0E4B91A0900A}"/>
              </a:ext>
            </a:extLst>
          </p:cNvPr>
          <p:cNvSpPr txBox="1"/>
          <p:nvPr/>
        </p:nvSpPr>
        <p:spPr>
          <a:xfrm>
            <a:off x="836305" y="3942956"/>
            <a:ext cx="1477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Injection straight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9A7CE5A-F683-462E-9804-604C4B83E134}"/>
              </a:ext>
            </a:extLst>
          </p:cNvPr>
          <p:cNvSpPr txBox="1"/>
          <p:nvPr/>
        </p:nvSpPr>
        <p:spPr>
          <a:xfrm>
            <a:off x="2748283" y="5526144"/>
            <a:ext cx="1477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Stripline kickers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4B76456-9157-43AA-B5CF-762F47BD0676}"/>
              </a:ext>
            </a:extLst>
          </p:cNvPr>
          <p:cNvCxnSpPr>
            <a:cxnSpLocks/>
          </p:cNvCxnSpPr>
          <p:nvPr/>
        </p:nvCxnSpPr>
        <p:spPr>
          <a:xfrm flipH="1" flipV="1">
            <a:off x="2700911" y="5099732"/>
            <a:ext cx="279778" cy="48950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9E839C36-91C8-46DD-BC48-2F42696831BD}"/>
              </a:ext>
            </a:extLst>
          </p:cNvPr>
          <p:cNvSpPr/>
          <p:nvPr/>
        </p:nvSpPr>
        <p:spPr>
          <a:xfrm>
            <a:off x="6672064" y="3140968"/>
            <a:ext cx="216024" cy="951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05F0921-6F0B-42F0-B331-FAEF7AC5CD19}"/>
              </a:ext>
            </a:extLst>
          </p:cNvPr>
          <p:cNvSpPr/>
          <p:nvPr/>
        </p:nvSpPr>
        <p:spPr>
          <a:xfrm>
            <a:off x="7508886" y="3140967"/>
            <a:ext cx="216024" cy="951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3036F1D-5F0F-4489-BC6D-F058791777B6}"/>
              </a:ext>
            </a:extLst>
          </p:cNvPr>
          <p:cNvSpPr/>
          <p:nvPr/>
        </p:nvSpPr>
        <p:spPr>
          <a:xfrm>
            <a:off x="8328248" y="3140968"/>
            <a:ext cx="216024" cy="951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770116-9448-4E00-81D0-A0CEC417D602}"/>
              </a:ext>
            </a:extLst>
          </p:cNvPr>
          <p:cNvSpPr txBox="1"/>
          <p:nvPr/>
        </p:nvSpPr>
        <p:spPr>
          <a:xfrm>
            <a:off x="10694162" y="2954951"/>
            <a:ext cx="1477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150 mm </a:t>
            </a:r>
            <a:r>
              <a:rPr lang="en-GB" sz="1600" dirty="0" err="1"/>
              <a:t>striplines</a:t>
            </a:r>
            <a:endParaRPr lang="en-GB" sz="16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92A7E95-DEEF-4F63-8985-AFF4A071BBDF}"/>
              </a:ext>
            </a:extLst>
          </p:cNvPr>
          <p:cNvSpPr txBox="1"/>
          <p:nvPr/>
        </p:nvSpPr>
        <p:spPr>
          <a:xfrm>
            <a:off x="7774416" y="2329009"/>
            <a:ext cx="959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2 ns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C57C916-47CA-4D35-A648-6A11248DD80E}"/>
              </a:ext>
            </a:extLst>
          </p:cNvPr>
          <p:cNvCxnSpPr>
            <a:cxnSpLocks/>
          </p:cNvCxnSpPr>
          <p:nvPr/>
        </p:nvCxnSpPr>
        <p:spPr>
          <a:xfrm flipV="1">
            <a:off x="7616898" y="2553765"/>
            <a:ext cx="0" cy="58720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4EB8847-32AA-4F19-B50F-E9FD9D921BB5}"/>
              </a:ext>
            </a:extLst>
          </p:cNvPr>
          <p:cNvCxnSpPr/>
          <p:nvPr/>
        </p:nvCxnSpPr>
        <p:spPr>
          <a:xfrm flipV="1">
            <a:off x="8442658" y="2553765"/>
            <a:ext cx="0" cy="58720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A348B89-7DE6-4C46-88A3-2BD953C4F6D5}"/>
              </a:ext>
            </a:extLst>
          </p:cNvPr>
          <p:cNvCxnSpPr>
            <a:cxnSpLocks/>
          </p:cNvCxnSpPr>
          <p:nvPr/>
        </p:nvCxnSpPr>
        <p:spPr>
          <a:xfrm flipH="1">
            <a:off x="7608168" y="2667563"/>
            <a:ext cx="83449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7AA1A68A-057C-47E0-BF82-4DEE68C16E73}"/>
              </a:ext>
            </a:extLst>
          </p:cNvPr>
          <p:cNvSpPr txBox="1"/>
          <p:nvPr/>
        </p:nvSpPr>
        <p:spPr>
          <a:xfrm>
            <a:off x="9768408" y="3753074"/>
            <a:ext cx="25567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/>
              <a:t>Inj. eff. vs position/angle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5ABFA14-4552-4006-9ED6-E0EE3A18783B}"/>
              </a:ext>
            </a:extLst>
          </p:cNvPr>
          <p:cNvSpPr txBox="1"/>
          <p:nvPr/>
        </p:nvSpPr>
        <p:spPr>
          <a:xfrm>
            <a:off x="6315228" y="1398281"/>
            <a:ext cx="1193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Stripline pulse </a:t>
            </a:r>
          </a:p>
          <a:p>
            <a:pPr algn="ctr"/>
            <a:r>
              <a:rPr lang="en-GB" sz="1600" dirty="0"/>
              <a:t>(FID GmbH)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4B8F9D-E45F-459C-B52A-33D885E8999C}"/>
              </a:ext>
            </a:extLst>
          </p:cNvPr>
          <p:cNvSpPr txBox="1"/>
          <p:nvPr/>
        </p:nvSpPr>
        <p:spPr>
          <a:xfrm>
            <a:off x="8326627" y="6197928"/>
            <a:ext cx="1738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J. Kallestrup, DLS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2390D5-96D1-4796-90A7-51A25063440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6364" y="3814185"/>
            <a:ext cx="3572566" cy="238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2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Injector 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3" name="Subtitle 2">
            <a:extLst>
              <a:ext uri="{FF2B5EF4-FFF2-40B4-BE49-F238E27FC236}">
                <a16:creationId xmlns:a16="http://schemas.microsoft.com/office/drawing/2014/main" id="{66012C30-D1F3-4775-ABD4-27EAE61C6DAD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976FF8-B035-43D4-B91E-018450EE0CD4}"/>
              </a:ext>
            </a:extLst>
          </p:cNvPr>
          <p:cNvPicPr/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1" b="50029"/>
          <a:stretch/>
        </p:blipFill>
        <p:spPr>
          <a:xfrm>
            <a:off x="3878703" y="2022767"/>
            <a:ext cx="2865369" cy="181981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828D299-A7BF-4867-B22F-04D4DB0A90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89" y="1943015"/>
            <a:ext cx="3661245" cy="41615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D0BE24-1237-4013-BECA-4D56DC34CE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500" t="2292" r="2509"/>
          <a:stretch/>
        </p:blipFill>
        <p:spPr>
          <a:xfrm>
            <a:off x="6900557" y="3781729"/>
            <a:ext cx="5184576" cy="25018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182708-3DE8-4F96-B24D-FD1BC9A81F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7424" y="1432377"/>
            <a:ext cx="5184576" cy="22846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518792-6273-4CFD-B684-505259CDA68F}"/>
              </a:ext>
            </a:extLst>
          </p:cNvPr>
          <p:cNvPicPr/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29" r="50001"/>
          <a:stretch/>
        </p:blipFill>
        <p:spPr>
          <a:xfrm>
            <a:off x="3865830" y="4253603"/>
            <a:ext cx="2865369" cy="181981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F997CC8-7CA9-449B-B736-6D1E7C495F94}"/>
              </a:ext>
            </a:extLst>
          </p:cNvPr>
          <p:cNvCxnSpPr>
            <a:cxnSpLocks/>
          </p:cNvCxnSpPr>
          <p:nvPr/>
        </p:nvCxnSpPr>
        <p:spPr>
          <a:xfrm>
            <a:off x="6096000" y="2808943"/>
            <a:ext cx="474249" cy="13013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4E7F0E0-5668-437B-A38E-3303BB4C85B3}"/>
              </a:ext>
            </a:extLst>
          </p:cNvPr>
          <p:cNvSpPr txBox="1"/>
          <p:nvPr/>
        </p:nvSpPr>
        <p:spPr>
          <a:xfrm>
            <a:off x="4618929" y="1977946"/>
            <a:ext cx="1609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Emittance lowered from 150 nm to 20 nm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847478-59D3-429C-9CB7-DB82B8DC7CE9}"/>
              </a:ext>
            </a:extLst>
          </p:cNvPr>
          <p:cNvSpPr txBox="1"/>
          <p:nvPr/>
        </p:nvSpPr>
        <p:spPr>
          <a:xfrm>
            <a:off x="4662472" y="4253603"/>
            <a:ext cx="1609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Bunch length shortened from 100 </a:t>
            </a:r>
            <a:r>
              <a:rPr lang="en-GB" sz="1600" dirty="0" err="1"/>
              <a:t>ps</a:t>
            </a:r>
            <a:r>
              <a:rPr lang="en-GB" sz="1600" dirty="0"/>
              <a:t> to 40 </a:t>
            </a:r>
            <a:r>
              <a:rPr lang="en-GB" sz="1600" dirty="0" err="1"/>
              <a:t>ps</a:t>
            </a:r>
            <a:endParaRPr lang="en-GB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62D4DB2-7CE0-4FA4-840C-128868F3CF28}"/>
              </a:ext>
            </a:extLst>
          </p:cNvPr>
          <p:cNvCxnSpPr>
            <a:cxnSpLocks/>
          </p:cNvCxnSpPr>
          <p:nvPr/>
        </p:nvCxnSpPr>
        <p:spPr>
          <a:xfrm>
            <a:off x="6068563" y="5047651"/>
            <a:ext cx="501686" cy="44797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FF022E5-593D-464C-AD84-251CD9317948}"/>
              </a:ext>
            </a:extLst>
          </p:cNvPr>
          <p:cNvSpPr txBox="1"/>
          <p:nvPr/>
        </p:nvSpPr>
        <p:spPr>
          <a:xfrm>
            <a:off x="3791744" y="6073417"/>
            <a:ext cx="1452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J. Jones, </a:t>
            </a:r>
            <a:r>
              <a:rPr lang="en-GB" sz="1400" i="1" dirty="0" err="1">
                <a:solidFill>
                  <a:schemeClr val="bg1">
                    <a:lumMod val="50000"/>
                  </a:schemeClr>
                </a:solidFill>
              </a:rPr>
              <a:t>ASTeC</a:t>
            </a:r>
            <a:endParaRPr lang="en-GB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BDB33-F513-4031-AF58-8C0062BD171B}"/>
              </a:ext>
            </a:extLst>
          </p:cNvPr>
          <p:cNvSpPr/>
          <p:nvPr/>
        </p:nvSpPr>
        <p:spPr>
          <a:xfrm>
            <a:off x="8616280" y="1340768"/>
            <a:ext cx="86409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8AB537E6-7C3F-489D-9923-D64DCCAA7657}"/>
              </a:ext>
            </a:extLst>
          </p:cNvPr>
          <p:cNvSpPr txBox="1"/>
          <p:nvPr/>
        </p:nvSpPr>
        <p:spPr>
          <a:xfrm>
            <a:off x="184474" y="620688"/>
            <a:ext cx="11768178" cy="10926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600"/>
              </a:spcAft>
              <a:buFont typeface="+mj-lt"/>
              <a:buAutoNum type="arabicParenR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Efficient injection into Diamond-II storage ring at higher energy requires a new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a new booster and reconfigured transfer lines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arenR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Aim to maximise charge/shot to reduce fill times and enable a variety injection schemes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0797E0-5E23-475D-AA4D-7E19C8D081B3}"/>
              </a:ext>
            </a:extLst>
          </p:cNvPr>
          <p:cNvSpPr txBox="1"/>
          <p:nvPr/>
        </p:nvSpPr>
        <p:spPr>
          <a:xfrm>
            <a:off x="10390864" y="1373867"/>
            <a:ext cx="160979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/>
              <a:t>Linac</a:t>
            </a:r>
            <a:r>
              <a:rPr lang="en-GB" sz="1600" dirty="0"/>
              <a:t> energy raised from 100 MeV to 150 MeV</a:t>
            </a:r>
          </a:p>
        </p:txBody>
      </p:sp>
    </p:spTree>
    <p:extLst>
      <p:ext uri="{BB962C8B-B14F-4D97-AF65-F5344CB8AC3E}">
        <p14:creationId xmlns:p14="http://schemas.microsoft.com/office/powerpoint/2010/main" val="2793333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A3E9575F-7520-43E9-A05D-595DCAA45D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63"/>
          <a:stretch/>
        </p:blipFill>
        <p:spPr>
          <a:xfrm rot="5400000">
            <a:off x="4293772" y="1597442"/>
            <a:ext cx="3865608" cy="342950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Prototyping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2" name="Subtitle 2">
            <a:extLst>
              <a:ext uri="{FF2B5EF4-FFF2-40B4-BE49-F238E27FC236}">
                <a16:creationId xmlns:a16="http://schemas.microsoft.com/office/drawing/2014/main" id="{E9585F79-8F41-4D5A-A6AA-E0A4772E6F7B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23" name="Picture 22" descr="A machine in a room&#10;&#10;Description automatically generated with low confidence">
            <a:extLst>
              <a:ext uri="{FF2B5EF4-FFF2-40B4-BE49-F238E27FC236}">
                <a16:creationId xmlns:a16="http://schemas.microsoft.com/office/drawing/2014/main" id="{A60EBB70-4BD5-47A5-8DAD-2E3023E16B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3" t="24013" r="11019" b="837"/>
          <a:stretch/>
        </p:blipFill>
        <p:spPr>
          <a:xfrm>
            <a:off x="8459455" y="897650"/>
            <a:ext cx="3541201" cy="253135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A992C6E-B24E-46CC-8342-250D5D715158}"/>
              </a:ext>
            </a:extLst>
          </p:cNvPr>
          <p:cNvSpPr txBox="1"/>
          <p:nvPr/>
        </p:nvSpPr>
        <p:spPr>
          <a:xfrm>
            <a:off x="8524888" y="2778936"/>
            <a:ext cx="1963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/>
              <a:t>DQ</a:t>
            </a:r>
            <a:r>
              <a:rPr lang="en-GB" sz="1600" dirty="0"/>
              <a:t> prototype on the stretched wire bench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B752C0E-E174-4BD4-AE4A-E42ED90BDA78}"/>
              </a:ext>
            </a:extLst>
          </p:cNvPr>
          <p:cNvCxnSpPr>
            <a:cxnSpLocks/>
          </p:cNvCxnSpPr>
          <p:nvPr/>
        </p:nvCxnSpPr>
        <p:spPr>
          <a:xfrm>
            <a:off x="5695976" y="3578836"/>
            <a:ext cx="800089" cy="1706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F8D845D-9302-4C73-A281-C5586107B9DD}"/>
              </a:ext>
            </a:extLst>
          </p:cNvPr>
          <p:cNvSpPr txBox="1"/>
          <p:nvPr/>
        </p:nvSpPr>
        <p:spPr>
          <a:xfrm>
            <a:off x="6765755" y="1397156"/>
            <a:ext cx="113898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First girder mock-up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1B546C-BBAC-4939-84F8-43B7F469735C}"/>
              </a:ext>
            </a:extLst>
          </p:cNvPr>
          <p:cNvSpPr txBox="1"/>
          <p:nvPr/>
        </p:nvSpPr>
        <p:spPr>
          <a:xfrm>
            <a:off x="4605706" y="3164680"/>
            <a:ext cx="107429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Prototype girder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08C2322-AEA6-48CD-BEF2-0E18D98B9201}"/>
              </a:ext>
            </a:extLst>
          </p:cNvPr>
          <p:cNvCxnSpPr>
            <a:cxnSpLocks/>
          </p:cNvCxnSpPr>
          <p:nvPr/>
        </p:nvCxnSpPr>
        <p:spPr>
          <a:xfrm flipH="1">
            <a:off x="5758524" y="1928123"/>
            <a:ext cx="936103" cy="52133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4868CAD-4280-406B-9044-9E5457BE6818}"/>
              </a:ext>
            </a:extLst>
          </p:cNvPr>
          <p:cNvSpPr txBox="1"/>
          <p:nvPr/>
        </p:nvSpPr>
        <p:spPr>
          <a:xfrm>
            <a:off x="6640081" y="4290104"/>
            <a:ext cx="123411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Magnet positioning trials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CF9A37E-DD0C-4CFA-85F7-D568DB8B0037}"/>
              </a:ext>
            </a:extLst>
          </p:cNvPr>
          <p:cNvCxnSpPr>
            <a:cxnSpLocks/>
          </p:cNvCxnSpPr>
          <p:nvPr/>
        </p:nvCxnSpPr>
        <p:spPr>
          <a:xfrm flipH="1" flipV="1">
            <a:off x="6190470" y="4351183"/>
            <a:ext cx="449611" cy="2069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>
            <a:extLst>
              <a:ext uri="{FF2B5EF4-FFF2-40B4-BE49-F238E27FC236}">
                <a16:creationId xmlns:a16="http://schemas.microsoft.com/office/drawing/2014/main" id="{8951196E-8FF1-4C52-97BC-231A9B6FD4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820"/>
          <a:stretch/>
        </p:blipFill>
        <p:spPr bwMode="auto">
          <a:xfrm>
            <a:off x="8162857" y="3723225"/>
            <a:ext cx="3837799" cy="2438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72A4BF93-FE81-44AE-A709-FED9587655D4}"/>
              </a:ext>
            </a:extLst>
          </p:cNvPr>
          <p:cNvSpPr/>
          <p:nvPr/>
        </p:nvSpPr>
        <p:spPr>
          <a:xfrm>
            <a:off x="263351" y="595129"/>
            <a:ext cx="11853682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Many developments are either underway …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Magnet alignment trials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Girder electrical wiring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Power supply controller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Front-end/ID control rack upgrades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New BPM electronics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New fast-feedback architecture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Girder motion system</a:t>
            </a:r>
          </a:p>
          <a:p>
            <a:pPr algn="just">
              <a:spcBef>
                <a:spcPts val="1200"/>
              </a:spcBef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… or planned: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Permanent magnet dipoles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Injection stripline(s) and pulser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Multi-bunch feedback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Ceramic kicker vessel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Fast corrector &amp; power supply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Collimators</a:t>
            </a:r>
          </a:p>
        </p:txBody>
      </p:sp>
      <p:pic>
        <p:nvPicPr>
          <p:cNvPr id="43" name="Picture 2">
            <a:extLst>
              <a:ext uri="{FF2B5EF4-FFF2-40B4-BE49-F238E27FC236}">
                <a16:creationId xmlns:a16="http://schemas.microsoft.com/office/drawing/2014/main" id="{014C717F-3F94-40A2-B184-95FF7701DF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612" t="60773" b="23042"/>
          <a:stretch/>
        </p:blipFill>
        <p:spPr bwMode="auto">
          <a:xfrm>
            <a:off x="10561645" y="4882633"/>
            <a:ext cx="1445262" cy="36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">
            <a:extLst>
              <a:ext uri="{FF2B5EF4-FFF2-40B4-BE49-F238E27FC236}">
                <a16:creationId xmlns:a16="http://schemas.microsoft.com/office/drawing/2014/main" id="{7962E083-6898-41C9-AD72-3EF6F0CD4B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611" t="13433" r="4476" b="72063"/>
          <a:stretch/>
        </p:blipFill>
        <p:spPr bwMode="auto">
          <a:xfrm>
            <a:off x="10660727" y="3820108"/>
            <a:ext cx="1225182" cy="32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02921A5-2358-403C-8771-AF4FF9766C24}"/>
              </a:ext>
            </a:extLst>
          </p:cNvPr>
          <p:cNvSpPr txBox="1"/>
          <p:nvPr/>
        </p:nvSpPr>
        <p:spPr>
          <a:xfrm>
            <a:off x="10638009" y="6123969"/>
            <a:ext cx="1434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A. Shahveh, DLS</a:t>
            </a:r>
          </a:p>
        </p:txBody>
      </p:sp>
    </p:spTree>
    <p:extLst>
      <p:ext uri="{BB962C8B-B14F-4D97-AF65-F5344CB8AC3E}">
        <p14:creationId xmlns:p14="http://schemas.microsoft.com/office/powerpoint/2010/main" val="1874207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Chart, histogram&#10;&#10;Description automatically generated">
            <a:extLst>
              <a:ext uri="{FF2B5EF4-FFF2-40B4-BE49-F238E27FC236}">
                <a16:creationId xmlns:a16="http://schemas.microsoft.com/office/drawing/2014/main" id="{130E7D73-1768-4A71-9FAF-29D37D82AE7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33" r="3356"/>
          <a:stretch/>
        </p:blipFill>
        <p:spPr>
          <a:xfrm>
            <a:off x="2981945" y="4087492"/>
            <a:ext cx="2760035" cy="241554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Ongoing and Future AP Activities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11EE26D-BAC5-44F6-A31F-8B921CD11F4B}"/>
              </a:ext>
            </a:extLst>
          </p:cNvPr>
          <p:cNvSpPr/>
          <p:nvPr/>
        </p:nvSpPr>
        <p:spPr>
          <a:xfrm>
            <a:off x="263351" y="695886"/>
            <a:ext cx="118536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Currently finalising the Technical Design Report. Draft reviewed by Machine Advisory Committee March 2022.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F45BDE23-00E5-4307-9993-071D69FF8B55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FC83EE-0E8D-47B0-8EC8-FFEE8E1849E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1340768"/>
            <a:ext cx="2448272" cy="2426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68B4BE-A3D6-4B68-8AE2-2325A8121B8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904" y="1340768"/>
            <a:ext cx="2448272" cy="2426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546BCDF6-D57D-4A66-81FD-9A2E51C6E30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4272408"/>
            <a:ext cx="2771775" cy="1986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5C01A34-D3AE-4481-B822-55A3C1BD4194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41"/>
          <a:stretch/>
        </p:blipFill>
        <p:spPr>
          <a:xfrm>
            <a:off x="6553975" y="4562635"/>
            <a:ext cx="2700001" cy="17278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29D74FA-6869-4732-90B1-AE4D3C8363C2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41"/>
          <a:stretch/>
        </p:blipFill>
        <p:spPr>
          <a:xfrm>
            <a:off x="9336776" y="4604289"/>
            <a:ext cx="2700001" cy="172783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60A7AAD-B8B2-46FD-8E63-E1B5BCA938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40216" y="1566992"/>
            <a:ext cx="3243814" cy="18620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064E5C-6ACA-4A67-AF03-3279B53EA911}"/>
              </a:ext>
            </a:extLst>
          </p:cNvPr>
          <p:cNvSpPr txBox="1"/>
          <p:nvPr/>
        </p:nvSpPr>
        <p:spPr>
          <a:xfrm>
            <a:off x="479375" y="1303600"/>
            <a:ext cx="18722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Simulated commissioning process from first turns through to ID commissioning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69E28FF-B5B9-4BE6-A748-A0EFCE94A532}"/>
              </a:ext>
            </a:extLst>
          </p:cNvPr>
          <p:cNvSpPr txBox="1"/>
          <p:nvPr/>
        </p:nvSpPr>
        <p:spPr>
          <a:xfrm>
            <a:off x="377368" y="3396817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Loss distributions studied for different scattering mechanisms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B2A23CF-FBED-49B9-90D0-B229564C5F68}"/>
              </a:ext>
            </a:extLst>
          </p:cNvPr>
          <p:cNvCxnSpPr>
            <a:cxnSpLocks/>
          </p:cNvCxnSpPr>
          <p:nvPr/>
        </p:nvCxnSpPr>
        <p:spPr>
          <a:xfrm>
            <a:off x="2352565" y="2054189"/>
            <a:ext cx="853365" cy="31305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A4C7451-981F-40BF-9EB3-D8F591645A3E}"/>
              </a:ext>
            </a:extLst>
          </p:cNvPr>
          <p:cNvCxnSpPr>
            <a:cxnSpLocks/>
          </p:cNvCxnSpPr>
          <p:nvPr/>
        </p:nvCxnSpPr>
        <p:spPr>
          <a:xfrm>
            <a:off x="2445326" y="1916832"/>
            <a:ext cx="3578666" cy="12785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8AFE205-364B-4945-82E5-1D23E6182DAE}"/>
              </a:ext>
            </a:extLst>
          </p:cNvPr>
          <p:cNvCxnSpPr>
            <a:cxnSpLocks/>
          </p:cNvCxnSpPr>
          <p:nvPr/>
        </p:nvCxnSpPr>
        <p:spPr>
          <a:xfrm flipH="1">
            <a:off x="1505223" y="4306607"/>
            <a:ext cx="73833" cy="595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EAA8DEE-39FC-481B-B566-B8DAC740AF72}"/>
              </a:ext>
            </a:extLst>
          </p:cNvPr>
          <p:cNvSpPr txBox="1"/>
          <p:nvPr/>
        </p:nvSpPr>
        <p:spPr>
          <a:xfrm>
            <a:off x="7677159" y="1197659"/>
            <a:ext cx="396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SC harmonic cavity at SLS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4D58969-833B-4470-BC98-0DA0294B0E97}"/>
              </a:ext>
            </a:extLst>
          </p:cNvPr>
          <p:cNvSpPr txBox="1"/>
          <p:nvPr/>
        </p:nvSpPr>
        <p:spPr>
          <a:xfrm>
            <a:off x="7537736" y="3812977"/>
            <a:ext cx="3969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Equilibrium bunch profile and lifetime gain due to harmonic cavity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DA0148C-E70A-445D-A0E1-E387E1E73E97}"/>
              </a:ext>
            </a:extLst>
          </p:cNvPr>
          <p:cNvCxnSpPr>
            <a:cxnSpLocks/>
          </p:cNvCxnSpPr>
          <p:nvPr/>
        </p:nvCxnSpPr>
        <p:spPr>
          <a:xfrm flipH="1">
            <a:off x="8472264" y="4488045"/>
            <a:ext cx="216024" cy="53657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21C3FDE-3961-4C3F-8BB3-91AC72E8F924}"/>
              </a:ext>
            </a:extLst>
          </p:cNvPr>
          <p:cNvCxnSpPr>
            <a:cxnSpLocks/>
          </p:cNvCxnSpPr>
          <p:nvPr/>
        </p:nvCxnSpPr>
        <p:spPr>
          <a:xfrm>
            <a:off x="10168253" y="4459308"/>
            <a:ext cx="222657" cy="48591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D76F3FB-925F-4803-8D93-543EDDE95EA9}"/>
              </a:ext>
            </a:extLst>
          </p:cNvPr>
          <p:cNvSpPr txBox="1"/>
          <p:nvPr/>
        </p:nvSpPr>
        <p:spPr>
          <a:xfrm>
            <a:off x="8964506" y="6222036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T. Olsson, DLS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85B07-8972-4134-B8C8-74AEAFD170D7}"/>
              </a:ext>
            </a:extLst>
          </p:cNvPr>
          <p:cNvSpPr txBox="1"/>
          <p:nvPr/>
        </p:nvSpPr>
        <p:spPr>
          <a:xfrm>
            <a:off x="1797992" y="6162114"/>
            <a:ext cx="15005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H. Ghasem, DLS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758717-B48E-4043-8C86-885C6527B490}"/>
              </a:ext>
            </a:extLst>
          </p:cNvPr>
          <p:cNvSpPr txBox="1"/>
          <p:nvPr/>
        </p:nvSpPr>
        <p:spPr>
          <a:xfrm>
            <a:off x="5189732" y="3699551"/>
            <a:ext cx="244827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Electron beam stability due to ground motion, power supply ripple, …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9E4CBBA-B8E2-4C17-AE89-9D84E73075A5}"/>
              </a:ext>
            </a:extLst>
          </p:cNvPr>
          <p:cNvCxnSpPr>
            <a:cxnSpLocks/>
          </p:cNvCxnSpPr>
          <p:nvPr/>
        </p:nvCxnSpPr>
        <p:spPr>
          <a:xfrm flipH="1">
            <a:off x="5147560" y="4622881"/>
            <a:ext cx="490585" cy="32003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7D9426-6937-4494-BCFA-45C8D1BDC970}"/>
              </a:ext>
            </a:extLst>
          </p:cNvPr>
          <p:cNvSpPr txBox="1"/>
          <p:nvPr/>
        </p:nvSpPr>
        <p:spPr>
          <a:xfrm>
            <a:off x="4654265" y="3519927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H.-C. Chao, DLS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940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Ongoing and Future AP Studies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F45BDE23-00E5-4307-9993-071D69FF8B55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5DF32A4-D410-4D28-B449-F3AC0BE8C64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026" y="510405"/>
            <a:ext cx="3171282" cy="2674318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C0F1A1F4-2B3F-4696-9826-F849A0C7CE2A}"/>
              </a:ext>
            </a:extLst>
          </p:cNvPr>
          <p:cNvGrpSpPr/>
          <p:nvPr/>
        </p:nvGrpSpPr>
        <p:grpSpPr>
          <a:xfrm>
            <a:off x="571769" y="1605325"/>
            <a:ext cx="4015645" cy="1724916"/>
            <a:chOff x="664232" y="319782"/>
            <a:chExt cx="7832069" cy="3738102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BE63DE0-1A59-49B0-A6E0-0E4A186AB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28251" y="448292"/>
              <a:ext cx="6468050" cy="3533471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65872C2-67CB-43EF-8FED-95AFC1262F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11908"/>
            <a:stretch/>
          </p:blipFill>
          <p:spPr>
            <a:xfrm>
              <a:off x="664232" y="319782"/>
              <a:ext cx="1567000" cy="3738102"/>
            </a:xfrm>
            <a:prstGeom prst="rect">
              <a:avLst/>
            </a:prstGeom>
          </p:spPr>
        </p:pic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AC4CADC8-082A-4227-ADCF-BFC09543461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5430"/>
          <a:stretch/>
        </p:blipFill>
        <p:spPr>
          <a:xfrm>
            <a:off x="191344" y="3861048"/>
            <a:ext cx="2808312" cy="200549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AB9C2A0-345E-4722-B70E-09B13AA4841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4826" t="4394" b="68422"/>
          <a:stretch/>
        </p:blipFill>
        <p:spPr>
          <a:xfrm>
            <a:off x="2130433" y="3763945"/>
            <a:ext cx="1095280" cy="629844"/>
          </a:xfrm>
          <a:prstGeom prst="rect">
            <a:avLst/>
          </a:prstGeom>
        </p:spPr>
      </p:pic>
      <p:pic>
        <p:nvPicPr>
          <p:cNvPr id="33" name="Picture 32" descr="Chart, line chart&#10;&#10;Description automatically generated">
            <a:extLst>
              <a:ext uri="{FF2B5EF4-FFF2-40B4-BE49-F238E27FC236}">
                <a16:creationId xmlns:a16="http://schemas.microsoft.com/office/drawing/2014/main" id="{2734161B-0BC6-4A17-B54A-A61D9CC9D9F0}"/>
              </a:ext>
            </a:extLst>
          </p:cNvPr>
          <p:cNvPicPr/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52" y="3717032"/>
            <a:ext cx="2771775" cy="2771775"/>
          </a:xfrm>
          <a:prstGeom prst="rect">
            <a:avLst/>
          </a:prstGeom>
        </p:spPr>
      </p:pic>
      <p:pic>
        <p:nvPicPr>
          <p:cNvPr id="34" name="Picture 33" descr="Chart, line chart&#10;&#10;Description automatically generated">
            <a:extLst>
              <a:ext uri="{FF2B5EF4-FFF2-40B4-BE49-F238E27FC236}">
                <a16:creationId xmlns:a16="http://schemas.microsoft.com/office/drawing/2014/main" id="{371B96F6-046C-4FF4-8BD0-BDC856BC103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708" y="3788807"/>
            <a:ext cx="2700000" cy="270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0D3418-B620-4E51-9EA0-1C0D7307F349}"/>
              </a:ext>
            </a:extLst>
          </p:cNvPr>
          <p:cNvSpPr txBox="1"/>
          <p:nvPr/>
        </p:nvSpPr>
        <p:spPr>
          <a:xfrm>
            <a:off x="898796" y="568360"/>
            <a:ext cx="3368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Impact of magnet cross-talk due to high-fields and close proximity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93AED38-A41E-4064-B670-BE1E18B5E9E1}"/>
              </a:ext>
            </a:extLst>
          </p:cNvPr>
          <p:cNvSpPr txBox="1"/>
          <p:nvPr/>
        </p:nvSpPr>
        <p:spPr>
          <a:xfrm>
            <a:off x="8780368" y="1041500"/>
            <a:ext cx="3076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Alternative lattice solutions to increase photon beam brightness (reduce emittance, improved optics at IDs)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A546D56-5599-4883-8FB9-91C01F986542}"/>
              </a:ext>
            </a:extLst>
          </p:cNvPr>
          <p:cNvSpPr txBox="1"/>
          <p:nvPr/>
        </p:nvSpPr>
        <p:spPr>
          <a:xfrm>
            <a:off x="4816858" y="3068960"/>
            <a:ext cx="3076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Single and coupled-bunch instability thresholds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370443-6C7A-46CD-AAC2-A8FC47C8EF23}"/>
              </a:ext>
            </a:extLst>
          </p:cNvPr>
          <p:cNvSpPr/>
          <p:nvPr/>
        </p:nvSpPr>
        <p:spPr>
          <a:xfrm>
            <a:off x="959412" y="1657078"/>
            <a:ext cx="678361" cy="1653444"/>
          </a:xfrm>
          <a:prstGeom prst="rect">
            <a:avLst/>
          </a:prstGeom>
          <a:noFill/>
          <a:ln>
            <a:solidFill>
              <a:srgbClr val="2626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B574FC5-A38B-4D85-8FC6-084A8DDF9F63}"/>
              </a:ext>
            </a:extLst>
          </p:cNvPr>
          <p:cNvSpPr/>
          <p:nvPr/>
        </p:nvSpPr>
        <p:spPr>
          <a:xfrm>
            <a:off x="191344" y="3717032"/>
            <a:ext cx="3076272" cy="2378540"/>
          </a:xfrm>
          <a:prstGeom prst="rect">
            <a:avLst/>
          </a:prstGeom>
          <a:noFill/>
          <a:ln>
            <a:solidFill>
              <a:srgbClr val="2626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F7180E9-FC5D-4584-9910-8BB006FD98F7}"/>
              </a:ext>
            </a:extLst>
          </p:cNvPr>
          <p:cNvCxnSpPr>
            <a:cxnSpLocks/>
          </p:cNvCxnSpPr>
          <p:nvPr/>
        </p:nvCxnSpPr>
        <p:spPr>
          <a:xfrm flipH="1">
            <a:off x="203350" y="1664625"/>
            <a:ext cx="770134" cy="2035874"/>
          </a:xfrm>
          <a:prstGeom prst="line">
            <a:avLst/>
          </a:prstGeom>
          <a:ln w="25400">
            <a:solidFill>
              <a:srgbClr val="2626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61E67C6-6B03-4ED8-BEA7-F6760CC2B0E5}"/>
              </a:ext>
            </a:extLst>
          </p:cNvPr>
          <p:cNvCxnSpPr>
            <a:cxnSpLocks/>
          </p:cNvCxnSpPr>
          <p:nvPr/>
        </p:nvCxnSpPr>
        <p:spPr>
          <a:xfrm>
            <a:off x="1651845" y="1664625"/>
            <a:ext cx="1603458" cy="2035874"/>
          </a:xfrm>
          <a:prstGeom prst="line">
            <a:avLst/>
          </a:prstGeom>
          <a:ln w="25400">
            <a:solidFill>
              <a:srgbClr val="2626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683CA34-B522-4723-8296-4505F077332C}"/>
              </a:ext>
            </a:extLst>
          </p:cNvPr>
          <p:cNvSpPr txBox="1"/>
          <p:nvPr/>
        </p:nvSpPr>
        <p:spPr>
          <a:xfrm>
            <a:off x="414932" y="5079459"/>
            <a:ext cx="1095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Dipole only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BCF5AAA-998B-44BF-8407-E32568DD1109}"/>
              </a:ext>
            </a:extLst>
          </p:cNvPr>
          <p:cNvSpPr txBox="1"/>
          <p:nvPr/>
        </p:nvSpPr>
        <p:spPr>
          <a:xfrm>
            <a:off x="1124518" y="3947010"/>
            <a:ext cx="1095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Quad. only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7BEBAD0-8CF2-4981-A6D1-B27D692B393F}"/>
              </a:ext>
            </a:extLst>
          </p:cNvPr>
          <p:cNvSpPr txBox="1"/>
          <p:nvPr/>
        </p:nvSpPr>
        <p:spPr>
          <a:xfrm>
            <a:off x="263352" y="4755149"/>
            <a:ext cx="1095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Combined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CD8EFF1-5554-4CB9-930A-5B264DC5122D}"/>
              </a:ext>
            </a:extLst>
          </p:cNvPr>
          <p:cNvCxnSpPr>
            <a:cxnSpLocks/>
          </p:cNvCxnSpPr>
          <p:nvPr/>
        </p:nvCxnSpPr>
        <p:spPr>
          <a:xfrm>
            <a:off x="1364902" y="5259231"/>
            <a:ext cx="371367" cy="1445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9BCEF3A-56BD-4DEB-8D7D-4049C6BF3DA5}"/>
              </a:ext>
            </a:extLst>
          </p:cNvPr>
          <p:cNvCxnSpPr>
            <a:cxnSpLocks/>
          </p:cNvCxnSpPr>
          <p:nvPr/>
        </p:nvCxnSpPr>
        <p:spPr>
          <a:xfrm>
            <a:off x="1717163" y="4237916"/>
            <a:ext cx="141096" cy="55854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47437D5-C36A-464E-B092-08948B6F5594}"/>
              </a:ext>
            </a:extLst>
          </p:cNvPr>
          <p:cNvCxnSpPr>
            <a:cxnSpLocks/>
          </p:cNvCxnSpPr>
          <p:nvPr/>
        </p:nvCxnSpPr>
        <p:spPr>
          <a:xfrm flipV="1">
            <a:off x="1224133" y="4797152"/>
            <a:ext cx="286079" cy="7669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DAB3CB4B-2AD0-405F-A2F3-C26EC138CC4C}"/>
              </a:ext>
            </a:extLst>
          </p:cNvPr>
          <p:cNvSpPr txBox="1"/>
          <p:nvPr/>
        </p:nvSpPr>
        <p:spPr>
          <a:xfrm>
            <a:off x="266579" y="1268760"/>
            <a:ext cx="1095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quadrupole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2B938EA-849D-4B1D-A238-557EBDFBA705}"/>
              </a:ext>
            </a:extLst>
          </p:cNvPr>
          <p:cNvSpPr txBox="1"/>
          <p:nvPr/>
        </p:nvSpPr>
        <p:spPr>
          <a:xfrm>
            <a:off x="2025416" y="1509231"/>
            <a:ext cx="1416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PM DL dipole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0D5A94-5514-4AA5-8310-60644274FACE}"/>
              </a:ext>
            </a:extLst>
          </p:cNvPr>
          <p:cNvSpPr txBox="1"/>
          <p:nvPr/>
        </p:nvSpPr>
        <p:spPr>
          <a:xfrm>
            <a:off x="3704576" y="1297291"/>
            <a:ext cx="1095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/>
              <a:t>sextupole</a:t>
            </a:r>
            <a:endParaRPr lang="en-GB" sz="1400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E32BD65-0E71-494D-AC3C-3BE1477BCFBB}"/>
              </a:ext>
            </a:extLst>
          </p:cNvPr>
          <p:cNvCxnSpPr>
            <a:cxnSpLocks/>
          </p:cNvCxnSpPr>
          <p:nvPr/>
        </p:nvCxnSpPr>
        <p:spPr>
          <a:xfrm>
            <a:off x="765184" y="1518868"/>
            <a:ext cx="45407" cy="4483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AE89EFB-347D-44D3-9B1B-C2520C94089D}"/>
              </a:ext>
            </a:extLst>
          </p:cNvPr>
          <p:cNvCxnSpPr>
            <a:cxnSpLocks/>
          </p:cNvCxnSpPr>
          <p:nvPr/>
        </p:nvCxnSpPr>
        <p:spPr>
          <a:xfrm>
            <a:off x="2688508" y="1824263"/>
            <a:ext cx="45407" cy="4483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4B17865-5AB1-49C5-B61D-CF379EDC907E}"/>
              </a:ext>
            </a:extLst>
          </p:cNvPr>
          <p:cNvCxnSpPr>
            <a:cxnSpLocks/>
          </p:cNvCxnSpPr>
          <p:nvPr/>
        </p:nvCxnSpPr>
        <p:spPr>
          <a:xfrm flipH="1">
            <a:off x="4267193" y="1582330"/>
            <a:ext cx="23575" cy="33338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30F2D16-3FB9-46AD-B536-A99C8141F037}"/>
              </a:ext>
            </a:extLst>
          </p:cNvPr>
          <p:cNvCxnSpPr>
            <a:cxnSpLocks/>
          </p:cNvCxnSpPr>
          <p:nvPr/>
        </p:nvCxnSpPr>
        <p:spPr>
          <a:xfrm flipH="1">
            <a:off x="7175158" y="1584318"/>
            <a:ext cx="1605210" cy="64278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85F33F3-1939-41E5-AAA5-C84A7EA18938}"/>
              </a:ext>
            </a:extLst>
          </p:cNvPr>
          <p:cNvCxnSpPr>
            <a:cxnSpLocks/>
          </p:cNvCxnSpPr>
          <p:nvPr/>
        </p:nvCxnSpPr>
        <p:spPr>
          <a:xfrm flipH="1">
            <a:off x="4899351" y="3715291"/>
            <a:ext cx="941574" cy="124127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8354876-E52D-417B-BEBC-F161C50D1A69}"/>
              </a:ext>
            </a:extLst>
          </p:cNvPr>
          <p:cNvCxnSpPr>
            <a:cxnSpLocks/>
          </p:cNvCxnSpPr>
          <p:nvPr/>
        </p:nvCxnSpPr>
        <p:spPr>
          <a:xfrm>
            <a:off x="6675371" y="3693521"/>
            <a:ext cx="499785" cy="117027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F2B488D-9EBA-4D15-B6B0-9BB643C47423}"/>
              </a:ext>
            </a:extLst>
          </p:cNvPr>
          <p:cNvSpPr txBox="1"/>
          <p:nvPr/>
        </p:nvSpPr>
        <p:spPr>
          <a:xfrm>
            <a:off x="2020476" y="6067077"/>
            <a:ext cx="1547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B. Nicolson, DLS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0718F79-C955-473D-BD4A-DF985B4CD77C}"/>
              </a:ext>
            </a:extLst>
          </p:cNvPr>
          <p:cNvSpPr txBox="1"/>
          <p:nvPr/>
        </p:nvSpPr>
        <p:spPr>
          <a:xfrm>
            <a:off x="8168526" y="6385520"/>
            <a:ext cx="1196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S. Wang, DLS</a:t>
            </a:r>
          </a:p>
        </p:txBody>
      </p:sp>
      <p:pic>
        <p:nvPicPr>
          <p:cNvPr id="49" name="Picture 48" descr="Chart, surface chart&#10;&#10;Description automatically generated">
            <a:extLst>
              <a:ext uri="{FF2B5EF4-FFF2-40B4-BE49-F238E27FC236}">
                <a16:creationId xmlns:a16="http://schemas.microsoft.com/office/drawing/2014/main" id="{CD913DB4-6D5C-4E29-9F77-0B13ECBA5419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840" y="3950081"/>
            <a:ext cx="2700000" cy="2241778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4A2289B-8FA4-453B-A860-6E41B1BAD337}"/>
              </a:ext>
            </a:extLst>
          </p:cNvPr>
          <p:cNvSpPr txBox="1"/>
          <p:nvPr/>
        </p:nvSpPr>
        <p:spPr>
          <a:xfrm>
            <a:off x="8688288" y="328498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Vertical instability due to ion-trapping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1BC3588-EC9E-44F2-AAA9-7B98B6031CF2}"/>
              </a:ext>
            </a:extLst>
          </p:cNvPr>
          <p:cNvCxnSpPr>
            <a:cxnSpLocks/>
          </p:cNvCxnSpPr>
          <p:nvPr/>
        </p:nvCxnSpPr>
        <p:spPr>
          <a:xfrm>
            <a:off x="10102812" y="3920962"/>
            <a:ext cx="384913" cy="67047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784C17EC-FDC8-4072-BEF7-20758D0BA15A}"/>
              </a:ext>
            </a:extLst>
          </p:cNvPr>
          <p:cNvSpPr txBox="1"/>
          <p:nvPr/>
        </p:nvSpPr>
        <p:spPr>
          <a:xfrm>
            <a:off x="10842436" y="6166038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T. Olsson, DLS</a:t>
            </a:r>
          </a:p>
        </p:txBody>
      </p:sp>
    </p:spTree>
    <p:extLst>
      <p:ext uri="{BB962C8B-B14F-4D97-AF65-F5344CB8AC3E}">
        <p14:creationId xmlns:p14="http://schemas.microsoft.com/office/powerpoint/2010/main" val="464617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Timeline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7E44B8-8666-462F-849F-AB758CBB287D}"/>
              </a:ext>
            </a:extLst>
          </p:cNvPr>
          <p:cNvSpPr/>
          <p:nvPr/>
        </p:nvSpPr>
        <p:spPr>
          <a:xfrm>
            <a:off x="407368" y="851808"/>
            <a:ext cx="11545284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Diamond funded as a Joint Venture between two sources (UK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Govn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./STFC 86% and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Wellcome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Trust 14%):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Same funding structure planned for Diamond-II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Full Business Case (FBC) to be reviewed by UKRI’s Infrastructure Advisory Working Group (IAWG), Executive Committee (Exco) and BEIS Project and Investment Committee (PIC), June-August 2022 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Wellcome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Trust have approved funding for D-II, subject to final approval from UK Government</a:t>
            </a:r>
          </a:p>
          <a:p>
            <a:pPr marL="800100" lvl="1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Funding decision expected November 2022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Nominal Timeline: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TDR published 				May 2022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Start of shutdown			September 2026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End of booster commissioning		July 2027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End of storage ring commissioning		December 2027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User beam resumes			March 2028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953C2818-745A-4E5D-AE0C-F39632FD2D6C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07/04/2022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484876"/>
      </p:ext>
    </p:extLst>
  </p:cSld>
  <p:clrMapOvr>
    <a:masterClrMapping/>
  </p:clrMapOvr>
</p:sld>
</file>

<file path=ppt/theme/theme1.xml><?xml version="1.0" encoding="utf-8"?>
<a:theme xmlns:a="http://schemas.openxmlformats.org/drawingml/2006/main" name="DDBA_slides_templat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EB5EF72708F146B92D14D39AE66C8B" ma:contentTypeVersion="13" ma:contentTypeDescription="Create a new document." ma:contentTypeScope="" ma:versionID="9f911de80c75b89364532dc6e3c4fa5c">
  <xsd:schema xmlns:xsd="http://www.w3.org/2001/XMLSchema" xmlns:xs="http://www.w3.org/2001/XMLSchema" xmlns:p="http://schemas.microsoft.com/office/2006/metadata/properties" xmlns:ns3="b6dd6437-eec4-4072-b613-e605fa1dca79" xmlns:ns4="2d7d9568-760a-49a8-9c8d-ea909a5172d6" targetNamespace="http://schemas.microsoft.com/office/2006/metadata/properties" ma:root="true" ma:fieldsID="ea960822a35b0a0c82c616a588ae3d56" ns3:_="" ns4:_="">
    <xsd:import namespace="b6dd6437-eec4-4072-b613-e605fa1dca79"/>
    <xsd:import namespace="2d7d9568-760a-49a8-9c8d-ea909a5172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d6437-eec4-4072-b613-e605fa1dc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7d9568-760a-49a8-9c8d-ea909a5172d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B004A7-08CA-494B-AEC3-7C76A3CACFD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b6dd6437-eec4-4072-b613-e605fa1dca79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d7d9568-760a-49a8-9c8d-ea909a5172d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F1FB75E-A57B-46FD-B988-BA04C17A8F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8B7EA0-E00B-4489-A589-739FC70224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d6437-eec4-4072-b613-e605fa1dca79"/>
    <ds:schemaRef ds:uri="2d7d9568-760a-49a8-9c8d-ea909a5172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4907</TotalTime>
  <Words>1590</Words>
  <Application>Microsoft Office PowerPoint</Application>
  <PresentationFormat>Widescreen</PresentationFormat>
  <Paragraphs>219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</vt:lpstr>
      <vt:lpstr>Wingdings</vt:lpstr>
      <vt:lpstr>DDBA_slides_template3</vt:lpstr>
      <vt:lpstr>Light Sources Update  I. Martin</vt:lpstr>
      <vt:lpstr>Talk Outline</vt:lpstr>
      <vt:lpstr>Diamond-II: Design Goals</vt:lpstr>
      <vt:lpstr>Diamond-II: Injection Scheme </vt:lpstr>
      <vt:lpstr>Diamond-II: Injector </vt:lpstr>
      <vt:lpstr>Diamond-II: Prototyping</vt:lpstr>
      <vt:lpstr>Diamond-II: Ongoing and Future AP Activities</vt:lpstr>
      <vt:lpstr>Diamond-II: Ongoing and Future AP Studies</vt:lpstr>
      <vt:lpstr>Diamond-II: Timeline</vt:lpstr>
      <vt:lpstr>PhD Students: Dan Harryman, Alec Clapp (started 2021)</vt:lpstr>
      <vt:lpstr>PhD Students: Dan Harryman, Alec Clapp (started 2021)</vt:lpstr>
      <vt:lpstr>D.Phil. Student: Seb Wilkes (Started 2021)</vt:lpstr>
      <vt:lpstr>Oxford / Diamond PDRA Joint Appointment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Sources</dc:title>
  <dc:creator>Bobb, Lorraine (DLSLtd,RAL,TEC)</dc:creator>
  <cp:lastModifiedBy>Martin, Ian (DLSLtd,RAL,TEC)</cp:lastModifiedBy>
  <cp:revision>4</cp:revision>
  <dcterms:created xsi:type="dcterms:W3CDTF">2021-02-18T15:13:01Z</dcterms:created>
  <dcterms:modified xsi:type="dcterms:W3CDTF">2022-04-05T15:48:09Z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0x0101003FEB5EF72708F146B92D14D39AE66C8B</vt:lpwstr>
  </property>
</Properties>
</file>