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74" r:id="rId3"/>
    <p:sldId id="334" r:id="rId4"/>
    <p:sldId id="330" r:id="rId5"/>
    <p:sldId id="331" r:id="rId6"/>
    <p:sldId id="315" r:id="rId7"/>
    <p:sldId id="310" r:id="rId8"/>
    <p:sldId id="308" r:id="rId9"/>
    <p:sldId id="336" r:id="rId10"/>
    <p:sldId id="337" r:id="rId11"/>
    <p:sldId id="327" r:id="rId12"/>
    <p:sldId id="325" r:id="rId13"/>
    <p:sldId id="338" r:id="rId14"/>
    <p:sldId id="339" r:id="rId15"/>
    <p:sldId id="341" r:id="rId16"/>
    <p:sldId id="340" r:id="rId17"/>
    <p:sldId id="342" r:id="rId18"/>
    <p:sldId id="320" r:id="rId19"/>
    <p:sldId id="333" r:id="rId20"/>
    <p:sldId id="322" r:id="rId21"/>
    <p:sldId id="323" r:id="rId22"/>
    <p:sldId id="32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1E3EF"/>
    <a:srgbClr val="FF942B"/>
    <a:srgbClr val="303030"/>
    <a:srgbClr val="FFDE51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00" autoAdjust="0"/>
    <p:restoredTop sz="94686"/>
  </p:normalViewPr>
  <p:slideViewPr>
    <p:cSldViewPr snapToGrid="0" snapToObjects="1">
      <p:cViewPr varScale="1">
        <p:scale>
          <a:sx n="102" d="100"/>
          <a:sy n="102" d="100"/>
        </p:scale>
        <p:origin x="120" y="6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4" d="100"/>
          <a:sy n="104" d="100"/>
        </p:scale>
        <p:origin x="34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3033218" y="454005"/>
            <a:ext cx="6174177" cy="1944000"/>
            <a:chOff x="3072035" y="710117"/>
            <a:chExt cx="6174177" cy="1944000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035" y="710117"/>
              <a:ext cx="1963736" cy="1944000"/>
            </a:xfrm>
            <a:prstGeom prst="rect">
              <a:avLst/>
            </a:prstGeom>
          </p:spPr>
        </p:pic>
        <p:pic>
          <p:nvPicPr>
            <p:cNvPr id="1026" name="Picture 2" descr="https://intranet.royalholloway.ac.uk/staff/assets/img/brand-toolkit/logo-large-london.jp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094" y="710117"/>
              <a:ext cx="3892118" cy="194400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5246" y="6350851"/>
            <a:ext cx="112114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Daniele BUTTI - JAI Fest</a:t>
            </a:r>
            <a:endParaRPr lang="en-US" dirty="0"/>
          </a:p>
        </p:txBody>
      </p:sp>
      <p:pic>
        <p:nvPicPr>
          <p:cNvPr id="2050" name="Picture 2" descr="https://intranet.royalholloway.ac.uk/staff/assets/img/brand-toolkit/logo-large-london.jpg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78" y="6388999"/>
            <a:ext cx="792839" cy="3960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3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140.png"/><Relationship Id="rId7" Type="http://schemas.openxmlformats.org/officeDocument/2006/relationships/image" Target="../media/image16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1.png"/><Relationship Id="rId5" Type="http://schemas.openxmlformats.org/officeDocument/2006/relationships/image" Target="../media/image171.png"/><Relationship Id="rId9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0.png"/><Relationship Id="rId7" Type="http://schemas.openxmlformats.org/officeDocument/2006/relationships/image" Target="../media/image29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0.png"/><Relationship Id="rId5" Type="http://schemas.openxmlformats.org/officeDocument/2006/relationships/image" Target="../media/image231.png"/><Relationship Id="rId4" Type="http://schemas.openxmlformats.org/officeDocument/2006/relationships/image" Target="../media/image38.png"/><Relationship Id="rId9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38.png"/><Relationship Id="rId7" Type="http://schemas.openxmlformats.org/officeDocument/2006/relationships/image" Target="../media/image19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0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8.png"/><Relationship Id="rId13" Type="http://schemas.openxmlformats.org/officeDocument/2006/relationships/image" Target="../media/image8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6.png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9" Type="http://schemas.openxmlformats.org/officeDocument/2006/relationships/image" Target="../media/image229.pn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12.tmp"/><Relationship Id="rId7" Type="http://schemas.openxmlformats.org/officeDocument/2006/relationships/image" Target="../media/image100.png"/><Relationship Id="rId12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15.png"/><Relationship Id="rId5" Type="http://schemas.openxmlformats.org/officeDocument/2006/relationships/image" Target="../media/image13.tmp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121005"/>
            <a:ext cx="10830536" cy="138738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 dirty="0"/>
              <a:t>Synchrotron Radiation Interferometry for Beam Size Measurement at the LHC</a:t>
            </a:r>
            <a:endParaRPr lang="en-US" sz="4400" b="0" dirty="0"/>
          </a:p>
        </p:txBody>
      </p:sp>
      <p:sp>
        <p:nvSpPr>
          <p:cNvPr id="3" name="Rectangle 2"/>
          <p:cNvSpPr/>
          <p:nvPr/>
        </p:nvSpPr>
        <p:spPr>
          <a:xfrm>
            <a:off x="407987" y="4798387"/>
            <a:ext cx="2100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Daniele BUTTI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AC91C268-F48E-4A33-A2E1-389F92A234B2}"/>
              </a:ext>
            </a:extLst>
          </p:cNvPr>
          <p:cNvSpPr/>
          <p:nvPr/>
        </p:nvSpPr>
        <p:spPr>
          <a:xfrm flipH="1">
            <a:off x="6713117" y="1392278"/>
            <a:ext cx="263272" cy="264855"/>
          </a:xfrm>
          <a:prstGeom prst="rect">
            <a:avLst/>
          </a:prstGeom>
          <a:solidFill>
            <a:srgbClr val="B2B2B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Freeform 32">
            <a:extLst>
              <a:ext uri="{FF2B5EF4-FFF2-40B4-BE49-F238E27FC236}">
                <a16:creationId xmlns:a16="http://schemas.microsoft.com/office/drawing/2014/main" id="{9BC70096-6DB9-49EA-9C7C-05C3D6CA33B6}"/>
              </a:ext>
            </a:extLst>
          </p:cNvPr>
          <p:cNvSpPr/>
          <p:nvPr/>
        </p:nvSpPr>
        <p:spPr>
          <a:xfrm flipH="1">
            <a:off x="680808" y="1528065"/>
            <a:ext cx="6906096" cy="260938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10456532 w 10456532"/>
              <a:gd name="connsiteY0" fmla="*/ 84023 h 369134"/>
              <a:gd name="connsiteX1" fmla="*/ 1058141 w 10456532"/>
              <a:gd name="connsiteY1" fmla="*/ 0 h 369134"/>
              <a:gd name="connsiteX2" fmla="*/ 996873 w 10456532"/>
              <a:gd name="connsiteY2" fmla="*/ 197684 h 369134"/>
              <a:gd name="connsiteX3" fmla="*/ 7933 w 10456532"/>
              <a:gd name="connsiteY3" fmla="*/ 197683 h 369134"/>
              <a:gd name="connsiteX4" fmla="*/ 792086 w 10456532"/>
              <a:gd name="connsiteY4" fmla="*/ 369134 h 369134"/>
              <a:gd name="connsiteX5" fmla="*/ 2902963 w 10456532"/>
              <a:gd name="connsiteY5" fmla="*/ 169562 h 369134"/>
              <a:gd name="connsiteX6" fmla="*/ 10456532 w 10456532"/>
              <a:gd name="connsiteY6" fmla="*/ 84023 h 369134"/>
              <a:gd name="connsiteX0" fmla="*/ 10490184 w 10490184"/>
              <a:gd name="connsiteY0" fmla="*/ 84023 h 416180"/>
              <a:gd name="connsiteX1" fmla="*/ 1091793 w 10490184"/>
              <a:gd name="connsiteY1" fmla="*/ 0 h 416180"/>
              <a:gd name="connsiteX2" fmla="*/ 1030525 w 10490184"/>
              <a:gd name="connsiteY2" fmla="*/ 197684 h 416180"/>
              <a:gd name="connsiteX3" fmla="*/ 41585 w 10490184"/>
              <a:gd name="connsiteY3" fmla="*/ 197683 h 416180"/>
              <a:gd name="connsiteX4" fmla="*/ 139807 w 10490184"/>
              <a:gd name="connsiteY4" fmla="*/ 416180 h 416180"/>
              <a:gd name="connsiteX5" fmla="*/ 2936615 w 10490184"/>
              <a:gd name="connsiteY5" fmla="*/ 169562 h 416180"/>
              <a:gd name="connsiteX6" fmla="*/ 10490184 w 10490184"/>
              <a:gd name="connsiteY6" fmla="*/ 84023 h 416180"/>
              <a:gd name="connsiteX0" fmla="*/ 10513800 w 10513800"/>
              <a:gd name="connsiteY0" fmla="*/ 84023 h 416180"/>
              <a:gd name="connsiteX1" fmla="*/ 1115409 w 10513800"/>
              <a:gd name="connsiteY1" fmla="*/ 0 h 416180"/>
              <a:gd name="connsiteX2" fmla="*/ 1054141 w 10513800"/>
              <a:gd name="connsiteY2" fmla="*/ 197684 h 416180"/>
              <a:gd name="connsiteX3" fmla="*/ 65201 w 10513800"/>
              <a:gd name="connsiteY3" fmla="*/ 197683 h 416180"/>
              <a:gd name="connsiteX4" fmla="*/ 163423 w 10513800"/>
              <a:gd name="connsiteY4" fmla="*/ 416180 h 416180"/>
              <a:gd name="connsiteX5" fmla="*/ 2960231 w 10513800"/>
              <a:gd name="connsiteY5" fmla="*/ 169562 h 416180"/>
              <a:gd name="connsiteX6" fmla="*/ 10513800 w 10513800"/>
              <a:gd name="connsiteY6" fmla="*/ 84023 h 416180"/>
              <a:gd name="connsiteX0" fmla="*/ 10549102 w 10549102"/>
              <a:gd name="connsiteY0" fmla="*/ 84023 h 416180"/>
              <a:gd name="connsiteX1" fmla="*/ 1150711 w 10549102"/>
              <a:gd name="connsiteY1" fmla="*/ 0 h 416180"/>
              <a:gd name="connsiteX2" fmla="*/ 1089443 w 10549102"/>
              <a:gd name="connsiteY2" fmla="*/ 197684 h 416180"/>
              <a:gd name="connsiteX3" fmla="*/ 100503 w 10549102"/>
              <a:gd name="connsiteY3" fmla="*/ 197683 h 416180"/>
              <a:gd name="connsiteX4" fmla="*/ 198725 w 10549102"/>
              <a:gd name="connsiteY4" fmla="*/ 416180 h 416180"/>
              <a:gd name="connsiteX5" fmla="*/ 2995533 w 10549102"/>
              <a:gd name="connsiteY5" fmla="*/ 169562 h 416180"/>
              <a:gd name="connsiteX6" fmla="*/ 10549102 w 10549102"/>
              <a:gd name="connsiteY6" fmla="*/ 84023 h 416180"/>
              <a:gd name="connsiteX0" fmla="*/ 10562752 w 10562752"/>
              <a:gd name="connsiteY0" fmla="*/ 84023 h 416180"/>
              <a:gd name="connsiteX1" fmla="*/ 1164361 w 10562752"/>
              <a:gd name="connsiteY1" fmla="*/ 0 h 416180"/>
              <a:gd name="connsiteX2" fmla="*/ 1103093 w 10562752"/>
              <a:gd name="connsiteY2" fmla="*/ 197684 h 416180"/>
              <a:gd name="connsiteX3" fmla="*/ 114153 w 10562752"/>
              <a:gd name="connsiteY3" fmla="*/ 197683 h 416180"/>
              <a:gd name="connsiteX4" fmla="*/ 212375 w 10562752"/>
              <a:gd name="connsiteY4" fmla="*/ 416180 h 416180"/>
              <a:gd name="connsiteX5" fmla="*/ 3009183 w 10562752"/>
              <a:gd name="connsiteY5" fmla="*/ 169562 h 416180"/>
              <a:gd name="connsiteX6" fmla="*/ 10562752 w 10562752"/>
              <a:gd name="connsiteY6" fmla="*/ 84023 h 41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62752" h="416180">
                <a:moveTo>
                  <a:pt x="10562752" y="84023"/>
                </a:moveTo>
                <a:cubicBezTo>
                  <a:pt x="9668196" y="25700"/>
                  <a:pt x="2056536" y="3969"/>
                  <a:pt x="1164361" y="0"/>
                </a:cubicBezTo>
                <a:cubicBezTo>
                  <a:pt x="1086970" y="8732"/>
                  <a:pt x="1104283" y="127438"/>
                  <a:pt x="1103093" y="197684"/>
                </a:cubicBezTo>
                <a:lnTo>
                  <a:pt x="114153" y="197683"/>
                </a:lnTo>
                <a:cubicBezTo>
                  <a:pt x="-61821" y="221381"/>
                  <a:pt x="-38314" y="416065"/>
                  <a:pt x="212375" y="416180"/>
                </a:cubicBezTo>
                <a:lnTo>
                  <a:pt x="3009183" y="169562"/>
                </a:lnTo>
                <a:cubicBezTo>
                  <a:pt x="3283821" y="162418"/>
                  <a:pt x="9674521" y="172812"/>
                  <a:pt x="10562752" y="84023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6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25" y="256169"/>
            <a:ext cx="9607829" cy="565300"/>
          </a:xfrm>
          <a:ln>
            <a:noFill/>
          </a:ln>
        </p:spPr>
        <p:txBody>
          <a:bodyPr/>
          <a:lstStyle/>
          <a:p>
            <a:r>
              <a:rPr lang="en-US" dirty="0"/>
              <a:t>LHC Synchrotron Radiation source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0A92C9-7BE5-4C65-BC64-56ECF727CC76}"/>
              </a:ext>
            </a:extLst>
          </p:cNvPr>
          <p:cNvSpPr/>
          <p:nvPr/>
        </p:nvSpPr>
        <p:spPr>
          <a:xfrm>
            <a:off x="5082360" y="1193096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5440180" y="1188567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31" name="Figura a mano libera: forma 100">
            <a:extLst>
              <a:ext uri="{FF2B5EF4-FFF2-40B4-BE49-F238E27FC236}">
                <a16:creationId xmlns:a16="http://schemas.microsoft.com/office/drawing/2014/main" id="{4EA628F0-4466-4639-8994-B3E7535D08C3}"/>
              </a:ext>
            </a:extLst>
          </p:cNvPr>
          <p:cNvSpPr/>
          <p:nvPr/>
        </p:nvSpPr>
        <p:spPr>
          <a:xfrm rot="8684165" flipH="1">
            <a:off x="1009018" y="-345664"/>
            <a:ext cx="5604092" cy="4075018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78698" h="11035659">
                <a:moveTo>
                  <a:pt x="0" y="11035658"/>
                </a:moveTo>
                <a:cubicBezTo>
                  <a:pt x="1280877" y="10399114"/>
                  <a:pt x="923785" y="10600880"/>
                  <a:pt x="2283712" y="9681827"/>
                </a:cubicBezTo>
                <a:lnTo>
                  <a:pt x="11089060" y="3723426"/>
                </a:lnTo>
                <a:cubicBezTo>
                  <a:pt x="11157843" y="3672348"/>
                  <a:pt x="11099048" y="3514090"/>
                  <a:pt x="11144650" y="3497772"/>
                </a:cubicBezTo>
                <a:cubicBezTo>
                  <a:pt x="11190252" y="3481454"/>
                  <a:pt x="11291186" y="3659508"/>
                  <a:pt x="11362673" y="3625519"/>
                </a:cubicBezTo>
                <a:cubicBezTo>
                  <a:pt x="11434160" y="3591530"/>
                  <a:pt x="11263493" y="3430263"/>
                  <a:pt x="11323637" y="3400629"/>
                </a:cubicBezTo>
                <a:cubicBezTo>
                  <a:pt x="11383781" y="3370995"/>
                  <a:pt x="11514642" y="3537470"/>
                  <a:pt x="11561164" y="3494928"/>
                </a:cubicBezTo>
                <a:cubicBezTo>
                  <a:pt x="11607686" y="3452386"/>
                  <a:pt x="11532895" y="3376804"/>
                  <a:pt x="11608081" y="3331336"/>
                </a:cubicBezTo>
                <a:cubicBezTo>
                  <a:pt x="11683267" y="3285868"/>
                  <a:pt x="12222576" y="2947524"/>
                  <a:pt x="12632932" y="2547293"/>
                </a:cubicBezTo>
                <a:lnTo>
                  <a:pt x="15778697" y="-1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5465867" y="1463291"/>
            <a:ext cx="438250" cy="234772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045977-7639-40DB-939C-C3AB697F0DF7}"/>
              </a:ext>
            </a:extLst>
          </p:cNvPr>
          <p:cNvSpPr/>
          <p:nvPr/>
        </p:nvSpPr>
        <p:spPr>
          <a:xfrm flipH="1">
            <a:off x="5082915" y="1465460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F9EF19-DC8E-4712-9BD3-EAEE44338DEB}"/>
              </a:ext>
            </a:extLst>
          </p:cNvPr>
          <p:cNvSpPr/>
          <p:nvPr/>
        </p:nvSpPr>
        <p:spPr>
          <a:xfrm flipH="1">
            <a:off x="585003" y="1472349"/>
            <a:ext cx="438250" cy="218825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C6AFB9-EE83-45DD-A471-A8604CA544C8}"/>
              </a:ext>
            </a:extLst>
          </p:cNvPr>
          <p:cNvSpPr/>
          <p:nvPr/>
        </p:nvSpPr>
        <p:spPr>
          <a:xfrm>
            <a:off x="6937352" y="1248136"/>
            <a:ext cx="99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ea typeface="Cambria Math" panose="02040503050406030204" pitchFamily="18" charset="0"/>
              </a:rPr>
              <a:t>extraction</a:t>
            </a:r>
          </a:p>
          <a:p>
            <a:r>
              <a:rPr lang="en-US" sz="1200" dirty="0">
                <a:ea typeface="Cambria Math" panose="02040503050406030204" pitchFamily="18" charset="0"/>
              </a:rPr>
              <a:t>mirror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02BD3EC-9C22-46C4-9565-B0BEB8ED702D}"/>
              </a:ext>
            </a:extLst>
          </p:cNvPr>
          <p:cNvSpPr/>
          <p:nvPr/>
        </p:nvSpPr>
        <p:spPr>
          <a:xfrm flipH="1">
            <a:off x="568573" y="1190229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95324" y="141718"/>
            <a:ext cx="2213427" cy="2337980"/>
            <a:chOff x="9487045" y="4146345"/>
            <a:chExt cx="1809776" cy="1969467"/>
          </a:xfrm>
        </p:grpSpPr>
        <p:grpSp>
          <p:nvGrpSpPr>
            <p:cNvPr id="93" name="Group 92"/>
            <p:cNvGrpSpPr/>
            <p:nvPr/>
          </p:nvGrpSpPr>
          <p:grpSpPr>
            <a:xfrm>
              <a:off x="9496821" y="4315812"/>
              <a:ext cx="1800000" cy="1800000"/>
              <a:chOff x="4126499" y="1220509"/>
              <a:chExt cx="3965790" cy="3960249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4126499" y="1220509"/>
                <a:ext cx="3965790" cy="3960249"/>
                <a:chOff x="4284908" y="1582648"/>
                <a:chExt cx="3965790" cy="3960249"/>
              </a:xfrm>
            </p:grpSpPr>
            <p:sp>
              <p:nvSpPr>
                <p:cNvPr id="115" name="Arc 114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16482558"/>
                    <a:gd name="adj2" fmla="val 192525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Arc 115"/>
                <p:cNvSpPr/>
                <p:nvPr/>
              </p:nvSpPr>
              <p:spPr>
                <a:xfrm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4286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Arc 116"/>
                <p:cNvSpPr/>
                <p:nvPr/>
              </p:nvSpPr>
              <p:spPr>
                <a:xfrm flipH="1"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84330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Arc 117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Arc 118"/>
                <p:cNvSpPr/>
                <p:nvPr/>
              </p:nvSpPr>
              <p:spPr>
                <a:xfrm flipH="1"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Arc 119"/>
                <p:cNvSpPr/>
                <p:nvPr/>
              </p:nvSpPr>
              <p:spPr>
                <a:xfrm>
                  <a:off x="4290698" y="1582897"/>
                  <a:ext cx="3960000" cy="3960000"/>
                </a:xfrm>
                <a:prstGeom prst="arc">
                  <a:avLst>
                    <a:gd name="adj1" fmla="val 16451282"/>
                    <a:gd name="adj2" fmla="val 1961863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1" name="Straight Connector 120"/>
                <p:cNvCxnSpPr>
                  <a:stCxn id="120" idx="0"/>
                  <a:endCxn id="130" idx="4"/>
                </p:cNvCxnSpPr>
                <p:nvPr/>
              </p:nvCxnSpPr>
              <p:spPr>
                <a:xfrm flipH="1">
                  <a:off x="6125288" y="1588184"/>
                  <a:ext cx="290009" cy="18628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2" name="Straight Connector 121"/>
                <p:cNvCxnSpPr>
                  <a:stCxn id="120" idx="2"/>
                  <a:endCxn id="119" idx="2"/>
                </p:cNvCxnSpPr>
                <p:nvPr/>
              </p:nvCxnSpPr>
              <p:spPr>
                <a:xfrm flipH="1">
                  <a:off x="7647304" y="4632506"/>
                  <a:ext cx="289628" cy="8320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3" name="Straight Connector 122"/>
                <p:cNvCxnSpPr>
                  <a:stCxn id="119" idx="0"/>
                  <a:endCxn id="117" idx="2"/>
                </p:cNvCxnSpPr>
                <p:nvPr/>
              </p:nvCxnSpPr>
              <p:spPr>
                <a:xfrm flipH="1">
                  <a:off x="6140772" y="5357652"/>
                  <a:ext cx="261451" cy="18135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4" name="Straight Connector 123"/>
                <p:cNvCxnSpPr>
                  <a:stCxn id="130" idx="0"/>
                  <a:endCxn id="117" idx="0"/>
                </p:cNvCxnSpPr>
                <p:nvPr/>
              </p:nvCxnSpPr>
              <p:spPr>
                <a:xfrm flipH="1">
                  <a:off x="4728132" y="4526732"/>
                  <a:ext cx="25838" cy="28465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5" name="Straight Connector 124"/>
                <p:cNvCxnSpPr>
                  <a:stCxn id="129" idx="0"/>
                  <a:endCxn id="115" idx="0"/>
                </p:cNvCxnSpPr>
                <p:nvPr/>
              </p:nvCxnSpPr>
              <p:spPr>
                <a:xfrm>
                  <a:off x="6119498" y="1582648"/>
                  <a:ext cx="293190" cy="18632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6" name="Straight Connector 125"/>
                <p:cNvCxnSpPr>
                  <a:stCxn id="116" idx="0"/>
                  <a:endCxn id="115" idx="2"/>
                </p:cNvCxnSpPr>
                <p:nvPr/>
              </p:nvCxnSpPr>
              <p:spPr>
                <a:xfrm flipH="1" flipV="1">
                  <a:off x="7789935" y="4519084"/>
                  <a:ext cx="11749" cy="29229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7" name="Straight Connector 126"/>
                <p:cNvCxnSpPr>
                  <a:stCxn id="118" idx="0"/>
                  <a:endCxn id="116" idx="2"/>
                </p:cNvCxnSpPr>
                <p:nvPr/>
              </p:nvCxnSpPr>
              <p:spPr>
                <a:xfrm>
                  <a:off x="6127593" y="5357652"/>
                  <a:ext cx="285277" cy="17970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8" name="Straight Connector 127"/>
                <p:cNvCxnSpPr>
                  <a:stCxn id="118" idx="2"/>
                  <a:endCxn id="129" idx="4"/>
                </p:cNvCxnSpPr>
                <p:nvPr/>
              </p:nvCxnSpPr>
              <p:spPr>
                <a:xfrm flipH="1" flipV="1">
                  <a:off x="4586145" y="4609627"/>
                  <a:ext cx="296367" cy="10608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sp>
              <p:nvSpPr>
                <p:cNvPr id="129" name="Freeform 128"/>
                <p:cNvSpPr/>
                <p:nvPr/>
              </p:nvSpPr>
              <p:spPr>
                <a:xfrm flipH="1">
                  <a:off x="4290698" y="1582648"/>
                  <a:ext cx="1828800" cy="3026979"/>
                </a:xfrm>
                <a:custGeom>
                  <a:avLst/>
                  <a:gdLst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735724 w 1849820"/>
                    <a:gd name="connsiteY1" fmla="*/ 210207 h 3026979"/>
                    <a:gd name="connsiteX2" fmla="*/ 914400 w 1849820"/>
                    <a:gd name="connsiteY2" fmla="*/ 315310 h 3026979"/>
                    <a:gd name="connsiteX3" fmla="*/ 1219200 w 1849820"/>
                    <a:gd name="connsiteY3" fmla="*/ 388883 h 3026979"/>
                    <a:gd name="connsiteX4" fmla="*/ 1502979 w 1849820"/>
                    <a:gd name="connsiteY4" fmla="*/ 714703 h 3026979"/>
                    <a:gd name="connsiteX5" fmla="*/ 1534510 w 1849820"/>
                    <a:gd name="connsiteY5" fmla="*/ 935421 h 3026979"/>
                    <a:gd name="connsiteX6" fmla="*/ 1671145 w 1849820"/>
                    <a:gd name="connsiteY6" fmla="*/ 1187669 h 3026979"/>
                    <a:gd name="connsiteX7" fmla="*/ 1744717 w 1849820"/>
                    <a:gd name="connsiteY7" fmla="*/ 1387365 h 3026979"/>
                    <a:gd name="connsiteX8" fmla="*/ 1807779 w 1849820"/>
                    <a:gd name="connsiteY8" fmla="*/ 1597572 h 3026979"/>
                    <a:gd name="connsiteX9" fmla="*/ 1849820 w 1849820"/>
                    <a:gd name="connsiteY9" fmla="*/ 1965434 h 3026979"/>
                    <a:gd name="connsiteX10" fmla="*/ 1807779 w 1849820"/>
                    <a:gd name="connsiteY10" fmla="*/ 2312276 h 3026979"/>
                    <a:gd name="connsiteX11" fmla="*/ 1681655 w 1849820"/>
                    <a:gd name="connsiteY11" fmla="*/ 2764221 h 3026979"/>
                    <a:gd name="connsiteX12" fmla="*/ 1534510 w 1849820"/>
                    <a:gd name="connsiteY12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671145 w 1849820"/>
                    <a:gd name="connsiteY5" fmla="*/ 1187669 h 3026979"/>
                    <a:gd name="connsiteX6" fmla="*/ 1744717 w 1849820"/>
                    <a:gd name="connsiteY6" fmla="*/ 1387365 h 3026979"/>
                    <a:gd name="connsiteX7" fmla="*/ 1807779 w 1849820"/>
                    <a:gd name="connsiteY7" fmla="*/ 1597572 h 3026979"/>
                    <a:gd name="connsiteX8" fmla="*/ 1849820 w 1849820"/>
                    <a:gd name="connsiteY8" fmla="*/ 1965434 h 3026979"/>
                    <a:gd name="connsiteX9" fmla="*/ 1807779 w 1849820"/>
                    <a:gd name="connsiteY9" fmla="*/ 2312276 h 3026979"/>
                    <a:gd name="connsiteX10" fmla="*/ 1681655 w 1849820"/>
                    <a:gd name="connsiteY10" fmla="*/ 2764221 h 3026979"/>
                    <a:gd name="connsiteX11" fmla="*/ 1534510 w 1849820"/>
                    <a:gd name="connsiteY11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744717 w 1849820"/>
                    <a:gd name="connsiteY5" fmla="*/ 1387365 h 3026979"/>
                    <a:gd name="connsiteX6" fmla="*/ 1807779 w 1849820"/>
                    <a:gd name="connsiteY6" fmla="*/ 1597572 h 3026979"/>
                    <a:gd name="connsiteX7" fmla="*/ 1849820 w 1849820"/>
                    <a:gd name="connsiteY7" fmla="*/ 1965434 h 3026979"/>
                    <a:gd name="connsiteX8" fmla="*/ 1807779 w 1849820"/>
                    <a:gd name="connsiteY8" fmla="*/ 2312276 h 3026979"/>
                    <a:gd name="connsiteX9" fmla="*/ 1681655 w 1849820"/>
                    <a:gd name="connsiteY9" fmla="*/ 2764221 h 3026979"/>
                    <a:gd name="connsiteX10" fmla="*/ 1534510 w 1849820"/>
                    <a:gd name="connsiteY10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07779 w 1849820"/>
                    <a:gd name="connsiteY5" fmla="*/ 1597572 h 3026979"/>
                    <a:gd name="connsiteX6" fmla="*/ 1849820 w 1849820"/>
                    <a:gd name="connsiteY6" fmla="*/ 1965434 h 3026979"/>
                    <a:gd name="connsiteX7" fmla="*/ 1807779 w 1849820"/>
                    <a:gd name="connsiteY7" fmla="*/ 2312276 h 3026979"/>
                    <a:gd name="connsiteX8" fmla="*/ 1681655 w 1849820"/>
                    <a:gd name="connsiteY8" fmla="*/ 2764221 h 3026979"/>
                    <a:gd name="connsiteX9" fmla="*/ 1534510 w 1849820"/>
                    <a:gd name="connsiteY9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49820 w 1849820"/>
                    <a:gd name="connsiteY5" fmla="*/ 1965434 h 3026979"/>
                    <a:gd name="connsiteX6" fmla="*/ 1807779 w 1849820"/>
                    <a:gd name="connsiteY6" fmla="*/ 2312276 h 3026979"/>
                    <a:gd name="connsiteX7" fmla="*/ 1681655 w 1849820"/>
                    <a:gd name="connsiteY7" fmla="*/ 2764221 h 3026979"/>
                    <a:gd name="connsiteX8" fmla="*/ 1534510 w 1849820"/>
                    <a:gd name="connsiteY8" fmla="*/ 3026979 h 3026979"/>
                    <a:gd name="connsiteX0" fmla="*/ 0 w 1807779"/>
                    <a:gd name="connsiteY0" fmla="*/ 0 h 3026979"/>
                    <a:gd name="connsiteX1" fmla="*/ 914400 w 1807779"/>
                    <a:gd name="connsiteY1" fmla="*/ 315310 h 3026979"/>
                    <a:gd name="connsiteX2" fmla="*/ 1219200 w 1807779"/>
                    <a:gd name="connsiteY2" fmla="*/ 388883 h 3026979"/>
                    <a:gd name="connsiteX3" fmla="*/ 1502979 w 1807779"/>
                    <a:gd name="connsiteY3" fmla="*/ 714703 h 3026979"/>
                    <a:gd name="connsiteX4" fmla="*/ 1534510 w 1807779"/>
                    <a:gd name="connsiteY4" fmla="*/ 935421 h 3026979"/>
                    <a:gd name="connsiteX5" fmla="*/ 1807779 w 1807779"/>
                    <a:gd name="connsiteY5" fmla="*/ 2312276 h 3026979"/>
                    <a:gd name="connsiteX6" fmla="*/ 1681655 w 1807779"/>
                    <a:gd name="connsiteY6" fmla="*/ 2764221 h 3026979"/>
                    <a:gd name="connsiteX7" fmla="*/ 1534510 w 1807779"/>
                    <a:gd name="connsiteY7" fmla="*/ 3026979 h 3026979"/>
                    <a:gd name="connsiteX0" fmla="*/ 0 w 1681655"/>
                    <a:gd name="connsiteY0" fmla="*/ 0 h 3026979"/>
                    <a:gd name="connsiteX1" fmla="*/ 914400 w 1681655"/>
                    <a:gd name="connsiteY1" fmla="*/ 315310 h 3026979"/>
                    <a:gd name="connsiteX2" fmla="*/ 1219200 w 1681655"/>
                    <a:gd name="connsiteY2" fmla="*/ 388883 h 3026979"/>
                    <a:gd name="connsiteX3" fmla="*/ 1502979 w 1681655"/>
                    <a:gd name="connsiteY3" fmla="*/ 714703 h 3026979"/>
                    <a:gd name="connsiteX4" fmla="*/ 1534510 w 1681655"/>
                    <a:gd name="connsiteY4" fmla="*/ 935421 h 3026979"/>
                    <a:gd name="connsiteX5" fmla="*/ 1681655 w 1681655"/>
                    <a:gd name="connsiteY5" fmla="*/ 2764221 h 3026979"/>
                    <a:gd name="connsiteX6" fmla="*/ 1534510 w 1681655"/>
                    <a:gd name="connsiteY6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737710"/>
                    <a:gd name="connsiteY0" fmla="*/ 0 h 3026979"/>
                    <a:gd name="connsiteX1" fmla="*/ 914400 w 1737710"/>
                    <a:gd name="connsiteY1" fmla="*/ 315310 h 3026979"/>
                    <a:gd name="connsiteX2" fmla="*/ 1219200 w 1737710"/>
                    <a:gd name="connsiteY2" fmla="*/ 388883 h 3026979"/>
                    <a:gd name="connsiteX3" fmla="*/ 1502979 w 1737710"/>
                    <a:gd name="connsiteY3" fmla="*/ 714703 h 3026979"/>
                    <a:gd name="connsiteX4" fmla="*/ 1534510 w 1737710"/>
                    <a:gd name="connsiteY4" fmla="*/ 935421 h 3026979"/>
                    <a:gd name="connsiteX5" fmla="*/ 1534510 w 173771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02979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64697 w 1830180"/>
                    <a:gd name="connsiteY2" fmla="*/ 481827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0180" h="3026979">
                      <a:moveTo>
                        <a:pt x="0" y="0"/>
                      </a:moveTo>
                      <a:cubicBezTo>
                        <a:pt x="367862" y="42041"/>
                        <a:pt x="599090" y="84082"/>
                        <a:pt x="914400" y="315310"/>
                      </a:cubicBezTo>
                      <a:cubicBezTo>
                        <a:pt x="1093694" y="327881"/>
                        <a:pt x="1099980" y="354569"/>
                        <a:pt x="1298955" y="571474"/>
                      </a:cubicBezTo>
                      <a:cubicBezTo>
                        <a:pt x="1497930" y="788379"/>
                        <a:pt x="1513180" y="740328"/>
                        <a:pt x="1534510" y="935421"/>
                      </a:cubicBezTo>
                      <a:cubicBezTo>
                        <a:pt x="1991710" y="1699173"/>
                        <a:pt x="1860330" y="2507156"/>
                        <a:pt x="1534510" y="3026979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Freeform 129"/>
                <p:cNvSpPr/>
                <p:nvPr/>
              </p:nvSpPr>
              <p:spPr>
                <a:xfrm>
                  <a:off x="4462240" y="1774261"/>
                  <a:ext cx="1663048" cy="2752471"/>
                </a:xfrm>
                <a:custGeom>
                  <a:avLst/>
                  <a:gdLst>
                    <a:gd name="connsiteX0" fmla="*/ 0 w 1367074"/>
                    <a:gd name="connsiteY0" fmla="*/ 2743200 h 2743200"/>
                    <a:gd name="connsiteX1" fmla="*/ 1367074 w 1367074"/>
                    <a:gd name="connsiteY1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276571 w 1643645"/>
                    <a:gd name="connsiteY0" fmla="*/ 2743200 h 2743200"/>
                    <a:gd name="connsiteX1" fmla="*/ 267518 w 1643645"/>
                    <a:gd name="connsiteY1" fmla="*/ 814811 h 2743200"/>
                    <a:gd name="connsiteX2" fmla="*/ 1643645 w 1643645"/>
                    <a:gd name="connsiteY2" fmla="*/ 0 h 2743200"/>
                    <a:gd name="connsiteX0" fmla="*/ 367708 w 1734782"/>
                    <a:gd name="connsiteY0" fmla="*/ 2743200 h 2743200"/>
                    <a:gd name="connsiteX1" fmla="*/ 358655 w 1734782"/>
                    <a:gd name="connsiteY1" fmla="*/ 814811 h 2743200"/>
                    <a:gd name="connsiteX2" fmla="*/ 1734782 w 1734782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230032 w 1655544"/>
                    <a:gd name="connsiteY2" fmla="*/ 570368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4863 h 2744863"/>
                    <a:gd name="connsiteX1" fmla="*/ 279417 w 1655544"/>
                    <a:gd name="connsiteY1" fmla="*/ 816474 h 2744863"/>
                    <a:gd name="connsiteX2" fmla="*/ 849787 w 1655544"/>
                    <a:gd name="connsiteY2" fmla="*/ 255160 h 2744863"/>
                    <a:gd name="connsiteX3" fmla="*/ 1655544 w 1655544"/>
                    <a:gd name="connsiteY3" fmla="*/ 1663 h 2744863"/>
                    <a:gd name="connsiteX0" fmla="*/ 288470 w 1655544"/>
                    <a:gd name="connsiteY0" fmla="*/ 2743440 h 2743440"/>
                    <a:gd name="connsiteX1" fmla="*/ 279417 w 1655544"/>
                    <a:gd name="connsiteY1" fmla="*/ 815051 h 2743440"/>
                    <a:gd name="connsiteX2" fmla="*/ 849787 w 1655544"/>
                    <a:gd name="connsiteY2" fmla="*/ 253737 h 2743440"/>
                    <a:gd name="connsiteX3" fmla="*/ 1655544 w 1655544"/>
                    <a:gd name="connsiteY3" fmla="*/ 240 h 274344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306709 w 1673783"/>
                    <a:gd name="connsiteY0" fmla="*/ 2743370 h 2743370"/>
                    <a:gd name="connsiteX1" fmla="*/ 270495 w 1673783"/>
                    <a:gd name="connsiteY1" fmla="*/ 851195 h 2743370"/>
                    <a:gd name="connsiteX2" fmla="*/ 705063 w 1673783"/>
                    <a:gd name="connsiteY2" fmla="*/ 606752 h 2743370"/>
                    <a:gd name="connsiteX3" fmla="*/ 868026 w 1673783"/>
                    <a:gd name="connsiteY3" fmla="*/ 253667 h 2743370"/>
                    <a:gd name="connsiteX4" fmla="*/ 1673783 w 1673783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34860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07700 w 1657901"/>
                    <a:gd name="connsiteY2" fmla="*/ 597739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7901" h="2743411">
                      <a:moveTo>
                        <a:pt x="290827" y="2743411"/>
                      </a:moveTo>
                      <a:cubicBezTo>
                        <a:pt x="106740" y="2489914"/>
                        <a:pt x="-240310" y="1765635"/>
                        <a:pt x="254613" y="851236"/>
                      </a:cubicBezTo>
                      <a:cubicBezTo>
                        <a:pt x="474914" y="793898"/>
                        <a:pt x="384426" y="816534"/>
                        <a:pt x="607700" y="597739"/>
                      </a:cubicBezTo>
                      <a:cubicBezTo>
                        <a:pt x="853903" y="356475"/>
                        <a:pt x="808387" y="454394"/>
                        <a:pt x="879304" y="235601"/>
                      </a:cubicBezTo>
                      <a:cubicBezTo>
                        <a:pt x="1190140" y="63585"/>
                        <a:pt x="1442127" y="-4316"/>
                        <a:pt x="1657901" y="211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3" name="Isosceles Triangle 102"/>
              <p:cNvSpPr/>
              <p:nvPr/>
            </p:nvSpPr>
            <p:spPr>
              <a:xfrm rot="1549665">
                <a:off x="4479574" y="2316422"/>
                <a:ext cx="72000" cy="72000"/>
              </a:xfrm>
              <a:prstGeom prst="triangle">
                <a:avLst/>
              </a:prstGeom>
              <a:solidFill>
                <a:srgbClr val="D1E3EF"/>
              </a:solidFill>
              <a:ln w="9525" cap="flat" cmpd="sng" algn="ctr">
                <a:solidFill>
                  <a:srgbClr val="D1E3E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4" name="Isosceles Triangle 103"/>
              <p:cNvSpPr/>
              <p:nvPr/>
            </p:nvSpPr>
            <p:spPr>
              <a:xfrm rot="1564863" flipV="1">
                <a:off x="4323013" y="2239935"/>
                <a:ext cx="72000" cy="72000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7" name="Freeform 106"/>
              <p:cNvSpPr/>
              <p:nvPr/>
            </p:nvSpPr>
            <p:spPr>
              <a:xfrm rot="2881318">
                <a:off x="7520136" y="1852741"/>
                <a:ext cx="754947" cy="29638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3569" h="288557">
                    <a:moveTo>
                      <a:pt x="0" y="288494"/>
                    </a:moveTo>
                    <a:cubicBezTo>
                      <a:pt x="363104" y="291894"/>
                      <a:pt x="497867" y="157749"/>
                      <a:pt x="723569" y="0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8" name="Freeform 107"/>
              <p:cNvSpPr/>
              <p:nvPr/>
            </p:nvSpPr>
            <p:spPr>
              <a:xfrm rot="13521502">
                <a:off x="6943239" y="1553751"/>
                <a:ext cx="925474" cy="355604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008" h="346212">
                    <a:moveTo>
                      <a:pt x="0" y="0"/>
                    </a:moveTo>
                    <a:cubicBezTo>
                      <a:pt x="357314" y="59531"/>
                      <a:pt x="597341" y="80535"/>
                      <a:pt x="887008" y="346212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rot="13521502">
                <a:off x="7359529" y="4420164"/>
                <a:ext cx="287473" cy="70529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0" name="Freeform 109"/>
              <p:cNvSpPr/>
              <p:nvPr/>
            </p:nvSpPr>
            <p:spPr>
              <a:xfrm rot="18954168" flipV="1">
                <a:off x="4564818" y="4419385"/>
                <a:ext cx="288000" cy="705600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9946272" y="5060308"/>
              <a:ext cx="895452" cy="311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ea typeface="Cambria Math" panose="02040503050406030204" pitchFamily="18" charset="0"/>
                </a:rPr>
                <a:t>LHC ring</a:t>
              </a:r>
              <a:endParaRPr lang="en-GB" dirty="0"/>
            </a:p>
          </p:txBody>
        </p:sp>
        <p:sp>
          <p:nvSpPr>
            <p:cNvPr id="131" name="Rounded Rectangle 130"/>
            <p:cNvSpPr/>
            <p:nvPr/>
          </p:nvSpPr>
          <p:spPr>
            <a:xfrm rot="18812162">
              <a:off x="9558006" y="4505616"/>
              <a:ext cx="368997" cy="1424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 rot="18744963">
              <a:off x="9300131" y="4333259"/>
              <a:ext cx="625477" cy="2516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400" kern="0" dirty="0">
                  <a:ea typeface="Cambria Math" panose="02040503050406030204" pitchFamily="18" charset="0"/>
                </a:rPr>
                <a:t>Point 4</a:t>
              </a:r>
              <a:endParaRPr lang="en-GB" sz="1400" kern="0" dirty="0">
                <a:ea typeface="Cambria Math" panose="02040503050406030204" pitchFamily="18" charset="0"/>
              </a:endParaRPr>
            </a:p>
          </p:txBody>
        </p:sp>
      </p:grpSp>
      <p:sp>
        <p:nvSpPr>
          <p:cNvPr id="61" name="Rounded Rectangle 60"/>
          <p:cNvSpPr/>
          <p:nvPr/>
        </p:nvSpPr>
        <p:spPr>
          <a:xfrm>
            <a:off x="413887" y="1145193"/>
            <a:ext cx="7340592" cy="79682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8100088" y="344520"/>
            <a:ext cx="883099" cy="1280761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  <a:gd name="connsiteX0" fmla="*/ 0 w 173463"/>
              <a:gd name="connsiteY0" fmla="*/ 366059 h 366059"/>
              <a:gd name="connsiteX1" fmla="*/ 173463 w 173463"/>
              <a:gd name="connsiteY1" fmla="*/ 0 h 366059"/>
              <a:gd name="connsiteX0" fmla="*/ 0 w 275996"/>
              <a:gd name="connsiteY0" fmla="*/ 366059 h 646883"/>
              <a:gd name="connsiteX1" fmla="*/ 173463 w 275996"/>
              <a:gd name="connsiteY1" fmla="*/ 0 h 646883"/>
              <a:gd name="connsiteX0" fmla="*/ 0 w 815115"/>
              <a:gd name="connsiteY0" fmla="*/ 0 h 1328686"/>
              <a:gd name="connsiteX1" fmla="*/ 815115 w 815115"/>
              <a:gd name="connsiteY1" fmla="*/ 1165740 h 1328686"/>
              <a:gd name="connsiteX0" fmla="*/ 0 w 815115"/>
              <a:gd name="connsiteY0" fmla="*/ 0 h 1165740"/>
              <a:gd name="connsiteX1" fmla="*/ 815115 w 815115"/>
              <a:gd name="connsiteY1" fmla="*/ 1165740 h 1165740"/>
              <a:gd name="connsiteX0" fmla="*/ 0 w 665323"/>
              <a:gd name="connsiteY0" fmla="*/ 0 h 1167731"/>
              <a:gd name="connsiteX1" fmla="*/ 665323 w 665323"/>
              <a:gd name="connsiteY1" fmla="*/ 1167731 h 1167731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723075"/>
              <a:gd name="connsiteY0" fmla="*/ 0 h 1265253"/>
              <a:gd name="connsiteX1" fmla="*/ 723075 w 723075"/>
              <a:gd name="connsiteY1" fmla="*/ 1265253 h 1265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075" h="1265253">
                <a:moveTo>
                  <a:pt x="0" y="0"/>
                </a:moveTo>
                <a:cubicBezTo>
                  <a:pt x="422652" y="319196"/>
                  <a:pt x="184990" y="993301"/>
                  <a:pt x="723075" y="1265253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475353" y="2966439"/>
            <a:ext cx="5083443" cy="1703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Flat-top energy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→ dipoles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main source of light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asymmetric and narrow </a:t>
            </a:r>
            <a:r>
              <a:rPr lang="en-US" dirty="0"/>
              <a:t>light emission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two </a:t>
            </a:r>
            <a:r>
              <a:rPr lang="en-US" b="1" dirty="0"/>
              <a:t>interfering sources </a:t>
            </a:r>
            <a:r>
              <a:rPr lang="en-US" dirty="0"/>
              <a:t>~100m afar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relevant diffraction effects from </a:t>
            </a:r>
            <a:r>
              <a:rPr lang="en-US" b="1" dirty="0"/>
              <a:t>mirror edge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A5B78A-772D-4702-A626-56034E270776}"/>
                  </a:ext>
                </a:extLst>
              </p:cNvPr>
              <p:cNvSpPr txBox="1"/>
              <p:nvPr/>
            </p:nvSpPr>
            <p:spPr>
              <a:xfrm>
                <a:off x="413887" y="5997638"/>
                <a:ext cx="476771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i="1" dirty="0"/>
                  <a:t>SR intensity at the extraction mirror plane simulated at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=560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it-IT" sz="1200" i="1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A5B78A-772D-4702-A626-56034E270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87" y="5997638"/>
                <a:ext cx="4767713" cy="276999"/>
              </a:xfrm>
              <a:prstGeom prst="rect">
                <a:avLst/>
              </a:prstGeom>
              <a:blipFill>
                <a:blip r:embed="rId3"/>
                <a:stretch>
                  <a:fillRect l="-128" t="-4444"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D39EF043-B6E8-42F4-982F-B74C8D9C73CA}"/>
              </a:ext>
            </a:extLst>
          </p:cNvPr>
          <p:cNvSpPr/>
          <p:nvPr/>
        </p:nvSpPr>
        <p:spPr>
          <a:xfrm>
            <a:off x="2250164" y="1190548"/>
            <a:ext cx="1989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~100m straight section</a:t>
            </a:r>
            <a:endParaRPr lang="it-IT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BEEBD2-49F2-4730-91DA-874FA514060C}"/>
              </a:ext>
            </a:extLst>
          </p:cNvPr>
          <p:cNvGrpSpPr/>
          <p:nvPr/>
        </p:nvGrpSpPr>
        <p:grpSpPr>
          <a:xfrm>
            <a:off x="585003" y="2066913"/>
            <a:ext cx="4575391" cy="3663996"/>
            <a:chOff x="585003" y="2066913"/>
            <a:chExt cx="4575391" cy="3663996"/>
          </a:xfrm>
        </p:grpSpPr>
        <p:pic>
          <p:nvPicPr>
            <p:cNvPr id="54" name="Picture 53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5E0EDE66-3BB1-4102-8B3E-8204A3BF7C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5003" y="2066913"/>
              <a:ext cx="4575391" cy="3663996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2D758DD-1646-4D65-8CF3-0E0E5D36D523}"/>
                </a:ext>
              </a:extLst>
            </p:cNvPr>
            <p:cNvSpPr/>
            <p:nvPr/>
          </p:nvSpPr>
          <p:spPr>
            <a:xfrm>
              <a:off x="1246479" y="2806689"/>
              <a:ext cx="17487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mirror acceptance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Flowchart: Summing Junction 13">
              <a:extLst>
                <a:ext uri="{FF2B5EF4-FFF2-40B4-BE49-F238E27FC236}">
                  <a16:creationId xmlns:a16="http://schemas.microsoft.com/office/drawing/2014/main" id="{125CF0F9-6FA6-43CE-B14C-02CBF75327FA}"/>
                </a:ext>
              </a:extLst>
            </p:cNvPr>
            <p:cNvSpPr/>
            <p:nvPr/>
          </p:nvSpPr>
          <p:spPr>
            <a:xfrm>
              <a:off x="3619349" y="3858830"/>
              <a:ext cx="72000" cy="72000"/>
            </a:xfrm>
            <a:prstGeom prst="flowChartSummingJunction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994088D-A88F-4471-AE61-E1C4FBF81B8A}"/>
                </a:ext>
              </a:extLst>
            </p:cNvPr>
            <p:cNvSpPr txBox="1"/>
            <p:nvPr/>
          </p:nvSpPr>
          <p:spPr>
            <a:xfrm>
              <a:off x="3655349" y="3623053"/>
              <a:ext cx="66619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ea typeface="Cambria Math" panose="02040503050406030204" pitchFamily="18" charset="0"/>
                </a:rPr>
                <a:t>beam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05CC7036-1984-49BB-AF1F-CC63DF6BAF5F}"/>
              </a:ext>
            </a:extLst>
          </p:cNvPr>
          <p:cNvSpPr txBox="1"/>
          <p:nvPr/>
        </p:nvSpPr>
        <p:spPr>
          <a:xfrm>
            <a:off x="5465146" y="4808171"/>
            <a:ext cx="537622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i="0" dirty="0">
                <a:effectLst/>
              </a:rPr>
              <a:t>⇒ dedicated simulations needed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2F7536-F68B-40C7-A768-8ABDA1BA1A93}"/>
              </a:ext>
            </a:extLst>
          </p:cNvPr>
          <p:cNvGrpSpPr/>
          <p:nvPr/>
        </p:nvGrpSpPr>
        <p:grpSpPr>
          <a:xfrm>
            <a:off x="7859674" y="1357608"/>
            <a:ext cx="763213" cy="404733"/>
            <a:chOff x="9313649" y="4913000"/>
            <a:chExt cx="763213" cy="404733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0A235BE8-D7B2-44CF-90D7-08CCEA72C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2788" y="4913659"/>
              <a:ext cx="404074" cy="404074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DBA235F-66EC-42DC-851C-F9B5AAAA85D6}"/>
                </a:ext>
              </a:extLst>
            </p:cNvPr>
            <p:cNvSpPr txBox="1"/>
            <p:nvPr/>
          </p:nvSpPr>
          <p:spPr>
            <a:xfrm>
              <a:off x="9313649" y="4913000"/>
              <a:ext cx="3626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≠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75911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Simulations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07987" y="932233"/>
            <a:ext cx="11496797" cy="1149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Package based on </a:t>
            </a:r>
            <a:r>
              <a:rPr lang="en-US" b="1" dirty="0">
                <a:ea typeface="Cambria Math" panose="02040503050406030204" pitchFamily="18" charset="0"/>
              </a:rPr>
              <a:t>Synchrotron Radiation Workshop </a:t>
            </a:r>
            <a:r>
              <a:rPr lang="en-US" dirty="0">
                <a:ea typeface="Cambria Math" panose="02040503050406030204" pitchFamily="18" charset="0"/>
              </a:rPr>
              <a:t>written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Cambria Math" panose="02040503050406030204" pitchFamily="18" charset="0"/>
              </a:rPr>
              <a:t>computation of radiated SR field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Cambria Math" panose="02040503050406030204" pitchFamily="18" charset="0"/>
              </a:rPr>
              <a:t>Physical Optics Propagation through interferometer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19C331A-70D5-4FBD-9274-5E3B446C8F33}"/>
                  </a:ext>
                </a:extLst>
              </p:cNvPr>
              <p:cNvSpPr/>
              <p:nvPr/>
            </p:nvSpPr>
            <p:spPr>
              <a:xfrm>
                <a:off x="407989" y="2414433"/>
                <a:ext cx="990832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ea typeface="Cambria Math" panose="02040503050406030204" pitchFamily="18" charset="0"/>
                  </a:rPr>
                  <a:t>Goal</a:t>
                </a:r>
                <a:r>
                  <a:rPr lang="en-US" dirty="0">
                    <a:ea typeface="Cambria Math" panose="02040503050406030204" pitchFamily="18" charset="0"/>
                  </a:rPr>
                  <a:t>: test interferometer performance aiming at </a:t>
                </a:r>
                <a14:m>
                  <m:oMath xmlns:m="http://schemas.openxmlformats.org/officeDocument/2006/math">
                    <m:r>
                      <a:rPr lang="en-US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±2.5% </m:t>
                    </m:r>
                    <m:r>
                      <a:rPr lang="en-US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relative error (requested by operation)</a:t>
                </a: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19C331A-70D5-4FBD-9274-5E3B446C8F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2414433"/>
                <a:ext cx="9908320" cy="369332"/>
              </a:xfrm>
              <a:prstGeom prst="rect">
                <a:avLst/>
              </a:prstGeom>
              <a:blipFill>
                <a:blip r:embed="rId2"/>
                <a:stretch>
                  <a:fillRect l="-554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 76">
            <a:extLst>
              <a:ext uri="{FF2B5EF4-FFF2-40B4-BE49-F238E27FC236}">
                <a16:creationId xmlns:a16="http://schemas.microsoft.com/office/drawing/2014/main" id="{9C666C68-DA26-4A02-9AF5-1BAD0B2DF72E}"/>
              </a:ext>
            </a:extLst>
          </p:cNvPr>
          <p:cNvGrpSpPr/>
          <p:nvPr/>
        </p:nvGrpSpPr>
        <p:grpSpPr>
          <a:xfrm>
            <a:off x="5703549" y="3343151"/>
            <a:ext cx="6018477" cy="1616834"/>
            <a:chOff x="4024293" y="915350"/>
            <a:chExt cx="6018477" cy="16168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BB3648F7-0717-4E88-8DD6-5FFFA26D8D6C}"/>
                    </a:ext>
                  </a:extLst>
                </p:cNvPr>
                <p:cNvSpPr/>
                <p:nvPr/>
              </p:nvSpPr>
              <p:spPr>
                <a:xfrm>
                  <a:off x="4572000" y="1297354"/>
                  <a:ext cx="2735385" cy="6174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Ok VCZ ( </a:t>
                  </a:r>
                  <a14:m>
                    <m:oMath xmlns:m="http://schemas.openxmlformats.org/officeDocument/2006/math">
                      <m:r>
                        <a:rPr lang="en-US" b="0" i="0" kern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±2.5% 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dirty="0">
                      <a:solidFill>
                        <a:srgbClr val="00B050"/>
                      </a:solidFill>
                    </a:rPr>
                    <a:t>)</a:t>
                  </a:r>
                  <a:endParaRPr lang="en-GB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1297354"/>
                  <a:ext cx="2735385" cy="61741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D4C00E4F-EADD-4DE4-A872-7D58FB37A4E8}"/>
                    </a:ext>
                  </a:extLst>
                </p:cNvPr>
                <p:cNvSpPr/>
                <p:nvPr/>
              </p:nvSpPr>
              <p:spPr>
                <a:xfrm>
                  <a:off x="7307385" y="1297354"/>
                  <a:ext cx="2735385" cy="6174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Ok VCZ ( </a:t>
                  </a:r>
                  <a14:m>
                    <m:oMath xmlns:m="http://schemas.openxmlformats.org/officeDocument/2006/math">
                      <m:r>
                        <a:rPr lang="en-US" b="0" i="0" kern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±2.5% 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dirty="0">
                      <a:solidFill>
                        <a:srgbClr val="00B050"/>
                      </a:solidFill>
                    </a:rPr>
                    <a:t>)</a:t>
                  </a:r>
                  <a:endParaRPr lang="en-GB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7385" y="1297354"/>
                  <a:ext cx="2735385" cy="61741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144426B-D4F2-47B5-89D9-AB903D8BE97A}"/>
                    </a:ext>
                  </a:extLst>
                </p:cNvPr>
                <p:cNvSpPr/>
                <p:nvPr/>
              </p:nvSpPr>
              <p:spPr>
                <a:xfrm>
                  <a:off x="4572000" y="1914769"/>
                  <a:ext cx="2735385" cy="6174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Ok VCZ ( </a:t>
                  </a:r>
                  <a14:m>
                    <m:oMath xmlns:m="http://schemas.openxmlformats.org/officeDocument/2006/math">
                      <m:r>
                        <a:rPr lang="en-US" b="0" i="0" kern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±2.5% </m:t>
                      </m:r>
                      <m:r>
                        <a:rPr lang="en-US" i="1" ker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dirty="0">
                      <a:solidFill>
                        <a:srgbClr val="00B050"/>
                      </a:solidFill>
                    </a:rPr>
                    <a:t>)</a:t>
                  </a:r>
                </a:p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with mitigation*</a:t>
                  </a:r>
                  <a:endParaRPr lang="en-GB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144426B-D4F2-47B5-89D9-AB903D8BE97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1914769"/>
                  <a:ext cx="2735385" cy="617415"/>
                </a:xfrm>
                <a:prstGeom prst="rect">
                  <a:avLst/>
                </a:prstGeom>
                <a:blipFill>
                  <a:blip r:embed="rId5"/>
                  <a:stretch>
                    <a:fillRect t="-5769" b="-16346"/>
                  </a:stretch>
                </a:blip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B20B344D-8015-491E-AD18-1178174BD1A4}"/>
                    </a:ext>
                  </a:extLst>
                </p:cNvPr>
                <p:cNvSpPr/>
                <p:nvPr/>
              </p:nvSpPr>
              <p:spPr>
                <a:xfrm>
                  <a:off x="7307385" y="1914769"/>
                  <a:ext cx="2735385" cy="6174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FF942B"/>
                      </a:solidFill>
                    </a:rPr>
                    <a:t>Ok VCZ ( </a:t>
                  </a:r>
                  <a14:m>
                    <m:oMath xmlns:m="http://schemas.openxmlformats.org/officeDocument/2006/math">
                      <m:r>
                        <a:rPr lang="en-US" b="0" i="0" kern="0" smtClean="0">
                          <a:solidFill>
                            <a:srgbClr val="FF942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 kern="0">
                          <a:solidFill>
                            <a:srgbClr val="FF942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±2.5% </m:t>
                      </m:r>
                      <m:r>
                        <a:rPr lang="en-US" i="1" kern="0">
                          <a:solidFill>
                            <a:srgbClr val="FF942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dirty="0">
                      <a:solidFill>
                        <a:srgbClr val="FF942B"/>
                      </a:solidFill>
                    </a:rPr>
                    <a:t>)</a:t>
                  </a:r>
                </a:p>
                <a:p>
                  <a:pPr algn="ctr"/>
                  <a:r>
                    <a:rPr lang="en-US" dirty="0">
                      <a:solidFill>
                        <a:srgbClr val="FF942B"/>
                      </a:solidFill>
                    </a:rPr>
                    <a:t>with mitigation*</a:t>
                  </a:r>
                  <a:endParaRPr lang="en-GB" dirty="0">
                    <a:solidFill>
                      <a:srgbClr val="FF942B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B20B344D-8015-491E-AD18-1178174BD1A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7385" y="1914769"/>
                  <a:ext cx="2735385" cy="617415"/>
                </a:xfrm>
                <a:prstGeom prst="rect">
                  <a:avLst/>
                </a:prstGeom>
                <a:blipFill>
                  <a:blip r:embed="rId6"/>
                  <a:stretch>
                    <a:fillRect t="-5769" b="-16346"/>
                  </a:stretch>
                </a:blipFill>
                <a:ln w="952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58813E6-0D66-4A29-BE6E-CF2C74B5E34D}"/>
                </a:ext>
              </a:extLst>
            </p:cNvPr>
            <p:cNvSpPr/>
            <p:nvPr/>
          </p:nvSpPr>
          <p:spPr>
            <a:xfrm>
              <a:off x="5404930" y="915350"/>
              <a:ext cx="1005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Vertical</a:t>
              </a:r>
              <a:endParaRPr lang="en-GB" b="1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BAB71CA-BFB0-4A17-A8B8-3013B2DDB270}"/>
                </a:ext>
              </a:extLst>
            </p:cNvPr>
            <p:cNvSpPr/>
            <p:nvPr/>
          </p:nvSpPr>
          <p:spPr>
            <a:xfrm>
              <a:off x="8063371" y="915350"/>
              <a:ext cx="13131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Horizontal</a:t>
              </a:r>
              <a:endParaRPr lang="en-GB" b="1" dirty="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35995F3-1C3E-4986-8E47-1C568272C4B0}"/>
                </a:ext>
              </a:extLst>
            </p:cNvPr>
            <p:cNvSpPr/>
            <p:nvPr/>
          </p:nvSpPr>
          <p:spPr>
            <a:xfrm>
              <a:off x="4043529" y="1420390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Inj</a:t>
              </a:r>
              <a:endParaRPr lang="en-GB" b="1" dirty="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ADD0F66-8990-4BAF-9C3E-8F5C7ECBF9BC}"/>
                </a:ext>
              </a:extLst>
            </p:cNvPr>
            <p:cNvSpPr/>
            <p:nvPr/>
          </p:nvSpPr>
          <p:spPr>
            <a:xfrm>
              <a:off x="4024293" y="2038810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FT</a:t>
              </a:r>
              <a:endParaRPr lang="en-GB" b="1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BA13CFF6-3D9C-4535-9099-ED60C479159E}"/>
              </a:ext>
            </a:extLst>
          </p:cNvPr>
          <p:cNvSpPr txBox="1"/>
          <p:nvPr/>
        </p:nvSpPr>
        <p:spPr>
          <a:xfrm>
            <a:off x="6156385" y="5209073"/>
            <a:ext cx="55578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*specific slit configurations are needed to compensate for dipole interference effects, mirror diffraction…</a:t>
            </a:r>
            <a:endParaRPr lang="it-IT" sz="16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BFC5652-952A-4A00-A1EE-A4F98630DEED}"/>
              </a:ext>
            </a:extLst>
          </p:cNvPr>
          <p:cNvSpPr txBox="1"/>
          <p:nvPr/>
        </p:nvSpPr>
        <p:spPr>
          <a:xfrm>
            <a:off x="407989" y="3603906"/>
            <a:ext cx="48409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ea typeface="Cambria Math" panose="02040503050406030204" pitchFamily="18" charset="0"/>
              </a:rPr>
              <a:t>Output: </a:t>
            </a:r>
            <a:r>
              <a:rPr lang="en-US" dirty="0">
                <a:ea typeface="Cambria Math" panose="02040503050406030204" pitchFamily="18" charset="0"/>
              </a:rPr>
              <a:t>interferometry expected to meet operational requirements</a:t>
            </a:r>
          </a:p>
          <a:p>
            <a:endParaRPr lang="en-US" dirty="0">
              <a:ea typeface="Cambria Math" panose="02040503050406030204" pitchFamily="18" charset="0"/>
            </a:endParaRPr>
          </a:p>
          <a:p>
            <a:r>
              <a:rPr lang="en-US" dirty="0">
                <a:ea typeface="Cambria Math" panose="02040503050406030204" pitchFamily="18" charset="0"/>
              </a:rPr>
              <a:t>Critical situation for horizontal beam size at flat-top (due to symmetry of dipole radiation)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590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483" y="2899986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sz="4800" dirty="0"/>
              <a:t>Interferometer for LHC Run 3</a:t>
            </a:r>
            <a:endParaRPr lang="en-GB" sz="4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00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Experimental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113CD6-AE1A-4DF7-B25A-2BCD935FF253}"/>
              </a:ext>
            </a:extLst>
          </p:cNvPr>
          <p:cNvGrpSpPr/>
          <p:nvPr/>
        </p:nvGrpSpPr>
        <p:grpSpPr>
          <a:xfrm rot="10800000">
            <a:off x="2031895" y="1674086"/>
            <a:ext cx="653156" cy="335575"/>
            <a:chOff x="3445894" y="4277215"/>
            <a:chExt cx="541146" cy="252000"/>
          </a:xfrm>
          <a:solidFill>
            <a:schemeClr val="tx2"/>
          </a:solidFill>
          <a:effectLst/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7274F0-7D09-492C-B984-44ADC472BA39}"/>
                </a:ext>
              </a:extLst>
            </p:cNvPr>
            <p:cNvSpPr/>
            <p:nvPr/>
          </p:nvSpPr>
          <p:spPr>
            <a:xfrm>
              <a:off x="3627040" y="4277215"/>
              <a:ext cx="360000" cy="25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Top Corners Snipped 9">
              <a:extLst>
                <a:ext uri="{FF2B5EF4-FFF2-40B4-BE49-F238E27FC236}">
                  <a16:creationId xmlns:a16="http://schemas.microsoft.com/office/drawing/2014/main" id="{8A5E5461-A62E-4AA0-8725-2A3A3E055139}"/>
                </a:ext>
              </a:extLst>
            </p:cNvPr>
            <p:cNvSpPr/>
            <p:nvPr/>
          </p:nvSpPr>
          <p:spPr>
            <a:xfrm rot="5400000">
              <a:off x="3446467" y="4312642"/>
              <a:ext cx="180000" cy="181146"/>
            </a:xfrm>
            <a:prstGeom prst="snip2SameRect">
              <a:avLst>
                <a:gd name="adj1" fmla="val 24722"/>
                <a:gd name="adj2" fmla="val 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E1F5EC-7EF6-45AA-943D-73E234332C89}"/>
              </a:ext>
            </a:extLst>
          </p:cNvPr>
          <p:cNvCxnSpPr>
            <a:cxnSpLocks/>
          </p:cNvCxnSpPr>
          <p:nvPr/>
        </p:nvCxnSpPr>
        <p:spPr>
          <a:xfrm>
            <a:off x="3619654" y="2101993"/>
            <a:ext cx="288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1EA91BC-2349-4338-B375-1A17A78900BB}"/>
              </a:ext>
            </a:extLst>
          </p:cNvPr>
          <p:cNvCxnSpPr>
            <a:cxnSpLocks/>
          </p:cNvCxnSpPr>
          <p:nvPr/>
        </p:nvCxnSpPr>
        <p:spPr>
          <a:xfrm flipH="1" flipV="1">
            <a:off x="9095306" y="1841874"/>
            <a:ext cx="576000" cy="0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42BADE-FFE6-47D6-B953-59836C0D2062}"/>
              </a:ext>
            </a:extLst>
          </p:cNvPr>
          <p:cNvCxnSpPr>
            <a:cxnSpLocks/>
          </p:cNvCxnSpPr>
          <p:nvPr/>
        </p:nvCxnSpPr>
        <p:spPr>
          <a:xfrm flipH="1">
            <a:off x="2685051" y="1842148"/>
            <a:ext cx="6408000" cy="0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9" name="Gruppo 21">
            <a:extLst>
              <a:ext uri="{FF2B5EF4-FFF2-40B4-BE49-F238E27FC236}">
                <a16:creationId xmlns:a16="http://schemas.microsoft.com/office/drawing/2014/main" id="{4F2E8A9E-0862-4E1B-A9A2-B9874362ECD8}"/>
              </a:ext>
            </a:extLst>
          </p:cNvPr>
          <p:cNvGrpSpPr/>
          <p:nvPr/>
        </p:nvGrpSpPr>
        <p:grpSpPr>
          <a:xfrm>
            <a:off x="6759478" y="1603975"/>
            <a:ext cx="122586" cy="498018"/>
            <a:chOff x="3000053" y="2470935"/>
            <a:chExt cx="390418" cy="1489753"/>
          </a:xfrm>
          <a:solidFill>
            <a:srgbClr val="61D6FF"/>
          </a:solidFill>
        </p:grpSpPr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51ED932E-5DA9-4483-9C88-17342BC2DF73}"/>
                </a:ext>
              </a:extLst>
            </p:cNvPr>
            <p:cNvSpPr/>
            <p:nvPr/>
          </p:nvSpPr>
          <p:spPr>
            <a:xfrm>
              <a:off x="3000053" y="2470935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grpFill/>
            <a:ln>
              <a:solidFill>
                <a:srgbClr val="61D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DE0B25F9-E303-4733-AA3C-32B4AB7AA91E}"/>
                </a:ext>
              </a:extLst>
            </p:cNvPr>
            <p:cNvSpPr/>
            <p:nvPr/>
          </p:nvSpPr>
          <p:spPr>
            <a:xfrm rot="10800000">
              <a:off x="3195262" y="2470935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grpFill/>
            <a:ln>
              <a:solidFill>
                <a:srgbClr val="61D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72BF0D1C-B8D0-4C78-AF6C-F31660792635}"/>
              </a:ext>
            </a:extLst>
          </p:cNvPr>
          <p:cNvGrpSpPr/>
          <p:nvPr/>
        </p:nvGrpSpPr>
        <p:grpSpPr>
          <a:xfrm>
            <a:off x="3743959" y="1724704"/>
            <a:ext cx="78779" cy="241531"/>
            <a:chOff x="3000053" y="2470935"/>
            <a:chExt cx="390418" cy="1489753"/>
          </a:xfrm>
          <a:solidFill>
            <a:srgbClr val="61D6FF"/>
          </a:solidFill>
        </p:grpSpPr>
        <p:sp>
          <p:nvSpPr>
            <p:cNvPr id="23" name="Figura a mano libera: forma 19">
              <a:extLst>
                <a:ext uri="{FF2B5EF4-FFF2-40B4-BE49-F238E27FC236}">
                  <a16:creationId xmlns:a16="http://schemas.microsoft.com/office/drawing/2014/main" id="{4F653813-7375-46ED-856C-2019FDF49934}"/>
                </a:ext>
              </a:extLst>
            </p:cNvPr>
            <p:cNvSpPr/>
            <p:nvPr/>
          </p:nvSpPr>
          <p:spPr>
            <a:xfrm>
              <a:off x="3000053" y="2470935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grpFill/>
            <a:ln>
              <a:solidFill>
                <a:srgbClr val="61D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24" name="Figura a mano libera: forma 20">
              <a:extLst>
                <a:ext uri="{FF2B5EF4-FFF2-40B4-BE49-F238E27FC236}">
                  <a16:creationId xmlns:a16="http://schemas.microsoft.com/office/drawing/2014/main" id="{ECACBECD-1515-46D6-855D-B8D183ECA506}"/>
                </a:ext>
              </a:extLst>
            </p:cNvPr>
            <p:cNvSpPr/>
            <p:nvPr/>
          </p:nvSpPr>
          <p:spPr>
            <a:xfrm rot="10800000">
              <a:off x="3195262" y="2470935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grpFill/>
            <a:ln>
              <a:solidFill>
                <a:srgbClr val="61D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D07E35-C7EC-42C1-BD50-C3FFB91320A3}"/>
              </a:ext>
            </a:extLst>
          </p:cNvPr>
          <p:cNvGrpSpPr/>
          <p:nvPr/>
        </p:nvGrpSpPr>
        <p:grpSpPr>
          <a:xfrm>
            <a:off x="4846699" y="1617589"/>
            <a:ext cx="167807" cy="431453"/>
            <a:chOff x="2484517" y="4188718"/>
            <a:chExt cx="139030" cy="3240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CBDD7CE-5DE1-4159-A369-AB4AC9E8C7D5}"/>
                </a:ext>
              </a:extLst>
            </p:cNvPr>
            <p:cNvCxnSpPr/>
            <p:nvPr/>
          </p:nvCxnSpPr>
          <p:spPr>
            <a:xfrm>
              <a:off x="2555814" y="4188718"/>
              <a:ext cx="0" cy="324000"/>
            </a:xfrm>
            <a:prstGeom prst="line">
              <a:avLst/>
            </a:prstGeom>
            <a:ln>
              <a:solidFill>
                <a:srgbClr val="00CC0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938FAD5-1A6F-48AE-9811-F065D001F580}"/>
                </a:ext>
              </a:extLst>
            </p:cNvPr>
            <p:cNvCxnSpPr/>
            <p:nvPr/>
          </p:nvCxnSpPr>
          <p:spPr>
            <a:xfrm>
              <a:off x="2623547" y="4188718"/>
              <a:ext cx="0" cy="3240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4C4E2B5-FA94-4EC2-AC02-37A1556397CD}"/>
                </a:ext>
              </a:extLst>
            </p:cNvPr>
            <p:cNvCxnSpPr/>
            <p:nvPr/>
          </p:nvCxnSpPr>
          <p:spPr>
            <a:xfrm>
              <a:off x="2484517" y="4188718"/>
              <a:ext cx="0" cy="324000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D1D3AE1-716E-4ADA-848E-79122D309874}"/>
              </a:ext>
            </a:extLst>
          </p:cNvPr>
          <p:cNvCxnSpPr>
            <a:cxnSpLocks/>
          </p:cNvCxnSpPr>
          <p:nvPr/>
        </p:nvCxnSpPr>
        <p:spPr>
          <a:xfrm>
            <a:off x="2105152" y="2101993"/>
            <a:ext cx="288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506E13-B161-4F5B-8A5E-AF5D728FC881}"/>
              </a:ext>
            </a:extLst>
          </p:cNvPr>
          <p:cNvCxnSpPr/>
          <p:nvPr/>
        </p:nvCxnSpPr>
        <p:spPr>
          <a:xfrm>
            <a:off x="3100336" y="1629857"/>
            <a:ext cx="0" cy="43145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1" name="CasellaDiTesto 44">
            <a:extLst>
              <a:ext uri="{FF2B5EF4-FFF2-40B4-BE49-F238E27FC236}">
                <a16:creationId xmlns:a16="http://schemas.microsoft.com/office/drawing/2014/main" id="{548FA9A8-292C-4D49-AC4B-32F96D3B2ECD}"/>
              </a:ext>
            </a:extLst>
          </p:cNvPr>
          <p:cNvSpPr txBox="1"/>
          <p:nvPr/>
        </p:nvSpPr>
        <p:spPr>
          <a:xfrm rot="19500000">
            <a:off x="2032745" y="1096705"/>
            <a:ext cx="939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camera</a:t>
            </a:r>
            <a:endParaRPr lang="it-IT" sz="1200" dirty="0">
              <a:ea typeface="Cambria Math" panose="0204050305040603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8A3ACD-F3CF-426E-843C-61CCF74A13CF}"/>
              </a:ext>
            </a:extLst>
          </p:cNvPr>
          <p:cNvGrpSpPr/>
          <p:nvPr/>
        </p:nvGrpSpPr>
        <p:grpSpPr>
          <a:xfrm>
            <a:off x="7550966" y="1567703"/>
            <a:ext cx="0" cy="534290"/>
            <a:chOff x="5650261" y="1768971"/>
            <a:chExt cx="0" cy="53429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CC21A3-70C2-4361-B6EC-A1CE9A88D8F0}"/>
                </a:ext>
              </a:extLst>
            </p:cNvPr>
            <p:cNvCxnSpPr/>
            <p:nvPr/>
          </p:nvCxnSpPr>
          <p:spPr>
            <a:xfrm flipH="1">
              <a:off x="5650261" y="1768971"/>
              <a:ext cx="0" cy="14400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9C663D2-A077-4892-8083-256A3441B221}"/>
                </a:ext>
              </a:extLst>
            </p:cNvPr>
            <p:cNvCxnSpPr/>
            <p:nvPr/>
          </p:nvCxnSpPr>
          <p:spPr>
            <a:xfrm flipH="1">
              <a:off x="5650261" y="1961928"/>
              <a:ext cx="0" cy="14400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A3E82B4-8203-4EAF-BC67-F8A404AF99C2}"/>
                </a:ext>
              </a:extLst>
            </p:cNvPr>
            <p:cNvCxnSpPr/>
            <p:nvPr/>
          </p:nvCxnSpPr>
          <p:spPr>
            <a:xfrm flipH="1">
              <a:off x="5650261" y="2159261"/>
              <a:ext cx="0" cy="14400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0070A25-9E52-410B-9168-C0759B9C2C9D}"/>
              </a:ext>
            </a:extLst>
          </p:cNvPr>
          <p:cNvGrpSpPr/>
          <p:nvPr/>
        </p:nvGrpSpPr>
        <p:grpSpPr>
          <a:xfrm>
            <a:off x="8514698" y="1473952"/>
            <a:ext cx="45719" cy="758947"/>
            <a:chOff x="5650261" y="1768971"/>
            <a:chExt cx="0" cy="53429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BB4B1C0-DB24-4A86-A27A-A44B2BBC909D}"/>
                </a:ext>
              </a:extLst>
            </p:cNvPr>
            <p:cNvCxnSpPr/>
            <p:nvPr/>
          </p:nvCxnSpPr>
          <p:spPr>
            <a:xfrm flipH="1">
              <a:off x="5650261" y="1768971"/>
              <a:ext cx="0" cy="14400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E3CDCC7-2288-4690-825C-323A68AA3F23}"/>
                </a:ext>
              </a:extLst>
            </p:cNvPr>
            <p:cNvCxnSpPr/>
            <p:nvPr/>
          </p:nvCxnSpPr>
          <p:spPr>
            <a:xfrm flipH="1">
              <a:off x="5650261" y="2159261"/>
              <a:ext cx="0" cy="14400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9" name="CasellaDiTesto 44">
            <a:extLst>
              <a:ext uri="{FF2B5EF4-FFF2-40B4-BE49-F238E27FC236}">
                <a16:creationId xmlns:a16="http://schemas.microsoft.com/office/drawing/2014/main" id="{FCBD6EA0-531D-4845-A5CB-DA6C3DFDDD6D}"/>
              </a:ext>
            </a:extLst>
          </p:cNvPr>
          <p:cNvSpPr txBox="1"/>
          <p:nvPr/>
        </p:nvSpPr>
        <p:spPr>
          <a:xfrm rot="19519965">
            <a:off x="2868882" y="1065078"/>
            <a:ext cx="1019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polarizer</a:t>
            </a:r>
            <a:endParaRPr lang="it-IT" sz="1200" dirty="0">
              <a:ea typeface="Cambria Math" panose="02040503050406030204" pitchFamily="18" charset="0"/>
            </a:endParaRPr>
          </a:p>
        </p:txBody>
      </p:sp>
      <p:sp>
        <p:nvSpPr>
          <p:cNvPr id="40" name="CasellaDiTesto 44">
            <a:extLst>
              <a:ext uri="{FF2B5EF4-FFF2-40B4-BE49-F238E27FC236}">
                <a16:creationId xmlns:a16="http://schemas.microsoft.com/office/drawing/2014/main" id="{26415E0A-0F5C-4184-9574-D1CD6B686545}"/>
              </a:ext>
            </a:extLst>
          </p:cNvPr>
          <p:cNvSpPr txBox="1"/>
          <p:nvPr/>
        </p:nvSpPr>
        <p:spPr>
          <a:xfrm rot="19519965">
            <a:off x="4617241" y="1155790"/>
            <a:ext cx="1019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filters</a:t>
            </a:r>
            <a:endParaRPr lang="it-IT" sz="1200" dirty="0">
              <a:ea typeface="Cambria Math" panose="02040503050406030204" pitchFamily="18" charset="0"/>
            </a:endParaRPr>
          </a:p>
        </p:txBody>
      </p:sp>
      <p:sp>
        <p:nvSpPr>
          <p:cNvPr id="41" name="CasellaDiTesto 44">
            <a:extLst>
              <a:ext uri="{FF2B5EF4-FFF2-40B4-BE49-F238E27FC236}">
                <a16:creationId xmlns:a16="http://schemas.microsoft.com/office/drawing/2014/main" id="{2113DFC1-DC0C-41D9-A341-5F6E0B1D0535}"/>
              </a:ext>
            </a:extLst>
          </p:cNvPr>
          <p:cNvSpPr txBox="1"/>
          <p:nvPr/>
        </p:nvSpPr>
        <p:spPr>
          <a:xfrm rot="19519965">
            <a:off x="3370276" y="1112485"/>
            <a:ext cx="1019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eyepiece</a:t>
            </a:r>
            <a:endParaRPr lang="it-IT" sz="1200" dirty="0">
              <a:ea typeface="Cambria Math" panose="02040503050406030204" pitchFamily="18" charset="0"/>
            </a:endParaRPr>
          </a:p>
        </p:txBody>
      </p:sp>
      <p:sp>
        <p:nvSpPr>
          <p:cNvPr id="42" name="CasellaDiTesto 44">
            <a:extLst>
              <a:ext uri="{FF2B5EF4-FFF2-40B4-BE49-F238E27FC236}">
                <a16:creationId xmlns:a16="http://schemas.microsoft.com/office/drawing/2014/main" id="{FD1EB466-5708-459D-B418-1FD4A69100DE}"/>
              </a:ext>
            </a:extLst>
          </p:cNvPr>
          <p:cNvSpPr txBox="1"/>
          <p:nvPr/>
        </p:nvSpPr>
        <p:spPr>
          <a:xfrm rot="19519965">
            <a:off x="6613959" y="1184288"/>
            <a:ext cx="606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lens</a:t>
            </a:r>
            <a:endParaRPr lang="it-IT" sz="1200" dirty="0">
              <a:ea typeface="Cambria Math" panose="02040503050406030204" pitchFamily="18" charset="0"/>
            </a:endParaRPr>
          </a:p>
        </p:txBody>
      </p:sp>
      <p:sp>
        <p:nvSpPr>
          <p:cNvPr id="44" name="CasellaDiTesto 44">
            <a:extLst>
              <a:ext uri="{FF2B5EF4-FFF2-40B4-BE49-F238E27FC236}">
                <a16:creationId xmlns:a16="http://schemas.microsoft.com/office/drawing/2014/main" id="{BCA9AF33-35D4-4C14-96CC-E6F6E31B9BFF}"/>
              </a:ext>
            </a:extLst>
          </p:cNvPr>
          <p:cNvSpPr txBox="1"/>
          <p:nvPr/>
        </p:nvSpPr>
        <p:spPr>
          <a:xfrm>
            <a:off x="9630475" y="1576226"/>
            <a:ext cx="136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from </a:t>
            </a:r>
          </a:p>
          <a:p>
            <a:pPr algn="ctr"/>
            <a:r>
              <a:rPr lang="it-IT" sz="1600" dirty="0">
                <a:ea typeface="Cambria Math" panose="02040503050406030204" pitchFamily="18" charset="0"/>
              </a:rPr>
              <a:t>SR source</a:t>
            </a:r>
            <a:endParaRPr lang="it-IT" sz="1200" dirty="0">
              <a:ea typeface="Cambria Math" panose="02040503050406030204" pitchFamily="18" charset="0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FEC6B31-E186-4004-A2FB-E5E191A2F1C9}"/>
              </a:ext>
            </a:extLst>
          </p:cNvPr>
          <p:cNvSpPr txBox="1"/>
          <p:nvPr/>
        </p:nvSpPr>
        <p:spPr>
          <a:xfrm rot="19519965">
            <a:off x="8177645" y="875750"/>
            <a:ext cx="1247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collimator</a:t>
            </a:r>
            <a:endParaRPr lang="it-IT" sz="1200" dirty="0">
              <a:ea typeface="Cambria Math" panose="02040503050406030204" pitchFamily="18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07FAC3E-241E-4C19-9318-39BBE1523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184" y="2815792"/>
            <a:ext cx="4080406" cy="30512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" name="CasellaDiTesto 44">
            <a:extLst>
              <a:ext uri="{FF2B5EF4-FFF2-40B4-BE49-F238E27FC236}">
                <a16:creationId xmlns:a16="http://schemas.microsoft.com/office/drawing/2014/main" id="{239552E8-7A64-4114-A52E-761AFB78795A}"/>
              </a:ext>
            </a:extLst>
          </p:cNvPr>
          <p:cNvSpPr txBox="1"/>
          <p:nvPr/>
        </p:nvSpPr>
        <p:spPr>
          <a:xfrm rot="19519965">
            <a:off x="7318041" y="1172478"/>
            <a:ext cx="615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ea typeface="Cambria Math" panose="02040503050406030204" pitchFamily="18" charset="0"/>
              </a:rPr>
              <a:t>slits</a:t>
            </a:r>
            <a:endParaRPr lang="it-IT" sz="1200" dirty="0">
              <a:ea typeface="Cambria Math" panose="02040503050406030204" pitchFamily="18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11F9CA8-E465-48B9-A419-E67BF0A57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93" y="2815792"/>
            <a:ext cx="5203187" cy="3051286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5EBACF4-E208-4F6B-8E80-144A1ED0F6DB}"/>
              </a:ext>
            </a:extLst>
          </p:cNvPr>
          <p:cNvCxnSpPr/>
          <p:nvPr/>
        </p:nvCxnSpPr>
        <p:spPr>
          <a:xfrm>
            <a:off x="2466409" y="2481621"/>
            <a:ext cx="0" cy="1188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BF46FAD-41C2-4352-B5FA-6453EA969A65}"/>
              </a:ext>
            </a:extLst>
          </p:cNvPr>
          <p:cNvCxnSpPr>
            <a:cxnSpLocks/>
          </p:cNvCxnSpPr>
          <p:nvPr/>
        </p:nvCxnSpPr>
        <p:spPr>
          <a:xfrm>
            <a:off x="3100336" y="2481621"/>
            <a:ext cx="0" cy="576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0F4A51B-EA1F-44AF-AA58-C1D48B9A7D43}"/>
              </a:ext>
            </a:extLst>
          </p:cNvPr>
          <p:cNvCxnSpPr>
            <a:cxnSpLocks/>
          </p:cNvCxnSpPr>
          <p:nvPr/>
        </p:nvCxnSpPr>
        <p:spPr>
          <a:xfrm>
            <a:off x="3781952" y="2484834"/>
            <a:ext cx="8302" cy="1368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419C5BB-91E7-4B0B-B0E6-BFE8F8B8CBFF}"/>
              </a:ext>
            </a:extLst>
          </p:cNvPr>
          <p:cNvCxnSpPr>
            <a:cxnSpLocks/>
          </p:cNvCxnSpPr>
          <p:nvPr/>
        </p:nvCxnSpPr>
        <p:spPr>
          <a:xfrm>
            <a:off x="4930498" y="2484834"/>
            <a:ext cx="0" cy="612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04F7E43-BF2D-448C-9FB5-FE3D33AF3CC7}"/>
              </a:ext>
            </a:extLst>
          </p:cNvPr>
          <p:cNvCxnSpPr>
            <a:cxnSpLocks/>
          </p:cNvCxnSpPr>
          <p:nvPr/>
        </p:nvCxnSpPr>
        <p:spPr>
          <a:xfrm>
            <a:off x="6820771" y="2485972"/>
            <a:ext cx="0" cy="1044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238AEC2-35C1-4038-8F47-C0B17A1E2656}"/>
              </a:ext>
            </a:extLst>
          </p:cNvPr>
          <p:cNvCxnSpPr>
            <a:cxnSpLocks/>
          </p:cNvCxnSpPr>
          <p:nvPr/>
        </p:nvCxnSpPr>
        <p:spPr>
          <a:xfrm>
            <a:off x="7550966" y="2481621"/>
            <a:ext cx="0" cy="828000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9545695A-3C44-4829-BAC0-3AB36B450235}"/>
              </a:ext>
            </a:extLst>
          </p:cNvPr>
          <p:cNvCxnSpPr>
            <a:cxnSpLocks/>
          </p:cNvCxnSpPr>
          <p:nvPr/>
        </p:nvCxnSpPr>
        <p:spPr>
          <a:xfrm>
            <a:off x="8514698" y="2500756"/>
            <a:ext cx="0" cy="630071"/>
          </a:xfrm>
          <a:prstGeom prst="straightConnector1">
            <a:avLst/>
          </a:prstGeom>
          <a:ln w="19050">
            <a:tailEnd type="triangle"/>
          </a:ln>
          <a:effectLst>
            <a:glow rad="508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63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First measurements during beam test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2F5D7C-8969-4ADF-A81E-3C04D8AA6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42" y="973015"/>
            <a:ext cx="5800962" cy="49312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5A3E13-44BE-4B87-B233-D2131B539DED}"/>
              </a:ext>
            </a:extLst>
          </p:cNvPr>
          <p:cNvSpPr txBox="1"/>
          <p:nvPr/>
        </p:nvSpPr>
        <p:spPr>
          <a:xfrm>
            <a:off x="6383215" y="1016950"/>
            <a:ext cx="5638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Preparation test for Run 3 performed in Oct. 2021: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very tight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only few nominal bunches injected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stable beams at </a:t>
            </a:r>
            <a:r>
              <a:rPr lang="it-IT" b="1" dirty="0"/>
              <a:t>injection energy only</a:t>
            </a:r>
            <a:r>
              <a:rPr lang="it-IT" dirty="0"/>
              <a:t>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75C6A6-DBBA-41BF-9F44-E21766B0A0A8}"/>
              </a:ext>
            </a:extLst>
          </p:cNvPr>
          <p:cNvSpPr txBox="1"/>
          <p:nvPr/>
        </p:nvSpPr>
        <p:spPr>
          <a:xfrm>
            <a:off x="6383215" y="2643454"/>
            <a:ext cx="54055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few </a:t>
            </a:r>
            <a:r>
              <a:rPr lang="en-US" b="1" dirty="0"/>
              <a:t>interferometer measurements taken in parallel with SR telescope operation</a:t>
            </a:r>
            <a:endParaRPr lang="it-IT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C978C4-6054-4B74-B8B3-2F2E837D3C85}"/>
              </a:ext>
            </a:extLst>
          </p:cNvPr>
          <p:cNvSpPr txBox="1"/>
          <p:nvPr/>
        </p:nvSpPr>
        <p:spPr>
          <a:xfrm>
            <a:off x="869096" y="1016950"/>
            <a:ext cx="32472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</a:rPr>
              <a:t>Example of 2D interferogram (horizontal beam size)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C08BF7-C772-4AB2-8532-D210E7F0B6ED}"/>
              </a:ext>
            </a:extLst>
          </p:cNvPr>
          <p:cNvSpPr txBox="1"/>
          <p:nvPr/>
        </p:nvSpPr>
        <p:spPr>
          <a:xfrm>
            <a:off x="869096" y="3269511"/>
            <a:ext cx="22492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i="1" dirty="0"/>
              <a:t>Extracted profile fitted to assess fringe visibility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005AC4-71D5-4B75-9650-D5C0AABC9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446" y="3608522"/>
            <a:ext cx="3821083" cy="229577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731BD9-8ADE-4B0C-A458-E01E8AC0965F}"/>
              </a:ext>
            </a:extLst>
          </p:cNvPr>
          <p:cNvSpPr txBox="1"/>
          <p:nvPr/>
        </p:nvSpPr>
        <p:spPr>
          <a:xfrm>
            <a:off x="6881446" y="3569415"/>
            <a:ext cx="34348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</a:rPr>
              <a:t>First circulating beam captured by SR telescope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4169106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First measurements during 2021 beam test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961E52-A32F-4867-A48F-5A8F9EE21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17" y="879338"/>
            <a:ext cx="7838447" cy="5329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7653119-AD61-40AC-AA9D-DD83BCBE8370}"/>
              </a:ext>
            </a:extLst>
          </p:cNvPr>
          <p:cNvSpPr/>
          <p:nvPr/>
        </p:nvSpPr>
        <p:spPr>
          <a:xfrm>
            <a:off x="4180504" y="971080"/>
            <a:ext cx="625642" cy="2213810"/>
          </a:xfrm>
          <a:prstGeom prst="rect">
            <a:avLst/>
          </a:prstGeom>
          <a:solidFill>
            <a:srgbClr val="FF7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Dump and refill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F6BADC-DB56-433B-8A46-C0DD3E26B70A}"/>
              </a:ext>
            </a:extLst>
          </p:cNvPr>
          <p:cNvSpPr/>
          <p:nvPr/>
        </p:nvSpPr>
        <p:spPr>
          <a:xfrm>
            <a:off x="4180504" y="3377395"/>
            <a:ext cx="625642" cy="2213810"/>
          </a:xfrm>
          <a:prstGeom prst="rect">
            <a:avLst/>
          </a:prstGeom>
          <a:solidFill>
            <a:srgbClr val="FF7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Dump and refill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281957-4D80-49CF-8103-009D878E5E9F}"/>
              </a:ext>
            </a:extLst>
          </p:cNvPr>
          <p:cNvSpPr/>
          <p:nvPr/>
        </p:nvSpPr>
        <p:spPr>
          <a:xfrm>
            <a:off x="6401540" y="915280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Interferometer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C4014-58AF-45D4-9DF9-53EE349EEFFF}"/>
              </a:ext>
            </a:extLst>
          </p:cNvPr>
          <p:cNvSpPr/>
          <p:nvPr/>
        </p:nvSpPr>
        <p:spPr>
          <a:xfrm>
            <a:off x="5144721" y="3364915"/>
            <a:ext cx="289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Telescope (not calibrated!)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4A4BC5-B0B5-426C-A310-4F2C19FF56A1}"/>
              </a:ext>
            </a:extLst>
          </p:cNvPr>
          <p:cNvSpPr txBox="1"/>
          <p:nvPr/>
        </p:nvSpPr>
        <p:spPr>
          <a:xfrm>
            <a:off x="8094709" y="1669235"/>
            <a:ext cx="392424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Outcome: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good interferometer </a:t>
            </a:r>
            <a:r>
              <a:rPr lang="it-IT" b="1" dirty="0"/>
              <a:t>sensitivity</a:t>
            </a:r>
            <a:r>
              <a:rPr lang="it-IT" dirty="0"/>
              <a:t> to bunches of different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precise</a:t>
            </a:r>
            <a:r>
              <a:rPr lang="it-IT" dirty="0"/>
              <a:t> measurement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qualitative agreement with telescope</a:t>
            </a:r>
            <a:r>
              <a:rPr lang="it-IT" dirty="0"/>
              <a:t>. </a:t>
            </a:r>
            <a:br>
              <a:rPr lang="it-IT" dirty="0"/>
            </a:br>
            <a:r>
              <a:rPr lang="it-IT" dirty="0"/>
              <a:t>Quantitative not available as telescope not calibrated</a:t>
            </a:r>
            <a:br>
              <a:rPr lang="it-IT" dirty="0"/>
            </a:br>
            <a:r>
              <a:rPr lang="it-IT" dirty="0"/>
              <a:t>(no time allocated in beam test)</a:t>
            </a:r>
          </a:p>
        </p:txBody>
      </p:sp>
    </p:spTree>
    <p:extLst>
      <p:ext uri="{BB962C8B-B14F-4D97-AF65-F5344CB8AC3E}">
        <p14:creationId xmlns:p14="http://schemas.microsoft.com/office/powerpoint/2010/main" val="1317552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483" y="2899986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sz="4800" dirty="0"/>
              <a:t>Conclusion</a:t>
            </a:r>
            <a:endParaRPr lang="en-GB" sz="4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3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0DFB94-EA59-4DFC-B8D4-458CB6C1AA70}"/>
              </a:ext>
            </a:extLst>
          </p:cNvPr>
          <p:cNvSpPr/>
          <p:nvPr/>
        </p:nvSpPr>
        <p:spPr>
          <a:xfrm rot="20374579">
            <a:off x="10156452" y="4793774"/>
            <a:ext cx="22608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>
                <a:latin typeface="Freestyle Script" panose="030804020302050B0404" pitchFamily="66" charset="0"/>
              </a:rPr>
              <a:t>Thank you for your attention!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0576BA-3980-4AB7-8002-B5660D48AAD5}"/>
              </a:ext>
            </a:extLst>
          </p:cNvPr>
          <p:cNvSpPr txBox="1"/>
          <p:nvPr/>
        </p:nvSpPr>
        <p:spPr>
          <a:xfrm>
            <a:off x="593143" y="508095"/>
            <a:ext cx="942493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Summary: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principle, </a:t>
            </a:r>
            <a:r>
              <a:rPr lang="it-IT" b="1" dirty="0"/>
              <a:t>synchrotron radiation interferometry is a powerful technique </a:t>
            </a:r>
            <a:r>
              <a:rPr lang="it-IT" dirty="0"/>
              <a:t>to complement current LHC transverse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synchrotron radiation </a:t>
            </a:r>
            <a:r>
              <a:rPr lang="it-IT" b="1" dirty="0"/>
              <a:t>source</a:t>
            </a:r>
            <a:r>
              <a:rPr lang="it-IT" dirty="0"/>
              <a:t> is rather </a:t>
            </a:r>
            <a:r>
              <a:rPr lang="it-IT" b="1" dirty="0"/>
              <a:t>complex</a:t>
            </a:r>
            <a:r>
              <a:rPr lang="it-IT" dirty="0"/>
              <a:t>. Dedicated </a:t>
            </a:r>
            <a:r>
              <a:rPr lang="it-IT" b="1" dirty="0"/>
              <a:t>simulations</a:t>
            </a:r>
            <a:r>
              <a:rPr lang="it-IT" dirty="0"/>
              <a:t> confirm the applicability to the LHC case.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setup to benchmark the simulation is now operational. </a:t>
            </a:r>
            <a:br>
              <a:rPr lang="it-IT" dirty="0"/>
            </a:br>
            <a:r>
              <a:rPr lang="it-IT" dirty="0"/>
              <a:t>Good qualitative results from beam test at injection energy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6A6768-0DF3-42B0-A826-A951818606C6}"/>
              </a:ext>
            </a:extLst>
          </p:cNvPr>
          <p:cNvSpPr txBox="1"/>
          <p:nvPr/>
        </p:nvSpPr>
        <p:spPr>
          <a:xfrm>
            <a:off x="593143" y="3812321"/>
            <a:ext cx="80861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Plans for upcoming Run 3: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systematic and quantitative </a:t>
            </a:r>
            <a:r>
              <a:rPr lang="it-IT" dirty="0"/>
              <a:t>benchmark of simulations at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performance assessment during </a:t>
            </a:r>
            <a:r>
              <a:rPr lang="it-IT" b="1" dirty="0"/>
              <a:t>energy ramp and at flat-top</a:t>
            </a:r>
          </a:p>
        </p:txBody>
      </p:sp>
    </p:spTree>
    <p:extLst>
      <p:ext uri="{BB962C8B-B14F-4D97-AF65-F5344CB8AC3E}">
        <p14:creationId xmlns:p14="http://schemas.microsoft.com/office/powerpoint/2010/main" val="318903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483" y="2899986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sz="4800" dirty="0"/>
              <a:t>Spares</a:t>
            </a:r>
            <a:endParaRPr lang="en-GB" sz="4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28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AC91C268-F48E-4A33-A2E1-389F92A234B2}"/>
              </a:ext>
            </a:extLst>
          </p:cNvPr>
          <p:cNvSpPr/>
          <p:nvPr/>
        </p:nvSpPr>
        <p:spPr>
          <a:xfrm flipH="1">
            <a:off x="8521374" y="2970250"/>
            <a:ext cx="263272" cy="264855"/>
          </a:xfrm>
          <a:prstGeom prst="rect">
            <a:avLst/>
          </a:prstGeom>
          <a:solidFill>
            <a:srgbClr val="B2B2B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Freeform 32">
            <a:extLst>
              <a:ext uri="{FF2B5EF4-FFF2-40B4-BE49-F238E27FC236}">
                <a16:creationId xmlns:a16="http://schemas.microsoft.com/office/drawing/2014/main" id="{3A63A3C3-1AFC-4A16-A215-073A25CD1238}"/>
              </a:ext>
            </a:extLst>
          </p:cNvPr>
          <p:cNvSpPr/>
          <p:nvPr/>
        </p:nvSpPr>
        <p:spPr>
          <a:xfrm flipH="1">
            <a:off x="7013889" y="3042262"/>
            <a:ext cx="1660191" cy="216378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662065 w 9662065"/>
              <a:gd name="connsiteY0" fmla="*/ 84023 h 197685"/>
              <a:gd name="connsiteX1" fmla="*/ 263674 w 9662065"/>
              <a:gd name="connsiteY1" fmla="*/ 0 h 197685"/>
              <a:gd name="connsiteX2" fmla="*/ 202406 w 9662065"/>
              <a:gd name="connsiteY2" fmla="*/ 197684 h 197685"/>
              <a:gd name="connsiteX3" fmla="*/ 0 w 9662065"/>
              <a:gd name="connsiteY3" fmla="*/ 197683 h 197685"/>
              <a:gd name="connsiteX4" fmla="*/ 2108496 w 9662065"/>
              <a:gd name="connsiteY4" fmla="*/ 169562 h 197685"/>
              <a:gd name="connsiteX5" fmla="*/ 9662065 w 9662065"/>
              <a:gd name="connsiteY5" fmla="*/ 84023 h 197685"/>
              <a:gd name="connsiteX0" fmla="*/ 9460531 w 9460531"/>
              <a:gd name="connsiteY0" fmla="*/ 84023 h 197683"/>
              <a:gd name="connsiteX1" fmla="*/ 62140 w 9460531"/>
              <a:gd name="connsiteY1" fmla="*/ 0 h 197683"/>
              <a:gd name="connsiteX2" fmla="*/ 872 w 9460531"/>
              <a:gd name="connsiteY2" fmla="*/ 197684 h 197683"/>
              <a:gd name="connsiteX3" fmla="*/ 1906962 w 9460531"/>
              <a:gd name="connsiteY3" fmla="*/ 169562 h 197683"/>
              <a:gd name="connsiteX4" fmla="*/ 9460531 w 9460531"/>
              <a:gd name="connsiteY4" fmla="*/ 84023 h 197683"/>
              <a:gd name="connsiteX0" fmla="*/ 9861929 w 9861929"/>
              <a:gd name="connsiteY0" fmla="*/ 84023 h 169563"/>
              <a:gd name="connsiteX1" fmla="*/ 463538 w 9861929"/>
              <a:gd name="connsiteY1" fmla="*/ 0 h 169563"/>
              <a:gd name="connsiteX2" fmla="*/ 2308360 w 9861929"/>
              <a:gd name="connsiteY2" fmla="*/ 169562 h 169563"/>
              <a:gd name="connsiteX3" fmla="*/ 9861929 w 9861929"/>
              <a:gd name="connsiteY3" fmla="*/ 84023 h 169563"/>
              <a:gd name="connsiteX0" fmla="*/ 7839098 w 7839098"/>
              <a:gd name="connsiteY0" fmla="*/ 46387 h 131926"/>
              <a:gd name="connsiteX1" fmla="*/ 5309158 w 7839098"/>
              <a:gd name="connsiteY1" fmla="*/ 0 h 131926"/>
              <a:gd name="connsiteX2" fmla="*/ 285529 w 7839098"/>
              <a:gd name="connsiteY2" fmla="*/ 131926 h 131926"/>
              <a:gd name="connsiteX3" fmla="*/ 7839098 w 7839098"/>
              <a:gd name="connsiteY3" fmla="*/ 46387 h 131926"/>
              <a:gd name="connsiteX0" fmla="*/ 3569499 w 3569499"/>
              <a:gd name="connsiteY0" fmla="*/ 46387 h 92936"/>
              <a:gd name="connsiteX1" fmla="*/ 1039559 w 3569499"/>
              <a:gd name="connsiteY1" fmla="*/ 0 h 92936"/>
              <a:gd name="connsiteX2" fmla="*/ 1082670 w 3569499"/>
              <a:gd name="connsiteY2" fmla="*/ 75471 h 92936"/>
              <a:gd name="connsiteX3" fmla="*/ 3569499 w 3569499"/>
              <a:gd name="connsiteY3" fmla="*/ 46387 h 92936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98038"/>
              <a:gd name="connsiteX1" fmla="*/ 1049284 w 3560932"/>
              <a:gd name="connsiteY1" fmla="*/ 0 h 498038"/>
              <a:gd name="connsiteX2" fmla="*/ 1074103 w 3560932"/>
              <a:gd name="connsiteY2" fmla="*/ 451837 h 498038"/>
              <a:gd name="connsiteX3" fmla="*/ 3560932 w 3560932"/>
              <a:gd name="connsiteY3" fmla="*/ 422753 h 498038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369283 w 3369283"/>
              <a:gd name="connsiteY0" fmla="*/ 422753 h 715294"/>
              <a:gd name="connsiteX1" fmla="*/ 857635 w 3369283"/>
              <a:gd name="connsiteY1" fmla="*/ 0 h 715294"/>
              <a:gd name="connsiteX2" fmla="*/ 882454 w 3369283"/>
              <a:gd name="connsiteY2" fmla="*/ 715294 h 715294"/>
              <a:gd name="connsiteX3" fmla="*/ 3369283 w 3369283"/>
              <a:gd name="connsiteY3" fmla="*/ 422753 h 715294"/>
              <a:gd name="connsiteX0" fmla="*/ 3421993 w 3421993"/>
              <a:gd name="connsiteY0" fmla="*/ 422753 h 715294"/>
              <a:gd name="connsiteX1" fmla="*/ 910345 w 3421993"/>
              <a:gd name="connsiteY1" fmla="*/ 0 h 715294"/>
              <a:gd name="connsiteX2" fmla="*/ 935164 w 3421993"/>
              <a:gd name="connsiteY2" fmla="*/ 715294 h 715294"/>
              <a:gd name="connsiteX3" fmla="*/ 3421993 w 3421993"/>
              <a:gd name="connsiteY3" fmla="*/ 422753 h 715294"/>
              <a:gd name="connsiteX0" fmla="*/ 3421993 w 3421993"/>
              <a:gd name="connsiteY0" fmla="*/ 423286 h 715827"/>
              <a:gd name="connsiteX1" fmla="*/ 910345 w 3421993"/>
              <a:gd name="connsiteY1" fmla="*/ 533 h 715827"/>
              <a:gd name="connsiteX2" fmla="*/ 935164 w 3421993"/>
              <a:gd name="connsiteY2" fmla="*/ 715827 h 715827"/>
              <a:gd name="connsiteX3" fmla="*/ 3421993 w 3421993"/>
              <a:gd name="connsiteY3" fmla="*/ 423286 h 715827"/>
              <a:gd name="connsiteX0" fmla="*/ 3411511 w 3411511"/>
              <a:gd name="connsiteY0" fmla="*/ 437891 h 730432"/>
              <a:gd name="connsiteX1" fmla="*/ 899863 w 3411511"/>
              <a:gd name="connsiteY1" fmla="*/ 15138 h 730432"/>
              <a:gd name="connsiteX2" fmla="*/ 924682 w 3411511"/>
              <a:gd name="connsiteY2" fmla="*/ 730432 h 730432"/>
              <a:gd name="connsiteX3" fmla="*/ 3411511 w 3411511"/>
              <a:gd name="connsiteY3" fmla="*/ 437891 h 730432"/>
              <a:gd name="connsiteX0" fmla="*/ 3215158 w 3215158"/>
              <a:gd name="connsiteY0" fmla="*/ 436743 h 731625"/>
              <a:gd name="connsiteX1" fmla="*/ 703510 w 3215158"/>
              <a:gd name="connsiteY1" fmla="*/ 13990 h 731625"/>
              <a:gd name="connsiteX2" fmla="*/ 728329 w 3215158"/>
              <a:gd name="connsiteY2" fmla="*/ 729284 h 731625"/>
              <a:gd name="connsiteX3" fmla="*/ 3215158 w 3215158"/>
              <a:gd name="connsiteY3" fmla="*/ 436743 h 731625"/>
              <a:gd name="connsiteX0" fmla="*/ 3229246 w 3229246"/>
              <a:gd name="connsiteY0" fmla="*/ 437140 h 730245"/>
              <a:gd name="connsiteX1" fmla="*/ 717598 w 3229246"/>
              <a:gd name="connsiteY1" fmla="*/ 14387 h 730245"/>
              <a:gd name="connsiteX2" fmla="*/ 742417 w 3229246"/>
              <a:gd name="connsiteY2" fmla="*/ 729681 h 730245"/>
              <a:gd name="connsiteX3" fmla="*/ 3229246 w 3229246"/>
              <a:gd name="connsiteY3" fmla="*/ 437140 h 730245"/>
              <a:gd name="connsiteX0" fmla="*/ 2985163 w 2985163"/>
              <a:gd name="connsiteY0" fmla="*/ 425168 h 718334"/>
              <a:gd name="connsiteX1" fmla="*/ 473515 w 2985163"/>
              <a:gd name="connsiteY1" fmla="*/ 2415 h 718334"/>
              <a:gd name="connsiteX2" fmla="*/ 498334 w 2985163"/>
              <a:gd name="connsiteY2" fmla="*/ 717709 h 718334"/>
              <a:gd name="connsiteX3" fmla="*/ 2985163 w 2985163"/>
              <a:gd name="connsiteY3" fmla="*/ 425168 h 718334"/>
              <a:gd name="connsiteX0" fmla="*/ 2897522 w 2897522"/>
              <a:gd name="connsiteY0" fmla="*/ 646511 h 965421"/>
              <a:gd name="connsiteX1" fmla="*/ 385875 w 2897522"/>
              <a:gd name="connsiteY1" fmla="*/ 2178 h 965421"/>
              <a:gd name="connsiteX2" fmla="*/ 410693 w 2897522"/>
              <a:gd name="connsiteY2" fmla="*/ 939052 h 965421"/>
              <a:gd name="connsiteX3" fmla="*/ 2897522 w 2897522"/>
              <a:gd name="connsiteY3" fmla="*/ 646511 h 965421"/>
              <a:gd name="connsiteX0" fmla="*/ 2836351 w 2836351"/>
              <a:gd name="connsiteY0" fmla="*/ 651788 h 1138851"/>
              <a:gd name="connsiteX1" fmla="*/ 324704 w 2836351"/>
              <a:gd name="connsiteY1" fmla="*/ 7455 h 1138851"/>
              <a:gd name="connsiteX2" fmla="*/ 305833 w 2836351"/>
              <a:gd name="connsiteY2" fmla="*/ 1121590 h 1138851"/>
              <a:gd name="connsiteX3" fmla="*/ 2836351 w 2836351"/>
              <a:gd name="connsiteY3" fmla="*/ 651788 h 1138851"/>
              <a:gd name="connsiteX0" fmla="*/ 2861805 w 2861805"/>
              <a:gd name="connsiteY0" fmla="*/ 651788 h 1138856"/>
              <a:gd name="connsiteX1" fmla="*/ 350158 w 2861805"/>
              <a:gd name="connsiteY1" fmla="*/ 7455 h 1138856"/>
              <a:gd name="connsiteX2" fmla="*/ 32088 w 2861805"/>
              <a:gd name="connsiteY2" fmla="*/ 587730 h 1138856"/>
              <a:gd name="connsiteX3" fmla="*/ 331287 w 2861805"/>
              <a:gd name="connsiteY3" fmla="*/ 1121590 h 1138856"/>
              <a:gd name="connsiteX4" fmla="*/ 2861805 w 2861805"/>
              <a:gd name="connsiteY4" fmla="*/ 651788 h 1138856"/>
              <a:gd name="connsiteX0" fmla="*/ 2642025 w 2642025"/>
              <a:gd name="connsiteY0" fmla="*/ 644420 h 1114334"/>
              <a:gd name="connsiteX1" fmla="*/ 130378 w 2642025"/>
              <a:gd name="connsiteY1" fmla="*/ 87 h 1114334"/>
              <a:gd name="connsiteX2" fmla="*/ 416677 w 2642025"/>
              <a:gd name="connsiteY2" fmla="*/ 602521 h 1114334"/>
              <a:gd name="connsiteX3" fmla="*/ 111507 w 2642025"/>
              <a:gd name="connsiteY3" fmla="*/ 1114222 h 1114334"/>
              <a:gd name="connsiteX4" fmla="*/ 2642025 w 2642025"/>
              <a:gd name="connsiteY4" fmla="*/ 644420 h 1114334"/>
              <a:gd name="connsiteX0" fmla="*/ 2642025 w 2642025"/>
              <a:gd name="connsiteY0" fmla="*/ 705877 h 1175791"/>
              <a:gd name="connsiteX1" fmla="*/ 130378 w 2642025"/>
              <a:gd name="connsiteY1" fmla="*/ 61544 h 1175791"/>
              <a:gd name="connsiteX2" fmla="*/ 416677 w 2642025"/>
              <a:gd name="connsiteY2" fmla="*/ 663978 h 1175791"/>
              <a:gd name="connsiteX3" fmla="*/ 111507 w 2642025"/>
              <a:gd name="connsiteY3" fmla="*/ 1175679 h 1175791"/>
              <a:gd name="connsiteX4" fmla="*/ 2642025 w 2642025"/>
              <a:gd name="connsiteY4" fmla="*/ 705877 h 1175791"/>
              <a:gd name="connsiteX0" fmla="*/ 2642025 w 2642025"/>
              <a:gd name="connsiteY0" fmla="*/ 705877 h 1230995"/>
              <a:gd name="connsiteX1" fmla="*/ 130378 w 2642025"/>
              <a:gd name="connsiteY1" fmla="*/ 61544 h 1230995"/>
              <a:gd name="connsiteX2" fmla="*/ 416677 w 2642025"/>
              <a:gd name="connsiteY2" fmla="*/ 663978 h 1230995"/>
              <a:gd name="connsiteX3" fmla="*/ 111507 w 2642025"/>
              <a:gd name="connsiteY3" fmla="*/ 1175679 h 1230995"/>
              <a:gd name="connsiteX4" fmla="*/ 2642025 w 2642025"/>
              <a:gd name="connsiteY4" fmla="*/ 705877 h 1230995"/>
              <a:gd name="connsiteX0" fmla="*/ 2642025 w 2642025"/>
              <a:gd name="connsiteY0" fmla="*/ 705877 h 1230995"/>
              <a:gd name="connsiteX1" fmla="*/ 130378 w 2642025"/>
              <a:gd name="connsiteY1" fmla="*/ 61544 h 1230995"/>
              <a:gd name="connsiteX2" fmla="*/ 416677 w 2642025"/>
              <a:gd name="connsiteY2" fmla="*/ 663978 h 1230995"/>
              <a:gd name="connsiteX3" fmla="*/ 111507 w 2642025"/>
              <a:gd name="connsiteY3" fmla="*/ 1175679 h 1230995"/>
              <a:gd name="connsiteX4" fmla="*/ 2642025 w 2642025"/>
              <a:gd name="connsiteY4" fmla="*/ 705877 h 1230995"/>
              <a:gd name="connsiteX0" fmla="*/ 2674874 w 2674874"/>
              <a:gd name="connsiteY0" fmla="*/ 705877 h 1230995"/>
              <a:gd name="connsiteX1" fmla="*/ 163227 w 2674874"/>
              <a:gd name="connsiteY1" fmla="*/ 61544 h 1230995"/>
              <a:gd name="connsiteX2" fmla="*/ 449526 w 2674874"/>
              <a:gd name="connsiteY2" fmla="*/ 663978 h 1230995"/>
              <a:gd name="connsiteX3" fmla="*/ 144356 w 2674874"/>
              <a:gd name="connsiteY3" fmla="*/ 1175679 h 1230995"/>
              <a:gd name="connsiteX4" fmla="*/ 2674874 w 2674874"/>
              <a:gd name="connsiteY4" fmla="*/ 705877 h 1230995"/>
              <a:gd name="connsiteX0" fmla="*/ 2674874 w 2674874"/>
              <a:gd name="connsiteY0" fmla="*/ 705877 h 1230995"/>
              <a:gd name="connsiteX1" fmla="*/ 163227 w 2674874"/>
              <a:gd name="connsiteY1" fmla="*/ 61544 h 1230995"/>
              <a:gd name="connsiteX2" fmla="*/ 449526 w 2674874"/>
              <a:gd name="connsiteY2" fmla="*/ 663978 h 1230995"/>
              <a:gd name="connsiteX3" fmla="*/ 144356 w 2674874"/>
              <a:gd name="connsiteY3" fmla="*/ 1175679 h 1230995"/>
              <a:gd name="connsiteX4" fmla="*/ 2674874 w 2674874"/>
              <a:gd name="connsiteY4" fmla="*/ 705877 h 1230995"/>
              <a:gd name="connsiteX0" fmla="*/ 2539655 w 2539655"/>
              <a:gd name="connsiteY0" fmla="*/ 644773 h 1115029"/>
              <a:gd name="connsiteX1" fmla="*/ 28008 w 2539655"/>
              <a:gd name="connsiteY1" fmla="*/ 440 h 1115029"/>
              <a:gd name="connsiteX2" fmla="*/ 1683239 w 2539655"/>
              <a:gd name="connsiteY2" fmla="*/ 558561 h 1115029"/>
              <a:gd name="connsiteX3" fmla="*/ 9137 w 2539655"/>
              <a:gd name="connsiteY3" fmla="*/ 1114575 h 1115029"/>
              <a:gd name="connsiteX4" fmla="*/ 2539655 w 2539655"/>
              <a:gd name="connsiteY4" fmla="*/ 644773 h 1115029"/>
              <a:gd name="connsiteX0" fmla="*/ 2539655 w 2539655"/>
              <a:gd name="connsiteY0" fmla="*/ 644640 h 1114896"/>
              <a:gd name="connsiteX1" fmla="*/ 28008 w 2539655"/>
              <a:gd name="connsiteY1" fmla="*/ 307 h 1114896"/>
              <a:gd name="connsiteX2" fmla="*/ 1683239 w 2539655"/>
              <a:gd name="connsiteY2" fmla="*/ 558428 h 1114896"/>
              <a:gd name="connsiteX3" fmla="*/ 9137 w 2539655"/>
              <a:gd name="connsiteY3" fmla="*/ 1114442 h 1114896"/>
              <a:gd name="connsiteX4" fmla="*/ 2539655 w 2539655"/>
              <a:gd name="connsiteY4" fmla="*/ 644640 h 1114896"/>
              <a:gd name="connsiteX0" fmla="*/ 2539655 w 2539655"/>
              <a:gd name="connsiteY0" fmla="*/ 774595 h 1244851"/>
              <a:gd name="connsiteX1" fmla="*/ 28008 w 2539655"/>
              <a:gd name="connsiteY1" fmla="*/ 130262 h 1244851"/>
              <a:gd name="connsiteX2" fmla="*/ 1683239 w 2539655"/>
              <a:gd name="connsiteY2" fmla="*/ 688383 h 1244851"/>
              <a:gd name="connsiteX3" fmla="*/ 9137 w 2539655"/>
              <a:gd name="connsiteY3" fmla="*/ 1244397 h 1244851"/>
              <a:gd name="connsiteX4" fmla="*/ 2539655 w 2539655"/>
              <a:gd name="connsiteY4" fmla="*/ 774595 h 1244851"/>
              <a:gd name="connsiteX0" fmla="*/ 2533381 w 2533381"/>
              <a:gd name="connsiteY0" fmla="*/ 774595 h 1396434"/>
              <a:gd name="connsiteX1" fmla="*/ 21734 w 2533381"/>
              <a:gd name="connsiteY1" fmla="*/ 130262 h 1396434"/>
              <a:gd name="connsiteX2" fmla="*/ 1676965 w 2533381"/>
              <a:gd name="connsiteY2" fmla="*/ 688383 h 1396434"/>
              <a:gd name="connsiteX3" fmla="*/ 2863 w 2533381"/>
              <a:gd name="connsiteY3" fmla="*/ 1244397 h 1396434"/>
              <a:gd name="connsiteX4" fmla="*/ 2533381 w 2533381"/>
              <a:gd name="connsiteY4" fmla="*/ 774595 h 1396434"/>
              <a:gd name="connsiteX0" fmla="*/ 2540604 w 2540604"/>
              <a:gd name="connsiteY0" fmla="*/ 644400 h 1114314"/>
              <a:gd name="connsiteX1" fmla="*/ 28957 w 2540604"/>
              <a:gd name="connsiteY1" fmla="*/ 67 h 1114314"/>
              <a:gd name="connsiteX2" fmla="*/ 1647780 w 2540604"/>
              <a:gd name="connsiteY2" fmla="*/ 602506 h 1114314"/>
              <a:gd name="connsiteX3" fmla="*/ 10086 w 2540604"/>
              <a:gd name="connsiteY3" fmla="*/ 1114202 h 1114314"/>
              <a:gd name="connsiteX4" fmla="*/ 2540604 w 2540604"/>
              <a:gd name="connsiteY4" fmla="*/ 644400 h 1114314"/>
              <a:gd name="connsiteX0" fmla="*/ 2540604 w 2540604"/>
              <a:gd name="connsiteY0" fmla="*/ 769012 h 1238926"/>
              <a:gd name="connsiteX1" fmla="*/ 28957 w 2540604"/>
              <a:gd name="connsiteY1" fmla="*/ 124679 h 1238926"/>
              <a:gd name="connsiteX2" fmla="*/ 1647780 w 2540604"/>
              <a:gd name="connsiteY2" fmla="*/ 727118 h 1238926"/>
              <a:gd name="connsiteX3" fmla="*/ 10086 w 2540604"/>
              <a:gd name="connsiteY3" fmla="*/ 1238814 h 1238926"/>
              <a:gd name="connsiteX4" fmla="*/ 2540604 w 2540604"/>
              <a:gd name="connsiteY4" fmla="*/ 769012 h 1238926"/>
              <a:gd name="connsiteX0" fmla="*/ 2534491 w 2534491"/>
              <a:gd name="connsiteY0" fmla="*/ 769012 h 1369975"/>
              <a:gd name="connsiteX1" fmla="*/ 22844 w 2534491"/>
              <a:gd name="connsiteY1" fmla="*/ 124679 h 1369975"/>
              <a:gd name="connsiteX2" fmla="*/ 1641667 w 2534491"/>
              <a:gd name="connsiteY2" fmla="*/ 727118 h 1369975"/>
              <a:gd name="connsiteX3" fmla="*/ 3973 w 2534491"/>
              <a:gd name="connsiteY3" fmla="*/ 1238814 h 1369975"/>
              <a:gd name="connsiteX4" fmla="*/ 2534491 w 2534491"/>
              <a:gd name="connsiteY4" fmla="*/ 769012 h 136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4491" h="1369975">
                <a:moveTo>
                  <a:pt x="2534491" y="769012"/>
                </a:moveTo>
                <a:cubicBezTo>
                  <a:pt x="1639935" y="607188"/>
                  <a:pt x="62425" y="-333652"/>
                  <a:pt x="22844" y="124679"/>
                </a:cubicBezTo>
                <a:cubicBezTo>
                  <a:pt x="-16737" y="583010"/>
                  <a:pt x="1440929" y="652218"/>
                  <a:pt x="1641667" y="727118"/>
                </a:cubicBezTo>
                <a:cubicBezTo>
                  <a:pt x="1398231" y="802022"/>
                  <a:pt x="-86579" y="810842"/>
                  <a:pt x="3973" y="1238814"/>
                </a:cubicBezTo>
                <a:cubicBezTo>
                  <a:pt x="94525" y="1666786"/>
                  <a:pt x="1637115" y="923665"/>
                  <a:pt x="2534491" y="769012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547B2D-1AF2-43AF-9F43-CB60922D6046}"/>
              </a:ext>
            </a:extLst>
          </p:cNvPr>
          <p:cNvSpPr/>
          <p:nvPr/>
        </p:nvSpPr>
        <p:spPr>
          <a:xfrm flipH="1">
            <a:off x="2508217" y="3110787"/>
            <a:ext cx="6906096" cy="260938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10456532 w 10456532"/>
              <a:gd name="connsiteY0" fmla="*/ 84023 h 369134"/>
              <a:gd name="connsiteX1" fmla="*/ 1058141 w 10456532"/>
              <a:gd name="connsiteY1" fmla="*/ 0 h 369134"/>
              <a:gd name="connsiteX2" fmla="*/ 996873 w 10456532"/>
              <a:gd name="connsiteY2" fmla="*/ 197684 h 369134"/>
              <a:gd name="connsiteX3" fmla="*/ 7933 w 10456532"/>
              <a:gd name="connsiteY3" fmla="*/ 197683 h 369134"/>
              <a:gd name="connsiteX4" fmla="*/ 792086 w 10456532"/>
              <a:gd name="connsiteY4" fmla="*/ 369134 h 369134"/>
              <a:gd name="connsiteX5" fmla="*/ 2902963 w 10456532"/>
              <a:gd name="connsiteY5" fmla="*/ 169562 h 369134"/>
              <a:gd name="connsiteX6" fmla="*/ 10456532 w 10456532"/>
              <a:gd name="connsiteY6" fmla="*/ 84023 h 369134"/>
              <a:gd name="connsiteX0" fmla="*/ 10490184 w 10490184"/>
              <a:gd name="connsiteY0" fmla="*/ 84023 h 416180"/>
              <a:gd name="connsiteX1" fmla="*/ 1091793 w 10490184"/>
              <a:gd name="connsiteY1" fmla="*/ 0 h 416180"/>
              <a:gd name="connsiteX2" fmla="*/ 1030525 w 10490184"/>
              <a:gd name="connsiteY2" fmla="*/ 197684 h 416180"/>
              <a:gd name="connsiteX3" fmla="*/ 41585 w 10490184"/>
              <a:gd name="connsiteY3" fmla="*/ 197683 h 416180"/>
              <a:gd name="connsiteX4" fmla="*/ 139807 w 10490184"/>
              <a:gd name="connsiteY4" fmla="*/ 416180 h 416180"/>
              <a:gd name="connsiteX5" fmla="*/ 2936615 w 10490184"/>
              <a:gd name="connsiteY5" fmla="*/ 169562 h 416180"/>
              <a:gd name="connsiteX6" fmla="*/ 10490184 w 10490184"/>
              <a:gd name="connsiteY6" fmla="*/ 84023 h 416180"/>
              <a:gd name="connsiteX0" fmla="*/ 10513800 w 10513800"/>
              <a:gd name="connsiteY0" fmla="*/ 84023 h 416180"/>
              <a:gd name="connsiteX1" fmla="*/ 1115409 w 10513800"/>
              <a:gd name="connsiteY1" fmla="*/ 0 h 416180"/>
              <a:gd name="connsiteX2" fmla="*/ 1054141 w 10513800"/>
              <a:gd name="connsiteY2" fmla="*/ 197684 h 416180"/>
              <a:gd name="connsiteX3" fmla="*/ 65201 w 10513800"/>
              <a:gd name="connsiteY3" fmla="*/ 197683 h 416180"/>
              <a:gd name="connsiteX4" fmla="*/ 163423 w 10513800"/>
              <a:gd name="connsiteY4" fmla="*/ 416180 h 416180"/>
              <a:gd name="connsiteX5" fmla="*/ 2960231 w 10513800"/>
              <a:gd name="connsiteY5" fmla="*/ 169562 h 416180"/>
              <a:gd name="connsiteX6" fmla="*/ 10513800 w 10513800"/>
              <a:gd name="connsiteY6" fmla="*/ 84023 h 416180"/>
              <a:gd name="connsiteX0" fmla="*/ 10549102 w 10549102"/>
              <a:gd name="connsiteY0" fmla="*/ 84023 h 416180"/>
              <a:gd name="connsiteX1" fmla="*/ 1150711 w 10549102"/>
              <a:gd name="connsiteY1" fmla="*/ 0 h 416180"/>
              <a:gd name="connsiteX2" fmla="*/ 1089443 w 10549102"/>
              <a:gd name="connsiteY2" fmla="*/ 197684 h 416180"/>
              <a:gd name="connsiteX3" fmla="*/ 100503 w 10549102"/>
              <a:gd name="connsiteY3" fmla="*/ 197683 h 416180"/>
              <a:gd name="connsiteX4" fmla="*/ 198725 w 10549102"/>
              <a:gd name="connsiteY4" fmla="*/ 416180 h 416180"/>
              <a:gd name="connsiteX5" fmla="*/ 2995533 w 10549102"/>
              <a:gd name="connsiteY5" fmla="*/ 169562 h 416180"/>
              <a:gd name="connsiteX6" fmla="*/ 10549102 w 10549102"/>
              <a:gd name="connsiteY6" fmla="*/ 84023 h 416180"/>
              <a:gd name="connsiteX0" fmla="*/ 10562752 w 10562752"/>
              <a:gd name="connsiteY0" fmla="*/ 84023 h 416180"/>
              <a:gd name="connsiteX1" fmla="*/ 1164361 w 10562752"/>
              <a:gd name="connsiteY1" fmla="*/ 0 h 416180"/>
              <a:gd name="connsiteX2" fmla="*/ 1103093 w 10562752"/>
              <a:gd name="connsiteY2" fmla="*/ 197684 h 416180"/>
              <a:gd name="connsiteX3" fmla="*/ 114153 w 10562752"/>
              <a:gd name="connsiteY3" fmla="*/ 197683 h 416180"/>
              <a:gd name="connsiteX4" fmla="*/ 212375 w 10562752"/>
              <a:gd name="connsiteY4" fmla="*/ 416180 h 416180"/>
              <a:gd name="connsiteX5" fmla="*/ 3009183 w 10562752"/>
              <a:gd name="connsiteY5" fmla="*/ 169562 h 416180"/>
              <a:gd name="connsiteX6" fmla="*/ 10562752 w 10562752"/>
              <a:gd name="connsiteY6" fmla="*/ 84023 h 41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62752" h="416180">
                <a:moveTo>
                  <a:pt x="10562752" y="84023"/>
                </a:moveTo>
                <a:cubicBezTo>
                  <a:pt x="9668196" y="25700"/>
                  <a:pt x="2056536" y="3969"/>
                  <a:pt x="1164361" y="0"/>
                </a:cubicBezTo>
                <a:cubicBezTo>
                  <a:pt x="1086970" y="8732"/>
                  <a:pt x="1104283" y="127438"/>
                  <a:pt x="1103093" y="197684"/>
                </a:cubicBezTo>
                <a:lnTo>
                  <a:pt x="114153" y="197683"/>
                </a:lnTo>
                <a:cubicBezTo>
                  <a:pt x="-61821" y="221381"/>
                  <a:pt x="-38314" y="416065"/>
                  <a:pt x="212375" y="416180"/>
                </a:cubicBezTo>
                <a:lnTo>
                  <a:pt x="3009183" y="169562"/>
                </a:lnTo>
                <a:cubicBezTo>
                  <a:pt x="3283821" y="162418"/>
                  <a:pt x="9674521" y="172812"/>
                  <a:pt x="10562752" y="84023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4527542-39D7-4364-B60D-FA9C6CBD1AFF}"/>
              </a:ext>
            </a:extLst>
          </p:cNvPr>
          <p:cNvGrpSpPr/>
          <p:nvPr/>
        </p:nvGrpSpPr>
        <p:grpSpPr>
          <a:xfrm>
            <a:off x="2736763" y="3101322"/>
            <a:ext cx="6554266" cy="214637"/>
            <a:chOff x="2766888" y="2787669"/>
            <a:chExt cx="6554266" cy="214637"/>
          </a:xfrm>
        </p:grpSpPr>
        <p:sp>
          <p:nvSpPr>
            <p:cNvPr id="81" name="Freeform 32">
              <a:extLst>
                <a:ext uri="{FF2B5EF4-FFF2-40B4-BE49-F238E27FC236}">
                  <a16:creationId xmlns:a16="http://schemas.microsoft.com/office/drawing/2014/main" id="{EE612073-EBD0-4F3E-B17F-C2A08A67FB22}"/>
                </a:ext>
              </a:extLst>
            </p:cNvPr>
            <p:cNvSpPr/>
            <p:nvPr/>
          </p:nvSpPr>
          <p:spPr>
            <a:xfrm rot="348371" flipH="1">
              <a:off x="7592651" y="2930306"/>
              <a:ext cx="1728503" cy="72000"/>
            </a:xfrm>
            <a:custGeom>
              <a:avLst/>
              <a:gdLst>
                <a:gd name="connsiteX0" fmla="*/ 2650332 w 2650332"/>
                <a:gd name="connsiteY0" fmla="*/ 14287 h 285750"/>
                <a:gd name="connsiteX1" fmla="*/ 183357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9538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7476 w 2657476"/>
                <a:gd name="connsiteY0" fmla="*/ 14287 h 285750"/>
                <a:gd name="connsiteX1" fmla="*/ 200026 w 2657476"/>
                <a:gd name="connsiteY1" fmla="*/ 0 h 285750"/>
                <a:gd name="connsiteX2" fmla="*/ 130969 w 2657476"/>
                <a:gd name="connsiteY2" fmla="*/ 109538 h 285750"/>
                <a:gd name="connsiteX3" fmla="*/ 0 w 2657476"/>
                <a:gd name="connsiteY3" fmla="*/ 107156 h 285750"/>
                <a:gd name="connsiteX4" fmla="*/ 7144 w 2657476"/>
                <a:gd name="connsiteY4" fmla="*/ 285750 h 285750"/>
                <a:gd name="connsiteX5" fmla="*/ 2124076 w 2657476"/>
                <a:gd name="connsiteY5" fmla="*/ 50006 h 285750"/>
                <a:gd name="connsiteX6" fmla="*/ 2657476 w 2657476"/>
                <a:gd name="connsiteY6" fmla="*/ 14287 h 285750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140744 w 2674144"/>
                <a:gd name="connsiteY5" fmla="*/ 50006 h 273844"/>
                <a:gd name="connsiteX6" fmla="*/ 2674144 w 2674144"/>
                <a:gd name="connsiteY6" fmla="*/ 14287 h 273844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093119 w 2674144"/>
                <a:gd name="connsiteY5" fmla="*/ 42862 h 273844"/>
                <a:gd name="connsiteX6" fmla="*/ 2674144 w 2674144"/>
                <a:gd name="connsiteY6" fmla="*/ 14287 h 273844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093119 w 2674144"/>
                <a:gd name="connsiteY5" fmla="*/ 42862 h 273844"/>
                <a:gd name="connsiteX6" fmla="*/ 2674144 w 2674144"/>
                <a:gd name="connsiteY6" fmla="*/ 14287 h 273844"/>
                <a:gd name="connsiteX0" fmla="*/ 2728913 w 2728913"/>
                <a:gd name="connsiteY0" fmla="*/ 14287 h 273844"/>
                <a:gd name="connsiteX1" fmla="*/ 271463 w 2728913"/>
                <a:gd name="connsiteY1" fmla="*/ 0 h 273844"/>
                <a:gd name="connsiteX2" fmla="*/ 202406 w 2728913"/>
                <a:gd name="connsiteY2" fmla="*/ 109538 h 273844"/>
                <a:gd name="connsiteX3" fmla="*/ 0 w 2728913"/>
                <a:gd name="connsiteY3" fmla="*/ 109537 h 273844"/>
                <a:gd name="connsiteX4" fmla="*/ 54769 w 2728913"/>
                <a:gd name="connsiteY4" fmla="*/ 273844 h 273844"/>
                <a:gd name="connsiteX5" fmla="*/ 2147888 w 2728913"/>
                <a:gd name="connsiteY5" fmla="*/ 42862 h 273844"/>
                <a:gd name="connsiteX6" fmla="*/ 2728913 w 2728913"/>
                <a:gd name="connsiteY6" fmla="*/ 14287 h 273844"/>
                <a:gd name="connsiteX0" fmla="*/ 2731294 w 2731294"/>
                <a:gd name="connsiteY0" fmla="*/ 14287 h 280988"/>
                <a:gd name="connsiteX1" fmla="*/ 273844 w 2731294"/>
                <a:gd name="connsiteY1" fmla="*/ 0 h 280988"/>
                <a:gd name="connsiteX2" fmla="*/ 204787 w 2731294"/>
                <a:gd name="connsiteY2" fmla="*/ 109538 h 280988"/>
                <a:gd name="connsiteX3" fmla="*/ 2381 w 2731294"/>
                <a:gd name="connsiteY3" fmla="*/ 109537 h 280988"/>
                <a:gd name="connsiteX4" fmla="*/ 0 w 2731294"/>
                <a:gd name="connsiteY4" fmla="*/ 280988 h 280988"/>
                <a:gd name="connsiteX5" fmla="*/ 2150269 w 2731294"/>
                <a:gd name="connsiteY5" fmla="*/ 42862 h 280988"/>
                <a:gd name="connsiteX6" fmla="*/ 2731294 w 2731294"/>
                <a:gd name="connsiteY6" fmla="*/ 14287 h 280988"/>
                <a:gd name="connsiteX0" fmla="*/ 2763314 w 2763314"/>
                <a:gd name="connsiteY0" fmla="*/ 14287 h 280988"/>
                <a:gd name="connsiteX1" fmla="*/ 305864 w 2763314"/>
                <a:gd name="connsiteY1" fmla="*/ 0 h 280988"/>
                <a:gd name="connsiteX2" fmla="*/ 236807 w 2763314"/>
                <a:gd name="connsiteY2" fmla="*/ 109538 h 280988"/>
                <a:gd name="connsiteX3" fmla="*/ 34401 w 2763314"/>
                <a:gd name="connsiteY3" fmla="*/ 109537 h 280988"/>
                <a:gd name="connsiteX4" fmla="*/ 32020 w 2763314"/>
                <a:gd name="connsiteY4" fmla="*/ 280988 h 280988"/>
                <a:gd name="connsiteX5" fmla="*/ 2182289 w 2763314"/>
                <a:gd name="connsiteY5" fmla="*/ 42862 h 280988"/>
                <a:gd name="connsiteX6" fmla="*/ 2763314 w 2763314"/>
                <a:gd name="connsiteY6" fmla="*/ 14287 h 280988"/>
                <a:gd name="connsiteX0" fmla="*/ 2787254 w 2787254"/>
                <a:gd name="connsiteY0" fmla="*/ 14287 h 280988"/>
                <a:gd name="connsiteX1" fmla="*/ 329804 w 2787254"/>
                <a:gd name="connsiteY1" fmla="*/ 0 h 280988"/>
                <a:gd name="connsiteX2" fmla="*/ 260747 w 2787254"/>
                <a:gd name="connsiteY2" fmla="*/ 109538 h 280988"/>
                <a:gd name="connsiteX3" fmla="*/ 58341 w 2787254"/>
                <a:gd name="connsiteY3" fmla="*/ 109537 h 280988"/>
                <a:gd name="connsiteX4" fmla="*/ 55960 w 2787254"/>
                <a:gd name="connsiteY4" fmla="*/ 280988 h 280988"/>
                <a:gd name="connsiteX5" fmla="*/ 2206229 w 2787254"/>
                <a:gd name="connsiteY5" fmla="*/ 42862 h 280988"/>
                <a:gd name="connsiteX6" fmla="*/ 2787254 w 2787254"/>
                <a:gd name="connsiteY6" fmla="*/ 14287 h 280988"/>
                <a:gd name="connsiteX0" fmla="*/ 2792752 w 2792752"/>
                <a:gd name="connsiteY0" fmla="*/ 14287 h 280988"/>
                <a:gd name="connsiteX1" fmla="*/ 335302 w 2792752"/>
                <a:gd name="connsiteY1" fmla="*/ 0 h 280988"/>
                <a:gd name="connsiteX2" fmla="*/ 266245 w 2792752"/>
                <a:gd name="connsiteY2" fmla="*/ 109538 h 280988"/>
                <a:gd name="connsiteX3" fmla="*/ 63839 w 2792752"/>
                <a:gd name="connsiteY3" fmla="*/ 109537 h 280988"/>
                <a:gd name="connsiteX4" fmla="*/ 61458 w 2792752"/>
                <a:gd name="connsiteY4" fmla="*/ 280988 h 280988"/>
                <a:gd name="connsiteX5" fmla="*/ 2211727 w 2792752"/>
                <a:gd name="connsiteY5" fmla="*/ 42862 h 280988"/>
                <a:gd name="connsiteX6" fmla="*/ 2792752 w 2792752"/>
                <a:gd name="connsiteY6" fmla="*/ 14287 h 280988"/>
                <a:gd name="connsiteX0" fmla="*/ 2808063 w 2808063"/>
                <a:gd name="connsiteY0" fmla="*/ 14287 h 280988"/>
                <a:gd name="connsiteX1" fmla="*/ 350613 w 2808063"/>
                <a:gd name="connsiteY1" fmla="*/ 0 h 280988"/>
                <a:gd name="connsiteX2" fmla="*/ 281556 w 2808063"/>
                <a:gd name="connsiteY2" fmla="*/ 109538 h 280988"/>
                <a:gd name="connsiteX3" fmla="*/ 79150 w 2808063"/>
                <a:gd name="connsiteY3" fmla="*/ 109537 h 280988"/>
                <a:gd name="connsiteX4" fmla="*/ 76769 w 2808063"/>
                <a:gd name="connsiteY4" fmla="*/ 280988 h 280988"/>
                <a:gd name="connsiteX5" fmla="*/ 2227038 w 2808063"/>
                <a:gd name="connsiteY5" fmla="*/ 42862 h 280988"/>
                <a:gd name="connsiteX6" fmla="*/ 2808063 w 2808063"/>
                <a:gd name="connsiteY6" fmla="*/ 14287 h 280988"/>
                <a:gd name="connsiteX0" fmla="*/ 2808063 w 2808063"/>
                <a:gd name="connsiteY0" fmla="*/ 14287 h 280988"/>
                <a:gd name="connsiteX1" fmla="*/ 350613 w 2808063"/>
                <a:gd name="connsiteY1" fmla="*/ 0 h 280988"/>
                <a:gd name="connsiteX2" fmla="*/ 281556 w 2808063"/>
                <a:gd name="connsiteY2" fmla="*/ 109538 h 280988"/>
                <a:gd name="connsiteX3" fmla="*/ 79150 w 2808063"/>
                <a:gd name="connsiteY3" fmla="*/ 109537 h 280988"/>
                <a:gd name="connsiteX4" fmla="*/ 76769 w 2808063"/>
                <a:gd name="connsiteY4" fmla="*/ 280988 h 280988"/>
                <a:gd name="connsiteX5" fmla="*/ 2203225 w 2808063"/>
                <a:gd name="connsiteY5" fmla="*/ 33337 h 280988"/>
                <a:gd name="connsiteX6" fmla="*/ 2808063 w 2808063"/>
                <a:gd name="connsiteY6" fmla="*/ 14287 h 280988"/>
                <a:gd name="connsiteX0" fmla="*/ 2967607 w 2967607"/>
                <a:gd name="connsiteY0" fmla="*/ 14287 h 280988"/>
                <a:gd name="connsiteX1" fmla="*/ 350613 w 2967607"/>
                <a:gd name="connsiteY1" fmla="*/ 0 h 280988"/>
                <a:gd name="connsiteX2" fmla="*/ 281556 w 2967607"/>
                <a:gd name="connsiteY2" fmla="*/ 109538 h 280988"/>
                <a:gd name="connsiteX3" fmla="*/ 79150 w 2967607"/>
                <a:gd name="connsiteY3" fmla="*/ 109537 h 280988"/>
                <a:gd name="connsiteX4" fmla="*/ 76769 w 2967607"/>
                <a:gd name="connsiteY4" fmla="*/ 280988 h 280988"/>
                <a:gd name="connsiteX5" fmla="*/ 2203225 w 2967607"/>
                <a:gd name="connsiteY5" fmla="*/ 33337 h 280988"/>
                <a:gd name="connsiteX6" fmla="*/ 2967607 w 2967607"/>
                <a:gd name="connsiteY6" fmla="*/ 14287 h 280988"/>
                <a:gd name="connsiteX0" fmla="*/ 3043807 w 3043807"/>
                <a:gd name="connsiteY0" fmla="*/ 16669 h 280988"/>
                <a:gd name="connsiteX1" fmla="*/ 350613 w 3043807"/>
                <a:gd name="connsiteY1" fmla="*/ 0 h 280988"/>
                <a:gd name="connsiteX2" fmla="*/ 281556 w 3043807"/>
                <a:gd name="connsiteY2" fmla="*/ 109538 h 280988"/>
                <a:gd name="connsiteX3" fmla="*/ 79150 w 3043807"/>
                <a:gd name="connsiteY3" fmla="*/ 109537 h 280988"/>
                <a:gd name="connsiteX4" fmla="*/ 76769 w 3043807"/>
                <a:gd name="connsiteY4" fmla="*/ 280988 h 280988"/>
                <a:gd name="connsiteX5" fmla="*/ 2203225 w 3043807"/>
                <a:gd name="connsiteY5" fmla="*/ 33337 h 280988"/>
                <a:gd name="connsiteX6" fmla="*/ 3043807 w 3043807"/>
                <a:gd name="connsiteY6" fmla="*/ 16669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9671115 w 9671115"/>
                <a:gd name="connsiteY0" fmla="*/ 8248 h 285344"/>
                <a:gd name="connsiteX1" fmla="*/ 350613 w 9671115"/>
                <a:gd name="connsiteY1" fmla="*/ 4356 h 285344"/>
                <a:gd name="connsiteX2" fmla="*/ 281556 w 9671115"/>
                <a:gd name="connsiteY2" fmla="*/ 113894 h 285344"/>
                <a:gd name="connsiteX3" fmla="*/ 79150 w 9671115"/>
                <a:gd name="connsiteY3" fmla="*/ 113893 h 285344"/>
                <a:gd name="connsiteX4" fmla="*/ 76769 w 9671115"/>
                <a:gd name="connsiteY4" fmla="*/ 285344 h 285344"/>
                <a:gd name="connsiteX5" fmla="*/ 2203225 w 9671115"/>
                <a:gd name="connsiteY5" fmla="*/ 37693 h 285344"/>
                <a:gd name="connsiteX6" fmla="*/ 9671115 w 9671115"/>
                <a:gd name="connsiteY6" fmla="*/ 8248 h 285344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203225 w 9671115"/>
                <a:gd name="connsiteY5" fmla="*/ 55496 h 303147"/>
                <a:gd name="connsiteX6" fmla="*/ 9671115 w 9671115"/>
                <a:gd name="connsiteY6" fmla="*/ 26051 h 303147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203225 w 9671115"/>
                <a:gd name="connsiteY5" fmla="*/ 55496 h 303147"/>
                <a:gd name="connsiteX6" fmla="*/ 9671115 w 9671115"/>
                <a:gd name="connsiteY6" fmla="*/ 26051 h 303147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187646 w 9671115"/>
                <a:gd name="connsiteY5" fmla="*/ 103575 h 303147"/>
                <a:gd name="connsiteX6" fmla="*/ 9671115 w 9671115"/>
                <a:gd name="connsiteY6" fmla="*/ 26051 h 303147"/>
                <a:gd name="connsiteX0" fmla="*/ 9671115 w 9671115"/>
                <a:gd name="connsiteY0" fmla="*/ 92038 h 369134"/>
                <a:gd name="connsiteX1" fmla="*/ 342824 w 9671115"/>
                <a:gd name="connsiteY1" fmla="*/ 0 h 369134"/>
                <a:gd name="connsiteX2" fmla="*/ 281556 w 9671115"/>
                <a:gd name="connsiteY2" fmla="*/ 197684 h 369134"/>
                <a:gd name="connsiteX3" fmla="*/ 79150 w 9671115"/>
                <a:gd name="connsiteY3" fmla="*/ 197683 h 369134"/>
                <a:gd name="connsiteX4" fmla="*/ 76769 w 9671115"/>
                <a:gd name="connsiteY4" fmla="*/ 369134 h 369134"/>
                <a:gd name="connsiteX5" fmla="*/ 2187646 w 9671115"/>
                <a:gd name="connsiteY5" fmla="*/ 169562 h 369134"/>
                <a:gd name="connsiteX6" fmla="*/ 9671115 w 9671115"/>
                <a:gd name="connsiteY6" fmla="*/ 92038 h 369134"/>
                <a:gd name="connsiteX0" fmla="*/ 9741215 w 9741215"/>
                <a:gd name="connsiteY0" fmla="*/ 84023 h 369134"/>
                <a:gd name="connsiteX1" fmla="*/ 342824 w 9741215"/>
                <a:gd name="connsiteY1" fmla="*/ 0 h 369134"/>
                <a:gd name="connsiteX2" fmla="*/ 281556 w 9741215"/>
                <a:gd name="connsiteY2" fmla="*/ 197684 h 369134"/>
                <a:gd name="connsiteX3" fmla="*/ 79150 w 9741215"/>
                <a:gd name="connsiteY3" fmla="*/ 197683 h 369134"/>
                <a:gd name="connsiteX4" fmla="*/ 76769 w 9741215"/>
                <a:gd name="connsiteY4" fmla="*/ 369134 h 369134"/>
                <a:gd name="connsiteX5" fmla="*/ 2187646 w 9741215"/>
                <a:gd name="connsiteY5" fmla="*/ 169562 h 369134"/>
                <a:gd name="connsiteX6" fmla="*/ 9741215 w 9741215"/>
                <a:gd name="connsiteY6" fmla="*/ 84023 h 369134"/>
                <a:gd name="connsiteX0" fmla="*/ 9741215 w 9741215"/>
                <a:gd name="connsiteY0" fmla="*/ 84023 h 369134"/>
                <a:gd name="connsiteX1" fmla="*/ 342824 w 9741215"/>
                <a:gd name="connsiteY1" fmla="*/ 0 h 369134"/>
                <a:gd name="connsiteX2" fmla="*/ 281556 w 9741215"/>
                <a:gd name="connsiteY2" fmla="*/ 197684 h 369134"/>
                <a:gd name="connsiteX3" fmla="*/ 79150 w 9741215"/>
                <a:gd name="connsiteY3" fmla="*/ 197683 h 369134"/>
                <a:gd name="connsiteX4" fmla="*/ 76769 w 9741215"/>
                <a:gd name="connsiteY4" fmla="*/ 369134 h 369134"/>
                <a:gd name="connsiteX5" fmla="*/ 2187646 w 9741215"/>
                <a:gd name="connsiteY5" fmla="*/ 169562 h 369134"/>
                <a:gd name="connsiteX6" fmla="*/ 9741215 w 9741215"/>
                <a:gd name="connsiteY6" fmla="*/ 84023 h 369134"/>
                <a:gd name="connsiteX0" fmla="*/ 9662065 w 9662065"/>
                <a:gd name="connsiteY0" fmla="*/ 84023 h 197685"/>
                <a:gd name="connsiteX1" fmla="*/ 263674 w 9662065"/>
                <a:gd name="connsiteY1" fmla="*/ 0 h 197685"/>
                <a:gd name="connsiteX2" fmla="*/ 202406 w 9662065"/>
                <a:gd name="connsiteY2" fmla="*/ 197684 h 197685"/>
                <a:gd name="connsiteX3" fmla="*/ 0 w 9662065"/>
                <a:gd name="connsiteY3" fmla="*/ 197683 h 197685"/>
                <a:gd name="connsiteX4" fmla="*/ 2108496 w 9662065"/>
                <a:gd name="connsiteY4" fmla="*/ 169562 h 197685"/>
                <a:gd name="connsiteX5" fmla="*/ 9662065 w 9662065"/>
                <a:gd name="connsiteY5" fmla="*/ 84023 h 197685"/>
                <a:gd name="connsiteX0" fmla="*/ 9460531 w 9460531"/>
                <a:gd name="connsiteY0" fmla="*/ 84023 h 197683"/>
                <a:gd name="connsiteX1" fmla="*/ 62140 w 9460531"/>
                <a:gd name="connsiteY1" fmla="*/ 0 h 197683"/>
                <a:gd name="connsiteX2" fmla="*/ 872 w 9460531"/>
                <a:gd name="connsiteY2" fmla="*/ 197684 h 197683"/>
                <a:gd name="connsiteX3" fmla="*/ 1906962 w 9460531"/>
                <a:gd name="connsiteY3" fmla="*/ 169562 h 197683"/>
                <a:gd name="connsiteX4" fmla="*/ 9460531 w 9460531"/>
                <a:gd name="connsiteY4" fmla="*/ 84023 h 197683"/>
                <a:gd name="connsiteX0" fmla="*/ 9861929 w 9861929"/>
                <a:gd name="connsiteY0" fmla="*/ 84023 h 169563"/>
                <a:gd name="connsiteX1" fmla="*/ 463538 w 9861929"/>
                <a:gd name="connsiteY1" fmla="*/ 0 h 169563"/>
                <a:gd name="connsiteX2" fmla="*/ 2308360 w 9861929"/>
                <a:gd name="connsiteY2" fmla="*/ 169562 h 169563"/>
                <a:gd name="connsiteX3" fmla="*/ 9861929 w 9861929"/>
                <a:gd name="connsiteY3" fmla="*/ 84023 h 169563"/>
                <a:gd name="connsiteX0" fmla="*/ 7839098 w 7839098"/>
                <a:gd name="connsiteY0" fmla="*/ 46387 h 131926"/>
                <a:gd name="connsiteX1" fmla="*/ 5309158 w 7839098"/>
                <a:gd name="connsiteY1" fmla="*/ 0 h 131926"/>
                <a:gd name="connsiteX2" fmla="*/ 285529 w 7839098"/>
                <a:gd name="connsiteY2" fmla="*/ 131926 h 131926"/>
                <a:gd name="connsiteX3" fmla="*/ 7839098 w 7839098"/>
                <a:gd name="connsiteY3" fmla="*/ 46387 h 131926"/>
                <a:gd name="connsiteX0" fmla="*/ 3569499 w 3569499"/>
                <a:gd name="connsiteY0" fmla="*/ 46387 h 92936"/>
                <a:gd name="connsiteX1" fmla="*/ 1039559 w 3569499"/>
                <a:gd name="connsiteY1" fmla="*/ 0 h 92936"/>
                <a:gd name="connsiteX2" fmla="*/ 1082670 w 3569499"/>
                <a:gd name="connsiteY2" fmla="*/ 75471 h 92936"/>
                <a:gd name="connsiteX3" fmla="*/ 3569499 w 3569499"/>
                <a:gd name="connsiteY3" fmla="*/ 46387 h 92936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98038"/>
                <a:gd name="connsiteX1" fmla="*/ 1049284 w 3560932"/>
                <a:gd name="connsiteY1" fmla="*/ 0 h 498038"/>
                <a:gd name="connsiteX2" fmla="*/ 1074103 w 3560932"/>
                <a:gd name="connsiteY2" fmla="*/ 451837 h 498038"/>
                <a:gd name="connsiteX3" fmla="*/ 3560932 w 3560932"/>
                <a:gd name="connsiteY3" fmla="*/ 422753 h 498038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369283 w 3369283"/>
                <a:gd name="connsiteY0" fmla="*/ 422753 h 715294"/>
                <a:gd name="connsiteX1" fmla="*/ 857635 w 3369283"/>
                <a:gd name="connsiteY1" fmla="*/ 0 h 715294"/>
                <a:gd name="connsiteX2" fmla="*/ 882454 w 3369283"/>
                <a:gd name="connsiteY2" fmla="*/ 715294 h 715294"/>
                <a:gd name="connsiteX3" fmla="*/ 3369283 w 3369283"/>
                <a:gd name="connsiteY3" fmla="*/ 422753 h 715294"/>
                <a:gd name="connsiteX0" fmla="*/ 3421993 w 3421993"/>
                <a:gd name="connsiteY0" fmla="*/ 422753 h 715294"/>
                <a:gd name="connsiteX1" fmla="*/ 910345 w 3421993"/>
                <a:gd name="connsiteY1" fmla="*/ 0 h 715294"/>
                <a:gd name="connsiteX2" fmla="*/ 935164 w 3421993"/>
                <a:gd name="connsiteY2" fmla="*/ 715294 h 715294"/>
                <a:gd name="connsiteX3" fmla="*/ 3421993 w 3421993"/>
                <a:gd name="connsiteY3" fmla="*/ 422753 h 715294"/>
                <a:gd name="connsiteX0" fmla="*/ 3421993 w 3421993"/>
                <a:gd name="connsiteY0" fmla="*/ 423286 h 715827"/>
                <a:gd name="connsiteX1" fmla="*/ 910345 w 3421993"/>
                <a:gd name="connsiteY1" fmla="*/ 533 h 715827"/>
                <a:gd name="connsiteX2" fmla="*/ 935164 w 3421993"/>
                <a:gd name="connsiteY2" fmla="*/ 715827 h 715827"/>
                <a:gd name="connsiteX3" fmla="*/ 3421993 w 3421993"/>
                <a:gd name="connsiteY3" fmla="*/ 423286 h 715827"/>
                <a:gd name="connsiteX0" fmla="*/ 3411511 w 3411511"/>
                <a:gd name="connsiteY0" fmla="*/ 437891 h 730432"/>
                <a:gd name="connsiteX1" fmla="*/ 899863 w 3411511"/>
                <a:gd name="connsiteY1" fmla="*/ 15138 h 730432"/>
                <a:gd name="connsiteX2" fmla="*/ 924682 w 3411511"/>
                <a:gd name="connsiteY2" fmla="*/ 730432 h 730432"/>
                <a:gd name="connsiteX3" fmla="*/ 3411511 w 3411511"/>
                <a:gd name="connsiteY3" fmla="*/ 437891 h 730432"/>
                <a:gd name="connsiteX0" fmla="*/ 3215158 w 3215158"/>
                <a:gd name="connsiteY0" fmla="*/ 436743 h 731625"/>
                <a:gd name="connsiteX1" fmla="*/ 703510 w 3215158"/>
                <a:gd name="connsiteY1" fmla="*/ 13990 h 731625"/>
                <a:gd name="connsiteX2" fmla="*/ 728329 w 3215158"/>
                <a:gd name="connsiteY2" fmla="*/ 729284 h 731625"/>
                <a:gd name="connsiteX3" fmla="*/ 3215158 w 3215158"/>
                <a:gd name="connsiteY3" fmla="*/ 436743 h 731625"/>
                <a:gd name="connsiteX0" fmla="*/ 3229246 w 3229246"/>
                <a:gd name="connsiteY0" fmla="*/ 437140 h 730245"/>
                <a:gd name="connsiteX1" fmla="*/ 717598 w 3229246"/>
                <a:gd name="connsiteY1" fmla="*/ 14387 h 730245"/>
                <a:gd name="connsiteX2" fmla="*/ 742417 w 3229246"/>
                <a:gd name="connsiteY2" fmla="*/ 729681 h 730245"/>
                <a:gd name="connsiteX3" fmla="*/ 3229246 w 3229246"/>
                <a:gd name="connsiteY3" fmla="*/ 437140 h 730245"/>
                <a:gd name="connsiteX0" fmla="*/ 2985163 w 2985163"/>
                <a:gd name="connsiteY0" fmla="*/ 425168 h 718334"/>
                <a:gd name="connsiteX1" fmla="*/ 473515 w 2985163"/>
                <a:gd name="connsiteY1" fmla="*/ 2415 h 718334"/>
                <a:gd name="connsiteX2" fmla="*/ 498334 w 2985163"/>
                <a:gd name="connsiteY2" fmla="*/ 717709 h 718334"/>
                <a:gd name="connsiteX3" fmla="*/ 2985163 w 2985163"/>
                <a:gd name="connsiteY3" fmla="*/ 425168 h 7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5163" h="718334">
                  <a:moveTo>
                    <a:pt x="2985163" y="425168"/>
                  </a:moveTo>
                  <a:cubicBezTo>
                    <a:pt x="2090607" y="263344"/>
                    <a:pt x="1101388" y="54023"/>
                    <a:pt x="473515" y="2415"/>
                  </a:cubicBezTo>
                  <a:cubicBezTo>
                    <a:pt x="-154358" y="-49193"/>
                    <a:pt x="-169572" y="743671"/>
                    <a:pt x="498334" y="717709"/>
                  </a:cubicBezTo>
                  <a:cubicBezTo>
                    <a:pt x="1166240" y="691747"/>
                    <a:pt x="2087787" y="579821"/>
                    <a:pt x="2985163" y="425168"/>
                  </a:cubicBezTo>
                  <a:close/>
                </a:path>
              </a:pathLst>
            </a:custGeom>
            <a:solidFill>
              <a:srgbClr val="FFDE5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0" name="Freeform 32">
              <a:extLst>
                <a:ext uri="{FF2B5EF4-FFF2-40B4-BE49-F238E27FC236}">
                  <a16:creationId xmlns:a16="http://schemas.microsoft.com/office/drawing/2014/main" id="{9E4D325C-C841-48C1-BDA7-6F8FB6F47149}"/>
                </a:ext>
              </a:extLst>
            </p:cNvPr>
            <p:cNvSpPr/>
            <p:nvPr/>
          </p:nvSpPr>
          <p:spPr>
            <a:xfrm flipH="1">
              <a:off x="2766888" y="2787669"/>
              <a:ext cx="5858551" cy="108000"/>
            </a:xfrm>
            <a:custGeom>
              <a:avLst/>
              <a:gdLst>
                <a:gd name="connsiteX0" fmla="*/ 2650332 w 2650332"/>
                <a:gd name="connsiteY0" fmla="*/ 14287 h 285750"/>
                <a:gd name="connsiteX1" fmla="*/ 183357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71450 w 2650332"/>
                <a:gd name="connsiteY2" fmla="*/ 109537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7156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0332 w 2650332"/>
                <a:gd name="connsiteY0" fmla="*/ 14287 h 285750"/>
                <a:gd name="connsiteX1" fmla="*/ 192882 w 2650332"/>
                <a:gd name="connsiteY1" fmla="*/ 0 h 285750"/>
                <a:gd name="connsiteX2" fmla="*/ 123825 w 2650332"/>
                <a:gd name="connsiteY2" fmla="*/ 109538 h 285750"/>
                <a:gd name="connsiteX3" fmla="*/ 0 w 2650332"/>
                <a:gd name="connsiteY3" fmla="*/ 107156 h 285750"/>
                <a:gd name="connsiteX4" fmla="*/ 0 w 2650332"/>
                <a:gd name="connsiteY4" fmla="*/ 285750 h 285750"/>
                <a:gd name="connsiteX5" fmla="*/ 2116932 w 2650332"/>
                <a:gd name="connsiteY5" fmla="*/ 50006 h 285750"/>
                <a:gd name="connsiteX6" fmla="*/ 2650332 w 2650332"/>
                <a:gd name="connsiteY6" fmla="*/ 14287 h 285750"/>
                <a:gd name="connsiteX0" fmla="*/ 2657476 w 2657476"/>
                <a:gd name="connsiteY0" fmla="*/ 14287 h 285750"/>
                <a:gd name="connsiteX1" fmla="*/ 200026 w 2657476"/>
                <a:gd name="connsiteY1" fmla="*/ 0 h 285750"/>
                <a:gd name="connsiteX2" fmla="*/ 130969 w 2657476"/>
                <a:gd name="connsiteY2" fmla="*/ 109538 h 285750"/>
                <a:gd name="connsiteX3" fmla="*/ 0 w 2657476"/>
                <a:gd name="connsiteY3" fmla="*/ 107156 h 285750"/>
                <a:gd name="connsiteX4" fmla="*/ 7144 w 2657476"/>
                <a:gd name="connsiteY4" fmla="*/ 285750 h 285750"/>
                <a:gd name="connsiteX5" fmla="*/ 2124076 w 2657476"/>
                <a:gd name="connsiteY5" fmla="*/ 50006 h 285750"/>
                <a:gd name="connsiteX6" fmla="*/ 2657476 w 2657476"/>
                <a:gd name="connsiteY6" fmla="*/ 14287 h 285750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140744 w 2674144"/>
                <a:gd name="connsiteY5" fmla="*/ 50006 h 273844"/>
                <a:gd name="connsiteX6" fmla="*/ 2674144 w 2674144"/>
                <a:gd name="connsiteY6" fmla="*/ 14287 h 273844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093119 w 2674144"/>
                <a:gd name="connsiteY5" fmla="*/ 42862 h 273844"/>
                <a:gd name="connsiteX6" fmla="*/ 2674144 w 2674144"/>
                <a:gd name="connsiteY6" fmla="*/ 14287 h 273844"/>
                <a:gd name="connsiteX0" fmla="*/ 2674144 w 2674144"/>
                <a:gd name="connsiteY0" fmla="*/ 14287 h 273844"/>
                <a:gd name="connsiteX1" fmla="*/ 216694 w 2674144"/>
                <a:gd name="connsiteY1" fmla="*/ 0 h 273844"/>
                <a:gd name="connsiteX2" fmla="*/ 147637 w 2674144"/>
                <a:gd name="connsiteY2" fmla="*/ 109538 h 273844"/>
                <a:gd name="connsiteX3" fmla="*/ 16668 w 2674144"/>
                <a:gd name="connsiteY3" fmla="*/ 107156 h 273844"/>
                <a:gd name="connsiteX4" fmla="*/ 0 w 2674144"/>
                <a:gd name="connsiteY4" fmla="*/ 273844 h 273844"/>
                <a:gd name="connsiteX5" fmla="*/ 2093119 w 2674144"/>
                <a:gd name="connsiteY5" fmla="*/ 42862 h 273844"/>
                <a:gd name="connsiteX6" fmla="*/ 2674144 w 2674144"/>
                <a:gd name="connsiteY6" fmla="*/ 14287 h 273844"/>
                <a:gd name="connsiteX0" fmla="*/ 2728913 w 2728913"/>
                <a:gd name="connsiteY0" fmla="*/ 14287 h 273844"/>
                <a:gd name="connsiteX1" fmla="*/ 271463 w 2728913"/>
                <a:gd name="connsiteY1" fmla="*/ 0 h 273844"/>
                <a:gd name="connsiteX2" fmla="*/ 202406 w 2728913"/>
                <a:gd name="connsiteY2" fmla="*/ 109538 h 273844"/>
                <a:gd name="connsiteX3" fmla="*/ 0 w 2728913"/>
                <a:gd name="connsiteY3" fmla="*/ 109537 h 273844"/>
                <a:gd name="connsiteX4" fmla="*/ 54769 w 2728913"/>
                <a:gd name="connsiteY4" fmla="*/ 273844 h 273844"/>
                <a:gd name="connsiteX5" fmla="*/ 2147888 w 2728913"/>
                <a:gd name="connsiteY5" fmla="*/ 42862 h 273844"/>
                <a:gd name="connsiteX6" fmla="*/ 2728913 w 2728913"/>
                <a:gd name="connsiteY6" fmla="*/ 14287 h 273844"/>
                <a:gd name="connsiteX0" fmla="*/ 2731294 w 2731294"/>
                <a:gd name="connsiteY0" fmla="*/ 14287 h 280988"/>
                <a:gd name="connsiteX1" fmla="*/ 273844 w 2731294"/>
                <a:gd name="connsiteY1" fmla="*/ 0 h 280988"/>
                <a:gd name="connsiteX2" fmla="*/ 204787 w 2731294"/>
                <a:gd name="connsiteY2" fmla="*/ 109538 h 280988"/>
                <a:gd name="connsiteX3" fmla="*/ 2381 w 2731294"/>
                <a:gd name="connsiteY3" fmla="*/ 109537 h 280988"/>
                <a:gd name="connsiteX4" fmla="*/ 0 w 2731294"/>
                <a:gd name="connsiteY4" fmla="*/ 280988 h 280988"/>
                <a:gd name="connsiteX5" fmla="*/ 2150269 w 2731294"/>
                <a:gd name="connsiteY5" fmla="*/ 42862 h 280988"/>
                <a:gd name="connsiteX6" fmla="*/ 2731294 w 2731294"/>
                <a:gd name="connsiteY6" fmla="*/ 14287 h 280988"/>
                <a:gd name="connsiteX0" fmla="*/ 2763314 w 2763314"/>
                <a:gd name="connsiteY0" fmla="*/ 14287 h 280988"/>
                <a:gd name="connsiteX1" fmla="*/ 305864 w 2763314"/>
                <a:gd name="connsiteY1" fmla="*/ 0 h 280988"/>
                <a:gd name="connsiteX2" fmla="*/ 236807 w 2763314"/>
                <a:gd name="connsiteY2" fmla="*/ 109538 h 280988"/>
                <a:gd name="connsiteX3" fmla="*/ 34401 w 2763314"/>
                <a:gd name="connsiteY3" fmla="*/ 109537 h 280988"/>
                <a:gd name="connsiteX4" fmla="*/ 32020 w 2763314"/>
                <a:gd name="connsiteY4" fmla="*/ 280988 h 280988"/>
                <a:gd name="connsiteX5" fmla="*/ 2182289 w 2763314"/>
                <a:gd name="connsiteY5" fmla="*/ 42862 h 280988"/>
                <a:gd name="connsiteX6" fmla="*/ 2763314 w 2763314"/>
                <a:gd name="connsiteY6" fmla="*/ 14287 h 280988"/>
                <a:gd name="connsiteX0" fmla="*/ 2787254 w 2787254"/>
                <a:gd name="connsiteY0" fmla="*/ 14287 h 280988"/>
                <a:gd name="connsiteX1" fmla="*/ 329804 w 2787254"/>
                <a:gd name="connsiteY1" fmla="*/ 0 h 280988"/>
                <a:gd name="connsiteX2" fmla="*/ 260747 w 2787254"/>
                <a:gd name="connsiteY2" fmla="*/ 109538 h 280988"/>
                <a:gd name="connsiteX3" fmla="*/ 58341 w 2787254"/>
                <a:gd name="connsiteY3" fmla="*/ 109537 h 280988"/>
                <a:gd name="connsiteX4" fmla="*/ 55960 w 2787254"/>
                <a:gd name="connsiteY4" fmla="*/ 280988 h 280988"/>
                <a:gd name="connsiteX5" fmla="*/ 2206229 w 2787254"/>
                <a:gd name="connsiteY5" fmla="*/ 42862 h 280988"/>
                <a:gd name="connsiteX6" fmla="*/ 2787254 w 2787254"/>
                <a:gd name="connsiteY6" fmla="*/ 14287 h 280988"/>
                <a:gd name="connsiteX0" fmla="*/ 2792752 w 2792752"/>
                <a:gd name="connsiteY0" fmla="*/ 14287 h 280988"/>
                <a:gd name="connsiteX1" fmla="*/ 335302 w 2792752"/>
                <a:gd name="connsiteY1" fmla="*/ 0 h 280988"/>
                <a:gd name="connsiteX2" fmla="*/ 266245 w 2792752"/>
                <a:gd name="connsiteY2" fmla="*/ 109538 h 280988"/>
                <a:gd name="connsiteX3" fmla="*/ 63839 w 2792752"/>
                <a:gd name="connsiteY3" fmla="*/ 109537 h 280988"/>
                <a:gd name="connsiteX4" fmla="*/ 61458 w 2792752"/>
                <a:gd name="connsiteY4" fmla="*/ 280988 h 280988"/>
                <a:gd name="connsiteX5" fmla="*/ 2211727 w 2792752"/>
                <a:gd name="connsiteY5" fmla="*/ 42862 h 280988"/>
                <a:gd name="connsiteX6" fmla="*/ 2792752 w 2792752"/>
                <a:gd name="connsiteY6" fmla="*/ 14287 h 280988"/>
                <a:gd name="connsiteX0" fmla="*/ 2808063 w 2808063"/>
                <a:gd name="connsiteY0" fmla="*/ 14287 h 280988"/>
                <a:gd name="connsiteX1" fmla="*/ 350613 w 2808063"/>
                <a:gd name="connsiteY1" fmla="*/ 0 h 280988"/>
                <a:gd name="connsiteX2" fmla="*/ 281556 w 2808063"/>
                <a:gd name="connsiteY2" fmla="*/ 109538 h 280988"/>
                <a:gd name="connsiteX3" fmla="*/ 79150 w 2808063"/>
                <a:gd name="connsiteY3" fmla="*/ 109537 h 280988"/>
                <a:gd name="connsiteX4" fmla="*/ 76769 w 2808063"/>
                <a:gd name="connsiteY4" fmla="*/ 280988 h 280988"/>
                <a:gd name="connsiteX5" fmla="*/ 2227038 w 2808063"/>
                <a:gd name="connsiteY5" fmla="*/ 42862 h 280988"/>
                <a:gd name="connsiteX6" fmla="*/ 2808063 w 2808063"/>
                <a:gd name="connsiteY6" fmla="*/ 14287 h 280988"/>
                <a:gd name="connsiteX0" fmla="*/ 2808063 w 2808063"/>
                <a:gd name="connsiteY0" fmla="*/ 14287 h 280988"/>
                <a:gd name="connsiteX1" fmla="*/ 350613 w 2808063"/>
                <a:gd name="connsiteY1" fmla="*/ 0 h 280988"/>
                <a:gd name="connsiteX2" fmla="*/ 281556 w 2808063"/>
                <a:gd name="connsiteY2" fmla="*/ 109538 h 280988"/>
                <a:gd name="connsiteX3" fmla="*/ 79150 w 2808063"/>
                <a:gd name="connsiteY3" fmla="*/ 109537 h 280988"/>
                <a:gd name="connsiteX4" fmla="*/ 76769 w 2808063"/>
                <a:gd name="connsiteY4" fmla="*/ 280988 h 280988"/>
                <a:gd name="connsiteX5" fmla="*/ 2203225 w 2808063"/>
                <a:gd name="connsiteY5" fmla="*/ 33337 h 280988"/>
                <a:gd name="connsiteX6" fmla="*/ 2808063 w 2808063"/>
                <a:gd name="connsiteY6" fmla="*/ 14287 h 280988"/>
                <a:gd name="connsiteX0" fmla="*/ 2967607 w 2967607"/>
                <a:gd name="connsiteY0" fmla="*/ 14287 h 280988"/>
                <a:gd name="connsiteX1" fmla="*/ 350613 w 2967607"/>
                <a:gd name="connsiteY1" fmla="*/ 0 h 280988"/>
                <a:gd name="connsiteX2" fmla="*/ 281556 w 2967607"/>
                <a:gd name="connsiteY2" fmla="*/ 109538 h 280988"/>
                <a:gd name="connsiteX3" fmla="*/ 79150 w 2967607"/>
                <a:gd name="connsiteY3" fmla="*/ 109537 h 280988"/>
                <a:gd name="connsiteX4" fmla="*/ 76769 w 2967607"/>
                <a:gd name="connsiteY4" fmla="*/ 280988 h 280988"/>
                <a:gd name="connsiteX5" fmla="*/ 2203225 w 2967607"/>
                <a:gd name="connsiteY5" fmla="*/ 33337 h 280988"/>
                <a:gd name="connsiteX6" fmla="*/ 2967607 w 2967607"/>
                <a:gd name="connsiteY6" fmla="*/ 14287 h 280988"/>
                <a:gd name="connsiteX0" fmla="*/ 3043807 w 3043807"/>
                <a:gd name="connsiteY0" fmla="*/ 16669 h 280988"/>
                <a:gd name="connsiteX1" fmla="*/ 350613 w 3043807"/>
                <a:gd name="connsiteY1" fmla="*/ 0 h 280988"/>
                <a:gd name="connsiteX2" fmla="*/ 281556 w 3043807"/>
                <a:gd name="connsiteY2" fmla="*/ 109538 h 280988"/>
                <a:gd name="connsiteX3" fmla="*/ 79150 w 3043807"/>
                <a:gd name="connsiteY3" fmla="*/ 109537 h 280988"/>
                <a:gd name="connsiteX4" fmla="*/ 76769 w 3043807"/>
                <a:gd name="connsiteY4" fmla="*/ 280988 h 280988"/>
                <a:gd name="connsiteX5" fmla="*/ 2203225 w 3043807"/>
                <a:gd name="connsiteY5" fmla="*/ 33337 h 280988"/>
                <a:gd name="connsiteX6" fmla="*/ 3043807 w 3043807"/>
                <a:gd name="connsiteY6" fmla="*/ 16669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3027138 w 3027138"/>
                <a:gd name="connsiteY0" fmla="*/ 11906 h 280988"/>
                <a:gd name="connsiteX1" fmla="*/ 350613 w 3027138"/>
                <a:gd name="connsiteY1" fmla="*/ 0 h 280988"/>
                <a:gd name="connsiteX2" fmla="*/ 281556 w 3027138"/>
                <a:gd name="connsiteY2" fmla="*/ 109538 h 280988"/>
                <a:gd name="connsiteX3" fmla="*/ 79150 w 3027138"/>
                <a:gd name="connsiteY3" fmla="*/ 109537 h 280988"/>
                <a:gd name="connsiteX4" fmla="*/ 76769 w 3027138"/>
                <a:gd name="connsiteY4" fmla="*/ 280988 h 280988"/>
                <a:gd name="connsiteX5" fmla="*/ 2203225 w 3027138"/>
                <a:gd name="connsiteY5" fmla="*/ 33337 h 280988"/>
                <a:gd name="connsiteX6" fmla="*/ 3027138 w 3027138"/>
                <a:gd name="connsiteY6" fmla="*/ 11906 h 280988"/>
                <a:gd name="connsiteX0" fmla="*/ 9671115 w 9671115"/>
                <a:gd name="connsiteY0" fmla="*/ 8248 h 285344"/>
                <a:gd name="connsiteX1" fmla="*/ 350613 w 9671115"/>
                <a:gd name="connsiteY1" fmla="*/ 4356 h 285344"/>
                <a:gd name="connsiteX2" fmla="*/ 281556 w 9671115"/>
                <a:gd name="connsiteY2" fmla="*/ 113894 h 285344"/>
                <a:gd name="connsiteX3" fmla="*/ 79150 w 9671115"/>
                <a:gd name="connsiteY3" fmla="*/ 113893 h 285344"/>
                <a:gd name="connsiteX4" fmla="*/ 76769 w 9671115"/>
                <a:gd name="connsiteY4" fmla="*/ 285344 h 285344"/>
                <a:gd name="connsiteX5" fmla="*/ 2203225 w 9671115"/>
                <a:gd name="connsiteY5" fmla="*/ 37693 h 285344"/>
                <a:gd name="connsiteX6" fmla="*/ 9671115 w 9671115"/>
                <a:gd name="connsiteY6" fmla="*/ 8248 h 285344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203225 w 9671115"/>
                <a:gd name="connsiteY5" fmla="*/ 55496 h 303147"/>
                <a:gd name="connsiteX6" fmla="*/ 9671115 w 9671115"/>
                <a:gd name="connsiteY6" fmla="*/ 26051 h 303147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203225 w 9671115"/>
                <a:gd name="connsiteY5" fmla="*/ 55496 h 303147"/>
                <a:gd name="connsiteX6" fmla="*/ 9671115 w 9671115"/>
                <a:gd name="connsiteY6" fmla="*/ 26051 h 303147"/>
                <a:gd name="connsiteX0" fmla="*/ 9671115 w 9671115"/>
                <a:gd name="connsiteY0" fmla="*/ 26051 h 303147"/>
                <a:gd name="connsiteX1" fmla="*/ 350613 w 9671115"/>
                <a:gd name="connsiteY1" fmla="*/ 22159 h 303147"/>
                <a:gd name="connsiteX2" fmla="*/ 281556 w 9671115"/>
                <a:gd name="connsiteY2" fmla="*/ 131697 h 303147"/>
                <a:gd name="connsiteX3" fmla="*/ 79150 w 9671115"/>
                <a:gd name="connsiteY3" fmla="*/ 131696 h 303147"/>
                <a:gd name="connsiteX4" fmla="*/ 76769 w 9671115"/>
                <a:gd name="connsiteY4" fmla="*/ 303147 h 303147"/>
                <a:gd name="connsiteX5" fmla="*/ 2187646 w 9671115"/>
                <a:gd name="connsiteY5" fmla="*/ 103575 h 303147"/>
                <a:gd name="connsiteX6" fmla="*/ 9671115 w 9671115"/>
                <a:gd name="connsiteY6" fmla="*/ 26051 h 303147"/>
                <a:gd name="connsiteX0" fmla="*/ 9671115 w 9671115"/>
                <a:gd name="connsiteY0" fmla="*/ 92038 h 369134"/>
                <a:gd name="connsiteX1" fmla="*/ 342824 w 9671115"/>
                <a:gd name="connsiteY1" fmla="*/ 0 h 369134"/>
                <a:gd name="connsiteX2" fmla="*/ 281556 w 9671115"/>
                <a:gd name="connsiteY2" fmla="*/ 197684 h 369134"/>
                <a:gd name="connsiteX3" fmla="*/ 79150 w 9671115"/>
                <a:gd name="connsiteY3" fmla="*/ 197683 h 369134"/>
                <a:gd name="connsiteX4" fmla="*/ 76769 w 9671115"/>
                <a:gd name="connsiteY4" fmla="*/ 369134 h 369134"/>
                <a:gd name="connsiteX5" fmla="*/ 2187646 w 9671115"/>
                <a:gd name="connsiteY5" fmla="*/ 169562 h 369134"/>
                <a:gd name="connsiteX6" fmla="*/ 9671115 w 9671115"/>
                <a:gd name="connsiteY6" fmla="*/ 92038 h 369134"/>
                <a:gd name="connsiteX0" fmla="*/ 9741215 w 9741215"/>
                <a:gd name="connsiteY0" fmla="*/ 84023 h 369134"/>
                <a:gd name="connsiteX1" fmla="*/ 342824 w 9741215"/>
                <a:gd name="connsiteY1" fmla="*/ 0 h 369134"/>
                <a:gd name="connsiteX2" fmla="*/ 281556 w 9741215"/>
                <a:gd name="connsiteY2" fmla="*/ 197684 h 369134"/>
                <a:gd name="connsiteX3" fmla="*/ 79150 w 9741215"/>
                <a:gd name="connsiteY3" fmla="*/ 197683 h 369134"/>
                <a:gd name="connsiteX4" fmla="*/ 76769 w 9741215"/>
                <a:gd name="connsiteY4" fmla="*/ 369134 h 369134"/>
                <a:gd name="connsiteX5" fmla="*/ 2187646 w 9741215"/>
                <a:gd name="connsiteY5" fmla="*/ 169562 h 369134"/>
                <a:gd name="connsiteX6" fmla="*/ 9741215 w 9741215"/>
                <a:gd name="connsiteY6" fmla="*/ 84023 h 369134"/>
                <a:gd name="connsiteX0" fmla="*/ 9741215 w 9741215"/>
                <a:gd name="connsiteY0" fmla="*/ 84023 h 369134"/>
                <a:gd name="connsiteX1" fmla="*/ 342824 w 9741215"/>
                <a:gd name="connsiteY1" fmla="*/ 0 h 369134"/>
                <a:gd name="connsiteX2" fmla="*/ 281556 w 9741215"/>
                <a:gd name="connsiteY2" fmla="*/ 197684 h 369134"/>
                <a:gd name="connsiteX3" fmla="*/ 79150 w 9741215"/>
                <a:gd name="connsiteY3" fmla="*/ 197683 h 369134"/>
                <a:gd name="connsiteX4" fmla="*/ 76769 w 9741215"/>
                <a:gd name="connsiteY4" fmla="*/ 369134 h 369134"/>
                <a:gd name="connsiteX5" fmla="*/ 2187646 w 9741215"/>
                <a:gd name="connsiteY5" fmla="*/ 169562 h 369134"/>
                <a:gd name="connsiteX6" fmla="*/ 9741215 w 9741215"/>
                <a:gd name="connsiteY6" fmla="*/ 84023 h 369134"/>
                <a:gd name="connsiteX0" fmla="*/ 9662065 w 9662065"/>
                <a:gd name="connsiteY0" fmla="*/ 84023 h 197685"/>
                <a:gd name="connsiteX1" fmla="*/ 263674 w 9662065"/>
                <a:gd name="connsiteY1" fmla="*/ 0 h 197685"/>
                <a:gd name="connsiteX2" fmla="*/ 202406 w 9662065"/>
                <a:gd name="connsiteY2" fmla="*/ 197684 h 197685"/>
                <a:gd name="connsiteX3" fmla="*/ 0 w 9662065"/>
                <a:gd name="connsiteY3" fmla="*/ 197683 h 197685"/>
                <a:gd name="connsiteX4" fmla="*/ 2108496 w 9662065"/>
                <a:gd name="connsiteY4" fmla="*/ 169562 h 197685"/>
                <a:gd name="connsiteX5" fmla="*/ 9662065 w 9662065"/>
                <a:gd name="connsiteY5" fmla="*/ 84023 h 197685"/>
                <a:gd name="connsiteX0" fmla="*/ 9460531 w 9460531"/>
                <a:gd name="connsiteY0" fmla="*/ 84023 h 197683"/>
                <a:gd name="connsiteX1" fmla="*/ 62140 w 9460531"/>
                <a:gd name="connsiteY1" fmla="*/ 0 h 197683"/>
                <a:gd name="connsiteX2" fmla="*/ 872 w 9460531"/>
                <a:gd name="connsiteY2" fmla="*/ 197684 h 197683"/>
                <a:gd name="connsiteX3" fmla="*/ 1906962 w 9460531"/>
                <a:gd name="connsiteY3" fmla="*/ 169562 h 197683"/>
                <a:gd name="connsiteX4" fmla="*/ 9460531 w 9460531"/>
                <a:gd name="connsiteY4" fmla="*/ 84023 h 197683"/>
                <a:gd name="connsiteX0" fmla="*/ 9861929 w 9861929"/>
                <a:gd name="connsiteY0" fmla="*/ 84023 h 169563"/>
                <a:gd name="connsiteX1" fmla="*/ 463538 w 9861929"/>
                <a:gd name="connsiteY1" fmla="*/ 0 h 169563"/>
                <a:gd name="connsiteX2" fmla="*/ 2308360 w 9861929"/>
                <a:gd name="connsiteY2" fmla="*/ 169562 h 169563"/>
                <a:gd name="connsiteX3" fmla="*/ 9861929 w 9861929"/>
                <a:gd name="connsiteY3" fmla="*/ 84023 h 169563"/>
                <a:gd name="connsiteX0" fmla="*/ 7839098 w 7839098"/>
                <a:gd name="connsiteY0" fmla="*/ 46387 h 131926"/>
                <a:gd name="connsiteX1" fmla="*/ 5309158 w 7839098"/>
                <a:gd name="connsiteY1" fmla="*/ 0 h 131926"/>
                <a:gd name="connsiteX2" fmla="*/ 285529 w 7839098"/>
                <a:gd name="connsiteY2" fmla="*/ 131926 h 131926"/>
                <a:gd name="connsiteX3" fmla="*/ 7839098 w 7839098"/>
                <a:gd name="connsiteY3" fmla="*/ 46387 h 131926"/>
                <a:gd name="connsiteX0" fmla="*/ 3569499 w 3569499"/>
                <a:gd name="connsiteY0" fmla="*/ 46387 h 92936"/>
                <a:gd name="connsiteX1" fmla="*/ 1039559 w 3569499"/>
                <a:gd name="connsiteY1" fmla="*/ 0 h 92936"/>
                <a:gd name="connsiteX2" fmla="*/ 1082670 w 3569499"/>
                <a:gd name="connsiteY2" fmla="*/ 75471 h 92936"/>
                <a:gd name="connsiteX3" fmla="*/ 3569499 w 3569499"/>
                <a:gd name="connsiteY3" fmla="*/ 46387 h 92936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69302"/>
                <a:gd name="connsiteX1" fmla="*/ 1049284 w 3560932"/>
                <a:gd name="connsiteY1" fmla="*/ 0 h 469302"/>
                <a:gd name="connsiteX2" fmla="*/ 1074103 w 3560932"/>
                <a:gd name="connsiteY2" fmla="*/ 451837 h 469302"/>
                <a:gd name="connsiteX3" fmla="*/ 3560932 w 3560932"/>
                <a:gd name="connsiteY3" fmla="*/ 422753 h 469302"/>
                <a:gd name="connsiteX0" fmla="*/ 3560932 w 3560932"/>
                <a:gd name="connsiteY0" fmla="*/ 422753 h 498038"/>
                <a:gd name="connsiteX1" fmla="*/ 1049284 w 3560932"/>
                <a:gd name="connsiteY1" fmla="*/ 0 h 498038"/>
                <a:gd name="connsiteX2" fmla="*/ 1074103 w 3560932"/>
                <a:gd name="connsiteY2" fmla="*/ 451837 h 498038"/>
                <a:gd name="connsiteX3" fmla="*/ 3560932 w 3560932"/>
                <a:gd name="connsiteY3" fmla="*/ 422753 h 498038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560932 w 3560932"/>
                <a:gd name="connsiteY0" fmla="*/ 422753 h 715294"/>
                <a:gd name="connsiteX1" fmla="*/ 1049284 w 3560932"/>
                <a:gd name="connsiteY1" fmla="*/ 0 h 715294"/>
                <a:gd name="connsiteX2" fmla="*/ 1074103 w 3560932"/>
                <a:gd name="connsiteY2" fmla="*/ 715294 h 715294"/>
                <a:gd name="connsiteX3" fmla="*/ 3560932 w 3560932"/>
                <a:gd name="connsiteY3" fmla="*/ 422753 h 715294"/>
                <a:gd name="connsiteX0" fmla="*/ 3369283 w 3369283"/>
                <a:gd name="connsiteY0" fmla="*/ 422753 h 715294"/>
                <a:gd name="connsiteX1" fmla="*/ 857635 w 3369283"/>
                <a:gd name="connsiteY1" fmla="*/ 0 h 715294"/>
                <a:gd name="connsiteX2" fmla="*/ 882454 w 3369283"/>
                <a:gd name="connsiteY2" fmla="*/ 715294 h 715294"/>
                <a:gd name="connsiteX3" fmla="*/ 3369283 w 3369283"/>
                <a:gd name="connsiteY3" fmla="*/ 422753 h 715294"/>
                <a:gd name="connsiteX0" fmla="*/ 3421993 w 3421993"/>
                <a:gd name="connsiteY0" fmla="*/ 422753 h 715294"/>
                <a:gd name="connsiteX1" fmla="*/ 910345 w 3421993"/>
                <a:gd name="connsiteY1" fmla="*/ 0 h 715294"/>
                <a:gd name="connsiteX2" fmla="*/ 935164 w 3421993"/>
                <a:gd name="connsiteY2" fmla="*/ 715294 h 715294"/>
                <a:gd name="connsiteX3" fmla="*/ 3421993 w 3421993"/>
                <a:gd name="connsiteY3" fmla="*/ 422753 h 715294"/>
                <a:gd name="connsiteX0" fmla="*/ 3421993 w 3421993"/>
                <a:gd name="connsiteY0" fmla="*/ 423286 h 715827"/>
                <a:gd name="connsiteX1" fmla="*/ 910345 w 3421993"/>
                <a:gd name="connsiteY1" fmla="*/ 533 h 715827"/>
                <a:gd name="connsiteX2" fmla="*/ 935164 w 3421993"/>
                <a:gd name="connsiteY2" fmla="*/ 715827 h 715827"/>
                <a:gd name="connsiteX3" fmla="*/ 3421993 w 3421993"/>
                <a:gd name="connsiteY3" fmla="*/ 423286 h 715827"/>
                <a:gd name="connsiteX0" fmla="*/ 3411511 w 3411511"/>
                <a:gd name="connsiteY0" fmla="*/ 437891 h 730432"/>
                <a:gd name="connsiteX1" fmla="*/ 899863 w 3411511"/>
                <a:gd name="connsiteY1" fmla="*/ 15138 h 730432"/>
                <a:gd name="connsiteX2" fmla="*/ 924682 w 3411511"/>
                <a:gd name="connsiteY2" fmla="*/ 730432 h 730432"/>
                <a:gd name="connsiteX3" fmla="*/ 3411511 w 3411511"/>
                <a:gd name="connsiteY3" fmla="*/ 437891 h 730432"/>
                <a:gd name="connsiteX0" fmla="*/ 3215158 w 3215158"/>
                <a:gd name="connsiteY0" fmla="*/ 436743 h 731625"/>
                <a:gd name="connsiteX1" fmla="*/ 703510 w 3215158"/>
                <a:gd name="connsiteY1" fmla="*/ 13990 h 731625"/>
                <a:gd name="connsiteX2" fmla="*/ 728329 w 3215158"/>
                <a:gd name="connsiteY2" fmla="*/ 729284 h 731625"/>
                <a:gd name="connsiteX3" fmla="*/ 3215158 w 3215158"/>
                <a:gd name="connsiteY3" fmla="*/ 436743 h 731625"/>
                <a:gd name="connsiteX0" fmla="*/ 3229246 w 3229246"/>
                <a:gd name="connsiteY0" fmla="*/ 437140 h 730245"/>
                <a:gd name="connsiteX1" fmla="*/ 717598 w 3229246"/>
                <a:gd name="connsiteY1" fmla="*/ 14387 h 730245"/>
                <a:gd name="connsiteX2" fmla="*/ 742417 w 3229246"/>
                <a:gd name="connsiteY2" fmla="*/ 729681 h 730245"/>
                <a:gd name="connsiteX3" fmla="*/ 3229246 w 3229246"/>
                <a:gd name="connsiteY3" fmla="*/ 437140 h 730245"/>
                <a:gd name="connsiteX0" fmla="*/ 2985163 w 2985163"/>
                <a:gd name="connsiteY0" fmla="*/ 425168 h 718334"/>
                <a:gd name="connsiteX1" fmla="*/ 473515 w 2985163"/>
                <a:gd name="connsiteY1" fmla="*/ 2415 h 718334"/>
                <a:gd name="connsiteX2" fmla="*/ 498334 w 2985163"/>
                <a:gd name="connsiteY2" fmla="*/ 717709 h 718334"/>
                <a:gd name="connsiteX3" fmla="*/ 2985163 w 2985163"/>
                <a:gd name="connsiteY3" fmla="*/ 425168 h 7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5163" h="718334">
                  <a:moveTo>
                    <a:pt x="2985163" y="425168"/>
                  </a:moveTo>
                  <a:cubicBezTo>
                    <a:pt x="2090607" y="263344"/>
                    <a:pt x="1101388" y="54023"/>
                    <a:pt x="473515" y="2415"/>
                  </a:cubicBezTo>
                  <a:cubicBezTo>
                    <a:pt x="-154358" y="-49193"/>
                    <a:pt x="-169572" y="743671"/>
                    <a:pt x="498334" y="717709"/>
                  </a:cubicBezTo>
                  <a:cubicBezTo>
                    <a:pt x="1166240" y="691747"/>
                    <a:pt x="2087787" y="579821"/>
                    <a:pt x="2985163" y="425168"/>
                  </a:cubicBezTo>
                  <a:close/>
                </a:path>
              </a:pathLst>
            </a:custGeom>
            <a:solidFill>
              <a:srgbClr val="FFDE5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8" name="Freeform 32">
            <a:extLst>
              <a:ext uri="{FF2B5EF4-FFF2-40B4-BE49-F238E27FC236}">
                <a16:creationId xmlns:a16="http://schemas.microsoft.com/office/drawing/2014/main" id="{02BA96A3-10C3-44D1-B5B5-082D99A49547}"/>
              </a:ext>
            </a:extLst>
          </p:cNvPr>
          <p:cNvSpPr/>
          <p:nvPr/>
        </p:nvSpPr>
        <p:spPr>
          <a:xfrm flipH="1">
            <a:off x="6885203" y="3081575"/>
            <a:ext cx="1833408" cy="140494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662065 w 9662065"/>
              <a:gd name="connsiteY0" fmla="*/ 84023 h 197685"/>
              <a:gd name="connsiteX1" fmla="*/ 263674 w 9662065"/>
              <a:gd name="connsiteY1" fmla="*/ 0 h 197685"/>
              <a:gd name="connsiteX2" fmla="*/ 202406 w 9662065"/>
              <a:gd name="connsiteY2" fmla="*/ 197684 h 197685"/>
              <a:gd name="connsiteX3" fmla="*/ 0 w 9662065"/>
              <a:gd name="connsiteY3" fmla="*/ 197683 h 197685"/>
              <a:gd name="connsiteX4" fmla="*/ 2108496 w 9662065"/>
              <a:gd name="connsiteY4" fmla="*/ 169562 h 197685"/>
              <a:gd name="connsiteX5" fmla="*/ 9662065 w 9662065"/>
              <a:gd name="connsiteY5" fmla="*/ 84023 h 197685"/>
              <a:gd name="connsiteX0" fmla="*/ 9460531 w 9460531"/>
              <a:gd name="connsiteY0" fmla="*/ 84023 h 197683"/>
              <a:gd name="connsiteX1" fmla="*/ 62140 w 9460531"/>
              <a:gd name="connsiteY1" fmla="*/ 0 h 197683"/>
              <a:gd name="connsiteX2" fmla="*/ 872 w 9460531"/>
              <a:gd name="connsiteY2" fmla="*/ 197684 h 197683"/>
              <a:gd name="connsiteX3" fmla="*/ 1906962 w 9460531"/>
              <a:gd name="connsiteY3" fmla="*/ 169562 h 197683"/>
              <a:gd name="connsiteX4" fmla="*/ 9460531 w 9460531"/>
              <a:gd name="connsiteY4" fmla="*/ 84023 h 197683"/>
              <a:gd name="connsiteX0" fmla="*/ 9861929 w 9861929"/>
              <a:gd name="connsiteY0" fmla="*/ 84023 h 169563"/>
              <a:gd name="connsiteX1" fmla="*/ 463538 w 9861929"/>
              <a:gd name="connsiteY1" fmla="*/ 0 h 169563"/>
              <a:gd name="connsiteX2" fmla="*/ 2308360 w 9861929"/>
              <a:gd name="connsiteY2" fmla="*/ 169562 h 169563"/>
              <a:gd name="connsiteX3" fmla="*/ 9861929 w 9861929"/>
              <a:gd name="connsiteY3" fmla="*/ 84023 h 169563"/>
              <a:gd name="connsiteX0" fmla="*/ 7839098 w 7839098"/>
              <a:gd name="connsiteY0" fmla="*/ 46387 h 131926"/>
              <a:gd name="connsiteX1" fmla="*/ 5309158 w 7839098"/>
              <a:gd name="connsiteY1" fmla="*/ 0 h 131926"/>
              <a:gd name="connsiteX2" fmla="*/ 285529 w 7839098"/>
              <a:gd name="connsiteY2" fmla="*/ 131926 h 131926"/>
              <a:gd name="connsiteX3" fmla="*/ 7839098 w 7839098"/>
              <a:gd name="connsiteY3" fmla="*/ 46387 h 131926"/>
              <a:gd name="connsiteX0" fmla="*/ 3569499 w 3569499"/>
              <a:gd name="connsiteY0" fmla="*/ 46387 h 92936"/>
              <a:gd name="connsiteX1" fmla="*/ 1039559 w 3569499"/>
              <a:gd name="connsiteY1" fmla="*/ 0 h 92936"/>
              <a:gd name="connsiteX2" fmla="*/ 1082670 w 3569499"/>
              <a:gd name="connsiteY2" fmla="*/ 75471 h 92936"/>
              <a:gd name="connsiteX3" fmla="*/ 3569499 w 3569499"/>
              <a:gd name="connsiteY3" fmla="*/ 46387 h 92936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98038"/>
              <a:gd name="connsiteX1" fmla="*/ 1049284 w 3560932"/>
              <a:gd name="connsiteY1" fmla="*/ 0 h 498038"/>
              <a:gd name="connsiteX2" fmla="*/ 1074103 w 3560932"/>
              <a:gd name="connsiteY2" fmla="*/ 451837 h 498038"/>
              <a:gd name="connsiteX3" fmla="*/ 3560932 w 3560932"/>
              <a:gd name="connsiteY3" fmla="*/ 422753 h 498038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369283 w 3369283"/>
              <a:gd name="connsiteY0" fmla="*/ 422753 h 715294"/>
              <a:gd name="connsiteX1" fmla="*/ 857635 w 3369283"/>
              <a:gd name="connsiteY1" fmla="*/ 0 h 715294"/>
              <a:gd name="connsiteX2" fmla="*/ 882454 w 3369283"/>
              <a:gd name="connsiteY2" fmla="*/ 715294 h 715294"/>
              <a:gd name="connsiteX3" fmla="*/ 3369283 w 3369283"/>
              <a:gd name="connsiteY3" fmla="*/ 422753 h 715294"/>
              <a:gd name="connsiteX0" fmla="*/ 3421993 w 3421993"/>
              <a:gd name="connsiteY0" fmla="*/ 422753 h 715294"/>
              <a:gd name="connsiteX1" fmla="*/ 910345 w 3421993"/>
              <a:gd name="connsiteY1" fmla="*/ 0 h 715294"/>
              <a:gd name="connsiteX2" fmla="*/ 935164 w 3421993"/>
              <a:gd name="connsiteY2" fmla="*/ 715294 h 715294"/>
              <a:gd name="connsiteX3" fmla="*/ 3421993 w 3421993"/>
              <a:gd name="connsiteY3" fmla="*/ 422753 h 715294"/>
              <a:gd name="connsiteX0" fmla="*/ 3421993 w 3421993"/>
              <a:gd name="connsiteY0" fmla="*/ 423286 h 715827"/>
              <a:gd name="connsiteX1" fmla="*/ 910345 w 3421993"/>
              <a:gd name="connsiteY1" fmla="*/ 533 h 715827"/>
              <a:gd name="connsiteX2" fmla="*/ 935164 w 3421993"/>
              <a:gd name="connsiteY2" fmla="*/ 715827 h 715827"/>
              <a:gd name="connsiteX3" fmla="*/ 3421993 w 3421993"/>
              <a:gd name="connsiteY3" fmla="*/ 423286 h 715827"/>
              <a:gd name="connsiteX0" fmla="*/ 3411511 w 3411511"/>
              <a:gd name="connsiteY0" fmla="*/ 437891 h 730432"/>
              <a:gd name="connsiteX1" fmla="*/ 899863 w 3411511"/>
              <a:gd name="connsiteY1" fmla="*/ 15138 h 730432"/>
              <a:gd name="connsiteX2" fmla="*/ 924682 w 3411511"/>
              <a:gd name="connsiteY2" fmla="*/ 730432 h 730432"/>
              <a:gd name="connsiteX3" fmla="*/ 3411511 w 3411511"/>
              <a:gd name="connsiteY3" fmla="*/ 437891 h 730432"/>
              <a:gd name="connsiteX0" fmla="*/ 3215158 w 3215158"/>
              <a:gd name="connsiteY0" fmla="*/ 436743 h 731625"/>
              <a:gd name="connsiteX1" fmla="*/ 703510 w 3215158"/>
              <a:gd name="connsiteY1" fmla="*/ 13990 h 731625"/>
              <a:gd name="connsiteX2" fmla="*/ 728329 w 3215158"/>
              <a:gd name="connsiteY2" fmla="*/ 729284 h 731625"/>
              <a:gd name="connsiteX3" fmla="*/ 3215158 w 3215158"/>
              <a:gd name="connsiteY3" fmla="*/ 436743 h 731625"/>
              <a:gd name="connsiteX0" fmla="*/ 3229246 w 3229246"/>
              <a:gd name="connsiteY0" fmla="*/ 437140 h 730245"/>
              <a:gd name="connsiteX1" fmla="*/ 717598 w 3229246"/>
              <a:gd name="connsiteY1" fmla="*/ 14387 h 730245"/>
              <a:gd name="connsiteX2" fmla="*/ 742417 w 3229246"/>
              <a:gd name="connsiteY2" fmla="*/ 729681 h 730245"/>
              <a:gd name="connsiteX3" fmla="*/ 3229246 w 3229246"/>
              <a:gd name="connsiteY3" fmla="*/ 437140 h 730245"/>
              <a:gd name="connsiteX0" fmla="*/ 2985163 w 2985163"/>
              <a:gd name="connsiteY0" fmla="*/ 425168 h 718334"/>
              <a:gd name="connsiteX1" fmla="*/ 473515 w 2985163"/>
              <a:gd name="connsiteY1" fmla="*/ 2415 h 718334"/>
              <a:gd name="connsiteX2" fmla="*/ 498334 w 2985163"/>
              <a:gd name="connsiteY2" fmla="*/ 717709 h 718334"/>
              <a:gd name="connsiteX3" fmla="*/ 2985163 w 2985163"/>
              <a:gd name="connsiteY3" fmla="*/ 425168 h 718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163" h="718334">
                <a:moveTo>
                  <a:pt x="2985163" y="425168"/>
                </a:moveTo>
                <a:cubicBezTo>
                  <a:pt x="2090607" y="263344"/>
                  <a:pt x="1101388" y="54023"/>
                  <a:pt x="473515" y="2415"/>
                </a:cubicBezTo>
                <a:cubicBezTo>
                  <a:pt x="-154358" y="-49193"/>
                  <a:pt x="-169572" y="743671"/>
                  <a:pt x="498334" y="717709"/>
                </a:cubicBezTo>
                <a:cubicBezTo>
                  <a:pt x="1166240" y="691747"/>
                  <a:pt x="2087787" y="579821"/>
                  <a:pt x="2985163" y="425168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0" name="Picture 59" descr="Graphical user interface&#10;&#10;Description automatically generated">
            <a:extLst>
              <a:ext uri="{FF2B5EF4-FFF2-40B4-BE49-F238E27FC236}">
                <a16:creationId xmlns:a16="http://schemas.microsoft.com/office/drawing/2014/main" id="{01C8F126-B44E-4EDA-B32B-B636C057D7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7196" y="657219"/>
            <a:ext cx="2252137" cy="1867103"/>
          </a:xfrm>
          <a:prstGeom prst="rect">
            <a:avLst/>
          </a:prstGeom>
        </p:spPr>
      </p:pic>
      <p:pic>
        <p:nvPicPr>
          <p:cNvPr id="61" name="Picture 60" descr="Graphical user interface&#10;&#10;Description automatically generated">
            <a:extLst>
              <a:ext uri="{FF2B5EF4-FFF2-40B4-BE49-F238E27FC236}">
                <a16:creationId xmlns:a16="http://schemas.microsoft.com/office/drawing/2014/main" id="{71EE7DCC-E360-4B2A-A7B9-E203013F06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573" y="658535"/>
            <a:ext cx="2370870" cy="1867103"/>
          </a:xfrm>
          <a:prstGeom prst="rect">
            <a:avLst/>
          </a:prstGeom>
        </p:spPr>
      </p:pic>
      <p:pic>
        <p:nvPicPr>
          <p:cNvPr id="62" name="Picture 61" descr="Graphical user interface&#10;&#10;Description automatically generated">
            <a:extLst>
              <a:ext uri="{FF2B5EF4-FFF2-40B4-BE49-F238E27FC236}">
                <a16:creationId xmlns:a16="http://schemas.microsoft.com/office/drawing/2014/main" id="{BDB520C7-66AF-4D34-A459-30B8B884A2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573" y="4362536"/>
            <a:ext cx="2370870" cy="1867103"/>
          </a:xfrm>
          <a:prstGeom prst="rect">
            <a:avLst/>
          </a:prstGeom>
        </p:spPr>
      </p:pic>
      <p:pic>
        <p:nvPicPr>
          <p:cNvPr id="64" name="Picture 63" descr="Graphical user interface&#10;&#10;Description automatically generated">
            <a:extLst>
              <a:ext uri="{FF2B5EF4-FFF2-40B4-BE49-F238E27FC236}">
                <a16:creationId xmlns:a16="http://schemas.microsoft.com/office/drawing/2014/main" id="{94A062D9-B1AD-451D-9D42-94FD18DF44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9638" y="4362535"/>
            <a:ext cx="2307251" cy="1867103"/>
          </a:xfrm>
          <a:prstGeom prst="rect">
            <a:avLst/>
          </a:prstGeom>
        </p:spPr>
      </p:pic>
      <p:pic>
        <p:nvPicPr>
          <p:cNvPr id="65" name="Picture 64" descr="Graphical user interface&#10;&#10;Description automatically generated">
            <a:extLst>
              <a:ext uri="{FF2B5EF4-FFF2-40B4-BE49-F238E27FC236}">
                <a16:creationId xmlns:a16="http://schemas.microsoft.com/office/drawing/2014/main" id="{3ACECF30-2C52-4531-B860-33321047DB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2204" y="4362534"/>
            <a:ext cx="2307251" cy="1867103"/>
          </a:xfrm>
          <a:prstGeom prst="rect">
            <a:avLst/>
          </a:prstGeom>
        </p:spPr>
      </p:pic>
      <p:sp>
        <p:nvSpPr>
          <p:cNvPr id="31" name="Figura a mano libera: forma 100">
            <a:extLst>
              <a:ext uri="{FF2B5EF4-FFF2-40B4-BE49-F238E27FC236}">
                <a16:creationId xmlns:a16="http://schemas.microsoft.com/office/drawing/2014/main" id="{4EA628F0-4466-4639-8994-B3E7535D08C3}"/>
              </a:ext>
            </a:extLst>
          </p:cNvPr>
          <p:cNvSpPr/>
          <p:nvPr/>
        </p:nvSpPr>
        <p:spPr>
          <a:xfrm rot="8684165" flipH="1">
            <a:off x="2817275" y="1232308"/>
            <a:ext cx="5604092" cy="4075018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78698" h="11035659">
                <a:moveTo>
                  <a:pt x="0" y="11035658"/>
                </a:moveTo>
                <a:cubicBezTo>
                  <a:pt x="1280877" y="10399114"/>
                  <a:pt x="923785" y="10600880"/>
                  <a:pt x="2283712" y="9681827"/>
                </a:cubicBezTo>
                <a:lnTo>
                  <a:pt x="11089060" y="3723426"/>
                </a:lnTo>
                <a:cubicBezTo>
                  <a:pt x="11157843" y="3672348"/>
                  <a:pt x="11099048" y="3514090"/>
                  <a:pt x="11144650" y="3497772"/>
                </a:cubicBezTo>
                <a:cubicBezTo>
                  <a:pt x="11190252" y="3481454"/>
                  <a:pt x="11291186" y="3659508"/>
                  <a:pt x="11362673" y="3625519"/>
                </a:cubicBezTo>
                <a:cubicBezTo>
                  <a:pt x="11434160" y="3591530"/>
                  <a:pt x="11263493" y="3430263"/>
                  <a:pt x="11323637" y="3400629"/>
                </a:cubicBezTo>
                <a:cubicBezTo>
                  <a:pt x="11383781" y="3370995"/>
                  <a:pt x="11514642" y="3537470"/>
                  <a:pt x="11561164" y="3494928"/>
                </a:cubicBezTo>
                <a:cubicBezTo>
                  <a:pt x="11607686" y="3452386"/>
                  <a:pt x="11532895" y="3376804"/>
                  <a:pt x="11608081" y="3331336"/>
                </a:cubicBezTo>
                <a:cubicBezTo>
                  <a:pt x="11683267" y="3285868"/>
                  <a:pt x="12222576" y="2947524"/>
                  <a:pt x="12632932" y="2547293"/>
                </a:cubicBezTo>
                <a:lnTo>
                  <a:pt x="15778697" y="-1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7274124" y="3041263"/>
            <a:ext cx="438250" cy="862528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045977-7639-40DB-939C-C3AB697F0DF7}"/>
              </a:ext>
            </a:extLst>
          </p:cNvPr>
          <p:cNvSpPr/>
          <p:nvPr/>
        </p:nvSpPr>
        <p:spPr>
          <a:xfrm flipH="1">
            <a:off x="6891172" y="3043432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888093C-037F-4A39-AC48-6C42100FEEDF}"/>
              </a:ext>
            </a:extLst>
          </p:cNvPr>
          <p:cNvSpPr/>
          <p:nvPr/>
        </p:nvSpPr>
        <p:spPr>
          <a:xfrm flipH="1">
            <a:off x="2064470" y="295828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rPr>
              <a:t>B1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111608C-CAE2-4341-9A73-7736D4DE14FE}"/>
              </a:ext>
            </a:extLst>
          </p:cNvPr>
          <p:cNvSpPr/>
          <p:nvPr/>
        </p:nvSpPr>
        <p:spPr>
          <a:xfrm flipH="1">
            <a:off x="2077562" y="3748775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rPr>
              <a:t>B2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F9EF19-DC8E-4712-9BD3-EAEE44338DEB}"/>
              </a:ext>
            </a:extLst>
          </p:cNvPr>
          <p:cNvSpPr/>
          <p:nvPr/>
        </p:nvSpPr>
        <p:spPr>
          <a:xfrm flipH="1">
            <a:off x="2393260" y="3050321"/>
            <a:ext cx="438250" cy="852682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C1722A8-A391-44EC-AE39-DE24FF200694}"/>
              </a:ext>
            </a:extLst>
          </p:cNvPr>
          <p:cNvSpPr/>
          <p:nvPr/>
        </p:nvSpPr>
        <p:spPr>
          <a:xfrm flipH="1">
            <a:off x="3305160" y="3050321"/>
            <a:ext cx="3488729" cy="85347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C6AFB9-EE83-45DD-A471-A8604CA544C8}"/>
              </a:ext>
            </a:extLst>
          </p:cNvPr>
          <p:cNvSpPr/>
          <p:nvPr/>
        </p:nvSpPr>
        <p:spPr>
          <a:xfrm>
            <a:off x="8745609" y="2826108"/>
            <a:ext cx="99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ea typeface="Cambria Math" panose="02040503050406030204" pitchFamily="18" charset="0"/>
              </a:rPr>
              <a:t>extraction</a:t>
            </a:r>
          </a:p>
          <a:p>
            <a:r>
              <a:rPr lang="en-US" sz="1200" dirty="0">
                <a:ea typeface="Cambria Math" panose="02040503050406030204" pitchFamily="18" charset="0"/>
              </a:rPr>
              <a:t>mirror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0A92C9-7BE5-4C65-BC64-56ECF727CC76}"/>
              </a:ext>
            </a:extLst>
          </p:cNvPr>
          <p:cNvSpPr/>
          <p:nvPr/>
        </p:nvSpPr>
        <p:spPr>
          <a:xfrm>
            <a:off x="6843550" y="2714151"/>
            <a:ext cx="401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r>
              <a:rPr lang="en-US" sz="1400" kern="0" baseline="-25000" dirty="0">
                <a:solidFill>
                  <a:srgbClr val="008000"/>
                </a:solidFill>
                <a:ea typeface="Cambria Math" panose="02040503050406030204" pitchFamily="18" charset="0"/>
              </a:rPr>
              <a:t>R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53" name="Figura a mano libera: forma 100">
            <a:extLst>
              <a:ext uri="{FF2B5EF4-FFF2-40B4-BE49-F238E27FC236}">
                <a16:creationId xmlns:a16="http://schemas.microsoft.com/office/drawing/2014/main" id="{67C2A959-0E5D-4E4D-9059-B31A6BF820CC}"/>
              </a:ext>
            </a:extLst>
          </p:cNvPr>
          <p:cNvSpPr/>
          <p:nvPr/>
        </p:nvSpPr>
        <p:spPr>
          <a:xfrm rot="19493633" flipH="1">
            <a:off x="2764429" y="1781738"/>
            <a:ext cx="5638967" cy="3879631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1 w 18296784"/>
              <a:gd name="connsiteY0" fmla="*/ 12563798 h 12563797"/>
              <a:gd name="connsiteX1" fmla="*/ 4801798 w 18296784"/>
              <a:gd name="connsiteY1" fmla="*/ 9681827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5151018 w 18296784"/>
              <a:gd name="connsiteY8" fmla="*/ 2547293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4801798 w 18296784"/>
              <a:gd name="connsiteY1" fmla="*/ 9681827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5151018 w 18296784"/>
              <a:gd name="connsiteY8" fmla="*/ 2547293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3795680 w 18296784"/>
              <a:gd name="connsiteY1" fmla="*/ 10362111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5151018 w 18296784"/>
              <a:gd name="connsiteY8" fmla="*/ 2547293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3795680 w 18296784"/>
              <a:gd name="connsiteY1" fmla="*/ 10362111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5151018 w 18296784"/>
              <a:gd name="connsiteY8" fmla="*/ 2547293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3795680 w 18296784"/>
              <a:gd name="connsiteY1" fmla="*/ 10362111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5151018 w 18296784"/>
              <a:gd name="connsiteY8" fmla="*/ 2547293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3795680 w 18296784"/>
              <a:gd name="connsiteY1" fmla="*/ 10362111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4621082 w 18296784"/>
              <a:gd name="connsiteY8" fmla="*/ 3008888 h 12563797"/>
              <a:gd name="connsiteX9" fmla="*/ 18296783 w 18296784"/>
              <a:gd name="connsiteY9" fmla="*/ -1 h 12563797"/>
              <a:gd name="connsiteX0" fmla="*/ 1 w 18296784"/>
              <a:gd name="connsiteY0" fmla="*/ 12563798 h 12563797"/>
              <a:gd name="connsiteX1" fmla="*/ 3795680 w 18296784"/>
              <a:gd name="connsiteY1" fmla="*/ 10362111 h 12563797"/>
              <a:gd name="connsiteX2" fmla="*/ 13607146 w 18296784"/>
              <a:gd name="connsiteY2" fmla="*/ 3723426 h 12563797"/>
              <a:gd name="connsiteX3" fmla="*/ 13662736 w 18296784"/>
              <a:gd name="connsiteY3" fmla="*/ 3497772 h 12563797"/>
              <a:gd name="connsiteX4" fmla="*/ 13880759 w 18296784"/>
              <a:gd name="connsiteY4" fmla="*/ 3625519 h 12563797"/>
              <a:gd name="connsiteX5" fmla="*/ 13841723 w 18296784"/>
              <a:gd name="connsiteY5" fmla="*/ 3400629 h 12563797"/>
              <a:gd name="connsiteX6" fmla="*/ 14079250 w 18296784"/>
              <a:gd name="connsiteY6" fmla="*/ 3494928 h 12563797"/>
              <a:gd name="connsiteX7" fmla="*/ 14126167 w 18296784"/>
              <a:gd name="connsiteY7" fmla="*/ 3331336 h 12563797"/>
              <a:gd name="connsiteX8" fmla="*/ 14621082 w 18296784"/>
              <a:gd name="connsiteY8" fmla="*/ 3008888 h 12563797"/>
              <a:gd name="connsiteX9" fmla="*/ 18296783 w 18296784"/>
              <a:gd name="connsiteY9" fmla="*/ -1 h 12563797"/>
              <a:gd name="connsiteX0" fmla="*/ 1 w 15917669"/>
              <a:gd name="connsiteY0" fmla="*/ 10597656 h 10597655"/>
              <a:gd name="connsiteX1" fmla="*/ 3795680 w 15917669"/>
              <a:gd name="connsiteY1" fmla="*/ 8395969 h 10597655"/>
              <a:gd name="connsiteX2" fmla="*/ 13607146 w 15917669"/>
              <a:gd name="connsiteY2" fmla="*/ 1757284 h 10597655"/>
              <a:gd name="connsiteX3" fmla="*/ 13662736 w 15917669"/>
              <a:gd name="connsiteY3" fmla="*/ 1531630 h 10597655"/>
              <a:gd name="connsiteX4" fmla="*/ 13880759 w 15917669"/>
              <a:gd name="connsiteY4" fmla="*/ 1659377 h 10597655"/>
              <a:gd name="connsiteX5" fmla="*/ 13841723 w 15917669"/>
              <a:gd name="connsiteY5" fmla="*/ 1434487 h 10597655"/>
              <a:gd name="connsiteX6" fmla="*/ 14079250 w 15917669"/>
              <a:gd name="connsiteY6" fmla="*/ 1528786 h 10597655"/>
              <a:gd name="connsiteX7" fmla="*/ 14126167 w 15917669"/>
              <a:gd name="connsiteY7" fmla="*/ 1365194 h 10597655"/>
              <a:gd name="connsiteX8" fmla="*/ 14621082 w 15917669"/>
              <a:gd name="connsiteY8" fmla="*/ 1042746 h 10597655"/>
              <a:gd name="connsiteX9" fmla="*/ 15917668 w 15917669"/>
              <a:gd name="connsiteY9" fmla="*/ 0 h 10597655"/>
              <a:gd name="connsiteX0" fmla="*/ 1 w 15917669"/>
              <a:gd name="connsiteY0" fmla="*/ 10597656 h 10597655"/>
              <a:gd name="connsiteX1" fmla="*/ 3795680 w 15917669"/>
              <a:gd name="connsiteY1" fmla="*/ 8395969 h 10597655"/>
              <a:gd name="connsiteX2" fmla="*/ 13607146 w 15917669"/>
              <a:gd name="connsiteY2" fmla="*/ 1757284 h 10597655"/>
              <a:gd name="connsiteX3" fmla="*/ 13662736 w 15917669"/>
              <a:gd name="connsiteY3" fmla="*/ 1531630 h 10597655"/>
              <a:gd name="connsiteX4" fmla="*/ 13880759 w 15917669"/>
              <a:gd name="connsiteY4" fmla="*/ 1659377 h 10597655"/>
              <a:gd name="connsiteX5" fmla="*/ 13841723 w 15917669"/>
              <a:gd name="connsiteY5" fmla="*/ 1434487 h 10597655"/>
              <a:gd name="connsiteX6" fmla="*/ 14079250 w 15917669"/>
              <a:gd name="connsiteY6" fmla="*/ 1528786 h 10597655"/>
              <a:gd name="connsiteX7" fmla="*/ 14126167 w 15917669"/>
              <a:gd name="connsiteY7" fmla="*/ 1365194 h 10597655"/>
              <a:gd name="connsiteX8" fmla="*/ 14640953 w 15917669"/>
              <a:gd name="connsiteY8" fmla="*/ 1013424 h 10597655"/>
              <a:gd name="connsiteX9" fmla="*/ 15917668 w 15917669"/>
              <a:gd name="connsiteY9" fmla="*/ 0 h 10597655"/>
              <a:gd name="connsiteX0" fmla="*/ 1 w 15917669"/>
              <a:gd name="connsiteY0" fmla="*/ 10597656 h 10597655"/>
              <a:gd name="connsiteX1" fmla="*/ 3795680 w 15917669"/>
              <a:gd name="connsiteY1" fmla="*/ 8395969 h 10597655"/>
              <a:gd name="connsiteX2" fmla="*/ 13607146 w 15917669"/>
              <a:gd name="connsiteY2" fmla="*/ 1757284 h 10597655"/>
              <a:gd name="connsiteX3" fmla="*/ 13662736 w 15917669"/>
              <a:gd name="connsiteY3" fmla="*/ 1531630 h 10597655"/>
              <a:gd name="connsiteX4" fmla="*/ 13880759 w 15917669"/>
              <a:gd name="connsiteY4" fmla="*/ 1659377 h 10597655"/>
              <a:gd name="connsiteX5" fmla="*/ 13841723 w 15917669"/>
              <a:gd name="connsiteY5" fmla="*/ 1434487 h 10597655"/>
              <a:gd name="connsiteX6" fmla="*/ 14079250 w 15917669"/>
              <a:gd name="connsiteY6" fmla="*/ 1528786 h 10597655"/>
              <a:gd name="connsiteX7" fmla="*/ 14126167 w 15917669"/>
              <a:gd name="connsiteY7" fmla="*/ 1365194 h 10597655"/>
              <a:gd name="connsiteX8" fmla="*/ 14632743 w 15917669"/>
              <a:gd name="connsiteY8" fmla="*/ 1058699 h 10597655"/>
              <a:gd name="connsiteX9" fmla="*/ 15917668 w 15917669"/>
              <a:gd name="connsiteY9" fmla="*/ 0 h 10597655"/>
              <a:gd name="connsiteX0" fmla="*/ 1 w 15917669"/>
              <a:gd name="connsiteY0" fmla="*/ 10597656 h 10597655"/>
              <a:gd name="connsiteX1" fmla="*/ 3795680 w 15917669"/>
              <a:gd name="connsiteY1" fmla="*/ 8395969 h 10597655"/>
              <a:gd name="connsiteX2" fmla="*/ 13607146 w 15917669"/>
              <a:gd name="connsiteY2" fmla="*/ 1757284 h 10597655"/>
              <a:gd name="connsiteX3" fmla="*/ 13662736 w 15917669"/>
              <a:gd name="connsiteY3" fmla="*/ 1531630 h 10597655"/>
              <a:gd name="connsiteX4" fmla="*/ 13880759 w 15917669"/>
              <a:gd name="connsiteY4" fmla="*/ 1659377 h 10597655"/>
              <a:gd name="connsiteX5" fmla="*/ 13841723 w 15917669"/>
              <a:gd name="connsiteY5" fmla="*/ 1434487 h 10597655"/>
              <a:gd name="connsiteX6" fmla="*/ 14079250 w 15917669"/>
              <a:gd name="connsiteY6" fmla="*/ 1528786 h 10597655"/>
              <a:gd name="connsiteX7" fmla="*/ 14126167 w 15917669"/>
              <a:gd name="connsiteY7" fmla="*/ 1365194 h 10597655"/>
              <a:gd name="connsiteX8" fmla="*/ 14632743 w 15917669"/>
              <a:gd name="connsiteY8" fmla="*/ 1058699 h 10597655"/>
              <a:gd name="connsiteX9" fmla="*/ 15917668 w 15917669"/>
              <a:gd name="connsiteY9" fmla="*/ 0 h 10597655"/>
              <a:gd name="connsiteX0" fmla="*/ 1 w 15876891"/>
              <a:gd name="connsiteY0" fmla="*/ 10506528 h 10506527"/>
              <a:gd name="connsiteX1" fmla="*/ 3795680 w 15876891"/>
              <a:gd name="connsiteY1" fmla="*/ 8304841 h 10506527"/>
              <a:gd name="connsiteX2" fmla="*/ 13607146 w 15876891"/>
              <a:gd name="connsiteY2" fmla="*/ 1666156 h 10506527"/>
              <a:gd name="connsiteX3" fmla="*/ 13662736 w 15876891"/>
              <a:gd name="connsiteY3" fmla="*/ 1440502 h 10506527"/>
              <a:gd name="connsiteX4" fmla="*/ 13880759 w 15876891"/>
              <a:gd name="connsiteY4" fmla="*/ 1568249 h 10506527"/>
              <a:gd name="connsiteX5" fmla="*/ 13841723 w 15876891"/>
              <a:gd name="connsiteY5" fmla="*/ 1343359 h 10506527"/>
              <a:gd name="connsiteX6" fmla="*/ 14079250 w 15876891"/>
              <a:gd name="connsiteY6" fmla="*/ 1437658 h 10506527"/>
              <a:gd name="connsiteX7" fmla="*/ 14126167 w 15876891"/>
              <a:gd name="connsiteY7" fmla="*/ 1274066 h 10506527"/>
              <a:gd name="connsiteX8" fmla="*/ 14632743 w 15876891"/>
              <a:gd name="connsiteY8" fmla="*/ 967571 h 10506527"/>
              <a:gd name="connsiteX9" fmla="*/ 15876891 w 15876891"/>
              <a:gd name="connsiteY9" fmla="*/ 0 h 1050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76891" h="10506527">
                <a:moveTo>
                  <a:pt x="1" y="10506528"/>
                </a:moveTo>
                <a:lnTo>
                  <a:pt x="3795680" y="8304841"/>
                </a:lnTo>
                <a:lnTo>
                  <a:pt x="13607146" y="1666156"/>
                </a:lnTo>
                <a:cubicBezTo>
                  <a:pt x="13675929" y="1615078"/>
                  <a:pt x="13617134" y="1456820"/>
                  <a:pt x="13662736" y="1440502"/>
                </a:cubicBezTo>
                <a:cubicBezTo>
                  <a:pt x="13708338" y="1424184"/>
                  <a:pt x="13809272" y="1602238"/>
                  <a:pt x="13880759" y="1568249"/>
                </a:cubicBezTo>
                <a:cubicBezTo>
                  <a:pt x="13952246" y="1534260"/>
                  <a:pt x="13781579" y="1372993"/>
                  <a:pt x="13841723" y="1343359"/>
                </a:cubicBezTo>
                <a:cubicBezTo>
                  <a:pt x="13901867" y="1313725"/>
                  <a:pt x="14032728" y="1480200"/>
                  <a:pt x="14079250" y="1437658"/>
                </a:cubicBezTo>
                <a:cubicBezTo>
                  <a:pt x="14125772" y="1395116"/>
                  <a:pt x="14033918" y="1352414"/>
                  <a:pt x="14126167" y="1274066"/>
                </a:cubicBezTo>
                <a:cubicBezTo>
                  <a:pt x="14218416" y="1195718"/>
                  <a:pt x="14180679" y="1276830"/>
                  <a:pt x="14632743" y="967571"/>
                </a:cubicBezTo>
                <a:lnTo>
                  <a:pt x="15876891" y="0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E5670CC-9444-4A22-8B3E-48EC8AE71DA3}"/>
              </a:ext>
            </a:extLst>
          </p:cNvPr>
          <p:cNvSpPr/>
          <p:nvPr/>
        </p:nvSpPr>
        <p:spPr>
          <a:xfrm flipH="1">
            <a:off x="2901062" y="3677288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7274124" y="2713791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2DF8674-927F-4339-924F-D4D6BF45DE5E}"/>
              </a:ext>
            </a:extLst>
          </p:cNvPr>
          <p:cNvSpPr/>
          <p:nvPr/>
        </p:nvSpPr>
        <p:spPr>
          <a:xfrm>
            <a:off x="4702928" y="3322773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RF section</a:t>
            </a:r>
            <a:endParaRPr lang="it-IT" sz="1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B40B1E5-D8B6-4CAD-B074-EEF9439EFB6B}"/>
              </a:ext>
            </a:extLst>
          </p:cNvPr>
          <p:cNvSpPr/>
          <p:nvPr/>
        </p:nvSpPr>
        <p:spPr>
          <a:xfrm>
            <a:off x="2860392" y="3889904"/>
            <a:ext cx="381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r>
              <a:rPr lang="en-US" sz="1400" kern="0" baseline="-25000" dirty="0">
                <a:solidFill>
                  <a:srgbClr val="008000"/>
                </a:solidFill>
                <a:ea typeface="Cambria Math" panose="02040503050406030204" pitchFamily="18" charset="0"/>
              </a:rPr>
              <a:t>L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02BD3EC-9C22-46C4-9565-B0BEB8ED702D}"/>
              </a:ext>
            </a:extLst>
          </p:cNvPr>
          <p:cNvSpPr/>
          <p:nvPr/>
        </p:nvSpPr>
        <p:spPr>
          <a:xfrm flipH="1">
            <a:off x="2360859" y="3891363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L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17E6373-AF3E-4CEB-B15A-0263F327AA03}"/>
              </a:ext>
            </a:extLst>
          </p:cNvPr>
          <p:cNvGrpSpPr/>
          <p:nvPr/>
        </p:nvGrpSpPr>
        <p:grpSpPr>
          <a:xfrm>
            <a:off x="7044086" y="657218"/>
            <a:ext cx="2370870" cy="1867103"/>
            <a:chOff x="7044086" y="657218"/>
            <a:chExt cx="2370870" cy="1867103"/>
          </a:xfrm>
        </p:grpSpPr>
        <p:pic>
          <p:nvPicPr>
            <p:cNvPr id="5" name="Picture 4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4DEB101A-263F-418A-B04E-9BF3A67C70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44086" y="657218"/>
              <a:ext cx="2370870" cy="1867103"/>
            </a:xfrm>
            <a:prstGeom prst="rect">
              <a:avLst/>
            </a:prstGeom>
          </p:spPr>
        </p:pic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A11F20E-0E74-4F52-BE11-50939D2DFB64}"/>
                </a:ext>
              </a:extLst>
            </p:cNvPr>
            <p:cNvSpPr/>
            <p:nvPr/>
          </p:nvSpPr>
          <p:spPr>
            <a:xfrm>
              <a:off x="7451325" y="807473"/>
              <a:ext cx="141256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mirror acceptance</a:t>
              </a:r>
              <a:endParaRPr lang="it-I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3F525C0E-1F72-4209-B0F1-17EBD8CF2271}"/>
              </a:ext>
            </a:extLst>
          </p:cNvPr>
          <p:cNvSpPr/>
          <p:nvPr/>
        </p:nvSpPr>
        <p:spPr>
          <a:xfrm>
            <a:off x="9501016" y="945973"/>
            <a:ext cx="16065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ea typeface="Cambria Math" panose="02040503050406030204" pitchFamily="18" charset="0"/>
              </a:rPr>
              <a:t>Undulator radiation</a:t>
            </a:r>
            <a:endParaRPr lang="it-IT" sz="1200" b="1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989F219-C152-4D74-B51A-D7260BF3BDD5}"/>
              </a:ext>
            </a:extLst>
          </p:cNvPr>
          <p:cNvSpPr/>
          <p:nvPr/>
        </p:nvSpPr>
        <p:spPr>
          <a:xfrm>
            <a:off x="9673268" y="4833113"/>
            <a:ext cx="12282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ea typeface="Cambria Math" panose="02040503050406030204" pitchFamily="18" charset="0"/>
              </a:rPr>
              <a:t>Core radiation</a:t>
            </a:r>
            <a:endParaRPr lang="it-IT" sz="1200" b="1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CE6247E-BEB4-421D-AEB7-D179B60F3BAA}"/>
              </a:ext>
            </a:extLst>
          </p:cNvPr>
          <p:cNvSpPr/>
          <p:nvPr/>
        </p:nvSpPr>
        <p:spPr>
          <a:xfrm>
            <a:off x="0" y="4828654"/>
            <a:ext cx="1255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ea typeface="Cambria Math" panose="02040503050406030204" pitchFamily="18" charset="0"/>
              </a:rPr>
              <a:t>Edge radiation</a:t>
            </a:r>
            <a:endParaRPr lang="it-IT" sz="1200" b="1" dirty="0"/>
          </a:p>
        </p:txBody>
      </p:sp>
      <p:sp>
        <p:nvSpPr>
          <p:cNvPr id="86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154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LHC SR source in the visible domain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888093C-037F-4A39-AC48-6C42100FEEDF}"/>
              </a:ext>
            </a:extLst>
          </p:cNvPr>
          <p:cNvSpPr/>
          <p:nvPr/>
        </p:nvSpPr>
        <p:spPr>
          <a:xfrm flipH="1">
            <a:off x="9563773" y="3222069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solidFill>
                  <a:srgbClr val="FF0000"/>
                </a:solidFill>
                <a:ea typeface="Cambria Math" panose="02040503050406030204" pitchFamily="18" charset="0"/>
              </a:rPr>
              <a:t>to P5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88093C-037F-4A39-AC48-6C42100FEEDF}"/>
              </a:ext>
            </a:extLst>
          </p:cNvPr>
          <p:cNvSpPr/>
          <p:nvPr/>
        </p:nvSpPr>
        <p:spPr>
          <a:xfrm flipH="1">
            <a:off x="1243950" y="3196904"/>
            <a:ext cx="7232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solidFill>
                  <a:srgbClr val="FF0000"/>
                </a:solidFill>
                <a:ea typeface="Cambria Math" panose="02040503050406030204" pitchFamily="18" charset="0"/>
              </a:rPr>
              <a:t>from P3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6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0" grpId="1" animBg="1"/>
      <p:bldP spid="79" grpId="0" animBg="1"/>
      <p:bldP spid="28" grpId="0" animBg="1"/>
      <p:bldP spid="28" grpId="1" animBg="1"/>
      <p:bldP spid="76" grpId="0"/>
      <p:bldP spid="77" grpId="0"/>
      <p:bldP spid="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483" y="2899986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sz="4800" dirty="0"/>
              <a:t>Introduction</a:t>
            </a:r>
            <a:endParaRPr lang="en-GB" sz="4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76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F0BEB5B-9221-45D3-AD5C-2803D3C28759}"/>
              </a:ext>
            </a:extLst>
          </p:cNvPr>
          <p:cNvGrpSpPr/>
          <p:nvPr/>
        </p:nvGrpSpPr>
        <p:grpSpPr>
          <a:xfrm>
            <a:off x="5246890" y="3524864"/>
            <a:ext cx="6437315" cy="2759995"/>
            <a:chOff x="5246890" y="3524864"/>
            <a:chExt cx="6437315" cy="2759995"/>
          </a:xfrm>
        </p:grpSpPr>
        <p:grpSp>
          <p:nvGrpSpPr>
            <p:cNvPr id="18" name="Group 17"/>
            <p:cNvGrpSpPr/>
            <p:nvPr/>
          </p:nvGrpSpPr>
          <p:grpSpPr>
            <a:xfrm>
              <a:off x="5246890" y="3938615"/>
              <a:ext cx="6437315" cy="2346244"/>
              <a:chOff x="5191832" y="3889798"/>
              <a:chExt cx="6437315" cy="2346244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235" t="11459" r="7022" b="65806"/>
              <a:stretch/>
            </p:blipFill>
            <p:spPr>
              <a:xfrm>
                <a:off x="5499609" y="3889798"/>
                <a:ext cx="5931877" cy="2038467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/>
                  <p:nvPr/>
                </p:nvSpPr>
                <p:spPr>
                  <a:xfrm>
                    <a:off x="7696192" y="5928265"/>
                    <a:ext cx="1588401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0" i="1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 sz="1400" b="0" i="1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𝑐𝑒𝑛𝑡𝑟𝑒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mm</m:t>
                          </m:r>
                          <m: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it-IT" sz="1400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96192" y="5928265"/>
                    <a:ext cx="1588401" cy="30777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78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551520" y="4614114"/>
                    <a:ext cx="1588401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0" i="1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a:rPr lang="en-US" sz="1400" b="0" i="1" kern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𝑐𝑒𝑛𝑡𝑟𝑒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mm</m:t>
                          </m:r>
                          <m: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it-IT" sz="1400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4551520" y="4614114"/>
                    <a:ext cx="1588401" cy="30777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0681058" y="4614113"/>
                    <a:ext cx="1588401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𝑖𝑠𝑖𝑏𝑖𝑙𝑖𝑡𝑦</m:t>
                          </m:r>
                          <m: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(1)</m:t>
                          </m:r>
                        </m:oMath>
                      </m:oMathPara>
                    </a14:m>
                    <a:endParaRPr lang="it-IT" sz="1400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DB819C4C-5E25-462F-A386-BCDA97009B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10681058" y="4614113"/>
                    <a:ext cx="1588401" cy="30777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7843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Rectangle 18"/>
            <p:cNvSpPr/>
            <p:nvPr/>
          </p:nvSpPr>
          <p:spPr>
            <a:xfrm>
              <a:off x="5603764" y="3524864"/>
              <a:ext cx="58400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Scan the incoming light, expect a uniform visibility but…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8320647" y="3946990"/>
                  <a:ext cx="2414413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it-IT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kern="0" dirty="0">
                      <a:solidFill>
                        <a:srgbClr val="FF0000"/>
                      </a:solidFill>
                      <a:ea typeface="Cambria Math" panose="02040503050406030204" pitchFamily="18" charset="0"/>
                    </a:rPr>
                    <a:t>assessed from </a:t>
                  </a:r>
                  <a14:m>
                    <m:oMath xmlns:m="http://schemas.openxmlformats.org/officeDocument/2006/math">
                      <m:r>
                        <a:rPr lang="en-US" b="0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a14:m>
                  <a:r>
                    <a:rPr lang="en-GB" dirty="0">
                      <a:solidFill>
                        <a:srgbClr val="FF0000"/>
                      </a:solidFill>
                    </a:rPr>
                    <a:t> fluctuates ~20%</a:t>
                  </a: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20647" y="3946990"/>
                  <a:ext cx="2414413" cy="646331"/>
                </a:xfrm>
                <a:prstGeom prst="rect">
                  <a:avLst/>
                </a:prstGeom>
                <a:blipFill>
                  <a:blip r:embed="rId8"/>
                  <a:stretch>
                    <a:fillRect t="-4717" r="-2020" b="-1415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C91C268-F48E-4A33-A2E1-389F92A234B2}"/>
              </a:ext>
            </a:extLst>
          </p:cNvPr>
          <p:cNvSpPr/>
          <p:nvPr/>
        </p:nvSpPr>
        <p:spPr>
          <a:xfrm flipH="1">
            <a:off x="7477728" y="1216030"/>
            <a:ext cx="263272" cy="264855"/>
          </a:xfrm>
          <a:prstGeom prst="rect">
            <a:avLst/>
          </a:prstGeom>
          <a:solidFill>
            <a:srgbClr val="B2B2B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Freeform 32">
            <a:extLst>
              <a:ext uri="{FF2B5EF4-FFF2-40B4-BE49-F238E27FC236}">
                <a16:creationId xmlns:a16="http://schemas.microsoft.com/office/drawing/2014/main" id="{F8547B2D-1AF2-43AF-9F43-CB60922D6046}"/>
              </a:ext>
            </a:extLst>
          </p:cNvPr>
          <p:cNvSpPr/>
          <p:nvPr/>
        </p:nvSpPr>
        <p:spPr>
          <a:xfrm flipH="1">
            <a:off x="1415702" y="1355577"/>
            <a:ext cx="6906096" cy="260938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10456532 w 10456532"/>
              <a:gd name="connsiteY0" fmla="*/ 84023 h 369134"/>
              <a:gd name="connsiteX1" fmla="*/ 1058141 w 10456532"/>
              <a:gd name="connsiteY1" fmla="*/ 0 h 369134"/>
              <a:gd name="connsiteX2" fmla="*/ 996873 w 10456532"/>
              <a:gd name="connsiteY2" fmla="*/ 197684 h 369134"/>
              <a:gd name="connsiteX3" fmla="*/ 7933 w 10456532"/>
              <a:gd name="connsiteY3" fmla="*/ 197683 h 369134"/>
              <a:gd name="connsiteX4" fmla="*/ 792086 w 10456532"/>
              <a:gd name="connsiteY4" fmla="*/ 369134 h 369134"/>
              <a:gd name="connsiteX5" fmla="*/ 2902963 w 10456532"/>
              <a:gd name="connsiteY5" fmla="*/ 169562 h 369134"/>
              <a:gd name="connsiteX6" fmla="*/ 10456532 w 10456532"/>
              <a:gd name="connsiteY6" fmla="*/ 84023 h 369134"/>
              <a:gd name="connsiteX0" fmla="*/ 10490184 w 10490184"/>
              <a:gd name="connsiteY0" fmla="*/ 84023 h 416180"/>
              <a:gd name="connsiteX1" fmla="*/ 1091793 w 10490184"/>
              <a:gd name="connsiteY1" fmla="*/ 0 h 416180"/>
              <a:gd name="connsiteX2" fmla="*/ 1030525 w 10490184"/>
              <a:gd name="connsiteY2" fmla="*/ 197684 h 416180"/>
              <a:gd name="connsiteX3" fmla="*/ 41585 w 10490184"/>
              <a:gd name="connsiteY3" fmla="*/ 197683 h 416180"/>
              <a:gd name="connsiteX4" fmla="*/ 139807 w 10490184"/>
              <a:gd name="connsiteY4" fmla="*/ 416180 h 416180"/>
              <a:gd name="connsiteX5" fmla="*/ 2936615 w 10490184"/>
              <a:gd name="connsiteY5" fmla="*/ 169562 h 416180"/>
              <a:gd name="connsiteX6" fmla="*/ 10490184 w 10490184"/>
              <a:gd name="connsiteY6" fmla="*/ 84023 h 416180"/>
              <a:gd name="connsiteX0" fmla="*/ 10513800 w 10513800"/>
              <a:gd name="connsiteY0" fmla="*/ 84023 h 416180"/>
              <a:gd name="connsiteX1" fmla="*/ 1115409 w 10513800"/>
              <a:gd name="connsiteY1" fmla="*/ 0 h 416180"/>
              <a:gd name="connsiteX2" fmla="*/ 1054141 w 10513800"/>
              <a:gd name="connsiteY2" fmla="*/ 197684 h 416180"/>
              <a:gd name="connsiteX3" fmla="*/ 65201 w 10513800"/>
              <a:gd name="connsiteY3" fmla="*/ 197683 h 416180"/>
              <a:gd name="connsiteX4" fmla="*/ 163423 w 10513800"/>
              <a:gd name="connsiteY4" fmla="*/ 416180 h 416180"/>
              <a:gd name="connsiteX5" fmla="*/ 2960231 w 10513800"/>
              <a:gd name="connsiteY5" fmla="*/ 169562 h 416180"/>
              <a:gd name="connsiteX6" fmla="*/ 10513800 w 10513800"/>
              <a:gd name="connsiteY6" fmla="*/ 84023 h 416180"/>
              <a:gd name="connsiteX0" fmla="*/ 10549102 w 10549102"/>
              <a:gd name="connsiteY0" fmla="*/ 84023 h 416180"/>
              <a:gd name="connsiteX1" fmla="*/ 1150711 w 10549102"/>
              <a:gd name="connsiteY1" fmla="*/ 0 h 416180"/>
              <a:gd name="connsiteX2" fmla="*/ 1089443 w 10549102"/>
              <a:gd name="connsiteY2" fmla="*/ 197684 h 416180"/>
              <a:gd name="connsiteX3" fmla="*/ 100503 w 10549102"/>
              <a:gd name="connsiteY3" fmla="*/ 197683 h 416180"/>
              <a:gd name="connsiteX4" fmla="*/ 198725 w 10549102"/>
              <a:gd name="connsiteY4" fmla="*/ 416180 h 416180"/>
              <a:gd name="connsiteX5" fmla="*/ 2995533 w 10549102"/>
              <a:gd name="connsiteY5" fmla="*/ 169562 h 416180"/>
              <a:gd name="connsiteX6" fmla="*/ 10549102 w 10549102"/>
              <a:gd name="connsiteY6" fmla="*/ 84023 h 416180"/>
              <a:gd name="connsiteX0" fmla="*/ 10562752 w 10562752"/>
              <a:gd name="connsiteY0" fmla="*/ 84023 h 416180"/>
              <a:gd name="connsiteX1" fmla="*/ 1164361 w 10562752"/>
              <a:gd name="connsiteY1" fmla="*/ 0 h 416180"/>
              <a:gd name="connsiteX2" fmla="*/ 1103093 w 10562752"/>
              <a:gd name="connsiteY2" fmla="*/ 197684 h 416180"/>
              <a:gd name="connsiteX3" fmla="*/ 114153 w 10562752"/>
              <a:gd name="connsiteY3" fmla="*/ 197683 h 416180"/>
              <a:gd name="connsiteX4" fmla="*/ 212375 w 10562752"/>
              <a:gd name="connsiteY4" fmla="*/ 416180 h 416180"/>
              <a:gd name="connsiteX5" fmla="*/ 3009183 w 10562752"/>
              <a:gd name="connsiteY5" fmla="*/ 169562 h 416180"/>
              <a:gd name="connsiteX6" fmla="*/ 10562752 w 10562752"/>
              <a:gd name="connsiteY6" fmla="*/ 84023 h 41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62752" h="416180">
                <a:moveTo>
                  <a:pt x="10562752" y="84023"/>
                </a:moveTo>
                <a:cubicBezTo>
                  <a:pt x="9668196" y="25700"/>
                  <a:pt x="2056536" y="3969"/>
                  <a:pt x="1164361" y="0"/>
                </a:cubicBezTo>
                <a:cubicBezTo>
                  <a:pt x="1086970" y="8732"/>
                  <a:pt x="1104283" y="127438"/>
                  <a:pt x="1103093" y="197684"/>
                </a:cubicBezTo>
                <a:lnTo>
                  <a:pt x="114153" y="197683"/>
                </a:lnTo>
                <a:cubicBezTo>
                  <a:pt x="-61821" y="221381"/>
                  <a:pt x="-38314" y="416065"/>
                  <a:pt x="212375" y="416180"/>
                </a:cubicBezTo>
                <a:lnTo>
                  <a:pt x="3009183" y="169562"/>
                </a:lnTo>
                <a:cubicBezTo>
                  <a:pt x="3283821" y="162418"/>
                  <a:pt x="9674521" y="172812"/>
                  <a:pt x="10562752" y="84023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6" t="4176" r="18434" b="2342"/>
          <a:stretch/>
        </p:blipFill>
        <p:spPr>
          <a:xfrm>
            <a:off x="8796367" y="343286"/>
            <a:ext cx="3098428" cy="295759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Flat-top vertical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92484" y="3005406"/>
            <a:ext cx="3493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ea typeface="Cambria Math" panose="02040503050406030204" pitchFamily="18" charset="0"/>
              </a:rPr>
              <a:t>SR source are the D3 dipoles</a:t>
            </a:r>
          </a:p>
          <a:p>
            <a:endParaRPr lang="en-US" b="1" dirty="0">
              <a:ea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longitudinally extended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narrow emission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D3 interference oscillations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C71B4F2-9065-435A-ACD1-A3ABF28CF804}"/>
              </a:ext>
            </a:extLst>
          </p:cNvPr>
          <p:cNvGrpSpPr/>
          <p:nvPr/>
        </p:nvGrpSpPr>
        <p:grpSpPr>
          <a:xfrm>
            <a:off x="10368143" y="2038617"/>
            <a:ext cx="953227" cy="307777"/>
            <a:chOff x="7502630" y="5918479"/>
            <a:chExt cx="953227" cy="307777"/>
          </a:xfrm>
        </p:grpSpPr>
        <p:cxnSp>
          <p:nvCxnSpPr>
            <p:cNvPr id="39" name="Straight Connector 30">
              <a:extLst>
                <a:ext uri="{FF2B5EF4-FFF2-40B4-BE49-F238E27FC236}">
                  <a16:creationId xmlns:a16="http://schemas.microsoft.com/office/drawing/2014/main" id="{6DBEFD72-BF33-4019-BD0E-22BC2A2B1F4B}"/>
                </a:ext>
              </a:extLst>
            </p:cNvPr>
            <p:cNvCxnSpPr>
              <a:cxnSpLocks/>
            </p:cNvCxnSpPr>
            <p:nvPr/>
          </p:nvCxnSpPr>
          <p:spPr>
            <a:xfrm>
              <a:off x="7761992" y="5964852"/>
              <a:ext cx="4181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7">
              <a:extLst>
                <a:ext uri="{FF2B5EF4-FFF2-40B4-BE49-F238E27FC236}">
                  <a16:creationId xmlns:a16="http://schemas.microsoft.com/office/drawing/2014/main" id="{8D3D846B-6C65-432B-A36B-804BF73684B2}"/>
                </a:ext>
              </a:extLst>
            </p:cNvPr>
            <p:cNvSpPr txBox="1"/>
            <p:nvPr/>
          </p:nvSpPr>
          <p:spPr>
            <a:xfrm>
              <a:off x="7502630" y="5918479"/>
              <a:ext cx="953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x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B06CDE-EBF3-4A53-9CFF-4D0F57BAE078}"/>
              </a:ext>
            </a:extLst>
          </p:cNvPr>
          <p:cNvGrpSpPr/>
          <p:nvPr/>
        </p:nvGrpSpPr>
        <p:grpSpPr>
          <a:xfrm>
            <a:off x="10817083" y="1485583"/>
            <a:ext cx="83016" cy="388064"/>
            <a:chOff x="7926994" y="5167632"/>
            <a:chExt cx="83016" cy="388064"/>
          </a:xfrm>
        </p:grpSpPr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E9B6F62D-B497-46D7-8984-FE0A99D8FB9C}"/>
                </a:ext>
              </a:extLst>
            </p:cNvPr>
            <p:cNvSpPr/>
            <p:nvPr/>
          </p:nvSpPr>
          <p:spPr>
            <a:xfrm>
              <a:off x="7926994" y="5167632"/>
              <a:ext cx="83016" cy="826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C4FD5383-8B58-430F-B6E2-3BFB1491B0F7}"/>
                </a:ext>
              </a:extLst>
            </p:cNvPr>
            <p:cNvSpPr/>
            <p:nvPr/>
          </p:nvSpPr>
          <p:spPr>
            <a:xfrm>
              <a:off x="7926994" y="5473089"/>
              <a:ext cx="83016" cy="826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5F837-B03B-46E2-99B7-B3C470248496}"/>
              </a:ext>
            </a:extLst>
          </p:cNvPr>
          <p:cNvGrpSpPr/>
          <p:nvPr/>
        </p:nvGrpSpPr>
        <p:grpSpPr>
          <a:xfrm>
            <a:off x="10082975" y="1184853"/>
            <a:ext cx="308253" cy="956752"/>
            <a:chOff x="6630632" y="1744806"/>
            <a:chExt cx="308253" cy="956752"/>
          </a:xfrm>
        </p:grpSpPr>
        <p:cxnSp>
          <p:nvCxnSpPr>
            <p:cNvPr id="32" name="Straight Connector 30">
              <a:extLst>
                <a:ext uri="{FF2B5EF4-FFF2-40B4-BE49-F238E27FC236}">
                  <a16:creationId xmlns:a16="http://schemas.microsoft.com/office/drawing/2014/main" id="{4E844DAF-DE0F-420F-B889-0F25ADBFCB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8885" y="1940504"/>
              <a:ext cx="0" cy="565353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7">
              <a:extLst>
                <a:ext uri="{FF2B5EF4-FFF2-40B4-BE49-F238E27FC236}">
                  <a16:creationId xmlns:a16="http://schemas.microsoft.com/office/drawing/2014/main" id="{CB02A17D-5DC4-4E38-AEB9-0CA28B346626}"/>
                </a:ext>
              </a:extLst>
            </p:cNvPr>
            <p:cNvSpPr txBox="1"/>
            <p:nvPr/>
          </p:nvSpPr>
          <p:spPr>
            <a:xfrm rot="16200000">
              <a:off x="6306145" y="2069293"/>
              <a:ext cx="9567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y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078D36A-4E0F-40DD-BC56-E2C2A2E062D4}"/>
              </a:ext>
            </a:extLst>
          </p:cNvPr>
          <p:cNvGrpSpPr/>
          <p:nvPr/>
        </p:nvGrpSpPr>
        <p:grpSpPr>
          <a:xfrm>
            <a:off x="11257497" y="1423319"/>
            <a:ext cx="397399" cy="435256"/>
            <a:chOff x="8375230" y="5106748"/>
            <a:chExt cx="397399" cy="435256"/>
          </a:xfrm>
        </p:grpSpPr>
        <p:sp>
          <p:nvSpPr>
            <p:cNvPr id="45" name="Right Brace 41">
              <a:extLst>
                <a:ext uri="{FF2B5EF4-FFF2-40B4-BE49-F238E27FC236}">
                  <a16:creationId xmlns:a16="http://schemas.microsoft.com/office/drawing/2014/main" id="{4BB1F1B9-32EF-429B-B6B2-9FA104C2F7CF}"/>
                </a:ext>
              </a:extLst>
            </p:cNvPr>
            <p:cNvSpPr/>
            <p:nvPr/>
          </p:nvSpPr>
          <p:spPr>
            <a:xfrm>
              <a:off x="8375230" y="5194283"/>
              <a:ext cx="101073" cy="347721"/>
            </a:xfrm>
            <a:prstGeom prst="rightBrace">
              <a:avLst>
                <a:gd name="adj1" fmla="val 53387"/>
                <a:gd name="adj2" fmla="val 30633"/>
              </a:avLst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6" name="TextBox 42">
              <a:extLst>
                <a:ext uri="{FF2B5EF4-FFF2-40B4-BE49-F238E27FC236}">
                  <a16:creationId xmlns:a16="http://schemas.microsoft.com/office/drawing/2014/main" id="{11AAF268-711E-41E3-91EF-09F0553ECEF0}"/>
                </a:ext>
              </a:extLst>
            </p:cNvPr>
            <p:cNvSpPr txBox="1"/>
            <p:nvPr/>
          </p:nvSpPr>
          <p:spPr>
            <a:xfrm rot="5400000">
              <a:off x="8437147" y="5134453"/>
              <a:ext cx="36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 D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sp>
        <p:nvSpPr>
          <p:cNvPr id="56" name="Figura a mano libera: forma 100">
            <a:extLst>
              <a:ext uri="{FF2B5EF4-FFF2-40B4-BE49-F238E27FC236}">
                <a16:creationId xmlns:a16="http://schemas.microsoft.com/office/drawing/2014/main" id="{4EA628F0-4466-4639-8994-B3E7535D08C3}"/>
              </a:ext>
            </a:extLst>
          </p:cNvPr>
          <p:cNvSpPr/>
          <p:nvPr/>
        </p:nvSpPr>
        <p:spPr>
          <a:xfrm rot="8684165" flipH="1">
            <a:off x="1773629" y="-521912"/>
            <a:ext cx="5604092" cy="4075018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78698" h="11035659">
                <a:moveTo>
                  <a:pt x="0" y="11035658"/>
                </a:moveTo>
                <a:cubicBezTo>
                  <a:pt x="1280877" y="10399114"/>
                  <a:pt x="923785" y="10600880"/>
                  <a:pt x="2283712" y="9681827"/>
                </a:cubicBezTo>
                <a:lnTo>
                  <a:pt x="11089060" y="3723426"/>
                </a:lnTo>
                <a:cubicBezTo>
                  <a:pt x="11157843" y="3672348"/>
                  <a:pt x="11099048" y="3514090"/>
                  <a:pt x="11144650" y="3497772"/>
                </a:cubicBezTo>
                <a:cubicBezTo>
                  <a:pt x="11190252" y="3481454"/>
                  <a:pt x="11291186" y="3659508"/>
                  <a:pt x="11362673" y="3625519"/>
                </a:cubicBezTo>
                <a:cubicBezTo>
                  <a:pt x="11434160" y="3591530"/>
                  <a:pt x="11263493" y="3430263"/>
                  <a:pt x="11323637" y="3400629"/>
                </a:cubicBezTo>
                <a:cubicBezTo>
                  <a:pt x="11383781" y="3370995"/>
                  <a:pt x="11514642" y="3537470"/>
                  <a:pt x="11561164" y="3494928"/>
                </a:cubicBezTo>
                <a:cubicBezTo>
                  <a:pt x="11607686" y="3452386"/>
                  <a:pt x="11532895" y="3376804"/>
                  <a:pt x="11608081" y="3331336"/>
                </a:cubicBezTo>
                <a:cubicBezTo>
                  <a:pt x="11683267" y="3285868"/>
                  <a:pt x="12222576" y="2947524"/>
                  <a:pt x="12632932" y="2547293"/>
                </a:cubicBezTo>
                <a:lnTo>
                  <a:pt x="15778697" y="-1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6230478" y="1287043"/>
            <a:ext cx="438250" cy="862528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3045977-7639-40DB-939C-C3AB697F0DF7}"/>
              </a:ext>
            </a:extLst>
          </p:cNvPr>
          <p:cNvSpPr/>
          <p:nvPr/>
        </p:nvSpPr>
        <p:spPr>
          <a:xfrm flipH="1">
            <a:off x="5847526" y="1289212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888093C-037F-4A39-AC48-6C42100FEEDF}"/>
              </a:ext>
            </a:extLst>
          </p:cNvPr>
          <p:cNvSpPr/>
          <p:nvPr/>
        </p:nvSpPr>
        <p:spPr>
          <a:xfrm flipH="1">
            <a:off x="1020824" y="120406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rPr>
              <a:t>B1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EF9EF19-DC8E-4712-9BD3-EAEE44338DEB}"/>
              </a:ext>
            </a:extLst>
          </p:cNvPr>
          <p:cNvSpPr/>
          <p:nvPr/>
        </p:nvSpPr>
        <p:spPr>
          <a:xfrm flipH="1">
            <a:off x="1349614" y="1296101"/>
            <a:ext cx="438250" cy="852682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C1722A8-A391-44EC-AE39-DE24FF200694}"/>
              </a:ext>
            </a:extLst>
          </p:cNvPr>
          <p:cNvSpPr/>
          <p:nvPr/>
        </p:nvSpPr>
        <p:spPr>
          <a:xfrm flipH="1">
            <a:off x="2261514" y="1296101"/>
            <a:ext cx="3488729" cy="85347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8C6AFB9-EE83-45DD-A471-A8604CA544C8}"/>
              </a:ext>
            </a:extLst>
          </p:cNvPr>
          <p:cNvSpPr/>
          <p:nvPr/>
        </p:nvSpPr>
        <p:spPr>
          <a:xfrm>
            <a:off x="7082725" y="759744"/>
            <a:ext cx="99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Cambria Math" panose="02040503050406030204" pitchFamily="18" charset="0"/>
              </a:rPr>
              <a:t>extraction</a:t>
            </a:r>
          </a:p>
          <a:p>
            <a:pPr algn="ctr"/>
            <a:r>
              <a:rPr lang="en-US" sz="1200" dirty="0">
                <a:ea typeface="Cambria Math" panose="02040503050406030204" pitchFamily="18" charset="0"/>
              </a:rPr>
              <a:t>mirror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20A92C9-7BE5-4C65-BC64-56ECF727CC76}"/>
              </a:ext>
            </a:extLst>
          </p:cNvPr>
          <p:cNvSpPr/>
          <p:nvPr/>
        </p:nvSpPr>
        <p:spPr>
          <a:xfrm>
            <a:off x="5799904" y="959931"/>
            <a:ext cx="401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r>
              <a:rPr lang="en-US" sz="1400" kern="0" baseline="-25000" dirty="0">
                <a:solidFill>
                  <a:srgbClr val="008000"/>
                </a:solidFill>
                <a:ea typeface="Cambria Math" panose="02040503050406030204" pitchFamily="18" charset="0"/>
              </a:rPr>
              <a:t>R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6230478" y="959571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2DF8674-927F-4339-924F-D4D6BF45DE5E}"/>
              </a:ext>
            </a:extLst>
          </p:cNvPr>
          <p:cNvSpPr/>
          <p:nvPr/>
        </p:nvSpPr>
        <p:spPr>
          <a:xfrm>
            <a:off x="3659282" y="1568553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RF section</a:t>
            </a:r>
            <a:endParaRPr lang="it-IT" sz="14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02BD3EC-9C22-46C4-9565-B0BEB8ED702D}"/>
              </a:ext>
            </a:extLst>
          </p:cNvPr>
          <p:cNvSpPr/>
          <p:nvPr/>
        </p:nvSpPr>
        <p:spPr>
          <a:xfrm flipH="1">
            <a:off x="1330178" y="981242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11020" y="235641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7884733" y="422094"/>
            <a:ext cx="1161630" cy="1082641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  <a:gd name="connsiteX0" fmla="*/ 949084 w 951133"/>
              <a:gd name="connsiteY0" fmla="*/ 1069530 h 1069530"/>
              <a:gd name="connsiteX1" fmla="*/ 751 w 951133"/>
              <a:gd name="connsiteY1" fmla="*/ 0 h 106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1133" h="1069530">
                <a:moveTo>
                  <a:pt x="949084" y="1069530"/>
                </a:moveTo>
                <a:cubicBezTo>
                  <a:pt x="1003185" y="425890"/>
                  <a:pt x="-31794" y="603967"/>
                  <a:pt x="751" y="0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8889211">
            <a:off x="8071048" y="561232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to slits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2250B723-3360-4B49-BCE5-7B6DD3A2612E}"/>
                  </a:ext>
                </a:extLst>
              </p:cNvPr>
              <p:cNvSpPr/>
              <p:nvPr/>
            </p:nvSpPr>
            <p:spPr>
              <a:xfrm>
                <a:off x="822324" y="5170333"/>
                <a:ext cx="2414676" cy="783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kumimoji="0" lang="en-US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kumimoji="0" lang="en-US" sz="240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it-IT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sSup>
                            <m:sSupPr>
                              <m:ctrlP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it-IT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2250B723-3360-4B49-BCE5-7B6DD3A261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24" y="5170333"/>
                <a:ext cx="2414676" cy="7837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/>
          <p:cNvSpPr/>
          <p:nvPr/>
        </p:nvSpPr>
        <p:spPr>
          <a:xfrm rot="5400000">
            <a:off x="6380929" y="2058598"/>
            <a:ext cx="137347" cy="438250"/>
          </a:xfrm>
          <a:prstGeom prst="rightBrace">
            <a:avLst>
              <a:gd name="adj1" fmla="val 40433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1121182" y="23602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Right Brace 51"/>
          <p:cNvSpPr/>
          <p:nvPr/>
        </p:nvSpPr>
        <p:spPr>
          <a:xfrm rot="5400000">
            <a:off x="1491091" y="2062473"/>
            <a:ext cx="137347" cy="438250"/>
          </a:xfrm>
          <a:prstGeom prst="rightBrace">
            <a:avLst>
              <a:gd name="adj1" fmla="val 40433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52879F-77F8-49A3-98F5-EBEF765DE31C}"/>
              </a:ext>
            </a:extLst>
          </p:cNvPr>
          <p:cNvGrpSpPr/>
          <p:nvPr/>
        </p:nvGrpSpPr>
        <p:grpSpPr>
          <a:xfrm>
            <a:off x="511011" y="4674148"/>
            <a:ext cx="3499781" cy="1338656"/>
            <a:chOff x="511011" y="4674148"/>
            <a:chExt cx="3499781" cy="1338656"/>
          </a:xfrm>
        </p:grpSpPr>
        <p:grpSp>
          <p:nvGrpSpPr>
            <p:cNvPr id="11" name="Group 10"/>
            <p:cNvGrpSpPr/>
            <p:nvPr/>
          </p:nvGrpSpPr>
          <p:grpSpPr>
            <a:xfrm>
              <a:off x="1045833" y="5292804"/>
              <a:ext cx="1800000" cy="720000"/>
              <a:chOff x="842779" y="5108032"/>
              <a:chExt cx="1800000" cy="720000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V="1">
                <a:off x="842779" y="5108032"/>
                <a:ext cx="1800000" cy="72000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842779" y="5108032"/>
                <a:ext cx="1800000" cy="72000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632DC93-5471-46E8-9FF0-EB8E295DE174}"/>
                </a:ext>
              </a:extLst>
            </p:cNvPr>
            <p:cNvSpPr txBox="1"/>
            <p:nvPr/>
          </p:nvSpPr>
          <p:spPr>
            <a:xfrm>
              <a:off x="511011" y="4674148"/>
              <a:ext cx="349978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→ strictly, VCZ not satisfied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434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68" y="3507714"/>
            <a:ext cx="5385102" cy="2580471"/>
          </a:xfrm>
          <a:prstGeom prst="rect">
            <a:avLst/>
          </a:prstGeom>
        </p:spPr>
      </p:pic>
      <p:sp>
        <p:nvSpPr>
          <p:cNvPr id="31" name="Freeform 30"/>
          <p:cNvSpPr/>
          <p:nvPr/>
        </p:nvSpPr>
        <p:spPr>
          <a:xfrm flipV="1">
            <a:off x="9628554" y="5424943"/>
            <a:ext cx="2026343" cy="529790"/>
          </a:xfrm>
          <a:custGeom>
            <a:avLst/>
            <a:gdLst>
              <a:gd name="connsiteX0" fmla="*/ 0 w 1711569"/>
              <a:gd name="connsiteY0" fmla="*/ 476739 h 476739"/>
              <a:gd name="connsiteX1" fmla="*/ 1711569 w 1711569"/>
              <a:gd name="connsiteY1" fmla="*/ 0 h 476739"/>
              <a:gd name="connsiteX0" fmla="*/ 0 w 1711569"/>
              <a:gd name="connsiteY0" fmla="*/ 476739 h 476739"/>
              <a:gd name="connsiteX1" fmla="*/ 1711569 w 1711569"/>
              <a:gd name="connsiteY1" fmla="*/ 0 h 476739"/>
              <a:gd name="connsiteX0" fmla="*/ 0 w 1711569"/>
              <a:gd name="connsiteY0" fmla="*/ 476739 h 476739"/>
              <a:gd name="connsiteX1" fmla="*/ 1711569 w 1711569"/>
              <a:gd name="connsiteY1" fmla="*/ 0 h 476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11569" h="476739">
                <a:moveTo>
                  <a:pt x="0" y="476739"/>
                </a:moveTo>
                <a:cubicBezTo>
                  <a:pt x="728784" y="462410"/>
                  <a:pt x="1238739" y="190174"/>
                  <a:pt x="1711569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0154" y="3926226"/>
            <a:ext cx="637990" cy="75057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C91C268-F48E-4A33-A2E1-389F92A234B2}"/>
              </a:ext>
            </a:extLst>
          </p:cNvPr>
          <p:cNvSpPr/>
          <p:nvPr/>
        </p:nvSpPr>
        <p:spPr>
          <a:xfrm flipH="1">
            <a:off x="7477728" y="1216030"/>
            <a:ext cx="263272" cy="264855"/>
          </a:xfrm>
          <a:prstGeom prst="rect">
            <a:avLst/>
          </a:prstGeom>
          <a:solidFill>
            <a:srgbClr val="B2B2B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Freeform 32">
            <a:extLst>
              <a:ext uri="{FF2B5EF4-FFF2-40B4-BE49-F238E27FC236}">
                <a16:creationId xmlns:a16="http://schemas.microsoft.com/office/drawing/2014/main" id="{F8547B2D-1AF2-43AF-9F43-CB60922D6046}"/>
              </a:ext>
            </a:extLst>
          </p:cNvPr>
          <p:cNvSpPr/>
          <p:nvPr/>
        </p:nvSpPr>
        <p:spPr>
          <a:xfrm flipH="1">
            <a:off x="1415702" y="1355577"/>
            <a:ext cx="6906096" cy="260938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10456532 w 10456532"/>
              <a:gd name="connsiteY0" fmla="*/ 84023 h 369134"/>
              <a:gd name="connsiteX1" fmla="*/ 1058141 w 10456532"/>
              <a:gd name="connsiteY1" fmla="*/ 0 h 369134"/>
              <a:gd name="connsiteX2" fmla="*/ 996873 w 10456532"/>
              <a:gd name="connsiteY2" fmla="*/ 197684 h 369134"/>
              <a:gd name="connsiteX3" fmla="*/ 7933 w 10456532"/>
              <a:gd name="connsiteY3" fmla="*/ 197683 h 369134"/>
              <a:gd name="connsiteX4" fmla="*/ 792086 w 10456532"/>
              <a:gd name="connsiteY4" fmla="*/ 369134 h 369134"/>
              <a:gd name="connsiteX5" fmla="*/ 2902963 w 10456532"/>
              <a:gd name="connsiteY5" fmla="*/ 169562 h 369134"/>
              <a:gd name="connsiteX6" fmla="*/ 10456532 w 10456532"/>
              <a:gd name="connsiteY6" fmla="*/ 84023 h 369134"/>
              <a:gd name="connsiteX0" fmla="*/ 10490184 w 10490184"/>
              <a:gd name="connsiteY0" fmla="*/ 84023 h 416180"/>
              <a:gd name="connsiteX1" fmla="*/ 1091793 w 10490184"/>
              <a:gd name="connsiteY1" fmla="*/ 0 h 416180"/>
              <a:gd name="connsiteX2" fmla="*/ 1030525 w 10490184"/>
              <a:gd name="connsiteY2" fmla="*/ 197684 h 416180"/>
              <a:gd name="connsiteX3" fmla="*/ 41585 w 10490184"/>
              <a:gd name="connsiteY3" fmla="*/ 197683 h 416180"/>
              <a:gd name="connsiteX4" fmla="*/ 139807 w 10490184"/>
              <a:gd name="connsiteY4" fmla="*/ 416180 h 416180"/>
              <a:gd name="connsiteX5" fmla="*/ 2936615 w 10490184"/>
              <a:gd name="connsiteY5" fmla="*/ 169562 h 416180"/>
              <a:gd name="connsiteX6" fmla="*/ 10490184 w 10490184"/>
              <a:gd name="connsiteY6" fmla="*/ 84023 h 416180"/>
              <a:gd name="connsiteX0" fmla="*/ 10513800 w 10513800"/>
              <a:gd name="connsiteY0" fmla="*/ 84023 h 416180"/>
              <a:gd name="connsiteX1" fmla="*/ 1115409 w 10513800"/>
              <a:gd name="connsiteY1" fmla="*/ 0 h 416180"/>
              <a:gd name="connsiteX2" fmla="*/ 1054141 w 10513800"/>
              <a:gd name="connsiteY2" fmla="*/ 197684 h 416180"/>
              <a:gd name="connsiteX3" fmla="*/ 65201 w 10513800"/>
              <a:gd name="connsiteY3" fmla="*/ 197683 h 416180"/>
              <a:gd name="connsiteX4" fmla="*/ 163423 w 10513800"/>
              <a:gd name="connsiteY4" fmla="*/ 416180 h 416180"/>
              <a:gd name="connsiteX5" fmla="*/ 2960231 w 10513800"/>
              <a:gd name="connsiteY5" fmla="*/ 169562 h 416180"/>
              <a:gd name="connsiteX6" fmla="*/ 10513800 w 10513800"/>
              <a:gd name="connsiteY6" fmla="*/ 84023 h 416180"/>
              <a:gd name="connsiteX0" fmla="*/ 10549102 w 10549102"/>
              <a:gd name="connsiteY0" fmla="*/ 84023 h 416180"/>
              <a:gd name="connsiteX1" fmla="*/ 1150711 w 10549102"/>
              <a:gd name="connsiteY1" fmla="*/ 0 h 416180"/>
              <a:gd name="connsiteX2" fmla="*/ 1089443 w 10549102"/>
              <a:gd name="connsiteY2" fmla="*/ 197684 h 416180"/>
              <a:gd name="connsiteX3" fmla="*/ 100503 w 10549102"/>
              <a:gd name="connsiteY3" fmla="*/ 197683 h 416180"/>
              <a:gd name="connsiteX4" fmla="*/ 198725 w 10549102"/>
              <a:gd name="connsiteY4" fmla="*/ 416180 h 416180"/>
              <a:gd name="connsiteX5" fmla="*/ 2995533 w 10549102"/>
              <a:gd name="connsiteY5" fmla="*/ 169562 h 416180"/>
              <a:gd name="connsiteX6" fmla="*/ 10549102 w 10549102"/>
              <a:gd name="connsiteY6" fmla="*/ 84023 h 416180"/>
              <a:gd name="connsiteX0" fmla="*/ 10562752 w 10562752"/>
              <a:gd name="connsiteY0" fmla="*/ 84023 h 416180"/>
              <a:gd name="connsiteX1" fmla="*/ 1164361 w 10562752"/>
              <a:gd name="connsiteY1" fmla="*/ 0 h 416180"/>
              <a:gd name="connsiteX2" fmla="*/ 1103093 w 10562752"/>
              <a:gd name="connsiteY2" fmla="*/ 197684 h 416180"/>
              <a:gd name="connsiteX3" fmla="*/ 114153 w 10562752"/>
              <a:gd name="connsiteY3" fmla="*/ 197683 h 416180"/>
              <a:gd name="connsiteX4" fmla="*/ 212375 w 10562752"/>
              <a:gd name="connsiteY4" fmla="*/ 416180 h 416180"/>
              <a:gd name="connsiteX5" fmla="*/ 3009183 w 10562752"/>
              <a:gd name="connsiteY5" fmla="*/ 169562 h 416180"/>
              <a:gd name="connsiteX6" fmla="*/ 10562752 w 10562752"/>
              <a:gd name="connsiteY6" fmla="*/ 84023 h 41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62752" h="416180">
                <a:moveTo>
                  <a:pt x="10562752" y="84023"/>
                </a:moveTo>
                <a:cubicBezTo>
                  <a:pt x="9668196" y="25700"/>
                  <a:pt x="2056536" y="3969"/>
                  <a:pt x="1164361" y="0"/>
                </a:cubicBezTo>
                <a:cubicBezTo>
                  <a:pt x="1086970" y="8732"/>
                  <a:pt x="1104283" y="127438"/>
                  <a:pt x="1103093" y="197684"/>
                </a:cubicBezTo>
                <a:lnTo>
                  <a:pt x="114153" y="197683"/>
                </a:lnTo>
                <a:cubicBezTo>
                  <a:pt x="-61821" y="221381"/>
                  <a:pt x="-38314" y="416065"/>
                  <a:pt x="212375" y="416180"/>
                </a:cubicBezTo>
                <a:lnTo>
                  <a:pt x="3009183" y="169562"/>
                </a:lnTo>
                <a:cubicBezTo>
                  <a:pt x="3283821" y="162418"/>
                  <a:pt x="9674521" y="172812"/>
                  <a:pt x="10562752" y="84023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6" t="4176" r="18434" b="2342"/>
          <a:stretch/>
        </p:blipFill>
        <p:spPr>
          <a:xfrm>
            <a:off x="8796367" y="343286"/>
            <a:ext cx="3098428" cy="295759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Flat-top horizontal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C71B4F2-9065-435A-ACD1-A3ABF28CF804}"/>
              </a:ext>
            </a:extLst>
          </p:cNvPr>
          <p:cNvGrpSpPr/>
          <p:nvPr/>
        </p:nvGrpSpPr>
        <p:grpSpPr>
          <a:xfrm>
            <a:off x="10368143" y="2038617"/>
            <a:ext cx="953227" cy="307777"/>
            <a:chOff x="7502630" y="5918479"/>
            <a:chExt cx="953227" cy="307777"/>
          </a:xfrm>
        </p:grpSpPr>
        <p:cxnSp>
          <p:nvCxnSpPr>
            <p:cNvPr id="39" name="Straight Connector 30">
              <a:extLst>
                <a:ext uri="{FF2B5EF4-FFF2-40B4-BE49-F238E27FC236}">
                  <a16:creationId xmlns:a16="http://schemas.microsoft.com/office/drawing/2014/main" id="{6DBEFD72-BF33-4019-BD0E-22BC2A2B1F4B}"/>
                </a:ext>
              </a:extLst>
            </p:cNvPr>
            <p:cNvCxnSpPr>
              <a:cxnSpLocks/>
            </p:cNvCxnSpPr>
            <p:nvPr/>
          </p:nvCxnSpPr>
          <p:spPr>
            <a:xfrm>
              <a:off x="7761992" y="5964852"/>
              <a:ext cx="4181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7">
              <a:extLst>
                <a:ext uri="{FF2B5EF4-FFF2-40B4-BE49-F238E27FC236}">
                  <a16:creationId xmlns:a16="http://schemas.microsoft.com/office/drawing/2014/main" id="{8D3D846B-6C65-432B-A36B-804BF73684B2}"/>
                </a:ext>
              </a:extLst>
            </p:cNvPr>
            <p:cNvSpPr txBox="1"/>
            <p:nvPr/>
          </p:nvSpPr>
          <p:spPr>
            <a:xfrm>
              <a:off x="7502630" y="5918479"/>
              <a:ext cx="953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x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B06CDE-EBF3-4A53-9CFF-4D0F57BAE078}"/>
              </a:ext>
            </a:extLst>
          </p:cNvPr>
          <p:cNvGrpSpPr/>
          <p:nvPr/>
        </p:nvGrpSpPr>
        <p:grpSpPr>
          <a:xfrm rot="5400000">
            <a:off x="10820322" y="1465141"/>
            <a:ext cx="90000" cy="396000"/>
            <a:chOff x="7926994" y="5167632"/>
            <a:chExt cx="83016" cy="388064"/>
          </a:xfrm>
        </p:grpSpPr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E9B6F62D-B497-46D7-8984-FE0A99D8FB9C}"/>
                </a:ext>
              </a:extLst>
            </p:cNvPr>
            <p:cNvSpPr/>
            <p:nvPr/>
          </p:nvSpPr>
          <p:spPr>
            <a:xfrm>
              <a:off x="7926994" y="5167632"/>
              <a:ext cx="83016" cy="826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C4FD5383-8B58-430F-B6E2-3BFB1491B0F7}"/>
                </a:ext>
              </a:extLst>
            </p:cNvPr>
            <p:cNvSpPr/>
            <p:nvPr/>
          </p:nvSpPr>
          <p:spPr>
            <a:xfrm>
              <a:off x="7926994" y="5473089"/>
              <a:ext cx="83016" cy="826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5F837-B03B-46E2-99B7-B3C470248496}"/>
              </a:ext>
            </a:extLst>
          </p:cNvPr>
          <p:cNvGrpSpPr/>
          <p:nvPr/>
        </p:nvGrpSpPr>
        <p:grpSpPr>
          <a:xfrm>
            <a:off x="10082975" y="1184853"/>
            <a:ext cx="308253" cy="956752"/>
            <a:chOff x="6630632" y="1744806"/>
            <a:chExt cx="308253" cy="956752"/>
          </a:xfrm>
        </p:grpSpPr>
        <p:cxnSp>
          <p:nvCxnSpPr>
            <p:cNvPr id="32" name="Straight Connector 30">
              <a:extLst>
                <a:ext uri="{FF2B5EF4-FFF2-40B4-BE49-F238E27FC236}">
                  <a16:creationId xmlns:a16="http://schemas.microsoft.com/office/drawing/2014/main" id="{4E844DAF-DE0F-420F-B889-0F25ADBFCB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8885" y="1940504"/>
              <a:ext cx="0" cy="565353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7">
              <a:extLst>
                <a:ext uri="{FF2B5EF4-FFF2-40B4-BE49-F238E27FC236}">
                  <a16:creationId xmlns:a16="http://schemas.microsoft.com/office/drawing/2014/main" id="{CB02A17D-5DC4-4E38-AEB9-0CA28B346626}"/>
                </a:ext>
              </a:extLst>
            </p:cNvPr>
            <p:cNvSpPr txBox="1"/>
            <p:nvPr/>
          </p:nvSpPr>
          <p:spPr>
            <a:xfrm rot="16200000">
              <a:off x="6306145" y="2069293"/>
              <a:ext cx="9567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y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078D36A-4E0F-40DD-BC56-E2C2A2E062D4}"/>
              </a:ext>
            </a:extLst>
          </p:cNvPr>
          <p:cNvGrpSpPr/>
          <p:nvPr/>
        </p:nvGrpSpPr>
        <p:grpSpPr>
          <a:xfrm rot="16200000">
            <a:off x="10616388" y="946072"/>
            <a:ext cx="397399" cy="435256"/>
            <a:chOff x="8375230" y="5106748"/>
            <a:chExt cx="397399" cy="435256"/>
          </a:xfrm>
        </p:grpSpPr>
        <p:sp>
          <p:nvSpPr>
            <p:cNvPr id="45" name="Right Brace 41">
              <a:extLst>
                <a:ext uri="{FF2B5EF4-FFF2-40B4-BE49-F238E27FC236}">
                  <a16:creationId xmlns:a16="http://schemas.microsoft.com/office/drawing/2014/main" id="{4BB1F1B9-32EF-429B-B6B2-9FA104C2F7CF}"/>
                </a:ext>
              </a:extLst>
            </p:cNvPr>
            <p:cNvSpPr/>
            <p:nvPr/>
          </p:nvSpPr>
          <p:spPr>
            <a:xfrm>
              <a:off x="8375230" y="5194283"/>
              <a:ext cx="101073" cy="347721"/>
            </a:xfrm>
            <a:prstGeom prst="rightBrace">
              <a:avLst>
                <a:gd name="adj1" fmla="val 53387"/>
                <a:gd name="adj2" fmla="val 30633"/>
              </a:avLst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6" name="TextBox 42">
              <a:extLst>
                <a:ext uri="{FF2B5EF4-FFF2-40B4-BE49-F238E27FC236}">
                  <a16:creationId xmlns:a16="http://schemas.microsoft.com/office/drawing/2014/main" id="{11AAF268-711E-41E3-91EF-09F0553ECEF0}"/>
                </a:ext>
              </a:extLst>
            </p:cNvPr>
            <p:cNvSpPr txBox="1"/>
            <p:nvPr/>
          </p:nvSpPr>
          <p:spPr>
            <a:xfrm rot="5400000">
              <a:off x="8437147" y="5134453"/>
              <a:ext cx="36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 D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sp>
        <p:nvSpPr>
          <p:cNvPr id="56" name="Figura a mano libera: forma 100">
            <a:extLst>
              <a:ext uri="{FF2B5EF4-FFF2-40B4-BE49-F238E27FC236}">
                <a16:creationId xmlns:a16="http://schemas.microsoft.com/office/drawing/2014/main" id="{4EA628F0-4466-4639-8994-B3E7535D08C3}"/>
              </a:ext>
            </a:extLst>
          </p:cNvPr>
          <p:cNvSpPr/>
          <p:nvPr/>
        </p:nvSpPr>
        <p:spPr>
          <a:xfrm rot="8684165" flipH="1">
            <a:off x="1773629" y="-521912"/>
            <a:ext cx="5604092" cy="4075018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78698" h="11035659">
                <a:moveTo>
                  <a:pt x="0" y="11035658"/>
                </a:moveTo>
                <a:cubicBezTo>
                  <a:pt x="1280877" y="10399114"/>
                  <a:pt x="923785" y="10600880"/>
                  <a:pt x="2283712" y="9681827"/>
                </a:cubicBezTo>
                <a:lnTo>
                  <a:pt x="11089060" y="3723426"/>
                </a:lnTo>
                <a:cubicBezTo>
                  <a:pt x="11157843" y="3672348"/>
                  <a:pt x="11099048" y="3514090"/>
                  <a:pt x="11144650" y="3497772"/>
                </a:cubicBezTo>
                <a:cubicBezTo>
                  <a:pt x="11190252" y="3481454"/>
                  <a:pt x="11291186" y="3659508"/>
                  <a:pt x="11362673" y="3625519"/>
                </a:cubicBezTo>
                <a:cubicBezTo>
                  <a:pt x="11434160" y="3591530"/>
                  <a:pt x="11263493" y="3430263"/>
                  <a:pt x="11323637" y="3400629"/>
                </a:cubicBezTo>
                <a:cubicBezTo>
                  <a:pt x="11383781" y="3370995"/>
                  <a:pt x="11514642" y="3537470"/>
                  <a:pt x="11561164" y="3494928"/>
                </a:cubicBezTo>
                <a:cubicBezTo>
                  <a:pt x="11607686" y="3452386"/>
                  <a:pt x="11532895" y="3376804"/>
                  <a:pt x="11608081" y="3331336"/>
                </a:cubicBezTo>
                <a:cubicBezTo>
                  <a:pt x="11683267" y="3285868"/>
                  <a:pt x="12222576" y="2947524"/>
                  <a:pt x="12632932" y="2547293"/>
                </a:cubicBezTo>
                <a:lnTo>
                  <a:pt x="15778697" y="-1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6230478" y="1287043"/>
            <a:ext cx="438250" cy="862528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3045977-7639-40DB-939C-C3AB697F0DF7}"/>
              </a:ext>
            </a:extLst>
          </p:cNvPr>
          <p:cNvSpPr/>
          <p:nvPr/>
        </p:nvSpPr>
        <p:spPr>
          <a:xfrm flipH="1">
            <a:off x="5847526" y="1289212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888093C-037F-4A39-AC48-6C42100FEEDF}"/>
              </a:ext>
            </a:extLst>
          </p:cNvPr>
          <p:cNvSpPr/>
          <p:nvPr/>
        </p:nvSpPr>
        <p:spPr>
          <a:xfrm flipH="1">
            <a:off x="1020824" y="120406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rPr>
              <a:t>B1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EF9EF19-DC8E-4712-9BD3-EAEE44338DEB}"/>
              </a:ext>
            </a:extLst>
          </p:cNvPr>
          <p:cNvSpPr/>
          <p:nvPr/>
        </p:nvSpPr>
        <p:spPr>
          <a:xfrm flipH="1">
            <a:off x="1349614" y="1296101"/>
            <a:ext cx="438250" cy="852682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C1722A8-A391-44EC-AE39-DE24FF200694}"/>
              </a:ext>
            </a:extLst>
          </p:cNvPr>
          <p:cNvSpPr/>
          <p:nvPr/>
        </p:nvSpPr>
        <p:spPr>
          <a:xfrm flipH="1">
            <a:off x="2261514" y="1296101"/>
            <a:ext cx="3488729" cy="85347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8C6AFB9-EE83-45DD-A471-A8604CA544C8}"/>
              </a:ext>
            </a:extLst>
          </p:cNvPr>
          <p:cNvSpPr/>
          <p:nvPr/>
        </p:nvSpPr>
        <p:spPr>
          <a:xfrm>
            <a:off x="7082725" y="759744"/>
            <a:ext cx="99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Cambria Math" panose="02040503050406030204" pitchFamily="18" charset="0"/>
              </a:rPr>
              <a:t>extraction</a:t>
            </a:r>
          </a:p>
          <a:p>
            <a:pPr algn="ctr"/>
            <a:r>
              <a:rPr lang="en-US" sz="1200" dirty="0">
                <a:ea typeface="Cambria Math" panose="02040503050406030204" pitchFamily="18" charset="0"/>
              </a:rPr>
              <a:t>mirror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20A92C9-7BE5-4C65-BC64-56ECF727CC76}"/>
              </a:ext>
            </a:extLst>
          </p:cNvPr>
          <p:cNvSpPr/>
          <p:nvPr/>
        </p:nvSpPr>
        <p:spPr>
          <a:xfrm>
            <a:off x="5799904" y="959931"/>
            <a:ext cx="401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r>
              <a:rPr lang="en-US" sz="1400" kern="0" baseline="-25000" dirty="0">
                <a:solidFill>
                  <a:srgbClr val="008000"/>
                </a:solidFill>
                <a:ea typeface="Cambria Math" panose="02040503050406030204" pitchFamily="18" charset="0"/>
              </a:rPr>
              <a:t>R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6230478" y="959571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2DF8674-927F-4339-924F-D4D6BF45DE5E}"/>
              </a:ext>
            </a:extLst>
          </p:cNvPr>
          <p:cNvSpPr/>
          <p:nvPr/>
        </p:nvSpPr>
        <p:spPr>
          <a:xfrm>
            <a:off x="3659282" y="1568553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RF section</a:t>
            </a:r>
            <a:endParaRPr lang="it-IT" sz="14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02BD3EC-9C22-46C4-9565-B0BEB8ED702D}"/>
              </a:ext>
            </a:extLst>
          </p:cNvPr>
          <p:cNvSpPr/>
          <p:nvPr/>
        </p:nvSpPr>
        <p:spPr>
          <a:xfrm flipH="1">
            <a:off x="1330178" y="981242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11020" y="235641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7884733" y="422094"/>
            <a:ext cx="1161630" cy="1082641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  <a:gd name="connsiteX0" fmla="*/ 949084 w 951133"/>
              <a:gd name="connsiteY0" fmla="*/ 1069530 h 1069530"/>
              <a:gd name="connsiteX1" fmla="*/ 751 w 951133"/>
              <a:gd name="connsiteY1" fmla="*/ 0 h 106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1133" h="1069530">
                <a:moveTo>
                  <a:pt x="949084" y="1069530"/>
                </a:moveTo>
                <a:cubicBezTo>
                  <a:pt x="1003185" y="425890"/>
                  <a:pt x="-31794" y="603967"/>
                  <a:pt x="751" y="0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8889211">
            <a:off x="8071048" y="561232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to slits</a:t>
            </a:r>
            <a:endParaRPr lang="en-GB" dirty="0"/>
          </a:p>
        </p:txBody>
      </p:sp>
      <p:sp>
        <p:nvSpPr>
          <p:cNvPr id="15" name="Right Brace 14"/>
          <p:cNvSpPr/>
          <p:nvPr/>
        </p:nvSpPr>
        <p:spPr>
          <a:xfrm rot="5400000">
            <a:off x="6380929" y="2058598"/>
            <a:ext cx="137347" cy="438250"/>
          </a:xfrm>
          <a:prstGeom prst="rightBrace">
            <a:avLst>
              <a:gd name="adj1" fmla="val 40433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1121182" y="23602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Right Brace 51"/>
          <p:cNvSpPr/>
          <p:nvPr/>
        </p:nvSpPr>
        <p:spPr>
          <a:xfrm rot="5400000">
            <a:off x="1491091" y="2062473"/>
            <a:ext cx="137347" cy="438250"/>
          </a:xfrm>
          <a:prstGeom prst="rightBrace">
            <a:avLst>
              <a:gd name="adj1" fmla="val 40433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B819C4C-5E25-462F-A386-BCDA97009BDE}"/>
                  </a:ext>
                </a:extLst>
              </p:cNvPr>
              <p:cNvSpPr txBox="1"/>
              <p:nvPr/>
            </p:nvSpPr>
            <p:spPr>
              <a:xfrm>
                <a:off x="2865081" y="5854709"/>
                <a:ext cx="158840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en-US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𝑐𝑒𝑛𝑡𝑟𝑒</m:t>
                          </m:r>
                        </m:sub>
                      </m:sSub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B819C4C-5E25-462F-A386-BCDA97009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081" y="5854709"/>
                <a:ext cx="1588401" cy="307777"/>
              </a:xfrm>
              <a:prstGeom prst="rect">
                <a:avLst/>
              </a:prstGeom>
              <a:blipFill>
                <a:blip r:embed="rId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B312D5A-8142-4DAF-8855-30FA39E96B28}"/>
                  </a:ext>
                </a:extLst>
              </p:cNvPr>
              <p:cNvSpPr txBox="1"/>
              <p:nvPr/>
            </p:nvSpPr>
            <p:spPr>
              <a:xfrm rot="16200000">
                <a:off x="-265549" y="4403104"/>
                <a:ext cx="158840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Visibility</m:t>
                      </m:r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(1)</m:t>
                      </m:r>
                    </m:oMath>
                  </m:oMathPara>
                </a14:m>
                <a:endParaRPr lang="it-IT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B312D5A-8142-4DAF-8855-30FA39E96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5549" y="4403104"/>
                <a:ext cx="1588401" cy="307777"/>
              </a:xfrm>
              <a:prstGeom prst="rect">
                <a:avLst/>
              </a:prstGeom>
              <a:blipFill>
                <a:blip r:embed="rId6"/>
                <a:stretch>
                  <a:fillRect r="-7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561341" y="3185800"/>
            <a:ext cx="2014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Visibility cross-cut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67138" y="4335027"/>
            <a:ext cx="1633" cy="1268484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16200000">
            <a:off x="1785223" y="4819963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oscillation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2199438" y="4089173"/>
            <a:ext cx="3118823" cy="103417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 rot="1040151">
            <a:off x="3208917" y="4191079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decay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139825" y="355513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Mitigation</a:t>
            </a: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:</a:t>
            </a:r>
          </a:p>
        </p:txBody>
      </p:sp>
      <p:grpSp>
        <p:nvGrpSpPr>
          <p:cNvPr id="23" name="Group 22"/>
          <p:cNvGrpSpPr/>
          <p:nvPr/>
        </p:nvGrpSpPr>
        <p:grpSpPr>
          <a:xfrm rot="5400000">
            <a:off x="10038258" y="4116599"/>
            <a:ext cx="89433" cy="358712"/>
            <a:chOff x="10817082" y="3896960"/>
            <a:chExt cx="72001" cy="310920"/>
          </a:xfrm>
        </p:grpSpPr>
        <p:sp>
          <p:nvSpPr>
            <p:cNvPr id="68" name="Rectangle 27">
              <a:extLst>
                <a:ext uri="{FF2B5EF4-FFF2-40B4-BE49-F238E27FC236}">
                  <a16:creationId xmlns:a16="http://schemas.microsoft.com/office/drawing/2014/main" id="{E9B6F62D-B497-46D7-8984-FE0A99D8FB9C}"/>
                </a:ext>
              </a:extLst>
            </p:cNvPr>
            <p:cNvSpPr/>
            <p:nvPr/>
          </p:nvSpPr>
          <p:spPr>
            <a:xfrm>
              <a:off x="10817082" y="3896960"/>
              <a:ext cx="72000" cy="7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1" name="Rectangle 28">
              <a:extLst>
                <a:ext uri="{FF2B5EF4-FFF2-40B4-BE49-F238E27FC236}">
                  <a16:creationId xmlns:a16="http://schemas.microsoft.com/office/drawing/2014/main" id="{C4FD5383-8B58-430F-B6E2-3BFB1491B0F7}"/>
                </a:ext>
              </a:extLst>
            </p:cNvPr>
            <p:cNvSpPr/>
            <p:nvPr/>
          </p:nvSpPr>
          <p:spPr>
            <a:xfrm>
              <a:off x="10817083" y="4135880"/>
              <a:ext cx="72000" cy="7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10503877" y="4279880"/>
            <a:ext cx="3547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94324" y="3920667"/>
            <a:ext cx="637990" cy="750577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9730153" y="5300610"/>
            <a:ext cx="1169945" cy="409124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200976" y="5320506"/>
                <a:ext cx="24624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decay → </a:t>
                </a:r>
                <a:r>
                  <a:rPr lang="en-US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adjust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it-IT" b="1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976" y="5320506"/>
                <a:ext cx="2462469" cy="369332"/>
              </a:xfrm>
              <a:prstGeom prst="rect">
                <a:avLst/>
              </a:prstGeom>
              <a:blipFill>
                <a:blip r:embed="rId7"/>
                <a:stretch>
                  <a:fillRect l="-148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6203929" y="4111289"/>
            <a:ext cx="2973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oscillation → </a:t>
            </a:r>
            <a:r>
              <a:rPr lang="en-US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wider slits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10140524" y="5709734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0245701" y="5485155"/>
            <a:ext cx="1395450" cy="2045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1" idx="0"/>
          </p:cNvCxnSpPr>
          <p:nvPr/>
        </p:nvCxnSpPr>
        <p:spPr>
          <a:xfrm>
            <a:off x="9628554" y="5424943"/>
            <a:ext cx="201259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11009031" y="5381940"/>
                <a:ext cx="42787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400" b="0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9031" y="5381940"/>
                <a:ext cx="427873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11557202" y="5541666"/>
                <a:ext cx="67518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en-US" sz="1200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𝑐𝑒𝑛𝑡𝑟𝑒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7202" y="5541666"/>
                <a:ext cx="675185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/>
          <p:cNvCxnSpPr/>
          <p:nvPr/>
        </p:nvCxnSpPr>
        <p:spPr>
          <a:xfrm flipH="1" flipV="1">
            <a:off x="11632314" y="5427844"/>
            <a:ext cx="0" cy="25200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5400000">
            <a:off x="11321095" y="4131250"/>
            <a:ext cx="74950" cy="329408"/>
            <a:chOff x="10814707" y="3890700"/>
            <a:chExt cx="60341" cy="285520"/>
          </a:xfrm>
        </p:grpSpPr>
        <p:sp>
          <p:nvSpPr>
            <p:cNvPr id="87" name="Rectangle 27">
              <a:extLst>
                <a:ext uri="{FF2B5EF4-FFF2-40B4-BE49-F238E27FC236}">
                  <a16:creationId xmlns:a16="http://schemas.microsoft.com/office/drawing/2014/main" id="{E9B6F62D-B497-46D7-8984-FE0A99D8FB9C}"/>
                </a:ext>
              </a:extLst>
            </p:cNvPr>
            <p:cNvSpPr/>
            <p:nvPr/>
          </p:nvSpPr>
          <p:spPr>
            <a:xfrm>
              <a:off x="10817082" y="3890700"/>
              <a:ext cx="57966" cy="936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8" name="Rectangle 28">
              <a:extLst>
                <a:ext uri="{FF2B5EF4-FFF2-40B4-BE49-F238E27FC236}">
                  <a16:creationId xmlns:a16="http://schemas.microsoft.com/office/drawing/2014/main" id="{C4FD5383-8B58-430F-B6E2-3BFB1491B0F7}"/>
                </a:ext>
              </a:extLst>
            </p:cNvPr>
            <p:cNvSpPr/>
            <p:nvPr/>
          </p:nvSpPr>
          <p:spPr>
            <a:xfrm>
              <a:off x="10814707" y="4082609"/>
              <a:ext cx="57966" cy="936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786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948168"/>
            <a:ext cx="5742523" cy="427839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6" t="4176" r="18434" b="2342"/>
          <a:stretch/>
        </p:blipFill>
        <p:spPr>
          <a:xfrm>
            <a:off x="9470948" y="3780964"/>
            <a:ext cx="2562054" cy="24455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Flat-top horizontal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70652" y="785201"/>
            <a:ext cx="7314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Source are two D3 </a:t>
            </a:r>
            <a:r>
              <a:rPr lang="en-US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→ </a:t>
            </a: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source not well-defined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B312D5A-8142-4DAF-8855-30FA39E96B28}"/>
                  </a:ext>
                </a:extLst>
              </p:cNvPr>
              <p:cNvSpPr txBox="1"/>
              <p:nvPr/>
            </p:nvSpPr>
            <p:spPr>
              <a:xfrm rot="16200000">
                <a:off x="-232324" y="3665966"/>
                <a:ext cx="158840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Visibility</m:t>
                      </m:r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(1)</m:t>
                      </m:r>
                    </m:oMath>
                  </m:oMathPara>
                </a14:m>
                <a:endParaRPr lang="it-IT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B312D5A-8142-4DAF-8855-30FA39E96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32324" y="3665966"/>
                <a:ext cx="1588401" cy="307777"/>
              </a:xfrm>
              <a:prstGeom prst="rect">
                <a:avLst/>
              </a:prstGeom>
              <a:blipFill>
                <a:blip r:embed="rId4"/>
                <a:stretch>
                  <a:fillRect r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819C4C-5E25-462F-A386-BCDA97009BDE}"/>
                  </a:ext>
                </a:extLst>
              </p:cNvPr>
              <p:cNvSpPr txBox="1"/>
              <p:nvPr/>
            </p:nvSpPr>
            <p:spPr>
              <a:xfrm>
                <a:off x="2709402" y="5918785"/>
                <a:ext cx="158840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en-US" sz="1400" b="0" i="1" kern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a:rPr lang="en-US" sz="1400" b="0" i="0" kern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819C4C-5E25-462F-A386-BCDA97009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402" y="5918785"/>
                <a:ext cx="1588401" cy="307777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96FFBEE-FAC5-4532-AE50-0216B88CABC8}"/>
              </a:ext>
            </a:extLst>
          </p:cNvPr>
          <p:cNvSpPr txBox="1"/>
          <p:nvPr/>
        </p:nvSpPr>
        <p:spPr>
          <a:xfrm>
            <a:off x="10012059" y="3478195"/>
            <a:ext cx="1901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slit configuration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C71B4F2-9065-435A-ACD1-A3ABF28CF804}"/>
              </a:ext>
            </a:extLst>
          </p:cNvPr>
          <p:cNvGrpSpPr/>
          <p:nvPr/>
        </p:nvGrpSpPr>
        <p:grpSpPr>
          <a:xfrm>
            <a:off x="10761675" y="5379854"/>
            <a:ext cx="953227" cy="307777"/>
            <a:chOff x="7502630" y="5918479"/>
            <a:chExt cx="953227" cy="307777"/>
          </a:xfrm>
        </p:grpSpPr>
        <p:cxnSp>
          <p:nvCxnSpPr>
            <p:cNvPr id="39" name="Straight Connector 30">
              <a:extLst>
                <a:ext uri="{FF2B5EF4-FFF2-40B4-BE49-F238E27FC236}">
                  <a16:creationId xmlns:a16="http://schemas.microsoft.com/office/drawing/2014/main" id="{6DBEFD72-BF33-4019-BD0E-22BC2A2B1F4B}"/>
                </a:ext>
              </a:extLst>
            </p:cNvPr>
            <p:cNvCxnSpPr>
              <a:cxnSpLocks/>
            </p:cNvCxnSpPr>
            <p:nvPr/>
          </p:nvCxnSpPr>
          <p:spPr>
            <a:xfrm>
              <a:off x="7761992" y="5964852"/>
              <a:ext cx="4181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7">
              <a:extLst>
                <a:ext uri="{FF2B5EF4-FFF2-40B4-BE49-F238E27FC236}">
                  <a16:creationId xmlns:a16="http://schemas.microsoft.com/office/drawing/2014/main" id="{8D3D846B-6C65-432B-A36B-804BF73684B2}"/>
                </a:ext>
              </a:extLst>
            </p:cNvPr>
            <p:cNvSpPr txBox="1"/>
            <p:nvPr/>
          </p:nvSpPr>
          <p:spPr>
            <a:xfrm>
              <a:off x="7502630" y="5918479"/>
              <a:ext cx="953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x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5F837-B03B-46E2-99B7-B3C470248496}"/>
              </a:ext>
            </a:extLst>
          </p:cNvPr>
          <p:cNvGrpSpPr/>
          <p:nvPr/>
        </p:nvGrpSpPr>
        <p:grpSpPr>
          <a:xfrm>
            <a:off x="10350245" y="4407210"/>
            <a:ext cx="308253" cy="956752"/>
            <a:chOff x="6630632" y="1744806"/>
            <a:chExt cx="308253" cy="956752"/>
          </a:xfrm>
        </p:grpSpPr>
        <p:cxnSp>
          <p:nvCxnSpPr>
            <p:cNvPr id="32" name="Straight Connector 30">
              <a:extLst>
                <a:ext uri="{FF2B5EF4-FFF2-40B4-BE49-F238E27FC236}">
                  <a16:creationId xmlns:a16="http://schemas.microsoft.com/office/drawing/2014/main" id="{4E844DAF-DE0F-420F-B889-0F25ADBFCB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8885" y="1940504"/>
              <a:ext cx="0" cy="565353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7">
              <a:extLst>
                <a:ext uri="{FF2B5EF4-FFF2-40B4-BE49-F238E27FC236}">
                  <a16:creationId xmlns:a16="http://schemas.microsoft.com/office/drawing/2014/main" id="{CB02A17D-5DC4-4E38-AEB9-0CA28B346626}"/>
                </a:ext>
              </a:extLst>
            </p:cNvPr>
            <p:cNvSpPr txBox="1"/>
            <p:nvPr/>
          </p:nvSpPr>
          <p:spPr>
            <a:xfrm rot="16200000">
              <a:off x="6306145" y="2069293"/>
              <a:ext cx="9567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y center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C3FBEFA-7FA5-4273-B5A6-ACD70A2B2D49}"/>
                  </a:ext>
                </a:extLst>
              </p:cNvPr>
              <p:cNvSpPr/>
              <p:nvPr/>
            </p:nvSpPr>
            <p:spPr>
              <a:xfrm>
                <a:off x="6096000" y="4142732"/>
                <a:ext cx="2414676" cy="783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kumimoji="0" lang="en-US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0" lang="en-US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kumimoji="0" lang="en-US" sz="240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it-IT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0" lang="en-US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sSubSup>
                            <m:sSubSupPr>
                              <m:ctrlP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it-IT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kumimoji="0" lang="en-US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sup>
                      </m:sSup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C3FBEFA-7FA5-4273-B5A6-ACD70A2B2D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142732"/>
                <a:ext cx="2414676" cy="7837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6F361B-53A2-458B-A7C2-1D8A5C8B1A90}"/>
                  </a:ext>
                </a:extLst>
              </p:cNvPr>
              <p:cNvSpPr txBox="1"/>
              <p:nvPr/>
            </p:nvSpPr>
            <p:spPr>
              <a:xfrm>
                <a:off x="6111298" y="5090129"/>
                <a:ext cx="269910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it-IT" dirty="0"/>
                  <a:t> is the nominal sigma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=2.5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it-IT" dirty="0"/>
                  <a:t>)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6F361B-53A2-458B-A7C2-1D8A5C8B1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1298" y="5090129"/>
                <a:ext cx="2699108" cy="646331"/>
              </a:xfrm>
              <a:prstGeom prst="rect">
                <a:avLst/>
              </a:prstGeom>
              <a:blipFill>
                <a:blip r:embed="rId7"/>
                <a:stretch>
                  <a:fillRect l="-2036" t="-56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ED9AA183-44E8-4B19-8413-9CFCC7A7B549}"/>
              </a:ext>
            </a:extLst>
          </p:cNvPr>
          <p:cNvSpPr txBox="1"/>
          <p:nvPr/>
        </p:nvSpPr>
        <p:spPr>
          <a:xfrm>
            <a:off x="470652" y="1568243"/>
            <a:ext cx="5983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Is the </a:t>
            </a:r>
            <a:r>
              <a:rPr lang="en-US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measured visibility constant </a:t>
            </a:r>
            <a:r>
              <a:rPr lang="en-US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over the wavefront?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2CC4756-5116-4A75-9376-3DF87B1B13BE}"/>
                  </a:ext>
                </a:extLst>
              </p:cNvPr>
              <p:cNvSpPr txBox="1"/>
              <p:nvPr/>
            </p:nvSpPr>
            <p:spPr>
              <a:xfrm>
                <a:off x="7460852" y="873133"/>
                <a:ext cx="4294059" cy="133882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Take-home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VCZ validity around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±2.5% </m:t>
                    </m:r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it-IT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visibility oscillations not compensated by a particular slit configuration</a:t>
                </a:r>
                <a:endParaRPr lang="it-IT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2CC4756-5116-4A75-9376-3DF87B1B1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0852" y="873133"/>
                <a:ext cx="4294059" cy="1338828"/>
              </a:xfrm>
              <a:prstGeom prst="rect">
                <a:avLst/>
              </a:prstGeom>
              <a:blipFill>
                <a:blip r:embed="rId8"/>
                <a:stretch>
                  <a:fillRect l="-1133" t="-1802" r="-1558" b="-585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0EB06CDE-EBF3-4A53-9CFF-4D0F57BAE078}"/>
              </a:ext>
            </a:extLst>
          </p:cNvPr>
          <p:cNvGrpSpPr/>
          <p:nvPr/>
        </p:nvGrpSpPr>
        <p:grpSpPr>
          <a:xfrm rot="5400000">
            <a:off x="11151306" y="4676458"/>
            <a:ext cx="72000" cy="419704"/>
            <a:chOff x="7926994" y="5167632"/>
            <a:chExt cx="66413" cy="411293"/>
          </a:xfrm>
        </p:grpSpPr>
        <p:sp>
          <p:nvSpPr>
            <p:cNvPr id="50" name="Rectangle 27">
              <a:extLst>
                <a:ext uri="{FF2B5EF4-FFF2-40B4-BE49-F238E27FC236}">
                  <a16:creationId xmlns:a16="http://schemas.microsoft.com/office/drawing/2014/main" id="{E9B6F62D-B497-46D7-8984-FE0A99D8FB9C}"/>
                </a:ext>
              </a:extLst>
            </p:cNvPr>
            <p:cNvSpPr/>
            <p:nvPr/>
          </p:nvSpPr>
          <p:spPr>
            <a:xfrm>
              <a:off x="7926994" y="5167632"/>
              <a:ext cx="66413" cy="1058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1" name="Rectangle 28">
              <a:extLst>
                <a:ext uri="{FF2B5EF4-FFF2-40B4-BE49-F238E27FC236}">
                  <a16:creationId xmlns:a16="http://schemas.microsoft.com/office/drawing/2014/main" id="{C4FD5383-8B58-430F-B6E2-3BFB1491B0F7}"/>
                </a:ext>
              </a:extLst>
            </p:cNvPr>
            <p:cNvSpPr/>
            <p:nvPr/>
          </p:nvSpPr>
          <p:spPr>
            <a:xfrm>
              <a:off x="7926994" y="5473089"/>
              <a:ext cx="66413" cy="1058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78D36A-4E0F-40DD-BC56-E2C2A2E062D4}"/>
              </a:ext>
            </a:extLst>
          </p:cNvPr>
          <p:cNvGrpSpPr/>
          <p:nvPr/>
        </p:nvGrpSpPr>
        <p:grpSpPr>
          <a:xfrm rot="16200000">
            <a:off x="10934026" y="4225397"/>
            <a:ext cx="397399" cy="435256"/>
            <a:chOff x="8375230" y="5106748"/>
            <a:chExt cx="397399" cy="435256"/>
          </a:xfrm>
        </p:grpSpPr>
        <p:sp>
          <p:nvSpPr>
            <p:cNvPr id="53" name="Right Brace 41">
              <a:extLst>
                <a:ext uri="{FF2B5EF4-FFF2-40B4-BE49-F238E27FC236}">
                  <a16:creationId xmlns:a16="http://schemas.microsoft.com/office/drawing/2014/main" id="{4BB1F1B9-32EF-429B-B6B2-9FA104C2F7CF}"/>
                </a:ext>
              </a:extLst>
            </p:cNvPr>
            <p:cNvSpPr/>
            <p:nvPr/>
          </p:nvSpPr>
          <p:spPr>
            <a:xfrm>
              <a:off x="8375230" y="5194283"/>
              <a:ext cx="101073" cy="347721"/>
            </a:xfrm>
            <a:prstGeom prst="rightBrace">
              <a:avLst>
                <a:gd name="adj1" fmla="val 53387"/>
                <a:gd name="adj2" fmla="val 30633"/>
              </a:avLst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4" name="TextBox 42">
              <a:extLst>
                <a:ext uri="{FF2B5EF4-FFF2-40B4-BE49-F238E27FC236}">
                  <a16:creationId xmlns:a16="http://schemas.microsoft.com/office/drawing/2014/main" id="{11AAF268-711E-41E3-91EF-09F0553ECEF0}"/>
                </a:ext>
              </a:extLst>
            </p:cNvPr>
            <p:cNvSpPr txBox="1"/>
            <p:nvPr/>
          </p:nvSpPr>
          <p:spPr>
            <a:xfrm rot="5400000">
              <a:off x="8437147" y="5134453"/>
              <a:ext cx="36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 D</a:t>
              </a:r>
              <a:endParaRPr lang="en-GB" sz="1400" dirty="0">
                <a:solidFill>
                  <a:schemeClr val="bg1"/>
                </a:solidFill>
                <a:ea typeface="Cambria Math" panose="02040503050406030204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079898" y="2045338"/>
            <a:ext cx="2382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No significanlty better working region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438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60570-638E-4ACF-9EA3-E4A115381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9EAF4-86A2-484B-B1F8-231716C0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FE73B-0B9A-499D-8CC9-FAB6CD68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1B53A1-F755-48F2-9C89-D291757F6A52}"/>
              </a:ext>
            </a:extLst>
          </p:cNvPr>
          <p:cNvGrpSpPr/>
          <p:nvPr/>
        </p:nvGrpSpPr>
        <p:grpSpPr>
          <a:xfrm>
            <a:off x="1023775" y="1888499"/>
            <a:ext cx="4337503" cy="3802962"/>
            <a:chOff x="1459767" y="1788992"/>
            <a:chExt cx="3896243" cy="339767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BB3E035-2EBD-4DC3-B11F-23D28F92D4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839739" y="1803128"/>
              <a:ext cx="3516271" cy="3383537"/>
              <a:chOff x="3976682" y="1220509"/>
              <a:chExt cx="4115607" cy="396024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4E30A65-3760-4739-9A32-FABAB32F79A1}"/>
                  </a:ext>
                </a:extLst>
              </p:cNvPr>
              <p:cNvGrpSpPr/>
              <p:nvPr/>
            </p:nvGrpSpPr>
            <p:grpSpPr>
              <a:xfrm>
                <a:off x="3976682" y="1220509"/>
                <a:ext cx="4115607" cy="3960249"/>
                <a:chOff x="3976682" y="1220509"/>
                <a:chExt cx="4115607" cy="3960249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9F556A0F-A139-474F-B6B3-F690EC2BCEF7}"/>
                    </a:ext>
                  </a:extLst>
                </p:cNvPr>
                <p:cNvGrpSpPr/>
                <p:nvPr/>
              </p:nvGrpSpPr>
              <p:grpSpPr>
                <a:xfrm>
                  <a:off x="4126499" y="1220509"/>
                  <a:ext cx="3965790" cy="3960249"/>
                  <a:chOff x="4284908" y="1582648"/>
                  <a:chExt cx="3965790" cy="3960249"/>
                </a:xfrm>
              </p:grpSpPr>
              <p:sp>
                <p:nvSpPr>
                  <p:cNvPr id="42" name="Arc 41">
                    <a:extLst>
                      <a:ext uri="{FF2B5EF4-FFF2-40B4-BE49-F238E27FC236}">
                        <a16:creationId xmlns:a16="http://schemas.microsoft.com/office/drawing/2014/main" id="{C8952176-B906-4D2C-828F-3A0194A45815}"/>
                      </a:ext>
                    </a:extLst>
                  </p:cNvPr>
                  <p:cNvSpPr/>
                  <p:nvPr/>
                </p:nvSpPr>
                <p:spPr>
                  <a:xfrm>
                    <a:off x="4464908" y="1762897"/>
                    <a:ext cx="3600000" cy="3600000"/>
                  </a:xfrm>
                  <a:prstGeom prst="arc">
                    <a:avLst>
                      <a:gd name="adj1" fmla="val 16482558"/>
                      <a:gd name="adj2" fmla="val 1925254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Arc 42">
                    <a:extLst>
                      <a:ext uri="{FF2B5EF4-FFF2-40B4-BE49-F238E27FC236}">
                        <a16:creationId xmlns:a16="http://schemas.microsoft.com/office/drawing/2014/main" id="{F1B0609F-CA0B-4236-ADAF-49882EDF3571}"/>
                      </a:ext>
                    </a:extLst>
                  </p:cNvPr>
                  <p:cNvSpPr/>
                  <p:nvPr/>
                </p:nvSpPr>
                <p:spPr>
                  <a:xfrm>
                    <a:off x="4284908" y="1582897"/>
                    <a:ext cx="3960000" cy="3960000"/>
                  </a:xfrm>
                  <a:prstGeom prst="arc">
                    <a:avLst>
                      <a:gd name="adj1" fmla="val 2345437"/>
                      <a:gd name="adj2" fmla="val 5142864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" name="Arc 43">
                    <a:extLst>
                      <a:ext uri="{FF2B5EF4-FFF2-40B4-BE49-F238E27FC236}">
                        <a16:creationId xmlns:a16="http://schemas.microsoft.com/office/drawing/2014/main" id="{09092D63-0C9D-470A-B372-6E5B71E77D14}"/>
                      </a:ext>
                    </a:extLst>
                  </p:cNvPr>
                  <p:cNvSpPr/>
                  <p:nvPr/>
                </p:nvSpPr>
                <p:spPr>
                  <a:xfrm flipH="1">
                    <a:off x="4284908" y="1582897"/>
                    <a:ext cx="3960000" cy="3960000"/>
                  </a:xfrm>
                  <a:prstGeom prst="arc">
                    <a:avLst>
                      <a:gd name="adj1" fmla="val 2345437"/>
                      <a:gd name="adj2" fmla="val 5184330"/>
                    </a:avLst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" name="Arc 44">
                    <a:extLst>
                      <a:ext uri="{FF2B5EF4-FFF2-40B4-BE49-F238E27FC236}">
                        <a16:creationId xmlns:a16="http://schemas.microsoft.com/office/drawing/2014/main" id="{015D876C-A865-442D-8761-AE39437D93A8}"/>
                      </a:ext>
                    </a:extLst>
                  </p:cNvPr>
                  <p:cNvSpPr/>
                  <p:nvPr/>
                </p:nvSpPr>
                <p:spPr>
                  <a:xfrm>
                    <a:off x="4464908" y="1762897"/>
                    <a:ext cx="3600000" cy="3600000"/>
                  </a:xfrm>
                  <a:prstGeom prst="arc">
                    <a:avLst>
                      <a:gd name="adj1" fmla="val 5662507"/>
                      <a:gd name="adj2" fmla="val 8410465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" name="Arc 45">
                    <a:extLst>
                      <a:ext uri="{FF2B5EF4-FFF2-40B4-BE49-F238E27FC236}">
                        <a16:creationId xmlns:a16="http://schemas.microsoft.com/office/drawing/2014/main" id="{4F1E353F-CF6A-4E47-A91D-DCC75F71E168}"/>
                      </a:ext>
                    </a:extLst>
                  </p:cNvPr>
                  <p:cNvSpPr/>
                  <p:nvPr/>
                </p:nvSpPr>
                <p:spPr>
                  <a:xfrm flipH="1">
                    <a:off x="4464908" y="1762897"/>
                    <a:ext cx="3600000" cy="3600000"/>
                  </a:xfrm>
                  <a:prstGeom prst="arc">
                    <a:avLst>
                      <a:gd name="adj1" fmla="val 5662507"/>
                      <a:gd name="adj2" fmla="val 8410465"/>
                    </a:avLst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Arc 46">
                    <a:extLst>
                      <a:ext uri="{FF2B5EF4-FFF2-40B4-BE49-F238E27FC236}">
                        <a16:creationId xmlns:a16="http://schemas.microsoft.com/office/drawing/2014/main" id="{EB99AD65-C315-40AB-9AB0-126D8289A483}"/>
                      </a:ext>
                    </a:extLst>
                  </p:cNvPr>
                  <p:cNvSpPr/>
                  <p:nvPr/>
                </p:nvSpPr>
                <p:spPr>
                  <a:xfrm>
                    <a:off x="4290698" y="1582897"/>
                    <a:ext cx="3960000" cy="3960000"/>
                  </a:xfrm>
                  <a:prstGeom prst="arc">
                    <a:avLst>
                      <a:gd name="adj1" fmla="val 16451282"/>
                      <a:gd name="adj2" fmla="val 1961863"/>
                    </a:avLst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99430053-40D5-4382-A092-2642078889A2}"/>
                      </a:ext>
                    </a:extLst>
                  </p:cNvPr>
                  <p:cNvCxnSpPr>
                    <a:stCxn id="47" idx="0"/>
                    <a:endCxn id="57" idx="4"/>
                  </p:cNvCxnSpPr>
                  <p:nvPr/>
                </p:nvCxnSpPr>
                <p:spPr>
                  <a:xfrm flipH="1">
                    <a:off x="6125288" y="1588184"/>
                    <a:ext cx="290009" cy="186289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5E881E41-803F-4A83-B781-484704419C89}"/>
                      </a:ext>
                    </a:extLst>
                  </p:cNvPr>
                  <p:cNvCxnSpPr>
                    <a:stCxn id="47" idx="2"/>
                    <a:endCxn id="46" idx="2"/>
                  </p:cNvCxnSpPr>
                  <p:nvPr/>
                </p:nvCxnSpPr>
                <p:spPr>
                  <a:xfrm flipH="1">
                    <a:off x="7647304" y="4632506"/>
                    <a:ext cx="289628" cy="8320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8BDF9D5E-0D4F-4BB6-8C7B-27B8B1F03430}"/>
                      </a:ext>
                    </a:extLst>
                  </p:cNvPr>
                  <p:cNvCxnSpPr>
                    <a:stCxn id="46" idx="0"/>
                    <a:endCxn id="44" idx="2"/>
                  </p:cNvCxnSpPr>
                  <p:nvPr/>
                </p:nvCxnSpPr>
                <p:spPr>
                  <a:xfrm flipH="1">
                    <a:off x="6140772" y="5357652"/>
                    <a:ext cx="261451" cy="18135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D03D31BA-EA59-4D87-9223-8A5AEB03F8AD}"/>
                      </a:ext>
                    </a:extLst>
                  </p:cNvPr>
                  <p:cNvCxnSpPr>
                    <a:stCxn id="57" idx="0"/>
                    <a:endCxn id="44" idx="0"/>
                  </p:cNvCxnSpPr>
                  <p:nvPr/>
                </p:nvCxnSpPr>
                <p:spPr>
                  <a:xfrm flipH="1">
                    <a:off x="4728132" y="4526732"/>
                    <a:ext cx="25838" cy="284651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6B0B37A1-CBC6-445C-B161-14CA285F8A96}"/>
                      </a:ext>
                    </a:extLst>
                  </p:cNvPr>
                  <p:cNvCxnSpPr>
                    <a:stCxn id="56" idx="0"/>
                    <a:endCxn id="42" idx="0"/>
                  </p:cNvCxnSpPr>
                  <p:nvPr/>
                </p:nvCxnSpPr>
                <p:spPr>
                  <a:xfrm>
                    <a:off x="6119498" y="1582648"/>
                    <a:ext cx="293190" cy="18632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A804CF15-8F6E-4B98-A446-87BB08EF12DC}"/>
                      </a:ext>
                    </a:extLst>
                  </p:cNvPr>
                  <p:cNvCxnSpPr>
                    <a:stCxn id="43" idx="0"/>
                    <a:endCxn id="42" idx="2"/>
                  </p:cNvCxnSpPr>
                  <p:nvPr/>
                </p:nvCxnSpPr>
                <p:spPr>
                  <a:xfrm flipH="1" flipV="1">
                    <a:off x="7789935" y="4519084"/>
                    <a:ext cx="11749" cy="292299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B7543BCD-1693-49DA-9863-97F5AB2D8F12}"/>
                      </a:ext>
                    </a:extLst>
                  </p:cNvPr>
                  <p:cNvCxnSpPr>
                    <a:stCxn id="45" idx="0"/>
                    <a:endCxn id="43" idx="2"/>
                  </p:cNvCxnSpPr>
                  <p:nvPr/>
                </p:nvCxnSpPr>
                <p:spPr>
                  <a:xfrm>
                    <a:off x="6127593" y="5357652"/>
                    <a:ext cx="285277" cy="179709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222C2E79-F41F-45E1-83B6-D1C11E3142DA}"/>
                      </a:ext>
                    </a:extLst>
                  </p:cNvPr>
                  <p:cNvCxnSpPr>
                    <a:stCxn id="45" idx="2"/>
                    <a:endCxn id="56" idx="4"/>
                  </p:cNvCxnSpPr>
                  <p:nvPr/>
                </p:nvCxnSpPr>
                <p:spPr>
                  <a:xfrm flipH="1" flipV="1">
                    <a:off x="4586145" y="4609627"/>
                    <a:ext cx="296367" cy="10608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sp>
                <p:nvSpPr>
                  <p:cNvPr id="56" name="Freeform 75">
                    <a:extLst>
                      <a:ext uri="{FF2B5EF4-FFF2-40B4-BE49-F238E27FC236}">
                        <a16:creationId xmlns:a16="http://schemas.microsoft.com/office/drawing/2014/main" id="{456D7DBB-0D81-4307-BE85-34F87E63F4FD}"/>
                      </a:ext>
                    </a:extLst>
                  </p:cNvPr>
                  <p:cNvSpPr/>
                  <p:nvPr/>
                </p:nvSpPr>
                <p:spPr>
                  <a:xfrm flipH="1">
                    <a:off x="4290698" y="1582648"/>
                    <a:ext cx="1828800" cy="3026979"/>
                  </a:xfrm>
                  <a:custGeom>
                    <a:avLst/>
                    <a:gdLst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378372 w 1849820"/>
                      <a:gd name="connsiteY1" fmla="*/ 63062 h 3026979"/>
                      <a:gd name="connsiteX2" fmla="*/ 735724 w 1849820"/>
                      <a:gd name="connsiteY2" fmla="*/ 210207 h 3026979"/>
                      <a:gd name="connsiteX3" fmla="*/ 914400 w 1849820"/>
                      <a:gd name="connsiteY3" fmla="*/ 315310 h 3026979"/>
                      <a:gd name="connsiteX4" fmla="*/ 1219200 w 1849820"/>
                      <a:gd name="connsiteY4" fmla="*/ 388883 h 3026979"/>
                      <a:gd name="connsiteX5" fmla="*/ 1502979 w 1849820"/>
                      <a:gd name="connsiteY5" fmla="*/ 714703 h 3026979"/>
                      <a:gd name="connsiteX6" fmla="*/ 1534510 w 1849820"/>
                      <a:gd name="connsiteY6" fmla="*/ 935421 h 3026979"/>
                      <a:gd name="connsiteX7" fmla="*/ 1671145 w 1849820"/>
                      <a:gd name="connsiteY7" fmla="*/ 1187669 h 3026979"/>
                      <a:gd name="connsiteX8" fmla="*/ 1744717 w 1849820"/>
                      <a:gd name="connsiteY8" fmla="*/ 1387365 h 3026979"/>
                      <a:gd name="connsiteX9" fmla="*/ 1807779 w 1849820"/>
                      <a:gd name="connsiteY9" fmla="*/ 1597572 h 3026979"/>
                      <a:gd name="connsiteX10" fmla="*/ 1849820 w 1849820"/>
                      <a:gd name="connsiteY10" fmla="*/ 1965434 h 3026979"/>
                      <a:gd name="connsiteX11" fmla="*/ 1807779 w 1849820"/>
                      <a:gd name="connsiteY11" fmla="*/ 2312276 h 3026979"/>
                      <a:gd name="connsiteX12" fmla="*/ 1681655 w 1849820"/>
                      <a:gd name="connsiteY12" fmla="*/ 2764221 h 3026979"/>
                      <a:gd name="connsiteX13" fmla="*/ 1534510 w 1849820"/>
                      <a:gd name="connsiteY13" fmla="*/ 3026979 h 3026979"/>
                      <a:gd name="connsiteX0" fmla="*/ 0 w 1849820"/>
                      <a:gd name="connsiteY0" fmla="*/ 0 h 3026979"/>
                      <a:gd name="connsiteX1" fmla="*/ 735724 w 1849820"/>
                      <a:gd name="connsiteY1" fmla="*/ 210207 h 3026979"/>
                      <a:gd name="connsiteX2" fmla="*/ 914400 w 1849820"/>
                      <a:gd name="connsiteY2" fmla="*/ 315310 h 3026979"/>
                      <a:gd name="connsiteX3" fmla="*/ 1219200 w 1849820"/>
                      <a:gd name="connsiteY3" fmla="*/ 388883 h 3026979"/>
                      <a:gd name="connsiteX4" fmla="*/ 1502979 w 1849820"/>
                      <a:gd name="connsiteY4" fmla="*/ 714703 h 3026979"/>
                      <a:gd name="connsiteX5" fmla="*/ 1534510 w 1849820"/>
                      <a:gd name="connsiteY5" fmla="*/ 935421 h 3026979"/>
                      <a:gd name="connsiteX6" fmla="*/ 1671145 w 1849820"/>
                      <a:gd name="connsiteY6" fmla="*/ 1187669 h 3026979"/>
                      <a:gd name="connsiteX7" fmla="*/ 1744717 w 1849820"/>
                      <a:gd name="connsiteY7" fmla="*/ 1387365 h 3026979"/>
                      <a:gd name="connsiteX8" fmla="*/ 1807779 w 1849820"/>
                      <a:gd name="connsiteY8" fmla="*/ 1597572 h 3026979"/>
                      <a:gd name="connsiteX9" fmla="*/ 1849820 w 1849820"/>
                      <a:gd name="connsiteY9" fmla="*/ 1965434 h 3026979"/>
                      <a:gd name="connsiteX10" fmla="*/ 1807779 w 1849820"/>
                      <a:gd name="connsiteY10" fmla="*/ 2312276 h 3026979"/>
                      <a:gd name="connsiteX11" fmla="*/ 1681655 w 1849820"/>
                      <a:gd name="connsiteY11" fmla="*/ 2764221 h 3026979"/>
                      <a:gd name="connsiteX12" fmla="*/ 1534510 w 1849820"/>
                      <a:gd name="connsiteY12" fmla="*/ 3026979 h 3026979"/>
                      <a:gd name="connsiteX0" fmla="*/ 0 w 1849820"/>
                      <a:gd name="connsiteY0" fmla="*/ 0 h 3026979"/>
                      <a:gd name="connsiteX1" fmla="*/ 914400 w 1849820"/>
                      <a:gd name="connsiteY1" fmla="*/ 315310 h 3026979"/>
                      <a:gd name="connsiteX2" fmla="*/ 1219200 w 1849820"/>
                      <a:gd name="connsiteY2" fmla="*/ 388883 h 3026979"/>
                      <a:gd name="connsiteX3" fmla="*/ 1502979 w 1849820"/>
                      <a:gd name="connsiteY3" fmla="*/ 714703 h 3026979"/>
                      <a:gd name="connsiteX4" fmla="*/ 1534510 w 1849820"/>
                      <a:gd name="connsiteY4" fmla="*/ 935421 h 3026979"/>
                      <a:gd name="connsiteX5" fmla="*/ 1671145 w 1849820"/>
                      <a:gd name="connsiteY5" fmla="*/ 1187669 h 3026979"/>
                      <a:gd name="connsiteX6" fmla="*/ 1744717 w 1849820"/>
                      <a:gd name="connsiteY6" fmla="*/ 1387365 h 3026979"/>
                      <a:gd name="connsiteX7" fmla="*/ 1807779 w 1849820"/>
                      <a:gd name="connsiteY7" fmla="*/ 1597572 h 3026979"/>
                      <a:gd name="connsiteX8" fmla="*/ 1849820 w 1849820"/>
                      <a:gd name="connsiteY8" fmla="*/ 1965434 h 3026979"/>
                      <a:gd name="connsiteX9" fmla="*/ 1807779 w 1849820"/>
                      <a:gd name="connsiteY9" fmla="*/ 2312276 h 3026979"/>
                      <a:gd name="connsiteX10" fmla="*/ 1681655 w 1849820"/>
                      <a:gd name="connsiteY10" fmla="*/ 2764221 h 3026979"/>
                      <a:gd name="connsiteX11" fmla="*/ 1534510 w 1849820"/>
                      <a:gd name="connsiteY11" fmla="*/ 3026979 h 3026979"/>
                      <a:gd name="connsiteX0" fmla="*/ 0 w 1849820"/>
                      <a:gd name="connsiteY0" fmla="*/ 0 h 3026979"/>
                      <a:gd name="connsiteX1" fmla="*/ 914400 w 1849820"/>
                      <a:gd name="connsiteY1" fmla="*/ 315310 h 3026979"/>
                      <a:gd name="connsiteX2" fmla="*/ 1219200 w 1849820"/>
                      <a:gd name="connsiteY2" fmla="*/ 388883 h 3026979"/>
                      <a:gd name="connsiteX3" fmla="*/ 1502979 w 1849820"/>
                      <a:gd name="connsiteY3" fmla="*/ 714703 h 3026979"/>
                      <a:gd name="connsiteX4" fmla="*/ 1534510 w 1849820"/>
                      <a:gd name="connsiteY4" fmla="*/ 935421 h 3026979"/>
                      <a:gd name="connsiteX5" fmla="*/ 1744717 w 1849820"/>
                      <a:gd name="connsiteY5" fmla="*/ 1387365 h 3026979"/>
                      <a:gd name="connsiteX6" fmla="*/ 1807779 w 1849820"/>
                      <a:gd name="connsiteY6" fmla="*/ 1597572 h 3026979"/>
                      <a:gd name="connsiteX7" fmla="*/ 1849820 w 1849820"/>
                      <a:gd name="connsiteY7" fmla="*/ 1965434 h 3026979"/>
                      <a:gd name="connsiteX8" fmla="*/ 1807779 w 1849820"/>
                      <a:gd name="connsiteY8" fmla="*/ 2312276 h 3026979"/>
                      <a:gd name="connsiteX9" fmla="*/ 1681655 w 1849820"/>
                      <a:gd name="connsiteY9" fmla="*/ 2764221 h 3026979"/>
                      <a:gd name="connsiteX10" fmla="*/ 1534510 w 1849820"/>
                      <a:gd name="connsiteY10" fmla="*/ 3026979 h 3026979"/>
                      <a:gd name="connsiteX0" fmla="*/ 0 w 1849820"/>
                      <a:gd name="connsiteY0" fmla="*/ 0 h 3026979"/>
                      <a:gd name="connsiteX1" fmla="*/ 914400 w 1849820"/>
                      <a:gd name="connsiteY1" fmla="*/ 315310 h 3026979"/>
                      <a:gd name="connsiteX2" fmla="*/ 1219200 w 1849820"/>
                      <a:gd name="connsiteY2" fmla="*/ 388883 h 3026979"/>
                      <a:gd name="connsiteX3" fmla="*/ 1502979 w 1849820"/>
                      <a:gd name="connsiteY3" fmla="*/ 714703 h 3026979"/>
                      <a:gd name="connsiteX4" fmla="*/ 1534510 w 1849820"/>
                      <a:gd name="connsiteY4" fmla="*/ 935421 h 3026979"/>
                      <a:gd name="connsiteX5" fmla="*/ 1807779 w 1849820"/>
                      <a:gd name="connsiteY5" fmla="*/ 1597572 h 3026979"/>
                      <a:gd name="connsiteX6" fmla="*/ 1849820 w 1849820"/>
                      <a:gd name="connsiteY6" fmla="*/ 1965434 h 3026979"/>
                      <a:gd name="connsiteX7" fmla="*/ 1807779 w 1849820"/>
                      <a:gd name="connsiteY7" fmla="*/ 2312276 h 3026979"/>
                      <a:gd name="connsiteX8" fmla="*/ 1681655 w 1849820"/>
                      <a:gd name="connsiteY8" fmla="*/ 2764221 h 3026979"/>
                      <a:gd name="connsiteX9" fmla="*/ 1534510 w 1849820"/>
                      <a:gd name="connsiteY9" fmla="*/ 3026979 h 3026979"/>
                      <a:gd name="connsiteX0" fmla="*/ 0 w 1849820"/>
                      <a:gd name="connsiteY0" fmla="*/ 0 h 3026979"/>
                      <a:gd name="connsiteX1" fmla="*/ 914400 w 1849820"/>
                      <a:gd name="connsiteY1" fmla="*/ 315310 h 3026979"/>
                      <a:gd name="connsiteX2" fmla="*/ 1219200 w 1849820"/>
                      <a:gd name="connsiteY2" fmla="*/ 388883 h 3026979"/>
                      <a:gd name="connsiteX3" fmla="*/ 1502979 w 1849820"/>
                      <a:gd name="connsiteY3" fmla="*/ 714703 h 3026979"/>
                      <a:gd name="connsiteX4" fmla="*/ 1534510 w 1849820"/>
                      <a:gd name="connsiteY4" fmla="*/ 935421 h 3026979"/>
                      <a:gd name="connsiteX5" fmla="*/ 1849820 w 1849820"/>
                      <a:gd name="connsiteY5" fmla="*/ 1965434 h 3026979"/>
                      <a:gd name="connsiteX6" fmla="*/ 1807779 w 1849820"/>
                      <a:gd name="connsiteY6" fmla="*/ 2312276 h 3026979"/>
                      <a:gd name="connsiteX7" fmla="*/ 1681655 w 1849820"/>
                      <a:gd name="connsiteY7" fmla="*/ 2764221 h 3026979"/>
                      <a:gd name="connsiteX8" fmla="*/ 1534510 w 1849820"/>
                      <a:gd name="connsiteY8" fmla="*/ 3026979 h 3026979"/>
                      <a:gd name="connsiteX0" fmla="*/ 0 w 1807779"/>
                      <a:gd name="connsiteY0" fmla="*/ 0 h 3026979"/>
                      <a:gd name="connsiteX1" fmla="*/ 914400 w 1807779"/>
                      <a:gd name="connsiteY1" fmla="*/ 315310 h 3026979"/>
                      <a:gd name="connsiteX2" fmla="*/ 1219200 w 1807779"/>
                      <a:gd name="connsiteY2" fmla="*/ 388883 h 3026979"/>
                      <a:gd name="connsiteX3" fmla="*/ 1502979 w 1807779"/>
                      <a:gd name="connsiteY3" fmla="*/ 714703 h 3026979"/>
                      <a:gd name="connsiteX4" fmla="*/ 1534510 w 1807779"/>
                      <a:gd name="connsiteY4" fmla="*/ 935421 h 3026979"/>
                      <a:gd name="connsiteX5" fmla="*/ 1807779 w 1807779"/>
                      <a:gd name="connsiteY5" fmla="*/ 2312276 h 3026979"/>
                      <a:gd name="connsiteX6" fmla="*/ 1681655 w 1807779"/>
                      <a:gd name="connsiteY6" fmla="*/ 2764221 h 3026979"/>
                      <a:gd name="connsiteX7" fmla="*/ 1534510 w 1807779"/>
                      <a:gd name="connsiteY7" fmla="*/ 3026979 h 3026979"/>
                      <a:gd name="connsiteX0" fmla="*/ 0 w 1681655"/>
                      <a:gd name="connsiteY0" fmla="*/ 0 h 3026979"/>
                      <a:gd name="connsiteX1" fmla="*/ 914400 w 1681655"/>
                      <a:gd name="connsiteY1" fmla="*/ 315310 h 3026979"/>
                      <a:gd name="connsiteX2" fmla="*/ 1219200 w 1681655"/>
                      <a:gd name="connsiteY2" fmla="*/ 388883 h 3026979"/>
                      <a:gd name="connsiteX3" fmla="*/ 1502979 w 1681655"/>
                      <a:gd name="connsiteY3" fmla="*/ 714703 h 3026979"/>
                      <a:gd name="connsiteX4" fmla="*/ 1534510 w 1681655"/>
                      <a:gd name="connsiteY4" fmla="*/ 935421 h 3026979"/>
                      <a:gd name="connsiteX5" fmla="*/ 1681655 w 1681655"/>
                      <a:gd name="connsiteY5" fmla="*/ 2764221 h 3026979"/>
                      <a:gd name="connsiteX6" fmla="*/ 1534510 w 1681655"/>
                      <a:gd name="connsiteY6" fmla="*/ 3026979 h 3026979"/>
                      <a:gd name="connsiteX0" fmla="*/ 0 w 1536845"/>
                      <a:gd name="connsiteY0" fmla="*/ 0 h 3026979"/>
                      <a:gd name="connsiteX1" fmla="*/ 914400 w 1536845"/>
                      <a:gd name="connsiteY1" fmla="*/ 315310 h 3026979"/>
                      <a:gd name="connsiteX2" fmla="*/ 1219200 w 1536845"/>
                      <a:gd name="connsiteY2" fmla="*/ 388883 h 3026979"/>
                      <a:gd name="connsiteX3" fmla="*/ 1502979 w 1536845"/>
                      <a:gd name="connsiteY3" fmla="*/ 714703 h 3026979"/>
                      <a:gd name="connsiteX4" fmla="*/ 1534510 w 1536845"/>
                      <a:gd name="connsiteY4" fmla="*/ 935421 h 3026979"/>
                      <a:gd name="connsiteX5" fmla="*/ 1534510 w 1536845"/>
                      <a:gd name="connsiteY5" fmla="*/ 3026979 h 3026979"/>
                      <a:gd name="connsiteX0" fmla="*/ 0 w 1536845"/>
                      <a:gd name="connsiteY0" fmla="*/ 0 h 3026979"/>
                      <a:gd name="connsiteX1" fmla="*/ 914400 w 1536845"/>
                      <a:gd name="connsiteY1" fmla="*/ 315310 h 3026979"/>
                      <a:gd name="connsiteX2" fmla="*/ 1219200 w 1536845"/>
                      <a:gd name="connsiteY2" fmla="*/ 388883 h 3026979"/>
                      <a:gd name="connsiteX3" fmla="*/ 1502979 w 1536845"/>
                      <a:gd name="connsiteY3" fmla="*/ 714703 h 3026979"/>
                      <a:gd name="connsiteX4" fmla="*/ 1534510 w 1536845"/>
                      <a:gd name="connsiteY4" fmla="*/ 935421 h 3026979"/>
                      <a:gd name="connsiteX5" fmla="*/ 1534510 w 1536845"/>
                      <a:gd name="connsiteY5" fmla="*/ 3026979 h 3026979"/>
                      <a:gd name="connsiteX0" fmla="*/ 0 w 1536845"/>
                      <a:gd name="connsiteY0" fmla="*/ 0 h 3026979"/>
                      <a:gd name="connsiteX1" fmla="*/ 914400 w 1536845"/>
                      <a:gd name="connsiteY1" fmla="*/ 315310 h 3026979"/>
                      <a:gd name="connsiteX2" fmla="*/ 1219200 w 1536845"/>
                      <a:gd name="connsiteY2" fmla="*/ 388883 h 3026979"/>
                      <a:gd name="connsiteX3" fmla="*/ 1502979 w 1536845"/>
                      <a:gd name="connsiteY3" fmla="*/ 714703 h 3026979"/>
                      <a:gd name="connsiteX4" fmla="*/ 1534510 w 1536845"/>
                      <a:gd name="connsiteY4" fmla="*/ 935421 h 3026979"/>
                      <a:gd name="connsiteX5" fmla="*/ 1534510 w 1536845"/>
                      <a:gd name="connsiteY5" fmla="*/ 3026979 h 3026979"/>
                      <a:gd name="connsiteX0" fmla="*/ 0 w 1536845"/>
                      <a:gd name="connsiteY0" fmla="*/ 0 h 3026979"/>
                      <a:gd name="connsiteX1" fmla="*/ 914400 w 1536845"/>
                      <a:gd name="connsiteY1" fmla="*/ 315310 h 3026979"/>
                      <a:gd name="connsiteX2" fmla="*/ 1219200 w 1536845"/>
                      <a:gd name="connsiteY2" fmla="*/ 388883 h 3026979"/>
                      <a:gd name="connsiteX3" fmla="*/ 1502979 w 1536845"/>
                      <a:gd name="connsiteY3" fmla="*/ 714703 h 3026979"/>
                      <a:gd name="connsiteX4" fmla="*/ 1534510 w 1536845"/>
                      <a:gd name="connsiteY4" fmla="*/ 935421 h 3026979"/>
                      <a:gd name="connsiteX5" fmla="*/ 1534510 w 1536845"/>
                      <a:gd name="connsiteY5" fmla="*/ 3026979 h 3026979"/>
                      <a:gd name="connsiteX0" fmla="*/ 0 w 1536845"/>
                      <a:gd name="connsiteY0" fmla="*/ 0 h 3026979"/>
                      <a:gd name="connsiteX1" fmla="*/ 914400 w 1536845"/>
                      <a:gd name="connsiteY1" fmla="*/ 315310 h 3026979"/>
                      <a:gd name="connsiteX2" fmla="*/ 1219200 w 1536845"/>
                      <a:gd name="connsiteY2" fmla="*/ 388883 h 3026979"/>
                      <a:gd name="connsiteX3" fmla="*/ 1502979 w 1536845"/>
                      <a:gd name="connsiteY3" fmla="*/ 714703 h 3026979"/>
                      <a:gd name="connsiteX4" fmla="*/ 1534510 w 1536845"/>
                      <a:gd name="connsiteY4" fmla="*/ 935421 h 3026979"/>
                      <a:gd name="connsiteX5" fmla="*/ 1534510 w 1536845"/>
                      <a:gd name="connsiteY5" fmla="*/ 3026979 h 3026979"/>
                      <a:gd name="connsiteX0" fmla="*/ 0 w 1737710"/>
                      <a:gd name="connsiteY0" fmla="*/ 0 h 3026979"/>
                      <a:gd name="connsiteX1" fmla="*/ 914400 w 1737710"/>
                      <a:gd name="connsiteY1" fmla="*/ 315310 h 3026979"/>
                      <a:gd name="connsiteX2" fmla="*/ 1219200 w 1737710"/>
                      <a:gd name="connsiteY2" fmla="*/ 388883 h 3026979"/>
                      <a:gd name="connsiteX3" fmla="*/ 1502979 w 1737710"/>
                      <a:gd name="connsiteY3" fmla="*/ 714703 h 3026979"/>
                      <a:gd name="connsiteX4" fmla="*/ 1534510 w 1737710"/>
                      <a:gd name="connsiteY4" fmla="*/ 935421 h 3026979"/>
                      <a:gd name="connsiteX5" fmla="*/ 1534510 w 173771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19200 w 1830180"/>
                      <a:gd name="connsiteY2" fmla="*/ 388883 h 3026979"/>
                      <a:gd name="connsiteX3" fmla="*/ 1502979 w 1830180"/>
                      <a:gd name="connsiteY3" fmla="*/ 714703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19200 w 1830180"/>
                      <a:gd name="connsiteY2" fmla="*/ 388883 h 3026979"/>
                      <a:gd name="connsiteX3" fmla="*/ 1534510 w 1830180"/>
                      <a:gd name="connsiteY3" fmla="*/ 714703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19200 w 1830180"/>
                      <a:gd name="connsiteY2" fmla="*/ 388883 h 3026979"/>
                      <a:gd name="connsiteX3" fmla="*/ 1534510 w 1830180"/>
                      <a:gd name="connsiteY3" fmla="*/ 714703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19200 w 1830180"/>
                      <a:gd name="connsiteY2" fmla="*/ 388883 h 3026979"/>
                      <a:gd name="connsiteX3" fmla="*/ 1534510 w 1830180"/>
                      <a:gd name="connsiteY3" fmla="*/ 714703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19200 w 1830180"/>
                      <a:gd name="connsiteY2" fmla="*/ 388883 h 3026979"/>
                      <a:gd name="connsiteX3" fmla="*/ 1471448 w 1830180"/>
                      <a:gd name="connsiteY3" fmla="*/ 599089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334814 w 1830180"/>
                      <a:gd name="connsiteY2" fmla="*/ 451945 h 3026979"/>
                      <a:gd name="connsiteX3" fmla="*/ 1471448 w 1830180"/>
                      <a:gd name="connsiteY3" fmla="*/ 599089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334814 w 1830180"/>
                      <a:gd name="connsiteY2" fmla="*/ 451945 h 3026979"/>
                      <a:gd name="connsiteX3" fmla="*/ 1513490 w 1830180"/>
                      <a:gd name="connsiteY3" fmla="*/ 672661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513490 w 1830180"/>
                      <a:gd name="connsiteY3" fmla="*/ 672661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513490 w 1830180"/>
                      <a:gd name="connsiteY3" fmla="*/ 672661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513490 w 1830180"/>
                      <a:gd name="connsiteY3" fmla="*/ 672661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471655 w 1830180"/>
                      <a:gd name="connsiteY3" fmla="*/ 600944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471655 w 1830180"/>
                      <a:gd name="connsiteY3" fmla="*/ 600944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471655 w 1830180"/>
                      <a:gd name="connsiteY3" fmla="*/ 600944 h 3026979"/>
                      <a:gd name="connsiteX4" fmla="*/ 1534510 w 1830180"/>
                      <a:gd name="connsiteY4" fmla="*/ 935421 h 3026979"/>
                      <a:gd name="connsiteX5" fmla="*/ 1534510 w 1830180"/>
                      <a:gd name="connsiteY5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63097 w 1830180"/>
                      <a:gd name="connsiteY2" fmla="*/ 38620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364697 w 1830180"/>
                      <a:gd name="connsiteY2" fmla="*/ 481827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33214 w 1830180"/>
                      <a:gd name="connsiteY2" fmla="*/ 589403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33214 w 1830180"/>
                      <a:gd name="connsiteY2" fmla="*/ 589403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33214 w 1830180"/>
                      <a:gd name="connsiteY2" fmla="*/ 589403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  <a:gd name="connsiteX0" fmla="*/ 0 w 1830180"/>
                      <a:gd name="connsiteY0" fmla="*/ 0 h 3026979"/>
                      <a:gd name="connsiteX1" fmla="*/ 914400 w 1830180"/>
                      <a:gd name="connsiteY1" fmla="*/ 315310 h 3026979"/>
                      <a:gd name="connsiteX2" fmla="*/ 1298955 w 1830180"/>
                      <a:gd name="connsiteY2" fmla="*/ 571474 h 3026979"/>
                      <a:gd name="connsiteX3" fmla="*/ 1534510 w 1830180"/>
                      <a:gd name="connsiteY3" fmla="*/ 935421 h 3026979"/>
                      <a:gd name="connsiteX4" fmla="*/ 1534510 w 1830180"/>
                      <a:gd name="connsiteY4" fmla="*/ 3026979 h 3026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30180" h="3026979">
                        <a:moveTo>
                          <a:pt x="0" y="0"/>
                        </a:moveTo>
                        <a:cubicBezTo>
                          <a:pt x="367862" y="42041"/>
                          <a:pt x="599090" y="84082"/>
                          <a:pt x="914400" y="315310"/>
                        </a:cubicBezTo>
                        <a:cubicBezTo>
                          <a:pt x="1093694" y="327881"/>
                          <a:pt x="1099980" y="354569"/>
                          <a:pt x="1298955" y="571474"/>
                        </a:cubicBezTo>
                        <a:cubicBezTo>
                          <a:pt x="1497930" y="788379"/>
                          <a:pt x="1513180" y="740328"/>
                          <a:pt x="1534510" y="935421"/>
                        </a:cubicBezTo>
                        <a:cubicBezTo>
                          <a:pt x="1991710" y="1699173"/>
                          <a:pt x="1860330" y="2507156"/>
                          <a:pt x="1534510" y="3026979"/>
                        </a:cubicBezTo>
                      </a:path>
                    </a:pathLst>
                  </a:cu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Freeform 76">
                    <a:extLst>
                      <a:ext uri="{FF2B5EF4-FFF2-40B4-BE49-F238E27FC236}">
                        <a16:creationId xmlns:a16="http://schemas.microsoft.com/office/drawing/2014/main" id="{139F2F41-1571-4462-BD3E-8749E0B7C0DF}"/>
                      </a:ext>
                    </a:extLst>
                  </p:cNvPr>
                  <p:cNvSpPr/>
                  <p:nvPr/>
                </p:nvSpPr>
                <p:spPr>
                  <a:xfrm>
                    <a:off x="4462240" y="1774261"/>
                    <a:ext cx="1663048" cy="2752471"/>
                  </a:xfrm>
                  <a:custGeom>
                    <a:avLst/>
                    <a:gdLst>
                      <a:gd name="connsiteX0" fmla="*/ 0 w 1367074"/>
                      <a:gd name="connsiteY0" fmla="*/ 2743200 h 2743200"/>
                      <a:gd name="connsiteX1" fmla="*/ 1367074 w 1367074"/>
                      <a:gd name="connsiteY1" fmla="*/ 0 h 2743200"/>
                      <a:gd name="connsiteX0" fmla="*/ 0 w 1367074"/>
                      <a:gd name="connsiteY0" fmla="*/ 2743200 h 2743200"/>
                      <a:gd name="connsiteX1" fmla="*/ 724278 w 1367074"/>
                      <a:gd name="connsiteY1" fmla="*/ 1330859 h 2743200"/>
                      <a:gd name="connsiteX2" fmla="*/ 1367074 w 1367074"/>
                      <a:gd name="connsiteY2" fmla="*/ 0 h 2743200"/>
                      <a:gd name="connsiteX0" fmla="*/ 0 w 1367074"/>
                      <a:gd name="connsiteY0" fmla="*/ 2743200 h 2743200"/>
                      <a:gd name="connsiteX1" fmla="*/ 724278 w 1367074"/>
                      <a:gd name="connsiteY1" fmla="*/ 1330859 h 2743200"/>
                      <a:gd name="connsiteX2" fmla="*/ 1367074 w 1367074"/>
                      <a:gd name="connsiteY2" fmla="*/ 0 h 2743200"/>
                      <a:gd name="connsiteX0" fmla="*/ 0 w 1367074"/>
                      <a:gd name="connsiteY0" fmla="*/ 2743200 h 2743200"/>
                      <a:gd name="connsiteX1" fmla="*/ 724278 w 1367074"/>
                      <a:gd name="connsiteY1" fmla="*/ 1330859 h 2743200"/>
                      <a:gd name="connsiteX2" fmla="*/ 1367074 w 1367074"/>
                      <a:gd name="connsiteY2" fmla="*/ 0 h 2743200"/>
                      <a:gd name="connsiteX0" fmla="*/ 276571 w 1643645"/>
                      <a:gd name="connsiteY0" fmla="*/ 2743200 h 2743200"/>
                      <a:gd name="connsiteX1" fmla="*/ 267518 w 1643645"/>
                      <a:gd name="connsiteY1" fmla="*/ 814811 h 2743200"/>
                      <a:gd name="connsiteX2" fmla="*/ 1643645 w 1643645"/>
                      <a:gd name="connsiteY2" fmla="*/ 0 h 2743200"/>
                      <a:gd name="connsiteX0" fmla="*/ 367708 w 1734782"/>
                      <a:gd name="connsiteY0" fmla="*/ 2743200 h 2743200"/>
                      <a:gd name="connsiteX1" fmla="*/ 358655 w 1734782"/>
                      <a:gd name="connsiteY1" fmla="*/ 814811 h 2743200"/>
                      <a:gd name="connsiteX2" fmla="*/ 1734782 w 1734782"/>
                      <a:gd name="connsiteY2" fmla="*/ 0 h 2743200"/>
                      <a:gd name="connsiteX0" fmla="*/ 288470 w 1655544"/>
                      <a:gd name="connsiteY0" fmla="*/ 2743200 h 2743200"/>
                      <a:gd name="connsiteX1" fmla="*/ 279417 w 1655544"/>
                      <a:gd name="connsiteY1" fmla="*/ 814811 h 2743200"/>
                      <a:gd name="connsiteX2" fmla="*/ 1655544 w 1655544"/>
                      <a:gd name="connsiteY2" fmla="*/ 0 h 2743200"/>
                      <a:gd name="connsiteX0" fmla="*/ 288470 w 1655544"/>
                      <a:gd name="connsiteY0" fmla="*/ 2743200 h 2743200"/>
                      <a:gd name="connsiteX1" fmla="*/ 279417 w 1655544"/>
                      <a:gd name="connsiteY1" fmla="*/ 814811 h 2743200"/>
                      <a:gd name="connsiteX2" fmla="*/ 1655544 w 1655544"/>
                      <a:gd name="connsiteY2" fmla="*/ 0 h 2743200"/>
                      <a:gd name="connsiteX0" fmla="*/ 288470 w 1655544"/>
                      <a:gd name="connsiteY0" fmla="*/ 2743200 h 2743200"/>
                      <a:gd name="connsiteX1" fmla="*/ 279417 w 1655544"/>
                      <a:gd name="connsiteY1" fmla="*/ 814811 h 2743200"/>
                      <a:gd name="connsiteX2" fmla="*/ 1230032 w 1655544"/>
                      <a:gd name="connsiteY2" fmla="*/ 570368 h 2743200"/>
                      <a:gd name="connsiteX3" fmla="*/ 1655544 w 1655544"/>
                      <a:gd name="connsiteY3" fmla="*/ 0 h 2743200"/>
                      <a:gd name="connsiteX0" fmla="*/ 288470 w 1655544"/>
                      <a:gd name="connsiteY0" fmla="*/ 2743200 h 2743200"/>
                      <a:gd name="connsiteX1" fmla="*/ 279417 w 1655544"/>
                      <a:gd name="connsiteY1" fmla="*/ 814811 h 2743200"/>
                      <a:gd name="connsiteX2" fmla="*/ 849787 w 1655544"/>
                      <a:gd name="connsiteY2" fmla="*/ 253497 h 2743200"/>
                      <a:gd name="connsiteX3" fmla="*/ 1655544 w 1655544"/>
                      <a:gd name="connsiteY3" fmla="*/ 0 h 2743200"/>
                      <a:gd name="connsiteX0" fmla="*/ 288470 w 1655544"/>
                      <a:gd name="connsiteY0" fmla="*/ 2743200 h 2743200"/>
                      <a:gd name="connsiteX1" fmla="*/ 279417 w 1655544"/>
                      <a:gd name="connsiteY1" fmla="*/ 814811 h 2743200"/>
                      <a:gd name="connsiteX2" fmla="*/ 849787 w 1655544"/>
                      <a:gd name="connsiteY2" fmla="*/ 253497 h 2743200"/>
                      <a:gd name="connsiteX3" fmla="*/ 1655544 w 1655544"/>
                      <a:gd name="connsiteY3" fmla="*/ 0 h 2743200"/>
                      <a:gd name="connsiteX0" fmla="*/ 288470 w 1655544"/>
                      <a:gd name="connsiteY0" fmla="*/ 2744863 h 2744863"/>
                      <a:gd name="connsiteX1" fmla="*/ 279417 w 1655544"/>
                      <a:gd name="connsiteY1" fmla="*/ 816474 h 2744863"/>
                      <a:gd name="connsiteX2" fmla="*/ 849787 w 1655544"/>
                      <a:gd name="connsiteY2" fmla="*/ 255160 h 2744863"/>
                      <a:gd name="connsiteX3" fmla="*/ 1655544 w 1655544"/>
                      <a:gd name="connsiteY3" fmla="*/ 1663 h 2744863"/>
                      <a:gd name="connsiteX0" fmla="*/ 288470 w 1655544"/>
                      <a:gd name="connsiteY0" fmla="*/ 2743440 h 2743440"/>
                      <a:gd name="connsiteX1" fmla="*/ 279417 w 1655544"/>
                      <a:gd name="connsiteY1" fmla="*/ 815051 h 2743440"/>
                      <a:gd name="connsiteX2" fmla="*/ 849787 w 1655544"/>
                      <a:gd name="connsiteY2" fmla="*/ 253737 h 2743440"/>
                      <a:gd name="connsiteX3" fmla="*/ 1655544 w 1655544"/>
                      <a:gd name="connsiteY3" fmla="*/ 240 h 274344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849787 w 1655544"/>
                      <a:gd name="connsiteY2" fmla="*/ 253667 h 2743370"/>
                      <a:gd name="connsiteX3" fmla="*/ 1655544 w 1655544"/>
                      <a:gd name="connsiteY3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849787 w 1655544"/>
                      <a:gd name="connsiteY2" fmla="*/ 253667 h 2743370"/>
                      <a:gd name="connsiteX3" fmla="*/ 1655544 w 1655544"/>
                      <a:gd name="connsiteY3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849787 w 1655544"/>
                      <a:gd name="connsiteY2" fmla="*/ 253667 h 2743370"/>
                      <a:gd name="connsiteX3" fmla="*/ 1655544 w 1655544"/>
                      <a:gd name="connsiteY3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288470 w 1655544"/>
                      <a:gd name="connsiteY0" fmla="*/ 2743370 h 2743370"/>
                      <a:gd name="connsiteX1" fmla="*/ 279417 w 1655544"/>
                      <a:gd name="connsiteY1" fmla="*/ 814981 h 2743370"/>
                      <a:gd name="connsiteX2" fmla="*/ 686824 w 1655544"/>
                      <a:gd name="connsiteY2" fmla="*/ 606752 h 2743370"/>
                      <a:gd name="connsiteX3" fmla="*/ 849787 w 1655544"/>
                      <a:gd name="connsiteY3" fmla="*/ 253667 h 2743370"/>
                      <a:gd name="connsiteX4" fmla="*/ 1655544 w 1655544"/>
                      <a:gd name="connsiteY4" fmla="*/ 170 h 2743370"/>
                      <a:gd name="connsiteX0" fmla="*/ 306709 w 1673783"/>
                      <a:gd name="connsiteY0" fmla="*/ 2743370 h 2743370"/>
                      <a:gd name="connsiteX1" fmla="*/ 270495 w 1673783"/>
                      <a:gd name="connsiteY1" fmla="*/ 851195 h 2743370"/>
                      <a:gd name="connsiteX2" fmla="*/ 705063 w 1673783"/>
                      <a:gd name="connsiteY2" fmla="*/ 606752 h 2743370"/>
                      <a:gd name="connsiteX3" fmla="*/ 868026 w 1673783"/>
                      <a:gd name="connsiteY3" fmla="*/ 253667 h 2743370"/>
                      <a:gd name="connsiteX4" fmla="*/ 1673783 w 1673783"/>
                      <a:gd name="connsiteY4" fmla="*/ 170 h 2743370"/>
                      <a:gd name="connsiteX0" fmla="*/ 290827 w 1657901"/>
                      <a:gd name="connsiteY0" fmla="*/ 2743370 h 2743370"/>
                      <a:gd name="connsiteX1" fmla="*/ 254613 w 1657901"/>
                      <a:gd name="connsiteY1" fmla="*/ 851195 h 2743370"/>
                      <a:gd name="connsiteX2" fmla="*/ 689181 w 1657901"/>
                      <a:gd name="connsiteY2" fmla="*/ 606752 h 2743370"/>
                      <a:gd name="connsiteX3" fmla="*/ 852144 w 1657901"/>
                      <a:gd name="connsiteY3" fmla="*/ 253667 h 2743370"/>
                      <a:gd name="connsiteX4" fmla="*/ 1657901 w 1657901"/>
                      <a:gd name="connsiteY4" fmla="*/ 170 h 2743370"/>
                      <a:gd name="connsiteX0" fmla="*/ 290827 w 1657901"/>
                      <a:gd name="connsiteY0" fmla="*/ 2743370 h 2743370"/>
                      <a:gd name="connsiteX1" fmla="*/ 254613 w 1657901"/>
                      <a:gd name="connsiteY1" fmla="*/ 851195 h 2743370"/>
                      <a:gd name="connsiteX2" fmla="*/ 689181 w 1657901"/>
                      <a:gd name="connsiteY2" fmla="*/ 606752 h 2743370"/>
                      <a:gd name="connsiteX3" fmla="*/ 852144 w 1657901"/>
                      <a:gd name="connsiteY3" fmla="*/ 253667 h 2743370"/>
                      <a:gd name="connsiteX4" fmla="*/ 1657901 w 1657901"/>
                      <a:gd name="connsiteY4" fmla="*/ 170 h 2743370"/>
                      <a:gd name="connsiteX0" fmla="*/ 290827 w 1657901"/>
                      <a:gd name="connsiteY0" fmla="*/ 2743370 h 2743370"/>
                      <a:gd name="connsiteX1" fmla="*/ 254613 w 1657901"/>
                      <a:gd name="connsiteY1" fmla="*/ 851195 h 2743370"/>
                      <a:gd name="connsiteX2" fmla="*/ 634860 w 1657901"/>
                      <a:gd name="connsiteY2" fmla="*/ 606752 h 2743370"/>
                      <a:gd name="connsiteX3" fmla="*/ 852144 w 1657901"/>
                      <a:gd name="connsiteY3" fmla="*/ 253667 h 2743370"/>
                      <a:gd name="connsiteX4" fmla="*/ 1657901 w 1657901"/>
                      <a:gd name="connsiteY4" fmla="*/ 170 h 2743370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34860 w 1657901"/>
                      <a:gd name="connsiteY2" fmla="*/ 606793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  <a:gd name="connsiteX0" fmla="*/ 290827 w 1657901"/>
                      <a:gd name="connsiteY0" fmla="*/ 2743411 h 2743411"/>
                      <a:gd name="connsiteX1" fmla="*/ 254613 w 1657901"/>
                      <a:gd name="connsiteY1" fmla="*/ 851236 h 2743411"/>
                      <a:gd name="connsiteX2" fmla="*/ 607700 w 1657901"/>
                      <a:gd name="connsiteY2" fmla="*/ 597739 h 2743411"/>
                      <a:gd name="connsiteX3" fmla="*/ 879304 w 1657901"/>
                      <a:gd name="connsiteY3" fmla="*/ 235601 h 2743411"/>
                      <a:gd name="connsiteX4" fmla="*/ 1657901 w 1657901"/>
                      <a:gd name="connsiteY4" fmla="*/ 211 h 274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57901" h="2743411">
                        <a:moveTo>
                          <a:pt x="290827" y="2743411"/>
                        </a:moveTo>
                        <a:cubicBezTo>
                          <a:pt x="106740" y="2489914"/>
                          <a:pt x="-240310" y="1765635"/>
                          <a:pt x="254613" y="851236"/>
                        </a:cubicBezTo>
                        <a:cubicBezTo>
                          <a:pt x="474914" y="793898"/>
                          <a:pt x="384426" y="816534"/>
                          <a:pt x="607700" y="597739"/>
                        </a:cubicBezTo>
                        <a:cubicBezTo>
                          <a:pt x="853903" y="356475"/>
                          <a:pt x="808387" y="454394"/>
                          <a:pt x="879304" y="235601"/>
                        </a:cubicBezTo>
                        <a:cubicBezTo>
                          <a:pt x="1190140" y="63585"/>
                          <a:pt x="1442127" y="-4316"/>
                          <a:pt x="1657901" y="211"/>
                        </a:cubicBezTo>
                      </a:path>
                    </a:pathLst>
                  </a:custGeom>
                  <a:noFill/>
                  <a:ln w="19050" cap="flat" cmpd="sng" algn="ctr">
                    <a:solidFill>
                      <a:srgbClr val="0055A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B6C13605-2B4A-4288-9071-F81A654F6A93}"/>
                    </a:ext>
                  </a:extLst>
                </p:cNvPr>
                <p:cNvSpPr/>
                <p:nvPr/>
              </p:nvSpPr>
              <p:spPr>
                <a:xfrm rot="1549665">
                  <a:off x="4479574" y="2316422"/>
                  <a:ext cx="72000" cy="72000"/>
                </a:xfrm>
                <a:prstGeom prst="triangle">
                  <a:avLst/>
                </a:prstGeom>
                <a:solidFill>
                  <a:srgbClr val="0055A0"/>
                </a:solidFill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Isosceles Triangle 30">
                  <a:extLst>
                    <a:ext uri="{FF2B5EF4-FFF2-40B4-BE49-F238E27FC236}">
                      <a16:creationId xmlns:a16="http://schemas.microsoft.com/office/drawing/2014/main" id="{392B963A-A0A2-4AD5-9410-AE2FF5B27B51}"/>
                    </a:ext>
                  </a:extLst>
                </p:cNvPr>
                <p:cNvSpPr/>
                <p:nvPr/>
              </p:nvSpPr>
              <p:spPr>
                <a:xfrm rot="1564863" flipV="1">
                  <a:off x="4323013" y="2239935"/>
                  <a:ext cx="72000" cy="72000"/>
                </a:xfrm>
                <a:prstGeom prst="triangl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6215F48-625E-4230-9C6B-44020E906E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1988" y="2253597"/>
                      <a:ext cx="407483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kumimoji="0" lang="it-IT" sz="12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  <m:r>
                              <a:rPr kumimoji="0" lang="it-IT" sz="12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oMath>
                        </m:oMathPara>
                      </a14:m>
                      <a:endParaRPr kumimoji="0" lang="en-US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2" name="Rectangle 111">
                      <a:extLst>
                        <a:ext uri="{FF2B5EF4-FFF2-40B4-BE49-F238E27FC236}">
                          <a16:creationId xmlns:a16="http://schemas.microsoft.com/office/drawing/2014/main" id="{801E312B-C876-475F-A52D-14634CD5474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471988" y="2253597"/>
                      <a:ext cx="407483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9BAB0AC8-768C-4A8F-9CE3-A42AC253DE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6682" y="2099787"/>
                      <a:ext cx="407483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kumimoji="0" lang="it-IT" sz="12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  <m:r>
                              <a:rPr kumimoji="0" lang="it-IT" sz="12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oMath>
                        </m:oMathPara>
                      </a14:m>
                      <a:endParaRPr kumimoji="0" lang="en-US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3" name="Rectangle 112">
                      <a:extLst>
                        <a:ext uri="{FF2B5EF4-FFF2-40B4-BE49-F238E27FC236}">
                          <a16:creationId xmlns:a16="http://schemas.microsoft.com/office/drawing/2014/main" id="{801E312B-C876-475F-A52D-14634CD5474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976682" y="2099787"/>
                      <a:ext cx="407483" cy="27699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4" name="Freeform 50">
                  <a:extLst>
                    <a:ext uri="{FF2B5EF4-FFF2-40B4-BE49-F238E27FC236}">
                      <a16:creationId xmlns:a16="http://schemas.microsoft.com/office/drawing/2014/main" id="{1B879E9C-4213-46C0-9D6F-D06BCD2F201B}"/>
                    </a:ext>
                  </a:extLst>
                </p:cNvPr>
                <p:cNvSpPr/>
                <p:nvPr/>
              </p:nvSpPr>
              <p:spPr>
                <a:xfrm rot="2881318">
                  <a:off x="7520136" y="1852741"/>
                  <a:ext cx="754947" cy="296385"/>
                </a:xfrm>
                <a:custGeom>
                  <a:avLst/>
                  <a:gdLst>
                    <a:gd name="connsiteX0" fmla="*/ 0 w 1204111"/>
                    <a:gd name="connsiteY0" fmla="*/ 172134 h 172134"/>
                    <a:gd name="connsiteX1" fmla="*/ 760491 w 1204111"/>
                    <a:gd name="connsiteY1" fmla="*/ 118 h 172134"/>
                    <a:gd name="connsiteX2" fmla="*/ 1204111 w 1204111"/>
                    <a:gd name="connsiteY2" fmla="*/ 144973 h 17213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143136 h 143136"/>
                    <a:gd name="connsiteX1" fmla="*/ 1271815 w 1271815"/>
                    <a:gd name="connsiteY1" fmla="*/ 0 h 143136"/>
                    <a:gd name="connsiteX0" fmla="*/ 0 w 723569"/>
                    <a:gd name="connsiteY0" fmla="*/ 288494 h 288494"/>
                    <a:gd name="connsiteX1" fmla="*/ 723569 w 723569"/>
                    <a:gd name="connsiteY1" fmla="*/ 0 h 288494"/>
                    <a:gd name="connsiteX0" fmla="*/ 0 w 723569"/>
                    <a:gd name="connsiteY0" fmla="*/ 288494 h 288537"/>
                    <a:gd name="connsiteX1" fmla="*/ 723569 w 723569"/>
                    <a:gd name="connsiteY1" fmla="*/ 0 h 288537"/>
                    <a:gd name="connsiteX0" fmla="*/ 0 w 723569"/>
                    <a:gd name="connsiteY0" fmla="*/ 288494 h 288557"/>
                    <a:gd name="connsiteX1" fmla="*/ 723569 w 723569"/>
                    <a:gd name="connsiteY1" fmla="*/ 0 h 288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23569" h="288557">
                      <a:moveTo>
                        <a:pt x="0" y="288494"/>
                      </a:moveTo>
                      <a:cubicBezTo>
                        <a:pt x="363104" y="291894"/>
                        <a:pt x="497867" y="157749"/>
                        <a:pt x="723569" y="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  <a:headEnd type="none" w="med" len="med"/>
                  <a:tailEnd type="triangl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Freeform 52">
                  <a:extLst>
                    <a:ext uri="{FF2B5EF4-FFF2-40B4-BE49-F238E27FC236}">
                      <a16:creationId xmlns:a16="http://schemas.microsoft.com/office/drawing/2014/main" id="{26714A62-7C0A-494C-93D1-DE80C38E3E1D}"/>
                    </a:ext>
                  </a:extLst>
                </p:cNvPr>
                <p:cNvSpPr/>
                <p:nvPr/>
              </p:nvSpPr>
              <p:spPr>
                <a:xfrm rot="13521502">
                  <a:off x="6929162" y="1553751"/>
                  <a:ext cx="925474" cy="355604"/>
                </a:xfrm>
                <a:custGeom>
                  <a:avLst/>
                  <a:gdLst>
                    <a:gd name="connsiteX0" fmla="*/ 0 w 1204111"/>
                    <a:gd name="connsiteY0" fmla="*/ 172134 h 172134"/>
                    <a:gd name="connsiteX1" fmla="*/ 760491 w 1204111"/>
                    <a:gd name="connsiteY1" fmla="*/ 118 h 172134"/>
                    <a:gd name="connsiteX2" fmla="*/ 1204111 w 1204111"/>
                    <a:gd name="connsiteY2" fmla="*/ 144973 h 17213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143136 h 143136"/>
                    <a:gd name="connsiteX1" fmla="*/ 1271815 w 1271815"/>
                    <a:gd name="connsiteY1" fmla="*/ 0 h 143136"/>
                    <a:gd name="connsiteX0" fmla="*/ 0 w 723569"/>
                    <a:gd name="connsiteY0" fmla="*/ 288494 h 288494"/>
                    <a:gd name="connsiteX1" fmla="*/ 723569 w 723569"/>
                    <a:gd name="connsiteY1" fmla="*/ 0 h 288494"/>
                    <a:gd name="connsiteX0" fmla="*/ 0 w 723569"/>
                    <a:gd name="connsiteY0" fmla="*/ 288494 h 288537"/>
                    <a:gd name="connsiteX1" fmla="*/ 723569 w 723569"/>
                    <a:gd name="connsiteY1" fmla="*/ 0 h 288537"/>
                    <a:gd name="connsiteX0" fmla="*/ 0 w 723569"/>
                    <a:gd name="connsiteY0" fmla="*/ 288494 h 288557"/>
                    <a:gd name="connsiteX1" fmla="*/ 723569 w 723569"/>
                    <a:gd name="connsiteY1" fmla="*/ 0 h 288557"/>
                    <a:gd name="connsiteX0" fmla="*/ 0 w 611176"/>
                    <a:gd name="connsiteY0" fmla="*/ 0 h 420203"/>
                    <a:gd name="connsiteX1" fmla="*/ 611176 w 611176"/>
                    <a:gd name="connsiteY1" fmla="*/ 391596 h 420203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727330"/>
                    <a:gd name="connsiteY0" fmla="*/ 0 h 322295"/>
                    <a:gd name="connsiteX1" fmla="*/ 727330 w 727330"/>
                    <a:gd name="connsiteY1" fmla="*/ 322295 h 322295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87008" h="346212">
                      <a:moveTo>
                        <a:pt x="0" y="0"/>
                      </a:moveTo>
                      <a:cubicBezTo>
                        <a:pt x="357314" y="59531"/>
                        <a:pt x="597341" y="80535"/>
                        <a:pt x="887008" y="346212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  <a:headEnd type="none" w="med" len="med"/>
                  <a:tailEnd type="triangl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Freeform 53">
                  <a:extLst>
                    <a:ext uri="{FF2B5EF4-FFF2-40B4-BE49-F238E27FC236}">
                      <a16:creationId xmlns:a16="http://schemas.microsoft.com/office/drawing/2014/main" id="{10EC7496-2917-46D0-A61E-8A87CB7AB552}"/>
                    </a:ext>
                  </a:extLst>
                </p:cNvPr>
                <p:cNvSpPr/>
                <p:nvPr/>
              </p:nvSpPr>
              <p:spPr>
                <a:xfrm rot="13521502">
                  <a:off x="7359529" y="4420164"/>
                  <a:ext cx="287473" cy="705295"/>
                </a:xfrm>
                <a:custGeom>
                  <a:avLst/>
                  <a:gdLst>
                    <a:gd name="connsiteX0" fmla="*/ 0 w 1204111"/>
                    <a:gd name="connsiteY0" fmla="*/ 172134 h 172134"/>
                    <a:gd name="connsiteX1" fmla="*/ 760491 w 1204111"/>
                    <a:gd name="connsiteY1" fmla="*/ 118 h 172134"/>
                    <a:gd name="connsiteX2" fmla="*/ 1204111 w 1204111"/>
                    <a:gd name="connsiteY2" fmla="*/ 144973 h 17213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143136 h 143136"/>
                    <a:gd name="connsiteX1" fmla="*/ 1271815 w 1271815"/>
                    <a:gd name="connsiteY1" fmla="*/ 0 h 143136"/>
                    <a:gd name="connsiteX0" fmla="*/ 0 w 723569"/>
                    <a:gd name="connsiteY0" fmla="*/ 288494 h 288494"/>
                    <a:gd name="connsiteX1" fmla="*/ 723569 w 723569"/>
                    <a:gd name="connsiteY1" fmla="*/ 0 h 288494"/>
                    <a:gd name="connsiteX0" fmla="*/ 0 w 723569"/>
                    <a:gd name="connsiteY0" fmla="*/ 288494 h 288537"/>
                    <a:gd name="connsiteX1" fmla="*/ 723569 w 723569"/>
                    <a:gd name="connsiteY1" fmla="*/ 0 h 288537"/>
                    <a:gd name="connsiteX0" fmla="*/ 0 w 723569"/>
                    <a:gd name="connsiteY0" fmla="*/ 288494 h 288557"/>
                    <a:gd name="connsiteX1" fmla="*/ 723569 w 723569"/>
                    <a:gd name="connsiteY1" fmla="*/ 0 h 288557"/>
                    <a:gd name="connsiteX0" fmla="*/ 0 w 611176"/>
                    <a:gd name="connsiteY0" fmla="*/ 0 h 420203"/>
                    <a:gd name="connsiteX1" fmla="*/ 611176 w 611176"/>
                    <a:gd name="connsiteY1" fmla="*/ 391596 h 420203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727330"/>
                    <a:gd name="connsiteY0" fmla="*/ 0 h 322295"/>
                    <a:gd name="connsiteX1" fmla="*/ 727330 w 727330"/>
                    <a:gd name="connsiteY1" fmla="*/ 322295 h 322295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  <a:gd name="connsiteX0" fmla="*/ 0 w 966656"/>
                    <a:gd name="connsiteY0" fmla="*/ 0 h 327007"/>
                    <a:gd name="connsiteX1" fmla="*/ 966656 w 966656"/>
                    <a:gd name="connsiteY1" fmla="*/ 327007 h 327007"/>
                    <a:gd name="connsiteX0" fmla="*/ 0 w 399617"/>
                    <a:gd name="connsiteY0" fmla="*/ 0 h 910260"/>
                    <a:gd name="connsiteX1" fmla="*/ 399617 w 399617"/>
                    <a:gd name="connsiteY1" fmla="*/ 910260 h 910260"/>
                    <a:gd name="connsiteX0" fmla="*/ 0 w 399617"/>
                    <a:gd name="connsiteY0" fmla="*/ 0 h 910260"/>
                    <a:gd name="connsiteX1" fmla="*/ 399617 w 399617"/>
                    <a:gd name="connsiteY1" fmla="*/ 910260 h 910260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5524" h="686667">
                      <a:moveTo>
                        <a:pt x="0" y="0"/>
                      </a:moveTo>
                      <a:cubicBezTo>
                        <a:pt x="58399" y="341905"/>
                        <a:pt x="90507" y="476421"/>
                        <a:pt x="275524" y="686667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  <a:headEnd type="none" w="med" len="med"/>
                  <a:tailEnd type="triangl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Freeform 55">
                  <a:extLst>
                    <a:ext uri="{FF2B5EF4-FFF2-40B4-BE49-F238E27FC236}">
                      <a16:creationId xmlns:a16="http://schemas.microsoft.com/office/drawing/2014/main" id="{FD51E9F3-CB8C-483C-A6EF-DDB07922451D}"/>
                    </a:ext>
                  </a:extLst>
                </p:cNvPr>
                <p:cNvSpPr/>
                <p:nvPr/>
              </p:nvSpPr>
              <p:spPr>
                <a:xfrm rot="18954168" flipV="1">
                  <a:off x="4564818" y="4419385"/>
                  <a:ext cx="288000" cy="705600"/>
                </a:xfrm>
                <a:custGeom>
                  <a:avLst/>
                  <a:gdLst>
                    <a:gd name="connsiteX0" fmla="*/ 0 w 1204111"/>
                    <a:gd name="connsiteY0" fmla="*/ 172134 h 172134"/>
                    <a:gd name="connsiteX1" fmla="*/ 760491 w 1204111"/>
                    <a:gd name="connsiteY1" fmla="*/ 118 h 172134"/>
                    <a:gd name="connsiteX2" fmla="*/ 1204111 w 1204111"/>
                    <a:gd name="connsiteY2" fmla="*/ 144973 h 17213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290614 h 290614"/>
                    <a:gd name="connsiteX1" fmla="*/ 828195 w 1271815"/>
                    <a:gd name="connsiteY1" fmla="*/ 2623 h 290614"/>
                    <a:gd name="connsiteX2" fmla="*/ 1271815 w 1271815"/>
                    <a:gd name="connsiteY2" fmla="*/ 147478 h 290614"/>
                    <a:gd name="connsiteX0" fmla="*/ 0 w 1271815"/>
                    <a:gd name="connsiteY0" fmla="*/ 143136 h 143136"/>
                    <a:gd name="connsiteX1" fmla="*/ 1271815 w 1271815"/>
                    <a:gd name="connsiteY1" fmla="*/ 0 h 143136"/>
                    <a:gd name="connsiteX0" fmla="*/ 0 w 723569"/>
                    <a:gd name="connsiteY0" fmla="*/ 288494 h 288494"/>
                    <a:gd name="connsiteX1" fmla="*/ 723569 w 723569"/>
                    <a:gd name="connsiteY1" fmla="*/ 0 h 288494"/>
                    <a:gd name="connsiteX0" fmla="*/ 0 w 723569"/>
                    <a:gd name="connsiteY0" fmla="*/ 288494 h 288537"/>
                    <a:gd name="connsiteX1" fmla="*/ 723569 w 723569"/>
                    <a:gd name="connsiteY1" fmla="*/ 0 h 288537"/>
                    <a:gd name="connsiteX0" fmla="*/ 0 w 723569"/>
                    <a:gd name="connsiteY0" fmla="*/ 288494 h 288557"/>
                    <a:gd name="connsiteX1" fmla="*/ 723569 w 723569"/>
                    <a:gd name="connsiteY1" fmla="*/ 0 h 288557"/>
                    <a:gd name="connsiteX0" fmla="*/ 0 w 611176"/>
                    <a:gd name="connsiteY0" fmla="*/ 0 h 420203"/>
                    <a:gd name="connsiteX1" fmla="*/ 611176 w 611176"/>
                    <a:gd name="connsiteY1" fmla="*/ 391596 h 420203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11176"/>
                    <a:gd name="connsiteY0" fmla="*/ 0 h 391596"/>
                    <a:gd name="connsiteX1" fmla="*/ 611176 w 611176"/>
                    <a:gd name="connsiteY1" fmla="*/ 391596 h 391596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653626"/>
                    <a:gd name="connsiteY0" fmla="*/ 0 h 310299"/>
                    <a:gd name="connsiteX1" fmla="*/ 653626 w 653626"/>
                    <a:gd name="connsiteY1" fmla="*/ 310299 h 310299"/>
                    <a:gd name="connsiteX0" fmla="*/ 0 w 727330"/>
                    <a:gd name="connsiteY0" fmla="*/ 0 h 322295"/>
                    <a:gd name="connsiteX1" fmla="*/ 727330 w 727330"/>
                    <a:gd name="connsiteY1" fmla="*/ 322295 h 322295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  <a:gd name="connsiteX0" fmla="*/ 0 w 887008"/>
                    <a:gd name="connsiteY0" fmla="*/ 0 h 346212"/>
                    <a:gd name="connsiteX1" fmla="*/ 887008 w 887008"/>
                    <a:gd name="connsiteY1" fmla="*/ 346212 h 346212"/>
                    <a:gd name="connsiteX0" fmla="*/ 0 w 966656"/>
                    <a:gd name="connsiteY0" fmla="*/ 0 h 327007"/>
                    <a:gd name="connsiteX1" fmla="*/ 966656 w 966656"/>
                    <a:gd name="connsiteY1" fmla="*/ 327007 h 327007"/>
                    <a:gd name="connsiteX0" fmla="*/ 0 w 399617"/>
                    <a:gd name="connsiteY0" fmla="*/ 0 h 910260"/>
                    <a:gd name="connsiteX1" fmla="*/ 399617 w 399617"/>
                    <a:gd name="connsiteY1" fmla="*/ 910260 h 910260"/>
                    <a:gd name="connsiteX0" fmla="*/ 0 w 399617"/>
                    <a:gd name="connsiteY0" fmla="*/ 0 h 910260"/>
                    <a:gd name="connsiteX1" fmla="*/ 399617 w 399617"/>
                    <a:gd name="connsiteY1" fmla="*/ 910260 h 910260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  <a:gd name="connsiteX0" fmla="*/ 0 w 275524"/>
                    <a:gd name="connsiteY0" fmla="*/ 0 h 686667"/>
                    <a:gd name="connsiteX1" fmla="*/ 275524 w 275524"/>
                    <a:gd name="connsiteY1" fmla="*/ 686667 h 68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5524" h="686667">
                      <a:moveTo>
                        <a:pt x="0" y="0"/>
                      </a:moveTo>
                      <a:cubicBezTo>
                        <a:pt x="58399" y="341905"/>
                        <a:pt x="90507" y="476421"/>
                        <a:pt x="275524" y="686667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  <a:headEnd type="none" w="med" len="med"/>
                  <a:tailEnd type="triangl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BCA50E81-6BFF-4AA5-BBA2-FBA3513091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634721" y="4433369"/>
                  <a:ext cx="940278" cy="494781"/>
                </a:xfrm>
                <a:prstGeom prst="rect">
                  <a:avLst/>
                </a:prstGeom>
              </p:spPr>
            </p:pic>
            <p:pic>
              <p:nvPicPr>
                <p:cNvPr id="39" name="Picture 2" descr="Risultati immagini per cms logo cern">
                  <a:extLst>
                    <a:ext uri="{FF2B5EF4-FFF2-40B4-BE49-F238E27FC236}">
                      <a16:creationId xmlns:a16="http://schemas.microsoft.com/office/drawing/2014/main" id="{D10BB8A1-0B01-4725-B73A-08F7CE0126F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41512" y="1486371"/>
                  <a:ext cx="540743" cy="5407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ED1AB2D8-E00B-4EAC-BADF-32F5360CC8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24103" y="3763258"/>
                  <a:ext cx="417599" cy="564661"/>
                </a:xfrm>
                <a:prstGeom prst="rect">
                  <a:avLst/>
                </a:prstGeom>
              </p:spPr>
            </p:pic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0E634E3B-D778-4678-B1B6-BF7920CBB5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50868" y="3850848"/>
                  <a:ext cx="596349" cy="408592"/>
                </a:xfrm>
                <a:prstGeom prst="rect">
                  <a:avLst/>
                </a:prstGeom>
              </p:spPr>
            </p:pic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642EA389-865A-4009-84C6-7162713C4790}"/>
                  </a:ext>
                </a:extLst>
              </p:cNvPr>
              <p:cNvSpPr/>
              <p:nvPr/>
            </p:nvSpPr>
            <p:spPr>
              <a:xfrm>
                <a:off x="5651088" y="2746040"/>
                <a:ext cx="900000" cy="900000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8233B1-9660-495E-83B7-4FA82355A5CA}"/>
                </a:ext>
              </a:extLst>
            </p:cNvPr>
            <p:cNvSpPr/>
            <p:nvPr/>
          </p:nvSpPr>
          <p:spPr>
            <a:xfrm>
              <a:off x="1459767" y="1788992"/>
              <a:ext cx="9925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P4</a:t>
              </a:r>
            </a:p>
            <a:p>
              <a:pPr algn="ctr"/>
              <a:r>
                <a:rPr lang="en-US" dirty="0"/>
                <a:t>BI &amp; RF</a:t>
              </a:r>
              <a:endParaRPr lang="en-GB" dirty="0"/>
            </a:p>
          </p:txBody>
        </p:sp>
      </p:grpSp>
      <p:sp>
        <p:nvSpPr>
          <p:cNvPr id="58" name="Title 7">
            <a:extLst>
              <a:ext uri="{FF2B5EF4-FFF2-40B4-BE49-F238E27FC236}">
                <a16:creationId xmlns:a16="http://schemas.microsoft.com/office/drawing/2014/main" id="{B7DFA420-F3D8-4D02-9AE6-33804FBA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02143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Why measure transverse beam size?</a:t>
            </a:r>
            <a:endParaRPr lang="en-GB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20AC0EA-C912-4BA0-BFDC-E4A653B3DD9F}"/>
              </a:ext>
            </a:extLst>
          </p:cNvPr>
          <p:cNvSpPr/>
          <p:nvPr/>
        </p:nvSpPr>
        <p:spPr>
          <a:xfrm>
            <a:off x="2178963" y="1139478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Large Hadron Collider</a:t>
            </a:r>
            <a:endParaRPr lang="en-GB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7FCF9B6-F75F-4F6C-962C-6C9328AEEA29}"/>
              </a:ext>
            </a:extLst>
          </p:cNvPr>
          <p:cNvSpPr txBox="1"/>
          <p:nvPr/>
        </p:nvSpPr>
        <p:spPr>
          <a:xfrm>
            <a:off x="6634657" y="3157142"/>
            <a:ext cx="4917638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Luminosity: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quantifies collider performance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depends on transverse beam size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249295B-2620-4117-B094-C8907639F409}"/>
                  </a:ext>
                </a:extLst>
              </p:cNvPr>
              <p:cNvSpPr/>
              <p:nvPr/>
            </p:nvSpPr>
            <p:spPr>
              <a:xfrm>
                <a:off x="8053788" y="2090925"/>
                <a:ext cx="1375377" cy="7025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kumimoji="0" lang="en-US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≜</m:t>
                      </m:r>
                      <m:f>
                        <m:fPr>
                          <m:ctrlPr>
                            <a:rPr kumimoji="0" lang="en-US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en-US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US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kumimoji="0" lang="en-US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249295B-2620-4117-B094-C8907639F4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3788" y="2090925"/>
                <a:ext cx="1375377" cy="7025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78BBFD9-C71A-4B33-A394-18AB05B6B6B9}"/>
                  </a:ext>
                </a:extLst>
              </p:cNvPr>
              <p:cNvSpPr/>
              <p:nvPr/>
            </p:nvSpPr>
            <p:spPr>
              <a:xfrm>
                <a:off x="9268967" y="2087761"/>
                <a:ext cx="950260" cy="6905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78BBFD9-C71A-4B33-A394-18AB05B6B6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8967" y="2087761"/>
                <a:ext cx="950260" cy="6905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ounded Rectangle 78">
            <a:extLst>
              <a:ext uri="{FF2B5EF4-FFF2-40B4-BE49-F238E27FC236}">
                <a16:creationId xmlns:a16="http://schemas.microsoft.com/office/drawing/2014/main" id="{80B06898-C13F-460C-8620-70DBD6CDF646}"/>
              </a:ext>
            </a:extLst>
          </p:cNvPr>
          <p:cNvSpPr/>
          <p:nvPr/>
        </p:nvSpPr>
        <p:spPr>
          <a:xfrm>
            <a:off x="8882001" y="2113600"/>
            <a:ext cx="468000" cy="652947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41D1946-F400-4D30-BD2F-4F4FD5BFE705}"/>
              </a:ext>
            </a:extLst>
          </p:cNvPr>
          <p:cNvSpPr/>
          <p:nvPr/>
        </p:nvSpPr>
        <p:spPr>
          <a:xfrm>
            <a:off x="8675469" y="1590380"/>
            <a:ext cx="873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FF0000"/>
                </a:solidFill>
                <a:latin typeface="Arial"/>
                <a:ea typeface="Cambria Math" panose="02040503050406030204" pitchFamily="18" charset="0"/>
              </a:rPr>
              <a:t>event rate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Cambria Math" panose="020405030504060302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B1D2E5E-8164-43DC-95CD-7EC60B03B45D}"/>
              </a:ext>
            </a:extLst>
          </p:cNvPr>
          <p:cNvSpPr txBox="1"/>
          <p:nvPr/>
        </p:nvSpPr>
        <p:spPr>
          <a:xfrm>
            <a:off x="6580855" y="5000160"/>
            <a:ext cx="537622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Machine optimization </a:t>
            </a:r>
            <a:r>
              <a:rPr lang="it-IT" b="0" i="0" dirty="0">
                <a:effectLst/>
              </a:rPr>
              <a:t>⇒ beam size measurement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1593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407988" y="202143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Transverse diagnostics at the LHC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60DCA2-87B1-465A-B83F-3079DFF5C62B}"/>
              </a:ext>
            </a:extLst>
          </p:cNvPr>
          <p:cNvSpPr/>
          <p:nvPr/>
        </p:nvSpPr>
        <p:spPr>
          <a:xfrm>
            <a:off x="370689" y="3500230"/>
            <a:ext cx="4877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Synchrotron radiation telescope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A5F81A-4F7C-4EBD-BCC5-89A337A3714B}"/>
              </a:ext>
            </a:extLst>
          </p:cNvPr>
          <p:cNvSpPr/>
          <p:nvPr/>
        </p:nvSpPr>
        <p:spPr>
          <a:xfrm>
            <a:off x="367961" y="4032672"/>
            <a:ext cx="4264301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dirty="0">
                <a:sym typeface="Wingdings" panose="05000000000000000000" pitchFamily="2" charset="2"/>
              </a:rPr>
              <a:t>no absolute measurement, calibration required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non-invasive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	→ </a:t>
            </a:r>
            <a:r>
              <a:rPr lang="en-US" b="1" dirty="0">
                <a:sym typeface="Wingdings" panose="05000000000000000000" pitchFamily="2" charset="2"/>
              </a:rPr>
              <a:t>continuous monitoring</a:t>
            </a:r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8AE68-E2E5-4FC5-8322-B67C19E44436}"/>
              </a:ext>
            </a:extLst>
          </p:cNvPr>
          <p:cNvSpPr/>
          <p:nvPr/>
        </p:nvSpPr>
        <p:spPr>
          <a:xfrm>
            <a:off x="406249" y="1033078"/>
            <a:ext cx="4877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Wire-scanners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EABF29-A05D-4BBC-B3AC-D5D77E64807F}"/>
              </a:ext>
            </a:extLst>
          </p:cNvPr>
          <p:cNvSpPr/>
          <p:nvPr/>
        </p:nvSpPr>
        <p:spPr>
          <a:xfrm>
            <a:off x="406249" y="1635782"/>
            <a:ext cx="3620564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absolute measurement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dirty="0">
                <a:sym typeface="Wingdings" panose="05000000000000000000" pitchFamily="2" charset="2"/>
              </a:rPr>
              <a:t>invasive</a:t>
            </a:r>
          </a:p>
          <a:p>
            <a:r>
              <a:rPr lang="en-US" dirty="0">
                <a:sym typeface="Wingdings" panose="05000000000000000000" pitchFamily="2" charset="2"/>
              </a:rPr>
              <a:t>	→ </a:t>
            </a:r>
            <a:r>
              <a:rPr lang="en-US" b="1" dirty="0">
                <a:sym typeface="Wingdings" panose="05000000000000000000" pitchFamily="2" charset="2"/>
              </a:rPr>
              <a:t>limited use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C7B86F-A5C6-4DCC-B7DE-8CA25342C7EF}"/>
              </a:ext>
            </a:extLst>
          </p:cNvPr>
          <p:cNvSpPr txBox="1"/>
          <p:nvPr/>
        </p:nvSpPr>
        <p:spPr>
          <a:xfrm>
            <a:off x="407988" y="5820638"/>
            <a:ext cx="11449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Current status: </a:t>
            </a:r>
            <a:r>
              <a:rPr lang="en-US" dirty="0"/>
              <a:t>telescope calibrated against wire-scanners in dedicated fills and used in nominal operation </a:t>
            </a:r>
            <a:endParaRPr lang="it-IT" dirty="0"/>
          </a:p>
        </p:txBody>
      </p:sp>
      <p:grpSp>
        <p:nvGrpSpPr>
          <p:cNvPr id="16" name="Group 15"/>
          <p:cNvGrpSpPr/>
          <p:nvPr/>
        </p:nvGrpSpPr>
        <p:grpSpPr>
          <a:xfrm>
            <a:off x="5283277" y="1171577"/>
            <a:ext cx="2820243" cy="1835053"/>
            <a:chOff x="3797637" y="1350082"/>
            <a:chExt cx="2820243" cy="1835053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4330180" y="1790940"/>
              <a:ext cx="1564303" cy="108052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stealth"/>
            </a:ln>
            <a:effectLst>
              <a:glow rad="50800">
                <a:srgbClr val="FF0000">
                  <a:alpha val="20000"/>
                </a:srgb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440084" y="2295010"/>
              <a:ext cx="1080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447641" y="2295010"/>
              <a:ext cx="0" cy="20278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ysDot"/>
              <a:headEnd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512527" y="2287453"/>
              <a:ext cx="0" cy="20278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ysDot"/>
              <a:headEnd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4031000" y="2908136"/>
              <a:ext cx="5983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97637" y="2026319"/>
              <a:ext cx="68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>
                      <a:lumMod val="10000"/>
                    </a:schemeClr>
                  </a:solidFill>
                </a:rPr>
                <a:t>Carbon wire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351039" y="1350082"/>
              <a:ext cx="10624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FF"/>
                  </a:solidFill>
                </a:rPr>
                <a:t>Shower of</a:t>
              </a:r>
            </a:p>
            <a:p>
              <a:pPr algn="ctr"/>
              <a:r>
                <a:rPr lang="en-US" sz="1200" dirty="0" err="1">
                  <a:solidFill>
                    <a:srgbClr val="0000FF"/>
                  </a:solidFill>
                </a:rPr>
                <a:t>secondaries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5161452" y="2056196"/>
              <a:ext cx="733031" cy="231259"/>
            </a:xfrm>
            <a:prstGeom prst="straightConnector1">
              <a:avLst/>
            </a:prstGeom>
            <a:ln w="9525">
              <a:solidFill>
                <a:srgbClr val="0000FF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5161452" y="1594531"/>
              <a:ext cx="316881" cy="700480"/>
            </a:xfrm>
            <a:prstGeom prst="straightConnector1">
              <a:avLst/>
            </a:prstGeom>
            <a:ln w="9525">
              <a:solidFill>
                <a:srgbClr val="0000FF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184248" y="2190282"/>
              <a:ext cx="710235" cy="97173"/>
            </a:xfrm>
            <a:prstGeom prst="straightConnector1">
              <a:avLst/>
            </a:prstGeom>
            <a:ln w="9525">
              <a:solidFill>
                <a:srgbClr val="0000FF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5161452" y="1805945"/>
              <a:ext cx="22796" cy="491591"/>
            </a:xfrm>
            <a:prstGeom prst="straightConnector1">
              <a:avLst/>
            </a:prstGeom>
            <a:ln w="9525">
              <a:solidFill>
                <a:srgbClr val="0000FF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970990" y="2012213"/>
              <a:ext cx="131568" cy="4836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587236" y="2503782"/>
              <a:ext cx="103064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Scintillator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536218" y="1165775"/>
            <a:ext cx="3094458" cy="1850368"/>
            <a:chOff x="6205793" y="1324876"/>
            <a:chExt cx="3094458" cy="1850368"/>
          </a:xfrm>
        </p:grpSpPr>
        <p:sp>
          <p:nvSpPr>
            <p:cNvPr id="31" name="Rectangle 30"/>
            <p:cNvSpPr/>
            <p:nvPr/>
          </p:nvSpPr>
          <p:spPr>
            <a:xfrm>
              <a:off x="8269607" y="2713579"/>
              <a:ext cx="10306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Wire position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205793" y="1324876"/>
              <a:ext cx="2737304" cy="1549569"/>
              <a:chOff x="6205793" y="1324876"/>
              <a:chExt cx="2737304" cy="1549569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7071188" y="2871461"/>
                <a:ext cx="144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7071188" y="1646287"/>
                <a:ext cx="0" cy="1228158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/>
              <p:cNvSpPr/>
              <p:nvPr/>
            </p:nvSpPr>
            <p:spPr>
              <a:xfrm>
                <a:off x="6205793" y="1324876"/>
                <a:ext cx="10306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Shower intensity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7171615" y="1928338"/>
                <a:ext cx="1224000" cy="864000"/>
                <a:chOff x="7171615" y="1928338"/>
                <a:chExt cx="1224000" cy="864000"/>
              </a:xfrm>
              <a:effectLst/>
            </p:grpSpPr>
            <p:sp>
              <p:nvSpPr>
                <p:cNvPr id="40" name="Freeform 39"/>
                <p:cNvSpPr/>
                <p:nvPr/>
              </p:nvSpPr>
              <p:spPr>
                <a:xfrm>
                  <a:off x="7171615" y="1928338"/>
                  <a:ext cx="612000" cy="864000"/>
                </a:xfrm>
                <a:custGeom>
                  <a:avLst/>
                  <a:gdLst>
                    <a:gd name="connsiteX0" fmla="*/ 0 w 491206"/>
                    <a:gd name="connsiteY0" fmla="*/ 637391 h 642293"/>
                    <a:gd name="connsiteX1" fmla="*/ 219153 w 491206"/>
                    <a:gd name="connsiteY1" fmla="*/ 614720 h 642293"/>
                    <a:gd name="connsiteX2" fmla="*/ 332509 w 491206"/>
                    <a:gd name="connsiteY2" fmla="*/ 425794 h 642293"/>
                    <a:gd name="connsiteX3" fmla="*/ 423193 w 491206"/>
                    <a:gd name="connsiteY3" fmla="*/ 63057 h 642293"/>
                    <a:gd name="connsiteX4" fmla="*/ 491206 w 491206"/>
                    <a:gd name="connsiteY4" fmla="*/ 2601 h 642293"/>
                    <a:gd name="connsiteX0" fmla="*/ 0 w 491206"/>
                    <a:gd name="connsiteY0" fmla="*/ 656168 h 661070"/>
                    <a:gd name="connsiteX1" fmla="*/ 219153 w 491206"/>
                    <a:gd name="connsiteY1" fmla="*/ 633497 h 661070"/>
                    <a:gd name="connsiteX2" fmla="*/ 332509 w 491206"/>
                    <a:gd name="connsiteY2" fmla="*/ 444571 h 661070"/>
                    <a:gd name="connsiteX3" fmla="*/ 423193 w 491206"/>
                    <a:gd name="connsiteY3" fmla="*/ 81834 h 661070"/>
                    <a:gd name="connsiteX4" fmla="*/ 491206 w 491206"/>
                    <a:gd name="connsiteY4" fmla="*/ 1005 h 661070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206" h="660137">
                      <a:moveTo>
                        <a:pt x="0" y="655235"/>
                      </a:moveTo>
                      <a:cubicBezTo>
                        <a:pt x="81867" y="661532"/>
                        <a:pt x="163735" y="667830"/>
                        <a:pt x="219153" y="632564"/>
                      </a:cubicBezTo>
                      <a:cubicBezTo>
                        <a:pt x="274571" y="597298"/>
                        <a:pt x="298502" y="535582"/>
                        <a:pt x="332509" y="443638"/>
                      </a:cubicBezTo>
                      <a:cubicBezTo>
                        <a:pt x="366516" y="351694"/>
                        <a:pt x="396744" y="154829"/>
                        <a:pt x="423193" y="80901"/>
                      </a:cubicBezTo>
                      <a:cubicBezTo>
                        <a:pt x="449642" y="6973"/>
                        <a:pt x="458327" y="-892"/>
                        <a:pt x="491206" y="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 flipH="1">
                  <a:off x="7783615" y="1928338"/>
                  <a:ext cx="612000" cy="864000"/>
                </a:xfrm>
                <a:custGeom>
                  <a:avLst/>
                  <a:gdLst>
                    <a:gd name="connsiteX0" fmla="*/ 0 w 491206"/>
                    <a:gd name="connsiteY0" fmla="*/ 637391 h 642293"/>
                    <a:gd name="connsiteX1" fmla="*/ 219153 w 491206"/>
                    <a:gd name="connsiteY1" fmla="*/ 614720 h 642293"/>
                    <a:gd name="connsiteX2" fmla="*/ 332509 w 491206"/>
                    <a:gd name="connsiteY2" fmla="*/ 425794 h 642293"/>
                    <a:gd name="connsiteX3" fmla="*/ 423193 w 491206"/>
                    <a:gd name="connsiteY3" fmla="*/ 63057 h 642293"/>
                    <a:gd name="connsiteX4" fmla="*/ 491206 w 491206"/>
                    <a:gd name="connsiteY4" fmla="*/ 2601 h 642293"/>
                    <a:gd name="connsiteX0" fmla="*/ 0 w 491206"/>
                    <a:gd name="connsiteY0" fmla="*/ 656168 h 661070"/>
                    <a:gd name="connsiteX1" fmla="*/ 219153 w 491206"/>
                    <a:gd name="connsiteY1" fmla="*/ 633497 h 661070"/>
                    <a:gd name="connsiteX2" fmla="*/ 332509 w 491206"/>
                    <a:gd name="connsiteY2" fmla="*/ 444571 h 661070"/>
                    <a:gd name="connsiteX3" fmla="*/ 423193 w 491206"/>
                    <a:gd name="connsiteY3" fmla="*/ 81834 h 661070"/>
                    <a:gd name="connsiteX4" fmla="*/ 491206 w 491206"/>
                    <a:gd name="connsiteY4" fmla="*/ 1005 h 661070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206" h="660137">
                      <a:moveTo>
                        <a:pt x="0" y="655235"/>
                      </a:moveTo>
                      <a:cubicBezTo>
                        <a:pt x="81867" y="661532"/>
                        <a:pt x="163735" y="667830"/>
                        <a:pt x="219153" y="632564"/>
                      </a:cubicBezTo>
                      <a:cubicBezTo>
                        <a:pt x="274571" y="597298"/>
                        <a:pt x="298502" y="535582"/>
                        <a:pt x="332509" y="443638"/>
                      </a:cubicBezTo>
                      <a:cubicBezTo>
                        <a:pt x="366516" y="351694"/>
                        <a:pt x="396744" y="154829"/>
                        <a:pt x="423193" y="80901"/>
                      </a:cubicBezTo>
                      <a:cubicBezTo>
                        <a:pt x="449642" y="6973"/>
                        <a:pt x="458327" y="-892"/>
                        <a:pt x="491206" y="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7" name="Straight Connector 36"/>
              <p:cNvCxnSpPr/>
              <p:nvPr/>
            </p:nvCxnSpPr>
            <p:spPr>
              <a:xfrm flipV="1">
                <a:off x="7626265" y="2388843"/>
                <a:ext cx="32400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headEnd type="arrow" w="sm" len="med"/>
                <a:tailEnd type="arrow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7884041" y="1957866"/>
                <a:ext cx="105905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Beam profile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593858" y="2375615"/>
                <a:ext cx="45397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2</a:t>
                </a:r>
                <a:r>
                  <a:rPr lang="el-GR" sz="1400" dirty="0">
                    <a:solidFill>
                      <a:srgbClr val="FF0000"/>
                    </a:solidFill>
                  </a:rPr>
                  <a:t>σ</a:t>
                </a:r>
                <a:r>
                  <a:rPr lang="en-US" sz="1400" baseline="-25000" dirty="0">
                    <a:solidFill>
                      <a:srgbClr val="FF0000"/>
                    </a:solidFill>
                  </a:rPr>
                  <a:t>y</a:t>
                </a:r>
                <a:endParaRPr lang="en-GB" sz="1400" baseline="-25000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9009527" y="3572263"/>
            <a:ext cx="2316815" cy="1912063"/>
            <a:chOff x="6810068" y="3534682"/>
            <a:chExt cx="2316815" cy="1912063"/>
          </a:xfrm>
        </p:grpSpPr>
        <p:grpSp>
          <p:nvGrpSpPr>
            <p:cNvPr id="43" name="Group 42"/>
            <p:cNvGrpSpPr/>
            <p:nvPr/>
          </p:nvGrpSpPr>
          <p:grpSpPr>
            <a:xfrm>
              <a:off x="7184162" y="4907443"/>
              <a:ext cx="1203915" cy="259570"/>
              <a:chOff x="6204623" y="5622492"/>
              <a:chExt cx="1203915" cy="259570"/>
            </a:xfrm>
          </p:grpSpPr>
          <p:sp>
            <p:nvSpPr>
              <p:cNvPr id="58" name="Freeform 57"/>
              <p:cNvSpPr/>
              <p:nvPr/>
            </p:nvSpPr>
            <p:spPr>
              <a:xfrm>
                <a:off x="6204623" y="5622492"/>
                <a:ext cx="587996" cy="259570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V="1">
                <a:off x="6585700" y="5764044"/>
                <a:ext cx="43200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headEnd type="arrow" w="sm" len="med"/>
                <a:tailEnd type="arrow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Freeform 59"/>
              <p:cNvSpPr/>
              <p:nvPr/>
            </p:nvSpPr>
            <p:spPr>
              <a:xfrm flipH="1">
                <a:off x="6785738" y="5622492"/>
                <a:ext cx="622800" cy="259570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8096239" y="5169746"/>
              <a:ext cx="103064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x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810068" y="3534682"/>
              <a:ext cx="4776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y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883988" y="4143256"/>
              <a:ext cx="10590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Beam image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582651" y="5135387"/>
              <a:ext cx="4539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2</a:t>
              </a:r>
              <a:r>
                <a:rPr lang="el-GR" sz="1400" dirty="0">
                  <a:solidFill>
                    <a:srgbClr val="FF0000"/>
                  </a:solidFill>
                </a:rPr>
                <a:t>σ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x</a:t>
              </a:r>
              <a:endParaRPr lang="en-GB" sz="1400" baseline="-25000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7157957" y="5169610"/>
              <a:ext cx="14400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7446577" y="4283226"/>
              <a:ext cx="687077" cy="530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softEdge rad="139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 rot="5400000">
              <a:off x="6657231" y="4407025"/>
              <a:ext cx="1261024" cy="259570"/>
              <a:chOff x="7164991" y="4978211"/>
              <a:chExt cx="1261024" cy="259570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7164991" y="4978211"/>
                <a:ext cx="1261024" cy="259570"/>
                <a:chOff x="7078222" y="2609603"/>
                <a:chExt cx="1261024" cy="259570"/>
              </a:xfrm>
              <a:effectLst/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7078222" y="2609603"/>
                  <a:ext cx="649025" cy="259570"/>
                </a:xfrm>
                <a:custGeom>
                  <a:avLst/>
                  <a:gdLst>
                    <a:gd name="connsiteX0" fmla="*/ 0 w 491206"/>
                    <a:gd name="connsiteY0" fmla="*/ 637391 h 642293"/>
                    <a:gd name="connsiteX1" fmla="*/ 219153 w 491206"/>
                    <a:gd name="connsiteY1" fmla="*/ 614720 h 642293"/>
                    <a:gd name="connsiteX2" fmla="*/ 332509 w 491206"/>
                    <a:gd name="connsiteY2" fmla="*/ 425794 h 642293"/>
                    <a:gd name="connsiteX3" fmla="*/ 423193 w 491206"/>
                    <a:gd name="connsiteY3" fmla="*/ 63057 h 642293"/>
                    <a:gd name="connsiteX4" fmla="*/ 491206 w 491206"/>
                    <a:gd name="connsiteY4" fmla="*/ 2601 h 642293"/>
                    <a:gd name="connsiteX0" fmla="*/ 0 w 491206"/>
                    <a:gd name="connsiteY0" fmla="*/ 656168 h 661070"/>
                    <a:gd name="connsiteX1" fmla="*/ 219153 w 491206"/>
                    <a:gd name="connsiteY1" fmla="*/ 633497 h 661070"/>
                    <a:gd name="connsiteX2" fmla="*/ 332509 w 491206"/>
                    <a:gd name="connsiteY2" fmla="*/ 444571 h 661070"/>
                    <a:gd name="connsiteX3" fmla="*/ 423193 w 491206"/>
                    <a:gd name="connsiteY3" fmla="*/ 81834 h 661070"/>
                    <a:gd name="connsiteX4" fmla="*/ 491206 w 491206"/>
                    <a:gd name="connsiteY4" fmla="*/ 1005 h 661070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206" h="660137">
                      <a:moveTo>
                        <a:pt x="0" y="655235"/>
                      </a:moveTo>
                      <a:cubicBezTo>
                        <a:pt x="81867" y="661532"/>
                        <a:pt x="163735" y="667830"/>
                        <a:pt x="219153" y="632564"/>
                      </a:cubicBezTo>
                      <a:cubicBezTo>
                        <a:pt x="274571" y="597298"/>
                        <a:pt x="298502" y="535582"/>
                        <a:pt x="332509" y="443638"/>
                      </a:cubicBezTo>
                      <a:cubicBezTo>
                        <a:pt x="366516" y="351694"/>
                        <a:pt x="396744" y="154829"/>
                        <a:pt x="423193" y="80901"/>
                      </a:cubicBezTo>
                      <a:cubicBezTo>
                        <a:pt x="449642" y="6973"/>
                        <a:pt x="458327" y="-892"/>
                        <a:pt x="491206" y="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flipH="1">
                  <a:off x="7690221" y="2609603"/>
                  <a:ext cx="649025" cy="259570"/>
                </a:xfrm>
                <a:custGeom>
                  <a:avLst/>
                  <a:gdLst>
                    <a:gd name="connsiteX0" fmla="*/ 0 w 491206"/>
                    <a:gd name="connsiteY0" fmla="*/ 637391 h 642293"/>
                    <a:gd name="connsiteX1" fmla="*/ 219153 w 491206"/>
                    <a:gd name="connsiteY1" fmla="*/ 614720 h 642293"/>
                    <a:gd name="connsiteX2" fmla="*/ 332509 w 491206"/>
                    <a:gd name="connsiteY2" fmla="*/ 425794 h 642293"/>
                    <a:gd name="connsiteX3" fmla="*/ 423193 w 491206"/>
                    <a:gd name="connsiteY3" fmla="*/ 63057 h 642293"/>
                    <a:gd name="connsiteX4" fmla="*/ 491206 w 491206"/>
                    <a:gd name="connsiteY4" fmla="*/ 2601 h 642293"/>
                    <a:gd name="connsiteX0" fmla="*/ 0 w 491206"/>
                    <a:gd name="connsiteY0" fmla="*/ 656168 h 661070"/>
                    <a:gd name="connsiteX1" fmla="*/ 219153 w 491206"/>
                    <a:gd name="connsiteY1" fmla="*/ 633497 h 661070"/>
                    <a:gd name="connsiteX2" fmla="*/ 332509 w 491206"/>
                    <a:gd name="connsiteY2" fmla="*/ 444571 h 661070"/>
                    <a:gd name="connsiteX3" fmla="*/ 423193 w 491206"/>
                    <a:gd name="connsiteY3" fmla="*/ 81834 h 661070"/>
                    <a:gd name="connsiteX4" fmla="*/ 491206 w 491206"/>
                    <a:gd name="connsiteY4" fmla="*/ 1005 h 661070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  <a:gd name="connsiteX0" fmla="*/ 0 w 491206"/>
                    <a:gd name="connsiteY0" fmla="*/ 655235 h 660137"/>
                    <a:gd name="connsiteX1" fmla="*/ 219153 w 491206"/>
                    <a:gd name="connsiteY1" fmla="*/ 632564 h 660137"/>
                    <a:gd name="connsiteX2" fmla="*/ 332509 w 491206"/>
                    <a:gd name="connsiteY2" fmla="*/ 443638 h 660137"/>
                    <a:gd name="connsiteX3" fmla="*/ 423193 w 491206"/>
                    <a:gd name="connsiteY3" fmla="*/ 80901 h 660137"/>
                    <a:gd name="connsiteX4" fmla="*/ 491206 w 491206"/>
                    <a:gd name="connsiteY4" fmla="*/ 72 h 660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206" h="660137">
                      <a:moveTo>
                        <a:pt x="0" y="655235"/>
                      </a:moveTo>
                      <a:cubicBezTo>
                        <a:pt x="81867" y="661532"/>
                        <a:pt x="163735" y="667830"/>
                        <a:pt x="219153" y="632564"/>
                      </a:cubicBezTo>
                      <a:cubicBezTo>
                        <a:pt x="274571" y="597298"/>
                        <a:pt x="298502" y="535582"/>
                        <a:pt x="332509" y="443638"/>
                      </a:cubicBezTo>
                      <a:cubicBezTo>
                        <a:pt x="366516" y="351694"/>
                        <a:pt x="396744" y="154829"/>
                        <a:pt x="423193" y="80901"/>
                      </a:cubicBezTo>
                      <a:cubicBezTo>
                        <a:pt x="449642" y="6973"/>
                        <a:pt x="458327" y="-892"/>
                        <a:pt x="491206" y="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55" name="Straight Connector 54"/>
              <p:cNvCxnSpPr/>
              <p:nvPr/>
            </p:nvCxnSpPr>
            <p:spPr>
              <a:xfrm flipV="1">
                <a:off x="7631224" y="5119763"/>
                <a:ext cx="32400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headEnd type="arrow" w="sm" len="med"/>
                <a:tailEnd type="arrow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traight Connector 50"/>
            <p:cNvCxnSpPr/>
            <p:nvPr/>
          </p:nvCxnSpPr>
          <p:spPr>
            <a:xfrm flipV="1">
              <a:off x="7157958" y="3729746"/>
              <a:ext cx="0" cy="1440000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7931668" y="4818587"/>
              <a:ext cx="10590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Beam profile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6757029" y="4354853"/>
              <a:ext cx="4539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2</a:t>
              </a:r>
              <a:r>
                <a:rPr lang="el-GR" sz="1400" dirty="0">
                  <a:solidFill>
                    <a:srgbClr val="FF0000"/>
                  </a:solidFill>
                </a:rPr>
                <a:t>σ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y</a:t>
              </a:r>
              <a:endParaRPr lang="en-GB" sz="1400" baseline="-250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204241" y="4023588"/>
            <a:ext cx="3414124" cy="1072517"/>
            <a:chOff x="4663092" y="4373593"/>
            <a:chExt cx="3414124" cy="1072517"/>
          </a:xfrm>
        </p:grpSpPr>
        <p:sp>
          <p:nvSpPr>
            <p:cNvPr id="62" name="Isosceles Triangle 61"/>
            <p:cNvSpPr/>
            <p:nvPr/>
          </p:nvSpPr>
          <p:spPr>
            <a:xfrm rot="16200000" flipV="1">
              <a:off x="7120701" y="4520915"/>
              <a:ext cx="521967" cy="720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/>
            <p:cNvSpPr/>
            <p:nvPr/>
          </p:nvSpPr>
          <p:spPr>
            <a:xfrm rot="16200000">
              <a:off x="5763069" y="3759967"/>
              <a:ext cx="478194" cy="2245544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4937832" y="4440399"/>
              <a:ext cx="1804946" cy="445274"/>
            </a:xfrm>
            <a:custGeom>
              <a:avLst/>
              <a:gdLst>
                <a:gd name="connsiteX0" fmla="*/ 0 w 1582309"/>
                <a:gd name="connsiteY0" fmla="*/ 1240404 h 1240404"/>
                <a:gd name="connsiteX1" fmla="*/ 1383527 w 1582309"/>
                <a:gd name="connsiteY1" fmla="*/ 612251 h 1240404"/>
                <a:gd name="connsiteX2" fmla="*/ 1582309 w 1582309"/>
                <a:gd name="connsiteY2" fmla="*/ 0 h 1240404"/>
                <a:gd name="connsiteX0" fmla="*/ 0 w 1530486"/>
                <a:gd name="connsiteY0" fmla="*/ 1240404 h 1240404"/>
                <a:gd name="connsiteX1" fmla="*/ 1383527 w 1530486"/>
                <a:gd name="connsiteY1" fmla="*/ 612251 h 1240404"/>
                <a:gd name="connsiteX2" fmla="*/ 1502796 w 1530486"/>
                <a:gd name="connsiteY2" fmla="*/ 0 h 1240404"/>
                <a:gd name="connsiteX0" fmla="*/ 0 w 1557500"/>
                <a:gd name="connsiteY0" fmla="*/ 1240404 h 1240404"/>
                <a:gd name="connsiteX1" fmla="*/ 1383527 w 1557500"/>
                <a:gd name="connsiteY1" fmla="*/ 612251 h 1240404"/>
                <a:gd name="connsiteX2" fmla="*/ 1502796 w 1557500"/>
                <a:gd name="connsiteY2" fmla="*/ 0 h 1240404"/>
                <a:gd name="connsiteX0" fmla="*/ 0 w 1015141"/>
                <a:gd name="connsiteY0" fmla="*/ 691764 h 691764"/>
                <a:gd name="connsiteX1" fmla="*/ 866692 w 1015141"/>
                <a:gd name="connsiteY1" fmla="*/ 612251 h 691764"/>
                <a:gd name="connsiteX2" fmla="*/ 985961 w 1015141"/>
                <a:gd name="connsiteY2" fmla="*/ 0 h 691764"/>
                <a:gd name="connsiteX0" fmla="*/ 0 w 1015141"/>
                <a:gd name="connsiteY0" fmla="*/ 691764 h 716308"/>
                <a:gd name="connsiteX1" fmla="*/ 866692 w 1015141"/>
                <a:gd name="connsiteY1" fmla="*/ 612251 h 716308"/>
                <a:gd name="connsiteX2" fmla="*/ 985961 w 1015141"/>
                <a:gd name="connsiteY2" fmla="*/ 0 h 716308"/>
                <a:gd name="connsiteX0" fmla="*/ 0 w 1015141"/>
                <a:gd name="connsiteY0" fmla="*/ 691764 h 741001"/>
                <a:gd name="connsiteX1" fmla="*/ 866692 w 1015141"/>
                <a:gd name="connsiteY1" fmla="*/ 612251 h 741001"/>
                <a:gd name="connsiteX2" fmla="*/ 985961 w 1015141"/>
                <a:gd name="connsiteY2" fmla="*/ 0 h 741001"/>
                <a:gd name="connsiteX0" fmla="*/ 0 w 1759746"/>
                <a:gd name="connsiteY0" fmla="*/ 850790 h 877837"/>
                <a:gd name="connsiteX1" fmla="*/ 1574358 w 1759746"/>
                <a:gd name="connsiteY1" fmla="*/ 612251 h 877837"/>
                <a:gd name="connsiteX2" fmla="*/ 1693627 w 1759746"/>
                <a:gd name="connsiteY2" fmla="*/ 0 h 877837"/>
                <a:gd name="connsiteX0" fmla="*/ 0 w 1759746"/>
                <a:gd name="connsiteY0" fmla="*/ 850790 h 850790"/>
                <a:gd name="connsiteX1" fmla="*/ 1574358 w 1759746"/>
                <a:gd name="connsiteY1" fmla="*/ 612251 h 850790"/>
                <a:gd name="connsiteX2" fmla="*/ 1693627 w 1759746"/>
                <a:gd name="connsiteY2" fmla="*/ 0 h 850790"/>
                <a:gd name="connsiteX0" fmla="*/ 0 w 1697568"/>
                <a:gd name="connsiteY0" fmla="*/ 850790 h 850790"/>
                <a:gd name="connsiteX1" fmla="*/ 970058 w 1697568"/>
                <a:gd name="connsiteY1" fmla="*/ 715618 h 850790"/>
                <a:gd name="connsiteX2" fmla="*/ 1693627 w 1697568"/>
                <a:gd name="connsiteY2" fmla="*/ 0 h 850790"/>
                <a:gd name="connsiteX0" fmla="*/ 0 w 1697747"/>
                <a:gd name="connsiteY0" fmla="*/ 850790 h 850790"/>
                <a:gd name="connsiteX1" fmla="*/ 970058 w 1697747"/>
                <a:gd name="connsiteY1" fmla="*/ 715618 h 850790"/>
                <a:gd name="connsiteX2" fmla="*/ 1693627 w 1697747"/>
                <a:gd name="connsiteY2" fmla="*/ 0 h 850790"/>
                <a:gd name="connsiteX0" fmla="*/ 0 w 1696103"/>
                <a:gd name="connsiteY0" fmla="*/ 850790 h 850790"/>
                <a:gd name="connsiteX1" fmla="*/ 628152 w 1696103"/>
                <a:gd name="connsiteY1" fmla="*/ 803082 h 850790"/>
                <a:gd name="connsiteX2" fmla="*/ 1693627 w 1696103"/>
                <a:gd name="connsiteY2" fmla="*/ 0 h 850790"/>
                <a:gd name="connsiteX0" fmla="*/ 0 w 1173646"/>
                <a:gd name="connsiteY0" fmla="*/ 333955 h 333955"/>
                <a:gd name="connsiteX1" fmla="*/ 628152 w 1173646"/>
                <a:gd name="connsiteY1" fmla="*/ 286247 h 333955"/>
                <a:gd name="connsiteX2" fmla="*/ 1168841 w 1173646"/>
                <a:gd name="connsiteY2" fmla="*/ 0 h 333955"/>
                <a:gd name="connsiteX0" fmla="*/ 0 w 1168841"/>
                <a:gd name="connsiteY0" fmla="*/ 333955 h 333955"/>
                <a:gd name="connsiteX1" fmla="*/ 1168841 w 1168841"/>
                <a:gd name="connsiteY1" fmla="*/ 0 h 333955"/>
                <a:gd name="connsiteX0" fmla="*/ 0 w 1168841"/>
                <a:gd name="connsiteY0" fmla="*/ 333955 h 333955"/>
                <a:gd name="connsiteX1" fmla="*/ 1168841 w 1168841"/>
                <a:gd name="connsiteY1" fmla="*/ 0 h 333955"/>
                <a:gd name="connsiteX0" fmla="*/ 0 w 1168841"/>
                <a:gd name="connsiteY0" fmla="*/ 333955 h 333955"/>
                <a:gd name="connsiteX1" fmla="*/ 1168841 w 1168841"/>
                <a:gd name="connsiteY1" fmla="*/ 0 h 333955"/>
                <a:gd name="connsiteX0" fmla="*/ 0 w 1168841"/>
                <a:gd name="connsiteY0" fmla="*/ 333955 h 342988"/>
                <a:gd name="connsiteX1" fmla="*/ 1168841 w 1168841"/>
                <a:gd name="connsiteY1" fmla="*/ 0 h 342988"/>
                <a:gd name="connsiteX0" fmla="*/ 0 w 1192695"/>
                <a:gd name="connsiteY0" fmla="*/ 461176 h 461176"/>
                <a:gd name="connsiteX1" fmla="*/ 1192695 w 1192695"/>
                <a:gd name="connsiteY1" fmla="*/ 0 h 461176"/>
                <a:gd name="connsiteX0" fmla="*/ 0 w 1192695"/>
                <a:gd name="connsiteY0" fmla="*/ 461176 h 461367"/>
                <a:gd name="connsiteX1" fmla="*/ 1192695 w 1192695"/>
                <a:gd name="connsiteY1" fmla="*/ 0 h 461367"/>
                <a:gd name="connsiteX0" fmla="*/ 0 w 1447137"/>
                <a:gd name="connsiteY0" fmla="*/ 993914 h 993914"/>
                <a:gd name="connsiteX1" fmla="*/ 1447137 w 1447137"/>
                <a:gd name="connsiteY1" fmla="*/ 0 h 993914"/>
                <a:gd name="connsiteX0" fmla="*/ 0 w 1447137"/>
                <a:gd name="connsiteY0" fmla="*/ 993914 h 993928"/>
                <a:gd name="connsiteX1" fmla="*/ 1447137 w 1447137"/>
                <a:gd name="connsiteY1" fmla="*/ 0 h 993928"/>
                <a:gd name="connsiteX0" fmla="*/ 0 w 1447137"/>
                <a:gd name="connsiteY0" fmla="*/ 993914 h 993928"/>
                <a:gd name="connsiteX1" fmla="*/ 1447137 w 1447137"/>
                <a:gd name="connsiteY1" fmla="*/ 0 h 993928"/>
                <a:gd name="connsiteX0" fmla="*/ 0 w 1804946"/>
                <a:gd name="connsiteY0" fmla="*/ 445274 h 602587"/>
                <a:gd name="connsiteX1" fmla="*/ 1804946 w 1804946"/>
                <a:gd name="connsiteY1" fmla="*/ 0 h 602587"/>
                <a:gd name="connsiteX0" fmla="*/ 0 w 1804946"/>
                <a:gd name="connsiteY0" fmla="*/ 445274 h 445274"/>
                <a:gd name="connsiteX1" fmla="*/ 1804946 w 1804946"/>
                <a:gd name="connsiteY1" fmla="*/ 0 h 44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4946" h="445274">
                  <a:moveTo>
                    <a:pt x="0" y="445274"/>
                  </a:moveTo>
                  <a:cubicBezTo>
                    <a:pt x="747422" y="445274"/>
                    <a:pt x="771278" y="429370"/>
                    <a:pt x="1804946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headEnd type="none"/>
              <a:tailEnd type="stealth"/>
            </a:ln>
            <a:effectLst>
              <a:glow rad="50800">
                <a:srgbClr val="FF0000">
                  <a:alpha val="2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663092" y="4899700"/>
              <a:ext cx="5983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Beam</a:t>
              </a: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7011557" y="4623818"/>
              <a:ext cx="122586" cy="498018"/>
              <a:chOff x="7562264" y="4685081"/>
              <a:chExt cx="122586" cy="498018"/>
            </a:xfrm>
          </p:grpSpPr>
          <p:sp>
            <p:nvSpPr>
              <p:cNvPr id="73" name="Figura a mano libera: forma 19">
                <a:extLst>
                  <a:ext uri="{FF2B5EF4-FFF2-40B4-BE49-F238E27FC236}">
                    <a16:creationId xmlns:a16="http://schemas.microsoft.com/office/drawing/2014/main" id="{41372BF2-4B7E-4D9B-83DC-FC4ECA51C8E3}"/>
                  </a:ext>
                </a:extLst>
              </p:cNvPr>
              <p:cNvSpPr/>
              <p:nvPr/>
            </p:nvSpPr>
            <p:spPr>
              <a:xfrm>
                <a:off x="7562264" y="4685081"/>
                <a:ext cx="61293" cy="498018"/>
              </a:xfrm>
              <a:custGeom>
                <a:avLst/>
                <a:gdLst>
                  <a:gd name="connsiteX0" fmla="*/ 195209 w 467474"/>
                  <a:gd name="connsiteY0" fmla="*/ 1715785 h 1715785"/>
                  <a:gd name="connsiteX1" fmla="*/ 0 w 467474"/>
                  <a:gd name="connsiteY1" fmla="*/ 981182 h 1715785"/>
                  <a:gd name="connsiteX2" fmla="*/ 195209 w 467474"/>
                  <a:gd name="connsiteY2" fmla="*/ 226032 h 1715785"/>
                  <a:gd name="connsiteX3" fmla="*/ 467474 w 467474"/>
                  <a:gd name="connsiteY3" fmla="*/ 0 h 1715785"/>
                  <a:gd name="connsiteX0" fmla="*/ 195209 w 195209"/>
                  <a:gd name="connsiteY0" fmla="*/ 1489753 h 1489753"/>
                  <a:gd name="connsiteX1" fmla="*/ 0 w 195209"/>
                  <a:gd name="connsiteY1" fmla="*/ 755150 h 1489753"/>
                  <a:gd name="connsiteX2" fmla="*/ 195209 w 195209"/>
                  <a:gd name="connsiteY2" fmla="*/ 0 h 148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209" h="1489753">
                    <a:moveTo>
                      <a:pt x="195209" y="1489753"/>
                    </a:moveTo>
                    <a:cubicBezTo>
                      <a:pt x="97604" y="1246597"/>
                      <a:pt x="0" y="1003442"/>
                      <a:pt x="0" y="755150"/>
                    </a:cubicBezTo>
                    <a:cubicBezTo>
                      <a:pt x="0" y="506858"/>
                      <a:pt x="117297" y="163530"/>
                      <a:pt x="195209" y="0"/>
                    </a:cubicBezTo>
                  </a:path>
                </a:pathLst>
              </a:custGeom>
              <a:solidFill>
                <a:srgbClr val="61D6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74" name="Figura a mano libera: forma 20">
                <a:extLst>
                  <a:ext uri="{FF2B5EF4-FFF2-40B4-BE49-F238E27FC236}">
                    <a16:creationId xmlns:a16="http://schemas.microsoft.com/office/drawing/2014/main" id="{59DE8EA4-E88E-4A51-8160-34EB135D07C6}"/>
                  </a:ext>
                </a:extLst>
              </p:cNvPr>
              <p:cNvSpPr/>
              <p:nvPr/>
            </p:nvSpPr>
            <p:spPr>
              <a:xfrm rot="10800000">
                <a:off x="7623557" y="4685081"/>
                <a:ext cx="61293" cy="498018"/>
              </a:xfrm>
              <a:custGeom>
                <a:avLst/>
                <a:gdLst>
                  <a:gd name="connsiteX0" fmla="*/ 195209 w 467474"/>
                  <a:gd name="connsiteY0" fmla="*/ 1715785 h 1715785"/>
                  <a:gd name="connsiteX1" fmla="*/ 0 w 467474"/>
                  <a:gd name="connsiteY1" fmla="*/ 981182 h 1715785"/>
                  <a:gd name="connsiteX2" fmla="*/ 195209 w 467474"/>
                  <a:gd name="connsiteY2" fmla="*/ 226032 h 1715785"/>
                  <a:gd name="connsiteX3" fmla="*/ 467474 w 467474"/>
                  <a:gd name="connsiteY3" fmla="*/ 0 h 1715785"/>
                  <a:gd name="connsiteX0" fmla="*/ 195209 w 195209"/>
                  <a:gd name="connsiteY0" fmla="*/ 1489753 h 1489753"/>
                  <a:gd name="connsiteX1" fmla="*/ 0 w 195209"/>
                  <a:gd name="connsiteY1" fmla="*/ 755150 h 1489753"/>
                  <a:gd name="connsiteX2" fmla="*/ 195209 w 195209"/>
                  <a:gd name="connsiteY2" fmla="*/ 0 h 148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209" h="1489753">
                    <a:moveTo>
                      <a:pt x="195209" y="1489753"/>
                    </a:moveTo>
                    <a:cubicBezTo>
                      <a:pt x="97604" y="1246597"/>
                      <a:pt x="0" y="1003442"/>
                      <a:pt x="0" y="755150"/>
                    </a:cubicBezTo>
                    <a:cubicBezTo>
                      <a:pt x="0" y="506858"/>
                      <a:pt x="117297" y="163530"/>
                      <a:pt x="195209" y="0"/>
                    </a:cubicBezTo>
                  </a:path>
                </a:pathLst>
              </a:custGeom>
              <a:solidFill>
                <a:srgbClr val="61D6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5829898" y="4984445"/>
              <a:ext cx="12004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B050"/>
                  </a:solidFill>
                </a:rPr>
                <a:t>Synchrotron radiation (SR)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657912" y="4373593"/>
              <a:ext cx="8911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Telescope</a:t>
              </a: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7485239" y="4790915"/>
              <a:ext cx="320872" cy="180000"/>
              <a:chOff x="7587088" y="4901575"/>
              <a:chExt cx="320872" cy="180000"/>
            </a:xfrm>
            <a:solidFill>
              <a:schemeClr val="accent5"/>
            </a:solidFill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FC9E465D-89E8-4C6F-B11E-691C64FB4FF8}"/>
                  </a:ext>
                </a:extLst>
              </p:cNvPr>
              <p:cNvSpPr/>
              <p:nvPr/>
            </p:nvSpPr>
            <p:spPr>
              <a:xfrm>
                <a:off x="7727960" y="4901575"/>
                <a:ext cx="180000" cy="180000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Rectangle: Top Corners Snipped 9">
                <a:extLst>
                  <a:ext uri="{FF2B5EF4-FFF2-40B4-BE49-F238E27FC236}">
                    <a16:creationId xmlns:a16="http://schemas.microsoft.com/office/drawing/2014/main" id="{0E2DF3FD-FE24-458C-ACAA-510552650A5B}"/>
                  </a:ext>
                </a:extLst>
              </p:cNvPr>
              <p:cNvSpPr/>
              <p:nvPr/>
            </p:nvSpPr>
            <p:spPr>
              <a:xfrm rot="5400000">
                <a:off x="7587088" y="4913028"/>
                <a:ext cx="144000" cy="144000"/>
              </a:xfrm>
              <a:prstGeom prst="snip2SameRect">
                <a:avLst>
                  <a:gd name="adj1" fmla="val 24722"/>
                  <a:gd name="adj2" fmla="val 0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7262411" y="4957821"/>
              <a:ext cx="8148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>
                      <a:lumMod val="10000"/>
                    </a:schemeClr>
                  </a:solidFill>
                </a:rPr>
                <a:t>Camera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5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4EF299-6063-4492-AFAD-9B80C36F78BA}"/>
              </a:ext>
            </a:extLst>
          </p:cNvPr>
          <p:cNvSpPr/>
          <p:nvPr/>
        </p:nvSpPr>
        <p:spPr>
          <a:xfrm>
            <a:off x="6316011" y="1490295"/>
            <a:ext cx="4943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Synchrotron radiation interferometer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48CAB0-1614-4787-A8CD-FB43C2995BBA}"/>
              </a:ext>
            </a:extLst>
          </p:cNvPr>
          <p:cNvSpPr/>
          <p:nvPr/>
        </p:nvSpPr>
        <p:spPr>
          <a:xfrm>
            <a:off x="6316010" y="2010694"/>
            <a:ext cx="4609636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"/>
            </a:pPr>
            <a:r>
              <a:rPr lang="en-US" dirty="0">
                <a:sym typeface="Wingdings" panose="05000000000000000000" pitchFamily="2" charset="2"/>
              </a:rPr>
              <a:t>absolute measurement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non-invasive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dirty="0">
                <a:sym typeface="Wingdings" panose="05000000000000000000" pitchFamily="2" charset="2"/>
              </a:rPr>
              <a:t>not suitable for continuous monitoring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(intensifier ageing)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6A6D43-2C9C-4B46-A871-36761EF203EF}"/>
              </a:ext>
            </a:extLst>
          </p:cNvPr>
          <p:cNvSpPr txBox="1"/>
          <p:nvPr/>
        </p:nvSpPr>
        <p:spPr>
          <a:xfrm>
            <a:off x="6207606" y="3965541"/>
            <a:ext cx="5122677" cy="1548765"/>
          </a:xfrm>
          <a:prstGeom prst="roundRect">
            <a:avLst>
              <a:gd name="adj" fmla="val 8883"/>
            </a:avLst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Goal: </a:t>
            </a:r>
            <a:r>
              <a:rPr lang="en-US" dirty="0"/>
              <a:t>use interferometer to complement SR   telescope and wire-scanners.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periodically check </a:t>
            </a:r>
            <a:r>
              <a:rPr lang="it-IT" b="1" dirty="0"/>
              <a:t>calibration stability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redundant and independent measurement</a:t>
            </a:r>
          </a:p>
        </p:txBody>
      </p:sp>
      <p:sp>
        <p:nvSpPr>
          <p:cNvPr id="16" name="Title 7"/>
          <p:cNvSpPr txBox="1">
            <a:spLocks/>
          </p:cNvSpPr>
          <p:nvPr/>
        </p:nvSpPr>
        <p:spPr>
          <a:xfrm>
            <a:off x="407988" y="202143"/>
            <a:ext cx="11376025" cy="5653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Need for synchrotron radiation interferometry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60DCA2-87B1-465A-B83F-3079DFF5C62B}"/>
              </a:ext>
            </a:extLst>
          </p:cNvPr>
          <p:cNvSpPr/>
          <p:nvPr/>
        </p:nvSpPr>
        <p:spPr>
          <a:xfrm>
            <a:off x="633453" y="1523186"/>
            <a:ext cx="384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Synchrotron radiation telescope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A5F81A-4F7C-4EBD-BCC5-89A337A3714B}"/>
              </a:ext>
            </a:extLst>
          </p:cNvPr>
          <p:cNvSpPr/>
          <p:nvPr/>
        </p:nvSpPr>
        <p:spPr>
          <a:xfrm>
            <a:off x="630725" y="2055628"/>
            <a:ext cx="4264301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dirty="0">
                <a:sym typeface="Wingdings" panose="05000000000000000000" pitchFamily="2" charset="2"/>
              </a:rPr>
              <a:t>no absolute measurement, calibration required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non-invasive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	→ </a:t>
            </a:r>
            <a:r>
              <a:rPr lang="en-US" b="1" dirty="0">
                <a:sym typeface="Wingdings" panose="05000000000000000000" pitchFamily="2" charset="2"/>
              </a:rPr>
              <a:t>continuous monitoring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78AE68-E2E5-4FC5-8322-B67C19E44436}"/>
              </a:ext>
            </a:extLst>
          </p:cNvPr>
          <p:cNvSpPr/>
          <p:nvPr/>
        </p:nvSpPr>
        <p:spPr>
          <a:xfrm>
            <a:off x="633453" y="3850769"/>
            <a:ext cx="384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Wire-scanners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EABF29-A05D-4BBC-B3AC-D5D77E64807F}"/>
              </a:ext>
            </a:extLst>
          </p:cNvPr>
          <p:cNvSpPr/>
          <p:nvPr/>
        </p:nvSpPr>
        <p:spPr>
          <a:xfrm>
            <a:off x="633453" y="4453473"/>
            <a:ext cx="3620564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absolute measurement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dirty="0">
                <a:sym typeface="Wingdings" panose="05000000000000000000" pitchFamily="2" charset="2"/>
              </a:rPr>
              <a:t>invasive</a:t>
            </a:r>
          </a:p>
          <a:p>
            <a:r>
              <a:rPr lang="en-US" dirty="0">
                <a:sym typeface="Wingdings" panose="05000000000000000000" pitchFamily="2" charset="2"/>
              </a:rPr>
              <a:t>	→ </a:t>
            </a:r>
            <a:r>
              <a:rPr lang="en-US" b="1" dirty="0">
                <a:sym typeface="Wingdings" panose="05000000000000000000" pitchFamily="2" charset="2"/>
              </a:rPr>
              <a:t>limited use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501034" y="1341655"/>
            <a:ext cx="4826441" cy="4169079"/>
          </a:xfrm>
          <a:prstGeom prst="roundRect">
            <a:avLst>
              <a:gd name="adj" fmla="val 9391"/>
            </a:avLst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054187" y="5514306"/>
            <a:ext cx="1417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Freestyle Script" panose="030804020302050B0404" pitchFamily="66" charset="0"/>
              </a:rPr>
              <a:t>Present…</a:t>
            </a:r>
            <a:endParaRPr lang="en-GB" sz="3600" dirty="0">
              <a:latin typeface="Freestyle Script" panose="030804020302050B0404" pitchFamily="66" charset="0"/>
            </a:endParaRPr>
          </a:p>
        </p:txBody>
      </p:sp>
      <p:sp>
        <p:nvSpPr>
          <p:cNvPr id="7" name="Cross 6"/>
          <p:cNvSpPr/>
          <p:nvPr/>
        </p:nvSpPr>
        <p:spPr>
          <a:xfrm>
            <a:off x="5595158" y="2157241"/>
            <a:ext cx="360000" cy="360000"/>
          </a:xfrm>
          <a:prstGeom prst="plus">
            <a:avLst>
              <a:gd name="adj" fmla="val 4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6207607" y="1341655"/>
            <a:ext cx="5122677" cy="1991173"/>
          </a:xfrm>
          <a:prstGeom prst="roundRect">
            <a:avLst>
              <a:gd name="adj" fmla="val 9391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8040420" y="766383"/>
            <a:ext cx="1494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Freestyle Script" panose="030804020302050B0404" pitchFamily="66" charset="0"/>
              </a:rPr>
              <a:t>… future?</a:t>
            </a:r>
            <a:endParaRPr lang="en-GB" sz="3600" dirty="0">
              <a:latin typeface="Freestyle Script" panose="030804020302050B0404" pitchFamily="66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1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483" y="2617336"/>
            <a:ext cx="10364000" cy="565300"/>
          </a:xfrm>
          <a:ln>
            <a:noFill/>
          </a:ln>
        </p:spPr>
        <p:txBody>
          <a:bodyPr/>
          <a:lstStyle/>
          <a:p>
            <a:r>
              <a:rPr lang="en-US" sz="4800" dirty="0"/>
              <a:t>Synchrotron radiation interferometry at the LHC</a:t>
            </a:r>
            <a:endParaRPr lang="en-GB" sz="4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8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sosceles Triangle 33">
            <a:extLst>
              <a:ext uri="{FF2B5EF4-FFF2-40B4-BE49-F238E27FC236}">
                <a16:creationId xmlns:a16="http://schemas.microsoft.com/office/drawing/2014/main" id="{8DECC72A-0E7C-4EBF-8073-62C757E4CAE5}"/>
              </a:ext>
            </a:extLst>
          </p:cNvPr>
          <p:cNvSpPr/>
          <p:nvPr/>
        </p:nvSpPr>
        <p:spPr>
          <a:xfrm rot="16200000">
            <a:off x="2900166" y="79889"/>
            <a:ext cx="756200" cy="4421724"/>
          </a:xfrm>
          <a:custGeom>
            <a:avLst/>
            <a:gdLst>
              <a:gd name="connsiteX0" fmla="*/ 0 w 756200"/>
              <a:gd name="connsiteY0" fmla="*/ 5018365 h 5018365"/>
              <a:gd name="connsiteX1" fmla="*/ 378100 w 756200"/>
              <a:gd name="connsiteY1" fmla="*/ 0 h 5018365"/>
              <a:gd name="connsiteX2" fmla="*/ 756200 w 756200"/>
              <a:gd name="connsiteY2" fmla="*/ 5018365 h 5018365"/>
              <a:gd name="connsiteX3" fmla="*/ 0 w 756200"/>
              <a:gd name="connsiteY3" fmla="*/ 5018365 h 5018365"/>
              <a:gd name="connsiteX0" fmla="*/ 0 w 756200"/>
              <a:gd name="connsiteY0" fmla="*/ 3515529 h 3515529"/>
              <a:gd name="connsiteX1" fmla="*/ 437367 w 756200"/>
              <a:gd name="connsiteY1" fmla="*/ 0 h 3515529"/>
              <a:gd name="connsiteX2" fmla="*/ 756200 w 756200"/>
              <a:gd name="connsiteY2" fmla="*/ 3515529 h 3515529"/>
              <a:gd name="connsiteX3" fmla="*/ 0 w 756200"/>
              <a:gd name="connsiteY3" fmla="*/ 3515529 h 3515529"/>
              <a:gd name="connsiteX0" fmla="*/ 0 w 756200"/>
              <a:gd name="connsiteY0" fmla="*/ 3515529 h 3515529"/>
              <a:gd name="connsiteX1" fmla="*/ 409633 w 756200"/>
              <a:gd name="connsiteY1" fmla="*/ 190240 h 3515529"/>
              <a:gd name="connsiteX2" fmla="*/ 437367 w 756200"/>
              <a:gd name="connsiteY2" fmla="*/ 0 h 3515529"/>
              <a:gd name="connsiteX3" fmla="*/ 756200 w 756200"/>
              <a:gd name="connsiteY3" fmla="*/ 3515529 h 3515529"/>
              <a:gd name="connsiteX4" fmla="*/ 0 w 756200"/>
              <a:gd name="connsiteY4" fmla="*/ 3515529 h 3515529"/>
              <a:gd name="connsiteX0" fmla="*/ 0 w 756200"/>
              <a:gd name="connsiteY0" fmla="*/ 4163490 h 4163490"/>
              <a:gd name="connsiteX1" fmla="*/ 392699 w 756200"/>
              <a:gd name="connsiteY1" fmla="*/ 0 h 4163490"/>
              <a:gd name="connsiteX2" fmla="*/ 437367 w 756200"/>
              <a:gd name="connsiteY2" fmla="*/ 647961 h 4163490"/>
              <a:gd name="connsiteX3" fmla="*/ 756200 w 756200"/>
              <a:gd name="connsiteY3" fmla="*/ 4163490 h 4163490"/>
              <a:gd name="connsiteX4" fmla="*/ 0 w 756200"/>
              <a:gd name="connsiteY4" fmla="*/ 4163490 h 4163490"/>
              <a:gd name="connsiteX0" fmla="*/ 0 w 756200"/>
              <a:gd name="connsiteY0" fmla="*/ 4163490 h 4163490"/>
              <a:gd name="connsiteX1" fmla="*/ 392699 w 756200"/>
              <a:gd name="connsiteY1" fmla="*/ 0 h 4163490"/>
              <a:gd name="connsiteX2" fmla="*/ 437367 w 756200"/>
              <a:gd name="connsiteY2" fmla="*/ 647961 h 4163490"/>
              <a:gd name="connsiteX3" fmla="*/ 756200 w 756200"/>
              <a:gd name="connsiteY3" fmla="*/ 4163490 h 4163490"/>
              <a:gd name="connsiteX4" fmla="*/ 0 w 756200"/>
              <a:gd name="connsiteY4" fmla="*/ 4163490 h 4163490"/>
              <a:gd name="connsiteX0" fmla="*/ 0 w 756200"/>
              <a:gd name="connsiteY0" fmla="*/ 4163490 h 4163490"/>
              <a:gd name="connsiteX1" fmla="*/ 350367 w 756200"/>
              <a:gd name="connsiteY1" fmla="*/ 448734 h 4163490"/>
              <a:gd name="connsiteX2" fmla="*/ 392699 w 756200"/>
              <a:gd name="connsiteY2" fmla="*/ 0 h 4163490"/>
              <a:gd name="connsiteX3" fmla="*/ 437367 w 756200"/>
              <a:gd name="connsiteY3" fmla="*/ 647961 h 4163490"/>
              <a:gd name="connsiteX4" fmla="*/ 756200 w 756200"/>
              <a:gd name="connsiteY4" fmla="*/ 4163490 h 4163490"/>
              <a:gd name="connsiteX5" fmla="*/ 0 w 756200"/>
              <a:gd name="connsiteY5" fmla="*/ 4163490 h 4163490"/>
              <a:gd name="connsiteX0" fmla="*/ 0 w 756200"/>
              <a:gd name="connsiteY0" fmla="*/ 4442890 h 4442890"/>
              <a:gd name="connsiteX1" fmla="*/ 392701 w 756200"/>
              <a:gd name="connsiteY1" fmla="*/ 0 h 4442890"/>
              <a:gd name="connsiteX2" fmla="*/ 392699 w 756200"/>
              <a:gd name="connsiteY2" fmla="*/ 279400 h 4442890"/>
              <a:gd name="connsiteX3" fmla="*/ 437367 w 756200"/>
              <a:gd name="connsiteY3" fmla="*/ 927361 h 4442890"/>
              <a:gd name="connsiteX4" fmla="*/ 756200 w 756200"/>
              <a:gd name="connsiteY4" fmla="*/ 4442890 h 4442890"/>
              <a:gd name="connsiteX5" fmla="*/ 0 w 756200"/>
              <a:gd name="connsiteY5" fmla="*/ 4442890 h 4442890"/>
              <a:gd name="connsiteX0" fmla="*/ 0 w 756200"/>
              <a:gd name="connsiteY0" fmla="*/ 4193679 h 4193679"/>
              <a:gd name="connsiteX1" fmla="*/ 265701 w 756200"/>
              <a:gd name="connsiteY1" fmla="*/ 4789 h 4193679"/>
              <a:gd name="connsiteX2" fmla="*/ 392699 w 756200"/>
              <a:gd name="connsiteY2" fmla="*/ 30189 h 4193679"/>
              <a:gd name="connsiteX3" fmla="*/ 437367 w 756200"/>
              <a:gd name="connsiteY3" fmla="*/ 678150 h 4193679"/>
              <a:gd name="connsiteX4" fmla="*/ 756200 w 756200"/>
              <a:gd name="connsiteY4" fmla="*/ 4193679 h 4193679"/>
              <a:gd name="connsiteX5" fmla="*/ 0 w 756200"/>
              <a:gd name="connsiteY5" fmla="*/ 4193679 h 4193679"/>
              <a:gd name="connsiteX0" fmla="*/ 0 w 756200"/>
              <a:gd name="connsiteY0" fmla="*/ 4421724 h 4421724"/>
              <a:gd name="connsiteX1" fmla="*/ 388467 w 756200"/>
              <a:gd name="connsiteY1" fmla="*/ 0 h 4421724"/>
              <a:gd name="connsiteX2" fmla="*/ 392699 w 756200"/>
              <a:gd name="connsiteY2" fmla="*/ 258234 h 4421724"/>
              <a:gd name="connsiteX3" fmla="*/ 437367 w 756200"/>
              <a:gd name="connsiteY3" fmla="*/ 906195 h 4421724"/>
              <a:gd name="connsiteX4" fmla="*/ 756200 w 756200"/>
              <a:gd name="connsiteY4" fmla="*/ 4421724 h 4421724"/>
              <a:gd name="connsiteX5" fmla="*/ 0 w 756200"/>
              <a:gd name="connsiteY5" fmla="*/ 4421724 h 4421724"/>
              <a:gd name="connsiteX0" fmla="*/ 0 w 756200"/>
              <a:gd name="connsiteY0" fmla="*/ 4630950 h 4630950"/>
              <a:gd name="connsiteX1" fmla="*/ 388467 w 756200"/>
              <a:gd name="connsiteY1" fmla="*/ 209226 h 4630950"/>
              <a:gd name="connsiteX2" fmla="*/ 437367 w 756200"/>
              <a:gd name="connsiteY2" fmla="*/ 1115421 h 4630950"/>
              <a:gd name="connsiteX3" fmla="*/ 756200 w 756200"/>
              <a:gd name="connsiteY3" fmla="*/ 4630950 h 4630950"/>
              <a:gd name="connsiteX4" fmla="*/ 0 w 756200"/>
              <a:gd name="connsiteY4" fmla="*/ 4630950 h 4630950"/>
              <a:gd name="connsiteX0" fmla="*/ 0 w 765076"/>
              <a:gd name="connsiteY0" fmla="*/ 4421724 h 4421724"/>
              <a:gd name="connsiteX1" fmla="*/ 388467 w 765076"/>
              <a:gd name="connsiteY1" fmla="*/ 0 h 4421724"/>
              <a:gd name="connsiteX2" fmla="*/ 756200 w 765076"/>
              <a:gd name="connsiteY2" fmla="*/ 4421724 h 4421724"/>
              <a:gd name="connsiteX3" fmla="*/ 0 w 765076"/>
              <a:gd name="connsiteY3" fmla="*/ 4421724 h 4421724"/>
              <a:gd name="connsiteX0" fmla="*/ 0 w 765672"/>
              <a:gd name="connsiteY0" fmla="*/ 4421724 h 4421724"/>
              <a:gd name="connsiteX1" fmla="*/ 388467 w 765672"/>
              <a:gd name="connsiteY1" fmla="*/ 0 h 4421724"/>
              <a:gd name="connsiteX2" fmla="*/ 756200 w 765672"/>
              <a:gd name="connsiteY2" fmla="*/ 4421724 h 4421724"/>
              <a:gd name="connsiteX3" fmla="*/ 0 w 765672"/>
              <a:gd name="connsiteY3" fmla="*/ 4421724 h 4421724"/>
              <a:gd name="connsiteX0" fmla="*/ 0 w 756200"/>
              <a:gd name="connsiteY0" fmla="*/ 4421724 h 4421724"/>
              <a:gd name="connsiteX1" fmla="*/ 388467 w 756200"/>
              <a:gd name="connsiteY1" fmla="*/ 0 h 4421724"/>
              <a:gd name="connsiteX2" fmla="*/ 756200 w 756200"/>
              <a:gd name="connsiteY2" fmla="*/ 4421724 h 4421724"/>
              <a:gd name="connsiteX3" fmla="*/ 0 w 756200"/>
              <a:gd name="connsiteY3" fmla="*/ 4421724 h 442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00" h="4421724">
                <a:moveTo>
                  <a:pt x="0" y="4421724"/>
                </a:moveTo>
                <a:lnTo>
                  <a:pt x="388467" y="0"/>
                </a:lnTo>
                <a:cubicBezTo>
                  <a:pt x="537946" y="1453661"/>
                  <a:pt x="727160" y="3669139"/>
                  <a:pt x="756200" y="4421724"/>
                </a:cubicBezTo>
                <a:lnTo>
                  <a:pt x="0" y="4421724"/>
                </a:lnTo>
                <a:close/>
              </a:path>
            </a:pathLst>
          </a:custGeom>
          <a:solidFill>
            <a:srgbClr val="FFC000">
              <a:alpha val="6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582" y="1515293"/>
            <a:ext cx="1266863" cy="15213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RightUp"/>
            <a:lightRig rig="threePt" dir="t"/>
          </a:scene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512"/>
            <a:ext cx="11376025" cy="565300"/>
          </a:xfrm>
          <a:ln>
            <a:noFill/>
          </a:ln>
        </p:spPr>
        <p:txBody>
          <a:bodyPr/>
          <a:lstStyle/>
          <a:p>
            <a:r>
              <a:rPr lang="en-US" dirty="0"/>
              <a:t>Interferometry for source size measurement</a:t>
            </a:r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EB601F2-522E-4BF2-A951-4CB878D3E86A}"/>
              </a:ext>
            </a:extLst>
          </p:cNvPr>
          <p:cNvSpPr/>
          <p:nvPr/>
        </p:nvSpPr>
        <p:spPr>
          <a:xfrm>
            <a:off x="5572697" y="1661171"/>
            <a:ext cx="945166" cy="1206852"/>
          </a:xfrm>
          <a:prstGeom prst="ellipse">
            <a:avLst/>
          </a:prstGeom>
          <a:solidFill>
            <a:srgbClr val="61D6FF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isometricRightUp">
              <a:rot lat="600000" lon="18000000" rev="0"/>
            </a:camera>
            <a:lightRig rig="flat" dir="t"/>
          </a:scene3d>
          <a:sp3d extrusionH="127000" prstMaterial="clear">
            <a:bevelT w="381000" prst="coolSlant"/>
            <a:bevelB w="381000"/>
            <a:contourClr>
              <a:srgbClr val="61D6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44" descr="Screen Clipping">
            <a:extLst>
              <a:ext uri="{FF2B5EF4-FFF2-40B4-BE49-F238E27FC236}">
                <a16:creationId xmlns:a16="http://schemas.microsoft.com/office/drawing/2014/main" id="{21698BA9-F127-453A-8537-EE5D8BC473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813" y="1069065"/>
            <a:ext cx="2772132" cy="2264872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C0C46824-4E15-4AC3-AEB8-B00CB0DF9452}"/>
              </a:ext>
            </a:extLst>
          </p:cNvPr>
          <p:cNvSpPr/>
          <p:nvPr/>
        </p:nvSpPr>
        <p:spPr>
          <a:xfrm>
            <a:off x="5055208" y="2113748"/>
            <a:ext cx="108000" cy="10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  <a:effectLst/>
          <a:scene3d>
            <a:camera prst="isometricRight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B00970-CBD9-4881-BF34-72310316E7BF}"/>
              </a:ext>
            </a:extLst>
          </p:cNvPr>
          <p:cNvSpPr/>
          <p:nvPr/>
        </p:nvSpPr>
        <p:spPr>
          <a:xfrm>
            <a:off x="5055208" y="2324624"/>
            <a:ext cx="108000" cy="10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  <a:effectLst/>
          <a:scene3d>
            <a:camera prst="isometricRight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58E2D30-5159-4477-B706-C2501E94C4BA}"/>
              </a:ext>
            </a:extLst>
          </p:cNvPr>
          <p:cNvGrpSpPr/>
          <p:nvPr/>
        </p:nvGrpSpPr>
        <p:grpSpPr>
          <a:xfrm rot="5400000">
            <a:off x="9527601" y="1674677"/>
            <a:ext cx="1483225" cy="457842"/>
            <a:chOff x="7516246" y="2408110"/>
            <a:chExt cx="622221" cy="907160"/>
          </a:xfrm>
        </p:grpSpPr>
        <p:cxnSp>
          <p:nvCxnSpPr>
            <p:cNvPr id="55" name="Straight Arrow Connector 36">
              <a:extLst>
                <a:ext uri="{FF2B5EF4-FFF2-40B4-BE49-F238E27FC236}">
                  <a16:creationId xmlns:a16="http://schemas.microsoft.com/office/drawing/2014/main" id="{0512A363-7E9A-4C1B-B712-819BD0381E75}"/>
                </a:ext>
              </a:extLst>
            </p:cNvPr>
            <p:cNvCxnSpPr>
              <a:cxnSpLocks/>
            </p:cNvCxnSpPr>
            <p:nvPr/>
          </p:nvCxnSpPr>
          <p:spPr>
            <a:xfrm>
              <a:off x="7520239" y="3315270"/>
              <a:ext cx="61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31">
              <a:extLst>
                <a:ext uri="{FF2B5EF4-FFF2-40B4-BE49-F238E27FC236}">
                  <a16:creationId xmlns:a16="http://schemas.microsoft.com/office/drawing/2014/main" id="{A6F5F2BD-B825-4B34-909B-B9BC13281D0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688467" y="2858110"/>
              <a:ext cx="900000" cy="0"/>
            </a:xfrm>
            <a:prstGeom prst="line">
              <a:avLst/>
            </a:prstGeom>
            <a:ln w="3175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31">
              <a:extLst>
                <a:ext uri="{FF2B5EF4-FFF2-40B4-BE49-F238E27FC236}">
                  <a16:creationId xmlns:a16="http://schemas.microsoft.com/office/drawing/2014/main" id="{CC8DC9B6-3FEE-4E3C-BB12-0655883C6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6246" y="2429742"/>
              <a:ext cx="0" cy="869313"/>
            </a:xfrm>
            <a:prstGeom prst="line">
              <a:avLst/>
            </a:prstGeom>
            <a:ln w="3175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15">
                <a:extLst>
                  <a:ext uri="{FF2B5EF4-FFF2-40B4-BE49-F238E27FC236}">
                    <a16:creationId xmlns:a16="http://schemas.microsoft.com/office/drawing/2014/main" id="{802FACC5-8668-45A0-8B1B-AC58790B62F2}"/>
                  </a:ext>
                </a:extLst>
              </p:cNvPr>
              <p:cNvSpPr txBox="1"/>
              <p:nvPr/>
            </p:nvSpPr>
            <p:spPr>
              <a:xfrm>
                <a:off x="9206704" y="1557706"/>
                <a:ext cx="9308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𝑖𝑠𝑖𝑏𝑖𝑙𝑖𝑡𝑦</m:t>
                      </m:r>
                    </m:oMath>
                  </m:oMathPara>
                </a14:m>
                <a:endParaRPr lang="en-US" sz="14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9" name="CasellaDiTesto 15">
                <a:extLst>
                  <a:ext uri="{FF2B5EF4-FFF2-40B4-BE49-F238E27FC236}">
                    <a16:creationId xmlns:a16="http://schemas.microsoft.com/office/drawing/2014/main" id="{802FACC5-8668-45A0-8B1B-AC58790B6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6704" y="1557706"/>
                <a:ext cx="930843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8365775" y="2318156"/>
            <a:ext cx="748223" cy="1355649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2639" h="1339232">
                <a:moveTo>
                  <a:pt x="609636" y="1339232"/>
                </a:moveTo>
                <a:cubicBezTo>
                  <a:pt x="663737" y="695592"/>
                  <a:pt x="-31436" y="603967"/>
                  <a:pt x="1109" y="0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AC22736-5DEC-4848-AB2A-4E53D180109C}"/>
              </a:ext>
            </a:extLst>
          </p:cNvPr>
          <p:cNvSpPr/>
          <p:nvPr/>
        </p:nvSpPr>
        <p:spPr>
          <a:xfrm>
            <a:off x="407988" y="1460766"/>
            <a:ext cx="1535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light source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026B8BB-8C35-474B-8A3F-755860F84BCD}"/>
              </a:ext>
            </a:extLst>
          </p:cNvPr>
          <p:cNvSpPr/>
          <p:nvPr/>
        </p:nvSpPr>
        <p:spPr>
          <a:xfrm>
            <a:off x="5582587" y="1328397"/>
            <a:ext cx="765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lens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834FBFD-0604-4661-8606-FE5D4F468097}"/>
              </a:ext>
            </a:extLst>
          </p:cNvPr>
          <p:cNvSpPr/>
          <p:nvPr/>
        </p:nvSpPr>
        <p:spPr>
          <a:xfrm>
            <a:off x="6722911" y="823110"/>
            <a:ext cx="1657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interferogram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E5B19B0-8CEB-4270-A75C-2AFCF464069C}"/>
              </a:ext>
            </a:extLst>
          </p:cNvPr>
          <p:cNvSpPr/>
          <p:nvPr/>
        </p:nvSpPr>
        <p:spPr>
          <a:xfrm>
            <a:off x="5119551" y="1963820"/>
            <a:ext cx="544606" cy="417046"/>
          </a:xfrm>
          <a:custGeom>
            <a:avLst/>
            <a:gdLst>
              <a:gd name="connsiteX0" fmla="*/ 0 w 533400"/>
              <a:gd name="connsiteY0" fmla="*/ 144780 h 403860"/>
              <a:gd name="connsiteX1" fmla="*/ 533400 w 533400"/>
              <a:gd name="connsiteY1" fmla="*/ 0 h 403860"/>
              <a:gd name="connsiteX2" fmla="*/ 502920 w 533400"/>
              <a:gd name="connsiteY2" fmla="*/ 403860 h 403860"/>
              <a:gd name="connsiteX3" fmla="*/ 7620 w 533400"/>
              <a:gd name="connsiteY3" fmla="*/ 251460 h 403860"/>
              <a:gd name="connsiteX4" fmla="*/ 45720 w 533400"/>
              <a:gd name="connsiteY4" fmla="*/ 220980 h 403860"/>
              <a:gd name="connsiteX5" fmla="*/ 0 w 533400"/>
              <a:gd name="connsiteY5" fmla="*/ 144780 h 403860"/>
              <a:gd name="connsiteX0" fmla="*/ 0 w 655320"/>
              <a:gd name="connsiteY0" fmla="*/ 167640 h 426720"/>
              <a:gd name="connsiteX1" fmla="*/ 655320 w 655320"/>
              <a:gd name="connsiteY1" fmla="*/ 0 h 426720"/>
              <a:gd name="connsiteX2" fmla="*/ 502920 w 655320"/>
              <a:gd name="connsiteY2" fmla="*/ 426720 h 426720"/>
              <a:gd name="connsiteX3" fmla="*/ 7620 w 655320"/>
              <a:gd name="connsiteY3" fmla="*/ 274320 h 426720"/>
              <a:gd name="connsiteX4" fmla="*/ 45720 w 655320"/>
              <a:gd name="connsiteY4" fmla="*/ 243840 h 426720"/>
              <a:gd name="connsiteX5" fmla="*/ 0 w 655320"/>
              <a:gd name="connsiteY5" fmla="*/ 167640 h 426720"/>
              <a:gd name="connsiteX0" fmla="*/ 0 w 655320"/>
              <a:gd name="connsiteY0" fmla="*/ 167640 h 464820"/>
              <a:gd name="connsiteX1" fmla="*/ 655320 w 655320"/>
              <a:gd name="connsiteY1" fmla="*/ 0 h 464820"/>
              <a:gd name="connsiteX2" fmla="*/ 594360 w 655320"/>
              <a:gd name="connsiteY2" fmla="*/ 464820 h 464820"/>
              <a:gd name="connsiteX3" fmla="*/ 7620 w 655320"/>
              <a:gd name="connsiteY3" fmla="*/ 274320 h 464820"/>
              <a:gd name="connsiteX4" fmla="*/ 45720 w 655320"/>
              <a:gd name="connsiteY4" fmla="*/ 243840 h 464820"/>
              <a:gd name="connsiteX5" fmla="*/ 0 w 655320"/>
              <a:gd name="connsiteY5" fmla="*/ 167640 h 464820"/>
              <a:gd name="connsiteX0" fmla="*/ 0 w 594360"/>
              <a:gd name="connsiteY0" fmla="*/ 140745 h 437925"/>
              <a:gd name="connsiteX1" fmla="*/ 561191 w 594360"/>
              <a:gd name="connsiteY1" fmla="*/ 0 h 437925"/>
              <a:gd name="connsiteX2" fmla="*/ 594360 w 594360"/>
              <a:gd name="connsiteY2" fmla="*/ 437925 h 437925"/>
              <a:gd name="connsiteX3" fmla="*/ 7620 w 594360"/>
              <a:gd name="connsiteY3" fmla="*/ 247425 h 437925"/>
              <a:gd name="connsiteX4" fmla="*/ 45720 w 594360"/>
              <a:gd name="connsiteY4" fmla="*/ 216945 h 437925"/>
              <a:gd name="connsiteX5" fmla="*/ 0 w 594360"/>
              <a:gd name="connsiteY5" fmla="*/ 140745 h 437925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54685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54685 w 552226"/>
              <a:gd name="connsiteY5" fmla="*/ 221427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20454 w 544606"/>
              <a:gd name="connsiteY0" fmla="*/ 139211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6" fmla="*/ 20454 w 544606"/>
              <a:gd name="connsiteY6" fmla="*/ 139211 h 411031"/>
              <a:gd name="connsiteX0" fmla="*/ 51447 w 561020"/>
              <a:gd name="connsiteY0" fmla="*/ 225438 h 411031"/>
              <a:gd name="connsiteX1" fmla="*/ 33000 w 561020"/>
              <a:gd name="connsiteY1" fmla="*/ 151951 h 411031"/>
              <a:gd name="connsiteX2" fmla="*/ 561020 w 561020"/>
              <a:gd name="connsiteY2" fmla="*/ 0 h 411031"/>
              <a:gd name="connsiteX3" fmla="*/ 509024 w 561020"/>
              <a:gd name="connsiteY3" fmla="*/ 411031 h 411031"/>
              <a:gd name="connsiteX4" fmla="*/ 16414 w 561020"/>
              <a:gd name="connsiteY4" fmla="*/ 251907 h 411031"/>
              <a:gd name="connsiteX5" fmla="*/ 51447 w 561020"/>
              <a:gd name="connsiteY5" fmla="*/ 225438 h 411031"/>
              <a:gd name="connsiteX0" fmla="*/ 35033 w 544606"/>
              <a:gd name="connsiteY0" fmla="*/ 225438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503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606" h="417046">
                <a:moveTo>
                  <a:pt x="31023" y="225438"/>
                </a:moveTo>
                <a:cubicBezTo>
                  <a:pt x="31782" y="136589"/>
                  <a:pt x="31921" y="185513"/>
                  <a:pt x="28618" y="137914"/>
                </a:cubicBezTo>
                <a:lnTo>
                  <a:pt x="544606" y="0"/>
                </a:lnTo>
                <a:cubicBezTo>
                  <a:pt x="498964" y="203028"/>
                  <a:pt x="502040" y="317113"/>
                  <a:pt x="500631" y="417046"/>
                </a:cubicBezTo>
                <a:lnTo>
                  <a:pt x="0" y="251907"/>
                </a:lnTo>
                <a:lnTo>
                  <a:pt x="31023" y="225438"/>
                </a:lnTo>
                <a:close/>
              </a:path>
            </a:pathLst>
          </a:custGeom>
          <a:solidFill>
            <a:srgbClr val="FFC000">
              <a:alpha val="64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72C2A2F-9FE3-4747-92ED-608110D854EF}"/>
              </a:ext>
            </a:extLst>
          </p:cNvPr>
          <p:cNvSpPr/>
          <p:nvPr/>
        </p:nvSpPr>
        <p:spPr>
          <a:xfrm>
            <a:off x="5121807" y="2147805"/>
            <a:ext cx="516673" cy="403009"/>
          </a:xfrm>
          <a:custGeom>
            <a:avLst/>
            <a:gdLst>
              <a:gd name="connsiteX0" fmla="*/ 0 w 533400"/>
              <a:gd name="connsiteY0" fmla="*/ 144780 h 403860"/>
              <a:gd name="connsiteX1" fmla="*/ 533400 w 533400"/>
              <a:gd name="connsiteY1" fmla="*/ 0 h 403860"/>
              <a:gd name="connsiteX2" fmla="*/ 502920 w 533400"/>
              <a:gd name="connsiteY2" fmla="*/ 403860 h 403860"/>
              <a:gd name="connsiteX3" fmla="*/ 7620 w 533400"/>
              <a:gd name="connsiteY3" fmla="*/ 251460 h 403860"/>
              <a:gd name="connsiteX4" fmla="*/ 45720 w 533400"/>
              <a:gd name="connsiteY4" fmla="*/ 220980 h 403860"/>
              <a:gd name="connsiteX5" fmla="*/ 0 w 533400"/>
              <a:gd name="connsiteY5" fmla="*/ 144780 h 403860"/>
              <a:gd name="connsiteX0" fmla="*/ 0 w 655320"/>
              <a:gd name="connsiteY0" fmla="*/ 167640 h 426720"/>
              <a:gd name="connsiteX1" fmla="*/ 655320 w 655320"/>
              <a:gd name="connsiteY1" fmla="*/ 0 h 426720"/>
              <a:gd name="connsiteX2" fmla="*/ 502920 w 655320"/>
              <a:gd name="connsiteY2" fmla="*/ 426720 h 426720"/>
              <a:gd name="connsiteX3" fmla="*/ 7620 w 655320"/>
              <a:gd name="connsiteY3" fmla="*/ 274320 h 426720"/>
              <a:gd name="connsiteX4" fmla="*/ 45720 w 655320"/>
              <a:gd name="connsiteY4" fmla="*/ 243840 h 426720"/>
              <a:gd name="connsiteX5" fmla="*/ 0 w 655320"/>
              <a:gd name="connsiteY5" fmla="*/ 167640 h 426720"/>
              <a:gd name="connsiteX0" fmla="*/ 0 w 655320"/>
              <a:gd name="connsiteY0" fmla="*/ 167640 h 464820"/>
              <a:gd name="connsiteX1" fmla="*/ 655320 w 655320"/>
              <a:gd name="connsiteY1" fmla="*/ 0 h 464820"/>
              <a:gd name="connsiteX2" fmla="*/ 594360 w 655320"/>
              <a:gd name="connsiteY2" fmla="*/ 464820 h 464820"/>
              <a:gd name="connsiteX3" fmla="*/ 7620 w 655320"/>
              <a:gd name="connsiteY3" fmla="*/ 274320 h 464820"/>
              <a:gd name="connsiteX4" fmla="*/ 45720 w 655320"/>
              <a:gd name="connsiteY4" fmla="*/ 243840 h 464820"/>
              <a:gd name="connsiteX5" fmla="*/ 0 w 655320"/>
              <a:gd name="connsiteY5" fmla="*/ 167640 h 464820"/>
              <a:gd name="connsiteX0" fmla="*/ 0 w 594360"/>
              <a:gd name="connsiteY0" fmla="*/ 140745 h 437925"/>
              <a:gd name="connsiteX1" fmla="*/ 561191 w 594360"/>
              <a:gd name="connsiteY1" fmla="*/ 0 h 437925"/>
              <a:gd name="connsiteX2" fmla="*/ 594360 w 594360"/>
              <a:gd name="connsiteY2" fmla="*/ 437925 h 437925"/>
              <a:gd name="connsiteX3" fmla="*/ 7620 w 594360"/>
              <a:gd name="connsiteY3" fmla="*/ 247425 h 437925"/>
              <a:gd name="connsiteX4" fmla="*/ 45720 w 594360"/>
              <a:gd name="connsiteY4" fmla="*/ 216945 h 437925"/>
              <a:gd name="connsiteX5" fmla="*/ 0 w 594360"/>
              <a:gd name="connsiteY5" fmla="*/ 140745 h 437925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54685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54685 w 552226"/>
              <a:gd name="connsiteY5" fmla="*/ 221427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20454 w 544606"/>
              <a:gd name="connsiteY0" fmla="*/ 139211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6" fmla="*/ 20454 w 544606"/>
              <a:gd name="connsiteY6" fmla="*/ 139211 h 411031"/>
              <a:gd name="connsiteX0" fmla="*/ 51447 w 561020"/>
              <a:gd name="connsiteY0" fmla="*/ 225438 h 411031"/>
              <a:gd name="connsiteX1" fmla="*/ 33000 w 561020"/>
              <a:gd name="connsiteY1" fmla="*/ 151951 h 411031"/>
              <a:gd name="connsiteX2" fmla="*/ 561020 w 561020"/>
              <a:gd name="connsiteY2" fmla="*/ 0 h 411031"/>
              <a:gd name="connsiteX3" fmla="*/ 509024 w 561020"/>
              <a:gd name="connsiteY3" fmla="*/ 411031 h 411031"/>
              <a:gd name="connsiteX4" fmla="*/ 16414 w 561020"/>
              <a:gd name="connsiteY4" fmla="*/ 251907 h 411031"/>
              <a:gd name="connsiteX5" fmla="*/ 51447 w 561020"/>
              <a:gd name="connsiteY5" fmla="*/ 225438 h 411031"/>
              <a:gd name="connsiteX0" fmla="*/ 35033 w 544606"/>
              <a:gd name="connsiteY0" fmla="*/ 225438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503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04501"/>
              <a:gd name="connsiteY0" fmla="*/ 245491 h 437099"/>
              <a:gd name="connsiteX1" fmla="*/ 28618 w 504501"/>
              <a:gd name="connsiteY1" fmla="*/ 157967 h 437099"/>
              <a:gd name="connsiteX2" fmla="*/ 504501 w 504501"/>
              <a:gd name="connsiteY2" fmla="*/ 0 h 437099"/>
              <a:gd name="connsiteX3" fmla="*/ 500631 w 504501"/>
              <a:gd name="connsiteY3" fmla="*/ 437099 h 437099"/>
              <a:gd name="connsiteX4" fmla="*/ 0 w 504501"/>
              <a:gd name="connsiteY4" fmla="*/ 271960 h 437099"/>
              <a:gd name="connsiteX5" fmla="*/ 31023 w 504501"/>
              <a:gd name="connsiteY5" fmla="*/ 245491 h 437099"/>
              <a:gd name="connsiteX0" fmla="*/ 31023 w 516697"/>
              <a:gd name="connsiteY0" fmla="*/ 245491 h 403009"/>
              <a:gd name="connsiteX1" fmla="*/ 28618 w 516697"/>
              <a:gd name="connsiteY1" fmla="*/ 157967 h 403009"/>
              <a:gd name="connsiteX2" fmla="*/ 504501 w 516697"/>
              <a:gd name="connsiteY2" fmla="*/ 0 h 403009"/>
              <a:gd name="connsiteX3" fmla="*/ 516673 w 516697"/>
              <a:gd name="connsiteY3" fmla="*/ 403009 h 403009"/>
              <a:gd name="connsiteX4" fmla="*/ 0 w 516697"/>
              <a:gd name="connsiteY4" fmla="*/ 271960 h 403009"/>
              <a:gd name="connsiteX5" fmla="*/ 31023 w 516697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6673" h="403009">
                <a:moveTo>
                  <a:pt x="31023" y="245491"/>
                </a:moveTo>
                <a:cubicBezTo>
                  <a:pt x="31782" y="156642"/>
                  <a:pt x="31921" y="205566"/>
                  <a:pt x="28618" y="157967"/>
                </a:cubicBezTo>
                <a:lnTo>
                  <a:pt x="504501" y="0"/>
                </a:lnTo>
                <a:cubicBezTo>
                  <a:pt x="484928" y="213054"/>
                  <a:pt x="504046" y="303076"/>
                  <a:pt x="516673" y="403009"/>
                </a:cubicBezTo>
                <a:lnTo>
                  <a:pt x="0" y="271960"/>
                </a:lnTo>
                <a:lnTo>
                  <a:pt x="31023" y="245491"/>
                </a:lnTo>
                <a:close/>
              </a:path>
            </a:pathLst>
          </a:custGeom>
          <a:solidFill>
            <a:srgbClr val="FFC000">
              <a:alpha val="64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A912D83-A9B7-4B9C-927E-BCC114061F0A}"/>
              </a:ext>
            </a:extLst>
          </p:cNvPr>
          <p:cNvSpPr/>
          <p:nvPr/>
        </p:nvSpPr>
        <p:spPr>
          <a:xfrm>
            <a:off x="6048160" y="1339282"/>
            <a:ext cx="1910455" cy="1714284"/>
          </a:xfrm>
          <a:custGeom>
            <a:avLst/>
            <a:gdLst>
              <a:gd name="connsiteX0" fmla="*/ 0 w 533400"/>
              <a:gd name="connsiteY0" fmla="*/ 144780 h 403860"/>
              <a:gd name="connsiteX1" fmla="*/ 533400 w 533400"/>
              <a:gd name="connsiteY1" fmla="*/ 0 h 403860"/>
              <a:gd name="connsiteX2" fmla="*/ 502920 w 533400"/>
              <a:gd name="connsiteY2" fmla="*/ 403860 h 403860"/>
              <a:gd name="connsiteX3" fmla="*/ 7620 w 533400"/>
              <a:gd name="connsiteY3" fmla="*/ 251460 h 403860"/>
              <a:gd name="connsiteX4" fmla="*/ 45720 w 533400"/>
              <a:gd name="connsiteY4" fmla="*/ 220980 h 403860"/>
              <a:gd name="connsiteX5" fmla="*/ 0 w 533400"/>
              <a:gd name="connsiteY5" fmla="*/ 144780 h 403860"/>
              <a:gd name="connsiteX0" fmla="*/ 0 w 655320"/>
              <a:gd name="connsiteY0" fmla="*/ 167640 h 426720"/>
              <a:gd name="connsiteX1" fmla="*/ 655320 w 655320"/>
              <a:gd name="connsiteY1" fmla="*/ 0 h 426720"/>
              <a:gd name="connsiteX2" fmla="*/ 502920 w 655320"/>
              <a:gd name="connsiteY2" fmla="*/ 426720 h 426720"/>
              <a:gd name="connsiteX3" fmla="*/ 7620 w 655320"/>
              <a:gd name="connsiteY3" fmla="*/ 274320 h 426720"/>
              <a:gd name="connsiteX4" fmla="*/ 45720 w 655320"/>
              <a:gd name="connsiteY4" fmla="*/ 243840 h 426720"/>
              <a:gd name="connsiteX5" fmla="*/ 0 w 655320"/>
              <a:gd name="connsiteY5" fmla="*/ 167640 h 426720"/>
              <a:gd name="connsiteX0" fmla="*/ 0 w 655320"/>
              <a:gd name="connsiteY0" fmla="*/ 167640 h 464820"/>
              <a:gd name="connsiteX1" fmla="*/ 655320 w 655320"/>
              <a:gd name="connsiteY1" fmla="*/ 0 h 464820"/>
              <a:gd name="connsiteX2" fmla="*/ 594360 w 655320"/>
              <a:gd name="connsiteY2" fmla="*/ 464820 h 464820"/>
              <a:gd name="connsiteX3" fmla="*/ 7620 w 655320"/>
              <a:gd name="connsiteY3" fmla="*/ 274320 h 464820"/>
              <a:gd name="connsiteX4" fmla="*/ 45720 w 655320"/>
              <a:gd name="connsiteY4" fmla="*/ 243840 h 464820"/>
              <a:gd name="connsiteX5" fmla="*/ 0 w 655320"/>
              <a:gd name="connsiteY5" fmla="*/ 167640 h 464820"/>
              <a:gd name="connsiteX0" fmla="*/ 0 w 594360"/>
              <a:gd name="connsiteY0" fmla="*/ 140745 h 437925"/>
              <a:gd name="connsiteX1" fmla="*/ 561191 w 594360"/>
              <a:gd name="connsiteY1" fmla="*/ 0 h 437925"/>
              <a:gd name="connsiteX2" fmla="*/ 594360 w 594360"/>
              <a:gd name="connsiteY2" fmla="*/ 437925 h 437925"/>
              <a:gd name="connsiteX3" fmla="*/ 7620 w 594360"/>
              <a:gd name="connsiteY3" fmla="*/ 247425 h 437925"/>
              <a:gd name="connsiteX4" fmla="*/ 45720 w 594360"/>
              <a:gd name="connsiteY4" fmla="*/ 216945 h 437925"/>
              <a:gd name="connsiteX5" fmla="*/ 0 w 594360"/>
              <a:gd name="connsiteY5" fmla="*/ 140745 h 437925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54685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54685 w 552226"/>
              <a:gd name="connsiteY5" fmla="*/ 221427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20454 w 544606"/>
              <a:gd name="connsiteY0" fmla="*/ 139211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6" fmla="*/ 20454 w 544606"/>
              <a:gd name="connsiteY6" fmla="*/ 139211 h 411031"/>
              <a:gd name="connsiteX0" fmla="*/ 51447 w 561020"/>
              <a:gd name="connsiteY0" fmla="*/ 225438 h 411031"/>
              <a:gd name="connsiteX1" fmla="*/ 33000 w 561020"/>
              <a:gd name="connsiteY1" fmla="*/ 151951 h 411031"/>
              <a:gd name="connsiteX2" fmla="*/ 561020 w 561020"/>
              <a:gd name="connsiteY2" fmla="*/ 0 h 411031"/>
              <a:gd name="connsiteX3" fmla="*/ 509024 w 561020"/>
              <a:gd name="connsiteY3" fmla="*/ 411031 h 411031"/>
              <a:gd name="connsiteX4" fmla="*/ 16414 w 561020"/>
              <a:gd name="connsiteY4" fmla="*/ 251907 h 411031"/>
              <a:gd name="connsiteX5" fmla="*/ 51447 w 561020"/>
              <a:gd name="connsiteY5" fmla="*/ 225438 h 411031"/>
              <a:gd name="connsiteX0" fmla="*/ 35033 w 544606"/>
              <a:gd name="connsiteY0" fmla="*/ 225438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503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04501"/>
              <a:gd name="connsiteY0" fmla="*/ 245491 h 437099"/>
              <a:gd name="connsiteX1" fmla="*/ 28618 w 504501"/>
              <a:gd name="connsiteY1" fmla="*/ 157967 h 437099"/>
              <a:gd name="connsiteX2" fmla="*/ 504501 w 504501"/>
              <a:gd name="connsiteY2" fmla="*/ 0 h 437099"/>
              <a:gd name="connsiteX3" fmla="*/ 500631 w 504501"/>
              <a:gd name="connsiteY3" fmla="*/ 437099 h 437099"/>
              <a:gd name="connsiteX4" fmla="*/ 0 w 504501"/>
              <a:gd name="connsiteY4" fmla="*/ 271960 h 437099"/>
              <a:gd name="connsiteX5" fmla="*/ 31023 w 504501"/>
              <a:gd name="connsiteY5" fmla="*/ 245491 h 437099"/>
              <a:gd name="connsiteX0" fmla="*/ 31023 w 516697"/>
              <a:gd name="connsiteY0" fmla="*/ 245491 h 403009"/>
              <a:gd name="connsiteX1" fmla="*/ 28618 w 516697"/>
              <a:gd name="connsiteY1" fmla="*/ 157967 h 403009"/>
              <a:gd name="connsiteX2" fmla="*/ 504501 w 516697"/>
              <a:gd name="connsiteY2" fmla="*/ 0 h 403009"/>
              <a:gd name="connsiteX3" fmla="*/ 516673 w 516697"/>
              <a:gd name="connsiteY3" fmla="*/ 403009 h 403009"/>
              <a:gd name="connsiteX4" fmla="*/ 0 w 516697"/>
              <a:gd name="connsiteY4" fmla="*/ 271960 h 403009"/>
              <a:gd name="connsiteX5" fmla="*/ 31023 w 516697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  <a:gd name="connsiteX0" fmla="*/ 31023 w 1984051"/>
              <a:gd name="connsiteY0" fmla="*/ 769366 h 926884"/>
              <a:gd name="connsiteX1" fmla="*/ 28618 w 1984051"/>
              <a:gd name="connsiteY1" fmla="*/ 681842 h 926884"/>
              <a:gd name="connsiteX2" fmla="*/ 1984051 w 1984051"/>
              <a:gd name="connsiteY2" fmla="*/ 0 h 926884"/>
              <a:gd name="connsiteX3" fmla="*/ 516673 w 1984051"/>
              <a:gd name="connsiteY3" fmla="*/ 926884 h 926884"/>
              <a:gd name="connsiteX4" fmla="*/ 0 w 1984051"/>
              <a:gd name="connsiteY4" fmla="*/ 795835 h 926884"/>
              <a:gd name="connsiteX5" fmla="*/ 31023 w 1984051"/>
              <a:gd name="connsiteY5" fmla="*/ 769366 h 926884"/>
              <a:gd name="connsiteX0" fmla="*/ 34198 w 1984051"/>
              <a:gd name="connsiteY0" fmla="*/ 1124966 h 1124966"/>
              <a:gd name="connsiteX1" fmla="*/ 28618 w 1984051"/>
              <a:gd name="connsiteY1" fmla="*/ 681842 h 1124966"/>
              <a:gd name="connsiteX2" fmla="*/ 1984051 w 1984051"/>
              <a:gd name="connsiteY2" fmla="*/ 0 h 1124966"/>
              <a:gd name="connsiteX3" fmla="*/ 516673 w 1984051"/>
              <a:gd name="connsiteY3" fmla="*/ 926884 h 1124966"/>
              <a:gd name="connsiteX4" fmla="*/ 0 w 1984051"/>
              <a:gd name="connsiteY4" fmla="*/ 795835 h 1124966"/>
              <a:gd name="connsiteX5" fmla="*/ 34198 w 1984051"/>
              <a:gd name="connsiteY5" fmla="*/ 1124966 h 1124966"/>
              <a:gd name="connsiteX0" fmla="*/ 5580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5580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726984"/>
              <a:gd name="connsiteX1" fmla="*/ 0 w 1955433"/>
              <a:gd name="connsiteY1" fmla="*/ 681842 h 1726984"/>
              <a:gd name="connsiteX2" fmla="*/ 1955433 w 1955433"/>
              <a:gd name="connsiteY2" fmla="*/ 0 h 1726984"/>
              <a:gd name="connsiteX3" fmla="*/ 1913630 w 1955433"/>
              <a:gd name="connsiteY3" fmla="*/ 1726984 h 1726984"/>
              <a:gd name="connsiteX4" fmla="*/ 2405 w 1955433"/>
              <a:gd name="connsiteY4" fmla="*/ 1124966 h 1726984"/>
              <a:gd name="connsiteX0" fmla="*/ 2405 w 1973955"/>
              <a:gd name="connsiteY0" fmla="*/ 1124966 h 1714284"/>
              <a:gd name="connsiteX1" fmla="*/ 0 w 1973955"/>
              <a:gd name="connsiteY1" fmla="*/ 681842 h 1714284"/>
              <a:gd name="connsiteX2" fmla="*/ 1955433 w 1973955"/>
              <a:gd name="connsiteY2" fmla="*/ 0 h 1714284"/>
              <a:gd name="connsiteX3" fmla="*/ 1973955 w 1973955"/>
              <a:gd name="connsiteY3" fmla="*/ 1714284 h 1714284"/>
              <a:gd name="connsiteX4" fmla="*/ 2405 w 1973955"/>
              <a:gd name="connsiteY4" fmla="*/ 1124966 h 1714284"/>
              <a:gd name="connsiteX0" fmla="*/ 0 w 1984250"/>
              <a:gd name="connsiteY0" fmla="*/ 1137666 h 1714284"/>
              <a:gd name="connsiteX1" fmla="*/ 10295 w 1984250"/>
              <a:gd name="connsiteY1" fmla="*/ 681842 h 1714284"/>
              <a:gd name="connsiteX2" fmla="*/ 1965728 w 1984250"/>
              <a:gd name="connsiteY2" fmla="*/ 0 h 1714284"/>
              <a:gd name="connsiteX3" fmla="*/ 1984250 w 1984250"/>
              <a:gd name="connsiteY3" fmla="*/ 1714284 h 1714284"/>
              <a:gd name="connsiteX4" fmla="*/ 0 w 1984250"/>
              <a:gd name="connsiteY4" fmla="*/ 1137666 h 1714284"/>
              <a:gd name="connsiteX0" fmla="*/ 0 w 1984250"/>
              <a:gd name="connsiteY0" fmla="*/ 1137666 h 1714284"/>
              <a:gd name="connsiteX1" fmla="*/ 10295 w 1984250"/>
              <a:gd name="connsiteY1" fmla="*/ 681842 h 1714284"/>
              <a:gd name="connsiteX2" fmla="*/ 1965728 w 1984250"/>
              <a:gd name="connsiteY2" fmla="*/ 0 h 1714284"/>
              <a:gd name="connsiteX3" fmla="*/ 1984250 w 1984250"/>
              <a:gd name="connsiteY3" fmla="*/ 1714284 h 1714284"/>
              <a:gd name="connsiteX4" fmla="*/ 0 w 1984250"/>
              <a:gd name="connsiteY4" fmla="*/ 1137666 h 1714284"/>
              <a:gd name="connsiteX0" fmla="*/ 40505 w 1973955"/>
              <a:gd name="connsiteY0" fmla="*/ 1150366 h 1714284"/>
              <a:gd name="connsiteX1" fmla="*/ 0 w 1973955"/>
              <a:gd name="connsiteY1" fmla="*/ 681842 h 1714284"/>
              <a:gd name="connsiteX2" fmla="*/ 1955433 w 1973955"/>
              <a:gd name="connsiteY2" fmla="*/ 0 h 1714284"/>
              <a:gd name="connsiteX3" fmla="*/ 1973955 w 1973955"/>
              <a:gd name="connsiteY3" fmla="*/ 1714284 h 1714284"/>
              <a:gd name="connsiteX4" fmla="*/ 40505 w 1973955"/>
              <a:gd name="connsiteY4" fmla="*/ 1150366 h 1714284"/>
              <a:gd name="connsiteX0" fmla="*/ 0 w 1933450"/>
              <a:gd name="connsiteY0" fmla="*/ 1150366 h 1714284"/>
              <a:gd name="connsiteX1" fmla="*/ 42045 w 1933450"/>
              <a:gd name="connsiteY1" fmla="*/ 656442 h 1714284"/>
              <a:gd name="connsiteX2" fmla="*/ 1914928 w 1933450"/>
              <a:gd name="connsiteY2" fmla="*/ 0 h 1714284"/>
              <a:gd name="connsiteX3" fmla="*/ 1933450 w 1933450"/>
              <a:gd name="connsiteY3" fmla="*/ 1714284 h 1714284"/>
              <a:gd name="connsiteX4" fmla="*/ 0 w 1933450"/>
              <a:gd name="connsiteY4" fmla="*/ 1150366 h 1714284"/>
              <a:gd name="connsiteX0" fmla="*/ 0 w 1933450"/>
              <a:gd name="connsiteY0" fmla="*/ 1150366 h 1714284"/>
              <a:gd name="connsiteX1" fmla="*/ 42045 w 1933450"/>
              <a:gd name="connsiteY1" fmla="*/ 656442 h 1714284"/>
              <a:gd name="connsiteX2" fmla="*/ 1914928 w 1933450"/>
              <a:gd name="connsiteY2" fmla="*/ 0 h 1714284"/>
              <a:gd name="connsiteX3" fmla="*/ 1933450 w 1933450"/>
              <a:gd name="connsiteY3" fmla="*/ 1714284 h 1714284"/>
              <a:gd name="connsiteX4" fmla="*/ 0 w 1933450"/>
              <a:gd name="connsiteY4" fmla="*/ 1150366 h 1714284"/>
              <a:gd name="connsiteX0" fmla="*/ 0 w 1898525"/>
              <a:gd name="connsiteY0" fmla="*/ 1159891 h 1714284"/>
              <a:gd name="connsiteX1" fmla="*/ 7120 w 1898525"/>
              <a:gd name="connsiteY1" fmla="*/ 656442 h 1714284"/>
              <a:gd name="connsiteX2" fmla="*/ 1880003 w 1898525"/>
              <a:gd name="connsiteY2" fmla="*/ 0 h 1714284"/>
              <a:gd name="connsiteX3" fmla="*/ 1898525 w 1898525"/>
              <a:gd name="connsiteY3" fmla="*/ 1714284 h 1714284"/>
              <a:gd name="connsiteX4" fmla="*/ 0 w 1898525"/>
              <a:gd name="connsiteY4" fmla="*/ 1159891 h 1714284"/>
              <a:gd name="connsiteX0" fmla="*/ 11930 w 1910455"/>
              <a:gd name="connsiteY0" fmla="*/ 1159891 h 1714284"/>
              <a:gd name="connsiteX1" fmla="*/ 0 w 1910455"/>
              <a:gd name="connsiteY1" fmla="*/ 519917 h 1714284"/>
              <a:gd name="connsiteX2" fmla="*/ 1891933 w 1910455"/>
              <a:gd name="connsiteY2" fmla="*/ 0 h 1714284"/>
              <a:gd name="connsiteX3" fmla="*/ 1910455 w 1910455"/>
              <a:gd name="connsiteY3" fmla="*/ 1714284 h 1714284"/>
              <a:gd name="connsiteX4" fmla="*/ 11930 w 1910455"/>
              <a:gd name="connsiteY4" fmla="*/ 1159891 h 171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455" h="1714284">
                <a:moveTo>
                  <a:pt x="11930" y="1159891"/>
                </a:moveTo>
                <a:cubicBezTo>
                  <a:pt x="38089" y="994842"/>
                  <a:pt x="16003" y="758016"/>
                  <a:pt x="0" y="519917"/>
                </a:cubicBezTo>
                <a:lnTo>
                  <a:pt x="1891933" y="0"/>
                </a:lnTo>
                <a:cubicBezTo>
                  <a:pt x="1872360" y="213054"/>
                  <a:pt x="1897828" y="1614351"/>
                  <a:pt x="1910455" y="1714284"/>
                </a:cubicBezTo>
                <a:lnTo>
                  <a:pt x="11930" y="1159891"/>
                </a:lnTo>
                <a:close/>
              </a:path>
            </a:pathLst>
          </a:custGeom>
          <a:solidFill>
            <a:srgbClr val="FFC000">
              <a:alpha val="64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045FFE9A-A731-4A27-8A03-BCEC2C2E7EAC}"/>
              </a:ext>
            </a:extLst>
          </p:cNvPr>
          <p:cNvSpPr/>
          <p:nvPr/>
        </p:nvSpPr>
        <p:spPr>
          <a:xfrm>
            <a:off x="6049880" y="1339649"/>
            <a:ext cx="1895878" cy="1704759"/>
          </a:xfrm>
          <a:custGeom>
            <a:avLst/>
            <a:gdLst>
              <a:gd name="connsiteX0" fmla="*/ 0 w 533400"/>
              <a:gd name="connsiteY0" fmla="*/ 144780 h 403860"/>
              <a:gd name="connsiteX1" fmla="*/ 533400 w 533400"/>
              <a:gd name="connsiteY1" fmla="*/ 0 h 403860"/>
              <a:gd name="connsiteX2" fmla="*/ 502920 w 533400"/>
              <a:gd name="connsiteY2" fmla="*/ 403860 h 403860"/>
              <a:gd name="connsiteX3" fmla="*/ 7620 w 533400"/>
              <a:gd name="connsiteY3" fmla="*/ 251460 h 403860"/>
              <a:gd name="connsiteX4" fmla="*/ 45720 w 533400"/>
              <a:gd name="connsiteY4" fmla="*/ 220980 h 403860"/>
              <a:gd name="connsiteX5" fmla="*/ 0 w 533400"/>
              <a:gd name="connsiteY5" fmla="*/ 144780 h 403860"/>
              <a:gd name="connsiteX0" fmla="*/ 0 w 655320"/>
              <a:gd name="connsiteY0" fmla="*/ 167640 h 426720"/>
              <a:gd name="connsiteX1" fmla="*/ 655320 w 655320"/>
              <a:gd name="connsiteY1" fmla="*/ 0 h 426720"/>
              <a:gd name="connsiteX2" fmla="*/ 502920 w 655320"/>
              <a:gd name="connsiteY2" fmla="*/ 426720 h 426720"/>
              <a:gd name="connsiteX3" fmla="*/ 7620 w 655320"/>
              <a:gd name="connsiteY3" fmla="*/ 274320 h 426720"/>
              <a:gd name="connsiteX4" fmla="*/ 45720 w 655320"/>
              <a:gd name="connsiteY4" fmla="*/ 243840 h 426720"/>
              <a:gd name="connsiteX5" fmla="*/ 0 w 655320"/>
              <a:gd name="connsiteY5" fmla="*/ 167640 h 426720"/>
              <a:gd name="connsiteX0" fmla="*/ 0 w 655320"/>
              <a:gd name="connsiteY0" fmla="*/ 167640 h 464820"/>
              <a:gd name="connsiteX1" fmla="*/ 655320 w 655320"/>
              <a:gd name="connsiteY1" fmla="*/ 0 h 464820"/>
              <a:gd name="connsiteX2" fmla="*/ 594360 w 655320"/>
              <a:gd name="connsiteY2" fmla="*/ 464820 h 464820"/>
              <a:gd name="connsiteX3" fmla="*/ 7620 w 655320"/>
              <a:gd name="connsiteY3" fmla="*/ 274320 h 464820"/>
              <a:gd name="connsiteX4" fmla="*/ 45720 w 655320"/>
              <a:gd name="connsiteY4" fmla="*/ 243840 h 464820"/>
              <a:gd name="connsiteX5" fmla="*/ 0 w 655320"/>
              <a:gd name="connsiteY5" fmla="*/ 167640 h 464820"/>
              <a:gd name="connsiteX0" fmla="*/ 0 w 594360"/>
              <a:gd name="connsiteY0" fmla="*/ 140745 h 437925"/>
              <a:gd name="connsiteX1" fmla="*/ 561191 w 594360"/>
              <a:gd name="connsiteY1" fmla="*/ 0 h 437925"/>
              <a:gd name="connsiteX2" fmla="*/ 594360 w 594360"/>
              <a:gd name="connsiteY2" fmla="*/ 437925 h 437925"/>
              <a:gd name="connsiteX3" fmla="*/ 7620 w 594360"/>
              <a:gd name="connsiteY3" fmla="*/ 247425 h 437925"/>
              <a:gd name="connsiteX4" fmla="*/ 45720 w 594360"/>
              <a:gd name="connsiteY4" fmla="*/ 216945 h 437925"/>
              <a:gd name="connsiteX5" fmla="*/ 0 w 594360"/>
              <a:gd name="connsiteY5" fmla="*/ 140745 h 437925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61191"/>
              <a:gd name="connsiteY0" fmla="*/ 140745 h 402066"/>
              <a:gd name="connsiteX1" fmla="*/ 561191 w 561191"/>
              <a:gd name="connsiteY1" fmla="*/ 0 h 402066"/>
              <a:gd name="connsiteX2" fmla="*/ 509195 w 561191"/>
              <a:gd name="connsiteY2" fmla="*/ 402066 h 402066"/>
              <a:gd name="connsiteX3" fmla="*/ 7620 w 561191"/>
              <a:gd name="connsiteY3" fmla="*/ 247425 h 402066"/>
              <a:gd name="connsiteX4" fmla="*/ 45720 w 561191"/>
              <a:gd name="connsiteY4" fmla="*/ 216945 h 402066"/>
              <a:gd name="connsiteX5" fmla="*/ 0 w 561191"/>
              <a:gd name="connsiteY5" fmla="*/ 140745 h 402066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06548"/>
              <a:gd name="connsiteX1" fmla="*/ 552226 w 552226"/>
              <a:gd name="connsiteY1" fmla="*/ 0 h 406548"/>
              <a:gd name="connsiteX2" fmla="*/ 509195 w 552226"/>
              <a:gd name="connsiteY2" fmla="*/ 406548 h 406548"/>
              <a:gd name="connsiteX3" fmla="*/ 7620 w 552226"/>
              <a:gd name="connsiteY3" fmla="*/ 251907 h 406548"/>
              <a:gd name="connsiteX4" fmla="*/ 45720 w 552226"/>
              <a:gd name="connsiteY4" fmla="*/ 221427 h 406548"/>
              <a:gd name="connsiteX5" fmla="*/ 0 w 552226"/>
              <a:gd name="connsiteY5" fmla="*/ 145227 h 406548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45720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552226 w 552226"/>
              <a:gd name="connsiteY1" fmla="*/ 0 h 411031"/>
              <a:gd name="connsiteX2" fmla="*/ 500230 w 552226"/>
              <a:gd name="connsiteY2" fmla="*/ 411031 h 411031"/>
              <a:gd name="connsiteX3" fmla="*/ 7620 w 552226"/>
              <a:gd name="connsiteY3" fmla="*/ 251907 h 411031"/>
              <a:gd name="connsiteX4" fmla="*/ 54685 w 552226"/>
              <a:gd name="connsiteY4" fmla="*/ 221427 h 411031"/>
              <a:gd name="connsiteX5" fmla="*/ 0 w 552226"/>
              <a:gd name="connsiteY5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54685 w 552226"/>
              <a:gd name="connsiteY5" fmla="*/ 221427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0 w 552226"/>
              <a:gd name="connsiteY0" fmla="*/ 145227 h 411031"/>
              <a:gd name="connsiteX1" fmla="*/ 24206 w 552226"/>
              <a:gd name="connsiteY1" fmla="*/ 151951 h 411031"/>
              <a:gd name="connsiteX2" fmla="*/ 552226 w 552226"/>
              <a:gd name="connsiteY2" fmla="*/ 0 h 411031"/>
              <a:gd name="connsiteX3" fmla="*/ 500230 w 552226"/>
              <a:gd name="connsiteY3" fmla="*/ 411031 h 411031"/>
              <a:gd name="connsiteX4" fmla="*/ 7620 w 552226"/>
              <a:gd name="connsiteY4" fmla="*/ 251907 h 411031"/>
              <a:gd name="connsiteX5" fmla="*/ 42653 w 552226"/>
              <a:gd name="connsiteY5" fmla="*/ 225438 h 411031"/>
              <a:gd name="connsiteX6" fmla="*/ 0 w 552226"/>
              <a:gd name="connsiteY6" fmla="*/ 145227 h 411031"/>
              <a:gd name="connsiteX0" fmla="*/ 20454 w 544606"/>
              <a:gd name="connsiteY0" fmla="*/ 139211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6" fmla="*/ 20454 w 544606"/>
              <a:gd name="connsiteY6" fmla="*/ 139211 h 411031"/>
              <a:gd name="connsiteX0" fmla="*/ 51447 w 561020"/>
              <a:gd name="connsiteY0" fmla="*/ 225438 h 411031"/>
              <a:gd name="connsiteX1" fmla="*/ 33000 w 561020"/>
              <a:gd name="connsiteY1" fmla="*/ 151951 h 411031"/>
              <a:gd name="connsiteX2" fmla="*/ 561020 w 561020"/>
              <a:gd name="connsiteY2" fmla="*/ 0 h 411031"/>
              <a:gd name="connsiteX3" fmla="*/ 509024 w 561020"/>
              <a:gd name="connsiteY3" fmla="*/ 411031 h 411031"/>
              <a:gd name="connsiteX4" fmla="*/ 16414 w 561020"/>
              <a:gd name="connsiteY4" fmla="*/ 251907 h 411031"/>
              <a:gd name="connsiteX5" fmla="*/ 51447 w 561020"/>
              <a:gd name="connsiteY5" fmla="*/ 225438 h 411031"/>
              <a:gd name="connsiteX0" fmla="*/ 35033 w 544606"/>
              <a:gd name="connsiteY0" fmla="*/ 225438 h 411031"/>
              <a:gd name="connsiteX1" fmla="*/ 16586 w 544606"/>
              <a:gd name="connsiteY1" fmla="*/ 151951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503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503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1031"/>
              <a:gd name="connsiteX1" fmla="*/ 28618 w 544606"/>
              <a:gd name="connsiteY1" fmla="*/ 137914 h 411031"/>
              <a:gd name="connsiteX2" fmla="*/ 544606 w 544606"/>
              <a:gd name="connsiteY2" fmla="*/ 0 h 411031"/>
              <a:gd name="connsiteX3" fmla="*/ 492610 w 544606"/>
              <a:gd name="connsiteY3" fmla="*/ 411031 h 411031"/>
              <a:gd name="connsiteX4" fmla="*/ 0 w 544606"/>
              <a:gd name="connsiteY4" fmla="*/ 251907 h 411031"/>
              <a:gd name="connsiteX5" fmla="*/ 31023 w 544606"/>
              <a:gd name="connsiteY5" fmla="*/ 225438 h 411031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44606"/>
              <a:gd name="connsiteY0" fmla="*/ 225438 h 417046"/>
              <a:gd name="connsiteX1" fmla="*/ 28618 w 544606"/>
              <a:gd name="connsiteY1" fmla="*/ 137914 h 417046"/>
              <a:gd name="connsiteX2" fmla="*/ 544606 w 544606"/>
              <a:gd name="connsiteY2" fmla="*/ 0 h 417046"/>
              <a:gd name="connsiteX3" fmla="*/ 500631 w 544606"/>
              <a:gd name="connsiteY3" fmla="*/ 417046 h 417046"/>
              <a:gd name="connsiteX4" fmla="*/ 0 w 544606"/>
              <a:gd name="connsiteY4" fmla="*/ 251907 h 417046"/>
              <a:gd name="connsiteX5" fmla="*/ 31023 w 544606"/>
              <a:gd name="connsiteY5" fmla="*/ 225438 h 417046"/>
              <a:gd name="connsiteX0" fmla="*/ 31023 w 504501"/>
              <a:gd name="connsiteY0" fmla="*/ 245491 h 437099"/>
              <a:gd name="connsiteX1" fmla="*/ 28618 w 504501"/>
              <a:gd name="connsiteY1" fmla="*/ 157967 h 437099"/>
              <a:gd name="connsiteX2" fmla="*/ 504501 w 504501"/>
              <a:gd name="connsiteY2" fmla="*/ 0 h 437099"/>
              <a:gd name="connsiteX3" fmla="*/ 500631 w 504501"/>
              <a:gd name="connsiteY3" fmla="*/ 437099 h 437099"/>
              <a:gd name="connsiteX4" fmla="*/ 0 w 504501"/>
              <a:gd name="connsiteY4" fmla="*/ 271960 h 437099"/>
              <a:gd name="connsiteX5" fmla="*/ 31023 w 504501"/>
              <a:gd name="connsiteY5" fmla="*/ 245491 h 437099"/>
              <a:gd name="connsiteX0" fmla="*/ 31023 w 516697"/>
              <a:gd name="connsiteY0" fmla="*/ 245491 h 403009"/>
              <a:gd name="connsiteX1" fmla="*/ 28618 w 516697"/>
              <a:gd name="connsiteY1" fmla="*/ 157967 h 403009"/>
              <a:gd name="connsiteX2" fmla="*/ 504501 w 516697"/>
              <a:gd name="connsiteY2" fmla="*/ 0 h 403009"/>
              <a:gd name="connsiteX3" fmla="*/ 516673 w 516697"/>
              <a:gd name="connsiteY3" fmla="*/ 403009 h 403009"/>
              <a:gd name="connsiteX4" fmla="*/ 0 w 516697"/>
              <a:gd name="connsiteY4" fmla="*/ 271960 h 403009"/>
              <a:gd name="connsiteX5" fmla="*/ 31023 w 516697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  <a:gd name="connsiteX0" fmla="*/ 31023 w 516673"/>
              <a:gd name="connsiteY0" fmla="*/ 245491 h 403009"/>
              <a:gd name="connsiteX1" fmla="*/ 28618 w 516673"/>
              <a:gd name="connsiteY1" fmla="*/ 157967 h 403009"/>
              <a:gd name="connsiteX2" fmla="*/ 504501 w 516673"/>
              <a:gd name="connsiteY2" fmla="*/ 0 h 403009"/>
              <a:gd name="connsiteX3" fmla="*/ 516673 w 516673"/>
              <a:gd name="connsiteY3" fmla="*/ 403009 h 403009"/>
              <a:gd name="connsiteX4" fmla="*/ 0 w 516673"/>
              <a:gd name="connsiteY4" fmla="*/ 271960 h 403009"/>
              <a:gd name="connsiteX5" fmla="*/ 31023 w 516673"/>
              <a:gd name="connsiteY5" fmla="*/ 245491 h 403009"/>
              <a:gd name="connsiteX0" fmla="*/ 31023 w 1984051"/>
              <a:gd name="connsiteY0" fmla="*/ 769366 h 926884"/>
              <a:gd name="connsiteX1" fmla="*/ 28618 w 1984051"/>
              <a:gd name="connsiteY1" fmla="*/ 681842 h 926884"/>
              <a:gd name="connsiteX2" fmla="*/ 1984051 w 1984051"/>
              <a:gd name="connsiteY2" fmla="*/ 0 h 926884"/>
              <a:gd name="connsiteX3" fmla="*/ 516673 w 1984051"/>
              <a:gd name="connsiteY3" fmla="*/ 926884 h 926884"/>
              <a:gd name="connsiteX4" fmla="*/ 0 w 1984051"/>
              <a:gd name="connsiteY4" fmla="*/ 795835 h 926884"/>
              <a:gd name="connsiteX5" fmla="*/ 31023 w 1984051"/>
              <a:gd name="connsiteY5" fmla="*/ 769366 h 926884"/>
              <a:gd name="connsiteX0" fmla="*/ 34198 w 1984051"/>
              <a:gd name="connsiteY0" fmla="*/ 1124966 h 1124966"/>
              <a:gd name="connsiteX1" fmla="*/ 28618 w 1984051"/>
              <a:gd name="connsiteY1" fmla="*/ 681842 h 1124966"/>
              <a:gd name="connsiteX2" fmla="*/ 1984051 w 1984051"/>
              <a:gd name="connsiteY2" fmla="*/ 0 h 1124966"/>
              <a:gd name="connsiteX3" fmla="*/ 516673 w 1984051"/>
              <a:gd name="connsiteY3" fmla="*/ 926884 h 1124966"/>
              <a:gd name="connsiteX4" fmla="*/ 0 w 1984051"/>
              <a:gd name="connsiteY4" fmla="*/ 795835 h 1124966"/>
              <a:gd name="connsiteX5" fmla="*/ 34198 w 1984051"/>
              <a:gd name="connsiteY5" fmla="*/ 1124966 h 1124966"/>
              <a:gd name="connsiteX0" fmla="*/ 5580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5580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124966"/>
              <a:gd name="connsiteX1" fmla="*/ 0 w 1955433"/>
              <a:gd name="connsiteY1" fmla="*/ 681842 h 1124966"/>
              <a:gd name="connsiteX2" fmla="*/ 1955433 w 1955433"/>
              <a:gd name="connsiteY2" fmla="*/ 0 h 1124966"/>
              <a:gd name="connsiteX3" fmla="*/ 488055 w 1955433"/>
              <a:gd name="connsiteY3" fmla="*/ 926884 h 1124966"/>
              <a:gd name="connsiteX4" fmla="*/ 2405 w 1955433"/>
              <a:gd name="connsiteY4" fmla="*/ 1124966 h 1124966"/>
              <a:gd name="connsiteX0" fmla="*/ 2405 w 1955433"/>
              <a:gd name="connsiteY0" fmla="*/ 1124966 h 1726984"/>
              <a:gd name="connsiteX1" fmla="*/ 0 w 1955433"/>
              <a:gd name="connsiteY1" fmla="*/ 681842 h 1726984"/>
              <a:gd name="connsiteX2" fmla="*/ 1955433 w 1955433"/>
              <a:gd name="connsiteY2" fmla="*/ 0 h 1726984"/>
              <a:gd name="connsiteX3" fmla="*/ 1913630 w 1955433"/>
              <a:gd name="connsiteY3" fmla="*/ 1726984 h 1726984"/>
              <a:gd name="connsiteX4" fmla="*/ 2405 w 1955433"/>
              <a:gd name="connsiteY4" fmla="*/ 1124966 h 1726984"/>
              <a:gd name="connsiteX0" fmla="*/ 2405 w 1973955"/>
              <a:gd name="connsiteY0" fmla="*/ 1124966 h 1714284"/>
              <a:gd name="connsiteX1" fmla="*/ 0 w 1973955"/>
              <a:gd name="connsiteY1" fmla="*/ 681842 h 1714284"/>
              <a:gd name="connsiteX2" fmla="*/ 1955433 w 1973955"/>
              <a:gd name="connsiteY2" fmla="*/ 0 h 1714284"/>
              <a:gd name="connsiteX3" fmla="*/ 1973955 w 1973955"/>
              <a:gd name="connsiteY3" fmla="*/ 1714284 h 1714284"/>
              <a:gd name="connsiteX4" fmla="*/ 2405 w 1973955"/>
              <a:gd name="connsiteY4" fmla="*/ 1124966 h 1714284"/>
              <a:gd name="connsiteX0" fmla="*/ 0 w 1984250"/>
              <a:gd name="connsiteY0" fmla="*/ 1137666 h 1714284"/>
              <a:gd name="connsiteX1" fmla="*/ 10295 w 1984250"/>
              <a:gd name="connsiteY1" fmla="*/ 681842 h 1714284"/>
              <a:gd name="connsiteX2" fmla="*/ 1965728 w 1984250"/>
              <a:gd name="connsiteY2" fmla="*/ 0 h 1714284"/>
              <a:gd name="connsiteX3" fmla="*/ 1984250 w 1984250"/>
              <a:gd name="connsiteY3" fmla="*/ 1714284 h 1714284"/>
              <a:gd name="connsiteX4" fmla="*/ 0 w 1984250"/>
              <a:gd name="connsiteY4" fmla="*/ 1137666 h 1714284"/>
              <a:gd name="connsiteX0" fmla="*/ 0 w 1984250"/>
              <a:gd name="connsiteY0" fmla="*/ 1137666 h 1714284"/>
              <a:gd name="connsiteX1" fmla="*/ 10295 w 1984250"/>
              <a:gd name="connsiteY1" fmla="*/ 681842 h 1714284"/>
              <a:gd name="connsiteX2" fmla="*/ 1965728 w 1984250"/>
              <a:gd name="connsiteY2" fmla="*/ 0 h 1714284"/>
              <a:gd name="connsiteX3" fmla="*/ 1984250 w 1984250"/>
              <a:gd name="connsiteY3" fmla="*/ 1714284 h 1714284"/>
              <a:gd name="connsiteX4" fmla="*/ 0 w 1984250"/>
              <a:gd name="connsiteY4" fmla="*/ 1137666 h 1714284"/>
              <a:gd name="connsiteX0" fmla="*/ 40505 w 1973955"/>
              <a:gd name="connsiteY0" fmla="*/ 1150366 h 1714284"/>
              <a:gd name="connsiteX1" fmla="*/ 0 w 1973955"/>
              <a:gd name="connsiteY1" fmla="*/ 681842 h 1714284"/>
              <a:gd name="connsiteX2" fmla="*/ 1955433 w 1973955"/>
              <a:gd name="connsiteY2" fmla="*/ 0 h 1714284"/>
              <a:gd name="connsiteX3" fmla="*/ 1973955 w 1973955"/>
              <a:gd name="connsiteY3" fmla="*/ 1714284 h 1714284"/>
              <a:gd name="connsiteX4" fmla="*/ 40505 w 1973955"/>
              <a:gd name="connsiteY4" fmla="*/ 1150366 h 1714284"/>
              <a:gd name="connsiteX0" fmla="*/ 0 w 1933450"/>
              <a:gd name="connsiteY0" fmla="*/ 1150366 h 1714284"/>
              <a:gd name="connsiteX1" fmla="*/ 42045 w 1933450"/>
              <a:gd name="connsiteY1" fmla="*/ 656442 h 1714284"/>
              <a:gd name="connsiteX2" fmla="*/ 1914928 w 1933450"/>
              <a:gd name="connsiteY2" fmla="*/ 0 h 1714284"/>
              <a:gd name="connsiteX3" fmla="*/ 1933450 w 1933450"/>
              <a:gd name="connsiteY3" fmla="*/ 1714284 h 1714284"/>
              <a:gd name="connsiteX4" fmla="*/ 0 w 1933450"/>
              <a:gd name="connsiteY4" fmla="*/ 1150366 h 1714284"/>
              <a:gd name="connsiteX0" fmla="*/ 0 w 1933450"/>
              <a:gd name="connsiteY0" fmla="*/ 1150366 h 1714284"/>
              <a:gd name="connsiteX1" fmla="*/ 42045 w 1933450"/>
              <a:gd name="connsiteY1" fmla="*/ 656442 h 1714284"/>
              <a:gd name="connsiteX2" fmla="*/ 1914928 w 1933450"/>
              <a:gd name="connsiteY2" fmla="*/ 0 h 1714284"/>
              <a:gd name="connsiteX3" fmla="*/ 1933450 w 1933450"/>
              <a:gd name="connsiteY3" fmla="*/ 1714284 h 1714284"/>
              <a:gd name="connsiteX4" fmla="*/ 0 w 1933450"/>
              <a:gd name="connsiteY4" fmla="*/ 1150366 h 1714284"/>
              <a:gd name="connsiteX0" fmla="*/ 0 w 1898525"/>
              <a:gd name="connsiteY0" fmla="*/ 1159891 h 1714284"/>
              <a:gd name="connsiteX1" fmla="*/ 7120 w 1898525"/>
              <a:gd name="connsiteY1" fmla="*/ 656442 h 1714284"/>
              <a:gd name="connsiteX2" fmla="*/ 1880003 w 1898525"/>
              <a:gd name="connsiteY2" fmla="*/ 0 h 1714284"/>
              <a:gd name="connsiteX3" fmla="*/ 1898525 w 1898525"/>
              <a:gd name="connsiteY3" fmla="*/ 1714284 h 1714284"/>
              <a:gd name="connsiteX4" fmla="*/ 0 w 1898525"/>
              <a:gd name="connsiteY4" fmla="*/ 1159891 h 1714284"/>
              <a:gd name="connsiteX0" fmla="*/ 11930 w 1910455"/>
              <a:gd name="connsiteY0" fmla="*/ 1159891 h 1714284"/>
              <a:gd name="connsiteX1" fmla="*/ 0 w 1910455"/>
              <a:gd name="connsiteY1" fmla="*/ 519917 h 1714284"/>
              <a:gd name="connsiteX2" fmla="*/ 1891933 w 1910455"/>
              <a:gd name="connsiteY2" fmla="*/ 0 h 1714284"/>
              <a:gd name="connsiteX3" fmla="*/ 1910455 w 1910455"/>
              <a:gd name="connsiteY3" fmla="*/ 1714284 h 1714284"/>
              <a:gd name="connsiteX4" fmla="*/ 11930 w 1910455"/>
              <a:gd name="connsiteY4" fmla="*/ 1159891 h 1714284"/>
              <a:gd name="connsiteX0" fmla="*/ 11930 w 1910455"/>
              <a:gd name="connsiteY0" fmla="*/ 1299591 h 1853984"/>
              <a:gd name="connsiteX1" fmla="*/ 0 w 1910455"/>
              <a:gd name="connsiteY1" fmla="*/ 659617 h 1853984"/>
              <a:gd name="connsiteX2" fmla="*/ 1888758 w 1910455"/>
              <a:gd name="connsiteY2" fmla="*/ 0 h 1853984"/>
              <a:gd name="connsiteX3" fmla="*/ 1910455 w 1910455"/>
              <a:gd name="connsiteY3" fmla="*/ 1853984 h 1853984"/>
              <a:gd name="connsiteX4" fmla="*/ 11930 w 1910455"/>
              <a:gd name="connsiteY4" fmla="*/ 1299591 h 1853984"/>
              <a:gd name="connsiteX0" fmla="*/ 11930 w 1888758"/>
              <a:gd name="connsiteY0" fmla="*/ 1299591 h 1704759"/>
              <a:gd name="connsiteX1" fmla="*/ 0 w 1888758"/>
              <a:gd name="connsiteY1" fmla="*/ 659617 h 1704759"/>
              <a:gd name="connsiteX2" fmla="*/ 1888758 w 1888758"/>
              <a:gd name="connsiteY2" fmla="*/ 0 h 1704759"/>
              <a:gd name="connsiteX3" fmla="*/ 1885055 w 1888758"/>
              <a:gd name="connsiteY3" fmla="*/ 1704759 h 1704759"/>
              <a:gd name="connsiteX4" fmla="*/ 11930 w 1888758"/>
              <a:gd name="connsiteY4" fmla="*/ 1299591 h 1704759"/>
              <a:gd name="connsiteX0" fmla="*/ 0 w 1895878"/>
              <a:gd name="connsiteY0" fmla="*/ 1290066 h 1704759"/>
              <a:gd name="connsiteX1" fmla="*/ 7120 w 1895878"/>
              <a:gd name="connsiteY1" fmla="*/ 659617 h 1704759"/>
              <a:gd name="connsiteX2" fmla="*/ 1895878 w 1895878"/>
              <a:gd name="connsiteY2" fmla="*/ 0 h 1704759"/>
              <a:gd name="connsiteX3" fmla="*/ 1892175 w 1895878"/>
              <a:gd name="connsiteY3" fmla="*/ 1704759 h 1704759"/>
              <a:gd name="connsiteX4" fmla="*/ 0 w 1895878"/>
              <a:gd name="connsiteY4" fmla="*/ 1290066 h 1704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878" h="1704759">
                <a:moveTo>
                  <a:pt x="0" y="1290066"/>
                </a:moveTo>
                <a:cubicBezTo>
                  <a:pt x="26159" y="1125017"/>
                  <a:pt x="23123" y="897716"/>
                  <a:pt x="7120" y="659617"/>
                </a:cubicBezTo>
                <a:lnTo>
                  <a:pt x="1895878" y="0"/>
                </a:lnTo>
                <a:cubicBezTo>
                  <a:pt x="1876305" y="213054"/>
                  <a:pt x="1879548" y="1604826"/>
                  <a:pt x="1892175" y="1704759"/>
                </a:cubicBezTo>
                <a:lnTo>
                  <a:pt x="0" y="1290066"/>
                </a:lnTo>
                <a:close/>
              </a:path>
            </a:pathLst>
          </a:custGeom>
          <a:solidFill>
            <a:srgbClr val="FFC000">
              <a:alpha val="64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6" name="Picture 85" descr="Screen Clipping">
            <a:extLst>
              <a:ext uri="{FF2B5EF4-FFF2-40B4-BE49-F238E27FC236}">
                <a16:creationId xmlns:a16="http://schemas.microsoft.com/office/drawing/2014/main" id="{992C669A-F5F4-4883-BE25-A6E3D54743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43" y="1139501"/>
            <a:ext cx="2226213" cy="21240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RightUp"/>
            <a:lightRig rig="threePt" dir="t"/>
          </a:scene3d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D41F786B-EBFC-45D8-A4B2-62B694AD8E61}"/>
              </a:ext>
            </a:extLst>
          </p:cNvPr>
          <p:cNvSpPr/>
          <p:nvPr/>
        </p:nvSpPr>
        <p:spPr>
          <a:xfrm>
            <a:off x="7874823" y="1177601"/>
            <a:ext cx="142252" cy="2047800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  <a:scene3d>
            <a:camera prst="isometricRight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D60A752-F0B7-4E20-B313-8BF112F5A2BB}"/>
              </a:ext>
            </a:extLst>
          </p:cNvPr>
          <p:cNvSpPr/>
          <p:nvPr/>
        </p:nvSpPr>
        <p:spPr>
          <a:xfrm>
            <a:off x="4751460" y="2990985"/>
            <a:ext cx="765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slits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3BEFB86-3440-4610-AF48-21F4F2EFD7E2}"/>
              </a:ext>
            </a:extLst>
          </p:cNvPr>
          <p:cNvCxnSpPr>
            <a:cxnSpLocks/>
          </p:cNvCxnSpPr>
          <p:nvPr/>
        </p:nvCxnSpPr>
        <p:spPr>
          <a:xfrm>
            <a:off x="1302223" y="2833955"/>
            <a:ext cx="3276000" cy="0"/>
          </a:xfrm>
          <a:prstGeom prst="straightConnector1">
            <a:avLst/>
          </a:prstGeom>
          <a:ln w="9525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D41C2142-3AC0-4823-9CB2-D3C835643DE3}"/>
                  </a:ext>
                </a:extLst>
              </p:cNvPr>
              <p:cNvSpPr/>
              <p:nvPr/>
            </p:nvSpPr>
            <p:spPr>
              <a:xfrm>
                <a:off x="2647790" y="2833955"/>
                <a:ext cx="4996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D41C2142-3AC0-4823-9CB2-D3C835643D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790" y="2833955"/>
                <a:ext cx="499624" cy="369332"/>
              </a:xfrm>
              <a:prstGeom prst="rect">
                <a:avLst/>
              </a:prstGeom>
              <a:blipFill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BF933716-DCA7-47DD-9587-967742E06FCC}"/>
              </a:ext>
            </a:extLst>
          </p:cNvPr>
          <p:cNvCxnSpPr>
            <a:cxnSpLocks/>
          </p:cNvCxnSpPr>
          <p:nvPr/>
        </p:nvCxnSpPr>
        <p:spPr>
          <a:xfrm>
            <a:off x="4998204" y="2182379"/>
            <a:ext cx="0" cy="276282"/>
          </a:xfrm>
          <a:prstGeom prst="straightConnector1">
            <a:avLst/>
          </a:prstGeom>
          <a:ln w="9525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C6C90E8-F9E2-49BC-97FE-C94A853E1E48}"/>
                  </a:ext>
                </a:extLst>
              </p:cNvPr>
              <p:cNvSpPr/>
              <p:nvPr/>
            </p:nvSpPr>
            <p:spPr>
              <a:xfrm>
                <a:off x="4703859" y="2323992"/>
                <a:ext cx="415818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C6C90E8-F9E2-49BC-97FE-C94A853E1E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859" y="2323992"/>
                <a:ext cx="41581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51" y="2085802"/>
            <a:ext cx="404074" cy="404074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F933716-DCA7-47DD-9587-967742E06FCC}"/>
              </a:ext>
            </a:extLst>
          </p:cNvPr>
          <p:cNvCxnSpPr>
            <a:cxnSpLocks/>
          </p:cNvCxnSpPr>
          <p:nvPr/>
        </p:nvCxnSpPr>
        <p:spPr>
          <a:xfrm>
            <a:off x="803402" y="2110644"/>
            <a:ext cx="0" cy="144000"/>
          </a:xfrm>
          <a:prstGeom prst="straightConnector1">
            <a:avLst/>
          </a:prstGeom>
          <a:ln w="9525">
            <a:solidFill>
              <a:srgbClr val="FF0000"/>
            </a:solidFill>
            <a:headEnd type="arrow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C6C90E8-F9E2-49BC-97FE-C94A853E1E48}"/>
                  </a:ext>
                </a:extLst>
              </p:cNvPr>
              <p:cNvSpPr/>
              <p:nvPr/>
            </p:nvSpPr>
            <p:spPr>
              <a:xfrm>
                <a:off x="278887" y="1893507"/>
                <a:ext cx="555730" cy="523220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𝑆𝑖𝑧𝑒</m:t>
                      </m:r>
                    </m:oMath>
                  </m:oMathPara>
                </a14:m>
                <a:endParaRPr lang="en-US" sz="1400" b="0" i="1" kern="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C6C90E8-F9E2-49BC-97FE-C94A853E1E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87" y="1893507"/>
                <a:ext cx="555730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1CA250AE-2BDA-4A73-BEF8-3033B5C442FB}"/>
              </a:ext>
            </a:extLst>
          </p:cNvPr>
          <p:cNvGrpSpPr/>
          <p:nvPr/>
        </p:nvGrpSpPr>
        <p:grpSpPr>
          <a:xfrm>
            <a:off x="407988" y="3835578"/>
            <a:ext cx="5022660" cy="2224020"/>
            <a:chOff x="407988" y="3835578"/>
            <a:chExt cx="5022660" cy="22240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2250B723-3360-4B49-BCE5-7B6DD3A2612E}"/>
                    </a:ext>
                  </a:extLst>
                </p:cNvPr>
                <p:cNvSpPr/>
                <p:nvPr/>
              </p:nvSpPr>
              <p:spPr>
                <a:xfrm>
                  <a:off x="2497092" y="5390697"/>
                  <a:ext cx="2414676" cy="66890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kumimoji="0" lang="en-US" sz="200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it-IT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Sup>
                                  <m:sSubSupPr>
                                    <m:ctrlP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kumimoji="0" lang="en-US" sz="20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  <m:sSup>
                              <m:sSupPr>
                                <m:ctrlP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0" lang="it-IT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2250B723-3360-4B49-BCE5-7B6DD3A261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7092" y="5390697"/>
                  <a:ext cx="2414676" cy="668901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449797" y="3835578"/>
              <a:ext cx="49808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In classical optics, Van </a:t>
              </a:r>
              <a:r>
                <a:rPr lang="en-US" dirty="0" err="1"/>
                <a:t>Cittert</a:t>
              </a:r>
              <a:r>
                <a:rPr lang="en-US" dirty="0"/>
                <a:t>-Zernike theorem: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7988" y="5688187"/>
              <a:ext cx="24032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If source is Gaussian:</a:t>
              </a:r>
              <a:endParaRPr lang="en-GB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087559" y="4351208"/>
              <a:ext cx="3705326" cy="766238"/>
              <a:chOff x="1385687" y="4111472"/>
              <a:chExt cx="3705326" cy="76623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CasellaDiTesto 15">
                    <a:extLst>
                      <a:ext uri="{FF2B5EF4-FFF2-40B4-BE49-F238E27FC236}">
                        <a16:creationId xmlns:a16="http://schemas.microsoft.com/office/drawing/2014/main" id="{802FACC5-8668-45A0-8B1B-AC58790B62F2}"/>
                      </a:ext>
                    </a:extLst>
                  </p:cNvPr>
                  <p:cNvSpPr txBox="1"/>
                  <p:nvPr/>
                </p:nvSpPr>
                <p:spPr>
                  <a:xfrm>
                    <a:off x="1385687" y="4309925"/>
                    <a:ext cx="123202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𝑖𝑠𝑖𝑏𝑖𝑙𝑖𝑡𝑦</m:t>
                        </m:r>
                      </m:oMath>
                    </a14:m>
                    <a:r>
                      <a:rPr lang="en-US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50" name="CasellaDiTesto 15">
                    <a:extLst>
                      <a:ext uri="{FF2B5EF4-FFF2-40B4-BE49-F238E27FC236}">
                        <a16:creationId xmlns:a16="http://schemas.microsoft.com/office/drawing/2014/main" id="{802FACC5-8668-45A0-8B1B-AC58790B62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85687" y="4309925"/>
                    <a:ext cx="1232020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Straight Arrow Connector 12"/>
              <p:cNvCxnSpPr/>
              <p:nvPr/>
            </p:nvCxnSpPr>
            <p:spPr>
              <a:xfrm>
                <a:off x="2617707" y="4511150"/>
                <a:ext cx="901765" cy="0"/>
              </a:xfrm>
              <a:prstGeom prst="straightConnector1">
                <a:avLst/>
              </a:prstGeom>
              <a:ln w="127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ctangle 13"/>
                  <p:cNvSpPr/>
                  <p:nvPr/>
                </p:nvSpPr>
                <p:spPr>
                  <a:xfrm>
                    <a:off x="2542925" y="4134008"/>
                    <a:ext cx="105695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𝐹𝑜𝑢𝑟𝑖𝑒𝑟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42925" y="4134008"/>
                    <a:ext cx="1056956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CasellaDiTesto 15">
                    <a:extLst>
                      <a:ext uri="{FF2B5EF4-FFF2-40B4-BE49-F238E27FC236}">
                        <a16:creationId xmlns:a16="http://schemas.microsoft.com/office/drawing/2014/main" id="{802FACC5-8668-45A0-8B1B-AC58790B62F2}"/>
                      </a:ext>
                    </a:extLst>
                  </p:cNvPr>
                  <p:cNvSpPr txBox="1"/>
                  <p:nvPr/>
                </p:nvSpPr>
                <p:spPr>
                  <a:xfrm>
                    <a:off x="3682318" y="4187984"/>
                    <a:ext cx="1324012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𝑆𝑜𝑢𝑟𝑐𝑒</m:t>
                          </m:r>
                        </m:oMath>
                      </m:oMathPara>
                    </a14:m>
                    <a:endParaRPr lang="en-US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endParaRP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𝑑𝑖𝑠𝑡𝑟𝑖𝑏𝑢𝑡𝑖𝑜𝑛</m:t>
                          </m:r>
                        </m:oMath>
                      </m:oMathPara>
                    </a14:m>
                    <a:endParaRPr lang="en-US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1" name="CasellaDiTesto 15">
                    <a:extLst>
                      <a:ext uri="{FF2B5EF4-FFF2-40B4-BE49-F238E27FC236}">
                        <a16:creationId xmlns:a16="http://schemas.microsoft.com/office/drawing/2014/main" id="{802FACC5-8668-45A0-8B1B-AC58790B62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2318" y="4187984"/>
                    <a:ext cx="1324012" cy="64633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5991" r="-230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Rectangle 17"/>
              <p:cNvSpPr/>
              <p:nvPr/>
            </p:nvSpPr>
            <p:spPr>
              <a:xfrm>
                <a:off x="1385687" y="4111472"/>
                <a:ext cx="3705326" cy="7662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A0C976-D147-41C1-9074-4DDF86745CB2}"/>
              </a:ext>
            </a:extLst>
          </p:cNvPr>
          <p:cNvGrpSpPr/>
          <p:nvPr/>
        </p:nvGrpSpPr>
        <p:grpSpPr>
          <a:xfrm>
            <a:off x="6881989" y="3772321"/>
            <a:ext cx="3856164" cy="2447491"/>
            <a:chOff x="6881989" y="3755233"/>
            <a:chExt cx="3856164" cy="2447491"/>
          </a:xfrm>
        </p:grpSpPr>
        <p:sp>
          <p:nvSpPr>
            <p:cNvPr id="20" name="Rectangle 19"/>
            <p:cNvSpPr/>
            <p:nvPr/>
          </p:nvSpPr>
          <p:spPr>
            <a:xfrm>
              <a:off x="6881989" y="3755233"/>
              <a:ext cx="3493264" cy="1703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/>
                <a:t>Assumptions</a:t>
              </a:r>
              <a:r>
                <a:rPr lang="en-US" dirty="0"/>
                <a:t> about the source: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(apparently) small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incoherent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isotropic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81989" y="5556393"/>
              <a:ext cx="385616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Typical application field </a:t>
              </a:r>
            </a:p>
            <a:p>
              <a:r>
                <a:rPr lang="en-US" dirty="0"/>
                <a:t>→ astronomy (stellar interferometer)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964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6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25" y="256169"/>
            <a:ext cx="9607829" cy="565300"/>
          </a:xfrm>
          <a:ln>
            <a:noFill/>
          </a:ln>
        </p:spPr>
        <p:txBody>
          <a:bodyPr/>
          <a:lstStyle/>
          <a:p>
            <a:r>
              <a:rPr lang="en-US" dirty="0"/>
              <a:t>LHC Synchrotron Radiation source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87" y="2309280"/>
            <a:ext cx="7340592" cy="3701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5BEC0AF-2D38-4E26-B312-41128BB3131A}"/>
              </a:ext>
            </a:extLst>
          </p:cNvPr>
          <p:cNvGrpSpPr/>
          <p:nvPr/>
        </p:nvGrpSpPr>
        <p:grpSpPr>
          <a:xfrm>
            <a:off x="568573" y="-345664"/>
            <a:ext cx="7368258" cy="4075018"/>
            <a:chOff x="1226025" y="3186750"/>
            <a:chExt cx="7368258" cy="4075018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91C268-F48E-4A33-A2E1-389F92A234B2}"/>
                </a:ext>
              </a:extLst>
            </p:cNvPr>
            <p:cNvSpPr/>
            <p:nvPr/>
          </p:nvSpPr>
          <p:spPr>
            <a:xfrm flipH="1">
              <a:off x="7370569" y="4924692"/>
              <a:ext cx="263272" cy="264855"/>
            </a:xfrm>
            <a:prstGeom prst="rect">
              <a:avLst/>
            </a:prstGeom>
            <a:solidFill>
              <a:srgbClr val="B2B2B2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20A92C9-7BE5-4C65-BC64-56ECF727CC76}"/>
                </a:ext>
              </a:extLst>
            </p:cNvPr>
            <p:cNvSpPr/>
            <p:nvPr/>
          </p:nvSpPr>
          <p:spPr>
            <a:xfrm>
              <a:off x="5739812" y="4725510"/>
              <a:ext cx="3145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kern="0" dirty="0">
                  <a:solidFill>
                    <a:srgbClr val="008000"/>
                  </a:solidFill>
                  <a:ea typeface="Cambria Math" panose="02040503050406030204" pitchFamily="18" charset="0"/>
                </a:rPr>
                <a:t>U</a:t>
              </a:r>
              <a:endParaRPr lang="it-IT" sz="1400" baseline="-25000" dirty="0">
                <a:solidFill>
                  <a:srgbClr val="00800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97FDEE7-1932-409A-9354-CD92E69CC300}"/>
                </a:ext>
              </a:extLst>
            </p:cNvPr>
            <p:cNvSpPr/>
            <p:nvPr/>
          </p:nvSpPr>
          <p:spPr>
            <a:xfrm flipH="1">
              <a:off x="6097632" y="4720981"/>
              <a:ext cx="5004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D3</a:t>
              </a:r>
              <a:r>
                <a:rPr kumimoji="0" lang="en-US" sz="1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R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endParaRPr>
            </a:p>
          </p:txBody>
        </p:sp>
        <p:sp>
          <p:nvSpPr>
            <p:cNvPr id="31" name="Figura a mano libera: forma 100">
              <a:extLst>
                <a:ext uri="{FF2B5EF4-FFF2-40B4-BE49-F238E27FC236}">
                  <a16:creationId xmlns:a16="http://schemas.microsoft.com/office/drawing/2014/main" id="{4EA628F0-4466-4639-8994-B3E7535D08C3}"/>
                </a:ext>
              </a:extLst>
            </p:cNvPr>
            <p:cNvSpPr/>
            <p:nvPr/>
          </p:nvSpPr>
          <p:spPr>
            <a:xfrm rot="8684165" flipH="1">
              <a:off x="1666470" y="3186750"/>
              <a:ext cx="5604092" cy="4075018"/>
            </a:xfrm>
            <a:custGeom>
              <a:avLst/>
              <a:gdLst>
                <a:gd name="connsiteX0" fmla="*/ 1489166 w 3576303"/>
                <a:gd name="connsiteY0" fmla="*/ 4781005 h 4781005"/>
                <a:gd name="connsiteX1" fmla="*/ 1813125 w 3576303"/>
                <a:gd name="connsiteY1" fmla="*/ 4540649 h 4781005"/>
                <a:gd name="connsiteX2" fmla="*/ 1865376 w 3576303"/>
                <a:gd name="connsiteY2" fmla="*/ 4321193 h 4781005"/>
                <a:gd name="connsiteX3" fmla="*/ 2100508 w 3576303"/>
                <a:gd name="connsiteY3" fmla="*/ 4415245 h 4781005"/>
                <a:gd name="connsiteX4" fmla="*/ 2053481 w 3576303"/>
                <a:gd name="connsiteY4" fmla="*/ 4195789 h 4781005"/>
                <a:gd name="connsiteX5" fmla="*/ 2283388 w 3576303"/>
                <a:gd name="connsiteY5" fmla="*/ 4274167 h 4781005"/>
                <a:gd name="connsiteX6" fmla="*/ 2319964 w 3576303"/>
                <a:gd name="connsiteY6" fmla="*/ 4117412 h 4781005"/>
                <a:gd name="connsiteX7" fmla="*/ 2821577 w 3576303"/>
                <a:gd name="connsiteY7" fmla="*/ 3762103 h 4781005"/>
                <a:gd name="connsiteX8" fmla="*/ 3286615 w 3576303"/>
                <a:gd name="connsiteY8" fmla="*/ 3250039 h 4781005"/>
                <a:gd name="connsiteX9" fmla="*/ 3516521 w 3576303"/>
                <a:gd name="connsiteY9" fmla="*/ 2685723 h 4781005"/>
                <a:gd name="connsiteX10" fmla="*/ 3532197 w 3576303"/>
                <a:gd name="connsiteY10" fmla="*/ 1938528 h 4781005"/>
                <a:gd name="connsiteX11" fmla="*/ 2994007 w 3576303"/>
                <a:gd name="connsiteY11" fmla="*/ 1201783 h 4781005"/>
                <a:gd name="connsiteX12" fmla="*/ 1661596 w 3576303"/>
                <a:gd name="connsiteY12" fmla="*/ 647917 h 4781005"/>
                <a:gd name="connsiteX13" fmla="*/ 0 w 3576303"/>
                <a:gd name="connsiteY13" fmla="*/ 0 h 4781005"/>
                <a:gd name="connsiteX0" fmla="*/ 1489166 w 3602214"/>
                <a:gd name="connsiteY0" fmla="*/ 4781005 h 4781005"/>
                <a:gd name="connsiteX1" fmla="*/ 1813125 w 3602214"/>
                <a:gd name="connsiteY1" fmla="*/ 4540649 h 4781005"/>
                <a:gd name="connsiteX2" fmla="*/ 1865376 w 3602214"/>
                <a:gd name="connsiteY2" fmla="*/ 4321193 h 4781005"/>
                <a:gd name="connsiteX3" fmla="*/ 2100508 w 3602214"/>
                <a:gd name="connsiteY3" fmla="*/ 4415245 h 4781005"/>
                <a:gd name="connsiteX4" fmla="*/ 2053481 w 3602214"/>
                <a:gd name="connsiteY4" fmla="*/ 4195789 h 4781005"/>
                <a:gd name="connsiteX5" fmla="*/ 2283388 w 3602214"/>
                <a:gd name="connsiteY5" fmla="*/ 4274167 h 4781005"/>
                <a:gd name="connsiteX6" fmla="*/ 2319964 w 3602214"/>
                <a:gd name="connsiteY6" fmla="*/ 4117412 h 4781005"/>
                <a:gd name="connsiteX7" fmla="*/ 2821577 w 3602214"/>
                <a:gd name="connsiteY7" fmla="*/ 3762103 h 4781005"/>
                <a:gd name="connsiteX8" fmla="*/ 3286615 w 3602214"/>
                <a:gd name="connsiteY8" fmla="*/ 3250039 h 4781005"/>
                <a:gd name="connsiteX9" fmla="*/ 3516521 w 3602214"/>
                <a:gd name="connsiteY9" fmla="*/ 2685723 h 4781005"/>
                <a:gd name="connsiteX10" fmla="*/ 3532197 w 3602214"/>
                <a:gd name="connsiteY10" fmla="*/ 1938528 h 4781005"/>
                <a:gd name="connsiteX11" fmla="*/ 3438145 w 3602214"/>
                <a:gd name="connsiteY11" fmla="*/ 1191332 h 4781005"/>
                <a:gd name="connsiteX12" fmla="*/ 1661596 w 3602214"/>
                <a:gd name="connsiteY12" fmla="*/ 647917 h 4781005"/>
                <a:gd name="connsiteX13" fmla="*/ 0 w 3602214"/>
                <a:gd name="connsiteY13" fmla="*/ 0 h 4781005"/>
                <a:gd name="connsiteX0" fmla="*/ 1489166 w 3788836"/>
                <a:gd name="connsiteY0" fmla="*/ 4781005 h 4781005"/>
                <a:gd name="connsiteX1" fmla="*/ 1813125 w 3788836"/>
                <a:gd name="connsiteY1" fmla="*/ 4540649 h 4781005"/>
                <a:gd name="connsiteX2" fmla="*/ 1865376 w 3788836"/>
                <a:gd name="connsiteY2" fmla="*/ 4321193 h 4781005"/>
                <a:gd name="connsiteX3" fmla="*/ 2100508 w 3788836"/>
                <a:gd name="connsiteY3" fmla="*/ 4415245 h 4781005"/>
                <a:gd name="connsiteX4" fmla="*/ 2053481 w 3788836"/>
                <a:gd name="connsiteY4" fmla="*/ 4195789 h 4781005"/>
                <a:gd name="connsiteX5" fmla="*/ 2283388 w 3788836"/>
                <a:gd name="connsiteY5" fmla="*/ 4274167 h 4781005"/>
                <a:gd name="connsiteX6" fmla="*/ 2319964 w 3788836"/>
                <a:gd name="connsiteY6" fmla="*/ 4117412 h 4781005"/>
                <a:gd name="connsiteX7" fmla="*/ 2821577 w 3788836"/>
                <a:gd name="connsiteY7" fmla="*/ 3762103 h 4781005"/>
                <a:gd name="connsiteX8" fmla="*/ 3286615 w 3788836"/>
                <a:gd name="connsiteY8" fmla="*/ 3250039 h 4781005"/>
                <a:gd name="connsiteX9" fmla="*/ 3516521 w 3788836"/>
                <a:gd name="connsiteY9" fmla="*/ 2685723 h 4781005"/>
                <a:gd name="connsiteX10" fmla="*/ 3788229 w 3788836"/>
                <a:gd name="connsiteY10" fmla="*/ 1954203 h 4781005"/>
                <a:gd name="connsiteX11" fmla="*/ 3438145 w 3788836"/>
                <a:gd name="connsiteY11" fmla="*/ 1191332 h 4781005"/>
                <a:gd name="connsiteX12" fmla="*/ 1661596 w 3788836"/>
                <a:gd name="connsiteY12" fmla="*/ 647917 h 4781005"/>
                <a:gd name="connsiteX13" fmla="*/ 0 w 3788836"/>
                <a:gd name="connsiteY13" fmla="*/ 0 h 4781005"/>
                <a:gd name="connsiteX0" fmla="*/ 1489166 w 3792144"/>
                <a:gd name="connsiteY0" fmla="*/ 4781005 h 4781005"/>
                <a:gd name="connsiteX1" fmla="*/ 1813125 w 3792144"/>
                <a:gd name="connsiteY1" fmla="*/ 4540649 h 4781005"/>
                <a:gd name="connsiteX2" fmla="*/ 1865376 w 3792144"/>
                <a:gd name="connsiteY2" fmla="*/ 4321193 h 4781005"/>
                <a:gd name="connsiteX3" fmla="*/ 2100508 w 3792144"/>
                <a:gd name="connsiteY3" fmla="*/ 4415245 h 4781005"/>
                <a:gd name="connsiteX4" fmla="*/ 2053481 w 3792144"/>
                <a:gd name="connsiteY4" fmla="*/ 4195789 h 4781005"/>
                <a:gd name="connsiteX5" fmla="*/ 2283388 w 3792144"/>
                <a:gd name="connsiteY5" fmla="*/ 4274167 h 4781005"/>
                <a:gd name="connsiteX6" fmla="*/ 2319964 w 3792144"/>
                <a:gd name="connsiteY6" fmla="*/ 4117412 h 4781005"/>
                <a:gd name="connsiteX7" fmla="*/ 2821577 w 3792144"/>
                <a:gd name="connsiteY7" fmla="*/ 3762103 h 4781005"/>
                <a:gd name="connsiteX8" fmla="*/ 3286615 w 3792144"/>
                <a:gd name="connsiteY8" fmla="*/ 3250039 h 4781005"/>
                <a:gd name="connsiteX9" fmla="*/ 3605348 w 3792144"/>
                <a:gd name="connsiteY9" fmla="*/ 2717074 h 4781005"/>
                <a:gd name="connsiteX10" fmla="*/ 3788229 w 3792144"/>
                <a:gd name="connsiteY10" fmla="*/ 1954203 h 4781005"/>
                <a:gd name="connsiteX11" fmla="*/ 3438145 w 3792144"/>
                <a:gd name="connsiteY11" fmla="*/ 1191332 h 4781005"/>
                <a:gd name="connsiteX12" fmla="*/ 1661596 w 3792144"/>
                <a:gd name="connsiteY12" fmla="*/ 647917 h 4781005"/>
                <a:gd name="connsiteX13" fmla="*/ 0 w 3792144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1661596 w 3790983"/>
                <a:gd name="connsiteY12" fmla="*/ 647917 h 4781005"/>
                <a:gd name="connsiteX13" fmla="*/ 0 w 3790983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3511296 w 3790983"/>
                <a:gd name="connsiteY12" fmla="*/ 334408 h 4781005"/>
                <a:gd name="connsiteX13" fmla="*/ 0 w 3790983"/>
                <a:gd name="connsiteY13" fmla="*/ 0 h 4781005"/>
                <a:gd name="connsiteX0" fmla="*/ 1489166 w 3895887"/>
                <a:gd name="connsiteY0" fmla="*/ 4781005 h 4781005"/>
                <a:gd name="connsiteX1" fmla="*/ 1813125 w 3895887"/>
                <a:gd name="connsiteY1" fmla="*/ 4540649 h 4781005"/>
                <a:gd name="connsiteX2" fmla="*/ 1865376 w 3895887"/>
                <a:gd name="connsiteY2" fmla="*/ 4321193 h 4781005"/>
                <a:gd name="connsiteX3" fmla="*/ 2100508 w 3895887"/>
                <a:gd name="connsiteY3" fmla="*/ 4415245 h 4781005"/>
                <a:gd name="connsiteX4" fmla="*/ 2053481 w 3895887"/>
                <a:gd name="connsiteY4" fmla="*/ 4195789 h 4781005"/>
                <a:gd name="connsiteX5" fmla="*/ 2283388 w 3895887"/>
                <a:gd name="connsiteY5" fmla="*/ 4274167 h 4781005"/>
                <a:gd name="connsiteX6" fmla="*/ 2319964 w 3895887"/>
                <a:gd name="connsiteY6" fmla="*/ 4117412 h 4781005"/>
                <a:gd name="connsiteX7" fmla="*/ 2821577 w 3895887"/>
                <a:gd name="connsiteY7" fmla="*/ 3762103 h 4781005"/>
                <a:gd name="connsiteX8" fmla="*/ 3286615 w 3895887"/>
                <a:gd name="connsiteY8" fmla="*/ 3250039 h 4781005"/>
                <a:gd name="connsiteX9" fmla="*/ 3605348 w 3895887"/>
                <a:gd name="connsiteY9" fmla="*/ 2717074 h 4781005"/>
                <a:gd name="connsiteX10" fmla="*/ 3788229 w 3895887"/>
                <a:gd name="connsiteY10" fmla="*/ 1954203 h 4781005"/>
                <a:gd name="connsiteX11" fmla="*/ 3835256 w 3895887"/>
                <a:gd name="connsiteY11" fmla="*/ 1133856 h 4781005"/>
                <a:gd name="connsiteX12" fmla="*/ 3511296 w 3895887"/>
                <a:gd name="connsiteY12" fmla="*/ 334408 h 4781005"/>
                <a:gd name="connsiteX13" fmla="*/ 0 w 3895887"/>
                <a:gd name="connsiteY13" fmla="*/ 0 h 4781005"/>
                <a:gd name="connsiteX0" fmla="*/ 1489166 w 3913319"/>
                <a:gd name="connsiteY0" fmla="*/ 4781005 h 4781005"/>
                <a:gd name="connsiteX1" fmla="*/ 1813125 w 3913319"/>
                <a:gd name="connsiteY1" fmla="*/ 4540649 h 4781005"/>
                <a:gd name="connsiteX2" fmla="*/ 1865376 w 3913319"/>
                <a:gd name="connsiteY2" fmla="*/ 4321193 h 4781005"/>
                <a:gd name="connsiteX3" fmla="*/ 2100508 w 3913319"/>
                <a:gd name="connsiteY3" fmla="*/ 4415245 h 4781005"/>
                <a:gd name="connsiteX4" fmla="*/ 2053481 w 3913319"/>
                <a:gd name="connsiteY4" fmla="*/ 4195789 h 4781005"/>
                <a:gd name="connsiteX5" fmla="*/ 2283388 w 3913319"/>
                <a:gd name="connsiteY5" fmla="*/ 4274167 h 4781005"/>
                <a:gd name="connsiteX6" fmla="*/ 2319964 w 3913319"/>
                <a:gd name="connsiteY6" fmla="*/ 4117412 h 4781005"/>
                <a:gd name="connsiteX7" fmla="*/ 2821577 w 3913319"/>
                <a:gd name="connsiteY7" fmla="*/ 3762103 h 4781005"/>
                <a:gd name="connsiteX8" fmla="*/ 3286615 w 3913319"/>
                <a:gd name="connsiteY8" fmla="*/ 3250039 h 4781005"/>
                <a:gd name="connsiteX9" fmla="*/ 3605348 w 3913319"/>
                <a:gd name="connsiteY9" fmla="*/ 2717074 h 4781005"/>
                <a:gd name="connsiteX10" fmla="*/ 3788229 w 3913319"/>
                <a:gd name="connsiteY10" fmla="*/ 1954203 h 4781005"/>
                <a:gd name="connsiteX11" fmla="*/ 3835256 w 3913319"/>
                <a:gd name="connsiteY11" fmla="*/ 1133856 h 4781005"/>
                <a:gd name="connsiteX12" fmla="*/ 3511296 w 3913319"/>
                <a:gd name="connsiteY12" fmla="*/ 334408 h 4781005"/>
                <a:gd name="connsiteX13" fmla="*/ 0 w 3913319"/>
                <a:gd name="connsiteY13" fmla="*/ 0 h 4781005"/>
                <a:gd name="connsiteX0" fmla="*/ 1489166 w 3881116"/>
                <a:gd name="connsiteY0" fmla="*/ 4781005 h 4781005"/>
                <a:gd name="connsiteX1" fmla="*/ 1813125 w 3881116"/>
                <a:gd name="connsiteY1" fmla="*/ 4540649 h 4781005"/>
                <a:gd name="connsiteX2" fmla="*/ 1865376 w 3881116"/>
                <a:gd name="connsiteY2" fmla="*/ 4321193 h 4781005"/>
                <a:gd name="connsiteX3" fmla="*/ 2100508 w 3881116"/>
                <a:gd name="connsiteY3" fmla="*/ 4415245 h 4781005"/>
                <a:gd name="connsiteX4" fmla="*/ 2053481 w 3881116"/>
                <a:gd name="connsiteY4" fmla="*/ 4195789 h 4781005"/>
                <a:gd name="connsiteX5" fmla="*/ 2283388 w 3881116"/>
                <a:gd name="connsiteY5" fmla="*/ 4274167 h 4781005"/>
                <a:gd name="connsiteX6" fmla="*/ 2319964 w 3881116"/>
                <a:gd name="connsiteY6" fmla="*/ 4117412 h 4781005"/>
                <a:gd name="connsiteX7" fmla="*/ 2821577 w 3881116"/>
                <a:gd name="connsiteY7" fmla="*/ 3762103 h 4781005"/>
                <a:gd name="connsiteX8" fmla="*/ 3286615 w 3881116"/>
                <a:gd name="connsiteY8" fmla="*/ 3250039 h 4781005"/>
                <a:gd name="connsiteX9" fmla="*/ 3605348 w 3881116"/>
                <a:gd name="connsiteY9" fmla="*/ 2717074 h 4781005"/>
                <a:gd name="connsiteX10" fmla="*/ 3788229 w 3881116"/>
                <a:gd name="connsiteY10" fmla="*/ 1954203 h 4781005"/>
                <a:gd name="connsiteX11" fmla="*/ 3835256 w 3881116"/>
                <a:gd name="connsiteY11" fmla="*/ 1133856 h 4781005"/>
                <a:gd name="connsiteX12" fmla="*/ 3124636 w 3881116"/>
                <a:gd name="connsiteY12" fmla="*/ 193329 h 4781005"/>
                <a:gd name="connsiteX13" fmla="*/ 0 w 3881116"/>
                <a:gd name="connsiteY13" fmla="*/ 0 h 4781005"/>
                <a:gd name="connsiteX0" fmla="*/ 0 w 2391950"/>
                <a:gd name="connsiteY0" fmla="*/ 4587676 h 4587676"/>
                <a:gd name="connsiteX1" fmla="*/ 323959 w 2391950"/>
                <a:gd name="connsiteY1" fmla="*/ 4347320 h 4587676"/>
                <a:gd name="connsiteX2" fmla="*/ 376210 w 2391950"/>
                <a:gd name="connsiteY2" fmla="*/ 4127864 h 4587676"/>
                <a:gd name="connsiteX3" fmla="*/ 611342 w 2391950"/>
                <a:gd name="connsiteY3" fmla="*/ 4221916 h 4587676"/>
                <a:gd name="connsiteX4" fmla="*/ 564315 w 2391950"/>
                <a:gd name="connsiteY4" fmla="*/ 4002460 h 4587676"/>
                <a:gd name="connsiteX5" fmla="*/ 794222 w 2391950"/>
                <a:gd name="connsiteY5" fmla="*/ 4080838 h 4587676"/>
                <a:gd name="connsiteX6" fmla="*/ 830798 w 2391950"/>
                <a:gd name="connsiteY6" fmla="*/ 3924083 h 4587676"/>
                <a:gd name="connsiteX7" fmla="*/ 1332411 w 2391950"/>
                <a:gd name="connsiteY7" fmla="*/ 3568774 h 4587676"/>
                <a:gd name="connsiteX8" fmla="*/ 1797449 w 2391950"/>
                <a:gd name="connsiteY8" fmla="*/ 3056710 h 4587676"/>
                <a:gd name="connsiteX9" fmla="*/ 2116182 w 2391950"/>
                <a:gd name="connsiteY9" fmla="*/ 2523745 h 4587676"/>
                <a:gd name="connsiteX10" fmla="*/ 2299063 w 2391950"/>
                <a:gd name="connsiteY10" fmla="*/ 1760874 h 4587676"/>
                <a:gd name="connsiteX11" fmla="*/ 2346090 w 2391950"/>
                <a:gd name="connsiteY11" fmla="*/ 940527 h 4587676"/>
                <a:gd name="connsiteX12" fmla="*/ 1635470 w 2391950"/>
                <a:gd name="connsiteY12" fmla="*/ 0 h 4587676"/>
                <a:gd name="connsiteX0" fmla="*/ 0 w 2391950"/>
                <a:gd name="connsiteY0" fmla="*/ 3647149 h 3647149"/>
                <a:gd name="connsiteX1" fmla="*/ 323959 w 2391950"/>
                <a:gd name="connsiteY1" fmla="*/ 3406793 h 3647149"/>
                <a:gd name="connsiteX2" fmla="*/ 376210 w 2391950"/>
                <a:gd name="connsiteY2" fmla="*/ 3187337 h 3647149"/>
                <a:gd name="connsiteX3" fmla="*/ 611342 w 2391950"/>
                <a:gd name="connsiteY3" fmla="*/ 3281389 h 3647149"/>
                <a:gd name="connsiteX4" fmla="*/ 564315 w 2391950"/>
                <a:gd name="connsiteY4" fmla="*/ 3061933 h 3647149"/>
                <a:gd name="connsiteX5" fmla="*/ 794222 w 2391950"/>
                <a:gd name="connsiteY5" fmla="*/ 3140311 h 3647149"/>
                <a:gd name="connsiteX6" fmla="*/ 830798 w 2391950"/>
                <a:gd name="connsiteY6" fmla="*/ 2983556 h 3647149"/>
                <a:gd name="connsiteX7" fmla="*/ 1332411 w 2391950"/>
                <a:gd name="connsiteY7" fmla="*/ 2628247 h 3647149"/>
                <a:gd name="connsiteX8" fmla="*/ 1797449 w 2391950"/>
                <a:gd name="connsiteY8" fmla="*/ 2116183 h 3647149"/>
                <a:gd name="connsiteX9" fmla="*/ 2116182 w 2391950"/>
                <a:gd name="connsiteY9" fmla="*/ 1583218 h 3647149"/>
                <a:gd name="connsiteX10" fmla="*/ 2299063 w 2391950"/>
                <a:gd name="connsiteY10" fmla="*/ 820347 h 3647149"/>
                <a:gd name="connsiteX11" fmla="*/ 2346090 w 2391950"/>
                <a:gd name="connsiteY11" fmla="*/ 0 h 3647149"/>
                <a:gd name="connsiteX0" fmla="*/ 0 w 2391950"/>
                <a:gd name="connsiteY0" fmla="*/ 4018134 h 4018134"/>
                <a:gd name="connsiteX1" fmla="*/ 323959 w 2391950"/>
                <a:gd name="connsiteY1" fmla="*/ 3777778 h 4018134"/>
                <a:gd name="connsiteX2" fmla="*/ 376210 w 2391950"/>
                <a:gd name="connsiteY2" fmla="*/ 3558322 h 4018134"/>
                <a:gd name="connsiteX3" fmla="*/ 611342 w 2391950"/>
                <a:gd name="connsiteY3" fmla="*/ 3652374 h 4018134"/>
                <a:gd name="connsiteX4" fmla="*/ 564315 w 2391950"/>
                <a:gd name="connsiteY4" fmla="*/ 3432918 h 4018134"/>
                <a:gd name="connsiteX5" fmla="*/ 794222 w 2391950"/>
                <a:gd name="connsiteY5" fmla="*/ 3511296 h 4018134"/>
                <a:gd name="connsiteX6" fmla="*/ 830798 w 2391950"/>
                <a:gd name="connsiteY6" fmla="*/ 3354541 h 4018134"/>
                <a:gd name="connsiteX7" fmla="*/ 1332411 w 2391950"/>
                <a:gd name="connsiteY7" fmla="*/ 2999232 h 4018134"/>
                <a:gd name="connsiteX8" fmla="*/ 1797449 w 2391950"/>
                <a:gd name="connsiteY8" fmla="*/ 2487168 h 4018134"/>
                <a:gd name="connsiteX9" fmla="*/ 2116182 w 2391950"/>
                <a:gd name="connsiteY9" fmla="*/ 1954203 h 4018134"/>
                <a:gd name="connsiteX10" fmla="*/ 2299063 w 2391950"/>
                <a:gd name="connsiteY10" fmla="*/ 1191332 h 4018134"/>
                <a:gd name="connsiteX11" fmla="*/ 2346090 w 2391950"/>
                <a:gd name="connsiteY11" fmla="*/ 0 h 4018134"/>
                <a:gd name="connsiteX0" fmla="*/ 0 w 2382736"/>
                <a:gd name="connsiteY0" fmla="*/ 4018134 h 4018134"/>
                <a:gd name="connsiteX1" fmla="*/ 323959 w 2382736"/>
                <a:gd name="connsiteY1" fmla="*/ 3777778 h 4018134"/>
                <a:gd name="connsiteX2" fmla="*/ 376210 w 2382736"/>
                <a:gd name="connsiteY2" fmla="*/ 3558322 h 4018134"/>
                <a:gd name="connsiteX3" fmla="*/ 611342 w 2382736"/>
                <a:gd name="connsiteY3" fmla="*/ 3652374 h 4018134"/>
                <a:gd name="connsiteX4" fmla="*/ 564315 w 2382736"/>
                <a:gd name="connsiteY4" fmla="*/ 3432918 h 4018134"/>
                <a:gd name="connsiteX5" fmla="*/ 794222 w 2382736"/>
                <a:gd name="connsiteY5" fmla="*/ 3511296 h 4018134"/>
                <a:gd name="connsiteX6" fmla="*/ 830798 w 2382736"/>
                <a:gd name="connsiteY6" fmla="*/ 3354541 h 4018134"/>
                <a:gd name="connsiteX7" fmla="*/ 1332411 w 2382736"/>
                <a:gd name="connsiteY7" fmla="*/ 2999232 h 4018134"/>
                <a:gd name="connsiteX8" fmla="*/ 1797449 w 2382736"/>
                <a:gd name="connsiteY8" fmla="*/ 2487168 h 4018134"/>
                <a:gd name="connsiteX9" fmla="*/ 2116182 w 2382736"/>
                <a:gd name="connsiteY9" fmla="*/ 1954203 h 4018134"/>
                <a:gd name="connsiteX10" fmla="*/ 2299063 w 2382736"/>
                <a:gd name="connsiteY10" fmla="*/ 1191332 h 4018134"/>
                <a:gd name="connsiteX11" fmla="*/ 2346090 w 2382736"/>
                <a:gd name="connsiteY11" fmla="*/ 0 h 4018134"/>
                <a:gd name="connsiteX0" fmla="*/ 0 w 2308280"/>
                <a:gd name="connsiteY0" fmla="*/ 4378669 h 4378669"/>
                <a:gd name="connsiteX1" fmla="*/ 323959 w 2308280"/>
                <a:gd name="connsiteY1" fmla="*/ 4138313 h 4378669"/>
                <a:gd name="connsiteX2" fmla="*/ 376210 w 2308280"/>
                <a:gd name="connsiteY2" fmla="*/ 3918857 h 4378669"/>
                <a:gd name="connsiteX3" fmla="*/ 611342 w 2308280"/>
                <a:gd name="connsiteY3" fmla="*/ 4012909 h 4378669"/>
                <a:gd name="connsiteX4" fmla="*/ 564315 w 2308280"/>
                <a:gd name="connsiteY4" fmla="*/ 3793453 h 4378669"/>
                <a:gd name="connsiteX5" fmla="*/ 794222 w 2308280"/>
                <a:gd name="connsiteY5" fmla="*/ 3871831 h 4378669"/>
                <a:gd name="connsiteX6" fmla="*/ 830798 w 2308280"/>
                <a:gd name="connsiteY6" fmla="*/ 3715076 h 4378669"/>
                <a:gd name="connsiteX7" fmla="*/ 1332411 w 2308280"/>
                <a:gd name="connsiteY7" fmla="*/ 3359767 h 4378669"/>
                <a:gd name="connsiteX8" fmla="*/ 1797449 w 2308280"/>
                <a:gd name="connsiteY8" fmla="*/ 2847703 h 4378669"/>
                <a:gd name="connsiteX9" fmla="*/ 2116182 w 2308280"/>
                <a:gd name="connsiteY9" fmla="*/ 2314738 h 4378669"/>
                <a:gd name="connsiteX10" fmla="*/ 2299063 w 2308280"/>
                <a:gd name="connsiteY10" fmla="*/ 1551867 h 4378669"/>
                <a:gd name="connsiteX11" fmla="*/ 2225911 w 2308280"/>
                <a:gd name="connsiteY11" fmla="*/ 0 h 4378669"/>
                <a:gd name="connsiteX0" fmla="*/ 0 w 2353109"/>
                <a:gd name="connsiteY0" fmla="*/ 4378669 h 4378669"/>
                <a:gd name="connsiteX1" fmla="*/ 323959 w 2353109"/>
                <a:gd name="connsiteY1" fmla="*/ 4138313 h 4378669"/>
                <a:gd name="connsiteX2" fmla="*/ 376210 w 2353109"/>
                <a:gd name="connsiteY2" fmla="*/ 3918857 h 4378669"/>
                <a:gd name="connsiteX3" fmla="*/ 611342 w 2353109"/>
                <a:gd name="connsiteY3" fmla="*/ 4012909 h 4378669"/>
                <a:gd name="connsiteX4" fmla="*/ 564315 w 2353109"/>
                <a:gd name="connsiteY4" fmla="*/ 3793453 h 4378669"/>
                <a:gd name="connsiteX5" fmla="*/ 794222 w 2353109"/>
                <a:gd name="connsiteY5" fmla="*/ 3871831 h 4378669"/>
                <a:gd name="connsiteX6" fmla="*/ 830798 w 2353109"/>
                <a:gd name="connsiteY6" fmla="*/ 3715076 h 4378669"/>
                <a:gd name="connsiteX7" fmla="*/ 1332411 w 2353109"/>
                <a:gd name="connsiteY7" fmla="*/ 3359767 h 4378669"/>
                <a:gd name="connsiteX8" fmla="*/ 1797449 w 2353109"/>
                <a:gd name="connsiteY8" fmla="*/ 2847703 h 4378669"/>
                <a:gd name="connsiteX9" fmla="*/ 2116182 w 2353109"/>
                <a:gd name="connsiteY9" fmla="*/ 2314738 h 4378669"/>
                <a:gd name="connsiteX10" fmla="*/ 2299063 w 2353109"/>
                <a:gd name="connsiteY10" fmla="*/ 1551867 h 4378669"/>
                <a:gd name="connsiteX11" fmla="*/ 2225911 w 2353109"/>
                <a:gd name="connsiteY11" fmla="*/ 0 h 4378669"/>
                <a:gd name="connsiteX0" fmla="*/ 0 w 2395626"/>
                <a:gd name="connsiteY0" fmla="*/ 4378669 h 4378669"/>
                <a:gd name="connsiteX1" fmla="*/ 323959 w 2395626"/>
                <a:gd name="connsiteY1" fmla="*/ 4138313 h 4378669"/>
                <a:gd name="connsiteX2" fmla="*/ 376210 w 2395626"/>
                <a:gd name="connsiteY2" fmla="*/ 3918857 h 4378669"/>
                <a:gd name="connsiteX3" fmla="*/ 611342 w 2395626"/>
                <a:gd name="connsiteY3" fmla="*/ 4012909 h 4378669"/>
                <a:gd name="connsiteX4" fmla="*/ 564315 w 2395626"/>
                <a:gd name="connsiteY4" fmla="*/ 3793453 h 4378669"/>
                <a:gd name="connsiteX5" fmla="*/ 794222 w 2395626"/>
                <a:gd name="connsiteY5" fmla="*/ 3871831 h 4378669"/>
                <a:gd name="connsiteX6" fmla="*/ 830798 w 2395626"/>
                <a:gd name="connsiteY6" fmla="*/ 3715076 h 4378669"/>
                <a:gd name="connsiteX7" fmla="*/ 1332411 w 2395626"/>
                <a:gd name="connsiteY7" fmla="*/ 3359767 h 4378669"/>
                <a:gd name="connsiteX8" fmla="*/ 1797449 w 2395626"/>
                <a:gd name="connsiteY8" fmla="*/ 2847703 h 4378669"/>
                <a:gd name="connsiteX9" fmla="*/ 2116182 w 2395626"/>
                <a:gd name="connsiteY9" fmla="*/ 2314738 h 4378669"/>
                <a:gd name="connsiteX10" fmla="*/ 2377440 w 2395626"/>
                <a:gd name="connsiteY10" fmla="*/ 1431689 h 4378669"/>
                <a:gd name="connsiteX11" fmla="*/ 2225911 w 2395626"/>
                <a:gd name="connsiteY11" fmla="*/ 0 h 4378669"/>
                <a:gd name="connsiteX0" fmla="*/ 0 w 2377440"/>
                <a:gd name="connsiteY0" fmla="*/ 2946979 h 2946979"/>
                <a:gd name="connsiteX1" fmla="*/ 323959 w 2377440"/>
                <a:gd name="connsiteY1" fmla="*/ 2706623 h 2946979"/>
                <a:gd name="connsiteX2" fmla="*/ 376210 w 2377440"/>
                <a:gd name="connsiteY2" fmla="*/ 2487167 h 2946979"/>
                <a:gd name="connsiteX3" fmla="*/ 611342 w 2377440"/>
                <a:gd name="connsiteY3" fmla="*/ 2581219 h 2946979"/>
                <a:gd name="connsiteX4" fmla="*/ 564315 w 2377440"/>
                <a:gd name="connsiteY4" fmla="*/ 2361763 h 2946979"/>
                <a:gd name="connsiteX5" fmla="*/ 794222 w 2377440"/>
                <a:gd name="connsiteY5" fmla="*/ 2440141 h 2946979"/>
                <a:gd name="connsiteX6" fmla="*/ 830798 w 2377440"/>
                <a:gd name="connsiteY6" fmla="*/ 2283386 h 2946979"/>
                <a:gd name="connsiteX7" fmla="*/ 1332411 w 2377440"/>
                <a:gd name="connsiteY7" fmla="*/ 1928077 h 2946979"/>
                <a:gd name="connsiteX8" fmla="*/ 1797449 w 2377440"/>
                <a:gd name="connsiteY8" fmla="*/ 1416013 h 2946979"/>
                <a:gd name="connsiteX9" fmla="*/ 2116182 w 2377440"/>
                <a:gd name="connsiteY9" fmla="*/ 883048 h 2946979"/>
                <a:gd name="connsiteX10" fmla="*/ 2377440 w 2377440"/>
                <a:gd name="connsiteY10" fmla="*/ -1 h 2946979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49 w 3005546"/>
                <a:gd name="connsiteY8" fmla="*/ 2218636 h 3749602"/>
                <a:gd name="connsiteX9" fmla="*/ 2116182 w 3005546"/>
                <a:gd name="connsiteY9" fmla="*/ 1685671 h 3749602"/>
                <a:gd name="connsiteX10" fmla="*/ 3005547 w 3005546"/>
                <a:gd name="connsiteY10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1797449 w 3005548"/>
                <a:gd name="connsiteY8" fmla="*/ 2218636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50 w 3005546"/>
                <a:gd name="connsiteY8" fmla="*/ 2218636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2324706 w 3005548"/>
                <a:gd name="connsiteY8" fmla="*/ 1653169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2104769 w 3005546"/>
                <a:gd name="connsiteY8" fmla="*/ 1973333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2104769 w 3005548"/>
                <a:gd name="connsiteY8" fmla="*/ 1973333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18166 w 3005546"/>
                <a:gd name="connsiteY8" fmla="*/ 2218684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44847 w 3005548"/>
                <a:gd name="connsiteY8" fmla="*/ 2137134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634993"/>
                <a:gd name="connsiteY0" fmla="*/ 3232948 h 3232948"/>
                <a:gd name="connsiteX1" fmla="*/ 323959 w 3634993"/>
                <a:gd name="connsiteY1" fmla="*/ 2992592 h 3232948"/>
                <a:gd name="connsiteX2" fmla="*/ 376210 w 3634993"/>
                <a:gd name="connsiteY2" fmla="*/ 2773136 h 3232948"/>
                <a:gd name="connsiteX3" fmla="*/ 611342 w 3634993"/>
                <a:gd name="connsiteY3" fmla="*/ 2867188 h 3232948"/>
                <a:gd name="connsiteX4" fmla="*/ 564315 w 3634993"/>
                <a:gd name="connsiteY4" fmla="*/ 2647732 h 3232948"/>
                <a:gd name="connsiteX5" fmla="*/ 794222 w 3634993"/>
                <a:gd name="connsiteY5" fmla="*/ 2726110 h 3232948"/>
                <a:gd name="connsiteX6" fmla="*/ 830798 w 3634993"/>
                <a:gd name="connsiteY6" fmla="*/ 2569355 h 3232948"/>
                <a:gd name="connsiteX7" fmla="*/ 1332411 w 3634993"/>
                <a:gd name="connsiteY7" fmla="*/ 2214045 h 3232948"/>
                <a:gd name="connsiteX8" fmla="*/ 1992188 w 3634993"/>
                <a:gd name="connsiteY8" fmla="*/ 1535218 h 3232948"/>
                <a:gd name="connsiteX9" fmla="*/ 3634994 w 3634993"/>
                <a:gd name="connsiteY9" fmla="*/ 0 h 3232948"/>
                <a:gd name="connsiteX0" fmla="*/ 0 w 3634995"/>
                <a:gd name="connsiteY0" fmla="*/ 3232948 h 3232948"/>
                <a:gd name="connsiteX1" fmla="*/ 323959 w 3634995"/>
                <a:gd name="connsiteY1" fmla="*/ 2992592 h 3232948"/>
                <a:gd name="connsiteX2" fmla="*/ 376210 w 3634995"/>
                <a:gd name="connsiteY2" fmla="*/ 2773136 h 3232948"/>
                <a:gd name="connsiteX3" fmla="*/ 611342 w 3634995"/>
                <a:gd name="connsiteY3" fmla="*/ 2867188 h 3232948"/>
                <a:gd name="connsiteX4" fmla="*/ 564315 w 3634995"/>
                <a:gd name="connsiteY4" fmla="*/ 2647732 h 3232948"/>
                <a:gd name="connsiteX5" fmla="*/ 794222 w 3634995"/>
                <a:gd name="connsiteY5" fmla="*/ 2726110 h 3232948"/>
                <a:gd name="connsiteX6" fmla="*/ 830798 w 3634995"/>
                <a:gd name="connsiteY6" fmla="*/ 2569355 h 3232948"/>
                <a:gd name="connsiteX7" fmla="*/ 1332411 w 3634995"/>
                <a:gd name="connsiteY7" fmla="*/ 2214045 h 3232948"/>
                <a:gd name="connsiteX8" fmla="*/ 1992188 w 3634995"/>
                <a:gd name="connsiteY8" fmla="*/ 1535218 h 3232948"/>
                <a:gd name="connsiteX9" fmla="*/ 2816180 w 3634995"/>
                <a:gd name="connsiteY9" fmla="*/ 654345 h 3232948"/>
                <a:gd name="connsiteX10" fmla="*/ 3634994 w 3634995"/>
                <a:gd name="connsiteY10" fmla="*/ 0 h 3232948"/>
                <a:gd name="connsiteX0" fmla="*/ 0 w 4263631"/>
                <a:gd name="connsiteY0" fmla="*/ 3710658 h 3710658"/>
                <a:gd name="connsiteX1" fmla="*/ 323959 w 4263631"/>
                <a:gd name="connsiteY1" fmla="*/ 3470302 h 3710658"/>
                <a:gd name="connsiteX2" fmla="*/ 376210 w 4263631"/>
                <a:gd name="connsiteY2" fmla="*/ 3250846 h 3710658"/>
                <a:gd name="connsiteX3" fmla="*/ 611342 w 4263631"/>
                <a:gd name="connsiteY3" fmla="*/ 3344898 h 3710658"/>
                <a:gd name="connsiteX4" fmla="*/ 564315 w 4263631"/>
                <a:gd name="connsiteY4" fmla="*/ 3125442 h 3710658"/>
                <a:gd name="connsiteX5" fmla="*/ 794222 w 4263631"/>
                <a:gd name="connsiteY5" fmla="*/ 3203820 h 3710658"/>
                <a:gd name="connsiteX6" fmla="*/ 830798 w 4263631"/>
                <a:gd name="connsiteY6" fmla="*/ 3047065 h 3710658"/>
                <a:gd name="connsiteX7" fmla="*/ 1332411 w 4263631"/>
                <a:gd name="connsiteY7" fmla="*/ 2691755 h 3710658"/>
                <a:gd name="connsiteX8" fmla="*/ 1992188 w 4263631"/>
                <a:gd name="connsiteY8" fmla="*/ 2012928 h 3710658"/>
                <a:gd name="connsiteX9" fmla="*/ 2816180 w 4263631"/>
                <a:gd name="connsiteY9" fmla="*/ 1132055 h 3710658"/>
                <a:gd name="connsiteX10" fmla="*/ 4263630 w 4263631"/>
                <a:gd name="connsiteY10" fmla="*/ -1 h 3710658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992188 w 4358319"/>
                <a:gd name="connsiteY8" fmla="*/ 2183454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992188 w 4358319"/>
                <a:gd name="connsiteY8" fmla="*/ 218345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843865 w 4358319"/>
                <a:gd name="connsiteY8" fmla="*/ 2479019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698572 w 4358319"/>
                <a:gd name="connsiteY8" fmla="*/ 261264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98572 w 4358319"/>
                <a:gd name="connsiteY7" fmla="*/ 2612644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10116 w 4358319"/>
                <a:gd name="connsiteY7" fmla="*/ 2672365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57460 w 4358319"/>
                <a:gd name="connsiteY7" fmla="*/ 2587100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57460 w 4358319"/>
                <a:gd name="connsiteY7" fmla="*/ 2587102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645260"/>
                <a:gd name="connsiteY0" fmla="*/ 4685155 h 4685155"/>
                <a:gd name="connsiteX1" fmla="*/ 323959 w 4645260"/>
                <a:gd name="connsiteY1" fmla="*/ 4444799 h 4685155"/>
                <a:gd name="connsiteX2" fmla="*/ 376210 w 4645260"/>
                <a:gd name="connsiteY2" fmla="*/ 4225343 h 4685155"/>
                <a:gd name="connsiteX3" fmla="*/ 611342 w 4645260"/>
                <a:gd name="connsiteY3" fmla="*/ 4319395 h 4685155"/>
                <a:gd name="connsiteX4" fmla="*/ 564315 w 4645260"/>
                <a:gd name="connsiteY4" fmla="*/ 4099939 h 4685155"/>
                <a:gd name="connsiteX5" fmla="*/ 794222 w 4645260"/>
                <a:gd name="connsiteY5" fmla="*/ 4178317 h 4685155"/>
                <a:gd name="connsiteX6" fmla="*/ 830798 w 4645260"/>
                <a:gd name="connsiteY6" fmla="*/ 4021562 h 4685155"/>
                <a:gd name="connsiteX7" fmla="*/ 1657460 w 4645260"/>
                <a:gd name="connsiteY7" fmla="*/ 3391071 h 4685155"/>
                <a:gd name="connsiteX8" fmla="*/ 4600412 w 4645260"/>
                <a:gd name="connsiteY8" fmla="*/ 31412 h 4685155"/>
                <a:gd name="connsiteX9" fmla="*/ 4358319 w 4645260"/>
                <a:gd name="connsiteY9" fmla="*/ 803970 h 4685155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57460 w 5817314"/>
                <a:gd name="connsiteY7" fmla="*/ 4247234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76444 w 5817314"/>
                <a:gd name="connsiteY7" fmla="*/ 4269949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-1 w 5858426"/>
                <a:gd name="connsiteY0" fmla="*/ 5515776 h 5515776"/>
                <a:gd name="connsiteX1" fmla="*/ 365071 w 5858426"/>
                <a:gd name="connsiteY1" fmla="*/ 530096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5858428"/>
                <a:gd name="connsiteY0" fmla="*/ 5515776 h 5515776"/>
                <a:gd name="connsiteX1" fmla="*/ 320815 w 5858428"/>
                <a:gd name="connsiteY1" fmla="*/ 5295308 h 5515776"/>
                <a:gd name="connsiteX2" fmla="*/ 417324 w 5858428"/>
                <a:gd name="connsiteY2" fmla="*/ 5081506 h 5515776"/>
                <a:gd name="connsiteX3" fmla="*/ 652456 w 5858428"/>
                <a:gd name="connsiteY3" fmla="*/ 5175558 h 5515776"/>
                <a:gd name="connsiteX4" fmla="*/ 605429 w 5858428"/>
                <a:gd name="connsiteY4" fmla="*/ 4956102 h 5515776"/>
                <a:gd name="connsiteX5" fmla="*/ 835336 w 5858428"/>
                <a:gd name="connsiteY5" fmla="*/ 5034480 h 5515776"/>
                <a:gd name="connsiteX6" fmla="*/ 871912 w 5858428"/>
                <a:gd name="connsiteY6" fmla="*/ 4877725 h 5515776"/>
                <a:gd name="connsiteX7" fmla="*/ 1717558 w 5858428"/>
                <a:gd name="connsiteY7" fmla="*/ 4269949 h 5515776"/>
                <a:gd name="connsiteX8" fmla="*/ 4641526 w 5858428"/>
                <a:gd name="connsiteY8" fmla="*/ 887575 h 5515776"/>
                <a:gd name="connsiteX9" fmla="*/ 5858428 w 5858428"/>
                <a:gd name="connsiteY9" fmla="*/ 0 h 5515776"/>
                <a:gd name="connsiteX0" fmla="*/ -1 w 5858426"/>
                <a:gd name="connsiteY0" fmla="*/ 5515776 h 5515776"/>
                <a:gd name="connsiteX1" fmla="*/ 311320 w 5858426"/>
                <a:gd name="connsiteY1" fmla="*/ 528395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37563 w 6724079"/>
                <a:gd name="connsiteY6" fmla="*/ 4877725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507175 w 6950586"/>
                <a:gd name="connsiteY8" fmla="*/ 561567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738684 w 6950588"/>
                <a:gd name="connsiteY8" fmla="*/ 857442 h 5738663"/>
                <a:gd name="connsiteX9" fmla="*/ 6950588 w 6950588"/>
                <a:gd name="connsiteY9" fmla="*/ 1 h 5738663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815644 w 6950586"/>
                <a:gd name="connsiteY8" fmla="*/ 791446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863310 w 6950588"/>
                <a:gd name="connsiteY8" fmla="*/ 852363 h 5738663"/>
                <a:gd name="connsiteX9" fmla="*/ 6950588 w 6950588"/>
                <a:gd name="connsiteY9" fmla="*/ 1 h 5738663"/>
                <a:gd name="connsiteX0" fmla="*/ 0 w 6522423"/>
                <a:gd name="connsiteY0" fmla="*/ 5445831 h 5445832"/>
                <a:gd name="connsiteX1" fmla="*/ 748808 w 6522423"/>
                <a:gd name="connsiteY1" fmla="*/ 4957944 h 5445832"/>
                <a:gd name="connsiteX2" fmla="*/ 854810 w 6522423"/>
                <a:gd name="connsiteY2" fmla="*/ 4755498 h 5445832"/>
                <a:gd name="connsiteX3" fmla="*/ 1089942 w 6522423"/>
                <a:gd name="connsiteY3" fmla="*/ 4849550 h 5445832"/>
                <a:gd name="connsiteX4" fmla="*/ 1042915 w 6522423"/>
                <a:gd name="connsiteY4" fmla="*/ 4630094 h 5445832"/>
                <a:gd name="connsiteX5" fmla="*/ 1272822 w 6522423"/>
                <a:gd name="connsiteY5" fmla="*/ 4708472 h 5445832"/>
                <a:gd name="connsiteX6" fmla="*/ 1356887 w 6522423"/>
                <a:gd name="connsiteY6" fmla="*/ 4519658 h 5445832"/>
                <a:gd name="connsiteX7" fmla="*/ 2155044 w 6522423"/>
                <a:gd name="connsiteY7" fmla="*/ 3943941 h 5445832"/>
                <a:gd name="connsiteX8" fmla="*/ 5435145 w 6522423"/>
                <a:gd name="connsiteY8" fmla="*/ 852361 h 5445832"/>
                <a:gd name="connsiteX9" fmla="*/ 6522423 w 6522423"/>
                <a:gd name="connsiteY9" fmla="*/ -1 h 5445832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157539 w 6524918"/>
                <a:gd name="connsiteY7" fmla="*/ 3943943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5437642 w 7644366"/>
                <a:gd name="connsiteY8" fmla="*/ 1631332 h 6239871"/>
                <a:gd name="connsiteX9" fmla="*/ 7644365 w 7644366"/>
                <a:gd name="connsiteY9" fmla="*/ 0 h 6239871"/>
                <a:gd name="connsiteX0" fmla="*/ -1 w 7644362"/>
                <a:gd name="connsiteY0" fmla="*/ 6239871 h 6239871"/>
                <a:gd name="connsiteX1" fmla="*/ 751303 w 7644362"/>
                <a:gd name="connsiteY1" fmla="*/ 5736915 h 6239871"/>
                <a:gd name="connsiteX2" fmla="*/ 857305 w 7644362"/>
                <a:gd name="connsiteY2" fmla="*/ 5534469 h 6239871"/>
                <a:gd name="connsiteX3" fmla="*/ 1092437 w 7644362"/>
                <a:gd name="connsiteY3" fmla="*/ 5628521 h 6239871"/>
                <a:gd name="connsiteX4" fmla="*/ 1045410 w 7644362"/>
                <a:gd name="connsiteY4" fmla="*/ 5409065 h 6239871"/>
                <a:gd name="connsiteX5" fmla="*/ 1275317 w 7644362"/>
                <a:gd name="connsiteY5" fmla="*/ 5487443 h 6239871"/>
                <a:gd name="connsiteX6" fmla="*/ 1359382 w 7644362"/>
                <a:gd name="connsiteY6" fmla="*/ 5298629 h 6239871"/>
                <a:gd name="connsiteX7" fmla="*/ 2344384 w 7644362"/>
                <a:gd name="connsiteY7" fmla="*/ 4541688 h 6239871"/>
                <a:gd name="connsiteX8" fmla="*/ 5901225 w 7644362"/>
                <a:gd name="connsiteY8" fmla="*/ 1274203 h 6239871"/>
                <a:gd name="connsiteX9" fmla="*/ 7644363 w 7644362"/>
                <a:gd name="connsiteY9" fmla="*/ 0 h 623987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117806 w 7644366"/>
                <a:gd name="connsiteY8" fmla="*/ 1112721 h 6239871"/>
                <a:gd name="connsiteX9" fmla="*/ 7644365 w 7644366"/>
                <a:gd name="connsiteY9" fmla="*/ 0 h 6239871"/>
                <a:gd name="connsiteX0" fmla="*/ -1 w 7644364"/>
                <a:gd name="connsiteY0" fmla="*/ 6239869 h 6239869"/>
                <a:gd name="connsiteX1" fmla="*/ 751303 w 7644364"/>
                <a:gd name="connsiteY1" fmla="*/ 5736913 h 6239869"/>
                <a:gd name="connsiteX2" fmla="*/ 857305 w 7644364"/>
                <a:gd name="connsiteY2" fmla="*/ 5534467 h 6239869"/>
                <a:gd name="connsiteX3" fmla="*/ 1092437 w 7644364"/>
                <a:gd name="connsiteY3" fmla="*/ 5628519 h 6239869"/>
                <a:gd name="connsiteX4" fmla="*/ 1045410 w 7644364"/>
                <a:gd name="connsiteY4" fmla="*/ 5409063 h 6239869"/>
                <a:gd name="connsiteX5" fmla="*/ 1275317 w 7644364"/>
                <a:gd name="connsiteY5" fmla="*/ 5487441 h 6239869"/>
                <a:gd name="connsiteX6" fmla="*/ 1359382 w 7644364"/>
                <a:gd name="connsiteY6" fmla="*/ 5298627 h 6239869"/>
                <a:gd name="connsiteX7" fmla="*/ 2344384 w 7644364"/>
                <a:gd name="connsiteY7" fmla="*/ 4541686 h 6239869"/>
                <a:gd name="connsiteX8" fmla="*/ 6117804 w 7644364"/>
                <a:gd name="connsiteY8" fmla="*/ 1112719 h 6239869"/>
                <a:gd name="connsiteX9" fmla="*/ 7644364 w 7644364"/>
                <a:gd name="connsiteY9" fmla="*/ -1 h 6239869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256486 w 7644366"/>
                <a:gd name="connsiteY8" fmla="*/ 1271695 h 6239871"/>
                <a:gd name="connsiteX9" fmla="*/ 7644366 w 7644366"/>
                <a:gd name="connsiteY9" fmla="*/ 1 h 6239871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75319 w 7744002"/>
                <a:gd name="connsiteY5" fmla="*/ 5341842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15152259"/>
                <a:gd name="connsiteY0" fmla="*/ 11105634 h 11105634"/>
                <a:gd name="connsiteX1" fmla="*/ 8159562 w 15152259"/>
                <a:gd name="connsiteY1" fmla="*/ 5591314 h 11105634"/>
                <a:gd name="connsiteX2" fmla="*/ 8265564 w 15152259"/>
                <a:gd name="connsiteY2" fmla="*/ 5388868 h 11105634"/>
                <a:gd name="connsiteX3" fmla="*/ 8500696 w 15152259"/>
                <a:gd name="connsiteY3" fmla="*/ 5482920 h 11105634"/>
                <a:gd name="connsiteX4" fmla="*/ 8453669 w 15152259"/>
                <a:gd name="connsiteY4" fmla="*/ 5263464 h 11105634"/>
                <a:gd name="connsiteX5" fmla="*/ 8673574 w 15152259"/>
                <a:gd name="connsiteY5" fmla="*/ 5348683 h 11105634"/>
                <a:gd name="connsiteX6" fmla="*/ 8767641 w 15152259"/>
                <a:gd name="connsiteY6" fmla="*/ 5153028 h 11105634"/>
                <a:gd name="connsiteX7" fmla="*/ 9752643 w 15152259"/>
                <a:gd name="connsiteY7" fmla="*/ 4396087 h 11105634"/>
                <a:gd name="connsiteX8" fmla="*/ 13664743 w 15152259"/>
                <a:gd name="connsiteY8" fmla="*/ 1126094 h 11105634"/>
                <a:gd name="connsiteX9" fmla="*/ 15152260 w 15152259"/>
                <a:gd name="connsiteY9" fmla="*/ 0 h 11105634"/>
                <a:gd name="connsiteX0" fmla="*/ 586718 w 15738978"/>
                <a:gd name="connsiteY0" fmla="*/ 11105634 h 11517012"/>
                <a:gd name="connsiteX1" fmla="*/ 609522 w 15738978"/>
                <a:gd name="connsiteY1" fmla="*/ 11109374 h 11517012"/>
                <a:gd name="connsiteX2" fmla="*/ 8746281 w 15738978"/>
                <a:gd name="connsiteY2" fmla="*/ 5591314 h 11517012"/>
                <a:gd name="connsiteX3" fmla="*/ 8852283 w 15738978"/>
                <a:gd name="connsiteY3" fmla="*/ 5388868 h 11517012"/>
                <a:gd name="connsiteX4" fmla="*/ 9087415 w 15738978"/>
                <a:gd name="connsiteY4" fmla="*/ 5482920 h 11517012"/>
                <a:gd name="connsiteX5" fmla="*/ 9040388 w 15738978"/>
                <a:gd name="connsiteY5" fmla="*/ 5263464 h 11517012"/>
                <a:gd name="connsiteX6" fmla="*/ 9260293 w 15738978"/>
                <a:gd name="connsiteY6" fmla="*/ 5348683 h 11517012"/>
                <a:gd name="connsiteX7" fmla="*/ 9354360 w 15738978"/>
                <a:gd name="connsiteY7" fmla="*/ 5153028 h 11517012"/>
                <a:gd name="connsiteX8" fmla="*/ 10339362 w 15738978"/>
                <a:gd name="connsiteY8" fmla="*/ 4396087 h 11517012"/>
                <a:gd name="connsiteX9" fmla="*/ 14251462 w 15738978"/>
                <a:gd name="connsiteY9" fmla="*/ 1126094 h 11517012"/>
                <a:gd name="connsiteX10" fmla="*/ 15738979 w 15738978"/>
                <a:gd name="connsiteY10" fmla="*/ 0 h 11517012"/>
                <a:gd name="connsiteX0" fmla="*/ 1076886 w 16229146"/>
                <a:gd name="connsiteY0" fmla="*/ 11105634 h 11852126"/>
                <a:gd name="connsiteX1" fmla="*/ 480310 w 16229146"/>
                <a:gd name="connsiteY1" fmla="*/ 11530621 h 11852126"/>
                <a:gd name="connsiteX2" fmla="*/ 9236449 w 16229146"/>
                <a:gd name="connsiteY2" fmla="*/ 5591314 h 11852126"/>
                <a:gd name="connsiteX3" fmla="*/ 9342451 w 16229146"/>
                <a:gd name="connsiteY3" fmla="*/ 5388868 h 11852126"/>
                <a:gd name="connsiteX4" fmla="*/ 9577583 w 16229146"/>
                <a:gd name="connsiteY4" fmla="*/ 5482920 h 11852126"/>
                <a:gd name="connsiteX5" fmla="*/ 9530556 w 16229146"/>
                <a:gd name="connsiteY5" fmla="*/ 5263464 h 11852126"/>
                <a:gd name="connsiteX6" fmla="*/ 9750461 w 16229146"/>
                <a:gd name="connsiteY6" fmla="*/ 5348683 h 11852126"/>
                <a:gd name="connsiteX7" fmla="*/ 9844528 w 16229146"/>
                <a:gd name="connsiteY7" fmla="*/ 5153028 h 11852126"/>
                <a:gd name="connsiteX8" fmla="*/ 10829530 w 16229146"/>
                <a:gd name="connsiteY8" fmla="*/ 4396087 h 11852126"/>
                <a:gd name="connsiteX9" fmla="*/ 14741630 w 16229146"/>
                <a:gd name="connsiteY9" fmla="*/ 1126094 h 11852126"/>
                <a:gd name="connsiteX10" fmla="*/ 16229147 w 16229146"/>
                <a:gd name="connsiteY10" fmla="*/ 0 h 11852126"/>
                <a:gd name="connsiteX0" fmla="*/ -1 w 18548889"/>
                <a:gd name="connsiteY0" fmla="*/ 12765828 h 12765828"/>
                <a:gd name="connsiteX1" fmla="*/ 2800053 w 18548889"/>
                <a:gd name="connsiteY1" fmla="*/ 11530621 h 12765828"/>
                <a:gd name="connsiteX2" fmla="*/ 11556192 w 18548889"/>
                <a:gd name="connsiteY2" fmla="*/ 5591314 h 12765828"/>
                <a:gd name="connsiteX3" fmla="*/ 11662194 w 18548889"/>
                <a:gd name="connsiteY3" fmla="*/ 5388868 h 12765828"/>
                <a:gd name="connsiteX4" fmla="*/ 11897326 w 18548889"/>
                <a:gd name="connsiteY4" fmla="*/ 5482920 h 12765828"/>
                <a:gd name="connsiteX5" fmla="*/ 11850299 w 18548889"/>
                <a:gd name="connsiteY5" fmla="*/ 5263464 h 12765828"/>
                <a:gd name="connsiteX6" fmla="*/ 12070204 w 18548889"/>
                <a:gd name="connsiteY6" fmla="*/ 5348683 h 12765828"/>
                <a:gd name="connsiteX7" fmla="*/ 12164271 w 18548889"/>
                <a:gd name="connsiteY7" fmla="*/ 5153028 h 12765828"/>
                <a:gd name="connsiteX8" fmla="*/ 13149273 w 18548889"/>
                <a:gd name="connsiteY8" fmla="*/ 4396087 h 12765828"/>
                <a:gd name="connsiteX9" fmla="*/ 17061373 w 18548889"/>
                <a:gd name="connsiteY9" fmla="*/ 1126094 h 12765828"/>
                <a:gd name="connsiteX10" fmla="*/ 18548890 w 18548889"/>
                <a:gd name="connsiteY10" fmla="*/ 0 h 12765828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66059 w 18283846"/>
                <a:gd name="connsiteY3" fmla="*/ 5366891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8212844 w 18212843"/>
                <a:gd name="connsiteY9" fmla="*/ 0 h 12808070"/>
                <a:gd name="connsiteX0" fmla="*/ 0 w 15595810"/>
                <a:gd name="connsiteY0" fmla="*/ 10649092 h 10649093"/>
                <a:gd name="connsiteX1" fmla="*/ 2464007 w 15595810"/>
                <a:gd name="connsiteY1" fmla="*/ 9371644 h 10649093"/>
                <a:gd name="connsiteX2" fmla="*/ 11269355 w 15595810"/>
                <a:gd name="connsiteY2" fmla="*/ 3413243 h 10649093"/>
                <a:gd name="connsiteX3" fmla="*/ 11324945 w 15595810"/>
                <a:gd name="connsiteY3" fmla="*/ 3187589 h 10649093"/>
                <a:gd name="connsiteX4" fmla="*/ 11531392 w 15595810"/>
                <a:gd name="connsiteY4" fmla="*/ 3344269 h 10649093"/>
                <a:gd name="connsiteX5" fmla="*/ 11514253 w 15595810"/>
                <a:gd name="connsiteY5" fmla="*/ 3104487 h 10649093"/>
                <a:gd name="connsiteX6" fmla="*/ 11734158 w 15595810"/>
                <a:gd name="connsiteY6" fmla="*/ 3189706 h 10649093"/>
                <a:gd name="connsiteX7" fmla="*/ 11788376 w 15595810"/>
                <a:gd name="connsiteY7" fmla="*/ 3021153 h 10649093"/>
                <a:gd name="connsiteX8" fmla="*/ 12813227 w 15595810"/>
                <a:gd name="connsiteY8" fmla="*/ 2237110 h 10649093"/>
                <a:gd name="connsiteX9" fmla="*/ 15595810 w 15595810"/>
                <a:gd name="connsiteY9" fmla="*/ 1 h 10649093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34158 w 15958993"/>
                <a:gd name="connsiteY6" fmla="*/ 3499889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778698"/>
                <a:gd name="connsiteY0" fmla="*/ 11035658 h 11035659"/>
                <a:gd name="connsiteX1" fmla="*/ 2283712 w 15778698"/>
                <a:gd name="connsiteY1" fmla="*/ 9681827 h 11035659"/>
                <a:gd name="connsiteX2" fmla="*/ 11089060 w 15778698"/>
                <a:gd name="connsiteY2" fmla="*/ 3723426 h 11035659"/>
                <a:gd name="connsiteX3" fmla="*/ 11144650 w 15778698"/>
                <a:gd name="connsiteY3" fmla="*/ 3497772 h 11035659"/>
                <a:gd name="connsiteX4" fmla="*/ 11362673 w 15778698"/>
                <a:gd name="connsiteY4" fmla="*/ 3625519 h 11035659"/>
                <a:gd name="connsiteX5" fmla="*/ 11323637 w 15778698"/>
                <a:gd name="connsiteY5" fmla="*/ 3400629 h 11035659"/>
                <a:gd name="connsiteX6" fmla="*/ 11561164 w 15778698"/>
                <a:gd name="connsiteY6" fmla="*/ 3494928 h 11035659"/>
                <a:gd name="connsiteX7" fmla="*/ 11608081 w 15778698"/>
                <a:gd name="connsiteY7" fmla="*/ 3331336 h 11035659"/>
                <a:gd name="connsiteX8" fmla="*/ 12632932 w 15778698"/>
                <a:gd name="connsiteY8" fmla="*/ 2547293 h 11035659"/>
                <a:gd name="connsiteX9" fmla="*/ 15778697 w 15778698"/>
                <a:gd name="connsiteY9" fmla="*/ -1 h 11035659"/>
                <a:gd name="connsiteX0" fmla="*/ 0 w 15778698"/>
                <a:gd name="connsiteY0" fmla="*/ 11035658 h 11035659"/>
                <a:gd name="connsiteX1" fmla="*/ 2283712 w 15778698"/>
                <a:gd name="connsiteY1" fmla="*/ 9681827 h 11035659"/>
                <a:gd name="connsiteX2" fmla="*/ 11089060 w 15778698"/>
                <a:gd name="connsiteY2" fmla="*/ 3723426 h 11035659"/>
                <a:gd name="connsiteX3" fmla="*/ 11144650 w 15778698"/>
                <a:gd name="connsiteY3" fmla="*/ 3497772 h 11035659"/>
                <a:gd name="connsiteX4" fmla="*/ 11362673 w 15778698"/>
                <a:gd name="connsiteY4" fmla="*/ 3625519 h 11035659"/>
                <a:gd name="connsiteX5" fmla="*/ 11323637 w 15778698"/>
                <a:gd name="connsiteY5" fmla="*/ 3400629 h 11035659"/>
                <a:gd name="connsiteX6" fmla="*/ 11561164 w 15778698"/>
                <a:gd name="connsiteY6" fmla="*/ 3494928 h 11035659"/>
                <a:gd name="connsiteX7" fmla="*/ 11608081 w 15778698"/>
                <a:gd name="connsiteY7" fmla="*/ 3331336 h 11035659"/>
                <a:gd name="connsiteX8" fmla="*/ 12632932 w 15778698"/>
                <a:gd name="connsiteY8" fmla="*/ 2547293 h 11035659"/>
                <a:gd name="connsiteX9" fmla="*/ 15778697 w 15778698"/>
                <a:gd name="connsiteY9" fmla="*/ -1 h 1103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78698" h="11035659">
                  <a:moveTo>
                    <a:pt x="0" y="11035658"/>
                  </a:moveTo>
                  <a:cubicBezTo>
                    <a:pt x="1280877" y="10399114"/>
                    <a:pt x="923785" y="10600880"/>
                    <a:pt x="2283712" y="9681827"/>
                  </a:cubicBezTo>
                  <a:lnTo>
                    <a:pt x="11089060" y="3723426"/>
                  </a:lnTo>
                  <a:cubicBezTo>
                    <a:pt x="11157843" y="3672348"/>
                    <a:pt x="11099048" y="3514090"/>
                    <a:pt x="11144650" y="3497772"/>
                  </a:cubicBezTo>
                  <a:cubicBezTo>
                    <a:pt x="11190252" y="3481454"/>
                    <a:pt x="11291186" y="3659508"/>
                    <a:pt x="11362673" y="3625519"/>
                  </a:cubicBezTo>
                  <a:cubicBezTo>
                    <a:pt x="11434160" y="3591530"/>
                    <a:pt x="11263493" y="3430263"/>
                    <a:pt x="11323637" y="3400629"/>
                  </a:cubicBezTo>
                  <a:cubicBezTo>
                    <a:pt x="11383781" y="3370995"/>
                    <a:pt x="11514642" y="3537470"/>
                    <a:pt x="11561164" y="3494928"/>
                  </a:cubicBezTo>
                  <a:cubicBezTo>
                    <a:pt x="11607686" y="3452386"/>
                    <a:pt x="11532895" y="3376804"/>
                    <a:pt x="11608081" y="3331336"/>
                  </a:cubicBezTo>
                  <a:cubicBezTo>
                    <a:pt x="11683267" y="3285868"/>
                    <a:pt x="12222576" y="2947524"/>
                    <a:pt x="12632932" y="2547293"/>
                  </a:cubicBezTo>
                  <a:lnTo>
                    <a:pt x="15778697" y="-1"/>
                  </a:ln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0EB3411-0465-417B-A266-6B3A38AEEAC8}"/>
                </a:ext>
              </a:extLst>
            </p:cNvPr>
            <p:cNvSpPr/>
            <p:nvPr/>
          </p:nvSpPr>
          <p:spPr>
            <a:xfrm flipH="1">
              <a:off x="6123319" y="4995705"/>
              <a:ext cx="438250" cy="234772"/>
            </a:xfrm>
            <a:prstGeom prst="rect">
              <a:avLst/>
            </a:prstGeom>
            <a:noFill/>
            <a:ln w="19050" cap="flat" cmpd="sng" algn="ctr">
              <a:solidFill>
                <a:srgbClr val="0099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045977-7639-40DB-939C-C3AB697F0DF7}"/>
                </a:ext>
              </a:extLst>
            </p:cNvPr>
            <p:cNvSpPr/>
            <p:nvPr/>
          </p:nvSpPr>
          <p:spPr>
            <a:xfrm flipH="1">
              <a:off x="5740367" y="4997874"/>
              <a:ext cx="313400" cy="225714"/>
            </a:xfrm>
            <a:prstGeom prst="rect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EF9EF19-DC8E-4712-9BD3-EAEE44338DEB}"/>
                </a:ext>
              </a:extLst>
            </p:cNvPr>
            <p:cNvSpPr/>
            <p:nvPr/>
          </p:nvSpPr>
          <p:spPr>
            <a:xfrm flipH="1">
              <a:off x="1242455" y="5004763"/>
              <a:ext cx="438250" cy="218825"/>
            </a:xfrm>
            <a:prstGeom prst="rect">
              <a:avLst/>
            </a:prstGeom>
            <a:noFill/>
            <a:ln w="19050" cap="flat" cmpd="sng" algn="ctr">
              <a:solidFill>
                <a:srgbClr val="0099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8C6AFB9-EE83-45DD-A471-A8604CA544C8}"/>
                </a:ext>
              </a:extLst>
            </p:cNvPr>
            <p:cNvSpPr/>
            <p:nvPr/>
          </p:nvSpPr>
          <p:spPr>
            <a:xfrm>
              <a:off x="7594804" y="4780550"/>
              <a:ext cx="99947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ea typeface="Cambria Math" panose="02040503050406030204" pitchFamily="18" charset="0"/>
                </a:rPr>
                <a:t>extraction</a:t>
              </a:r>
            </a:p>
            <a:p>
              <a:r>
                <a:rPr lang="en-US" sz="1200" dirty="0">
                  <a:ea typeface="Cambria Math" panose="02040503050406030204" pitchFamily="18" charset="0"/>
                </a:rPr>
                <a:t>mirror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2DF8674-927F-4339-924F-D4D6BF45DE5E}"/>
                </a:ext>
              </a:extLst>
            </p:cNvPr>
            <p:cNvSpPr/>
            <p:nvPr/>
          </p:nvSpPr>
          <p:spPr>
            <a:xfrm>
              <a:off x="2907616" y="4722962"/>
              <a:ext cx="198964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~100m straight section</a:t>
              </a:r>
              <a:endParaRPr lang="it-IT" sz="140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02BD3EC-9C22-46C4-9565-B0BEB8ED702D}"/>
                </a:ext>
              </a:extLst>
            </p:cNvPr>
            <p:cNvSpPr/>
            <p:nvPr/>
          </p:nvSpPr>
          <p:spPr>
            <a:xfrm flipH="1">
              <a:off x="1226025" y="4722643"/>
              <a:ext cx="4812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D3</a:t>
              </a:r>
              <a:r>
                <a:rPr kumimoji="0" lang="en-US" sz="1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L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195324" y="141718"/>
            <a:ext cx="2213427" cy="2337980"/>
            <a:chOff x="9487045" y="4146345"/>
            <a:chExt cx="1809776" cy="1969467"/>
          </a:xfrm>
        </p:grpSpPr>
        <p:grpSp>
          <p:nvGrpSpPr>
            <p:cNvPr id="93" name="Group 92"/>
            <p:cNvGrpSpPr/>
            <p:nvPr/>
          </p:nvGrpSpPr>
          <p:grpSpPr>
            <a:xfrm>
              <a:off x="9496821" y="4315812"/>
              <a:ext cx="1800000" cy="1800000"/>
              <a:chOff x="4126499" y="1220509"/>
              <a:chExt cx="3965790" cy="3960249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4126499" y="1220509"/>
                <a:ext cx="3965790" cy="3960249"/>
                <a:chOff x="4284908" y="1582648"/>
                <a:chExt cx="3965790" cy="3960249"/>
              </a:xfrm>
            </p:grpSpPr>
            <p:sp>
              <p:nvSpPr>
                <p:cNvPr id="115" name="Arc 114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16482558"/>
                    <a:gd name="adj2" fmla="val 192525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Arc 115"/>
                <p:cNvSpPr/>
                <p:nvPr/>
              </p:nvSpPr>
              <p:spPr>
                <a:xfrm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4286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Arc 116"/>
                <p:cNvSpPr/>
                <p:nvPr/>
              </p:nvSpPr>
              <p:spPr>
                <a:xfrm flipH="1"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84330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Arc 117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Arc 118"/>
                <p:cNvSpPr/>
                <p:nvPr/>
              </p:nvSpPr>
              <p:spPr>
                <a:xfrm flipH="1"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Arc 119"/>
                <p:cNvSpPr/>
                <p:nvPr/>
              </p:nvSpPr>
              <p:spPr>
                <a:xfrm>
                  <a:off x="4290698" y="1582897"/>
                  <a:ext cx="3960000" cy="3960000"/>
                </a:xfrm>
                <a:prstGeom prst="arc">
                  <a:avLst>
                    <a:gd name="adj1" fmla="val 16451282"/>
                    <a:gd name="adj2" fmla="val 1961863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1" name="Straight Connector 120"/>
                <p:cNvCxnSpPr>
                  <a:stCxn id="120" idx="0"/>
                  <a:endCxn id="130" idx="4"/>
                </p:cNvCxnSpPr>
                <p:nvPr/>
              </p:nvCxnSpPr>
              <p:spPr>
                <a:xfrm flipH="1">
                  <a:off x="6125288" y="1588184"/>
                  <a:ext cx="290009" cy="18628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2" name="Straight Connector 121"/>
                <p:cNvCxnSpPr>
                  <a:stCxn id="120" idx="2"/>
                  <a:endCxn id="119" idx="2"/>
                </p:cNvCxnSpPr>
                <p:nvPr/>
              </p:nvCxnSpPr>
              <p:spPr>
                <a:xfrm flipH="1">
                  <a:off x="7647304" y="4632506"/>
                  <a:ext cx="289628" cy="8320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3" name="Straight Connector 122"/>
                <p:cNvCxnSpPr>
                  <a:stCxn id="119" idx="0"/>
                  <a:endCxn id="117" idx="2"/>
                </p:cNvCxnSpPr>
                <p:nvPr/>
              </p:nvCxnSpPr>
              <p:spPr>
                <a:xfrm flipH="1">
                  <a:off x="6140772" y="5357652"/>
                  <a:ext cx="261451" cy="18135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4" name="Straight Connector 123"/>
                <p:cNvCxnSpPr>
                  <a:stCxn id="130" idx="0"/>
                  <a:endCxn id="117" idx="0"/>
                </p:cNvCxnSpPr>
                <p:nvPr/>
              </p:nvCxnSpPr>
              <p:spPr>
                <a:xfrm flipH="1">
                  <a:off x="4728132" y="4526732"/>
                  <a:ext cx="25838" cy="28465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5" name="Straight Connector 124"/>
                <p:cNvCxnSpPr>
                  <a:stCxn id="129" idx="0"/>
                  <a:endCxn id="115" idx="0"/>
                </p:cNvCxnSpPr>
                <p:nvPr/>
              </p:nvCxnSpPr>
              <p:spPr>
                <a:xfrm>
                  <a:off x="6119498" y="1582648"/>
                  <a:ext cx="293190" cy="18632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6" name="Straight Connector 125"/>
                <p:cNvCxnSpPr>
                  <a:stCxn id="116" idx="0"/>
                  <a:endCxn id="115" idx="2"/>
                </p:cNvCxnSpPr>
                <p:nvPr/>
              </p:nvCxnSpPr>
              <p:spPr>
                <a:xfrm flipH="1" flipV="1">
                  <a:off x="7789935" y="4519084"/>
                  <a:ext cx="11749" cy="29229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7" name="Straight Connector 126"/>
                <p:cNvCxnSpPr>
                  <a:stCxn id="118" idx="0"/>
                  <a:endCxn id="116" idx="2"/>
                </p:cNvCxnSpPr>
                <p:nvPr/>
              </p:nvCxnSpPr>
              <p:spPr>
                <a:xfrm>
                  <a:off x="6127593" y="5357652"/>
                  <a:ext cx="285277" cy="17970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8" name="Straight Connector 127"/>
                <p:cNvCxnSpPr>
                  <a:stCxn id="118" idx="2"/>
                  <a:endCxn id="129" idx="4"/>
                </p:cNvCxnSpPr>
                <p:nvPr/>
              </p:nvCxnSpPr>
              <p:spPr>
                <a:xfrm flipH="1" flipV="1">
                  <a:off x="4586145" y="4609627"/>
                  <a:ext cx="296367" cy="10608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sp>
              <p:nvSpPr>
                <p:cNvPr id="129" name="Freeform 128"/>
                <p:cNvSpPr/>
                <p:nvPr/>
              </p:nvSpPr>
              <p:spPr>
                <a:xfrm flipH="1">
                  <a:off x="4290698" y="1582648"/>
                  <a:ext cx="1828800" cy="3026979"/>
                </a:xfrm>
                <a:custGeom>
                  <a:avLst/>
                  <a:gdLst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735724 w 1849820"/>
                    <a:gd name="connsiteY1" fmla="*/ 210207 h 3026979"/>
                    <a:gd name="connsiteX2" fmla="*/ 914400 w 1849820"/>
                    <a:gd name="connsiteY2" fmla="*/ 315310 h 3026979"/>
                    <a:gd name="connsiteX3" fmla="*/ 1219200 w 1849820"/>
                    <a:gd name="connsiteY3" fmla="*/ 388883 h 3026979"/>
                    <a:gd name="connsiteX4" fmla="*/ 1502979 w 1849820"/>
                    <a:gd name="connsiteY4" fmla="*/ 714703 h 3026979"/>
                    <a:gd name="connsiteX5" fmla="*/ 1534510 w 1849820"/>
                    <a:gd name="connsiteY5" fmla="*/ 935421 h 3026979"/>
                    <a:gd name="connsiteX6" fmla="*/ 1671145 w 1849820"/>
                    <a:gd name="connsiteY6" fmla="*/ 1187669 h 3026979"/>
                    <a:gd name="connsiteX7" fmla="*/ 1744717 w 1849820"/>
                    <a:gd name="connsiteY7" fmla="*/ 1387365 h 3026979"/>
                    <a:gd name="connsiteX8" fmla="*/ 1807779 w 1849820"/>
                    <a:gd name="connsiteY8" fmla="*/ 1597572 h 3026979"/>
                    <a:gd name="connsiteX9" fmla="*/ 1849820 w 1849820"/>
                    <a:gd name="connsiteY9" fmla="*/ 1965434 h 3026979"/>
                    <a:gd name="connsiteX10" fmla="*/ 1807779 w 1849820"/>
                    <a:gd name="connsiteY10" fmla="*/ 2312276 h 3026979"/>
                    <a:gd name="connsiteX11" fmla="*/ 1681655 w 1849820"/>
                    <a:gd name="connsiteY11" fmla="*/ 2764221 h 3026979"/>
                    <a:gd name="connsiteX12" fmla="*/ 1534510 w 1849820"/>
                    <a:gd name="connsiteY12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671145 w 1849820"/>
                    <a:gd name="connsiteY5" fmla="*/ 1187669 h 3026979"/>
                    <a:gd name="connsiteX6" fmla="*/ 1744717 w 1849820"/>
                    <a:gd name="connsiteY6" fmla="*/ 1387365 h 3026979"/>
                    <a:gd name="connsiteX7" fmla="*/ 1807779 w 1849820"/>
                    <a:gd name="connsiteY7" fmla="*/ 1597572 h 3026979"/>
                    <a:gd name="connsiteX8" fmla="*/ 1849820 w 1849820"/>
                    <a:gd name="connsiteY8" fmla="*/ 1965434 h 3026979"/>
                    <a:gd name="connsiteX9" fmla="*/ 1807779 w 1849820"/>
                    <a:gd name="connsiteY9" fmla="*/ 2312276 h 3026979"/>
                    <a:gd name="connsiteX10" fmla="*/ 1681655 w 1849820"/>
                    <a:gd name="connsiteY10" fmla="*/ 2764221 h 3026979"/>
                    <a:gd name="connsiteX11" fmla="*/ 1534510 w 1849820"/>
                    <a:gd name="connsiteY11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744717 w 1849820"/>
                    <a:gd name="connsiteY5" fmla="*/ 1387365 h 3026979"/>
                    <a:gd name="connsiteX6" fmla="*/ 1807779 w 1849820"/>
                    <a:gd name="connsiteY6" fmla="*/ 1597572 h 3026979"/>
                    <a:gd name="connsiteX7" fmla="*/ 1849820 w 1849820"/>
                    <a:gd name="connsiteY7" fmla="*/ 1965434 h 3026979"/>
                    <a:gd name="connsiteX8" fmla="*/ 1807779 w 1849820"/>
                    <a:gd name="connsiteY8" fmla="*/ 2312276 h 3026979"/>
                    <a:gd name="connsiteX9" fmla="*/ 1681655 w 1849820"/>
                    <a:gd name="connsiteY9" fmla="*/ 2764221 h 3026979"/>
                    <a:gd name="connsiteX10" fmla="*/ 1534510 w 1849820"/>
                    <a:gd name="connsiteY10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07779 w 1849820"/>
                    <a:gd name="connsiteY5" fmla="*/ 1597572 h 3026979"/>
                    <a:gd name="connsiteX6" fmla="*/ 1849820 w 1849820"/>
                    <a:gd name="connsiteY6" fmla="*/ 1965434 h 3026979"/>
                    <a:gd name="connsiteX7" fmla="*/ 1807779 w 1849820"/>
                    <a:gd name="connsiteY7" fmla="*/ 2312276 h 3026979"/>
                    <a:gd name="connsiteX8" fmla="*/ 1681655 w 1849820"/>
                    <a:gd name="connsiteY8" fmla="*/ 2764221 h 3026979"/>
                    <a:gd name="connsiteX9" fmla="*/ 1534510 w 1849820"/>
                    <a:gd name="connsiteY9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49820 w 1849820"/>
                    <a:gd name="connsiteY5" fmla="*/ 1965434 h 3026979"/>
                    <a:gd name="connsiteX6" fmla="*/ 1807779 w 1849820"/>
                    <a:gd name="connsiteY6" fmla="*/ 2312276 h 3026979"/>
                    <a:gd name="connsiteX7" fmla="*/ 1681655 w 1849820"/>
                    <a:gd name="connsiteY7" fmla="*/ 2764221 h 3026979"/>
                    <a:gd name="connsiteX8" fmla="*/ 1534510 w 1849820"/>
                    <a:gd name="connsiteY8" fmla="*/ 3026979 h 3026979"/>
                    <a:gd name="connsiteX0" fmla="*/ 0 w 1807779"/>
                    <a:gd name="connsiteY0" fmla="*/ 0 h 3026979"/>
                    <a:gd name="connsiteX1" fmla="*/ 914400 w 1807779"/>
                    <a:gd name="connsiteY1" fmla="*/ 315310 h 3026979"/>
                    <a:gd name="connsiteX2" fmla="*/ 1219200 w 1807779"/>
                    <a:gd name="connsiteY2" fmla="*/ 388883 h 3026979"/>
                    <a:gd name="connsiteX3" fmla="*/ 1502979 w 1807779"/>
                    <a:gd name="connsiteY3" fmla="*/ 714703 h 3026979"/>
                    <a:gd name="connsiteX4" fmla="*/ 1534510 w 1807779"/>
                    <a:gd name="connsiteY4" fmla="*/ 935421 h 3026979"/>
                    <a:gd name="connsiteX5" fmla="*/ 1807779 w 1807779"/>
                    <a:gd name="connsiteY5" fmla="*/ 2312276 h 3026979"/>
                    <a:gd name="connsiteX6" fmla="*/ 1681655 w 1807779"/>
                    <a:gd name="connsiteY6" fmla="*/ 2764221 h 3026979"/>
                    <a:gd name="connsiteX7" fmla="*/ 1534510 w 1807779"/>
                    <a:gd name="connsiteY7" fmla="*/ 3026979 h 3026979"/>
                    <a:gd name="connsiteX0" fmla="*/ 0 w 1681655"/>
                    <a:gd name="connsiteY0" fmla="*/ 0 h 3026979"/>
                    <a:gd name="connsiteX1" fmla="*/ 914400 w 1681655"/>
                    <a:gd name="connsiteY1" fmla="*/ 315310 h 3026979"/>
                    <a:gd name="connsiteX2" fmla="*/ 1219200 w 1681655"/>
                    <a:gd name="connsiteY2" fmla="*/ 388883 h 3026979"/>
                    <a:gd name="connsiteX3" fmla="*/ 1502979 w 1681655"/>
                    <a:gd name="connsiteY3" fmla="*/ 714703 h 3026979"/>
                    <a:gd name="connsiteX4" fmla="*/ 1534510 w 1681655"/>
                    <a:gd name="connsiteY4" fmla="*/ 935421 h 3026979"/>
                    <a:gd name="connsiteX5" fmla="*/ 1681655 w 1681655"/>
                    <a:gd name="connsiteY5" fmla="*/ 2764221 h 3026979"/>
                    <a:gd name="connsiteX6" fmla="*/ 1534510 w 1681655"/>
                    <a:gd name="connsiteY6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737710"/>
                    <a:gd name="connsiteY0" fmla="*/ 0 h 3026979"/>
                    <a:gd name="connsiteX1" fmla="*/ 914400 w 1737710"/>
                    <a:gd name="connsiteY1" fmla="*/ 315310 h 3026979"/>
                    <a:gd name="connsiteX2" fmla="*/ 1219200 w 1737710"/>
                    <a:gd name="connsiteY2" fmla="*/ 388883 h 3026979"/>
                    <a:gd name="connsiteX3" fmla="*/ 1502979 w 1737710"/>
                    <a:gd name="connsiteY3" fmla="*/ 714703 h 3026979"/>
                    <a:gd name="connsiteX4" fmla="*/ 1534510 w 1737710"/>
                    <a:gd name="connsiteY4" fmla="*/ 935421 h 3026979"/>
                    <a:gd name="connsiteX5" fmla="*/ 1534510 w 173771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02979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64697 w 1830180"/>
                    <a:gd name="connsiteY2" fmla="*/ 481827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0180" h="3026979">
                      <a:moveTo>
                        <a:pt x="0" y="0"/>
                      </a:moveTo>
                      <a:cubicBezTo>
                        <a:pt x="367862" y="42041"/>
                        <a:pt x="599090" y="84082"/>
                        <a:pt x="914400" y="315310"/>
                      </a:cubicBezTo>
                      <a:cubicBezTo>
                        <a:pt x="1093694" y="327881"/>
                        <a:pt x="1099980" y="354569"/>
                        <a:pt x="1298955" y="571474"/>
                      </a:cubicBezTo>
                      <a:cubicBezTo>
                        <a:pt x="1497930" y="788379"/>
                        <a:pt x="1513180" y="740328"/>
                        <a:pt x="1534510" y="935421"/>
                      </a:cubicBezTo>
                      <a:cubicBezTo>
                        <a:pt x="1991710" y="1699173"/>
                        <a:pt x="1860330" y="2507156"/>
                        <a:pt x="1534510" y="3026979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Freeform 129"/>
                <p:cNvSpPr/>
                <p:nvPr/>
              </p:nvSpPr>
              <p:spPr>
                <a:xfrm>
                  <a:off x="4462240" y="1774261"/>
                  <a:ext cx="1663048" cy="2752471"/>
                </a:xfrm>
                <a:custGeom>
                  <a:avLst/>
                  <a:gdLst>
                    <a:gd name="connsiteX0" fmla="*/ 0 w 1367074"/>
                    <a:gd name="connsiteY0" fmla="*/ 2743200 h 2743200"/>
                    <a:gd name="connsiteX1" fmla="*/ 1367074 w 1367074"/>
                    <a:gd name="connsiteY1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276571 w 1643645"/>
                    <a:gd name="connsiteY0" fmla="*/ 2743200 h 2743200"/>
                    <a:gd name="connsiteX1" fmla="*/ 267518 w 1643645"/>
                    <a:gd name="connsiteY1" fmla="*/ 814811 h 2743200"/>
                    <a:gd name="connsiteX2" fmla="*/ 1643645 w 1643645"/>
                    <a:gd name="connsiteY2" fmla="*/ 0 h 2743200"/>
                    <a:gd name="connsiteX0" fmla="*/ 367708 w 1734782"/>
                    <a:gd name="connsiteY0" fmla="*/ 2743200 h 2743200"/>
                    <a:gd name="connsiteX1" fmla="*/ 358655 w 1734782"/>
                    <a:gd name="connsiteY1" fmla="*/ 814811 h 2743200"/>
                    <a:gd name="connsiteX2" fmla="*/ 1734782 w 1734782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230032 w 1655544"/>
                    <a:gd name="connsiteY2" fmla="*/ 570368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4863 h 2744863"/>
                    <a:gd name="connsiteX1" fmla="*/ 279417 w 1655544"/>
                    <a:gd name="connsiteY1" fmla="*/ 816474 h 2744863"/>
                    <a:gd name="connsiteX2" fmla="*/ 849787 w 1655544"/>
                    <a:gd name="connsiteY2" fmla="*/ 255160 h 2744863"/>
                    <a:gd name="connsiteX3" fmla="*/ 1655544 w 1655544"/>
                    <a:gd name="connsiteY3" fmla="*/ 1663 h 2744863"/>
                    <a:gd name="connsiteX0" fmla="*/ 288470 w 1655544"/>
                    <a:gd name="connsiteY0" fmla="*/ 2743440 h 2743440"/>
                    <a:gd name="connsiteX1" fmla="*/ 279417 w 1655544"/>
                    <a:gd name="connsiteY1" fmla="*/ 815051 h 2743440"/>
                    <a:gd name="connsiteX2" fmla="*/ 849787 w 1655544"/>
                    <a:gd name="connsiteY2" fmla="*/ 253737 h 2743440"/>
                    <a:gd name="connsiteX3" fmla="*/ 1655544 w 1655544"/>
                    <a:gd name="connsiteY3" fmla="*/ 240 h 274344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306709 w 1673783"/>
                    <a:gd name="connsiteY0" fmla="*/ 2743370 h 2743370"/>
                    <a:gd name="connsiteX1" fmla="*/ 270495 w 1673783"/>
                    <a:gd name="connsiteY1" fmla="*/ 851195 h 2743370"/>
                    <a:gd name="connsiteX2" fmla="*/ 705063 w 1673783"/>
                    <a:gd name="connsiteY2" fmla="*/ 606752 h 2743370"/>
                    <a:gd name="connsiteX3" fmla="*/ 868026 w 1673783"/>
                    <a:gd name="connsiteY3" fmla="*/ 253667 h 2743370"/>
                    <a:gd name="connsiteX4" fmla="*/ 1673783 w 1673783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34860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07700 w 1657901"/>
                    <a:gd name="connsiteY2" fmla="*/ 597739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7901" h="2743411">
                      <a:moveTo>
                        <a:pt x="290827" y="2743411"/>
                      </a:moveTo>
                      <a:cubicBezTo>
                        <a:pt x="106740" y="2489914"/>
                        <a:pt x="-240310" y="1765635"/>
                        <a:pt x="254613" y="851236"/>
                      </a:cubicBezTo>
                      <a:cubicBezTo>
                        <a:pt x="474914" y="793898"/>
                        <a:pt x="384426" y="816534"/>
                        <a:pt x="607700" y="597739"/>
                      </a:cubicBezTo>
                      <a:cubicBezTo>
                        <a:pt x="853903" y="356475"/>
                        <a:pt x="808387" y="454394"/>
                        <a:pt x="879304" y="235601"/>
                      </a:cubicBezTo>
                      <a:cubicBezTo>
                        <a:pt x="1190140" y="63585"/>
                        <a:pt x="1442127" y="-4316"/>
                        <a:pt x="1657901" y="211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3" name="Isosceles Triangle 102"/>
              <p:cNvSpPr/>
              <p:nvPr/>
            </p:nvSpPr>
            <p:spPr>
              <a:xfrm rot="1549665">
                <a:off x="4479574" y="2316422"/>
                <a:ext cx="72000" cy="72000"/>
              </a:xfrm>
              <a:prstGeom prst="triangle">
                <a:avLst/>
              </a:prstGeom>
              <a:solidFill>
                <a:srgbClr val="D1E3EF"/>
              </a:solidFill>
              <a:ln w="9525" cap="flat" cmpd="sng" algn="ctr">
                <a:solidFill>
                  <a:srgbClr val="D1E3E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4" name="Isosceles Triangle 103"/>
              <p:cNvSpPr/>
              <p:nvPr/>
            </p:nvSpPr>
            <p:spPr>
              <a:xfrm rot="1564863" flipV="1">
                <a:off x="4323013" y="2239935"/>
                <a:ext cx="72000" cy="72000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7" name="Freeform 106"/>
              <p:cNvSpPr/>
              <p:nvPr/>
            </p:nvSpPr>
            <p:spPr>
              <a:xfrm rot="2881318">
                <a:off x="7520136" y="1852741"/>
                <a:ext cx="754947" cy="29638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3569" h="288557">
                    <a:moveTo>
                      <a:pt x="0" y="288494"/>
                    </a:moveTo>
                    <a:cubicBezTo>
                      <a:pt x="363104" y="291894"/>
                      <a:pt x="497867" y="157749"/>
                      <a:pt x="723569" y="0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8" name="Freeform 107"/>
              <p:cNvSpPr/>
              <p:nvPr/>
            </p:nvSpPr>
            <p:spPr>
              <a:xfrm rot="13521502">
                <a:off x="6943239" y="1553751"/>
                <a:ext cx="925474" cy="355604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008" h="346212">
                    <a:moveTo>
                      <a:pt x="0" y="0"/>
                    </a:moveTo>
                    <a:cubicBezTo>
                      <a:pt x="357314" y="59531"/>
                      <a:pt x="597341" y="80535"/>
                      <a:pt x="887008" y="346212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rot="13521502">
                <a:off x="7359529" y="4420164"/>
                <a:ext cx="287473" cy="70529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0" name="Freeform 109"/>
              <p:cNvSpPr/>
              <p:nvPr/>
            </p:nvSpPr>
            <p:spPr>
              <a:xfrm rot="18954168" flipV="1">
                <a:off x="4564818" y="4419385"/>
                <a:ext cx="288000" cy="705600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9946272" y="5060308"/>
              <a:ext cx="895452" cy="311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ea typeface="Cambria Math" panose="02040503050406030204" pitchFamily="18" charset="0"/>
                </a:rPr>
                <a:t>LHC ring</a:t>
              </a:r>
              <a:endParaRPr lang="en-GB" dirty="0"/>
            </a:p>
          </p:txBody>
        </p:sp>
        <p:sp>
          <p:nvSpPr>
            <p:cNvPr id="131" name="Rounded Rectangle 130"/>
            <p:cNvSpPr/>
            <p:nvPr/>
          </p:nvSpPr>
          <p:spPr>
            <a:xfrm rot="18812162">
              <a:off x="9558006" y="4505616"/>
              <a:ext cx="368997" cy="1424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 rot="18744963">
              <a:off x="9300131" y="4333259"/>
              <a:ext cx="625477" cy="2516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400" kern="0" dirty="0">
                  <a:ea typeface="Cambria Math" panose="02040503050406030204" pitchFamily="18" charset="0"/>
                </a:rPr>
                <a:t>Point 4</a:t>
              </a:r>
              <a:endParaRPr lang="en-GB" sz="1400" kern="0" dirty="0">
                <a:ea typeface="Cambria Math" panose="02040503050406030204" pitchFamily="18" charset="0"/>
              </a:endParaRPr>
            </a:p>
          </p:txBody>
        </p:sp>
      </p:grpSp>
      <p:sp>
        <p:nvSpPr>
          <p:cNvPr id="61" name="Rounded Rectangle 60"/>
          <p:cNvSpPr/>
          <p:nvPr/>
        </p:nvSpPr>
        <p:spPr>
          <a:xfrm>
            <a:off x="413887" y="1145193"/>
            <a:ext cx="7340592" cy="79682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8100088" y="344520"/>
            <a:ext cx="883099" cy="1280761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  <a:gd name="connsiteX0" fmla="*/ 0 w 173463"/>
              <a:gd name="connsiteY0" fmla="*/ 366059 h 366059"/>
              <a:gd name="connsiteX1" fmla="*/ 173463 w 173463"/>
              <a:gd name="connsiteY1" fmla="*/ 0 h 366059"/>
              <a:gd name="connsiteX0" fmla="*/ 0 w 275996"/>
              <a:gd name="connsiteY0" fmla="*/ 366059 h 646883"/>
              <a:gd name="connsiteX1" fmla="*/ 173463 w 275996"/>
              <a:gd name="connsiteY1" fmla="*/ 0 h 646883"/>
              <a:gd name="connsiteX0" fmla="*/ 0 w 815115"/>
              <a:gd name="connsiteY0" fmla="*/ 0 h 1328686"/>
              <a:gd name="connsiteX1" fmla="*/ 815115 w 815115"/>
              <a:gd name="connsiteY1" fmla="*/ 1165740 h 1328686"/>
              <a:gd name="connsiteX0" fmla="*/ 0 w 815115"/>
              <a:gd name="connsiteY0" fmla="*/ 0 h 1165740"/>
              <a:gd name="connsiteX1" fmla="*/ 815115 w 815115"/>
              <a:gd name="connsiteY1" fmla="*/ 1165740 h 1165740"/>
              <a:gd name="connsiteX0" fmla="*/ 0 w 665323"/>
              <a:gd name="connsiteY0" fmla="*/ 0 h 1167731"/>
              <a:gd name="connsiteX1" fmla="*/ 665323 w 665323"/>
              <a:gd name="connsiteY1" fmla="*/ 1167731 h 1167731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723075"/>
              <a:gd name="connsiteY0" fmla="*/ 0 h 1265253"/>
              <a:gd name="connsiteX1" fmla="*/ 723075 w 723075"/>
              <a:gd name="connsiteY1" fmla="*/ 1265253 h 1265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075" h="1265253">
                <a:moveTo>
                  <a:pt x="0" y="0"/>
                </a:moveTo>
                <a:cubicBezTo>
                  <a:pt x="422652" y="319196"/>
                  <a:pt x="184990" y="993301"/>
                  <a:pt x="723075" y="1265253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>
            <a:stCxn id="33" idx="2"/>
          </p:cNvCxnSpPr>
          <p:nvPr/>
        </p:nvCxnSpPr>
        <p:spPr>
          <a:xfrm flipH="1">
            <a:off x="3321538" y="1691174"/>
            <a:ext cx="1918077" cy="1286603"/>
          </a:xfrm>
          <a:prstGeom prst="straightConnector1">
            <a:avLst/>
          </a:prstGeom>
          <a:ln w="127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32" idx="2"/>
          </p:cNvCxnSpPr>
          <p:nvPr/>
        </p:nvCxnSpPr>
        <p:spPr>
          <a:xfrm flipH="1">
            <a:off x="5440180" y="1698063"/>
            <a:ext cx="244812" cy="1279714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2C7FDEC8-5945-40BD-9BAC-9B83E8F04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26702" y="3308073"/>
            <a:ext cx="3621238" cy="268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" name="Freeform 19">
            <a:extLst>
              <a:ext uri="{FF2B5EF4-FFF2-40B4-BE49-F238E27FC236}">
                <a16:creationId xmlns:a16="http://schemas.microsoft.com/office/drawing/2014/main" id="{4CCEF458-748F-429C-9F0E-0E6F0AC8F0B3}"/>
              </a:ext>
            </a:extLst>
          </p:cNvPr>
          <p:cNvSpPr/>
          <p:nvPr/>
        </p:nvSpPr>
        <p:spPr>
          <a:xfrm>
            <a:off x="9894264" y="3660574"/>
            <a:ext cx="937219" cy="994720"/>
          </a:xfrm>
          <a:custGeom>
            <a:avLst/>
            <a:gdLst>
              <a:gd name="connsiteX0" fmla="*/ 85969 w 1008184"/>
              <a:gd name="connsiteY0" fmla="*/ 0 h 1039447"/>
              <a:gd name="connsiteX1" fmla="*/ 1008184 w 1008184"/>
              <a:gd name="connsiteY1" fmla="*/ 46893 h 1039447"/>
              <a:gd name="connsiteX2" fmla="*/ 851877 w 1008184"/>
              <a:gd name="connsiteY2" fmla="*/ 1039447 h 1039447"/>
              <a:gd name="connsiteX3" fmla="*/ 0 w 1008184"/>
              <a:gd name="connsiteY3" fmla="*/ 1039447 h 1039447"/>
              <a:gd name="connsiteX4" fmla="*/ 85969 w 1008184"/>
              <a:gd name="connsiteY4" fmla="*/ 0 h 103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84" h="1039447">
                <a:moveTo>
                  <a:pt x="85969" y="0"/>
                </a:moveTo>
                <a:lnTo>
                  <a:pt x="1008184" y="46893"/>
                </a:lnTo>
                <a:lnTo>
                  <a:pt x="851877" y="1039447"/>
                </a:lnTo>
                <a:lnTo>
                  <a:pt x="0" y="1039447"/>
                </a:lnTo>
                <a:lnTo>
                  <a:pt x="8596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F5ED8D5-BD55-4A82-8025-7E6493C36411}"/>
              </a:ext>
            </a:extLst>
          </p:cNvPr>
          <p:cNvSpPr/>
          <p:nvPr/>
        </p:nvSpPr>
        <p:spPr>
          <a:xfrm>
            <a:off x="9784654" y="4596384"/>
            <a:ext cx="1099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Cambria Math" panose="02040503050406030204" pitchFamily="18" charset="0"/>
              </a:rPr>
              <a:t>mirror</a:t>
            </a:r>
          </a:p>
          <a:p>
            <a:r>
              <a:rPr lang="en-US" sz="1400" dirty="0">
                <a:solidFill>
                  <a:schemeClr val="bg1"/>
                </a:solidFill>
                <a:ea typeface="Cambria Math" panose="02040503050406030204" pitchFamily="18" charset="0"/>
              </a:rPr>
              <a:t>acceptance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B73B2C8-D8A1-470D-A9B9-CF80B18BDA62}"/>
              </a:ext>
            </a:extLst>
          </p:cNvPr>
          <p:cNvCxnSpPr>
            <a:cxnSpLocks/>
          </p:cNvCxnSpPr>
          <p:nvPr/>
        </p:nvCxnSpPr>
        <p:spPr>
          <a:xfrm>
            <a:off x="6907293" y="1747504"/>
            <a:ext cx="3275639" cy="1728388"/>
          </a:xfrm>
          <a:prstGeom prst="straightConnector1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2D26330-8AA0-452E-BBAB-C388144129AF}"/>
              </a:ext>
            </a:extLst>
          </p:cNvPr>
          <p:cNvSpPr txBox="1"/>
          <p:nvPr/>
        </p:nvSpPr>
        <p:spPr>
          <a:xfrm>
            <a:off x="3944816" y="5733817"/>
            <a:ext cx="38096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chemeClr val="bg1"/>
                </a:solidFill>
              </a:rPr>
              <a:t>Undulator and dipole at the right side of LHC Point 4</a:t>
            </a:r>
            <a:endParaRPr lang="it-IT" sz="1200" i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2695BA-2D42-4200-AD42-C5F3805B7DA7}"/>
              </a:ext>
            </a:extLst>
          </p:cNvPr>
          <p:cNvSpPr txBox="1"/>
          <p:nvPr/>
        </p:nvSpPr>
        <p:spPr>
          <a:xfrm>
            <a:off x="8109115" y="5559270"/>
            <a:ext cx="19378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In-vacuum mirror to intercept and extract SR</a:t>
            </a:r>
            <a:endParaRPr lang="it-IT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01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AC91C268-F48E-4A33-A2E1-389F92A234B2}"/>
              </a:ext>
            </a:extLst>
          </p:cNvPr>
          <p:cNvSpPr/>
          <p:nvPr/>
        </p:nvSpPr>
        <p:spPr>
          <a:xfrm flipH="1">
            <a:off x="6713117" y="1392278"/>
            <a:ext cx="263272" cy="264855"/>
          </a:xfrm>
          <a:prstGeom prst="rect">
            <a:avLst/>
          </a:prstGeom>
          <a:solidFill>
            <a:srgbClr val="B2B2B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Freeform 32">
            <a:extLst>
              <a:ext uri="{FF2B5EF4-FFF2-40B4-BE49-F238E27FC236}">
                <a16:creationId xmlns:a16="http://schemas.microsoft.com/office/drawing/2014/main" id="{9E2A1789-2198-491E-9872-4B24361E1332}"/>
              </a:ext>
            </a:extLst>
          </p:cNvPr>
          <p:cNvSpPr/>
          <p:nvPr/>
        </p:nvSpPr>
        <p:spPr>
          <a:xfrm flipH="1">
            <a:off x="5160394" y="1505928"/>
            <a:ext cx="1699122" cy="129435"/>
          </a:xfrm>
          <a:custGeom>
            <a:avLst/>
            <a:gdLst>
              <a:gd name="connsiteX0" fmla="*/ 2650332 w 2650332"/>
              <a:gd name="connsiteY0" fmla="*/ 14287 h 285750"/>
              <a:gd name="connsiteX1" fmla="*/ 183357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71450 w 2650332"/>
              <a:gd name="connsiteY2" fmla="*/ 109537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7156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0332 w 2650332"/>
              <a:gd name="connsiteY0" fmla="*/ 14287 h 285750"/>
              <a:gd name="connsiteX1" fmla="*/ 192882 w 2650332"/>
              <a:gd name="connsiteY1" fmla="*/ 0 h 285750"/>
              <a:gd name="connsiteX2" fmla="*/ 123825 w 2650332"/>
              <a:gd name="connsiteY2" fmla="*/ 109538 h 285750"/>
              <a:gd name="connsiteX3" fmla="*/ 0 w 2650332"/>
              <a:gd name="connsiteY3" fmla="*/ 107156 h 285750"/>
              <a:gd name="connsiteX4" fmla="*/ 0 w 2650332"/>
              <a:gd name="connsiteY4" fmla="*/ 285750 h 285750"/>
              <a:gd name="connsiteX5" fmla="*/ 2116932 w 2650332"/>
              <a:gd name="connsiteY5" fmla="*/ 50006 h 285750"/>
              <a:gd name="connsiteX6" fmla="*/ 2650332 w 2650332"/>
              <a:gd name="connsiteY6" fmla="*/ 14287 h 285750"/>
              <a:gd name="connsiteX0" fmla="*/ 2657476 w 2657476"/>
              <a:gd name="connsiteY0" fmla="*/ 14287 h 285750"/>
              <a:gd name="connsiteX1" fmla="*/ 200026 w 2657476"/>
              <a:gd name="connsiteY1" fmla="*/ 0 h 285750"/>
              <a:gd name="connsiteX2" fmla="*/ 130969 w 2657476"/>
              <a:gd name="connsiteY2" fmla="*/ 109538 h 285750"/>
              <a:gd name="connsiteX3" fmla="*/ 0 w 2657476"/>
              <a:gd name="connsiteY3" fmla="*/ 107156 h 285750"/>
              <a:gd name="connsiteX4" fmla="*/ 7144 w 2657476"/>
              <a:gd name="connsiteY4" fmla="*/ 285750 h 285750"/>
              <a:gd name="connsiteX5" fmla="*/ 2124076 w 2657476"/>
              <a:gd name="connsiteY5" fmla="*/ 50006 h 285750"/>
              <a:gd name="connsiteX6" fmla="*/ 2657476 w 2657476"/>
              <a:gd name="connsiteY6" fmla="*/ 14287 h 285750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140744 w 2674144"/>
              <a:gd name="connsiteY5" fmla="*/ 50006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674144 w 2674144"/>
              <a:gd name="connsiteY0" fmla="*/ 14287 h 273844"/>
              <a:gd name="connsiteX1" fmla="*/ 216694 w 2674144"/>
              <a:gd name="connsiteY1" fmla="*/ 0 h 273844"/>
              <a:gd name="connsiteX2" fmla="*/ 147637 w 2674144"/>
              <a:gd name="connsiteY2" fmla="*/ 109538 h 273844"/>
              <a:gd name="connsiteX3" fmla="*/ 16668 w 2674144"/>
              <a:gd name="connsiteY3" fmla="*/ 107156 h 273844"/>
              <a:gd name="connsiteX4" fmla="*/ 0 w 2674144"/>
              <a:gd name="connsiteY4" fmla="*/ 273844 h 273844"/>
              <a:gd name="connsiteX5" fmla="*/ 2093119 w 2674144"/>
              <a:gd name="connsiteY5" fmla="*/ 42862 h 273844"/>
              <a:gd name="connsiteX6" fmla="*/ 2674144 w 2674144"/>
              <a:gd name="connsiteY6" fmla="*/ 14287 h 273844"/>
              <a:gd name="connsiteX0" fmla="*/ 2728913 w 2728913"/>
              <a:gd name="connsiteY0" fmla="*/ 14287 h 273844"/>
              <a:gd name="connsiteX1" fmla="*/ 271463 w 2728913"/>
              <a:gd name="connsiteY1" fmla="*/ 0 h 273844"/>
              <a:gd name="connsiteX2" fmla="*/ 202406 w 2728913"/>
              <a:gd name="connsiteY2" fmla="*/ 109538 h 273844"/>
              <a:gd name="connsiteX3" fmla="*/ 0 w 2728913"/>
              <a:gd name="connsiteY3" fmla="*/ 109537 h 273844"/>
              <a:gd name="connsiteX4" fmla="*/ 54769 w 2728913"/>
              <a:gd name="connsiteY4" fmla="*/ 273844 h 273844"/>
              <a:gd name="connsiteX5" fmla="*/ 2147888 w 2728913"/>
              <a:gd name="connsiteY5" fmla="*/ 42862 h 273844"/>
              <a:gd name="connsiteX6" fmla="*/ 2728913 w 2728913"/>
              <a:gd name="connsiteY6" fmla="*/ 14287 h 273844"/>
              <a:gd name="connsiteX0" fmla="*/ 2731294 w 2731294"/>
              <a:gd name="connsiteY0" fmla="*/ 14287 h 280988"/>
              <a:gd name="connsiteX1" fmla="*/ 273844 w 2731294"/>
              <a:gd name="connsiteY1" fmla="*/ 0 h 280988"/>
              <a:gd name="connsiteX2" fmla="*/ 204787 w 2731294"/>
              <a:gd name="connsiteY2" fmla="*/ 109538 h 280988"/>
              <a:gd name="connsiteX3" fmla="*/ 2381 w 2731294"/>
              <a:gd name="connsiteY3" fmla="*/ 109537 h 280988"/>
              <a:gd name="connsiteX4" fmla="*/ 0 w 2731294"/>
              <a:gd name="connsiteY4" fmla="*/ 280988 h 280988"/>
              <a:gd name="connsiteX5" fmla="*/ 2150269 w 2731294"/>
              <a:gd name="connsiteY5" fmla="*/ 42862 h 280988"/>
              <a:gd name="connsiteX6" fmla="*/ 2731294 w 2731294"/>
              <a:gd name="connsiteY6" fmla="*/ 14287 h 280988"/>
              <a:gd name="connsiteX0" fmla="*/ 2763314 w 2763314"/>
              <a:gd name="connsiteY0" fmla="*/ 14287 h 280988"/>
              <a:gd name="connsiteX1" fmla="*/ 305864 w 2763314"/>
              <a:gd name="connsiteY1" fmla="*/ 0 h 280988"/>
              <a:gd name="connsiteX2" fmla="*/ 236807 w 2763314"/>
              <a:gd name="connsiteY2" fmla="*/ 109538 h 280988"/>
              <a:gd name="connsiteX3" fmla="*/ 34401 w 2763314"/>
              <a:gd name="connsiteY3" fmla="*/ 109537 h 280988"/>
              <a:gd name="connsiteX4" fmla="*/ 32020 w 2763314"/>
              <a:gd name="connsiteY4" fmla="*/ 280988 h 280988"/>
              <a:gd name="connsiteX5" fmla="*/ 2182289 w 2763314"/>
              <a:gd name="connsiteY5" fmla="*/ 42862 h 280988"/>
              <a:gd name="connsiteX6" fmla="*/ 2763314 w 2763314"/>
              <a:gd name="connsiteY6" fmla="*/ 14287 h 280988"/>
              <a:gd name="connsiteX0" fmla="*/ 2787254 w 2787254"/>
              <a:gd name="connsiteY0" fmla="*/ 14287 h 280988"/>
              <a:gd name="connsiteX1" fmla="*/ 329804 w 2787254"/>
              <a:gd name="connsiteY1" fmla="*/ 0 h 280988"/>
              <a:gd name="connsiteX2" fmla="*/ 260747 w 2787254"/>
              <a:gd name="connsiteY2" fmla="*/ 109538 h 280988"/>
              <a:gd name="connsiteX3" fmla="*/ 58341 w 2787254"/>
              <a:gd name="connsiteY3" fmla="*/ 109537 h 280988"/>
              <a:gd name="connsiteX4" fmla="*/ 55960 w 2787254"/>
              <a:gd name="connsiteY4" fmla="*/ 280988 h 280988"/>
              <a:gd name="connsiteX5" fmla="*/ 2206229 w 2787254"/>
              <a:gd name="connsiteY5" fmla="*/ 42862 h 280988"/>
              <a:gd name="connsiteX6" fmla="*/ 2787254 w 2787254"/>
              <a:gd name="connsiteY6" fmla="*/ 14287 h 280988"/>
              <a:gd name="connsiteX0" fmla="*/ 2792752 w 2792752"/>
              <a:gd name="connsiteY0" fmla="*/ 14287 h 280988"/>
              <a:gd name="connsiteX1" fmla="*/ 335302 w 2792752"/>
              <a:gd name="connsiteY1" fmla="*/ 0 h 280988"/>
              <a:gd name="connsiteX2" fmla="*/ 266245 w 2792752"/>
              <a:gd name="connsiteY2" fmla="*/ 109538 h 280988"/>
              <a:gd name="connsiteX3" fmla="*/ 63839 w 2792752"/>
              <a:gd name="connsiteY3" fmla="*/ 109537 h 280988"/>
              <a:gd name="connsiteX4" fmla="*/ 61458 w 2792752"/>
              <a:gd name="connsiteY4" fmla="*/ 280988 h 280988"/>
              <a:gd name="connsiteX5" fmla="*/ 2211727 w 2792752"/>
              <a:gd name="connsiteY5" fmla="*/ 42862 h 280988"/>
              <a:gd name="connsiteX6" fmla="*/ 2792752 w 2792752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27038 w 2808063"/>
              <a:gd name="connsiteY5" fmla="*/ 42862 h 280988"/>
              <a:gd name="connsiteX6" fmla="*/ 2808063 w 2808063"/>
              <a:gd name="connsiteY6" fmla="*/ 14287 h 280988"/>
              <a:gd name="connsiteX0" fmla="*/ 2808063 w 2808063"/>
              <a:gd name="connsiteY0" fmla="*/ 14287 h 280988"/>
              <a:gd name="connsiteX1" fmla="*/ 350613 w 2808063"/>
              <a:gd name="connsiteY1" fmla="*/ 0 h 280988"/>
              <a:gd name="connsiteX2" fmla="*/ 281556 w 2808063"/>
              <a:gd name="connsiteY2" fmla="*/ 109538 h 280988"/>
              <a:gd name="connsiteX3" fmla="*/ 79150 w 2808063"/>
              <a:gd name="connsiteY3" fmla="*/ 109537 h 280988"/>
              <a:gd name="connsiteX4" fmla="*/ 76769 w 2808063"/>
              <a:gd name="connsiteY4" fmla="*/ 280988 h 280988"/>
              <a:gd name="connsiteX5" fmla="*/ 2203225 w 2808063"/>
              <a:gd name="connsiteY5" fmla="*/ 33337 h 280988"/>
              <a:gd name="connsiteX6" fmla="*/ 2808063 w 2808063"/>
              <a:gd name="connsiteY6" fmla="*/ 14287 h 280988"/>
              <a:gd name="connsiteX0" fmla="*/ 2967607 w 2967607"/>
              <a:gd name="connsiteY0" fmla="*/ 14287 h 280988"/>
              <a:gd name="connsiteX1" fmla="*/ 350613 w 2967607"/>
              <a:gd name="connsiteY1" fmla="*/ 0 h 280988"/>
              <a:gd name="connsiteX2" fmla="*/ 281556 w 2967607"/>
              <a:gd name="connsiteY2" fmla="*/ 109538 h 280988"/>
              <a:gd name="connsiteX3" fmla="*/ 79150 w 2967607"/>
              <a:gd name="connsiteY3" fmla="*/ 109537 h 280988"/>
              <a:gd name="connsiteX4" fmla="*/ 76769 w 2967607"/>
              <a:gd name="connsiteY4" fmla="*/ 280988 h 280988"/>
              <a:gd name="connsiteX5" fmla="*/ 2203225 w 2967607"/>
              <a:gd name="connsiteY5" fmla="*/ 33337 h 280988"/>
              <a:gd name="connsiteX6" fmla="*/ 2967607 w 2967607"/>
              <a:gd name="connsiteY6" fmla="*/ 14287 h 280988"/>
              <a:gd name="connsiteX0" fmla="*/ 3043807 w 3043807"/>
              <a:gd name="connsiteY0" fmla="*/ 16669 h 280988"/>
              <a:gd name="connsiteX1" fmla="*/ 350613 w 3043807"/>
              <a:gd name="connsiteY1" fmla="*/ 0 h 280988"/>
              <a:gd name="connsiteX2" fmla="*/ 281556 w 3043807"/>
              <a:gd name="connsiteY2" fmla="*/ 109538 h 280988"/>
              <a:gd name="connsiteX3" fmla="*/ 79150 w 3043807"/>
              <a:gd name="connsiteY3" fmla="*/ 109537 h 280988"/>
              <a:gd name="connsiteX4" fmla="*/ 76769 w 3043807"/>
              <a:gd name="connsiteY4" fmla="*/ 280988 h 280988"/>
              <a:gd name="connsiteX5" fmla="*/ 2203225 w 3043807"/>
              <a:gd name="connsiteY5" fmla="*/ 33337 h 280988"/>
              <a:gd name="connsiteX6" fmla="*/ 3043807 w 3043807"/>
              <a:gd name="connsiteY6" fmla="*/ 16669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3027138 w 3027138"/>
              <a:gd name="connsiteY0" fmla="*/ 11906 h 280988"/>
              <a:gd name="connsiteX1" fmla="*/ 350613 w 3027138"/>
              <a:gd name="connsiteY1" fmla="*/ 0 h 280988"/>
              <a:gd name="connsiteX2" fmla="*/ 281556 w 3027138"/>
              <a:gd name="connsiteY2" fmla="*/ 109538 h 280988"/>
              <a:gd name="connsiteX3" fmla="*/ 79150 w 3027138"/>
              <a:gd name="connsiteY3" fmla="*/ 109537 h 280988"/>
              <a:gd name="connsiteX4" fmla="*/ 76769 w 3027138"/>
              <a:gd name="connsiteY4" fmla="*/ 280988 h 280988"/>
              <a:gd name="connsiteX5" fmla="*/ 2203225 w 3027138"/>
              <a:gd name="connsiteY5" fmla="*/ 33337 h 280988"/>
              <a:gd name="connsiteX6" fmla="*/ 3027138 w 3027138"/>
              <a:gd name="connsiteY6" fmla="*/ 11906 h 280988"/>
              <a:gd name="connsiteX0" fmla="*/ 9671115 w 9671115"/>
              <a:gd name="connsiteY0" fmla="*/ 8248 h 285344"/>
              <a:gd name="connsiteX1" fmla="*/ 350613 w 9671115"/>
              <a:gd name="connsiteY1" fmla="*/ 4356 h 285344"/>
              <a:gd name="connsiteX2" fmla="*/ 281556 w 9671115"/>
              <a:gd name="connsiteY2" fmla="*/ 113894 h 285344"/>
              <a:gd name="connsiteX3" fmla="*/ 79150 w 9671115"/>
              <a:gd name="connsiteY3" fmla="*/ 113893 h 285344"/>
              <a:gd name="connsiteX4" fmla="*/ 76769 w 9671115"/>
              <a:gd name="connsiteY4" fmla="*/ 285344 h 285344"/>
              <a:gd name="connsiteX5" fmla="*/ 2203225 w 9671115"/>
              <a:gd name="connsiteY5" fmla="*/ 37693 h 285344"/>
              <a:gd name="connsiteX6" fmla="*/ 9671115 w 9671115"/>
              <a:gd name="connsiteY6" fmla="*/ 8248 h 285344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203225 w 9671115"/>
              <a:gd name="connsiteY5" fmla="*/ 55496 h 303147"/>
              <a:gd name="connsiteX6" fmla="*/ 9671115 w 9671115"/>
              <a:gd name="connsiteY6" fmla="*/ 26051 h 303147"/>
              <a:gd name="connsiteX0" fmla="*/ 9671115 w 9671115"/>
              <a:gd name="connsiteY0" fmla="*/ 26051 h 303147"/>
              <a:gd name="connsiteX1" fmla="*/ 350613 w 9671115"/>
              <a:gd name="connsiteY1" fmla="*/ 22159 h 303147"/>
              <a:gd name="connsiteX2" fmla="*/ 281556 w 9671115"/>
              <a:gd name="connsiteY2" fmla="*/ 131697 h 303147"/>
              <a:gd name="connsiteX3" fmla="*/ 79150 w 9671115"/>
              <a:gd name="connsiteY3" fmla="*/ 131696 h 303147"/>
              <a:gd name="connsiteX4" fmla="*/ 76769 w 9671115"/>
              <a:gd name="connsiteY4" fmla="*/ 303147 h 303147"/>
              <a:gd name="connsiteX5" fmla="*/ 2187646 w 9671115"/>
              <a:gd name="connsiteY5" fmla="*/ 103575 h 303147"/>
              <a:gd name="connsiteX6" fmla="*/ 9671115 w 9671115"/>
              <a:gd name="connsiteY6" fmla="*/ 26051 h 303147"/>
              <a:gd name="connsiteX0" fmla="*/ 9671115 w 9671115"/>
              <a:gd name="connsiteY0" fmla="*/ 92038 h 369134"/>
              <a:gd name="connsiteX1" fmla="*/ 342824 w 9671115"/>
              <a:gd name="connsiteY1" fmla="*/ 0 h 369134"/>
              <a:gd name="connsiteX2" fmla="*/ 281556 w 9671115"/>
              <a:gd name="connsiteY2" fmla="*/ 197684 h 369134"/>
              <a:gd name="connsiteX3" fmla="*/ 79150 w 9671115"/>
              <a:gd name="connsiteY3" fmla="*/ 197683 h 369134"/>
              <a:gd name="connsiteX4" fmla="*/ 76769 w 9671115"/>
              <a:gd name="connsiteY4" fmla="*/ 369134 h 369134"/>
              <a:gd name="connsiteX5" fmla="*/ 2187646 w 9671115"/>
              <a:gd name="connsiteY5" fmla="*/ 169562 h 369134"/>
              <a:gd name="connsiteX6" fmla="*/ 9671115 w 9671115"/>
              <a:gd name="connsiteY6" fmla="*/ 92038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741215 w 9741215"/>
              <a:gd name="connsiteY0" fmla="*/ 84023 h 369134"/>
              <a:gd name="connsiteX1" fmla="*/ 342824 w 9741215"/>
              <a:gd name="connsiteY1" fmla="*/ 0 h 369134"/>
              <a:gd name="connsiteX2" fmla="*/ 281556 w 9741215"/>
              <a:gd name="connsiteY2" fmla="*/ 197684 h 369134"/>
              <a:gd name="connsiteX3" fmla="*/ 79150 w 9741215"/>
              <a:gd name="connsiteY3" fmla="*/ 197683 h 369134"/>
              <a:gd name="connsiteX4" fmla="*/ 76769 w 9741215"/>
              <a:gd name="connsiteY4" fmla="*/ 369134 h 369134"/>
              <a:gd name="connsiteX5" fmla="*/ 2187646 w 9741215"/>
              <a:gd name="connsiteY5" fmla="*/ 169562 h 369134"/>
              <a:gd name="connsiteX6" fmla="*/ 9741215 w 9741215"/>
              <a:gd name="connsiteY6" fmla="*/ 84023 h 369134"/>
              <a:gd name="connsiteX0" fmla="*/ 9662065 w 9662065"/>
              <a:gd name="connsiteY0" fmla="*/ 84023 h 197685"/>
              <a:gd name="connsiteX1" fmla="*/ 263674 w 9662065"/>
              <a:gd name="connsiteY1" fmla="*/ 0 h 197685"/>
              <a:gd name="connsiteX2" fmla="*/ 202406 w 9662065"/>
              <a:gd name="connsiteY2" fmla="*/ 197684 h 197685"/>
              <a:gd name="connsiteX3" fmla="*/ 0 w 9662065"/>
              <a:gd name="connsiteY3" fmla="*/ 197683 h 197685"/>
              <a:gd name="connsiteX4" fmla="*/ 2108496 w 9662065"/>
              <a:gd name="connsiteY4" fmla="*/ 169562 h 197685"/>
              <a:gd name="connsiteX5" fmla="*/ 9662065 w 9662065"/>
              <a:gd name="connsiteY5" fmla="*/ 84023 h 197685"/>
              <a:gd name="connsiteX0" fmla="*/ 9460531 w 9460531"/>
              <a:gd name="connsiteY0" fmla="*/ 84023 h 197683"/>
              <a:gd name="connsiteX1" fmla="*/ 62140 w 9460531"/>
              <a:gd name="connsiteY1" fmla="*/ 0 h 197683"/>
              <a:gd name="connsiteX2" fmla="*/ 872 w 9460531"/>
              <a:gd name="connsiteY2" fmla="*/ 197684 h 197683"/>
              <a:gd name="connsiteX3" fmla="*/ 1906962 w 9460531"/>
              <a:gd name="connsiteY3" fmla="*/ 169562 h 197683"/>
              <a:gd name="connsiteX4" fmla="*/ 9460531 w 9460531"/>
              <a:gd name="connsiteY4" fmla="*/ 84023 h 197683"/>
              <a:gd name="connsiteX0" fmla="*/ 9861929 w 9861929"/>
              <a:gd name="connsiteY0" fmla="*/ 84023 h 169563"/>
              <a:gd name="connsiteX1" fmla="*/ 463538 w 9861929"/>
              <a:gd name="connsiteY1" fmla="*/ 0 h 169563"/>
              <a:gd name="connsiteX2" fmla="*/ 2308360 w 9861929"/>
              <a:gd name="connsiteY2" fmla="*/ 169562 h 169563"/>
              <a:gd name="connsiteX3" fmla="*/ 9861929 w 9861929"/>
              <a:gd name="connsiteY3" fmla="*/ 84023 h 169563"/>
              <a:gd name="connsiteX0" fmla="*/ 7839098 w 7839098"/>
              <a:gd name="connsiteY0" fmla="*/ 46387 h 131926"/>
              <a:gd name="connsiteX1" fmla="*/ 5309158 w 7839098"/>
              <a:gd name="connsiteY1" fmla="*/ 0 h 131926"/>
              <a:gd name="connsiteX2" fmla="*/ 285529 w 7839098"/>
              <a:gd name="connsiteY2" fmla="*/ 131926 h 131926"/>
              <a:gd name="connsiteX3" fmla="*/ 7839098 w 7839098"/>
              <a:gd name="connsiteY3" fmla="*/ 46387 h 131926"/>
              <a:gd name="connsiteX0" fmla="*/ 3569499 w 3569499"/>
              <a:gd name="connsiteY0" fmla="*/ 46387 h 92936"/>
              <a:gd name="connsiteX1" fmla="*/ 1039559 w 3569499"/>
              <a:gd name="connsiteY1" fmla="*/ 0 h 92936"/>
              <a:gd name="connsiteX2" fmla="*/ 1082670 w 3569499"/>
              <a:gd name="connsiteY2" fmla="*/ 75471 h 92936"/>
              <a:gd name="connsiteX3" fmla="*/ 3569499 w 3569499"/>
              <a:gd name="connsiteY3" fmla="*/ 46387 h 92936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69302"/>
              <a:gd name="connsiteX1" fmla="*/ 1049284 w 3560932"/>
              <a:gd name="connsiteY1" fmla="*/ 0 h 469302"/>
              <a:gd name="connsiteX2" fmla="*/ 1074103 w 3560932"/>
              <a:gd name="connsiteY2" fmla="*/ 451837 h 469302"/>
              <a:gd name="connsiteX3" fmla="*/ 3560932 w 3560932"/>
              <a:gd name="connsiteY3" fmla="*/ 422753 h 469302"/>
              <a:gd name="connsiteX0" fmla="*/ 3560932 w 3560932"/>
              <a:gd name="connsiteY0" fmla="*/ 422753 h 498038"/>
              <a:gd name="connsiteX1" fmla="*/ 1049284 w 3560932"/>
              <a:gd name="connsiteY1" fmla="*/ 0 h 498038"/>
              <a:gd name="connsiteX2" fmla="*/ 1074103 w 3560932"/>
              <a:gd name="connsiteY2" fmla="*/ 451837 h 498038"/>
              <a:gd name="connsiteX3" fmla="*/ 3560932 w 3560932"/>
              <a:gd name="connsiteY3" fmla="*/ 422753 h 498038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560932 w 3560932"/>
              <a:gd name="connsiteY0" fmla="*/ 422753 h 715294"/>
              <a:gd name="connsiteX1" fmla="*/ 1049284 w 3560932"/>
              <a:gd name="connsiteY1" fmla="*/ 0 h 715294"/>
              <a:gd name="connsiteX2" fmla="*/ 1074103 w 3560932"/>
              <a:gd name="connsiteY2" fmla="*/ 715294 h 715294"/>
              <a:gd name="connsiteX3" fmla="*/ 3560932 w 3560932"/>
              <a:gd name="connsiteY3" fmla="*/ 422753 h 715294"/>
              <a:gd name="connsiteX0" fmla="*/ 3369283 w 3369283"/>
              <a:gd name="connsiteY0" fmla="*/ 422753 h 715294"/>
              <a:gd name="connsiteX1" fmla="*/ 857635 w 3369283"/>
              <a:gd name="connsiteY1" fmla="*/ 0 h 715294"/>
              <a:gd name="connsiteX2" fmla="*/ 882454 w 3369283"/>
              <a:gd name="connsiteY2" fmla="*/ 715294 h 715294"/>
              <a:gd name="connsiteX3" fmla="*/ 3369283 w 3369283"/>
              <a:gd name="connsiteY3" fmla="*/ 422753 h 715294"/>
              <a:gd name="connsiteX0" fmla="*/ 3421993 w 3421993"/>
              <a:gd name="connsiteY0" fmla="*/ 422753 h 715294"/>
              <a:gd name="connsiteX1" fmla="*/ 910345 w 3421993"/>
              <a:gd name="connsiteY1" fmla="*/ 0 h 715294"/>
              <a:gd name="connsiteX2" fmla="*/ 935164 w 3421993"/>
              <a:gd name="connsiteY2" fmla="*/ 715294 h 715294"/>
              <a:gd name="connsiteX3" fmla="*/ 3421993 w 3421993"/>
              <a:gd name="connsiteY3" fmla="*/ 422753 h 715294"/>
              <a:gd name="connsiteX0" fmla="*/ 3421993 w 3421993"/>
              <a:gd name="connsiteY0" fmla="*/ 423286 h 715827"/>
              <a:gd name="connsiteX1" fmla="*/ 910345 w 3421993"/>
              <a:gd name="connsiteY1" fmla="*/ 533 h 715827"/>
              <a:gd name="connsiteX2" fmla="*/ 935164 w 3421993"/>
              <a:gd name="connsiteY2" fmla="*/ 715827 h 715827"/>
              <a:gd name="connsiteX3" fmla="*/ 3421993 w 3421993"/>
              <a:gd name="connsiteY3" fmla="*/ 423286 h 715827"/>
              <a:gd name="connsiteX0" fmla="*/ 3411511 w 3411511"/>
              <a:gd name="connsiteY0" fmla="*/ 437891 h 730432"/>
              <a:gd name="connsiteX1" fmla="*/ 899863 w 3411511"/>
              <a:gd name="connsiteY1" fmla="*/ 15138 h 730432"/>
              <a:gd name="connsiteX2" fmla="*/ 924682 w 3411511"/>
              <a:gd name="connsiteY2" fmla="*/ 730432 h 730432"/>
              <a:gd name="connsiteX3" fmla="*/ 3411511 w 3411511"/>
              <a:gd name="connsiteY3" fmla="*/ 437891 h 730432"/>
              <a:gd name="connsiteX0" fmla="*/ 3215158 w 3215158"/>
              <a:gd name="connsiteY0" fmla="*/ 436743 h 731625"/>
              <a:gd name="connsiteX1" fmla="*/ 703510 w 3215158"/>
              <a:gd name="connsiteY1" fmla="*/ 13990 h 731625"/>
              <a:gd name="connsiteX2" fmla="*/ 728329 w 3215158"/>
              <a:gd name="connsiteY2" fmla="*/ 729284 h 731625"/>
              <a:gd name="connsiteX3" fmla="*/ 3215158 w 3215158"/>
              <a:gd name="connsiteY3" fmla="*/ 436743 h 731625"/>
              <a:gd name="connsiteX0" fmla="*/ 3229246 w 3229246"/>
              <a:gd name="connsiteY0" fmla="*/ 437140 h 730245"/>
              <a:gd name="connsiteX1" fmla="*/ 717598 w 3229246"/>
              <a:gd name="connsiteY1" fmla="*/ 14387 h 730245"/>
              <a:gd name="connsiteX2" fmla="*/ 742417 w 3229246"/>
              <a:gd name="connsiteY2" fmla="*/ 729681 h 730245"/>
              <a:gd name="connsiteX3" fmla="*/ 3229246 w 3229246"/>
              <a:gd name="connsiteY3" fmla="*/ 437140 h 730245"/>
              <a:gd name="connsiteX0" fmla="*/ 2985163 w 2985163"/>
              <a:gd name="connsiteY0" fmla="*/ 425168 h 718334"/>
              <a:gd name="connsiteX1" fmla="*/ 473515 w 2985163"/>
              <a:gd name="connsiteY1" fmla="*/ 2415 h 718334"/>
              <a:gd name="connsiteX2" fmla="*/ 498334 w 2985163"/>
              <a:gd name="connsiteY2" fmla="*/ 717709 h 718334"/>
              <a:gd name="connsiteX3" fmla="*/ 2985163 w 2985163"/>
              <a:gd name="connsiteY3" fmla="*/ 425168 h 718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163" h="718334">
                <a:moveTo>
                  <a:pt x="2985163" y="425168"/>
                </a:moveTo>
                <a:cubicBezTo>
                  <a:pt x="2090607" y="263344"/>
                  <a:pt x="1101388" y="54023"/>
                  <a:pt x="473515" y="2415"/>
                </a:cubicBezTo>
                <a:cubicBezTo>
                  <a:pt x="-154358" y="-49193"/>
                  <a:pt x="-169572" y="743671"/>
                  <a:pt x="498334" y="717709"/>
                </a:cubicBezTo>
                <a:cubicBezTo>
                  <a:pt x="1166240" y="691747"/>
                  <a:pt x="2087787" y="579821"/>
                  <a:pt x="2985163" y="425168"/>
                </a:cubicBezTo>
                <a:close/>
              </a:path>
            </a:pathLst>
          </a:custGeom>
          <a:solidFill>
            <a:srgbClr val="FFDE5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6" name="Title 7">
            <a:extLst>
              <a:ext uri="{FF2B5EF4-FFF2-40B4-BE49-F238E27FC236}">
                <a16:creationId xmlns:a16="http://schemas.microsoft.com/office/drawing/2014/main" id="{F5A74029-6B0B-4FDB-9821-DFAA19E2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25" y="256169"/>
            <a:ext cx="9607829" cy="565300"/>
          </a:xfrm>
          <a:ln>
            <a:noFill/>
          </a:ln>
        </p:spPr>
        <p:txBody>
          <a:bodyPr/>
          <a:lstStyle/>
          <a:p>
            <a:r>
              <a:rPr lang="en-US" dirty="0"/>
              <a:t>Injection energy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10/12/2021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Daniele BUTTI - JAI Fest</a:t>
            </a:r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0A92C9-7BE5-4C65-BC64-56ECF727CC76}"/>
              </a:ext>
            </a:extLst>
          </p:cNvPr>
          <p:cNvSpPr/>
          <p:nvPr/>
        </p:nvSpPr>
        <p:spPr>
          <a:xfrm>
            <a:off x="5082360" y="1193096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>
                <a:solidFill>
                  <a:srgbClr val="008000"/>
                </a:solidFill>
                <a:ea typeface="Cambria Math" panose="02040503050406030204" pitchFamily="18" charset="0"/>
              </a:rPr>
              <a:t>U</a:t>
            </a:r>
            <a:endParaRPr lang="it-IT" sz="1400" baseline="-25000" dirty="0">
              <a:solidFill>
                <a:srgbClr val="008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97FDEE7-1932-409A-9354-CD92E69CC300}"/>
              </a:ext>
            </a:extLst>
          </p:cNvPr>
          <p:cNvSpPr/>
          <p:nvPr/>
        </p:nvSpPr>
        <p:spPr>
          <a:xfrm flipH="1">
            <a:off x="5440180" y="1188567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ea typeface="Cambria Math" panose="02040503050406030204" pitchFamily="18" charset="0"/>
            </a:endParaRPr>
          </a:p>
        </p:txBody>
      </p:sp>
      <p:sp>
        <p:nvSpPr>
          <p:cNvPr id="31" name="Figura a mano libera: forma 100">
            <a:extLst>
              <a:ext uri="{FF2B5EF4-FFF2-40B4-BE49-F238E27FC236}">
                <a16:creationId xmlns:a16="http://schemas.microsoft.com/office/drawing/2014/main" id="{4EA628F0-4466-4639-8994-B3E7535D08C3}"/>
              </a:ext>
            </a:extLst>
          </p:cNvPr>
          <p:cNvSpPr/>
          <p:nvPr/>
        </p:nvSpPr>
        <p:spPr>
          <a:xfrm rot="8684165" flipH="1">
            <a:off x="1009018" y="-345664"/>
            <a:ext cx="5604092" cy="4075018"/>
          </a:xfrm>
          <a:custGeom>
            <a:avLst/>
            <a:gdLst>
              <a:gd name="connsiteX0" fmla="*/ 1489166 w 3576303"/>
              <a:gd name="connsiteY0" fmla="*/ 4781005 h 4781005"/>
              <a:gd name="connsiteX1" fmla="*/ 1813125 w 3576303"/>
              <a:gd name="connsiteY1" fmla="*/ 4540649 h 4781005"/>
              <a:gd name="connsiteX2" fmla="*/ 1865376 w 3576303"/>
              <a:gd name="connsiteY2" fmla="*/ 4321193 h 4781005"/>
              <a:gd name="connsiteX3" fmla="*/ 2100508 w 3576303"/>
              <a:gd name="connsiteY3" fmla="*/ 4415245 h 4781005"/>
              <a:gd name="connsiteX4" fmla="*/ 2053481 w 3576303"/>
              <a:gd name="connsiteY4" fmla="*/ 4195789 h 4781005"/>
              <a:gd name="connsiteX5" fmla="*/ 2283388 w 3576303"/>
              <a:gd name="connsiteY5" fmla="*/ 4274167 h 4781005"/>
              <a:gd name="connsiteX6" fmla="*/ 2319964 w 3576303"/>
              <a:gd name="connsiteY6" fmla="*/ 4117412 h 4781005"/>
              <a:gd name="connsiteX7" fmla="*/ 2821577 w 3576303"/>
              <a:gd name="connsiteY7" fmla="*/ 3762103 h 4781005"/>
              <a:gd name="connsiteX8" fmla="*/ 3286615 w 3576303"/>
              <a:gd name="connsiteY8" fmla="*/ 3250039 h 4781005"/>
              <a:gd name="connsiteX9" fmla="*/ 3516521 w 3576303"/>
              <a:gd name="connsiteY9" fmla="*/ 2685723 h 4781005"/>
              <a:gd name="connsiteX10" fmla="*/ 3532197 w 3576303"/>
              <a:gd name="connsiteY10" fmla="*/ 1938528 h 4781005"/>
              <a:gd name="connsiteX11" fmla="*/ 2994007 w 3576303"/>
              <a:gd name="connsiteY11" fmla="*/ 1201783 h 4781005"/>
              <a:gd name="connsiteX12" fmla="*/ 1661596 w 3576303"/>
              <a:gd name="connsiteY12" fmla="*/ 647917 h 4781005"/>
              <a:gd name="connsiteX13" fmla="*/ 0 w 3576303"/>
              <a:gd name="connsiteY13" fmla="*/ 0 h 4781005"/>
              <a:gd name="connsiteX0" fmla="*/ 1489166 w 3602214"/>
              <a:gd name="connsiteY0" fmla="*/ 4781005 h 4781005"/>
              <a:gd name="connsiteX1" fmla="*/ 1813125 w 3602214"/>
              <a:gd name="connsiteY1" fmla="*/ 4540649 h 4781005"/>
              <a:gd name="connsiteX2" fmla="*/ 1865376 w 3602214"/>
              <a:gd name="connsiteY2" fmla="*/ 4321193 h 4781005"/>
              <a:gd name="connsiteX3" fmla="*/ 2100508 w 3602214"/>
              <a:gd name="connsiteY3" fmla="*/ 4415245 h 4781005"/>
              <a:gd name="connsiteX4" fmla="*/ 2053481 w 3602214"/>
              <a:gd name="connsiteY4" fmla="*/ 4195789 h 4781005"/>
              <a:gd name="connsiteX5" fmla="*/ 2283388 w 3602214"/>
              <a:gd name="connsiteY5" fmla="*/ 4274167 h 4781005"/>
              <a:gd name="connsiteX6" fmla="*/ 2319964 w 3602214"/>
              <a:gd name="connsiteY6" fmla="*/ 4117412 h 4781005"/>
              <a:gd name="connsiteX7" fmla="*/ 2821577 w 3602214"/>
              <a:gd name="connsiteY7" fmla="*/ 3762103 h 4781005"/>
              <a:gd name="connsiteX8" fmla="*/ 3286615 w 3602214"/>
              <a:gd name="connsiteY8" fmla="*/ 3250039 h 4781005"/>
              <a:gd name="connsiteX9" fmla="*/ 3516521 w 3602214"/>
              <a:gd name="connsiteY9" fmla="*/ 2685723 h 4781005"/>
              <a:gd name="connsiteX10" fmla="*/ 3532197 w 3602214"/>
              <a:gd name="connsiteY10" fmla="*/ 1938528 h 4781005"/>
              <a:gd name="connsiteX11" fmla="*/ 3438145 w 3602214"/>
              <a:gd name="connsiteY11" fmla="*/ 1191332 h 4781005"/>
              <a:gd name="connsiteX12" fmla="*/ 1661596 w 3602214"/>
              <a:gd name="connsiteY12" fmla="*/ 647917 h 4781005"/>
              <a:gd name="connsiteX13" fmla="*/ 0 w 3602214"/>
              <a:gd name="connsiteY13" fmla="*/ 0 h 4781005"/>
              <a:gd name="connsiteX0" fmla="*/ 1489166 w 3788836"/>
              <a:gd name="connsiteY0" fmla="*/ 4781005 h 4781005"/>
              <a:gd name="connsiteX1" fmla="*/ 1813125 w 3788836"/>
              <a:gd name="connsiteY1" fmla="*/ 4540649 h 4781005"/>
              <a:gd name="connsiteX2" fmla="*/ 1865376 w 3788836"/>
              <a:gd name="connsiteY2" fmla="*/ 4321193 h 4781005"/>
              <a:gd name="connsiteX3" fmla="*/ 2100508 w 3788836"/>
              <a:gd name="connsiteY3" fmla="*/ 4415245 h 4781005"/>
              <a:gd name="connsiteX4" fmla="*/ 2053481 w 3788836"/>
              <a:gd name="connsiteY4" fmla="*/ 4195789 h 4781005"/>
              <a:gd name="connsiteX5" fmla="*/ 2283388 w 3788836"/>
              <a:gd name="connsiteY5" fmla="*/ 4274167 h 4781005"/>
              <a:gd name="connsiteX6" fmla="*/ 2319964 w 3788836"/>
              <a:gd name="connsiteY6" fmla="*/ 4117412 h 4781005"/>
              <a:gd name="connsiteX7" fmla="*/ 2821577 w 3788836"/>
              <a:gd name="connsiteY7" fmla="*/ 3762103 h 4781005"/>
              <a:gd name="connsiteX8" fmla="*/ 3286615 w 3788836"/>
              <a:gd name="connsiteY8" fmla="*/ 3250039 h 4781005"/>
              <a:gd name="connsiteX9" fmla="*/ 3516521 w 3788836"/>
              <a:gd name="connsiteY9" fmla="*/ 2685723 h 4781005"/>
              <a:gd name="connsiteX10" fmla="*/ 3788229 w 3788836"/>
              <a:gd name="connsiteY10" fmla="*/ 1954203 h 4781005"/>
              <a:gd name="connsiteX11" fmla="*/ 3438145 w 3788836"/>
              <a:gd name="connsiteY11" fmla="*/ 1191332 h 4781005"/>
              <a:gd name="connsiteX12" fmla="*/ 1661596 w 3788836"/>
              <a:gd name="connsiteY12" fmla="*/ 647917 h 4781005"/>
              <a:gd name="connsiteX13" fmla="*/ 0 w 3788836"/>
              <a:gd name="connsiteY13" fmla="*/ 0 h 4781005"/>
              <a:gd name="connsiteX0" fmla="*/ 1489166 w 3792144"/>
              <a:gd name="connsiteY0" fmla="*/ 4781005 h 4781005"/>
              <a:gd name="connsiteX1" fmla="*/ 1813125 w 3792144"/>
              <a:gd name="connsiteY1" fmla="*/ 4540649 h 4781005"/>
              <a:gd name="connsiteX2" fmla="*/ 1865376 w 3792144"/>
              <a:gd name="connsiteY2" fmla="*/ 4321193 h 4781005"/>
              <a:gd name="connsiteX3" fmla="*/ 2100508 w 3792144"/>
              <a:gd name="connsiteY3" fmla="*/ 4415245 h 4781005"/>
              <a:gd name="connsiteX4" fmla="*/ 2053481 w 3792144"/>
              <a:gd name="connsiteY4" fmla="*/ 4195789 h 4781005"/>
              <a:gd name="connsiteX5" fmla="*/ 2283388 w 3792144"/>
              <a:gd name="connsiteY5" fmla="*/ 4274167 h 4781005"/>
              <a:gd name="connsiteX6" fmla="*/ 2319964 w 3792144"/>
              <a:gd name="connsiteY6" fmla="*/ 4117412 h 4781005"/>
              <a:gd name="connsiteX7" fmla="*/ 2821577 w 3792144"/>
              <a:gd name="connsiteY7" fmla="*/ 3762103 h 4781005"/>
              <a:gd name="connsiteX8" fmla="*/ 3286615 w 3792144"/>
              <a:gd name="connsiteY8" fmla="*/ 3250039 h 4781005"/>
              <a:gd name="connsiteX9" fmla="*/ 3605348 w 3792144"/>
              <a:gd name="connsiteY9" fmla="*/ 2717074 h 4781005"/>
              <a:gd name="connsiteX10" fmla="*/ 3788229 w 3792144"/>
              <a:gd name="connsiteY10" fmla="*/ 1954203 h 4781005"/>
              <a:gd name="connsiteX11" fmla="*/ 3438145 w 3792144"/>
              <a:gd name="connsiteY11" fmla="*/ 1191332 h 4781005"/>
              <a:gd name="connsiteX12" fmla="*/ 1661596 w 3792144"/>
              <a:gd name="connsiteY12" fmla="*/ 647917 h 4781005"/>
              <a:gd name="connsiteX13" fmla="*/ 0 w 3792144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1661596 w 3790983"/>
              <a:gd name="connsiteY12" fmla="*/ 647917 h 4781005"/>
              <a:gd name="connsiteX13" fmla="*/ 0 w 3790983"/>
              <a:gd name="connsiteY13" fmla="*/ 0 h 4781005"/>
              <a:gd name="connsiteX0" fmla="*/ 1489166 w 3790983"/>
              <a:gd name="connsiteY0" fmla="*/ 4781005 h 4781005"/>
              <a:gd name="connsiteX1" fmla="*/ 1813125 w 3790983"/>
              <a:gd name="connsiteY1" fmla="*/ 4540649 h 4781005"/>
              <a:gd name="connsiteX2" fmla="*/ 1865376 w 3790983"/>
              <a:gd name="connsiteY2" fmla="*/ 4321193 h 4781005"/>
              <a:gd name="connsiteX3" fmla="*/ 2100508 w 3790983"/>
              <a:gd name="connsiteY3" fmla="*/ 4415245 h 4781005"/>
              <a:gd name="connsiteX4" fmla="*/ 2053481 w 3790983"/>
              <a:gd name="connsiteY4" fmla="*/ 4195789 h 4781005"/>
              <a:gd name="connsiteX5" fmla="*/ 2283388 w 3790983"/>
              <a:gd name="connsiteY5" fmla="*/ 4274167 h 4781005"/>
              <a:gd name="connsiteX6" fmla="*/ 2319964 w 3790983"/>
              <a:gd name="connsiteY6" fmla="*/ 4117412 h 4781005"/>
              <a:gd name="connsiteX7" fmla="*/ 2821577 w 3790983"/>
              <a:gd name="connsiteY7" fmla="*/ 3762103 h 4781005"/>
              <a:gd name="connsiteX8" fmla="*/ 3286615 w 3790983"/>
              <a:gd name="connsiteY8" fmla="*/ 3250039 h 4781005"/>
              <a:gd name="connsiteX9" fmla="*/ 3605348 w 3790983"/>
              <a:gd name="connsiteY9" fmla="*/ 2717074 h 4781005"/>
              <a:gd name="connsiteX10" fmla="*/ 3788229 w 3790983"/>
              <a:gd name="connsiteY10" fmla="*/ 1954203 h 4781005"/>
              <a:gd name="connsiteX11" fmla="*/ 3469496 w 3790983"/>
              <a:gd name="connsiteY11" fmla="*/ 966651 h 4781005"/>
              <a:gd name="connsiteX12" fmla="*/ 3511296 w 3790983"/>
              <a:gd name="connsiteY12" fmla="*/ 334408 h 4781005"/>
              <a:gd name="connsiteX13" fmla="*/ 0 w 3790983"/>
              <a:gd name="connsiteY13" fmla="*/ 0 h 4781005"/>
              <a:gd name="connsiteX0" fmla="*/ 1489166 w 3895887"/>
              <a:gd name="connsiteY0" fmla="*/ 4781005 h 4781005"/>
              <a:gd name="connsiteX1" fmla="*/ 1813125 w 3895887"/>
              <a:gd name="connsiteY1" fmla="*/ 4540649 h 4781005"/>
              <a:gd name="connsiteX2" fmla="*/ 1865376 w 3895887"/>
              <a:gd name="connsiteY2" fmla="*/ 4321193 h 4781005"/>
              <a:gd name="connsiteX3" fmla="*/ 2100508 w 3895887"/>
              <a:gd name="connsiteY3" fmla="*/ 4415245 h 4781005"/>
              <a:gd name="connsiteX4" fmla="*/ 2053481 w 3895887"/>
              <a:gd name="connsiteY4" fmla="*/ 4195789 h 4781005"/>
              <a:gd name="connsiteX5" fmla="*/ 2283388 w 3895887"/>
              <a:gd name="connsiteY5" fmla="*/ 4274167 h 4781005"/>
              <a:gd name="connsiteX6" fmla="*/ 2319964 w 3895887"/>
              <a:gd name="connsiteY6" fmla="*/ 4117412 h 4781005"/>
              <a:gd name="connsiteX7" fmla="*/ 2821577 w 3895887"/>
              <a:gd name="connsiteY7" fmla="*/ 3762103 h 4781005"/>
              <a:gd name="connsiteX8" fmla="*/ 3286615 w 3895887"/>
              <a:gd name="connsiteY8" fmla="*/ 3250039 h 4781005"/>
              <a:gd name="connsiteX9" fmla="*/ 3605348 w 3895887"/>
              <a:gd name="connsiteY9" fmla="*/ 2717074 h 4781005"/>
              <a:gd name="connsiteX10" fmla="*/ 3788229 w 3895887"/>
              <a:gd name="connsiteY10" fmla="*/ 1954203 h 4781005"/>
              <a:gd name="connsiteX11" fmla="*/ 3835256 w 3895887"/>
              <a:gd name="connsiteY11" fmla="*/ 1133856 h 4781005"/>
              <a:gd name="connsiteX12" fmla="*/ 3511296 w 3895887"/>
              <a:gd name="connsiteY12" fmla="*/ 334408 h 4781005"/>
              <a:gd name="connsiteX13" fmla="*/ 0 w 3895887"/>
              <a:gd name="connsiteY13" fmla="*/ 0 h 4781005"/>
              <a:gd name="connsiteX0" fmla="*/ 1489166 w 3913319"/>
              <a:gd name="connsiteY0" fmla="*/ 4781005 h 4781005"/>
              <a:gd name="connsiteX1" fmla="*/ 1813125 w 3913319"/>
              <a:gd name="connsiteY1" fmla="*/ 4540649 h 4781005"/>
              <a:gd name="connsiteX2" fmla="*/ 1865376 w 3913319"/>
              <a:gd name="connsiteY2" fmla="*/ 4321193 h 4781005"/>
              <a:gd name="connsiteX3" fmla="*/ 2100508 w 3913319"/>
              <a:gd name="connsiteY3" fmla="*/ 4415245 h 4781005"/>
              <a:gd name="connsiteX4" fmla="*/ 2053481 w 3913319"/>
              <a:gd name="connsiteY4" fmla="*/ 4195789 h 4781005"/>
              <a:gd name="connsiteX5" fmla="*/ 2283388 w 3913319"/>
              <a:gd name="connsiteY5" fmla="*/ 4274167 h 4781005"/>
              <a:gd name="connsiteX6" fmla="*/ 2319964 w 3913319"/>
              <a:gd name="connsiteY6" fmla="*/ 4117412 h 4781005"/>
              <a:gd name="connsiteX7" fmla="*/ 2821577 w 3913319"/>
              <a:gd name="connsiteY7" fmla="*/ 3762103 h 4781005"/>
              <a:gd name="connsiteX8" fmla="*/ 3286615 w 3913319"/>
              <a:gd name="connsiteY8" fmla="*/ 3250039 h 4781005"/>
              <a:gd name="connsiteX9" fmla="*/ 3605348 w 3913319"/>
              <a:gd name="connsiteY9" fmla="*/ 2717074 h 4781005"/>
              <a:gd name="connsiteX10" fmla="*/ 3788229 w 3913319"/>
              <a:gd name="connsiteY10" fmla="*/ 1954203 h 4781005"/>
              <a:gd name="connsiteX11" fmla="*/ 3835256 w 3913319"/>
              <a:gd name="connsiteY11" fmla="*/ 1133856 h 4781005"/>
              <a:gd name="connsiteX12" fmla="*/ 3511296 w 3913319"/>
              <a:gd name="connsiteY12" fmla="*/ 334408 h 4781005"/>
              <a:gd name="connsiteX13" fmla="*/ 0 w 3913319"/>
              <a:gd name="connsiteY13" fmla="*/ 0 h 4781005"/>
              <a:gd name="connsiteX0" fmla="*/ 1489166 w 3881116"/>
              <a:gd name="connsiteY0" fmla="*/ 4781005 h 4781005"/>
              <a:gd name="connsiteX1" fmla="*/ 1813125 w 3881116"/>
              <a:gd name="connsiteY1" fmla="*/ 4540649 h 4781005"/>
              <a:gd name="connsiteX2" fmla="*/ 1865376 w 3881116"/>
              <a:gd name="connsiteY2" fmla="*/ 4321193 h 4781005"/>
              <a:gd name="connsiteX3" fmla="*/ 2100508 w 3881116"/>
              <a:gd name="connsiteY3" fmla="*/ 4415245 h 4781005"/>
              <a:gd name="connsiteX4" fmla="*/ 2053481 w 3881116"/>
              <a:gd name="connsiteY4" fmla="*/ 4195789 h 4781005"/>
              <a:gd name="connsiteX5" fmla="*/ 2283388 w 3881116"/>
              <a:gd name="connsiteY5" fmla="*/ 4274167 h 4781005"/>
              <a:gd name="connsiteX6" fmla="*/ 2319964 w 3881116"/>
              <a:gd name="connsiteY6" fmla="*/ 4117412 h 4781005"/>
              <a:gd name="connsiteX7" fmla="*/ 2821577 w 3881116"/>
              <a:gd name="connsiteY7" fmla="*/ 3762103 h 4781005"/>
              <a:gd name="connsiteX8" fmla="*/ 3286615 w 3881116"/>
              <a:gd name="connsiteY8" fmla="*/ 3250039 h 4781005"/>
              <a:gd name="connsiteX9" fmla="*/ 3605348 w 3881116"/>
              <a:gd name="connsiteY9" fmla="*/ 2717074 h 4781005"/>
              <a:gd name="connsiteX10" fmla="*/ 3788229 w 3881116"/>
              <a:gd name="connsiteY10" fmla="*/ 1954203 h 4781005"/>
              <a:gd name="connsiteX11" fmla="*/ 3835256 w 3881116"/>
              <a:gd name="connsiteY11" fmla="*/ 1133856 h 4781005"/>
              <a:gd name="connsiteX12" fmla="*/ 3124636 w 3881116"/>
              <a:gd name="connsiteY12" fmla="*/ 193329 h 4781005"/>
              <a:gd name="connsiteX13" fmla="*/ 0 w 3881116"/>
              <a:gd name="connsiteY13" fmla="*/ 0 h 4781005"/>
              <a:gd name="connsiteX0" fmla="*/ 0 w 2391950"/>
              <a:gd name="connsiteY0" fmla="*/ 4587676 h 4587676"/>
              <a:gd name="connsiteX1" fmla="*/ 323959 w 2391950"/>
              <a:gd name="connsiteY1" fmla="*/ 4347320 h 4587676"/>
              <a:gd name="connsiteX2" fmla="*/ 376210 w 2391950"/>
              <a:gd name="connsiteY2" fmla="*/ 4127864 h 4587676"/>
              <a:gd name="connsiteX3" fmla="*/ 611342 w 2391950"/>
              <a:gd name="connsiteY3" fmla="*/ 4221916 h 4587676"/>
              <a:gd name="connsiteX4" fmla="*/ 564315 w 2391950"/>
              <a:gd name="connsiteY4" fmla="*/ 4002460 h 4587676"/>
              <a:gd name="connsiteX5" fmla="*/ 794222 w 2391950"/>
              <a:gd name="connsiteY5" fmla="*/ 4080838 h 4587676"/>
              <a:gd name="connsiteX6" fmla="*/ 830798 w 2391950"/>
              <a:gd name="connsiteY6" fmla="*/ 3924083 h 4587676"/>
              <a:gd name="connsiteX7" fmla="*/ 1332411 w 2391950"/>
              <a:gd name="connsiteY7" fmla="*/ 3568774 h 4587676"/>
              <a:gd name="connsiteX8" fmla="*/ 1797449 w 2391950"/>
              <a:gd name="connsiteY8" fmla="*/ 3056710 h 4587676"/>
              <a:gd name="connsiteX9" fmla="*/ 2116182 w 2391950"/>
              <a:gd name="connsiteY9" fmla="*/ 2523745 h 4587676"/>
              <a:gd name="connsiteX10" fmla="*/ 2299063 w 2391950"/>
              <a:gd name="connsiteY10" fmla="*/ 1760874 h 4587676"/>
              <a:gd name="connsiteX11" fmla="*/ 2346090 w 2391950"/>
              <a:gd name="connsiteY11" fmla="*/ 940527 h 4587676"/>
              <a:gd name="connsiteX12" fmla="*/ 1635470 w 2391950"/>
              <a:gd name="connsiteY12" fmla="*/ 0 h 4587676"/>
              <a:gd name="connsiteX0" fmla="*/ 0 w 2391950"/>
              <a:gd name="connsiteY0" fmla="*/ 3647149 h 3647149"/>
              <a:gd name="connsiteX1" fmla="*/ 323959 w 2391950"/>
              <a:gd name="connsiteY1" fmla="*/ 3406793 h 3647149"/>
              <a:gd name="connsiteX2" fmla="*/ 376210 w 2391950"/>
              <a:gd name="connsiteY2" fmla="*/ 3187337 h 3647149"/>
              <a:gd name="connsiteX3" fmla="*/ 611342 w 2391950"/>
              <a:gd name="connsiteY3" fmla="*/ 3281389 h 3647149"/>
              <a:gd name="connsiteX4" fmla="*/ 564315 w 2391950"/>
              <a:gd name="connsiteY4" fmla="*/ 3061933 h 3647149"/>
              <a:gd name="connsiteX5" fmla="*/ 794222 w 2391950"/>
              <a:gd name="connsiteY5" fmla="*/ 3140311 h 3647149"/>
              <a:gd name="connsiteX6" fmla="*/ 830798 w 2391950"/>
              <a:gd name="connsiteY6" fmla="*/ 2983556 h 3647149"/>
              <a:gd name="connsiteX7" fmla="*/ 1332411 w 2391950"/>
              <a:gd name="connsiteY7" fmla="*/ 2628247 h 3647149"/>
              <a:gd name="connsiteX8" fmla="*/ 1797449 w 2391950"/>
              <a:gd name="connsiteY8" fmla="*/ 2116183 h 3647149"/>
              <a:gd name="connsiteX9" fmla="*/ 2116182 w 2391950"/>
              <a:gd name="connsiteY9" fmla="*/ 1583218 h 3647149"/>
              <a:gd name="connsiteX10" fmla="*/ 2299063 w 2391950"/>
              <a:gd name="connsiteY10" fmla="*/ 820347 h 3647149"/>
              <a:gd name="connsiteX11" fmla="*/ 2346090 w 2391950"/>
              <a:gd name="connsiteY11" fmla="*/ 0 h 3647149"/>
              <a:gd name="connsiteX0" fmla="*/ 0 w 2391950"/>
              <a:gd name="connsiteY0" fmla="*/ 4018134 h 4018134"/>
              <a:gd name="connsiteX1" fmla="*/ 323959 w 2391950"/>
              <a:gd name="connsiteY1" fmla="*/ 3777778 h 4018134"/>
              <a:gd name="connsiteX2" fmla="*/ 376210 w 2391950"/>
              <a:gd name="connsiteY2" fmla="*/ 3558322 h 4018134"/>
              <a:gd name="connsiteX3" fmla="*/ 611342 w 2391950"/>
              <a:gd name="connsiteY3" fmla="*/ 3652374 h 4018134"/>
              <a:gd name="connsiteX4" fmla="*/ 564315 w 2391950"/>
              <a:gd name="connsiteY4" fmla="*/ 3432918 h 4018134"/>
              <a:gd name="connsiteX5" fmla="*/ 794222 w 2391950"/>
              <a:gd name="connsiteY5" fmla="*/ 3511296 h 4018134"/>
              <a:gd name="connsiteX6" fmla="*/ 830798 w 2391950"/>
              <a:gd name="connsiteY6" fmla="*/ 3354541 h 4018134"/>
              <a:gd name="connsiteX7" fmla="*/ 1332411 w 2391950"/>
              <a:gd name="connsiteY7" fmla="*/ 2999232 h 4018134"/>
              <a:gd name="connsiteX8" fmla="*/ 1797449 w 2391950"/>
              <a:gd name="connsiteY8" fmla="*/ 2487168 h 4018134"/>
              <a:gd name="connsiteX9" fmla="*/ 2116182 w 2391950"/>
              <a:gd name="connsiteY9" fmla="*/ 1954203 h 4018134"/>
              <a:gd name="connsiteX10" fmla="*/ 2299063 w 2391950"/>
              <a:gd name="connsiteY10" fmla="*/ 1191332 h 4018134"/>
              <a:gd name="connsiteX11" fmla="*/ 2346090 w 2391950"/>
              <a:gd name="connsiteY11" fmla="*/ 0 h 4018134"/>
              <a:gd name="connsiteX0" fmla="*/ 0 w 2382736"/>
              <a:gd name="connsiteY0" fmla="*/ 4018134 h 4018134"/>
              <a:gd name="connsiteX1" fmla="*/ 323959 w 2382736"/>
              <a:gd name="connsiteY1" fmla="*/ 3777778 h 4018134"/>
              <a:gd name="connsiteX2" fmla="*/ 376210 w 2382736"/>
              <a:gd name="connsiteY2" fmla="*/ 3558322 h 4018134"/>
              <a:gd name="connsiteX3" fmla="*/ 611342 w 2382736"/>
              <a:gd name="connsiteY3" fmla="*/ 3652374 h 4018134"/>
              <a:gd name="connsiteX4" fmla="*/ 564315 w 2382736"/>
              <a:gd name="connsiteY4" fmla="*/ 3432918 h 4018134"/>
              <a:gd name="connsiteX5" fmla="*/ 794222 w 2382736"/>
              <a:gd name="connsiteY5" fmla="*/ 3511296 h 4018134"/>
              <a:gd name="connsiteX6" fmla="*/ 830798 w 2382736"/>
              <a:gd name="connsiteY6" fmla="*/ 3354541 h 4018134"/>
              <a:gd name="connsiteX7" fmla="*/ 1332411 w 2382736"/>
              <a:gd name="connsiteY7" fmla="*/ 2999232 h 4018134"/>
              <a:gd name="connsiteX8" fmla="*/ 1797449 w 2382736"/>
              <a:gd name="connsiteY8" fmla="*/ 2487168 h 4018134"/>
              <a:gd name="connsiteX9" fmla="*/ 2116182 w 2382736"/>
              <a:gd name="connsiteY9" fmla="*/ 1954203 h 4018134"/>
              <a:gd name="connsiteX10" fmla="*/ 2299063 w 2382736"/>
              <a:gd name="connsiteY10" fmla="*/ 1191332 h 4018134"/>
              <a:gd name="connsiteX11" fmla="*/ 2346090 w 2382736"/>
              <a:gd name="connsiteY11" fmla="*/ 0 h 4018134"/>
              <a:gd name="connsiteX0" fmla="*/ 0 w 2308280"/>
              <a:gd name="connsiteY0" fmla="*/ 4378669 h 4378669"/>
              <a:gd name="connsiteX1" fmla="*/ 323959 w 2308280"/>
              <a:gd name="connsiteY1" fmla="*/ 4138313 h 4378669"/>
              <a:gd name="connsiteX2" fmla="*/ 376210 w 2308280"/>
              <a:gd name="connsiteY2" fmla="*/ 3918857 h 4378669"/>
              <a:gd name="connsiteX3" fmla="*/ 611342 w 2308280"/>
              <a:gd name="connsiteY3" fmla="*/ 4012909 h 4378669"/>
              <a:gd name="connsiteX4" fmla="*/ 564315 w 2308280"/>
              <a:gd name="connsiteY4" fmla="*/ 3793453 h 4378669"/>
              <a:gd name="connsiteX5" fmla="*/ 794222 w 2308280"/>
              <a:gd name="connsiteY5" fmla="*/ 3871831 h 4378669"/>
              <a:gd name="connsiteX6" fmla="*/ 830798 w 2308280"/>
              <a:gd name="connsiteY6" fmla="*/ 3715076 h 4378669"/>
              <a:gd name="connsiteX7" fmla="*/ 1332411 w 2308280"/>
              <a:gd name="connsiteY7" fmla="*/ 3359767 h 4378669"/>
              <a:gd name="connsiteX8" fmla="*/ 1797449 w 2308280"/>
              <a:gd name="connsiteY8" fmla="*/ 2847703 h 4378669"/>
              <a:gd name="connsiteX9" fmla="*/ 2116182 w 2308280"/>
              <a:gd name="connsiteY9" fmla="*/ 2314738 h 4378669"/>
              <a:gd name="connsiteX10" fmla="*/ 2299063 w 2308280"/>
              <a:gd name="connsiteY10" fmla="*/ 1551867 h 4378669"/>
              <a:gd name="connsiteX11" fmla="*/ 2225911 w 2308280"/>
              <a:gd name="connsiteY11" fmla="*/ 0 h 4378669"/>
              <a:gd name="connsiteX0" fmla="*/ 0 w 2353109"/>
              <a:gd name="connsiteY0" fmla="*/ 4378669 h 4378669"/>
              <a:gd name="connsiteX1" fmla="*/ 323959 w 2353109"/>
              <a:gd name="connsiteY1" fmla="*/ 4138313 h 4378669"/>
              <a:gd name="connsiteX2" fmla="*/ 376210 w 2353109"/>
              <a:gd name="connsiteY2" fmla="*/ 3918857 h 4378669"/>
              <a:gd name="connsiteX3" fmla="*/ 611342 w 2353109"/>
              <a:gd name="connsiteY3" fmla="*/ 4012909 h 4378669"/>
              <a:gd name="connsiteX4" fmla="*/ 564315 w 2353109"/>
              <a:gd name="connsiteY4" fmla="*/ 3793453 h 4378669"/>
              <a:gd name="connsiteX5" fmla="*/ 794222 w 2353109"/>
              <a:gd name="connsiteY5" fmla="*/ 3871831 h 4378669"/>
              <a:gd name="connsiteX6" fmla="*/ 830798 w 2353109"/>
              <a:gd name="connsiteY6" fmla="*/ 3715076 h 4378669"/>
              <a:gd name="connsiteX7" fmla="*/ 1332411 w 2353109"/>
              <a:gd name="connsiteY7" fmla="*/ 3359767 h 4378669"/>
              <a:gd name="connsiteX8" fmla="*/ 1797449 w 2353109"/>
              <a:gd name="connsiteY8" fmla="*/ 2847703 h 4378669"/>
              <a:gd name="connsiteX9" fmla="*/ 2116182 w 2353109"/>
              <a:gd name="connsiteY9" fmla="*/ 2314738 h 4378669"/>
              <a:gd name="connsiteX10" fmla="*/ 2299063 w 2353109"/>
              <a:gd name="connsiteY10" fmla="*/ 1551867 h 4378669"/>
              <a:gd name="connsiteX11" fmla="*/ 2225911 w 2353109"/>
              <a:gd name="connsiteY11" fmla="*/ 0 h 4378669"/>
              <a:gd name="connsiteX0" fmla="*/ 0 w 2395626"/>
              <a:gd name="connsiteY0" fmla="*/ 4378669 h 4378669"/>
              <a:gd name="connsiteX1" fmla="*/ 323959 w 2395626"/>
              <a:gd name="connsiteY1" fmla="*/ 4138313 h 4378669"/>
              <a:gd name="connsiteX2" fmla="*/ 376210 w 2395626"/>
              <a:gd name="connsiteY2" fmla="*/ 3918857 h 4378669"/>
              <a:gd name="connsiteX3" fmla="*/ 611342 w 2395626"/>
              <a:gd name="connsiteY3" fmla="*/ 4012909 h 4378669"/>
              <a:gd name="connsiteX4" fmla="*/ 564315 w 2395626"/>
              <a:gd name="connsiteY4" fmla="*/ 3793453 h 4378669"/>
              <a:gd name="connsiteX5" fmla="*/ 794222 w 2395626"/>
              <a:gd name="connsiteY5" fmla="*/ 3871831 h 4378669"/>
              <a:gd name="connsiteX6" fmla="*/ 830798 w 2395626"/>
              <a:gd name="connsiteY6" fmla="*/ 3715076 h 4378669"/>
              <a:gd name="connsiteX7" fmla="*/ 1332411 w 2395626"/>
              <a:gd name="connsiteY7" fmla="*/ 3359767 h 4378669"/>
              <a:gd name="connsiteX8" fmla="*/ 1797449 w 2395626"/>
              <a:gd name="connsiteY8" fmla="*/ 2847703 h 4378669"/>
              <a:gd name="connsiteX9" fmla="*/ 2116182 w 2395626"/>
              <a:gd name="connsiteY9" fmla="*/ 2314738 h 4378669"/>
              <a:gd name="connsiteX10" fmla="*/ 2377440 w 2395626"/>
              <a:gd name="connsiteY10" fmla="*/ 1431689 h 4378669"/>
              <a:gd name="connsiteX11" fmla="*/ 2225911 w 2395626"/>
              <a:gd name="connsiteY11" fmla="*/ 0 h 4378669"/>
              <a:gd name="connsiteX0" fmla="*/ 0 w 2377440"/>
              <a:gd name="connsiteY0" fmla="*/ 2946979 h 2946979"/>
              <a:gd name="connsiteX1" fmla="*/ 323959 w 2377440"/>
              <a:gd name="connsiteY1" fmla="*/ 2706623 h 2946979"/>
              <a:gd name="connsiteX2" fmla="*/ 376210 w 2377440"/>
              <a:gd name="connsiteY2" fmla="*/ 2487167 h 2946979"/>
              <a:gd name="connsiteX3" fmla="*/ 611342 w 2377440"/>
              <a:gd name="connsiteY3" fmla="*/ 2581219 h 2946979"/>
              <a:gd name="connsiteX4" fmla="*/ 564315 w 2377440"/>
              <a:gd name="connsiteY4" fmla="*/ 2361763 h 2946979"/>
              <a:gd name="connsiteX5" fmla="*/ 794222 w 2377440"/>
              <a:gd name="connsiteY5" fmla="*/ 2440141 h 2946979"/>
              <a:gd name="connsiteX6" fmla="*/ 830798 w 2377440"/>
              <a:gd name="connsiteY6" fmla="*/ 2283386 h 2946979"/>
              <a:gd name="connsiteX7" fmla="*/ 1332411 w 2377440"/>
              <a:gd name="connsiteY7" fmla="*/ 1928077 h 2946979"/>
              <a:gd name="connsiteX8" fmla="*/ 1797449 w 2377440"/>
              <a:gd name="connsiteY8" fmla="*/ 1416013 h 2946979"/>
              <a:gd name="connsiteX9" fmla="*/ 2116182 w 2377440"/>
              <a:gd name="connsiteY9" fmla="*/ 883048 h 2946979"/>
              <a:gd name="connsiteX10" fmla="*/ 2377440 w 2377440"/>
              <a:gd name="connsiteY10" fmla="*/ -1 h 2946979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49 w 3005546"/>
              <a:gd name="connsiteY8" fmla="*/ 2218636 h 3749602"/>
              <a:gd name="connsiteX9" fmla="*/ 2116182 w 3005546"/>
              <a:gd name="connsiteY9" fmla="*/ 1685671 h 3749602"/>
              <a:gd name="connsiteX10" fmla="*/ 3005547 w 3005546"/>
              <a:gd name="connsiteY10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1797449 w 3005548"/>
              <a:gd name="connsiteY8" fmla="*/ 2218636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1797450 w 3005546"/>
              <a:gd name="connsiteY8" fmla="*/ 2218636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700 h 3749602"/>
              <a:gd name="connsiteX8" fmla="*/ 2324706 w 3005548"/>
              <a:gd name="connsiteY8" fmla="*/ 1653169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700 h 3749602"/>
              <a:gd name="connsiteX8" fmla="*/ 2104769 w 3005546"/>
              <a:gd name="connsiteY8" fmla="*/ 1973333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2104769 w 3005548"/>
              <a:gd name="connsiteY8" fmla="*/ 1973333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18166 w 3005546"/>
              <a:gd name="connsiteY8" fmla="*/ 2218684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44847 w 3005548"/>
              <a:gd name="connsiteY8" fmla="*/ 2137134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005546"/>
              <a:gd name="connsiteY0" fmla="*/ 3749602 h 3749602"/>
              <a:gd name="connsiteX1" fmla="*/ 323959 w 3005546"/>
              <a:gd name="connsiteY1" fmla="*/ 3509246 h 3749602"/>
              <a:gd name="connsiteX2" fmla="*/ 376210 w 3005546"/>
              <a:gd name="connsiteY2" fmla="*/ 3289790 h 3749602"/>
              <a:gd name="connsiteX3" fmla="*/ 611342 w 3005546"/>
              <a:gd name="connsiteY3" fmla="*/ 3383842 h 3749602"/>
              <a:gd name="connsiteX4" fmla="*/ 564315 w 3005546"/>
              <a:gd name="connsiteY4" fmla="*/ 3164386 h 3749602"/>
              <a:gd name="connsiteX5" fmla="*/ 794222 w 3005546"/>
              <a:gd name="connsiteY5" fmla="*/ 3242764 h 3749602"/>
              <a:gd name="connsiteX6" fmla="*/ 830798 w 3005546"/>
              <a:gd name="connsiteY6" fmla="*/ 3086009 h 3749602"/>
              <a:gd name="connsiteX7" fmla="*/ 1332411 w 3005546"/>
              <a:gd name="connsiteY7" fmla="*/ 2730699 h 3749602"/>
              <a:gd name="connsiteX8" fmla="*/ 1992188 w 3005546"/>
              <a:gd name="connsiteY8" fmla="*/ 2051872 h 3749602"/>
              <a:gd name="connsiteX9" fmla="*/ 3005547 w 3005546"/>
              <a:gd name="connsiteY9" fmla="*/ 0 h 3749602"/>
              <a:gd name="connsiteX0" fmla="*/ 0 w 3005548"/>
              <a:gd name="connsiteY0" fmla="*/ 3749602 h 3749602"/>
              <a:gd name="connsiteX1" fmla="*/ 323959 w 3005548"/>
              <a:gd name="connsiteY1" fmla="*/ 3509246 h 3749602"/>
              <a:gd name="connsiteX2" fmla="*/ 376210 w 3005548"/>
              <a:gd name="connsiteY2" fmla="*/ 3289790 h 3749602"/>
              <a:gd name="connsiteX3" fmla="*/ 611342 w 3005548"/>
              <a:gd name="connsiteY3" fmla="*/ 3383842 h 3749602"/>
              <a:gd name="connsiteX4" fmla="*/ 564315 w 3005548"/>
              <a:gd name="connsiteY4" fmla="*/ 3164386 h 3749602"/>
              <a:gd name="connsiteX5" fmla="*/ 794222 w 3005548"/>
              <a:gd name="connsiteY5" fmla="*/ 3242764 h 3749602"/>
              <a:gd name="connsiteX6" fmla="*/ 830798 w 3005548"/>
              <a:gd name="connsiteY6" fmla="*/ 3086009 h 3749602"/>
              <a:gd name="connsiteX7" fmla="*/ 1332411 w 3005548"/>
              <a:gd name="connsiteY7" fmla="*/ 2730699 h 3749602"/>
              <a:gd name="connsiteX8" fmla="*/ 1992188 w 3005548"/>
              <a:gd name="connsiteY8" fmla="*/ 2051872 h 3749602"/>
              <a:gd name="connsiteX9" fmla="*/ 3005547 w 3005548"/>
              <a:gd name="connsiteY9" fmla="*/ 0 h 3749602"/>
              <a:gd name="connsiteX0" fmla="*/ 0 w 3634993"/>
              <a:gd name="connsiteY0" fmla="*/ 3232948 h 3232948"/>
              <a:gd name="connsiteX1" fmla="*/ 323959 w 3634993"/>
              <a:gd name="connsiteY1" fmla="*/ 2992592 h 3232948"/>
              <a:gd name="connsiteX2" fmla="*/ 376210 w 3634993"/>
              <a:gd name="connsiteY2" fmla="*/ 2773136 h 3232948"/>
              <a:gd name="connsiteX3" fmla="*/ 611342 w 3634993"/>
              <a:gd name="connsiteY3" fmla="*/ 2867188 h 3232948"/>
              <a:gd name="connsiteX4" fmla="*/ 564315 w 3634993"/>
              <a:gd name="connsiteY4" fmla="*/ 2647732 h 3232948"/>
              <a:gd name="connsiteX5" fmla="*/ 794222 w 3634993"/>
              <a:gd name="connsiteY5" fmla="*/ 2726110 h 3232948"/>
              <a:gd name="connsiteX6" fmla="*/ 830798 w 3634993"/>
              <a:gd name="connsiteY6" fmla="*/ 2569355 h 3232948"/>
              <a:gd name="connsiteX7" fmla="*/ 1332411 w 3634993"/>
              <a:gd name="connsiteY7" fmla="*/ 2214045 h 3232948"/>
              <a:gd name="connsiteX8" fmla="*/ 1992188 w 3634993"/>
              <a:gd name="connsiteY8" fmla="*/ 1535218 h 3232948"/>
              <a:gd name="connsiteX9" fmla="*/ 3634994 w 3634993"/>
              <a:gd name="connsiteY9" fmla="*/ 0 h 3232948"/>
              <a:gd name="connsiteX0" fmla="*/ 0 w 3634995"/>
              <a:gd name="connsiteY0" fmla="*/ 3232948 h 3232948"/>
              <a:gd name="connsiteX1" fmla="*/ 323959 w 3634995"/>
              <a:gd name="connsiteY1" fmla="*/ 2992592 h 3232948"/>
              <a:gd name="connsiteX2" fmla="*/ 376210 w 3634995"/>
              <a:gd name="connsiteY2" fmla="*/ 2773136 h 3232948"/>
              <a:gd name="connsiteX3" fmla="*/ 611342 w 3634995"/>
              <a:gd name="connsiteY3" fmla="*/ 2867188 h 3232948"/>
              <a:gd name="connsiteX4" fmla="*/ 564315 w 3634995"/>
              <a:gd name="connsiteY4" fmla="*/ 2647732 h 3232948"/>
              <a:gd name="connsiteX5" fmla="*/ 794222 w 3634995"/>
              <a:gd name="connsiteY5" fmla="*/ 2726110 h 3232948"/>
              <a:gd name="connsiteX6" fmla="*/ 830798 w 3634995"/>
              <a:gd name="connsiteY6" fmla="*/ 2569355 h 3232948"/>
              <a:gd name="connsiteX7" fmla="*/ 1332411 w 3634995"/>
              <a:gd name="connsiteY7" fmla="*/ 2214045 h 3232948"/>
              <a:gd name="connsiteX8" fmla="*/ 1992188 w 3634995"/>
              <a:gd name="connsiteY8" fmla="*/ 1535218 h 3232948"/>
              <a:gd name="connsiteX9" fmla="*/ 2816180 w 3634995"/>
              <a:gd name="connsiteY9" fmla="*/ 654345 h 3232948"/>
              <a:gd name="connsiteX10" fmla="*/ 3634994 w 3634995"/>
              <a:gd name="connsiteY10" fmla="*/ 0 h 3232948"/>
              <a:gd name="connsiteX0" fmla="*/ 0 w 4263631"/>
              <a:gd name="connsiteY0" fmla="*/ 3710658 h 3710658"/>
              <a:gd name="connsiteX1" fmla="*/ 323959 w 4263631"/>
              <a:gd name="connsiteY1" fmla="*/ 3470302 h 3710658"/>
              <a:gd name="connsiteX2" fmla="*/ 376210 w 4263631"/>
              <a:gd name="connsiteY2" fmla="*/ 3250846 h 3710658"/>
              <a:gd name="connsiteX3" fmla="*/ 611342 w 4263631"/>
              <a:gd name="connsiteY3" fmla="*/ 3344898 h 3710658"/>
              <a:gd name="connsiteX4" fmla="*/ 564315 w 4263631"/>
              <a:gd name="connsiteY4" fmla="*/ 3125442 h 3710658"/>
              <a:gd name="connsiteX5" fmla="*/ 794222 w 4263631"/>
              <a:gd name="connsiteY5" fmla="*/ 3203820 h 3710658"/>
              <a:gd name="connsiteX6" fmla="*/ 830798 w 4263631"/>
              <a:gd name="connsiteY6" fmla="*/ 3047065 h 3710658"/>
              <a:gd name="connsiteX7" fmla="*/ 1332411 w 4263631"/>
              <a:gd name="connsiteY7" fmla="*/ 2691755 h 3710658"/>
              <a:gd name="connsiteX8" fmla="*/ 1992188 w 4263631"/>
              <a:gd name="connsiteY8" fmla="*/ 2012928 h 3710658"/>
              <a:gd name="connsiteX9" fmla="*/ 2816180 w 4263631"/>
              <a:gd name="connsiteY9" fmla="*/ 1132055 h 3710658"/>
              <a:gd name="connsiteX10" fmla="*/ 4263630 w 4263631"/>
              <a:gd name="connsiteY10" fmla="*/ -1 h 3710658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992188 w 4358319"/>
              <a:gd name="connsiteY8" fmla="*/ 2183454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992188 w 4358319"/>
              <a:gd name="connsiteY8" fmla="*/ 218345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332411 w 4358319"/>
              <a:gd name="connsiteY7" fmla="*/ 2862281 h 3881184"/>
              <a:gd name="connsiteX8" fmla="*/ 1843865 w 4358319"/>
              <a:gd name="connsiteY8" fmla="*/ 2479019 h 3881184"/>
              <a:gd name="connsiteX9" fmla="*/ 2816180 w 4358319"/>
              <a:gd name="connsiteY9" fmla="*/ 1302581 h 3881184"/>
              <a:gd name="connsiteX10" fmla="*/ 4358319 w 4358319"/>
              <a:gd name="connsiteY10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332411 w 4358319"/>
              <a:gd name="connsiteY7" fmla="*/ 2862283 h 3881186"/>
              <a:gd name="connsiteX8" fmla="*/ 1698572 w 4358319"/>
              <a:gd name="connsiteY8" fmla="*/ 2612646 h 3881186"/>
              <a:gd name="connsiteX9" fmla="*/ 2816180 w 4358319"/>
              <a:gd name="connsiteY9" fmla="*/ 1302583 h 3881186"/>
              <a:gd name="connsiteX10" fmla="*/ 4358319 w 4358319"/>
              <a:gd name="connsiteY10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98572 w 4358319"/>
              <a:gd name="connsiteY7" fmla="*/ 2612644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10116 w 4358319"/>
              <a:gd name="connsiteY7" fmla="*/ 2672365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358319"/>
              <a:gd name="connsiteY0" fmla="*/ 3881184 h 3881184"/>
              <a:gd name="connsiteX1" fmla="*/ 323959 w 4358319"/>
              <a:gd name="connsiteY1" fmla="*/ 3640828 h 3881184"/>
              <a:gd name="connsiteX2" fmla="*/ 376210 w 4358319"/>
              <a:gd name="connsiteY2" fmla="*/ 3421372 h 3881184"/>
              <a:gd name="connsiteX3" fmla="*/ 611342 w 4358319"/>
              <a:gd name="connsiteY3" fmla="*/ 3515424 h 3881184"/>
              <a:gd name="connsiteX4" fmla="*/ 564315 w 4358319"/>
              <a:gd name="connsiteY4" fmla="*/ 3295968 h 3881184"/>
              <a:gd name="connsiteX5" fmla="*/ 794222 w 4358319"/>
              <a:gd name="connsiteY5" fmla="*/ 3374346 h 3881184"/>
              <a:gd name="connsiteX6" fmla="*/ 830798 w 4358319"/>
              <a:gd name="connsiteY6" fmla="*/ 3217591 h 3881184"/>
              <a:gd name="connsiteX7" fmla="*/ 1657460 w 4358319"/>
              <a:gd name="connsiteY7" fmla="*/ 2587100 h 3881184"/>
              <a:gd name="connsiteX8" fmla="*/ 2816180 w 4358319"/>
              <a:gd name="connsiteY8" fmla="*/ 1302581 h 3881184"/>
              <a:gd name="connsiteX9" fmla="*/ 4358319 w 4358319"/>
              <a:gd name="connsiteY9" fmla="*/ -1 h 3881184"/>
              <a:gd name="connsiteX0" fmla="*/ 0 w 4358319"/>
              <a:gd name="connsiteY0" fmla="*/ 3881186 h 3881186"/>
              <a:gd name="connsiteX1" fmla="*/ 323959 w 4358319"/>
              <a:gd name="connsiteY1" fmla="*/ 3640830 h 3881186"/>
              <a:gd name="connsiteX2" fmla="*/ 376210 w 4358319"/>
              <a:gd name="connsiteY2" fmla="*/ 3421374 h 3881186"/>
              <a:gd name="connsiteX3" fmla="*/ 611342 w 4358319"/>
              <a:gd name="connsiteY3" fmla="*/ 3515426 h 3881186"/>
              <a:gd name="connsiteX4" fmla="*/ 564315 w 4358319"/>
              <a:gd name="connsiteY4" fmla="*/ 3295970 h 3881186"/>
              <a:gd name="connsiteX5" fmla="*/ 794222 w 4358319"/>
              <a:gd name="connsiteY5" fmla="*/ 3374348 h 3881186"/>
              <a:gd name="connsiteX6" fmla="*/ 830798 w 4358319"/>
              <a:gd name="connsiteY6" fmla="*/ 3217593 h 3881186"/>
              <a:gd name="connsiteX7" fmla="*/ 1657460 w 4358319"/>
              <a:gd name="connsiteY7" fmla="*/ 2587102 h 3881186"/>
              <a:gd name="connsiteX8" fmla="*/ 2816180 w 4358319"/>
              <a:gd name="connsiteY8" fmla="*/ 1302583 h 3881186"/>
              <a:gd name="connsiteX9" fmla="*/ 4358319 w 4358319"/>
              <a:gd name="connsiteY9" fmla="*/ 1 h 3881186"/>
              <a:gd name="connsiteX0" fmla="*/ 0 w 4645260"/>
              <a:gd name="connsiteY0" fmla="*/ 4685155 h 4685155"/>
              <a:gd name="connsiteX1" fmla="*/ 323959 w 4645260"/>
              <a:gd name="connsiteY1" fmla="*/ 4444799 h 4685155"/>
              <a:gd name="connsiteX2" fmla="*/ 376210 w 4645260"/>
              <a:gd name="connsiteY2" fmla="*/ 4225343 h 4685155"/>
              <a:gd name="connsiteX3" fmla="*/ 611342 w 4645260"/>
              <a:gd name="connsiteY3" fmla="*/ 4319395 h 4685155"/>
              <a:gd name="connsiteX4" fmla="*/ 564315 w 4645260"/>
              <a:gd name="connsiteY4" fmla="*/ 4099939 h 4685155"/>
              <a:gd name="connsiteX5" fmla="*/ 794222 w 4645260"/>
              <a:gd name="connsiteY5" fmla="*/ 4178317 h 4685155"/>
              <a:gd name="connsiteX6" fmla="*/ 830798 w 4645260"/>
              <a:gd name="connsiteY6" fmla="*/ 4021562 h 4685155"/>
              <a:gd name="connsiteX7" fmla="*/ 1657460 w 4645260"/>
              <a:gd name="connsiteY7" fmla="*/ 3391071 h 4685155"/>
              <a:gd name="connsiteX8" fmla="*/ 4600412 w 4645260"/>
              <a:gd name="connsiteY8" fmla="*/ 31412 h 4685155"/>
              <a:gd name="connsiteX9" fmla="*/ 4358319 w 4645260"/>
              <a:gd name="connsiteY9" fmla="*/ 803970 h 4685155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57460 w 5817314"/>
              <a:gd name="connsiteY7" fmla="*/ 4247234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0 w 5817314"/>
              <a:gd name="connsiteY0" fmla="*/ 5541318 h 5541318"/>
              <a:gd name="connsiteX1" fmla="*/ 323959 w 5817314"/>
              <a:gd name="connsiteY1" fmla="*/ 5300962 h 5541318"/>
              <a:gd name="connsiteX2" fmla="*/ 376210 w 5817314"/>
              <a:gd name="connsiteY2" fmla="*/ 5081506 h 5541318"/>
              <a:gd name="connsiteX3" fmla="*/ 611342 w 5817314"/>
              <a:gd name="connsiteY3" fmla="*/ 5175558 h 5541318"/>
              <a:gd name="connsiteX4" fmla="*/ 564315 w 5817314"/>
              <a:gd name="connsiteY4" fmla="*/ 4956102 h 5541318"/>
              <a:gd name="connsiteX5" fmla="*/ 794222 w 5817314"/>
              <a:gd name="connsiteY5" fmla="*/ 5034480 h 5541318"/>
              <a:gd name="connsiteX6" fmla="*/ 830798 w 5817314"/>
              <a:gd name="connsiteY6" fmla="*/ 4877725 h 5541318"/>
              <a:gd name="connsiteX7" fmla="*/ 1676444 w 5817314"/>
              <a:gd name="connsiteY7" fmla="*/ 4269949 h 5541318"/>
              <a:gd name="connsiteX8" fmla="*/ 4600412 w 5817314"/>
              <a:gd name="connsiteY8" fmla="*/ 887575 h 5541318"/>
              <a:gd name="connsiteX9" fmla="*/ 5817314 w 5817314"/>
              <a:gd name="connsiteY9" fmla="*/ 0 h 5541318"/>
              <a:gd name="connsiteX0" fmla="*/ -1 w 5858426"/>
              <a:gd name="connsiteY0" fmla="*/ 5515776 h 5515776"/>
              <a:gd name="connsiteX1" fmla="*/ 365071 w 5858426"/>
              <a:gd name="connsiteY1" fmla="*/ 530096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5858428"/>
              <a:gd name="connsiteY0" fmla="*/ 5515776 h 5515776"/>
              <a:gd name="connsiteX1" fmla="*/ 320815 w 5858428"/>
              <a:gd name="connsiteY1" fmla="*/ 5295308 h 5515776"/>
              <a:gd name="connsiteX2" fmla="*/ 417324 w 5858428"/>
              <a:gd name="connsiteY2" fmla="*/ 5081506 h 5515776"/>
              <a:gd name="connsiteX3" fmla="*/ 652456 w 5858428"/>
              <a:gd name="connsiteY3" fmla="*/ 5175558 h 5515776"/>
              <a:gd name="connsiteX4" fmla="*/ 605429 w 5858428"/>
              <a:gd name="connsiteY4" fmla="*/ 4956102 h 5515776"/>
              <a:gd name="connsiteX5" fmla="*/ 835336 w 5858428"/>
              <a:gd name="connsiteY5" fmla="*/ 5034480 h 5515776"/>
              <a:gd name="connsiteX6" fmla="*/ 871912 w 5858428"/>
              <a:gd name="connsiteY6" fmla="*/ 4877725 h 5515776"/>
              <a:gd name="connsiteX7" fmla="*/ 1717558 w 5858428"/>
              <a:gd name="connsiteY7" fmla="*/ 4269949 h 5515776"/>
              <a:gd name="connsiteX8" fmla="*/ 4641526 w 5858428"/>
              <a:gd name="connsiteY8" fmla="*/ 887575 h 5515776"/>
              <a:gd name="connsiteX9" fmla="*/ 5858428 w 5858428"/>
              <a:gd name="connsiteY9" fmla="*/ 0 h 5515776"/>
              <a:gd name="connsiteX0" fmla="*/ -1 w 5858426"/>
              <a:gd name="connsiteY0" fmla="*/ 5515776 h 5515776"/>
              <a:gd name="connsiteX1" fmla="*/ 311320 w 5858426"/>
              <a:gd name="connsiteY1" fmla="*/ 5283952 h 5515776"/>
              <a:gd name="connsiteX2" fmla="*/ 417322 w 5858426"/>
              <a:gd name="connsiteY2" fmla="*/ 5081506 h 5515776"/>
              <a:gd name="connsiteX3" fmla="*/ 652454 w 5858426"/>
              <a:gd name="connsiteY3" fmla="*/ 5175558 h 5515776"/>
              <a:gd name="connsiteX4" fmla="*/ 605427 w 5858426"/>
              <a:gd name="connsiteY4" fmla="*/ 4956102 h 5515776"/>
              <a:gd name="connsiteX5" fmla="*/ 835334 w 5858426"/>
              <a:gd name="connsiteY5" fmla="*/ 5034480 h 5515776"/>
              <a:gd name="connsiteX6" fmla="*/ 871910 w 5858426"/>
              <a:gd name="connsiteY6" fmla="*/ 4877725 h 5515776"/>
              <a:gd name="connsiteX7" fmla="*/ 1717556 w 5858426"/>
              <a:gd name="connsiteY7" fmla="*/ 4269949 h 5515776"/>
              <a:gd name="connsiteX8" fmla="*/ 4641524 w 5858426"/>
              <a:gd name="connsiteY8" fmla="*/ 887575 h 5515776"/>
              <a:gd name="connsiteX9" fmla="*/ 5858426 w 5858426"/>
              <a:gd name="connsiteY9" fmla="*/ 0 h 5515776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37563 w 6724079"/>
              <a:gd name="connsiteY6" fmla="*/ 4877725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724077"/>
              <a:gd name="connsiteY0" fmla="*/ 6064669 h 6064669"/>
              <a:gd name="connsiteX1" fmla="*/ 1176971 w 6724077"/>
              <a:gd name="connsiteY1" fmla="*/ 5283952 h 6064669"/>
              <a:gd name="connsiteX2" fmla="*/ 1282973 w 6724077"/>
              <a:gd name="connsiteY2" fmla="*/ 5081506 h 6064669"/>
              <a:gd name="connsiteX3" fmla="*/ 1518105 w 6724077"/>
              <a:gd name="connsiteY3" fmla="*/ 5175558 h 6064669"/>
              <a:gd name="connsiteX4" fmla="*/ 1471078 w 6724077"/>
              <a:gd name="connsiteY4" fmla="*/ 4956102 h 6064669"/>
              <a:gd name="connsiteX5" fmla="*/ 1700985 w 6724077"/>
              <a:gd name="connsiteY5" fmla="*/ 5034480 h 6064669"/>
              <a:gd name="connsiteX6" fmla="*/ 1785050 w 6724077"/>
              <a:gd name="connsiteY6" fmla="*/ 4845666 h 6064669"/>
              <a:gd name="connsiteX7" fmla="*/ 2583207 w 6724077"/>
              <a:gd name="connsiteY7" fmla="*/ 4269949 h 6064669"/>
              <a:gd name="connsiteX8" fmla="*/ 5507175 w 6724077"/>
              <a:gd name="connsiteY8" fmla="*/ 887575 h 6064669"/>
              <a:gd name="connsiteX9" fmla="*/ 6724077 w 6724077"/>
              <a:gd name="connsiteY9" fmla="*/ 0 h 6064669"/>
              <a:gd name="connsiteX0" fmla="*/ 1 w 6724079"/>
              <a:gd name="connsiteY0" fmla="*/ 6064669 h 6064669"/>
              <a:gd name="connsiteX1" fmla="*/ 1176973 w 6724079"/>
              <a:gd name="connsiteY1" fmla="*/ 5283952 h 6064669"/>
              <a:gd name="connsiteX2" fmla="*/ 1282975 w 6724079"/>
              <a:gd name="connsiteY2" fmla="*/ 5081506 h 6064669"/>
              <a:gd name="connsiteX3" fmla="*/ 1518107 w 6724079"/>
              <a:gd name="connsiteY3" fmla="*/ 5175558 h 6064669"/>
              <a:gd name="connsiteX4" fmla="*/ 1471080 w 6724079"/>
              <a:gd name="connsiteY4" fmla="*/ 4956102 h 6064669"/>
              <a:gd name="connsiteX5" fmla="*/ 1700987 w 6724079"/>
              <a:gd name="connsiteY5" fmla="*/ 5034480 h 6064669"/>
              <a:gd name="connsiteX6" fmla="*/ 1785052 w 6724079"/>
              <a:gd name="connsiteY6" fmla="*/ 4845666 h 6064669"/>
              <a:gd name="connsiteX7" fmla="*/ 2583209 w 6724079"/>
              <a:gd name="connsiteY7" fmla="*/ 4269949 h 6064669"/>
              <a:gd name="connsiteX8" fmla="*/ 5507177 w 6724079"/>
              <a:gd name="connsiteY8" fmla="*/ 887575 h 6064669"/>
              <a:gd name="connsiteX9" fmla="*/ 6724079 w 6724079"/>
              <a:gd name="connsiteY9" fmla="*/ 0 h 6064669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507175 w 6950586"/>
              <a:gd name="connsiteY8" fmla="*/ 561567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738684 w 6950588"/>
              <a:gd name="connsiteY8" fmla="*/ 857442 h 5738663"/>
              <a:gd name="connsiteX9" fmla="*/ 6950588 w 6950588"/>
              <a:gd name="connsiteY9" fmla="*/ 1 h 5738663"/>
              <a:gd name="connsiteX0" fmla="*/ -1 w 6950586"/>
              <a:gd name="connsiteY0" fmla="*/ 5738661 h 5738661"/>
              <a:gd name="connsiteX1" fmla="*/ 1176971 w 6950586"/>
              <a:gd name="connsiteY1" fmla="*/ 4957944 h 5738661"/>
              <a:gd name="connsiteX2" fmla="*/ 1282973 w 6950586"/>
              <a:gd name="connsiteY2" fmla="*/ 4755498 h 5738661"/>
              <a:gd name="connsiteX3" fmla="*/ 1518105 w 6950586"/>
              <a:gd name="connsiteY3" fmla="*/ 4849550 h 5738661"/>
              <a:gd name="connsiteX4" fmla="*/ 1471078 w 6950586"/>
              <a:gd name="connsiteY4" fmla="*/ 4630094 h 5738661"/>
              <a:gd name="connsiteX5" fmla="*/ 1700985 w 6950586"/>
              <a:gd name="connsiteY5" fmla="*/ 4708472 h 5738661"/>
              <a:gd name="connsiteX6" fmla="*/ 1785050 w 6950586"/>
              <a:gd name="connsiteY6" fmla="*/ 4519658 h 5738661"/>
              <a:gd name="connsiteX7" fmla="*/ 2583207 w 6950586"/>
              <a:gd name="connsiteY7" fmla="*/ 3943941 h 5738661"/>
              <a:gd name="connsiteX8" fmla="*/ 5815644 w 6950586"/>
              <a:gd name="connsiteY8" fmla="*/ 791446 h 5738661"/>
              <a:gd name="connsiteX9" fmla="*/ 6950586 w 6950586"/>
              <a:gd name="connsiteY9" fmla="*/ -1 h 5738661"/>
              <a:gd name="connsiteX0" fmla="*/ 1 w 6950588"/>
              <a:gd name="connsiteY0" fmla="*/ 5738663 h 5738663"/>
              <a:gd name="connsiteX1" fmla="*/ 1176973 w 6950588"/>
              <a:gd name="connsiteY1" fmla="*/ 4957946 h 5738663"/>
              <a:gd name="connsiteX2" fmla="*/ 1282975 w 6950588"/>
              <a:gd name="connsiteY2" fmla="*/ 4755500 h 5738663"/>
              <a:gd name="connsiteX3" fmla="*/ 1518107 w 6950588"/>
              <a:gd name="connsiteY3" fmla="*/ 4849552 h 5738663"/>
              <a:gd name="connsiteX4" fmla="*/ 1471080 w 6950588"/>
              <a:gd name="connsiteY4" fmla="*/ 4630096 h 5738663"/>
              <a:gd name="connsiteX5" fmla="*/ 1700987 w 6950588"/>
              <a:gd name="connsiteY5" fmla="*/ 4708474 h 5738663"/>
              <a:gd name="connsiteX6" fmla="*/ 1785052 w 6950588"/>
              <a:gd name="connsiteY6" fmla="*/ 4519660 h 5738663"/>
              <a:gd name="connsiteX7" fmla="*/ 2583209 w 6950588"/>
              <a:gd name="connsiteY7" fmla="*/ 3943943 h 5738663"/>
              <a:gd name="connsiteX8" fmla="*/ 5863310 w 6950588"/>
              <a:gd name="connsiteY8" fmla="*/ 852363 h 5738663"/>
              <a:gd name="connsiteX9" fmla="*/ 6950588 w 6950588"/>
              <a:gd name="connsiteY9" fmla="*/ 1 h 5738663"/>
              <a:gd name="connsiteX0" fmla="*/ 0 w 6522423"/>
              <a:gd name="connsiteY0" fmla="*/ 5445831 h 5445832"/>
              <a:gd name="connsiteX1" fmla="*/ 748808 w 6522423"/>
              <a:gd name="connsiteY1" fmla="*/ 4957944 h 5445832"/>
              <a:gd name="connsiteX2" fmla="*/ 854810 w 6522423"/>
              <a:gd name="connsiteY2" fmla="*/ 4755498 h 5445832"/>
              <a:gd name="connsiteX3" fmla="*/ 1089942 w 6522423"/>
              <a:gd name="connsiteY3" fmla="*/ 4849550 h 5445832"/>
              <a:gd name="connsiteX4" fmla="*/ 1042915 w 6522423"/>
              <a:gd name="connsiteY4" fmla="*/ 4630094 h 5445832"/>
              <a:gd name="connsiteX5" fmla="*/ 1272822 w 6522423"/>
              <a:gd name="connsiteY5" fmla="*/ 4708472 h 5445832"/>
              <a:gd name="connsiteX6" fmla="*/ 1356887 w 6522423"/>
              <a:gd name="connsiteY6" fmla="*/ 4519658 h 5445832"/>
              <a:gd name="connsiteX7" fmla="*/ 2155044 w 6522423"/>
              <a:gd name="connsiteY7" fmla="*/ 3943941 h 5445832"/>
              <a:gd name="connsiteX8" fmla="*/ 5435145 w 6522423"/>
              <a:gd name="connsiteY8" fmla="*/ 852361 h 5445832"/>
              <a:gd name="connsiteX9" fmla="*/ 6522423 w 6522423"/>
              <a:gd name="connsiteY9" fmla="*/ -1 h 5445832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157539 w 6524918"/>
              <a:gd name="connsiteY7" fmla="*/ 3943943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6524920"/>
              <a:gd name="connsiteY0" fmla="*/ 5460900 h 5460901"/>
              <a:gd name="connsiteX1" fmla="*/ 751305 w 6524920"/>
              <a:gd name="connsiteY1" fmla="*/ 4957944 h 5460901"/>
              <a:gd name="connsiteX2" fmla="*/ 857307 w 6524920"/>
              <a:gd name="connsiteY2" fmla="*/ 4755498 h 5460901"/>
              <a:gd name="connsiteX3" fmla="*/ 1092439 w 6524920"/>
              <a:gd name="connsiteY3" fmla="*/ 4849550 h 5460901"/>
              <a:gd name="connsiteX4" fmla="*/ 1045412 w 6524920"/>
              <a:gd name="connsiteY4" fmla="*/ 4630094 h 5460901"/>
              <a:gd name="connsiteX5" fmla="*/ 1275319 w 6524920"/>
              <a:gd name="connsiteY5" fmla="*/ 4708472 h 5460901"/>
              <a:gd name="connsiteX6" fmla="*/ 1359384 w 6524920"/>
              <a:gd name="connsiteY6" fmla="*/ 4519658 h 5460901"/>
              <a:gd name="connsiteX7" fmla="*/ 2344386 w 6524920"/>
              <a:gd name="connsiteY7" fmla="*/ 3762717 h 5460901"/>
              <a:gd name="connsiteX8" fmla="*/ 5437642 w 6524920"/>
              <a:gd name="connsiteY8" fmla="*/ 852361 h 5460901"/>
              <a:gd name="connsiteX9" fmla="*/ 6524920 w 6524920"/>
              <a:gd name="connsiteY9" fmla="*/ -1 h 5460901"/>
              <a:gd name="connsiteX0" fmla="*/ -1 w 6524918"/>
              <a:gd name="connsiteY0" fmla="*/ 5460902 h 5460901"/>
              <a:gd name="connsiteX1" fmla="*/ 751303 w 6524918"/>
              <a:gd name="connsiteY1" fmla="*/ 4957946 h 5460901"/>
              <a:gd name="connsiteX2" fmla="*/ 857305 w 6524918"/>
              <a:gd name="connsiteY2" fmla="*/ 4755500 h 5460901"/>
              <a:gd name="connsiteX3" fmla="*/ 1092437 w 6524918"/>
              <a:gd name="connsiteY3" fmla="*/ 4849552 h 5460901"/>
              <a:gd name="connsiteX4" fmla="*/ 1045410 w 6524918"/>
              <a:gd name="connsiteY4" fmla="*/ 4630096 h 5460901"/>
              <a:gd name="connsiteX5" fmla="*/ 1275317 w 6524918"/>
              <a:gd name="connsiteY5" fmla="*/ 4708474 h 5460901"/>
              <a:gd name="connsiteX6" fmla="*/ 1359382 w 6524918"/>
              <a:gd name="connsiteY6" fmla="*/ 4519660 h 5460901"/>
              <a:gd name="connsiteX7" fmla="*/ 2344384 w 6524918"/>
              <a:gd name="connsiteY7" fmla="*/ 3762719 h 5460901"/>
              <a:gd name="connsiteX8" fmla="*/ 5437640 w 6524918"/>
              <a:gd name="connsiteY8" fmla="*/ 852363 h 5460901"/>
              <a:gd name="connsiteX9" fmla="*/ 6524918 w 6524918"/>
              <a:gd name="connsiteY9" fmla="*/ 1 h 546090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5437642 w 7644366"/>
              <a:gd name="connsiteY8" fmla="*/ 1631332 h 6239871"/>
              <a:gd name="connsiteX9" fmla="*/ 7644365 w 7644366"/>
              <a:gd name="connsiteY9" fmla="*/ 0 h 6239871"/>
              <a:gd name="connsiteX0" fmla="*/ -1 w 7644362"/>
              <a:gd name="connsiteY0" fmla="*/ 6239871 h 6239871"/>
              <a:gd name="connsiteX1" fmla="*/ 751303 w 7644362"/>
              <a:gd name="connsiteY1" fmla="*/ 5736915 h 6239871"/>
              <a:gd name="connsiteX2" fmla="*/ 857305 w 7644362"/>
              <a:gd name="connsiteY2" fmla="*/ 5534469 h 6239871"/>
              <a:gd name="connsiteX3" fmla="*/ 1092437 w 7644362"/>
              <a:gd name="connsiteY3" fmla="*/ 5628521 h 6239871"/>
              <a:gd name="connsiteX4" fmla="*/ 1045410 w 7644362"/>
              <a:gd name="connsiteY4" fmla="*/ 5409065 h 6239871"/>
              <a:gd name="connsiteX5" fmla="*/ 1275317 w 7644362"/>
              <a:gd name="connsiteY5" fmla="*/ 5487443 h 6239871"/>
              <a:gd name="connsiteX6" fmla="*/ 1359382 w 7644362"/>
              <a:gd name="connsiteY6" fmla="*/ 5298629 h 6239871"/>
              <a:gd name="connsiteX7" fmla="*/ 2344384 w 7644362"/>
              <a:gd name="connsiteY7" fmla="*/ 4541688 h 6239871"/>
              <a:gd name="connsiteX8" fmla="*/ 5901225 w 7644362"/>
              <a:gd name="connsiteY8" fmla="*/ 1274203 h 6239871"/>
              <a:gd name="connsiteX9" fmla="*/ 7644363 w 7644362"/>
              <a:gd name="connsiteY9" fmla="*/ 0 h 6239871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117806 w 7644366"/>
              <a:gd name="connsiteY8" fmla="*/ 1112721 h 6239871"/>
              <a:gd name="connsiteX9" fmla="*/ 7644365 w 7644366"/>
              <a:gd name="connsiteY9" fmla="*/ 0 h 6239871"/>
              <a:gd name="connsiteX0" fmla="*/ -1 w 7644364"/>
              <a:gd name="connsiteY0" fmla="*/ 6239869 h 6239869"/>
              <a:gd name="connsiteX1" fmla="*/ 751303 w 7644364"/>
              <a:gd name="connsiteY1" fmla="*/ 5736913 h 6239869"/>
              <a:gd name="connsiteX2" fmla="*/ 857305 w 7644364"/>
              <a:gd name="connsiteY2" fmla="*/ 5534467 h 6239869"/>
              <a:gd name="connsiteX3" fmla="*/ 1092437 w 7644364"/>
              <a:gd name="connsiteY3" fmla="*/ 5628519 h 6239869"/>
              <a:gd name="connsiteX4" fmla="*/ 1045410 w 7644364"/>
              <a:gd name="connsiteY4" fmla="*/ 5409063 h 6239869"/>
              <a:gd name="connsiteX5" fmla="*/ 1275317 w 7644364"/>
              <a:gd name="connsiteY5" fmla="*/ 5487441 h 6239869"/>
              <a:gd name="connsiteX6" fmla="*/ 1359382 w 7644364"/>
              <a:gd name="connsiteY6" fmla="*/ 5298627 h 6239869"/>
              <a:gd name="connsiteX7" fmla="*/ 2344384 w 7644364"/>
              <a:gd name="connsiteY7" fmla="*/ 4541686 h 6239869"/>
              <a:gd name="connsiteX8" fmla="*/ 6117804 w 7644364"/>
              <a:gd name="connsiteY8" fmla="*/ 1112719 h 6239869"/>
              <a:gd name="connsiteX9" fmla="*/ 7644364 w 7644364"/>
              <a:gd name="connsiteY9" fmla="*/ -1 h 6239869"/>
              <a:gd name="connsiteX0" fmla="*/ 1 w 7644366"/>
              <a:gd name="connsiteY0" fmla="*/ 6239871 h 6239871"/>
              <a:gd name="connsiteX1" fmla="*/ 751305 w 7644366"/>
              <a:gd name="connsiteY1" fmla="*/ 5736915 h 6239871"/>
              <a:gd name="connsiteX2" fmla="*/ 857307 w 7644366"/>
              <a:gd name="connsiteY2" fmla="*/ 5534469 h 6239871"/>
              <a:gd name="connsiteX3" fmla="*/ 1092439 w 7644366"/>
              <a:gd name="connsiteY3" fmla="*/ 5628521 h 6239871"/>
              <a:gd name="connsiteX4" fmla="*/ 1045412 w 7644366"/>
              <a:gd name="connsiteY4" fmla="*/ 5409065 h 6239871"/>
              <a:gd name="connsiteX5" fmla="*/ 1275319 w 7644366"/>
              <a:gd name="connsiteY5" fmla="*/ 5487443 h 6239871"/>
              <a:gd name="connsiteX6" fmla="*/ 1359384 w 7644366"/>
              <a:gd name="connsiteY6" fmla="*/ 5298629 h 6239871"/>
              <a:gd name="connsiteX7" fmla="*/ 2344386 w 7644366"/>
              <a:gd name="connsiteY7" fmla="*/ 4541688 h 6239871"/>
              <a:gd name="connsiteX8" fmla="*/ 6256486 w 7644366"/>
              <a:gd name="connsiteY8" fmla="*/ 1271695 h 6239871"/>
              <a:gd name="connsiteX9" fmla="*/ 7644366 w 7644366"/>
              <a:gd name="connsiteY9" fmla="*/ 1 h 6239871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75319 w 7744002"/>
              <a:gd name="connsiteY5" fmla="*/ 5341842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75317 w 7744002"/>
              <a:gd name="connsiteY5" fmla="*/ 5341842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7744002"/>
              <a:gd name="connsiteY0" fmla="*/ 6094270 h 6094270"/>
              <a:gd name="connsiteX1" fmla="*/ 751303 w 7744002"/>
              <a:gd name="connsiteY1" fmla="*/ 5591314 h 6094270"/>
              <a:gd name="connsiteX2" fmla="*/ 857305 w 7744002"/>
              <a:gd name="connsiteY2" fmla="*/ 5388868 h 6094270"/>
              <a:gd name="connsiteX3" fmla="*/ 1092437 w 7744002"/>
              <a:gd name="connsiteY3" fmla="*/ 5482920 h 6094270"/>
              <a:gd name="connsiteX4" fmla="*/ 1045410 w 7744002"/>
              <a:gd name="connsiteY4" fmla="*/ 5263464 h 6094270"/>
              <a:gd name="connsiteX5" fmla="*/ 1265315 w 7744002"/>
              <a:gd name="connsiteY5" fmla="*/ 5348683 h 6094270"/>
              <a:gd name="connsiteX6" fmla="*/ 1359382 w 7744002"/>
              <a:gd name="connsiteY6" fmla="*/ 5153028 h 6094270"/>
              <a:gd name="connsiteX7" fmla="*/ 2344384 w 7744002"/>
              <a:gd name="connsiteY7" fmla="*/ 4396087 h 6094270"/>
              <a:gd name="connsiteX8" fmla="*/ 6256484 w 7744002"/>
              <a:gd name="connsiteY8" fmla="*/ 1126094 h 6094270"/>
              <a:gd name="connsiteX9" fmla="*/ 7744001 w 7744002"/>
              <a:gd name="connsiteY9" fmla="*/ 0 h 6094270"/>
              <a:gd name="connsiteX0" fmla="*/ 1 w 7744002"/>
              <a:gd name="connsiteY0" fmla="*/ 6094270 h 6094270"/>
              <a:gd name="connsiteX1" fmla="*/ 751305 w 7744002"/>
              <a:gd name="connsiteY1" fmla="*/ 5591314 h 6094270"/>
              <a:gd name="connsiteX2" fmla="*/ 857307 w 7744002"/>
              <a:gd name="connsiteY2" fmla="*/ 5388868 h 6094270"/>
              <a:gd name="connsiteX3" fmla="*/ 1092439 w 7744002"/>
              <a:gd name="connsiteY3" fmla="*/ 5482920 h 6094270"/>
              <a:gd name="connsiteX4" fmla="*/ 1045412 w 7744002"/>
              <a:gd name="connsiteY4" fmla="*/ 5263464 h 6094270"/>
              <a:gd name="connsiteX5" fmla="*/ 1265317 w 7744002"/>
              <a:gd name="connsiteY5" fmla="*/ 5348683 h 6094270"/>
              <a:gd name="connsiteX6" fmla="*/ 1359384 w 7744002"/>
              <a:gd name="connsiteY6" fmla="*/ 5153028 h 6094270"/>
              <a:gd name="connsiteX7" fmla="*/ 2344386 w 7744002"/>
              <a:gd name="connsiteY7" fmla="*/ 4396087 h 6094270"/>
              <a:gd name="connsiteX8" fmla="*/ 6256486 w 7744002"/>
              <a:gd name="connsiteY8" fmla="*/ 1126094 h 6094270"/>
              <a:gd name="connsiteX9" fmla="*/ 7744003 w 7744002"/>
              <a:gd name="connsiteY9" fmla="*/ 0 h 6094270"/>
              <a:gd name="connsiteX0" fmla="*/ -1 w 15152259"/>
              <a:gd name="connsiteY0" fmla="*/ 11105634 h 11105634"/>
              <a:gd name="connsiteX1" fmla="*/ 8159562 w 15152259"/>
              <a:gd name="connsiteY1" fmla="*/ 5591314 h 11105634"/>
              <a:gd name="connsiteX2" fmla="*/ 8265564 w 15152259"/>
              <a:gd name="connsiteY2" fmla="*/ 5388868 h 11105634"/>
              <a:gd name="connsiteX3" fmla="*/ 8500696 w 15152259"/>
              <a:gd name="connsiteY3" fmla="*/ 5482920 h 11105634"/>
              <a:gd name="connsiteX4" fmla="*/ 8453669 w 15152259"/>
              <a:gd name="connsiteY4" fmla="*/ 5263464 h 11105634"/>
              <a:gd name="connsiteX5" fmla="*/ 8673574 w 15152259"/>
              <a:gd name="connsiteY5" fmla="*/ 5348683 h 11105634"/>
              <a:gd name="connsiteX6" fmla="*/ 8767641 w 15152259"/>
              <a:gd name="connsiteY6" fmla="*/ 5153028 h 11105634"/>
              <a:gd name="connsiteX7" fmla="*/ 9752643 w 15152259"/>
              <a:gd name="connsiteY7" fmla="*/ 4396087 h 11105634"/>
              <a:gd name="connsiteX8" fmla="*/ 13664743 w 15152259"/>
              <a:gd name="connsiteY8" fmla="*/ 1126094 h 11105634"/>
              <a:gd name="connsiteX9" fmla="*/ 15152260 w 15152259"/>
              <a:gd name="connsiteY9" fmla="*/ 0 h 11105634"/>
              <a:gd name="connsiteX0" fmla="*/ 586718 w 15738978"/>
              <a:gd name="connsiteY0" fmla="*/ 11105634 h 11517012"/>
              <a:gd name="connsiteX1" fmla="*/ 609522 w 15738978"/>
              <a:gd name="connsiteY1" fmla="*/ 11109374 h 11517012"/>
              <a:gd name="connsiteX2" fmla="*/ 8746281 w 15738978"/>
              <a:gd name="connsiteY2" fmla="*/ 5591314 h 11517012"/>
              <a:gd name="connsiteX3" fmla="*/ 8852283 w 15738978"/>
              <a:gd name="connsiteY3" fmla="*/ 5388868 h 11517012"/>
              <a:gd name="connsiteX4" fmla="*/ 9087415 w 15738978"/>
              <a:gd name="connsiteY4" fmla="*/ 5482920 h 11517012"/>
              <a:gd name="connsiteX5" fmla="*/ 9040388 w 15738978"/>
              <a:gd name="connsiteY5" fmla="*/ 5263464 h 11517012"/>
              <a:gd name="connsiteX6" fmla="*/ 9260293 w 15738978"/>
              <a:gd name="connsiteY6" fmla="*/ 5348683 h 11517012"/>
              <a:gd name="connsiteX7" fmla="*/ 9354360 w 15738978"/>
              <a:gd name="connsiteY7" fmla="*/ 5153028 h 11517012"/>
              <a:gd name="connsiteX8" fmla="*/ 10339362 w 15738978"/>
              <a:gd name="connsiteY8" fmla="*/ 4396087 h 11517012"/>
              <a:gd name="connsiteX9" fmla="*/ 14251462 w 15738978"/>
              <a:gd name="connsiteY9" fmla="*/ 1126094 h 11517012"/>
              <a:gd name="connsiteX10" fmla="*/ 15738979 w 15738978"/>
              <a:gd name="connsiteY10" fmla="*/ 0 h 11517012"/>
              <a:gd name="connsiteX0" fmla="*/ 1076886 w 16229146"/>
              <a:gd name="connsiteY0" fmla="*/ 11105634 h 11852126"/>
              <a:gd name="connsiteX1" fmla="*/ 480310 w 16229146"/>
              <a:gd name="connsiteY1" fmla="*/ 11530621 h 11852126"/>
              <a:gd name="connsiteX2" fmla="*/ 9236449 w 16229146"/>
              <a:gd name="connsiteY2" fmla="*/ 5591314 h 11852126"/>
              <a:gd name="connsiteX3" fmla="*/ 9342451 w 16229146"/>
              <a:gd name="connsiteY3" fmla="*/ 5388868 h 11852126"/>
              <a:gd name="connsiteX4" fmla="*/ 9577583 w 16229146"/>
              <a:gd name="connsiteY4" fmla="*/ 5482920 h 11852126"/>
              <a:gd name="connsiteX5" fmla="*/ 9530556 w 16229146"/>
              <a:gd name="connsiteY5" fmla="*/ 5263464 h 11852126"/>
              <a:gd name="connsiteX6" fmla="*/ 9750461 w 16229146"/>
              <a:gd name="connsiteY6" fmla="*/ 5348683 h 11852126"/>
              <a:gd name="connsiteX7" fmla="*/ 9844528 w 16229146"/>
              <a:gd name="connsiteY7" fmla="*/ 5153028 h 11852126"/>
              <a:gd name="connsiteX8" fmla="*/ 10829530 w 16229146"/>
              <a:gd name="connsiteY8" fmla="*/ 4396087 h 11852126"/>
              <a:gd name="connsiteX9" fmla="*/ 14741630 w 16229146"/>
              <a:gd name="connsiteY9" fmla="*/ 1126094 h 11852126"/>
              <a:gd name="connsiteX10" fmla="*/ 16229147 w 16229146"/>
              <a:gd name="connsiteY10" fmla="*/ 0 h 11852126"/>
              <a:gd name="connsiteX0" fmla="*/ -1 w 18548889"/>
              <a:gd name="connsiteY0" fmla="*/ 12765828 h 12765828"/>
              <a:gd name="connsiteX1" fmla="*/ 2800053 w 18548889"/>
              <a:gd name="connsiteY1" fmla="*/ 11530621 h 12765828"/>
              <a:gd name="connsiteX2" fmla="*/ 11556192 w 18548889"/>
              <a:gd name="connsiteY2" fmla="*/ 5591314 h 12765828"/>
              <a:gd name="connsiteX3" fmla="*/ 11662194 w 18548889"/>
              <a:gd name="connsiteY3" fmla="*/ 5388868 h 12765828"/>
              <a:gd name="connsiteX4" fmla="*/ 11897326 w 18548889"/>
              <a:gd name="connsiteY4" fmla="*/ 5482920 h 12765828"/>
              <a:gd name="connsiteX5" fmla="*/ 11850299 w 18548889"/>
              <a:gd name="connsiteY5" fmla="*/ 5263464 h 12765828"/>
              <a:gd name="connsiteX6" fmla="*/ 12070204 w 18548889"/>
              <a:gd name="connsiteY6" fmla="*/ 5348683 h 12765828"/>
              <a:gd name="connsiteX7" fmla="*/ 12164271 w 18548889"/>
              <a:gd name="connsiteY7" fmla="*/ 5153028 h 12765828"/>
              <a:gd name="connsiteX8" fmla="*/ 13149273 w 18548889"/>
              <a:gd name="connsiteY8" fmla="*/ 4396087 h 12765828"/>
              <a:gd name="connsiteX9" fmla="*/ 17061373 w 18548889"/>
              <a:gd name="connsiteY9" fmla="*/ 1126094 h 12765828"/>
              <a:gd name="connsiteX10" fmla="*/ 18548890 w 18548889"/>
              <a:gd name="connsiteY10" fmla="*/ 0 h 12765828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0 w 18396460"/>
              <a:gd name="connsiteY0" fmla="*/ 12743395 h 12743394"/>
              <a:gd name="connsiteX1" fmla="*/ 2647624 w 18396460"/>
              <a:gd name="connsiteY1" fmla="*/ 11530621 h 12743394"/>
              <a:gd name="connsiteX2" fmla="*/ 11403763 w 18396460"/>
              <a:gd name="connsiteY2" fmla="*/ 5591314 h 12743394"/>
              <a:gd name="connsiteX3" fmla="*/ 11509765 w 18396460"/>
              <a:gd name="connsiteY3" fmla="*/ 5388868 h 12743394"/>
              <a:gd name="connsiteX4" fmla="*/ 11744897 w 18396460"/>
              <a:gd name="connsiteY4" fmla="*/ 5482920 h 12743394"/>
              <a:gd name="connsiteX5" fmla="*/ 11697870 w 18396460"/>
              <a:gd name="connsiteY5" fmla="*/ 5263464 h 12743394"/>
              <a:gd name="connsiteX6" fmla="*/ 11917775 w 18396460"/>
              <a:gd name="connsiteY6" fmla="*/ 5348683 h 12743394"/>
              <a:gd name="connsiteX7" fmla="*/ 12011842 w 18396460"/>
              <a:gd name="connsiteY7" fmla="*/ 5153028 h 12743394"/>
              <a:gd name="connsiteX8" fmla="*/ 12996844 w 18396460"/>
              <a:gd name="connsiteY8" fmla="*/ 4396087 h 12743394"/>
              <a:gd name="connsiteX9" fmla="*/ 16908944 w 18396460"/>
              <a:gd name="connsiteY9" fmla="*/ 1126094 h 12743394"/>
              <a:gd name="connsiteX10" fmla="*/ 18396461 w 18396460"/>
              <a:gd name="connsiteY10" fmla="*/ 0 h 12743394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91149 w 18283846"/>
              <a:gd name="connsiteY2" fmla="*/ 5591314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253612 w 18283846"/>
              <a:gd name="connsiteY2" fmla="*/ 5616843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7151 w 18283846"/>
              <a:gd name="connsiteY3" fmla="*/ 5388868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32283 w 18283846"/>
              <a:gd name="connsiteY4" fmla="*/ 5482920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99228 w 18283846"/>
              <a:gd name="connsiteY7" fmla="*/ 5153028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57300 w 18283846"/>
              <a:gd name="connsiteY3" fmla="*/ 5415969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26207 w 18283846"/>
              <a:gd name="connsiteY3" fmla="*/ 5393994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66059 w 18283846"/>
              <a:gd name="connsiteY3" fmla="*/ 5366891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-1 w 18283846"/>
              <a:gd name="connsiteY0" fmla="*/ 12666806 h 12666806"/>
              <a:gd name="connsiteX1" fmla="*/ 2535010 w 18283846"/>
              <a:gd name="connsiteY1" fmla="*/ 11530621 h 12666806"/>
              <a:gd name="connsiteX2" fmla="*/ 11340358 w 18283846"/>
              <a:gd name="connsiteY2" fmla="*/ 5572220 h 12666806"/>
              <a:gd name="connsiteX3" fmla="*/ 11395948 w 18283846"/>
              <a:gd name="connsiteY3" fmla="*/ 5346566 h 12666806"/>
              <a:gd name="connsiteX4" fmla="*/ 11602395 w 18283846"/>
              <a:gd name="connsiteY4" fmla="*/ 5503246 h 12666806"/>
              <a:gd name="connsiteX5" fmla="*/ 11585256 w 18283846"/>
              <a:gd name="connsiteY5" fmla="*/ 5263464 h 12666806"/>
              <a:gd name="connsiteX6" fmla="*/ 11805161 w 18283846"/>
              <a:gd name="connsiteY6" fmla="*/ 5348683 h 12666806"/>
              <a:gd name="connsiteX7" fmla="*/ 11859379 w 18283846"/>
              <a:gd name="connsiteY7" fmla="*/ 5180130 h 12666806"/>
              <a:gd name="connsiteX8" fmla="*/ 12884230 w 18283846"/>
              <a:gd name="connsiteY8" fmla="*/ 4396087 h 12666806"/>
              <a:gd name="connsiteX9" fmla="*/ 16796330 w 18283846"/>
              <a:gd name="connsiteY9" fmla="*/ 1126094 h 12666806"/>
              <a:gd name="connsiteX10" fmla="*/ 18283847 w 18283846"/>
              <a:gd name="connsiteY10" fmla="*/ 0 h 12666806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6725327 w 18212843"/>
              <a:gd name="connsiteY9" fmla="*/ 1126094 h 12808070"/>
              <a:gd name="connsiteX10" fmla="*/ 18212844 w 18212843"/>
              <a:gd name="connsiteY10" fmla="*/ 0 h 12808070"/>
              <a:gd name="connsiteX0" fmla="*/ 0 w 18212843"/>
              <a:gd name="connsiteY0" fmla="*/ 12808069 h 12808070"/>
              <a:gd name="connsiteX1" fmla="*/ 2464007 w 18212843"/>
              <a:gd name="connsiteY1" fmla="*/ 11530621 h 12808070"/>
              <a:gd name="connsiteX2" fmla="*/ 11269355 w 18212843"/>
              <a:gd name="connsiteY2" fmla="*/ 5572220 h 12808070"/>
              <a:gd name="connsiteX3" fmla="*/ 11324945 w 18212843"/>
              <a:gd name="connsiteY3" fmla="*/ 5346566 h 12808070"/>
              <a:gd name="connsiteX4" fmla="*/ 11531392 w 18212843"/>
              <a:gd name="connsiteY4" fmla="*/ 5503246 h 12808070"/>
              <a:gd name="connsiteX5" fmla="*/ 11514253 w 18212843"/>
              <a:gd name="connsiteY5" fmla="*/ 5263464 h 12808070"/>
              <a:gd name="connsiteX6" fmla="*/ 11734158 w 18212843"/>
              <a:gd name="connsiteY6" fmla="*/ 5348683 h 12808070"/>
              <a:gd name="connsiteX7" fmla="*/ 11788376 w 18212843"/>
              <a:gd name="connsiteY7" fmla="*/ 5180130 h 12808070"/>
              <a:gd name="connsiteX8" fmla="*/ 12813227 w 18212843"/>
              <a:gd name="connsiteY8" fmla="*/ 4396087 h 12808070"/>
              <a:gd name="connsiteX9" fmla="*/ 18212844 w 18212843"/>
              <a:gd name="connsiteY9" fmla="*/ 0 h 12808070"/>
              <a:gd name="connsiteX0" fmla="*/ 0 w 15595810"/>
              <a:gd name="connsiteY0" fmla="*/ 10649092 h 10649093"/>
              <a:gd name="connsiteX1" fmla="*/ 2464007 w 15595810"/>
              <a:gd name="connsiteY1" fmla="*/ 9371644 h 10649093"/>
              <a:gd name="connsiteX2" fmla="*/ 11269355 w 15595810"/>
              <a:gd name="connsiteY2" fmla="*/ 3413243 h 10649093"/>
              <a:gd name="connsiteX3" fmla="*/ 11324945 w 15595810"/>
              <a:gd name="connsiteY3" fmla="*/ 3187589 h 10649093"/>
              <a:gd name="connsiteX4" fmla="*/ 11531392 w 15595810"/>
              <a:gd name="connsiteY4" fmla="*/ 3344269 h 10649093"/>
              <a:gd name="connsiteX5" fmla="*/ 11514253 w 15595810"/>
              <a:gd name="connsiteY5" fmla="*/ 3104487 h 10649093"/>
              <a:gd name="connsiteX6" fmla="*/ 11734158 w 15595810"/>
              <a:gd name="connsiteY6" fmla="*/ 3189706 h 10649093"/>
              <a:gd name="connsiteX7" fmla="*/ 11788376 w 15595810"/>
              <a:gd name="connsiteY7" fmla="*/ 3021153 h 10649093"/>
              <a:gd name="connsiteX8" fmla="*/ 12813227 w 15595810"/>
              <a:gd name="connsiteY8" fmla="*/ 2237110 h 10649093"/>
              <a:gd name="connsiteX9" fmla="*/ 15595810 w 15595810"/>
              <a:gd name="connsiteY9" fmla="*/ 1 h 10649093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34158 w 15958993"/>
              <a:gd name="connsiteY6" fmla="*/ 3499889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14253 w 15958993"/>
              <a:gd name="connsiteY5" fmla="*/ 3414670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31392 w 15958993"/>
              <a:gd name="connsiteY4" fmla="*/ 3654452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04962 w 15958993"/>
              <a:gd name="connsiteY6" fmla="*/ 3519747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64865 w 15958993"/>
              <a:gd name="connsiteY4" fmla="*/ 3610627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958993"/>
              <a:gd name="connsiteY0" fmla="*/ 10959275 h 10959276"/>
              <a:gd name="connsiteX1" fmla="*/ 2464007 w 15958993"/>
              <a:gd name="connsiteY1" fmla="*/ 9681827 h 10959276"/>
              <a:gd name="connsiteX2" fmla="*/ 11269355 w 15958993"/>
              <a:gd name="connsiteY2" fmla="*/ 3723426 h 10959276"/>
              <a:gd name="connsiteX3" fmla="*/ 11324945 w 15958993"/>
              <a:gd name="connsiteY3" fmla="*/ 3497772 h 10959276"/>
              <a:gd name="connsiteX4" fmla="*/ 11542968 w 15958993"/>
              <a:gd name="connsiteY4" fmla="*/ 3625519 h 10959276"/>
              <a:gd name="connsiteX5" fmla="*/ 11503932 w 15958993"/>
              <a:gd name="connsiteY5" fmla="*/ 3400629 h 10959276"/>
              <a:gd name="connsiteX6" fmla="*/ 11741459 w 15958993"/>
              <a:gd name="connsiteY6" fmla="*/ 3494928 h 10959276"/>
              <a:gd name="connsiteX7" fmla="*/ 11788376 w 15958993"/>
              <a:gd name="connsiteY7" fmla="*/ 3331336 h 10959276"/>
              <a:gd name="connsiteX8" fmla="*/ 12813227 w 15958993"/>
              <a:gd name="connsiteY8" fmla="*/ 2547293 h 10959276"/>
              <a:gd name="connsiteX9" fmla="*/ 15958992 w 15958993"/>
              <a:gd name="connsiteY9" fmla="*/ -1 h 10959276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  <a:gd name="connsiteX0" fmla="*/ 0 w 15778698"/>
              <a:gd name="connsiteY0" fmla="*/ 11035658 h 11035659"/>
              <a:gd name="connsiteX1" fmla="*/ 2283712 w 15778698"/>
              <a:gd name="connsiteY1" fmla="*/ 9681827 h 11035659"/>
              <a:gd name="connsiteX2" fmla="*/ 11089060 w 15778698"/>
              <a:gd name="connsiteY2" fmla="*/ 3723426 h 11035659"/>
              <a:gd name="connsiteX3" fmla="*/ 11144650 w 15778698"/>
              <a:gd name="connsiteY3" fmla="*/ 3497772 h 11035659"/>
              <a:gd name="connsiteX4" fmla="*/ 11362673 w 15778698"/>
              <a:gd name="connsiteY4" fmla="*/ 3625519 h 11035659"/>
              <a:gd name="connsiteX5" fmla="*/ 11323637 w 15778698"/>
              <a:gd name="connsiteY5" fmla="*/ 3400629 h 11035659"/>
              <a:gd name="connsiteX6" fmla="*/ 11561164 w 15778698"/>
              <a:gd name="connsiteY6" fmla="*/ 3494928 h 11035659"/>
              <a:gd name="connsiteX7" fmla="*/ 11608081 w 15778698"/>
              <a:gd name="connsiteY7" fmla="*/ 3331336 h 11035659"/>
              <a:gd name="connsiteX8" fmla="*/ 12632932 w 15778698"/>
              <a:gd name="connsiteY8" fmla="*/ 2547293 h 11035659"/>
              <a:gd name="connsiteX9" fmla="*/ 15778697 w 15778698"/>
              <a:gd name="connsiteY9" fmla="*/ -1 h 1103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78698" h="11035659">
                <a:moveTo>
                  <a:pt x="0" y="11035658"/>
                </a:moveTo>
                <a:cubicBezTo>
                  <a:pt x="1280877" y="10399114"/>
                  <a:pt x="923785" y="10600880"/>
                  <a:pt x="2283712" y="9681827"/>
                </a:cubicBezTo>
                <a:lnTo>
                  <a:pt x="11089060" y="3723426"/>
                </a:lnTo>
                <a:cubicBezTo>
                  <a:pt x="11157843" y="3672348"/>
                  <a:pt x="11099048" y="3514090"/>
                  <a:pt x="11144650" y="3497772"/>
                </a:cubicBezTo>
                <a:cubicBezTo>
                  <a:pt x="11190252" y="3481454"/>
                  <a:pt x="11291186" y="3659508"/>
                  <a:pt x="11362673" y="3625519"/>
                </a:cubicBezTo>
                <a:cubicBezTo>
                  <a:pt x="11434160" y="3591530"/>
                  <a:pt x="11263493" y="3430263"/>
                  <a:pt x="11323637" y="3400629"/>
                </a:cubicBezTo>
                <a:cubicBezTo>
                  <a:pt x="11383781" y="3370995"/>
                  <a:pt x="11514642" y="3537470"/>
                  <a:pt x="11561164" y="3494928"/>
                </a:cubicBezTo>
                <a:cubicBezTo>
                  <a:pt x="11607686" y="3452386"/>
                  <a:pt x="11532895" y="3376804"/>
                  <a:pt x="11608081" y="3331336"/>
                </a:cubicBezTo>
                <a:cubicBezTo>
                  <a:pt x="11683267" y="3285868"/>
                  <a:pt x="12222576" y="2947524"/>
                  <a:pt x="12632932" y="2547293"/>
                </a:cubicBezTo>
                <a:lnTo>
                  <a:pt x="15778697" y="-1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EB3411-0465-417B-A266-6B3A38AEEAC8}"/>
              </a:ext>
            </a:extLst>
          </p:cNvPr>
          <p:cNvSpPr/>
          <p:nvPr/>
        </p:nvSpPr>
        <p:spPr>
          <a:xfrm flipH="1">
            <a:off x="5465867" y="1463291"/>
            <a:ext cx="438250" cy="234772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045977-7639-40DB-939C-C3AB697F0DF7}"/>
              </a:ext>
            </a:extLst>
          </p:cNvPr>
          <p:cNvSpPr/>
          <p:nvPr/>
        </p:nvSpPr>
        <p:spPr>
          <a:xfrm flipH="1">
            <a:off x="5082915" y="1465460"/>
            <a:ext cx="313400" cy="225714"/>
          </a:xfrm>
          <a:prstGeom prst="rect">
            <a:avLst/>
          </a:prstGeom>
          <a:noFill/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F9EF19-DC8E-4712-9BD3-EAEE44338DEB}"/>
              </a:ext>
            </a:extLst>
          </p:cNvPr>
          <p:cNvSpPr/>
          <p:nvPr/>
        </p:nvSpPr>
        <p:spPr>
          <a:xfrm flipH="1">
            <a:off x="585003" y="1472349"/>
            <a:ext cx="438250" cy="218825"/>
          </a:xfrm>
          <a:prstGeom prst="rect">
            <a:avLst/>
          </a:prstGeom>
          <a:noFill/>
          <a:ln w="19050" cap="flat" cmpd="sng" algn="ctr">
            <a:solidFill>
              <a:srgbClr val="0099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C6AFB9-EE83-45DD-A471-A8604CA544C8}"/>
              </a:ext>
            </a:extLst>
          </p:cNvPr>
          <p:cNvSpPr/>
          <p:nvPr/>
        </p:nvSpPr>
        <p:spPr>
          <a:xfrm>
            <a:off x="6937352" y="1248136"/>
            <a:ext cx="999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ea typeface="Cambria Math" panose="02040503050406030204" pitchFamily="18" charset="0"/>
              </a:rPr>
              <a:t>extraction</a:t>
            </a:r>
          </a:p>
          <a:p>
            <a:r>
              <a:rPr lang="en-US" sz="1200" dirty="0">
                <a:ea typeface="Cambria Math" panose="02040503050406030204" pitchFamily="18" charset="0"/>
              </a:rPr>
              <a:t>mirror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02BD3EC-9C22-46C4-9565-B0BEB8ED702D}"/>
              </a:ext>
            </a:extLst>
          </p:cNvPr>
          <p:cNvSpPr/>
          <p:nvPr/>
        </p:nvSpPr>
        <p:spPr>
          <a:xfrm flipH="1">
            <a:off x="568573" y="1190229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D3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rPr>
              <a:t>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95324" y="141718"/>
            <a:ext cx="2213427" cy="2337980"/>
            <a:chOff x="9487045" y="4146345"/>
            <a:chExt cx="1809776" cy="1969467"/>
          </a:xfrm>
        </p:grpSpPr>
        <p:grpSp>
          <p:nvGrpSpPr>
            <p:cNvPr id="93" name="Group 92"/>
            <p:cNvGrpSpPr/>
            <p:nvPr/>
          </p:nvGrpSpPr>
          <p:grpSpPr>
            <a:xfrm>
              <a:off x="9496821" y="4315812"/>
              <a:ext cx="1800000" cy="1800000"/>
              <a:chOff x="4126499" y="1220509"/>
              <a:chExt cx="3965790" cy="3960249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4126499" y="1220509"/>
                <a:ext cx="3965790" cy="3960249"/>
                <a:chOff x="4284908" y="1582648"/>
                <a:chExt cx="3965790" cy="3960249"/>
              </a:xfrm>
            </p:grpSpPr>
            <p:sp>
              <p:nvSpPr>
                <p:cNvPr id="115" name="Arc 114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16482558"/>
                    <a:gd name="adj2" fmla="val 192525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Arc 115"/>
                <p:cNvSpPr/>
                <p:nvPr/>
              </p:nvSpPr>
              <p:spPr>
                <a:xfrm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42864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Arc 116"/>
                <p:cNvSpPr/>
                <p:nvPr/>
              </p:nvSpPr>
              <p:spPr>
                <a:xfrm flipH="1">
                  <a:off x="4284908" y="1582897"/>
                  <a:ext cx="3960000" cy="3960000"/>
                </a:xfrm>
                <a:prstGeom prst="arc">
                  <a:avLst>
                    <a:gd name="adj1" fmla="val 2345437"/>
                    <a:gd name="adj2" fmla="val 5184330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Arc 117"/>
                <p:cNvSpPr/>
                <p:nvPr/>
              </p:nvSpPr>
              <p:spPr>
                <a:xfrm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Arc 118"/>
                <p:cNvSpPr/>
                <p:nvPr/>
              </p:nvSpPr>
              <p:spPr>
                <a:xfrm flipH="1">
                  <a:off x="4464908" y="1762897"/>
                  <a:ext cx="3600000" cy="3600000"/>
                </a:xfrm>
                <a:prstGeom prst="arc">
                  <a:avLst>
                    <a:gd name="adj1" fmla="val 5662507"/>
                    <a:gd name="adj2" fmla="val 8410465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Arc 119"/>
                <p:cNvSpPr/>
                <p:nvPr/>
              </p:nvSpPr>
              <p:spPr>
                <a:xfrm>
                  <a:off x="4290698" y="1582897"/>
                  <a:ext cx="3960000" cy="3960000"/>
                </a:xfrm>
                <a:prstGeom prst="arc">
                  <a:avLst>
                    <a:gd name="adj1" fmla="val 16451282"/>
                    <a:gd name="adj2" fmla="val 1961863"/>
                  </a:avLst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1" name="Straight Connector 120"/>
                <p:cNvCxnSpPr>
                  <a:stCxn id="120" idx="0"/>
                  <a:endCxn id="130" idx="4"/>
                </p:cNvCxnSpPr>
                <p:nvPr/>
              </p:nvCxnSpPr>
              <p:spPr>
                <a:xfrm flipH="1">
                  <a:off x="6125288" y="1588184"/>
                  <a:ext cx="290009" cy="18628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2" name="Straight Connector 121"/>
                <p:cNvCxnSpPr>
                  <a:stCxn id="120" idx="2"/>
                  <a:endCxn id="119" idx="2"/>
                </p:cNvCxnSpPr>
                <p:nvPr/>
              </p:nvCxnSpPr>
              <p:spPr>
                <a:xfrm flipH="1">
                  <a:off x="7647304" y="4632506"/>
                  <a:ext cx="289628" cy="8320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3" name="Straight Connector 122"/>
                <p:cNvCxnSpPr>
                  <a:stCxn id="119" idx="0"/>
                  <a:endCxn id="117" idx="2"/>
                </p:cNvCxnSpPr>
                <p:nvPr/>
              </p:nvCxnSpPr>
              <p:spPr>
                <a:xfrm flipH="1">
                  <a:off x="6140772" y="5357652"/>
                  <a:ext cx="261451" cy="18135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4" name="Straight Connector 123"/>
                <p:cNvCxnSpPr>
                  <a:stCxn id="130" idx="0"/>
                  <a:endCxn id="117" idx="0"/>
                </p:cNvCxnSpPr>
                <p:nvPr/>
              </p:nvCxnSpPr>
              <p:spPr>
                <a:xfrm flipH="1">
                  <a:off x="4728132" y="4526732"/>
                  <a:ext cx="25838" cy="28465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</p:cxnSp>
            <p:cxnSp>
              <p:nvCxnSpPr>
                <p:cNvPr id="125" name="Straight Connector 124"/>
                <p:cNvCxnSpPr>
                  <a:stCxn id="129" idx="0"/>
                  <a:endCxn id="115" idx="0"/>
                </p:cNvCxnSpPr>
                <p:nvPr/>
              </p:nvCxnSpPr>
              <p:spPr>
                <a:xfrm>
                  <a:off x="6119498" y="1582648"/>
                  <a:ext cx="293190" cy="18632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6" name="Straight Connector 125"/>
                <p:cNvCxnSpPr>
                  <a:stCxn id="116" idx="0"/>
                  <a:endCxn id="115" idx="2"/>
                </p:cNvCxnSpPr>
                <p:nvPr/>
              </p:nvCxnSpPr>
              <p:spPr>
                <a:xfrm flipH="1" flipV="1">
                  <a:off x="7789935" y="4519084"/>
                  <a:ext cx="11749" cy="29229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7" name="Straight Connector 126"/>
                <p:cNvCxnSpPr>
                  <a:stCxn id="118" idx="0"/>
                  <a:endCxn id="116" idx="2"/>
                </p:cNvCxnSpPr>
                <p:nvPr/>
              </p:nvCxnSpPr>
              <p:spPr>
                <a:xfrm>
                  <a:off x="6127593" y="5357652"/>
                  <a:ext cx="285277" cy="17970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28" name="Straight Connector 127"/>
                <p:cNvCxnSpPr>
                  <a:stCxn id="118" idx="2"/>
                  <a:endCxn id="129" idx="4"/>
                </p:cNvCxnSpPr>
                <p:nvPr/>
              </p:nvCxnSpPr>
              <p:spPr>
                <a:xfrm flipH="1" flipV="1">
                  <a:off x="4586145" y="4609627"/>
                  <a:ext cx="296367" cy="10608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sp>
              <p:nvSpPr>
                <p:cNvPr id="129" name="Freeform 128"/>
                <p:cNvSpPr/>
                <p:nvPr/>
              </p:nvSpPr>
              <p:spPr>
                <a:xfrm flipH="1">
                  <a:off x="4290698" y="1582648"/>
                  <a:ext cx="1828800" cy="3026979"/>
                </a:xfrm>
                <a:custGeom>
                  <a:avLst/>
                  <a:gdLst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378372 w 1849820"/>
                    <a:gd name="connsiteY1" fmla="*/ 63062 h 3026979"/>
                    <a:gd name="connsiteX2" fmla="*/ 735724 w 1849820"/>
                    <a:gd name="connsiteY2" fmla="*/ 210207 h 3026979"/>
                    <a:gd name="connsiteX3" fmla="*/ 914400 w 1849820"/>
                    <a:gd name="connsiteY3" fmla="*/ 315310 h 3026979"/>
                    <a:gd name="connsiteX4" fmla="*/ 1219200 w 1849820"/>
                    <a:gd name="connsiteY4" fmla="*/ 388883 h 3026979"/>
                    <a:gd name="connsiteX5" fmla="*/ 1502979 w 1849820"/>
                    <a:gd name="connsiteY5" fmla="*/ 714703 h 3026979"/>
                    <a:gd name="connsiteX6" fmla="*/ 1534510 w 1849820"/>
                    <a:gd name="connsiteY6" fmla="*/ 935421 h 3026979"/>
                    <a:gd name="connsiteX7" fmla="*/ 1671145 w 1849820"/>
                    <a:gd name="connsiteY7" fmla="*/ 1187669 h 3026979"/>
                    <a:gd name="connsiteX8" fmla="*/ 1744717 w 1849820"/>
                    <a:gd name="connsiteY8" fmla="*/ 1387365 h 3026979"/>
                    <a:gd name="connsiteX9" fmla="*/ 1807779 w 1849820"/>
                    <a:gd name="connsiteY9" fmla="*/ 1597572 h 3026979"/>
                    <a:gd name="connsiteX10" fmla="*/ 1849820 w 1849820"/>
                    <a:gd name="connsiteY10" fmla="*/ 1965434 h 3026979"/>
                    <a:gd name="connsiteX11" fmla="*/ 1807779 w 1849820"/>
                    <a:gd name="connsiteY11" fmla="*/ 2312276 h 3026979"/>
                    <a:gd name="connsiteX12" fmla="*/ 1681655 w 1849820"/>
                    <a:gd name="connsiteY12" fmla="*/ 2764221 h 3026979"/>
                    <a:gd name="connsiteX13" fmla="*/ 1534510 w 1849820"/>
                    <a:gd name="connsiteY13" fmla="*/ 3026979 h 3026979"/>
                    <a:gd name="connsiteX0" fmla="*/ 0 w 1849820"/>
                    <a:gd name="connsiteY0" fmla="*/ 0 h 3026979"/>
                    <a:gd name="connsiteX1" fmla="*/ 735724 w 1849820"/>
                    <a:gd name="connsiteY1" fmla="*/ 210207 h 3026979"/>
                    <a:gd name="connsiteX2" fmla="*/ 914400 w 1849820"/>
                    <a:gd name="connsiteY2" fmla="*/ 315310 h 3026979"/>
                    <a:gd name="connsiteX3" fmla="*/ 1219200 w 1849820"/>
                    <a:gd name="connsiteY3" fmla="*/ 388883 h 3026979"/>
                    <a:gd name="connsiteX4" fmla="*/ 1502979 w 1849820"/>
                    <a:gd name="connsiteY4" fmla="*/ 714703 h 3026979"/>
                    <a:gd name="connsiteX5" fmla="*/ 1534510 w 1849820"/>
                    <a:gd name="connsiteY5" fmla="*/ 935421 h 3026979"/>
                    <a:gd name="connsiteX6" fmla="*/ 1671145 w 1849820"/>
                    <a:gd name="connsiteY6" fmla="*/ 1187669 h 3026979"/>
                    <a:gd name="connsiteX7" fmla="*/ 1744717 w 1849820"/>
                    <a:gd name="connsiteY7" fmla="*/ 1387365 h 3026979"/>
                    <a:gd name="connsiteX8" fmla="*/ 1807779 w 1849820"/>
                    <a:gd name="connsiteY8" fmla="*/ 1597572 h 3026979"/>
                    <a:gd name="connsiteX9" fmla="*/ 1849820 w 1849820"/>
                    <a:gd name="connsiteY9" fmla="*/ 1965434 h 3026979"/>
                    <a:gd name="connsiteX10" fmla="*/ 1807779 w 1849820"/>
                    <a:gd name="connsiteY10" fmla="*/ 2312276 h 3026979"/>
                    <a:gd name="connsiteX11" fmla="*/ 1681655 w 1849820"/>
                    <a:gd name="connsiteY11" fmla="*/ 2764221 h 3026979"/>
                    <a:gd name="connsiteX12" fmla="*/ 1534510 w 1849820"/>
                    <a:gd name="connsiteY12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671145 w 1849820"/>
                    <a:gd name="connsiteY5" fmla="*/ 1187669 h 3026979"/>
                    <a:gd name="connsiteX6" fmla="*/ 1744717 w 1849820"/>
                    <a:gd name="connsiteY6" fmla="*/ 1387365 h 3026979"/>
                    <a:gd name="connsiteX7" fmla="*/ 1807779 w 1849820"/>
                    <a:gd name="connsiteY7" fmla="*/ 1597572 h 3026979"/>
                    <a:gd name="connsiteX8" fmla="*/ 1849820 w 1849820"/>
                    <a:gd name="connsiteY8" fmla="*/ 1965434 h 3026979"/>
                    <a:gd name="connsiteX9" fmla="*/ 1807779 w 1849820"/>
                    <a:gd name="connsiteY9" fmla="*/ 2312276 h 3026979"/>
                    <a:gd name="connsiteX10" fmla="*/ 1681655 w 1849820"/>
                    <a:gd name="connsiteY10" fmla="*/ 2764221 h 3026979"/>
                    <a:gd name="connsiteX11" fmla="*/ 1534510 w 1849820"/>
                    <a:gd name="connsiteY11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744717 w 1849820"/>
                    <a:gd name="connsiteY5" fmla="*/ 1387365 h 3026979"/>
                    <a:gd name="connsiteX6" fmla="*/ 1807779 w 1849820"/>
                    <a:gd name="connsiteY6" fmla="*/ 1597572 h 3026979"/>
                    <a:gd name="connsiteX7" fmla="*/ 1849820 w 1849820"/>
                    <a:gd name="connsiteY7" fmla="*/ 1965434 h 3026979"/>
                    <a:gd name="connsiteX8" fmla="*/ 1807779 w 1849820"/>
                    <a:gd name="connsiteY8" fmla="*/ 2312276 h 3026979"/>
                    <a:gd name="connsiteX9" fmla="*/ 1681655 w 1849820"/>
                    <a:gd name="connsiteY9" fmla="*/ 2764221 h 3026979"/>
                    <a:gd name="connsiteX10" fmla="*/ 1534510 w 1849820"/>
                    <a:gd name="connsiteY10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07779 w 1849820"/>
                    <a:gd name="connsiteY5" fmla="*/ 1597572 h 3026979"/>
                    <a:gd name="connsiteX6" fmla="*/ 1849820 w 1849820"/>
                    <a:gd name="connsiteY6" fmla="*/ 1965434 h 3026979"/>
                    <a:gd name="connsiteX7" fmla="*/ 1807779 w 1849820"/>
                    <a:gd name="connsiteY7" fmla="*/ 2312276 h 3026979"/>
                    <a:gd name="connsiteX8" fmla="*/ 1681655 w 1849820"/>
                    <a:gd name="connsiteY8" fmla="*/ 2764221 h 3026979"/>
                    <a:gd name="connsiteX9" fmla="*/ 1534510 w 1849820"/>
                    <a:gd name="connsiteY9" fmla="*/ 3026979 h 3026979"/>
                    <a:gd name="connsiteX0" fmla="*/ 0 w 1849820"/>
                    <a:gd name="connsiteY0" fmla="*/ 0 h 3026979"/>
                    <a:gd name="connsiteX1" fmla="*/ 914400 w 1849820"/>
                    <a:gd name="connsiteY1" fmla="*/ 315310 h 3026979"/>
                    <a:gd name="connsiteX2" fmla="*/ 1219200 w 1849820"/>
                    <a:gd name="connsiteY2" fmla="*/ 388883 h 3026979"/>
                    <a:gd name="connsiteX3" fmla="*/ 1502979 w 1849820"/>
                    <a:gd name="connsiteY3" fmla="*/ 714703 h 3026979"/>
                    <a:gd name="connsiteX4" fmla="*/ 1534510 w 1849820"/>
                    <a:gd name="connsiteY4" fmla="*/ 935421 h 3026979"/>
                    <a:gd name="connsiteX5" fmla="*/ 1849820 w 1849820"/>
                    <a:gd name="connsiteY5" fmla="*/ 1965434 h 3026979"/>
                    <a:gd name="connsiteX6" fmla="*/ 1807779 w 1849820"/>
                    <a:gd name="connsiteY6" fmla="*/ 2312276 h 3026979"/>
                    <a:gd name="connsiteX7" fmla="*/ 1681655 w 1849820"/>
                    <a:gd name="connsiteY7" fmla="*/ 2764221 h 3026979"/>
                    <a:gd name="connsiteX8" fmla="*/ 1534510 w 1849820"/>
                    <a:gd name="connsiteY8" fmla="*/ 3026979 h 3026979"/>
                    <a:gd name="connsiteX0" fmla="*/ 0 w 1807779"/>
                    <a:gd name="connsiteY0" fmla="*/ 0 h 3026979"/>
                    <a:gd name="connsiteX1" fmla="*/ 914400 w 1807779"/>
                    <a:gd name="connsiteY1" fmla="*/ 315310 h 3026979"/>
                    <a:gd name="connsiteX2" fmla="*/ 1219200 w 1807779"/>
                    <a:gd name="connsiteY2" fmla="*/ 388883 h 3026979"/>
                    <a:gd name="connsiteX3" fmla="*/ 1502979 w 1807779"/>
                    <a:gd name="connsiteY3" fmla="*/ 714703 h 3026979"/>
                    <a:gd name="connsiteX4" fmla="*/ 1534510 w 1807779"/>
                    <a:gd name="connsiteY4" fmla="*/ 935421 h 3026979"/>
                    <a:gd name="connsiteX5" fmla="*/ 1807779 w 1807779"/>
                    <a:gd name="connsiteY5" fmla="*/ 2312276 h 3026979"/>
                    <a:gd name="connsiteX6" fmla="*/ 1681655 w 1807779"/>
                    <a:gd name="connsiteY6" fmla="*/ 2764221 h 3026979"/>
                    <a:gd name="connsiteX7" fmla="*/ 1534510 w 1807779"/>
                    <a:gd name="connsiteY7" fmla="*/ 3026979 h 3026979"/>
                    <a:gd name="connsiteX0" fmla="*/ 0 w 1681655"/>
                    <a:gd name="connsiteY0" fmla="*/ 0 h 3026979"/>
                    <a:gd name="connsiteX1" fmla="*/ 914400 w 1681655"/>
                    <a:gd name="connsiteY1" fmla="*/ 315310 h 3026979"/>
                    <a:gd name="connsiteX2" fmla="*/ 1219200 w 1681655"/>
                    <a:gd name="connsiteY2" fmla="*/ 388883 h 3026979"/>
                    <a:gd name="connsiteX3" fmla="*/ 1502979 w 1681655"/>
                    <a:gd name="connsiteY3" fmla="*/ 714703 h 3026979"/>
                    <a:gd name="connsiteX4" fmla="*/ 1534510 w 1681655"/>
                    <a:gd name="connsiteY4" fmla="*/ 935421 h 3026979"/>
                    <a:gd name="connsiteX5" fmla="*/ 1681655 w 1681655"/>
                    <a:gd name="connsiteY5" fmla="*/ 2764221 h 3026979"/>
                    <a:gd name="connsiteX6" fmla="*/ 1534510 w 1681655"/>
                    <a:gd name="connsiteY6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536845"/>
                    <a:gd name="connsiteY0" fmla="*/ 0 h 3026979"/>
                    <a:gd name="connsiteX1" fmla="*/ 914400 w 1536845"/>
                    <a:gd name="connsiteY1" fmla="*/ 315310 h 3026979"/>
                    <a:gd name="connsiteX2" fmla="*/ 1219200 w 1536845"/>
                    <a:gd name="connsiteY2" fmla="*/ 388883 h 3026979"/>
                    <a:gd name="connsiteX3" fmla="*/ 1502979 w 1536845"/>
                    <a:gd name="connsiteY3" fmla="*/ 714703 h 3026979"/>
                    <a:gd name="connsiteX4" fmla="*/ 1534510 w 1536845"/>
                    <a:gd name="connsiteY4" fmla="*/ 935421 h 3026979"/>
                    <a:gd name="connsiteX5" fmla="*/ 1534510 w 1536845"/>
                    <a:gd name="connsiteY5" fmla="*/ 3026979 h 3026979"/>
                    <a:gd name="connsiteX0" fmla="*/ 0 w 1737710"/>
                    <a:gd name="connsiteY0" fmla="*/ 0 h 3026979"/>
                    <a:gd name="connsiteX1" fmla="*/ 914400 w 1737710"/>
                    <a:gd name="connsiteY1" fmla="*/ 315310 h 3026979"/>
                    <a:gd name="connsiteX2" fmla="*/ 1219200 w 1737710"/>
                    <a:gd name="connsiteY2" fmla="*/ 388883 h 3026979"/>
                    <a:gd name="connsiteX3" fmla="*/ 1502979 w 1737710"/>
                    <a:gd name="connsiteY3" fmla="*/ 714703 h 3026979"/>
                    <a:gd name="connsiteX4" fmla="*/ 1534510 w 1737710"/>
                    <a:gd name="connsiteY4" fmla="*/ 935421 h 3026979"/>
                    <a:gd name="connsiteX5" fmla="*/ 1534510 w 173771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02979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534510 w 1830180"/>
                    <a:gd name="connsiteY3" fmla="*/ 714703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19200 w 1830180"/>
                    <a:gd name="connsiteY2" fmla="*/ 388883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471448 w 1830180"/>
                    <a:gd name="connsiteY3" fmla="*/ 599089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34814 w 1830180"/>
                    <a:gd name="connsiteY2" fmla="*/ 451945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13490 w 1830180"/>
                    <a:gd name="connsiteY3" fmla="*/ 672661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471655 w 1830180"/>
                    <a:gd name="connsiteY3" fmla="*/ 600944 h 3026979"/>
                    <a:gd name="connsiteX4" fmla="*/ 1534510 w 1830180"/>
                    <a:gd name="connsiteY4" fmla="*/ 935421 h 3026979"/>
                    <a:gd name="connsiteX5" fmla="*/ 1534510 w 1830180"/>
                    <a:gd name="connsiteY5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63097 w 1830180"/>
                    <a:gd name="connsiteY2" fmla="*/ 38620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364697 w 1830180"/>
                    <a:gd name="connsiteY2" fmla="*/ 481827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33214 w 1830180"/>
                    <a:gd name="connsiteY2" fmla="*/ 589403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  <a:gd name="connsiteX0" fmla="*/ 0 w 1830180"/>
                    <a:gd name="connsiteY0" fmla="*/ 0 h 3026979"/>
                    <a:gd name="connsiteX1" fmla="*/ 914400 w 1830180"/>
                    <a:gd name="connsiteY1" fmla="*/ 315310 h 3026979"/>
                    <a:gd name="connsiteX2" fmla="*/ 1298955 w 1830180"/>
                    <a:gd name="connsiteY2" fmla="*/ 571474 h 3026979"/>
                    <a:gd name="connsiteX3" fmla="*/ 1534510 w 1830180"/>
                    <a:gd name="connsiteY3" fmla="*/ 935421 h 3026979"/>
                    <a:gd name="connsiteX4" fmla="*/ 1534510 w 1830180"/>
                    <a:gd name="connsiteY4" fmla="*/ 3026979 h 3026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0180" h="3026979">
                      <a:moveTo>
                        <a:pt x="0" y="0"/>
                      </a:moveTo>
                      <a:cubicBezTo>
                        <a:pt x="367862" y="42041"/>
                        <a:pt x="599090" y="84082"/>
                        <a:pt x="914400" y="315310"/>
                      </a:cubicBezTo>
                      <a:cubicBezTo>
                        <a:pt x="1093694" y="327881"/>
                        <a:pt x="1099980" y="354569"/>
                        <a:pt x="1298955" y="571474"/>
                      </a:cubicBezTo>
                      <a:cubicBezTo>
                        <a:pt x="1497930" y="788379"/>
                        <a:pt x="1513180" y="740328"/>
                        <a:pt x="1534510" y="935421"/>
                      </a:cubicBezTo>
                      <a:cubicBezTo>
                        <a:pt x="1991710" y="1699173"/>
                        <a:pt x="1860330" y="2507156"/>
                        <a:pt x="1534510" y="3026979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Freeform 129"/>
                <p:cNvSpPr/>
                <p:nvPr/>
              </p:nvSpPr>
              <p:spPr>
                <a:xfrm>
                  <a:off x="4462240" y="1774261"/>
                  <a:ext cx="1663048" cy="2752471"/>
                </a:xfrm>
                <a:custGeom>
                  <a:avLst/>
                  <a:gdLst>
                    <a:gd name="connsiteX0" fmla="*/ 0 w 1367074"/>
                    <a:gd name="connsiteY0" fmla="*/ 2743200 h 2743200"/>
                    <a:gd name="connsiteX1" fmla="*/ 1367074 w 1367074"/>
                    <a:gd name="connsiteY1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0 w 1367074"/>
                    <a:gd name="connsiteY0" fmla="*/ 2743200 h 2743200"/>
                    <a:gd name="connsiteX1" fmla="*/ 724278 w 1367074"/>
                    <a:gd name="connsiteY1" fmla="*/ 1330859 h 2743200"/>
                    <a:gd name="connsiteX2" fmla="*/ 1367074 w 1367074"/>
                    <a:gd name="connsiteY2" fmla="*/ 0 h 2743200"/>
                    <a:gd name="connsiteX0" fmla="*/ 276571 w 1643645"/>
                    <a:gd name="connsiteY0" fmla="*/ 2743200 h 2743200"/>
                    <a:gd name="connsiteX1" fmla="*/ 267518 w 1643645"/>
                    <a:gd name="connsiteY1" fmla="*/ 814811 h 2743200"/>
                    <a:gd name="connsiteX2" fmla="*/ 1643645 w 1643645"/>
                    <a:gd name="connsiteY2" fmla="*/ 0 h 2743200"/>
                    <a:gd name="connsiteX0" fmla="*/ 367708 w 1734782"/>
                    <a:gd name="connsiteY0" fmla="*/ 2743200 h 2743200"/>
                    <a:gd name="connsiteX1" fmla="*/ 358655 w 1734782"/>
                    <a:gd name="connsiteY1" fmla="*/ 814811 h 2743200"/>
                    <a:gd name="connsiteX2" fmla="*/ 1734782 w 1734782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655544 w 1655544"/>
                    <a:gd name="connsiteY2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1230032 w 1655544"/>
                    <a:gd name="connsiteY2" fmla="*/ 570368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3200 h 2743200"/>
                    <a:gd name="connsiteX1" fmla="*/ 279417 w 1655544"/>
                    <a:gd name="connsiteY1" fmla="*/ 814811 h 2743200"/>
                    <a:gd name="connsiteX2" fmla="*/ 849787 w 1655544"/>
                    <a:gd name="connsiteY2" fmla="*/ 253497 h 2743200"/>
                    <a:gd name="connsiteX3" fmla="*/ 1655544 w 1655544"/>
                    <a:gd name="connsiteY3" fmla="*/ 0 h 2743200"/>
                    <a:gd name="connsiteX0" fmla="*/ 288470 w 1655544"/>
                    <a:gd name="connsiteY0" fmla="*/ 2744863 h 2744863"/>
                    <a:gd name="connsiteX1" fmla="*/ 279417 w 1655544"/>
                    <a:gd name="connsiteY1" fmla="*/ 816474 h 2744863"/>
                    <a:gd name="connsiteX2" fmla="*/ 849787 w 1655544"/>
                    <a:gd name="connsiteY2" fmla="*/ 255160 h 2744863"/>
                    <a:gd name="connsiteX3" fmla="*/ 1655544 w 1655544"/>
                    <a:gd name="connsiteY3" fmla="*/ 1663 h 2744863"/>
                    <a:gd name="connsiteX0" fmla="*/ 288470 w 1655544"/>
                    <a:gd name="connsiteY0" fmla="*/ 2743440 h 2743440"/>
                    <a:gd name="connsiteX1" fmla="*/ 279417 w 1655544"/>
                    <a:gd name="connsiteY1" fmla="*/ 815051 h 2743440"/>
                    <a:gd name="connsiteX2" fmla="*/ 849787 w 1655544"/>
                    <a:gd name="connsiteY2" fmla="*/ 253737 h 2743440"/>
                    <a:gd name="connsiteX3" fmla="*/ 1655544 w 1655544"/>
                    <a:gd name="connsiteY3" fmla="*/ 240 h 274344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849787 w 1655544"/>
                    <a:gd name="connsiteY2" fmla="*/ 253667 h 2743370"/>
                    <a:gd name="connsiteX3" fmla="*/ 1655544 w 1655544"/>
                    <a:gd name="connsiteY3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288470 w 1655544"/>
                    <a:gd name="connsiteY0" fmla="*/ 2743370 h 2743370"/>
                    <a:gd name="connsiteX1" fmla="*/ 279417 w 1655544"/>
                    <a:gd name="connsiteY1" fmla="*/ 814981 h 2743370"/>
                    <a:gd name="connsiteX2" fmla="*/ 686824 w 1655544"/>
                    <a:gd name="connsiteY2" fmla="*/ 606752 h 2743370"/>
                    <a:gd name="connsiteX3" fmla="*/ 849787 w 1655544"/>
                    <a:gd name="connsiteY3" fmla="*/ 253667 h 2743370"/>
                    <a:gd name="connsiteX4" fmla="*/ 1655544 w 1655544"/>
                    <a:gd name="connsiteY4" fmla="*/ 170 h 2743370"/>
                    <a:gd name="connsiteX0" fmla="*/ 306709 w 1673783"/>
                    <a:gd name="connsiteY0" fmla="*/ 2743370 h 2743370"/>
                    <a:gd name="connsiteX1" fmla="*/ 270495 w 1673783"/>
                    <a:gd name="connsiteY1" fmla="*/ 851195 h 2743370"/>
                    <a:gd name="connsiteX2" fmla="*/ 705063 w 1673783"/>
                    <a:gd name="connsiteY2" fmla="*/ 606752 h 2743370"/>
                    <a:gd name="connsiteX3" fmla="*/ 868026 w 1673783"/>
                    <a:gd name="connsiteY3" fmla="*/ 253667 h 2743370"/>
                    <a:gd name="connsiteX4" fmla="*/ 1673783 w 1673783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89181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370 h 2743370"/>
                    <a:gd name="connsiteX1" fmla="*/ 254613 w 1657901"/>
                    <a:gd name="connsiteY1" fmla="*/ 851195 h 2743370"/>
                    <a:gd name="connsiteX2" fmla="*/ 634860 w 1657901"/>
                    <a:gd name="connsiteY2" fmla="*/ 606752 h 2743370"/>
                    <a:gd name="connsiteX3" fmla="*/ 852144 w 1657901"/>
                    <a:gd name="connsiteY3" fmla="*/ 253667 h 2743370"/>
                    <a:gd name="connsiteX4" fmla="*/ 1657901 w 1657901"/>
                    <a:gd name="connsiteY4" fmla="*/ 170 h 2743370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34860 w 1657901"/>
                    <a:gd name="connsiteY2" fmla="*/ 606793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  <a:gd name="connsiteX0" fmla="*/ 290827 w 1657901"/>
                    <a:gd name="connsiteY0" fmla="*/ 2743411 h 2743411"/>
                    <a:gd name="connsiteX1" fmla="*/ 254613 w 1657901"/>
                    <a:gd name="connsiteY1" fmla="*/ 851236 h 2743411"/>
                    <a:gd name="connsiteX2" fmla="*/ 607700 w 1657901"/>
                    <a:gd name="connsiteY2" fmla="*/ 597739 h 2743411"/>
                    <a:gd name="connsiteX3" fmla="*/ 879304 w 1657901"/>
                    <a:gd name="connsiteY3" fmla="*/ 235601 h 2743411"/>
                    <a:gd name="connsiteX4" fmla="*/ 1657901 w 1657901"/>
                    <a:gd name="connsiteY4" fmla="*/ 211 h 274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7901" h="2743411">
                      <a:moveTo>
                        <a:pt x="290827" y="2743411"/>
                      </a:moveTo>
                      <a:cubicBezTo>
                        <a:pt x="106740" y="2489914"/>
                        <a:pt x="-240310" y="1765635"/>
                        <a:pt x="254613" y="851236"/>
                      </a:cubicBezTo>
                      <a:cubicBezTo>
                        <a:pt x="474914" y="793898"/>
                        <a:pt x="384426" y="816534"/>
                        <a:pt x="607700" y="597739"/>
                      </a:cubicBezTo>
                      <a:cubicBezTo>
                        <a:pt x="853903" y="356475"/>
                        <a:pt x="808387" y="454394"/>
                        <a:pt x="879304" y="235601"/>
                      </a:cubicBezTo>
                      <a:cubicBezTo>
                        <a:pt x="1190140" y="63585"/>
                        <a:pt x="1442127" y="-4316"/>
                        <a:pt x="1657901" y="211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D1E3E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3" name="Isosceles Triangle 102"/>
              <p:cNvSpPr/>
              <p:nvPr/>
            </p:nvSpPr>
            <p:spPr>
              <a:xfrm rot="1549665">
                <a:off x="4479574" y="2316422"/>
                <a:ext cx="72000" cy="72000"/>
              </a:xfrm>
              <a:prstGeom prst="triangle">
                <a:avLst/>
              </a:prstGeom>
              <a:solidFill>
                <a:srgbClr val="D1E3EF"/>
              </a:solidFill>
              <a:ln w="9525" cap="flat" cmpd="sng" algn="ctr">
                <a:solidFill>
                  <a:srgbClr val="D1E3E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4" name="Isosceles Triangle 103"/>
              <p:cNvSpPr/>
              <p:nvPr/>
            </p:nvSpPr>
            <p:spPr>
              <a:xfrm rot="1564863" flipV="1">
                <a:off x="4323013" y="2239935"/>
                <a:ext cx="72000" cy="72000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7" name="Freeform 106"/>
              <p:cNvSpPr/>
              <p:nvPr/>
            </p:nvSpPr>
            <p:spPr>
              <a:xfrm rot="2881318">
                <a:off x="7520136" y="1852741"/>
                <a:ext cx="754947" cy="29638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3569" h="288557">
                    <a:moveTo>
                      <a:pt x="0" y="288494"/>
                    </a:moveTo>
                    <a:cubicBezTo>
                      <a:pt x="363104" y="291894"/>
                      <a:pt x="497867" y="157749"/>
                      <a:pt x="723569" y="0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8" name="Freeform 107"/>
              <p:cNvSpPr/>
              <p:nvPr/>
            </p:nvSpPr>
            <p:spPr>
              <a:xfrm rot="13521502">
                <a:off x="6943239" y="1553751"/>
                <a:ext cx="925474" cy="355604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008" h="346212">
                    <a:moveTo>
                      <a:pt x="0" y="0"/>
                    </a:moveTo>
                    <a:cubicBezTo>
                      <a:pt x="357314" y="59531"/>
                      <a:pt x="597341" y="80535"/>
                      <a:pt x="887008" y="346212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rot="13521502">
                <a:off x="7359529" y="4420164"/>
                <a:ext cx="287473" cy="705295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0" name="Freeform 109"/>
              <p:cNvSpPr/>
              <p:nvPr/>
            </p:nvSpPr>
            <p:spPr>
              <a:xfrm rot="18954168" flipV="1">
                <a:off x="4564818" y="4419385"/>
                <a:ext cx="288000" cy="705600"/>
              </a:xfrm>
              <a:custGeom>
                <a:avLst/>
                <a:gdLst>
                  <a:gd name="connsiteX0" fmla="*/ 0 w 1204111"/>
                  <a:gd name="connsiteY0" fmla="*/ 172134 h 172134"/>
                  <a:gd name="connsiteX1" fmla="*/ 760491 w 1204111"/>
                  <a:gd name="connsiteY1" fmla="*/ 118 h 172134"/>
                  <a:gd name="connsiteX2" fmla="*/ 1204111 w 1204111"/>
                  <a:gd name="connsiteY2" fmla="*/ 144973 h 17213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290614 h 290614"/>
                  <a:gd name="connsiteX1" fmla="*/ 828195 w 1271815"/>
                  <a:gd name="connsiteY1" fmla="*/ 2623 h 290614"/>
                  <a:gd name="connsiteX2" fmla="*/ 1271815 w 1271815"/>
                  <a:gd name="connsiteY2" fmla="*/ 147478 h 290614"/>
                  <a:gd name="connsiteX0" fmla="*/ 0 w 1271815"/>
                  <a:gd name="connsiteY0" fmla="*/ 143136 h 143136"/>
                  <a:gd name="connsiteX1" fmla="*/ 1271815 w 1271815"/>
                  <a:gd name="connsiteY1" fmla="*/ 0 h 143136"/>
                  <a:gd name="connsiteX0" fmla="*/ 0 w 723569"/>
                  <a:gd name="connsiteY0" fmla="*/ 288494 h 288494"/>
                  <a:gd name="connsiteX1" fmla="*/ 723569 w 723569"/>
                  <a:gd name="connsiteY1" fmla="*/ 0 h 288494"/>
                  <a:gd name="connsiteX0" fmla="*/ 0 w 723569"/>
                  <a:gd name="connsiteY0" fmla="*/ 288494 h 288537"/>
                  <a:gd name="connsiteX1" fmla="*/ 723569 w 723569"/>
                  <a:gd name="connsiteY1" fmla="*/ 0 h 288537"/>
                  <a:gd name="connsiteX0" fmla="*/ 0 w 723569"/>
                  <a:gd name="connsiteY0" fmla="*/ 288494 h 288557"/>
                  <a:gd name="connsiteX1" fmla="*/ 723569 w 723569"/>
                  <a:gd name="connsiteY1" fmla="*/ 0 h 288557"/>
                  <a:gd name="connsiteX0" fmla="*/ 0 w 611176"/>
                  <a:gd name="connsiteY0" fmla="*/ 0 h 420203"/>
                  <a:gd name="connsiteX1" fmla="*/ 611176 w 611176"/>
                  <a:gd name="connsiteY1" fmla="*/ 391596 h 420203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11176"/>
                  <a:gd name="connsiteY0" fmla="*/ 0 h 391596"/>
                  <a:gd name="connsiteX1" fmla="*/ 611176 w 611176"/>
                  <a:gd name="connsiteY1" fmla="*/ 391596 h 391596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653626"/>
                  <a:gd name="connsiteY0" fmla="*/ 0 h 310299"/>
                  <a:gd name="connsiteX1" fmla="*/ 653626 w 653626"/>
                  <a:gd name="connsiteY1" fmla="*/ 310299 h 310299"/>
                  <a:gd name="connsiteX0" fmla="*/ 0 w 727330"/>
                  <a:gd name="connsiteY0" fmla="*/ 0 h 322295"/>
                  <a:gd name="connsiteX1" fmla="*/ 727330 w 727330"/>
                  <a:gd name="connsiteY1" fmla="*/ 322295 h 322295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887008"/>
                  <a:gd name="connsiteY0" fmla="*/ 0 h 346212"/>
                  <a:gd name="connsiteX1" fmla="*/ 887008 w 887008"/>
                  <a:gd name="connsiteY1" fmla="*/ 346212 h 346212"/>
                  <a:gd name="connsiteX0" fmla="*/ 0 w 966656"/>
                  <a:gd name="connsiteY0" fmla="*/ 0 h 327007"/>
                  <a:gd name="connsiteX1" fmla="*/ 966656 w 966656"/>
                  <a:gd name="connsiteY1" fmla="*/ 327007 h 327007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399617"/>
                  <a:gd name="connsiteY0" fmla="*/ 0 h 910260"/>
                  <a:gd name="connsiteX1" fmla="*/ 399617 w 399617"/>
                  <a:gd name="connsiteY1" fmla="*/ 910260 h 910260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  <a:gd name="connsiteX0" fmla="*/ 0 w 275524"/>
                  <a:gd name="connsiteY0" fmla="*/ 0 h 686667"/>
                  <a:gd name="connsiteX1" fmla="*/ 275524 w 275524"/>
                  <a:gd name="connsiteY1" fmla="*/ 686667 h 68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5524" h="686667">
                    <a:moveTo>
                      <a:pt x="0" y="0"/>
                    </a:moveTo>
                    <a:cubicBezTo>
                      <a:pt x="58399" y="341905"/>
                      <a:pt x="90507" y="476421"/>
                      <a:pt x="275524" y="686667"/>
                    </a:cubicBezTo>
                  </a:path>
                </a:pathLst>
              </a:custGeom>
              <a:noFill/>
              <a:ln w="19050" cap="flat" cmpd="sng" algn="ctr">
                <a:solidFill>
                  <a:srgbClr val="D1E3EF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9946272" y="5060308"/>
              <a:ext cx="895452" cy="311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ea typeface="Cambria Math" panose="02040503050406030204" pitchFamily="18" charset="0"/>
                </a:rPr>
                <a:t>LHC ring</a:t>
              </a:r>
              <a:endParaRPr lang="en-GB" dirty="0"/>
            </a:p>
          </p:txBody>
        </p:sp>
        <p:sp>
          <p:nvSpPr>
            <p:cNvPr id="131" name="Rounded Rectangle 130"/>
            <p:cNvSpPr/>
            <p:nvPr/>
          </p:nvSpPr>
          <p:spPr>
            <a:xfrm rot="18812162">
              <a:off x="9558006" y="4505616"/>
              <a:ext cx="368997" cy="1424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 rot="18744963">
              <a:off x="9300131" y="4333259"/>
              <a:ext cx="625477" cy="2516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400" kern="0" dirty="0">
                  <a:ea typeface="Cambria Math" panose="02040503050406030204" pitchFamily="18" charset="0"/>
                </a:rPr>
                <a:t>Point 4</a:t>
              </a:r>
              <a:endParaRPr lang="en-GB" sz="1400" kern="0" dirty="0">
                <a:ea typeface="Cambria Math" panose="02040503050406030204" pitchFamily="18" charset="0"/>
              </a:endParaRPr>
            </a:p>
          </p:txBody>
        </p:sp>
      </p:grpSp>
      <p:sp>
        <p:nvSpPr>
          <p:cNvPr id="61" name="Rounded Rectangle 60"/>
          <p:cNvSpPr/>
          <p:nvPr/>
        </p:nvSpPr>
        <p:spPr>
          <a:xfrm>
            <a:off x="413887" y="1145193"/>
            <a:ext cx="7340592" cy="79682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6">
            <a:extLst>
              <a:ext uri="{FF2B5EF4-FFF2-40B4-BE49-F238E27FC236}">
                <a16:creationId xmlns:a16="http://schemas.microsoft.com/office/drawing/2014/main" id="{2D880A6C-5141-4F44-B180-B10B0A780931}"/>
              </a:ext>
            </a:extLst>
          </p:cNvPr>
          <p:cNvSpPr/>
          <p:nvPr/>
        </p:nvSpPr>
        <p:spPr>
          <a:xfrm rot="6636846">
            <a:off x="8100088" y="344520"/>
            <a:ext cx="883099" cy="1280761"/>
          </a:xfrm>
          <a:custGeom>
            <a:avLst/>
            <a:gdLst>
              <a:gd name="connsiteX0" fmla="*/ 71185 w 585063"/>
              <a:gd name="connsiteY0" fmla="*/ 0 h 634790"/>
              <a:gd name="connsiteX1" fmla="*/ 3172 w 585063"/>
              <a:gd name="connsiteY1" fmla="*/ 249382 h 634790"/>
              <a:gd name="connsiteX2" fmla="*/ 161869 w 585063"/>
              <a:gd name="connsiteY2" fmla="*/ 528992 h 634790"/>
              <a:gd name="connsiteX3" fmla="*/ 585063 w 585063"/>
              <a:gd name="connsiteY3" fmla="*/ 634790 h 634790"/>
              <a:gd name="connsiteX0" fmla="*/ 0 w 513878"/>
              <a:gd name="connsiteY0" fmla="*/ 0 h 634790"/>
              <a:gd name="connsiteX1" fmla="*/ 90684 w 513878"/>
              <a:gd name="connsiteY1" fmla="*/ 528992 h 634790"/>
              <a:gd name="connsiteX2" fmla="*/ 513878 w 513878"/>
              <a:gd name="connsiteY2" fmla="*/ 634790 h 634790"/>
              <a:gd name="connsiteX0" fmla="*/ 33090 w 448727"/>
              <a:gd name="connsiteY0" fmla="*/ 0 h 642347"/>
              <a:gd name="connsiteX1" fmla="*/ 25533 w 448727"/>
              <a:gd name="connsiteY1" fmla="*/ 536549 h 642347"/>
              <a:gd name="connsiteX2" fmla="*/ 448727 w 448727"/>
              <a:gd name="connsiteY2" fmla="*/ 642347 h 642347"/>
              <a:gd name="connsiteX0" fmla="*/ 142184 w 557821"/>
              <a:gd name="connsiteY0" fmla="*/ 0 h 642347"/>
              <a:gd name="connsiteX1" fmla="*/ 13715 w 557821"/>
              <a:gd name="connsiteY1" fmla="*/ 521435 h 642347"/>
              <a:gd name="connsiteX2" fmla="*/ 557821 w 557821"/>
              <a:gd name="connsiteY2" fmla="*/ 642347 h 642347"/>
              <a:gd name="connsiteX0" fmla="*/ 189241 w 604878"/>
              <a:gd name="connsiteY0" fmla="*/ 0 h 642347"/>
              <a:gd name="connsiteX1" fmla="*/ 60772 w 604878"/>
              <a:gd name="connsiteY1" fmla="*/ 521435 h 642347"/>
              <a:gd name="connsiteX2" fmla="*/ 604878 w 604878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183095 w 598732"/>
              <a:gd name="connsiteY0" fmla="*/ 0 h 642347"/>
              <a:gd name="connsiteX1" fmla="*/ 54626 w 598732"/>
              <a:gd name="connsiteY1" fmla="*/ 521435 h 642347"/>
              <a:gd name="connsiteX2" fmla="*/ 598732 w 598732"/>
              <a:gd name="connsiteY2" fmla="*/ 642347 h 642347"/>
              <a:gd name="connsiteX0" fmla="*/ 30457 w 1865319"/>
              <a:gd name="connsiteY0" fmla="*/ 900507 h 950211"/>
              <a:gd name="connsiteX1" fmla="*/ 1321213 w 1865319"/>
              <a:gd name="connsiteY1" fmla="*/ 2717 h 950211"/>
              <a:gd name="connsiteX2" fmla="*/ 1865319 w 1865319"/>
              <a:gd name="connsiteY2" fmla="*/ 123629 h 950211"/>
              <a:gd name="connsiteX0" fmla="*/ 0 w 1834862"/>
              <a:gd name="connsiteY0" fmla="*/ 904359 h 904359"/>
              <a:gd name="connsiteX1" fmla="*/ 1290756 w 1834862"/>
              <a:gd name="connsiteY1" fmla="*/ 6569 h 904359"/>
              <a:gd name="connsiteX2" fmla="*/ 1834862 w 1834862"/>
              <a:gd name="connsiteY2" fmla="*/ 127481 h 904359"/>
              <a:gd name="connsiteX0" fmla="*/ 0 w 1834862"/>
              <a:gd name="connsiteY0" fmla="*/ 777218 h 777218"/>
              <a:gd name="connsiteX1" fmla="*/ 1233606 w 1834862"/>
              <a:gd name="connsiteY1" fmla="*/ 260428 h 777218"/>
              <a:gd name="connsiteX2" fmla="*/ 1834862 w 1834862"/>
              <a:gd name="connsiteY2" fmla="*/ 340 h 777218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130 h 777130"/>
              <a:gd name="connsiteX1" fmla="*/ 1233606 w 1834862"/>
              <a:gd name="connsiteY1" fmla="*/ 260340 h 777130"/>
              <a:gd name="connsiteX2" fmla="*/ 1834862 w 1834862"/>
              <a:gd name="connsiteY2" fmla="*/ 252 h 777130"/>
              <a:gd name="connsiteX0" fmla="*/ 0 w 1834862"/>
              <a:gd name="connsiteY0" fmla="*/ 777009 h 777009"/>
              <a:gd name="connsiteX1" fmla="*/ 1090731 w 1834862"/>
              <a:gd name="connsiteY1" fmla="*/ 698369 h 777009"/>
              <a:gd name="connsiteX2" fmla="*/ 1834862 w 1834862"/>
              <a:gd name="connsiteY2" fmla="*/ 131 h 777009"/>
              <a:gd name="connsiteX0" fmla="*/ 0 w 1834862"/>
              <a:gd name="connsiteY0" fmla="*/ 777018 h 777018"/>
              <a:gd name="connsiteX1" fmla="*/ 1090731 w 1834862"/>
              <a:gd name="connsiteY1" fmla="*/ 698378 h 777018"/>
              <a:gd name="connsiteX2" fmla="*/ 1834862 w 1834862"/>
              <a:gd name="connsiteY2" fmla="*/ 140 h 777018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806287"/>
              <a:gd name="connsiteY0" fmla="*/ 286124 h 286124"/>
              <a:gd name="connsiteX1" fmla="*/ 1090731 w 1806287"/>
              <a:gd name="connsiteY1" fmla="*/ 207484 h 286124"/>
              <a:gd name="connsiteX2" fmla="*/ 1806287 w 1806287"/>
              <a:gd name="connsiteY2" fmla="*/ 4546 h 286124"/>
              <a:gd name="connsiteX0" fmla="*/ 0 w 1439735"/>
              <a:gd name="connsiteY0" fmla="*/ 413315 h 413315"/>
              <a:gd name="connsiteX1" fmla="*/ 724179 w 1439735"/>
              <a:gd name="connsiteY1" fmla="*/ 202938 h 413315"/>
              <a:gd name="connsiteX2" fmla="*/ 1439735 w 1439735"/>
              <a:gd name="connsiteY2" fmla="*/ 0 h 413315"/>
              <a:gd name="connsiteX0" fmla="*/ 0 w 1634710"/>
              <a:gd name="connsiteY0" fmla="*/ 808520 h 808520"/>
              <a:gd name="connsiteX1" fmla="*/ 724179 w 1634710"/>
              <a:gd name="connsiteY1" fmla="*/ 598143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856763 w 1634710"/>
              <a:gd name="connsiteY1" fmla="*/ 457001 h 808520"/>
              <a:gd name="connsiteX2" fmla="*/ 1634710 w 1634710"/>
              <a:gd name="connsiteY2" fmla="*/ 0 h 808520"/>
              <a:gd name="connsiteX0" fmla="*/ 0 w 1634710"/>
              <a:gd name="connsiteY0" fmla="*/ 808520 h 808520"/>
              <a:gd name="connsiteX1" fmla="*/ 1634710 w 1634710"/>
              <a:gd name="connsiteY1" fmla="*/ 0 h 808520"/>
              <a:gd name="connsiteX0" fmla="*/ 0 w 1190170"/>
              <a:gd name="connsiteY0" fmla="*/ 610920 h 610920"/>
              <a:gd name="connsiteX1" fmla="*/ 1190170 w 1190170"/>
              <a:gd name="connsiteY1" fmla="*/ 0 h 610920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48561 h 648561"/>
              <a:gd name="connsiteX1" fmla="*/ 1151177 w 1151177"/>
              <a:gd name="connsiteY1" fmla="*/ 0 h 648561"/>
              <a:gd name="connsiteX0" fmla="*/ 0 w 1151177"/>
              <a:gd name="connsiteY0" fmla="*/ 688152 h 688152"/>
              <a:gd name="connsiteX1" fmla="*/ 1151177 w 1151177"/>
              <a:gd name="connsiteY1" fmla="*/ 39591 h 688152"/>
              <a:gd name="connsiteX0" fmla="*/ 0 w 1268162"/>
              <a:gd name="connsiteY0" fmla="*/ 528775 h 528775"/>
              <a:gd name="connsiteX1" fmla="*/ 1268162 w 1268162"/>
              <a:gd name="connsiteY1" fmla="*/ 58997 h 528775"/>
              <a:gd name="connsiteX0" fmla="*/ 0 w 1268162"/>
              <a:gd name="connsiteY0" fmla="*/ 671421 h 671421"/>
              <a:gd name="connsiteX1" fmla="*/ 1268162 w 1268162"/>
              <a:gd name="connsiteY1" fmla="*/ 201643 h 671421"/>
              <a:gd name="connsiteX0" fmla="*/ 0 w 1268162"/>
              <a:gd name="connsiteY0" fmla="*/ 716391 h 716391"/>
              <a:gd name="connsiteX1" fmla="*/ 1268162 w 1268162"/>
              <a:gd name="connsiteY1" fmla="*/ 246613 h 716391"/>
              <a:gd name="connsiteX0" fmla="*/ 0 w 1268162"/>
              <a:gd name="connsiteY0" fmla="*/ 662661 h 662661"/>
              <a:gd name="connsiteX1" fmla="*/ 1268162 w 1268162"/>
              <a:gd name="connsiteY1" fmla="*/ 192883 h 662661"/>
              <a:gd name="connsiteX0" fmla="*/ 0 w 1050178"/>
              <a:gd name="connsiteY0" fmla="*/ 502256 h 502256"/>
              <a:gd name="connsiteX1" fmla="*/ 1050178 w 1050178"/>
              <a:gd name="connsiteY1" fmla="*/ 241994 h 502256"/>
              <a:gd name="connsiteX0" fmla="*/ 0 w 1050178"/>
              <a:gd name="connsiteY0" fmla="*/ 486099 h 486099"/>
              <a:gd name="connsiteX1" fmla="*/ 1050178 w 1050178"/>
              <a:gd name="connsiteY1" fmla="*/ 225837 h 486099"/>
              <a:gd name="connsiteX0" fmla="*/ 0 w 1050178"/>
              <a:gd name="connsiteY0" fmla="*/ 550736 h 550736"/>
              <a:gd name="connsiteX1" fmla="*/ 1050178 w 1050178"/>
              <a:gd name="connsiteY1" fmla="*/ 290474 h 550736"/>
              <a:gd name="connsiteX0" fmla="*/ 508455 w 511341"/>
              <a:gd name="connsiteY0" fmla="*/ 914789 h 914789"/>
              <a:gd name="connsiteX1" fmla="*/ 34548 w 511341"/>
              <a:gd name="connsiteY1" fmla="*/ 164440 h 914789"/>
              <a:gd name="connsiteX0" fmla="*/ 477917 w 481451"/>
              <a:gd name="connsiteY0" fmla="*/ 750349 h 750349"/>
              <a:gd name="connsiteX1" fmla="*/ 4010 w 481451"/>
              <a:gd name="connsiteY1" fmla="*/ 0 h 750349"/>
              <a:gd name="connsiteX0" fmla="*/ 632205 w 635033"/>
              <a:gd name="connsiteY0" fmla="*/ 1221614 h 1221614"/>
              <a:gd name="connsiteX1" fmla="*/ 3210 w 635033"/>
              <a:gd name="connsiteY1" fmla="*/ 0 h 1221614"/>
              <a:gd name="connsiteX0" fmla="*/ 630073 w 632994"/>
              <a:gd name="connsiteY0" fmla="*/ 1221614 h 1221614"/>
              <a:gd name="connsiteX1" fmla="*/ 1078 w 632994"/>
              <a:gd name="connsiteY1" fmla="*/ 0 h 1221614"/>
              <a:gd name="connsiteX0" fmla="*/ 609636 w 612639"/>
              <a:gd name="connsiteY0" fmla="*/ 1339232 h 1339232"/>
              <a:gd name="connsiteX1" fmla="*/ 1109 w 612639"/>
              <a:gd name="connsiteY1" fmla="*/ 0 h 1339232"/>
              <a:gd name="connsiteX0" fmla="*/ 0 w 173463"/>
              <a:gd name="connsiteY0" fmla="*/ 366059 h 366059"/>
              <a:gd name="connsiteX1" fmla="*/ 173463 w 173463"/>
              <a:gd name="connsiteY1" fmla="*/ 0 h 366059"/>
              <a:gd name="connsiteX0" fmla="*/ 0 w 275996"/>
              <a:gd name="connsiteY0" fmla="*/ 366059 h 646883"/>
              <a:gd name="connsiteX1" fmla="*/ 173463 w 275996"/>
              <a:gd name="connsiteY1" fmla="*/ 0 h 646883"/>
              <a:gd name="connsiteX0" fmla="*/ 0 w 815115"/>
              <a:gd name="connsiteY0" fmla="*/ 0 h 1328686"/>
              <a:gd name="connsiteX1" fmla="*/ 815115 w 815115"/>
              <a:gd name="connsiteY1" fmla="*/ 1165740 h 1328686"/>
              <a:gd name="connsiteX0" fmla="*/ 0 w 815115"/>
              <a:gd name="connsiteY0" fmla="*/ 0 h 1165740"/>
              <a:gd name="connsiteX1" fmla="*/ 815115 w 815115"/>
              <a:gd name="connsiteY1" fmla="*/ 1165740 h 1165740"/>
              <a:gd name="connsiteX0" fmla="*/ 0 w 665323"/>
              <a:gd name="connsiteY0" fmla="*/ 0 h 1167731"/>
              <a:gd name="connsiteX1" fmla="*/ 665323 w 665323"/>
              <a:gd name="connsiteY1" fmla="*/ 1167731 h 1167731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628616"/>
              <a:gd name="connsiteY0" fmla="*/ 0 h 1159643"/>
              <a:gd name="connsiteX1" fmla="*/ 628616 w 628616"/>
              <a:gd name="connsiteY1" fmla="*/ 1159643 h 1159643"/>
              <a:gd name="connsiteX0" fmla="*/ 0 w 723075"/>
              <a:gd name="connsiteY0" fmla="*/ 0 h 1265253"/>
              <a:gd name="connsiteX1" fmla="*/ 723075 w 723075"/>
              <a:gd name="connsiteY1" fmla="*/ 1265253 h 1265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075" h="1265253">
                <a:moveTo>
                  <a:pt x="0" y="0"/>
                </a:moveTo>
                <a:cubicBezTo>
                  <a:pt x="422652" y="319196"/>
                  <a:pt x="184990" y="993301"/>
                  <a:pt x="723075" y="1265253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475353" y="2966439"/>
            <a:ext cx="5442516" cy="1703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Injection energy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→ undulator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main source of light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quite </a:t>
            </a:r>
            <a:r>
              <a:rPr lang="en-US" b="1" dirty="0"/>
              <a:t>smooth and broad </a:t>
            </a:r>
            <a:r>
              <a:rPr lang="en-US" dirty="0"/>
              <a:t>light distribution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well </a:t>
            </a:r>
            <a:r>
              <a:rPr lang="en-US" b="1" dirty="0"/>
              <a:t>localized source </a:t>
            </a:r>
            <a:r>
              <a:rPr lang="en-US" dirty="0"/>
              <a:t>at undulator </a:t>
            </a:r>
            <a:r>
              <a:rPr lang="en-US" dirty="0" err="1"/>
              <a:t>centre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marginal mirror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A5B78A-772D-4702-A626-56034E270776}"/>
                  </a:ext>
                </a:extLst>
              </p:cNvPr>
              <p:cNvSpPr txBox="1"/>
              <p:nvPr/>
            </p:nvSpPr>
            <p:spPr>
              <a:xfrm>
                <a:off x="413887" y="5997638"/>
                <a:ext cx="476771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i="1" dirty="0"/>
                  <a:t>SR intensity at the extraction mirror plane simulated at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=560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it-IT" sz="1200" i="1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A5B78A-772D-4702-A626-56034E270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87" y="5997638"/>
                <a:ext cx="4767713" cy="276999"/>
              </a:xfrm>
              <a:prstGeom prst="rect">
                <a:avLst/>
              </a:prstGeom>
              <a:blipFill>
                <a:blip r:embed="rId3"/>
                <a:stretch>
                  <a:fillRect l="-128" t="-4444"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D39EF043-B6E8-42F4-982F-B74C8D9C73CA}"/>
              </a:ext>
            </a:extLst>
          </p:cNvPr>
          <p:cNvSpPr/>
          <p:nvPr/>
        </p:nvSpPr>
        <p:spPr>
          <a:xfrm>
            <a:off x="2250164" y="1190548"/>
            <a:ext cx="1989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~100m straight section</a:t>
            </a:r>
            <a:endParaRPr lang="it-IT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8417FA-C3FC-4C95-A6C9-1418A28AAED1}"/>
              </a:ext>
            </a:extLst>
          </p:cNvPr>
          <p:cNvGrpSpPr/>
          <p:nvPr/>
        </p:nvGrpSpPr>
        <p:grpSpPr>
          <a:xfrm>
            <a:off x="413887" y="2224139"/>
            <a:ext cx="4669028" cy="3690374"/>
            <a:chOff x="413887" y="2224139"/>
            <a:chExt cx="4669028" cy="3690374"/>
          </a:xfrm>
        </p:grpSpPr>
        <p:pic>
          <p:nvPicPr>
            <p:cNvPr id="52" name="Picture 51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0A5A769E-BB7C-483F-BF76-6A2D1A449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3887" y="2224139"/>
              <a:ext cx="4669028" cy="3690374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2D758DD-1646-4D65-8CF3-0E0E5D36D523}"/>
                </a:ext>
              </a:extLst>
            </p:cNvPr>
            <p:cNvSpPr/>
            <p:nvPr/>
          </p:nvSpPr>
          <p:spPr>
            <a:xfrm>
              <a:off x="1246479" y="2812551"/>
              <a:ext cx="17487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a typeface="Cambria Math" panose="02040503050406030204" pitchFamily="18" charset="0"/>
                </a:rPr>
                <a:t>mirror acceptance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sp>
          <p:nvSpPr>
            <p:cNvPr id="65" name="Flowchart: Summing Junction 64">
              <a:extLst>
                <a:ext uri="{FF2B5EF4-FFF2-40B4-BE49-F238E27FC236}">
                  <a16:creationId xmlns:a16="http://schemas.microsoft.com/office/drawing/2014/main" id="{69108CFD-7A47-4E54-AFCD-7516D0CAA44B}"/>
                </a:ext>
              </a:extLst>
            </p:cNvPr>
            <p:cNvSpPr/>
            <p:nvPr/>
          </p:nvSpPr>
          <p:spPr>
            <a:xfrm>
              <a:off x="3619349" y="3858830"/>
              <a:ext cx="72000" cy="72000"/>
            </a:xfrm>
            <a:prstGeom prst="flowChartSummingJunction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1D1C6B0-38C8-4AF0-B057-3F7EA92226C4}"/>
                </a:ext>
              </a:extLst>
            </p:cNvPr>
            <p:cNvSpPr txBox="1"/>
            <p:nvPr/>
          </p:nvSpPr>
          <p:spPr>
            <a:xfrm>
              <a:off x="3655349" y="3623053"/>
              <a:ext cx="66619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ea typeface="Cambria Math" panose="02040503050406030204" pitchFamily="18" charset="0"/>
                </a:rPr>
                <a:t>beam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8ACE1E42-09B1-4274-B7D5-0D837D7F118F}"/>
              </a:ext>
            </a:extLst>
          </p:cNvPr>
          <p:cNvSpPr txBox="1"/>
          <p:nvPr/>
        </p:nvSpPr>
        <p:spPr>
          <a:xfrm>
            <a:off x="5465146" y="4808171"/>
            <a:ext cx="537622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0" i="0" dirty="0">
                <a:effectLst/>
              </a:rPr>
              <a:t>⇒ </a:t>
            </a:r>
            <a:r>
              <a:rPr lang="it-IT" i="0" dirty="0">
                <a:effectLst/>
              </a:rPr>
              <a:t>VCZ should work as it is</a:t>
            </a:r>
            <a:endParaRPr lang="en-US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087F708-31D8-4823-B41B-5CAD6AE17FD2}"/>
              </a:ext>
            </a:extLst>
          </p:cNvPr>
          <p:cNvGrpSpPr/>
          <p:nvPr/>
        </p:nvGrpSpPr>
        <p:grpSpPr>
          <a:xfrm>
            <a:off x="7859674" y="1357608"/>
            <a:ext cx="763213" cy="404733"/>
            <a:chOff x="9313649" y="4913000"/>
            <a:chExt cx="763213" cy="404733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708E9C0-FDBF-4F1D-8B14-CB1547BA1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2788" y="4913659"/>
              <a:ext cx="404074" cy="404074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B4D0B43-754C-402D-866E-A96FB3FAC9D7}"/>
                </a:ext>
              </a:extLst>
            </p:cNvPr>
            <p:cNvSpPr txBox="1"/>
            <p:nvPr/>
          </p:nvSpPr>
          <p:spPr>
            <a:xfrm>
              <a:off x="9313649" y="4913000"/>
              <a:ext cx="3626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≈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28186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0" grpId="0"/>
    </p:bld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14364</TotalTime>
  <Words>1128</Words>
  <Application>Microsoft Office PowerPoint</Application>
  <PresentationFormat>Widescreen</PresentationFormat>
  <Paragraphs>350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Freestyle Script</vt:lpstr>
      <vt:lpstr>Wingdings</vt:lpstr>
      <vt:lpstr>Office Theme</vt:lpstr>
      <vt:lpstr>Synchrotron Radiation Interferometry for Beam Size Measurement at the LHC</vt:lpstr>
      <vt:lpstr>Introduction</vt:lpstr>
      <vt:lpstr>Why measure transverse beam size?</vt:lpstr>
      <vt:lpstr>Transverse diagnostics at the LHC</vt:lpstr>
      <vt:lpstr>PowerPoint Presentation</vt:lpstr>
      <vt:lpstr>Synchrotron radiation interferometry at the LHC</vt:lpstr>
      <vt:lpstr>Interferometry for source size measurement</vt:lpstr>
      <vt:lpstr>LHC Synchrotron Radiation source</vt:lpstr>
      <vt:lpstr>Injection energy</vt:lpstr>
      <vt:lpstr>LHC Synchrotron Radiation source</vt:lpstr>
      <vt:lpstr>Simulations</vt:lpstr>
      <vt:lpstr>Interferometer for LHC Run 3</vt:lpstr>
      <vt:lpstr>Experimental setup</vt:lpstr>
      <vt:lpstr>First measurements during beam test</vt:lpstr>
      <vt:lpstr>First measurements during 2021 beam test</vt:lpstr>
      <vt:lpstr>Conclusion</vt:lpstr>
      <vt:lpstr>PowerPoint Presentation</vt:lpstr>
      <vt:lpstr>Spares</vt:lpstr>
      <vt:lpstr>LHC SR source in the visible domain</vt:lpstr>
      <vt:lpstr>Flat-top vertical</vt:lpstr>
      <vt:lpstr>Flat-top horizontal</vt:lpstr>
      <vt:lpstr>Flat-top horizontal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Daniele Butti</dc:creator>
  <cp:lastModifiedBy>Daniele Butti</cp:lastModifiedBy>
  <cp:revision>1260</cp:revision>
  <dcterms:created xsi:type="dcterms:W3CDTF">2020-10-01T12:08:46Z</dcterms:created>
  <dcterms:modified xsi:type="dcterms:W3CDTF">2021-12-09T19:06:30Z</dcterms:modified>
</cp:coreProperties>
</file>