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309" r:id="rId3"/>
    <p:sldId id="295" r:id="rId4"/>
    <p:sldId id="294" r:id="rId5"/>
    <p:sldId id="300" r:id="rId6"/>
    <p:sldId id="310" r:id="rId7"/>
    <p:sldId id="301" r:id="rId8"/>
    <p:sldId id="297" r:id="rId9"/>
    <p:sldId id="299" r:id="rId10"/>
    <p:sldId id="302" r:id="rId11"/>
    <p:sldId id="311" r:id="rId12"/>
    <p:sldId id="296" r:id="rId13"/>
    <p:sldId id="304" r:id="rId14"/>
    <p:sldId id="307" r:id="rId15"/>
    <p:sldId id="305" r:id="rId16"/>
    <p:sldId id="306" r:id="rId17"/>
    <p:sldId id="293" r:id="rId18"/>
    <p:sldId id="308" r:id="rId19"/>
    <p:sldId id="312" r:id="rId20"/>
    <p:sldId id="313" r:id="rId21"/>
    <p:sldId id="314" r:id="rId22"/>
    <p:sldId id="282" r:id="rId23"/>
  </p:sldIdLst>
  <p:sldSz cx="12192000" cy="6858000"/>
  <p:notesSz cx="6858000" cy="9144000"/>
  <p:embeddedFontLst>
    <p:embeddedFont>
      <p:font typeface="Barlow Condensed" panose="020F0502020204030204" pitchFamily="34" charset="0"/>
      <p:regular r:id="rId25"/>
      <p:bold r:id="rId26"/>
      <p:italic r:id="rId27"/>
      <p:boldItalic r:id="rId28"/>
    </p:embeddedFont>
    <p:embeddedFont>
      <p:font typeface="Barlow Condensed SemiBold" panose="020F0502020204030204" pitchFamily="34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Merriweather" pitchFamily="2" charset="77"/>
      <p:regular r:id="rId37"/>
      <p:bold r:id="rId38"/>
      <p:italic r:id="rId39"/>
      <p:boldItalic r:id="rId40"/>
    </p:embeddedFont>
    <p:embeddedFont>
      <p:font typeface="Roboto Condensed" panose="020F0502020204030204" pitchFamily="34" charset="0"/>
      <p:regular r:id="rId41"/>
      <p:bold r:id="rId42"/>
      <p:italic r:id="rId43"/>
      <p:boldItalic r:id="rId44"/>
    </p:embeddedFont>
    <p:embeddedFont>
      <p:font typeface="Trirong" pitchFamily="2" charset="-34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1"/>
    <p:restoredTop sz="64601"/>
  </p:normalViewPr>
  <p:slideViewPr>
    <p:cSldViewPr snapToGrid="0">
      <p:cViewPr varScale="1">
        <p:scale>
          <a:sx n="75" d="100"/>
          <a:sy n="75" d="100"/>
        </p:scale>
        <p:origin x="24" y="-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font" Target="fonts/font18.fntdata"/><Relationship Id="rId47" Type="http://schemas.openxmlformats.org/officeDocument/2006/relationships/font" Target="fonts/font23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5.fntdata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font" Target="fonts/font2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font" Target="fonts/font20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font" Target="fonts/font19.fntdata"/><Relationship Id="rId48" Type="http://schemas.openxmlformats.org/officeDocument/2006/relationships/font" Target="fonts/font24.fnt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font" Target="fonts/font22.fntdata"/><Relationship Id="rId20" Type="http://schemas.openxmlformats.org/officeDocument/2006/relationships/slide" Target="slides/slide19.xml"/><Relationship Id="rId41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0T01:49:55.991"/>
    </inkml:context>
    <inkml:brush xml:id="br0">
      <inkml:brushProperty name="width" value="0.09701" units="cm"/>
      <inkml:brushProperty name="height" value="0.09701" units="cm"/>
    </inkml:brush>
  </inkml:definitions>
  <inkml:trace contextRef="#ctx0" brushRef="#br0">1168 5762 24575,'0'19'0,"0"9"0,0-7 0,0 7 0,0-9 0,0 0 0,0 0 0,0 1 0,0-1 0,0 0 0,8-9 0,-6 7 0,7-6 0,-1 0 0,-6 6 0,16-7 0,-8 10 0,9-1 0,0-9 0,-8 7 0,6-15 0,-15 15 0,15-14 0,-15 14 0,15-15 0,-6 6 0,0 1 0,6-7 0,-15 15 0,15-15 0,-7 7 0,18-1 0,-7 3 0,7-1 0,-9-1 0,0-9 0,0 0 0,-8 8 0,6-6 0,-6 7 0,-1-1 0,7-5 0,-6 5 0,8-8 0,0 9 0,0-7 0,-8 15 0,6-15 0,-6 6 0,8 1 0,0 1 0,0 1 0,0-2 0,0-1 0,1-6 0,-1 7 0,-9-1 0,7-6 0,-15 15 0,15-14 0,-6 14 0,8-15 0,0 15 0,1-15 0,-10 15 0,7-15 0,-6 15 0,8-15 0,-8 15 0,6-15 0,-15 15 0,15-6 0,-15 8 0,15-8 0,-15 6 0,15-15 0,-15 15 0,7-7 0,-1 1 0,-6 6 0,15-15 0,-15 15 0,15-6 0,-14 8 0,14 0 0,-15 0 0,6 0 0,1 1 0,-7-1 0,6 0 0,-8 0 0,9 0 0,-7 0 0,7 0 0,-9 1 0,0-1 0,0 0 0,0 0 0,0 0 0,0 0 0,0 0 0,0 1 0,0-1 0,0 0 0,0 0 0,0 0 0,0 0 0,0 0 0,0 1 0,0-1 0,0 0 0,0 0 0,0 0 0,0 0 0,0 0 0,0 1 0,0-1 0,0 0 0,0 0 0,0 9 0,0-7 0,-9-2 0,7-2 0,-7-6 0,9 8 0,0 0 0,-8 0 0,6 0 0,-7 0 0,9 1 0,0-1 0,0 0 0,0 0 0,0 0 0,0 0 0,0 0 0,0 1 0,0-1 0,0 8 0,0-5 0,0 5 0,0-8 0,0 1 0,0-1 0,0 0 0,0 0 0,0 0 0,0 0 0,0 0 0,0 1 0,0-1 0,0 0 0,0 0 0,0 0 0,9-8 0,-7 6 0,6-7 0,-8 10 0,0-1 0,9-9 0,-7 7 0,7-6 0,-9 8 0,0 0 0,0 0 0,0 1 0,8-1 0,-6 0 0,7 0 0,-1 0 0,-6 0 0,15 9 0,-15-7 0,15 7 0,-14-9 0,5 0 0,1-8 0,-7 6 0,15-7 0,-15 10 0,6-1 0,1-9 0,-7 7 0,15-6 0,-15 8 0,15 0 0,-15 0 0,15-8 0,-15 6 0,15-15 0,-14 15 0,14-15 0,-15 15 0,15-15 0,-15 15 0,15-14 0,-15 14 0,15-15 0,-6 15 0,-1-7 0,7 1 0,-6 6 0,0-6 0,6-1 0,-15 7 0,15-15 0,-15 15 0,15-14 0,-7 5 0,1 1 0,6-7 0,-15 15 0,15-15 0,-15 15 0,15-15 0,-6 6 0,0 1 0,6-7 0,-7 15 0,9-15 0,1 7 0,-1-9 0,0 8 0,9-6 0,-7 15 0,6-14 0,-7 5 0,-1-8 0,0 0 0,0 0 0,0 0 0,0 0 0,0 0 0,1 0 0,-1 0 0,0 0 0,0 0 0,0 0 0,0 0 0,0 0 0,9-8 0,-7 5 0,7-5 0,0 8 0,-7 0 0,-2-9 0,-2 7 0,2-6 0,-6-1 0,13 7 0,-16-6 0,18 8 0,-7 0 0,-2-9 0,-2 7 0,-6-15 0,8 15 0,0-7 0,-8 1 0,6 6 0,-7-7 0,1 1 0,6 6 0,-6-7 0,8 9 0,-8-8 0,6 5 0,-7-5 0,1-1 0,6 7 0,-7-6 0,1-1 0,6 7 0,-6-15 0,8 15 0,0-15 0,9 6 0,-7 1 0,7-7 0,-9 15 0,-9-15 0,7 14 0,-6-5 0,0-1 0,6 7 0,-7-6 0,1-1 0,6 7 0,-6-15 0,8 15 0,-9-15 0,7 15 0,-6-15 0,8 15 0,-8-15 0,6 15 0,-7-15 0,10 14 0,-1-14 0,-9 7 0,7-1 0,-6 3 0,0-1 0,6 7 0,-15-15 0,15 15 0,-7-7 0,1 1 0,15-3 0,-14-8 0,16 8 0,-9-6 0,0 15 0,-8-15 0,6 15 0,-6-15 0,8 7 0,0-1 0,-9-6 0,7 15 0,-6-7 0,0 1 0,6 6 0,-15-15 0,15 14 0,-6-14 0,16 7 0,-6-9 0,7 8 0,-9-6 0,0 15 0,1-7 0,-10 1 0,7 6 0,-6-7 0,-1 1 0,7-3 0,-6 0 0,8-6 0,0 15 0,1-6 0,-10-1 0,7 7 0,-6-6 0,8 8 0,0 0 0,0 0 0,0-9 0,1 7 0,7-6 0,-6 8 0,7 0 0,-9 0 0,0 0 0,1 0 0,-1 0 0,0 0 0,0 0 0,0 0 0,0 0 0,0 0 0,0 0 0,1 0 0,-1 0 0,0 0 0,0 0 0,0 0 0,0 0 0,-8 8 0,6-6 0,-6 7 0,-1-1 0,7-6 0,-6 7 0,8-1 0,0-6 0,-8 15 0,6-14 0,-7 14 0,10-15 0,-1 15 0,0-15 0,0 15 0,0-15 0,-8 15 0,6-15 0,-15 15 0,15-15 0,-6 15 0,-1-6 0,7 0 0,-6 6 0,0-7 0,6 1 0,-15 6 0,15-15 0,-15 15 0,15-15 0,-7 15 0,1-6 0,6-1 0,-15 7 0,7-6 0,-1 0 0,-6 6 0,15-15 0,-6 23 0,8-20 0,0 20 0,0-14 0,-8 8 0,6-8 0,-6 6 0,8-7 0,-8 9 0,6-8 0,-7 15 0,1-14 0,6 7 0,-7-2 0,10 3 0,-10 1 0,7-2 0,-15-2 0,15-15 0,-6 24 0,8-14 0,-8 16 0,6-17 0,-7 6 0,1-7 0,6 1 0,2 15 0,3-22 0,5 21 0,-16-14 0,14 8 0,-12-8 0,15-3 0,-9-8 0,-9 9 0,8-7 0,-8 6 0,9-8 0,9 9 0,-7-7 0,7 6 0,-9-8 0,0 0 0,0 0 0,0 0 0,1 0 0,7 0 0,-6 0 0,7 0 0,-9 0 0,9 0 0,-7 0 0,7 0 0,-9 0 0,0 0 0,9 0 0,-7 0 0,7 0 0,-9 0 0,17 0 0,-13 0 0,14 0 0,-18 0 0,0 0 0,0 0 0,0-8 0,0 6 0,0-7 0,1 1 0,-1-3 0,0 1 0,0-7 0,0 14 0,-8-14 0,6 15 0,-7-15 0,10 15 0,-1-15 0,0 15 0,0-15 0,0 15 0,-8-15 0,6 15 0,-7-7 0,1 1 0,6 6 0,-6-15 0,8 14 0,0-14 0,0 15 0,-8-15 0,6 15 0,-7-15 0,10 15 0,-1-15 0,-9 6 0,7 1 0,-6 1 0,0 1 0,6-3 0,-7 0 0,9 3 0,-8-1 0,15-1 0,-14-9 0,16 0 0,-9-1 0,0 1 0,0 9 0,-8-7 0,6 14 0,-6-14 0,8 7 0,-9-9 0,7 8 0,-14-6 0,22 6 0,-21-8 0,22 9 0,-24-7 0,15 6 0,-6 0 0,-1-6 0,7 15 0,-15-15 0,15 15 0,-14-15 0,5 6 0,1 1 0,-7-7 0,15 6 0,-7-8 0,1 0 0,6 0 0,-15 0 0,15 8 0,-15-6 0,7 6 0,-1 1 0,-6-7 0,7 6 0,-9-8 0,8 8 0,-5-6 0,5 7 0,1-1 0,-7-6 0,6 6 0,-8-8 0,0 0 0,0 0 0,0 0 0,9 8 0,-7-6 0,6 6 0,-8-8 0,0 0 0,0 0 0,0 0 0,0-9 0,-8-2 0,6 1 0,-7 1 0,9 9 0,-8-9 0,6 7 0,-15-15 0,14 15 0,-5-7 0,-1 17 0,7-6 0,-6 7 0,8-10 0,0 1 0,-9-8 0,7 5 0,-6-14 0,8 15 0,-9-7 0,7 9 0,-15 0 0,15 0 0,-7 0 0,9 0 0,0-9 0,-8 15 0,6-12 0,-7 14 0,9-8 0,0 0 0,-8 8 0,6-14 0,-15 20 0,14-20 0,-5 14 0,8-8 0,0 0 0,0 0 0,0 0 0,0-1 0,8 1 0,-5 0 0,5 0 0,-8 0 0,9 8 0,-7-6 0,6 7 0,-8-10 0,9 1 0,1 9 0,1-7 0,-3 6 0,1 0 0,-7-6 0,15 15 0,-15-15 0,15 7 0,-15-10 0,15 10 0,-6-7 0,8 15 0,-8-15 0,14 6 0,-12 0 0,6-6 0,-2 15 0,-6-6 0,8 8 0,-8-9 0,6 7 0,-7-6 0,9 8 0,1 0 0,-1 0 0,0 0 0,0 0 0,0 0 0,0-9 0,0 7 0,1-7 0,-1 9 0,0-8 0,0 6 0,0-7 0,0 9 0,0 0 0,1-8 0,-1 6 0,0-7 0,-8 1 0,6 6 0,-7-7 0,9 9 0,0 0 0,-8-8 0,6 5 0,-6-14 0,8 15 0,0-6 0,-8-1 0,6 7 0,-15-15 0,15 15 0,-7-7 0,1 1 0,6-3 0,-6-8 0,8 0 0,-9 0 0,8 0 0,-16 0 0,15 8 0,-15-6 0,6 6 0,1-8 0,-7 0 0,6 0 0,1 0 0,2-9 0,-1 7 0,-1-7 0,-1 18 0,-6-7 0,7 6 0,-1-8 0,-6 0 0,7 0 0,-9-1 0,0 1 0,9 0 0,-7 0 0,6 0 0,-8 0 0,0 0 0,0-1 0,0 1 0,0 0 0,0 0 0,0 0 0,0 0 0,0 0 0,0-1 0,0 1 0,0 0 0,0-9 0,0 7 0,0-6 0,0 7 0,0 1 0,-8 9 0,6-7 0,-7 6 0,0-8 0,7 0 0,-15 0 0,15-1 0,-15 1 0,15 0 0,-23-9 0,20 7 0,-20-15 0,14 23 0,1-12 0,-8 23 0,16-15 0,-6 6 0,-1 0 0,7-6 0,-15 7 0,7-1 0,-1-6 0,-6 6 0,6 1 0,1-7 0,-7 6 0,6-8 0,-8 0 0,-9-9 0,7 7 0,-7-7 0,18 9 0,-7 9 0,6-16 0,-8 22 0,8-22 0,-6 16 0,15-10 0,-15 10 0,6-7 0,1 6 0,-7 1 0,15-8 0,-15 16 0,15-15 0,-15 7 0,14-9 0,-5-1 0,-1 10 0,-1-16 0,-9 14 0,-1-33 0,1 30 0,9-19 0,-7 23 0,-2-16 0,6 5 0,-13-5 0,7-9 0,-2 12 0,2-12 0,-7 8 0,22 7 0,-22-7 0,16 1 0,-1 6 0,-6 1 0,15 3 0,-15-2 0,15-2 0,-15-7 0,15 1 0,-15 5 0,15-5 0,-15 8 0,6-9 0,0 7 0,3-7 0,-1 0 0,7 7 0,-6-7 0,-1 1 0,7 6 0,-7-7 0,9 0 0,0 7 0,-8 2 0,6 2 0,-7-2 0,9-3 0,0-5 0,0 8 0,0-1 0,0 1 0,0-8 0,0 5 0,0-5 0,0 8 0,0-1 0,0-7 0,0 6 0,0-16 0,0 16 0,0-6 0,9 7 0,-7 1 0,6 0 0,-8 0 0,9 0 0,-7 0 0,7 0 0,-9-1 0,8 10 0,-6-7 0,7 6 0,-9-8 0,8 0 0,3-9 0,0 7 0,6-7 0,-15 9 0,15-9 0,-15 7 0,15-6 0,-15 7 0,15 10 0,-15-7 0,15 6 0,-6-8 0,-1 0 0,7 8 0,-14-6 0,14 7 0,-7-1 0,1-6 0,6 15 0,-15-15 0,15 15 0,-15-15 0,15 6 0,-6-8 0,8 0 0,0 0 0,-8-1 0,6 10 0,-7-7 0,9 6 0,-8-8 0,6 0 0,-15 0 0,15 8 0,-15-6 0,15 6 0,-14-8 0,14 9 0,-15-7 0,6 6 0,-8-8 0,9 8 0,-7-6 0,6 7 0,1-1 0,-7-6 0,6 6 0,-8-8 0,9 0 0,-7 0 0,7 0 0,-9 0 0,8 8 0,-6-6 0,7 6 0,-9-8 0,8 0 0,-6 0 0,7 0 0,-9 0 0,0-1 0,0 1 0,0 0 0,8 0 0,-5 0 0,5 0 0,-8 0 0,0-1 0,0 1 0,0 0 0,0 0 0,0 0 0,0 0 0,0 0 0,0-1 0,9 10 0,-7-7 0,6 6 0,-8-8 0,0 0 0,0 0 0,0 0 0,-8 8 0,6-6 0,-7 6 0,9-8 0,-8 9 0,5-7 0,-5 6 0,-1-8 0,7 0 0,-15-1 0,15 1 0,-6 0 0,-1 0 0,7 0 0,-15 8 0,15-6 0,-15 7 0,15-10 0,-7 1 0,1 9 0,6-7 0,-15 6 0,14-8 0,-14 8 0,15-6 0,-6 7 0,-1-1 0,7-6 0,-15 6 0,6 1 0,1-7 0,1 6 0,1 0 0,-11-14 0,6 12 0,-13-6 0,16-7 0,-9 22 0,8-21 0,-15 14 0,14-8 0,-16 8 0,17-6 0,-6 15 0,7-15 0,-9 15 0,-1-15 0,1 15 0,9-15 0,-7 15 0,15-15 0,-15 15 0,6-7 0,0 1 0,-6 5 0,7-5 0,-1-1 0,-6 7 0,6-6 0,-8-1 0,-8-1 0,5-1 0,-5 2 0,7 9 0,1-8 0,0 6 0,0-7 0,0 1 0,0 6 0,0-7 0,-1 9 0,10-8 0,-7 6 0,-2-7 0,-3 9 0,-5 0 0,16-8 0,-14 5 0,12-5 0,-15 8 0,9-9 0,0 7 0,0-6 0,0 8 0,0 0 0,-1 0 0,1 0 0,0 0 0,0 0 0,0 0 0,0 0 0,0 0 0,-9 0 0,7 0 0,-7 0 0,9 0 0,0 0 0,0 0 0,-1 0 0,1 0 0,0 0 0,0 0 0,0 0 0,0 0 0,0 0 0,-18 8 0,14-6 0,-13 7 0,17-9 0,-9 8 0,7-5 0,-7 5 0,0 1 0,7-7 0,-6 6 0,7-8 0,1 0 0,9 9 0,-7-7 0,6 6 0,-8-8 0,0 0 0,0 0 0,-1 0 0,1 0 0,9 9 0,-7-7 0,-3 6 0,-1-8 0,-6 0 0,7 9 0,1-7 0,0 7 0,0-9 0,-9 0 0,7 0 0,-7 8 0,9-6 0,0 7 0,0-9 0,0 0 0,0 0 0,0 0 0,-1 0 0,1 0 0,-8 0 0,5 0 0,-5 0 0,8-9 0,-1 7 0,1-6 0,0 8 0,0 0 0,8-9 0,-14-2 0,12 1 0,-15 1 0,9 9 0,9-8 0,-7 6 0,6-7 0,0 1 0,-6 6 0,7-7 0,-9 9 0,8-8 0,-6 5 0,-2-14 0,-2 15 0,1-15 0,3 7 0,7-1 0,-9 3 0,8-1 0,-6 7 0,15-15 0,-15 15 0,6-7 0,1 1 0,-7 6 0,14-15 0,-14 14 0,15-14 0,-15 15 0,7-6 0,-10-1 0,1-1 0,9-9 0,-7 8 0,6 2 0,-8 1 0,0-3 0,0 1 0,8-7 0,-6 6 0,6 0 0,1-6 0,-7 7 0,6-1 0,0-6 0,-6 15 0,15-15 0,-15 6 0,7 1 0,-1-7 0,-6 14 0,6-22 0,-8 21 0,9-22 0,1 16 0,1-1 0,-3-6 0,0 6 0,-6 1 0,15-7 0,-15 14 0,6-14 0,1 7 0,-7-1 0,15-6 0,-15 7 0,6-1 0,0-6 0,-6 6 0,7-8 0,-9 0 0,8 0 0,-6 8 0,15-6 0,-15 15 0,6-15 0,-8 6 0,0 1 0,8-7 0,-6 6 0,7 0 0,-1-6 0,-6 15 0,15-15 0,-15 15 0,-2-15 0,6 7 0,-13-1 0,16 2 0,-1 1 0,-6 6 0,15-15 0,-23 15 0,12-15 0,-15 14 0,9-14 0,0 15 0,0-6 0,0 8 0,8-9 0,-6 7 0,6-6 0,-8 8 0,0 0 0,0 0 0,8-9 0,-6 7 0,7-6 0,-10 8 0,1 0 0,0 0 0,0 0 0,0 0 0,0 0 0,0 0 0,-1 0 0,1 0 0,0 0 0,0 0 0,0 0 0,8 8 0,-6-6 0,7 7 0,-10-9 0,1 0 0,0 0 0,8 8 0,-6-6 0,7 7 0,-9-9 0,0 0 0,8 8 0,-6-6 0,6 7 0,-8-9 0,0 0 0,8 8 0,-6-5 0,7 5 0,-9 1 0,-1-7 0,1 6 0,0-8 0,9 9 0,-16-7 0,22 15 0,-22-15 0,7 7 0,6-1 0,-12-6 0,6 15 0,-3-15 0,-5 15 0,-1-15 0,15 15 0,-12-14 0,14 5 0,-16 1 0,5-7 0,3 15 0,2-15 0,6 6 0,1 1 0,-7-7 0,6 15 0,-8-15 0,8 15 0,-6-15 0,7 15 0,-9-15 0,8 15 0,-15-6 0,14 0 0,-16 6 0,9-7 0,0 1 0,8 6 0,-6-15 0,6 15 0,1-6 0,-7-1 0,6 7 0,-8-6 0,0 0 0,8 6 0,-6-15 0,15 15 0,-23-6 0,20 8 0,-20-9 0,14 16 0,-8-22 0,8 22 0,-6-16 0,15 9 0,-15-8 0,15 6 0,-6-6 0,-1-1 0,-2 16 0,1-13 0,-7 23 0,15-15 0,-15 7 0,15-9 0,-7 0 0,1 9 0,5-7 0,-5 7 0,8-9 0,0 0 0,0 0 0,-9 0 0,7 0 0,-6 0 0,8 0 0,0 1 0,0-1 0,0 0 0,8-8 0,-6 6 0,7-7 0,-9 9 0,8 0 0,-5 1 0,14-1 0,-15 0 0,15-8 0,-15 14 0,15-21 0,-15 22 0,15-16 0,-15 10 0,15-10 0,-15 7 0,7-6 0,-1 0 0,-6 6 0,7-7 0,-1 1 0,-5 6 0,5-7 0,-8 10 0,0-1 0,0 8 0,0-5 0,0 14 0,0-15 0,0 15 0,0-14 0,0 5 0,0-8 0,0 0 0,0 1 0,0-1 0,0 0 0,0 0 0,0 0 0,0 0 0,0 0 0,0 1 0,0-1 0,0 0 0,0 0 0,0 0 0,0 0 0,0 0 0,-8 1 0,5-1 0,-5 0 0,8 0 0,0 0 0,-9 0 0,7 0 0,-6 1 0,-1-10 0,7 7 0,-6-6 0,-1-1 0,7 8 0,-15-16 0,15 15 0,-15-15 0,15 15 0,-15-15 0,15 15 0,-15-15 0,14 15 0,-14-15 0,15 15 0,-15-15 0,7 15 0,-10-15 0,10 16 0,-7-16 0,6 6 0,1 1 0,-7-7 0,6 6 0,0 1 0,-6-7 0,7 6 0,-10-8 0,1 0 0,0 0 0,0 0 0,-9 0 0,7 0 0,2-8 0,2 6 0,6-7 0,-8 9 0,9-8 0,-7 6 0,6-15 0,-8 15 0,0-7 0,8 0 0,-6 7 0,15-15 0,-15 15 0,6-15 0,-8 15 0,0-15 0,8 6 0,-6 1 0,7 1 0,-1 1 0,-6 6 0,15-15 0,-15 15 0,6-7 0,-8 0 0,-9-1 0,7-9 0,-6 8 0,16-6 0,-6 15 0,6-15 0,-8 15 0,8-15 0,-6 6 0,7 1 0,-1-7 0,-6 14 0,7-14 0,-10 15 0,10-15 0,-7 15 0,15-15 0,-24 15 0,22-15 0,-22 15 0,24-15 0,-15 15 0,7-15 0,-10 6 0,10-8 0,-7 8 0,6-6 0,0 7 0,-6-1 0,7 2 0,-1 1 0,-6-3 0,7 1 0,-1-7 0,-6 6 0,15-8 0,-15 8 0,6 3 0,0-1 0,-6 7 0,15-15 0,-15 15 0,15-15 0,-15 15 0,15-15 0,-15 15 0,15-15 0,-15 15 0,6-15 0,1 6 0,-16 0 0,22-6 0,-22 15 0,24-15 0,-15 15 0,15-15 0,-15 15 0,6-7 0,1 1 0,-7 6 0,15-15 0,-15 15 0,6-15 0,-8 14 0,8-14 0,-6 15 0,7-6 0,-1-1 0,-6 7 0,6-6 0,-8 8 0,0 0 0,8-9 0,-6 7 0,7-7 0,-1 1 0,-6 6 0,6-7 0,-8 9 0,0 0 0,0 0 0,0 0 0,0 0 0,0-8 0,-1 6 0,1-7 0,0 9 0,0 0 0,0 0 0,0 0 0,0 0 0,-1 0 0,1 0 0,0 0 0,0 0 0,0 0 0,0 0 0,0 0 0,-1 0 0,10 9 0,-16-7 0,14 6 0,-8 1 0,3-7 0,7 6 0,-9-8 0,-1 0 0,10 9 0,-7-7 0,-2 15 0,-3-15 0,-5 15 0,-1-15 0,15 15 0,-12-14 0,23 14 0,-15-15 0,6 6 0,-8 1 0,8 1 0,-6 1 0,7-3 0,-1 1 0,-6-7 0,15 15 0,-15-15 0,6 7 0,-8-1 0,0-6 0,8 15 0,-6-6 0,7 0 0,-1 6 0,-6-15 0,15 15 0,-15-7 0,6 1 0,1 6 0,-7-15 0,14 15 0,-14-15 0,15 15 0,-15-14 0,15 14 0,-15-7 0,15 9 0,-15-8 0,15 6 0,-15-15 0,15 15 0,-7-6 0,1-1 0,6 7 0,-15-14 0,14 14 0,-5-7 0,-1 1 0,7 14 0,-15-12 0,15 15 0,-15-18 0,15 7 0,-7-6 0,9 8 0,0 0 0,0 0 0,0 1 0,0-1 0,0 0 0,0 0 0,0 9 0,0-7 0,0 7 0,0-9 0,0 0 0,0 0 0,0 0 0,0 0 0,9-8 0,-7 6 0,7-6 0,-1-1 0,-6 7 0,7-6 0,-1 8 0,-6 0 0,15-8 0,-14 6 0,14-7 0,-15 10 0,15 7 0,-15-6 0,15-1 0,-15-3 0,6-7 0,9 1 0,-12 6 0,12-6 0,-9-1 0,3-1 0,0-1 0,6 3 0,-7-1 0,1 7 0,6-14 0,-7 14 0,10-7 0,-1 1 0,0 6 0,0-15 0,-8 15 0,6-15 0,-7 7 0,1-1 0,14 3 0,-12 8 0,23 9 0,-14-16 0,-3 14 0,-2-24 0,-7 15 0,10-15 0,-10 15 0,7-15 0,-15 15 0,15-15 0,-6 7 0,0-1 0,6-5 0,-15 14 0,15-15 0,-7 15 0,10-15 0,-10 15 0,7-15 0,-15 15 0,15-15 0,-6 7 0,0-1 0,6-6 0,-15 15 0,15-15 0,-15 15 0,15-14 0,-15 14 0,7-7 0,-1 1 0,-6 6 0,15-6 0,-15 8 0,15 0 0,-6-9 0,0 7 0,-3-6 0,1 0 0,-7 6 0,15-15 0,-15 15 0,6-6 0,1-1 0,-7 7 0,7-6 0,-1 16 0,-6-5 0,15-3 0,-15-2 0,7-6 0,-1 8 0,-6 0 0,16 0 0,-16 0 0,6 0 0,1 0 0,-7 0 0,15 9 0,-15-7 0,6 7 0,-8-9 0,9-8 0,-7 6 0,7-7 0,-9 10 0,0-1 0,0 0 0,0 0 0,0 0 0,8 0 0,-6 0 0,7 9 0,-9-7 0,0 7 0,0-9 0,0 0 0,0 0 0,0 1 0,0-1 0,0 0 0,0 0 0,0 0 0,0 0 0,0 0 0,-9 1 0,7-1 0,-6 0 0,8 0 0,-9 0 0,-2-8 0,1 6 0,1-7 0,1 1 0,6 6 0,-15-15 0,15 15 0,-16-15 0,16 15 0,-15-14 0,7 5 0,-1 1 0,-6-7 0,15 15 0,-15-15 0,6 6 0,-8 1 0,0 1 0,0 1 0,0 6 0,0-15 0,8 15 0,-6-15 0,6 7 0,1-1 0,-7-5 0,6 14 0,-8-15 0,0 6 0,-9 9 0,7-13 0,-7 13 0,18-8 0,-7-7 0,6 7 0,-17-1 0,7 3 0,-7-1 0,1 7 0,5-6 0,-5 0 0,8-3 0,8 1 0,-6-7 0,-2 15 0,-2-7 0,-7 1 0,17 6 0,-14-6 0,12-1 0,-15 7 0,9-6 0,0 0 0,0-3 0,8 1 0,-6-7 0,7 15 0,-1-7 0,-6 1 0,6 6 0,-8-15 0,9 15 0,-7-15 0,14 15 0,-14-6 0,7 8 0,-9 0 0,-1 9 0,10-7 0,1 7 0,1-18 0,6 8 0,-7-8 0,9 9 0,0 0 0,0 1 0,-8-1 0,6 0 0,-7 0 0,9 0 0,0 0 0,0 0 0,0 1 0,0-1 0,9 0 0,-7 0 0,6 0 0,-8 0 0,0 0 0,9-8 0,-7 6 0,15-6 0,-15 8 0,15-9 0,-15 7 0,15-6 0,-6 0 0,-1 6 0,-1-7 0,-1 1 0,3 6 0,8-6 0,0-1 0,0-1 0,-8-1 0,6-6 0,-15 15 0,15-14 0,-6 5 0,0 1 0,6-7 0,-7 6 0,9-8 0,-8 9 0,6-7 0,-6 6 0,8-8 0,0 9 0,0-7 0,0 7 0,0-9 0,0 0 0,1 0 0,-1 0 0,0 0 0,0 0 0,0 0 0,0 0 0,0 0 0,1 0 0,-1 0 0,0 0 0,0 0 0,0 0 0,0 0 0,0 0 0,1 0 0,-1 0 0,0 0 0,0 0 0,0 0 0,0 0 0,0 0 0,1 0 0,-1 0 0,0 0 0,0 0 0,0 0 0,0 0 0,-8 8 0,6-6 0,-6 7 0,-1-1 0,7-6 0,-15 15 0,15-15 0,-6 7 0,0-1 0,6-5 0,-7 5 0,1 1 0,6-7 0,-15 15 0,15-15 0,-15 15 0,15-15 0,-15 15 0,15-15 0,-6 7 0,0-9 0,-3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9126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9262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337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29505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9af4bc0a09_0_2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9af4bc0a09_0_2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7574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630798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4874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9af4bc0a09_0_2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9af4bc0a09_0_2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13030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9af4bc0a09_0_2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9af4bc0a09_0_2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10748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9af4bc0a09_0_2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9af4bc0a09_0_2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4234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050394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9af4bc0a09_0_2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9af4bc0a09_0_2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21109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9af4bc0a09_0_2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9af4bc0a09_0_2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554895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9af4bc0a09_0_2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9af4bc0a09_0_2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2411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71483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0776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1577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00652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6820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2235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af4bc0a09_0_9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af4bc0a09_0_9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53670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17732" y="1239425"/>
            <a:ext cx="76536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17724" y="3873076"/>
            <a:ext cx="7653600" cy="105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Trirong"/>
              <a:buNone/>
              <a:defRPr sz="30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Trirong"/>
              <a:buNone/>
              <a:defRPr sz="30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Trirong"/>
              <a:buNone/>
              <a:defRPr sz="30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Trirong"/>
              <a:buNone/>
              <a:defRPr sz="30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Trirong"/>
              <a:buNone/>
              <a:defRPr sz="30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Trirong"/>
              <a:buNone/>
              <a:defRPr sz="30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Trirong"/>
              <a:buNone/>
              <a:defRPr sz="30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Trirong"/>
              <a:buNone/>
              <a:defRPr sz="30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Trirong"/>
              <a:buNone/>
              <a:defRPr sz="30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9473013" y="160315"/>
            <a:ext cx="1168800" cy="1168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495851" y="346403"/>
            <a:ext cx="476700" cy="476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 rot="5400000">
            <a:off x="-50546" y="972117"/>
            <a:ext cx="731400" cy="6306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 rot="-5400000">
            <a:off x="410010" y="1365079"/>
            <a:ext cx="731400" cy="6306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 rot="5400000">
            <a:off x="1358051" y="-685786"/>
            <a:ext cx="1013700" cy="13716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768568" y="2683737"/>
            <a:ext cx="381600" cy="3966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10005969" y="1489870"/>
            <a:ext cx="385500" cy="3855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 rot="5400000">
            <a:off x="11029805" y="328105"/>
            <a:ext cx="1562400" cy="13716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11647468" y="46525"/>
            <a:ext cx="370200" cy="319200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"/>
          <p:cNvSpPr/>
          <p:nvPr/>
        </p:nvSpPr>
        <p:spPr>
          <a:xfrm rot="-1696825">
            <a:off x="-372257" y="2322300"/>
            <a:ext cx="1259426" cy="3369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10933609" y="1900883"/>
            <a:ext cx="1535400" cy="15354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"/>
          <p:cNvSpPr/>
          <p:nvPr/>
        </p:nvSpPr>
        <p:spPr>
          <a:xfrm rot="-1299682">
            <a:off x="1781334" y="-186426"/>
            <a:ext cx="1048439" cy="957411"/>
          </a:xfrm>
          <a:prstGeom prst="pie">
            <a:avLst>
              <a:gd name="adj1" fmla="val 0"/>
              <a:gd name="adj2" fmla="val 10837342"/>
            </a:avLst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"/>
          <p:cNvSpPr/>
          <p:nvPr/>
        </p:nvSpPr>
        <p:spPr>
          <a:xfrm>
            <a:off x="7324976" y="6605121"/>
            <a:ext cx="765300" cy="765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11704321" y="4798194"/>
            <a:ext cx="303300" cy="1039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2"/>
          <p:cNvSpPr/>
          <p:nvPr/>
        </p:nvSpPr>
        <p:spPr>
          <a:xfrm>
            <a:off x="10807566" y="5383731"/>
            <a:ext cx="386700" cy="73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2"/>
          <p:cNvSpPr/>
          <p:nvPr/>
        </p:nvSpPr>
        <p:spPr>
          <a:xfrm>
            <a:off x="9637768" y="4565127"/>
            <a:ext cx="386700" cy="537300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2"/>
          <p:cNvSpPr/>
          <p:nvPr/>
        </p:nvSpPr>
        <p:spPr>
          <a:xfrm rot="-9778265">
            <a:off x="9738721" y="2307737"/>
            <a:ext cx="1047195" cy="483797"/>
          </a:xfrm>
          <a:custGeom>
            <a:avLst/>
            <a:gdLst/>
            <a:ahLst/>
            <a:cxnLst/>
            <a:rect l="l" t="t" r="r" b="b"/>
            <a:pathLst>
              <a:path w="1048464" h="484383" extrusionOk="0">
                <a:moveTo>
                  <a:pt x="396123" y="469877"/>
                </a:moveTo>
                <a:cubicBezTo>
                  <a:pt x="354981" y="460412"/>
                  <a:pt x="314811" y="446314"/>
                  <a:pt x="276559" y="427591"/>
                </a:cubicBezTo>
                <a:cubicBezTo>
                  <a:pt x="104300" y="343274"/>
                  <a:pt x="-2288" y="178455"/>
                  <a:pt x="37" y="0"/>
                </a:cubicBezTo>
                <a:lnTo>
                  <a:pt x="136794" y="1485"/>
                </a:lnTo>
                <a:lnTo>
                  <a:pt x="139812" y="51937"/>
                </a:lnTo>
                <a:cubicBezTo>
                  <a:pt x="152403" y="100355"/>
                  <a:pt x="191891" y="138404"/>
                  <a:pt x="242909" y="145186"/>
                </a:cubicBezTo>
                <a:cubicBezTo>
                  <a:pt x="310932" y="154230"/>
                  <a:pt x="373693" y="104265"/>
                  <a:pt x="383090" y="33586"/>
                </a:cubicBezTo>
                <a:lnTo>
                  <a:pt x="381329" y="4141"/>
                </a:lnTo>
                <a:lnTo>
                  <a:pt x="524232" y="5693"/>
                </a:lnTo>
                <a:lnTo>
                  <a:pt x="1048464" y="5693"/>
                </a:lnTo>
                <a:cubicBezTo>
                  <a:pt x="1048464" y="183896"/>
                  <a:pt x="940057" y="347347"/>
                  <a:pt x="767109" y="429909"/>
                </a:cubicBezTo>
                <a:cubicBezTo>
                  <a:pt x="651721" y="484993"/>
                  <a:pt x="519548" y="498275"/>
                  <a:pt x="396123" y="4698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"/>
          <p:cNvSpPr/>
          <p:nvPr/>
        </p:nvSpPr>
        <p:spPr>
          <a:xfrm rot="4051234">
            <a:off x="8315763" y="674657"/>
            <a:ext cx="1398494" cy="722707"/>
          </a:xfrm>
          <a:custGeom>
            <a:avLst/>
            <a:gdLst/>
            <a:ahLst/>
            <a:cxnLst/>
            <a:rect l="l" t="t" r="r" b="b"/>
            <a:pathLst>
              <a:path w="1048464" h="541820" extrusionOk="0">
                <a:moveTo>
                  <a:pt x="1048464" y="5694"/>
                </a:moveTo>
                <a:cubicBezTo>
                  <a:pt x="1048464" y="196064"/>
                  <a:pt x="949752" y="372157"/>
                  <a:pt x="789116" y="468347"/>
                </a:cubicBezTo>
                <a:cubicBezTo>
                  <a:pt x="623738" y="567377"/>
                  <a:pt x="418701" y="566225"/>
                  <a:pt x="254396" y="465344"/>
                </a:cubicBezTo>
                <a:cubicBezTo>
                  <a:pt x="94860" y="367391"/>
                  <a:pt x="-1947" y="190290"/>
                  <a:pt x="30" y="0"/>
                </a:cubicBez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"/>
          <p:cNvSpPr/>
          <p:nvPr/>
        </p:nvSpPr>
        <p:spPr>
          <a:xfrm rot="10800000">
            <a:off x="9962142" y="3830849"/>
            <a:ext cx="683400" cy="683400"/>
          </a:xfrm>
          <a:prstGeom prst="corner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2"/>
          <p:cNvSpPr/>
          <p:nvPr/>
        </p:nvSpPr>
        <p:spPr>
          <a:xfrm>
            <a:off x="3008715" y="0"/>
            <a:ext cx="1816779" cy="217699"/>
          </a:xfrm>
          <a:custGeom>
            <a:avLst/>
            <a:gdLst/>
            <a:ahLst/>
            <a:cxnLst/>
            <a:rect l="l" t="t" r="r" b="b"/>
            <a:pathLst>
              <a:path w="1816779" h="217699" extrusionOk="0">
                <a:moveTo>
                  <a:pt x="1617042" y="171367"/>
                </a:moveTo>
                <a:cubicBezTo>
                  <a:pt x="1629842" y="171367"/>
                  <a:pt x="1640216" y="181739"/>
                  <a:pt x="1640216" y="194532"/>
                </a:cubicBezTo>
                <a:cubicBezTo>
                  <a:pt x="1640216" y="207326"/>
                  <a:pt x="1629842" y="217698"/>
                  <a:pt x="1617042" y="217698"/>
                </a:cubicBezTo>
                <a:cubicBezTo>
                  <a:pt x="1604245" y="217698"/>
                  <a:pt x="1593871" y="207326"/>
                  <a:pt x="1593871" y="194532"/>
                </a:cubicBezTo>
                <a:cubicBezTo>
                  <a:pt x="1593871" y="181739"/>
                  <a:pt x="1604245" y="171367"/>
                  <a:pt x="1617042" y="171367"/>
                </a:cubicBezTo>
                <a:close/>
                <a:moveTo>
                  <a:pt x="1439956" y="171367"/>
                </a:moveTo>
                <a:cubicBezTo>
                  <a:pt x="1452751" y="171367"/>
                  <a:pt x="1463121" y="181739"/>
                  <a:pt x="1463121" y="194533"/>
                </a:cubicBezTo>
                <a:cubicBezTo>
                  <a:pt x="1463121" y="207327"/>
                  <a:pt x="1452751" y="217698"/>
                  <a:pt x="1439956" y="217698"/>
                </a:cubicBezTo>
                <a:cubicBezTo>
                  <a:pt x="1427162" y="217698"/>
                  <a:pt x="1416791" y="207327"/>
                  <a:pt x="1416791" y="194533"/>
                </a:cubicBezTo>
                <a:cubicBezTo>
                  <a:pt x="1416791" y="181739"/>
                  <a:pt x="1427162" y="171367"/>
                  <a:pt x="1439956" y="171367"/>
                </a:cubicBezTo>
                <a:close/>
                <a:moveTo>
                  <a:pt x="1262857" y="171367"/>
                </a:moveTo>
                <a:cubicBezTo>
                  <a:pt x="1275651" y="171367"/>
                  <a:pt x="1286024" y="181739"/>
                  <a:pt x="1286024" y="194533"/>
                </a:cubicBezTo>
                <a:cubicBezTo>
                  <a:pt x="1286024" y="207327"/>
                  <a:pt x="1275651" y="217698"/>
                  <a:pt x="1262857" y="217698"/>
                </a:cubicBezTo>
                <a:cubicBezTo>
                  <a:pt x="1250062" y="217698"/>
                  <a:pt x="1239690" y="207327"/>
                  <a:pt x="1239690" y="194533"/>
                </a:cubicBezTo>
                <a:cubicBezTo>
                  <a:pt x="1239690" y="181739"/>
                  <a:pt x="1250062" y="171367"/>
                  <a:pt x="1262857" y="171367"/>
                </a:cubicBezTo>
                <a:close/>
                <a:moveTo>
                  <a:pt x="1085766" y="171367"/>
                </a:moveTo>
                <a:cubicBezTo>
                  <a:pt x="1098562" y="171367"/>
                  <a:pt x="1108934" y="181739"/>
                  <a:pt x="1108934" y="194533"/>
                </a:cubicBezTo>
                <a:cubicBezTo>
                  <a:pt x="1108934" y="207327"/>
                  <a:pt x="1098562" y="217699"/>
                  <a:pt x="1085766" y="217699"/>
                </a:cubicBezTo>
                <a:cubicBezTo>
                  <a:pt x="1072968" y="217699"/>
                  <a:pt x="1062595" y="207327"/>
                  <a:pt x="1062595" y="194533"/>
                </a:cubicBezTo>
                <a:cubicBezTo>
                  <a:pt x="1062595" y="181739"/>
                  <a:pt x="1072968" y="171367"/>
                  <a:pt x="1085766" y="171367"/>
                </a:cubicBezTo>
                <a:close/>
                <a:moveTo>
                  <a:pt x="908665" y="171367"/>
                </a:moveTo>
                <a:cubicBezTo>
                  <a:pt x="921459" y="171367"/>
                  <a:pt x="931828" y="181739"/>
                  <a:pt x="931828" y="194533"/>
                </a:cubicBezTo>
                <a:cubicBezTo>
                  <a:pt x="931828" y="207327"/>
                  <a:pt x="921459" y="217699"/>
                  <a:pt x="908665" y="217699"/>
                </a:cubicBezTo>
                <a:cubicBezTo>
                  <a:pt x="895866" y="217699"/>
                  <a:pt x="885499" y="207327"/>
                  <a:pt x="885499" y="194533"/>
                </a:cubicBezTo>
                <a:cubicBezTo>
                  <a:pt x="885499" y="181739"/>
                  <a:pt x="895866" y="171367"/>
                  <a:pt x="908665" y="171367"/>
                </a:cubicBezTo>
                <a:close/>
                <a:moveTo>
                  <a:pt x="731567" y="171367"/>
                </a:moveTo>
                <a:cubicBezTo>
                  <a:pt x="744362" y="171367"/>
                  <a:pt x="754734" y="181739"/>
                  <a:pt x="754734" y="194533"/>
                </a:cubicBezTo>
                <a:cubicBezTo>
                  <a:pt x="754734" y="207327"/>
                  <a:pt x="744362" y="217699"/>
                  <a:pt x="731567" y="217699"/>
                </a:cubicBezTo>
                <a:cubicBezTo>
                  <a:pt x="718773" y="217699"/>
                  <a:pt x="708401" y="207327"/>
                  <a:pt x="708401" y="194533"/>
                </a:cubicBezTo>
                <a:cubicBezTo>
                  <a:pt x="708401" y="181739"/>
                  <a:pt x="718773" y="171367"/>
                  <a:pt x="731567" y="171367"/>
                </a:cubicBezTo>
                <a:close/>
                <a:moveTo>
                  <a:pt x="554465" y="171367"/>
                </a:moveTo>
                <a:cubicBezTo>
                  <a:pt x="567259" y="171367"/>
                  <a:pt x="577631" y="181739"/>
                  <a:pt x="577631" y="194533"/>
                </a:cubicBezTo>
                <a:cubicBezTo>
                  <a:pt x="577631" y="207327"/>
                  <a:pt x="567259" y="217699"/>
                  <a:pt x="554465" y="217699"/>
                </a:cubicBezTo>
                <a:cubicBezTo>
                  <a:pt x="541670" y="217699"/>
                  <a:pt x="531298" y="207327"/>
                  <a:pt x="531298" y="194533"/>
                </a:cubicBezTo>
                <a:cubicBezTo>
                  <a:pt x="531298" y="181739"/>
                  <a:pt x="541670" y="171367"/>
                  <a:pt x="554465" y="171367"/>
                </a:cubicBezTo>
                <a:close/>
                <a:moveTo>
                  <a:pt x="377367" y="171367"/>
                </a:moveTo>
                <a:cubicBezTo>
                  <a:pt x="390163" y="171367"/>
                  <a:pt x="400533" y="181739"/>
                  <a:pt x="400533" y="194533"/>
                </a:cubicBezTo>
                <a:cubicBezTo>
                  <a:pt x="400533" y="207327"/>
                  <a:pt x="390163" y="217699"/>
                  <a:pt x="377367" y="217699"/>
                </a:cubicBezTo>
                <a:cubicBezTo>
                  <a:pt x="364573" y="217699"/>
                  <a:pt x="354201" y="207327"/>
                  <a:pt x="354201" y="194533"/>
                </a:cubicBezTo>
                <a:cubicBezTo>
                  <a:pt x="354201" y="181739"/>
                  <a:pt x="364573" y="171367"/>
                  <a:pt x="377367" y="171367"/>
                </a:cubicBezTo>
                <a:close/>
                <a:moveTo>
                  <a:pt x="200264" y="171367"/>
                </a:moveTo>
                <a:cubicBezTo>
                  <a:pt x="213058" y="171367"/>
                  <a:pt x="223430" y="181739"/>
                  <a:pt x="223430" y="194533"/>
                </a:cubicBezTo>
                <a:cubicBezTo>
                  <a:pt x="223430" y="207327"/>
                  <a:pt x="213058" y="217699"/>
                  <a:pt x="200264" y="217699"/>
                </a:cubicBezTo>
                <a:cubicBezTo>
                  <a:pt x="187470" y="217699"/>
                  <a:pt x="177098" y="207327"/>
                  <a:pt x="177098" y="194533"/>
                </a:cubicBezTo>
                <a:cubicBezTo>
                  <a:pt x="177098" y="181739"/>
                  <a:pt x="187470" y="171367"/>
                  <a:pt x="200264" y="171367"/>
                </a:cubicBezTo>
                <a:close/>
                <a:moveTo>
                  <a:pt x="23166" y="171367"/>
                </a:moveTo>
                <a:cubicBezTo>
                  <a:pt x="35960" y="171367"/>
                  <a:pt x="46332" y="181739"/>
                  <a:pt x="46332" y="194533"/>
                </a:cubicBezTo>
                <a:cubicBezTo>
                  <a:pt x="46332" y="207327"/>
                  <a:pt x="35960" y="217699"/>
                  <a:pt x="23166" y="217699"/>
                </a:cubicBezTo>
                <a:cubicBezTo>
                  <a:pt x="10372" y="217699"/>
                  <a:pt x="0" y="207327"/>
                  <a:pt x="0" y="194533"/>
                </a:cubicBezTo>
                <a:cubicBezTo>
                  <a:pt x="0" y="181739"/>
                  <a:pt x="10372" y="171367"/>
                  <a:pt x="23166" y="171367"/>
                </a:cubicBezTo>
                <a:close/>
                <a:moveTo>
                  <a:pt x="1791548" y="171362"/>
                </a:moveTo>
                <a:cubicBezTo>
                  <a:pt x="1804342" y="171362"/>
                  <a:pt x="1814714" y="181734"/>
                  <a:pt x="1814714" y="194528"/>
                </a:cubicBezTo>
                <a:cubicBezTo>
                  <a:pt x="1814714" y="207322"/>
                  <a:pt x="1804342" y="217694"/>
                  <a:pt x="1791548" y="217694"/>
                </a:cubicBezTo>
                <a:cubicBezTo>
                  <a:pt x="1778754" y="217694"/>
                  <a:pt x="1768382" y="207322"/>
                  <a:pt x="1768382" y="194528"/>
                </a:cubicBezTo>
                <a:cubicBezTo>
                  <a:pt x="1768382" y="181734"/>
                  <a:pt x="1778754" y="171362"/>
                  <a:pt x="1791548" y="171362"/>
                </a:cubicBezTo>
                <a:close/>
                <a:moveTo>
                  <a:pt x="1619108" y="4"/>
                </a:moveTo>
                <a:cubicBezTo>
                  <a:pt x="1631907" y="4"/>
                  <a:pt x="1642281" y="10376"/>
                  <a:pt x="1642281" y="23170"/>
                </a:cubicBezTo>
                <a:cubicBezTo>
                  <a:pt x="1642281" y="35964"/>
                  <a:pt x="1631907" y="46336"/>
                  <a:pt x="1619108" y="46336"/>
                </a:cubicBezTo>
                <a:cubicBezTo>
                  <a:pt x="1606311" y="46336"/>
                  <a:pt x="1595936" y="35964"/>
                  <a:pt x="1595936" y="23170"/>
                </a:cubicBezTo>
                <a:cubicBezTo>
                  <a:pt x="1595936" y="10376"/>
                  <a:pt x="1606311" y="4"/>
                  <a:pt x="1619108" y="4"/>
                </a:cubicBezTo>
                <a:close/>
                <a:moveTo>
                  <a:pt x="1442021" y="4"/>
                </a:moveTo>
                <a:cubicBezTo>
                  <a:pt x="1454816" y="4"/>
                  <a:pt x="1465185" y="10376"/>
                  <a:pt x="1465185" y="23170"/>
                </a:cubicBezTo>
                <a:cubicBezTo>
                  <a:pt x="1465185" y="35964"/>
                  <a:pt x="1454816" y="46336"/>
                  <a:pt x="1442021" y="46336"/>
                </a:cubicBezTo>
                <a:cubicBezTo>
                  <a:pt x="1429229" y="46336"/>
                  <a:pt x="1418856" y="35964"/>
                  <a:pt x="1418856" y="23170"/>
                </a:cubicBezTo>
                <a:cubicBezTo>
                  <a:pt x="1418856" y="10376"/>
                  <a:pt x="1429229" y="4"/>
                  <a:pt x="1442021" y="4"/>
                </a:cubicBezTo>
                <a:close/>
                <a:moveTo>
                  <a:pt x="1264923" y="4"/>
                </a:moveTo>
                <a:cubicBezTo>
                  <a:pt x="1277717" y="4"/>
                  <a:pt x="1288089" y="10376"/>
                  <a:pt x="1288089" y="23170"/>
                </a:cubicBezTo>
                <a:cubicBezTo>
                  <a:pt x="1288089" y="35964"/>
                  <a:pt x="1277717" y="46336"/>
                  <a:pt x="1264923" y="46336"/>
                </a:cubicBezTo>
                <a:cubicBezTo>
                  <a:pt x="1252127" y="46336"/>
                  <a:pt x="1241757" y="35964"/>
                  <a:pt x="1241757" y="23170"/>
                </a:cubicBezTo>
                <a:cubicBezTo>
                  <a:pt x="1241757" y="10376"/>
                  <a:pt x="1252127" y="4"/>
                  <a:pt x="1264923" y="4"/>
                </a:cubicBezTo>
                <a:close/>
                <a:moveTo>
                  <a:pt x="1087831" y="4"/>
                </a:moveTo>
                <a:cubicBezTo>
                  <a:pt x="1100628" y="4"/>
                  <a:pt x="1110999" y="10376"/>
                  <a:pt x="1110999" y="23170"/>
                </a:cubicBezTo>
                <a:cubicBezTo>
                  <a:pt x="1110999" y="35964"/>
                  <a:pt x="1100628" y="46336"/>
                  <a:pt x="1087831" y="46336"/>
                </a:cubicBezTo>
                <a:cubicBezTo>
                  <a:pt x="1075034" y="46336"/>
                  <a:pt x="1064661" y="35964"/>
                  <a:pt x="1064661" y="23170"/>
                </a:cubicBezTo>
                <a:cubicBezTo>
                  <a:pt x="1064661" y="10376"/>
                  <a:pt x="1075034" y="4"/>
                  <a:pt x="1087831" y="4"/>
                </a:cubicBezTo>
                <a:close/>
                <a:moveTo>
                  <a:pt x="910730" y="4"/>
                </a:moveTo>
                <a:cubicBezTo>
                  <a:pt x="923521" y="4"/>
                  <a:pt x="933893" y="10376"/>
                  <a:pt x="933893" y="23170"/>
                </a:cubicBezTo>
                <a:cubicBezTo>
                  <a:pt x="933893" y="35964"/>
                  <a:pt x="923521" y="46336"/>
                  <a:pt x="910730" y="46336"/>
                </a:cubicBezTo>
                <a:cubicBezTo>
                  <a:pt x="897929" y="46336"/>
                  <a:pt x="887563" y="35964"/>
                  <a:pt x="887563" y="23170"/>
                </a:cubicBezTo>
                <a:cubicBezTo>
                  <a:pt x="887563" y="10376"/>
                  <a:pt x="897929" y="4"/>
                  <a:pt x="910730" y="4"/>
                </a:cubicBezTo>
                <a:close/>
                <a:moveTo>
                  <a:pt x="733632" y="4"/>
                </a:moveTo>
                <a:cubicBezTo>
                  <a:pt x="746426" y="4"/>
                  <a:pt x="756798" y="10376"/>
                  <a:pt x="756798" y="23170"/>
                </a:cubicBezTo>
                <a:cubicBezTo>
                  <a:pt x="756798" y="35964"/>
                  <a:pt x="746426" y="46336"/>
                  <a:pt x="733632" y="46336"/>
                </a:cubicBezTo>
                <a:cubicBezTo>
                  <a:pt x="720838" y="46336"/>
                  <a:pt x="710465" y="35964"/>
                  <a:pt x="710465" y="23170"/>
                </a:cubicBezTo>
                <a:cubicBezTo>
                  <a:pt x="710465" y="10376"/>
                  <a:pt x="720838" y="4"/>
                  <a:pt x="733632" y="4"/>
                </a:cubicBezTo>
                <a:close/>
                <a:moveTo>
                  <a:pt x="556529" y="4"/>
                </a:moveTo>
                <a:cubicBezTo>
                  <a:pt x="569323" y="4"/>
                  <a:pt x="579696" y="10376"/>
                  <a:pt x="579696" y="23170"/>
                </a:cubicBezTo>
                <a:cubicBezTo>
                  <a:pt x="579696" y="35964"/>
                  <a:pt x="569323" y="46336"/>
                  <a:pt x="556529" y="46336"/>
                </a:cubicBezTo>
                <a:cubicBezTo>
                  <a:pt x="543735" y="46336"/>
                  <a:pt x="533364" y="35964"/>
                  <a:pt x="533364" y="23170"/>
                </a:cubicBezTo>
                <a:cubicBezTo>
                  <a:pt x="533364" y="10376"/>
                  <a:pt x="543735" y="4"/>
                  <a:pt x="556529" y="4"/>
                </a:cubicBezTo>
                <a:close/>
                <a:moveTo>
                  <a:pt x="379432" y="4"/>
                </a:moveTo>
                <a:cubicBezTo>
                  <a:pt x="392227" y="4"/>
                  <a:pt x="402597" y="10376"/>
                  <a:pt x="402597" y="23170"/>
                </a:cubicBezTo>
                <a:cubicBezTo>
                  <a:pt x="402597" y="35964"/>
                  <a:pt x="392227" y="46336"/>
                  <a:pt x="379432" y="46336"/>
                </a:cubicBezTo>
                <a:cubicBezTo>
                  <a:pt x="366638" y="46336"/>
                  <a:pt x="356265" y="35964"/>
                  <a:pt x="356265" y="23170"/>
                </a:cubicBezTo>
                <a:cubicBezTo>
                  <a:pt x="356265" y="10376"/>
                  <a:pt x="366638" y="4"/>
                  <a:pt x="379432" y="4"/>
                </a:cubicBezTo>
                <a:close/>
                <a:moveTo>
                  <a:pt x="202330" y="4"/>
                </a:moveTo>
                <a:cubicBezTo>
                  <a:pt x="215124" y="4"/>
                  <a:pt x="225496" y="10376"/>
                  <a:pt x="225496" y="23170"/>
                </a:cubicBezTo>
                <a:cubicBezTo>
                  <a:pt x="225496" y="35964"/>
                  <a:pt x="215124" y="46336"/>
                  <a:pt x="202330" y="46336"/>
                </a:cubicBezTo>
                <a:cubicBezTo>
                  <a:pt x="189536" y="46336"/>
                  <a:pt x="179164" y="35964"/>
                  <a:pt x="179164" y="23170"/>
                </a:cubicBezTo>
                <a:cubicBezTo>
                  <a:pt x="179164" y="10376"/>
                  <a:pt x="189536" y="4"/>
                  <a:pt x="202330" y="4"/>
                </a:cubicBezTo>
                <a:close/>
                <a:moveTo>
                  <a:pt x="25232" y="4"/>
                </a:moveTo>
                <a:cubicBezTo>
                  <a:pt x="38026" y="4"/>
                  <a:pt x="48398" y="10376"/>
                  <a:pt x="48398" y="23170"/>
                </a:cubicBezTo>
                <a:cubicBezTo>
                  <a:pt x="48398" y="35964"/>
                  <a:pt x="38026" y="46336"/>
                  <a:pt x="25232" y="46336"/>
                </a:cubicBezTo>
                <a:cubicBezTo>
                  <a:pt x="12438" y="46336"/>
                  <a:pt x="2066" y="35964"/>
                  <a:pt x="2066" y="23170"/>
                </a:cubicBezTo>
                <a:cubicBezTo>
                  <a:pt x="2066" y="10376"/>
                  <a:pt x="12438" y="4"/>
                  <a:pt x="25232" y="4"/>
                </a:cubicBezTo>
                <a:close/>
                <a:moveTo>
                  <a:pt x="1793613" y="0"/>
                </a:moveTo>
                <a:cubicBezTo>
                  <a:pt x="1806407" y="0"/>
                  <a:pt x="1816779" y="10371"/>
                  <a:pt x="1816779" y="23165"/>
                </a:cubicBezTo>
                <a:cubicBezTo>
                  <a:pt x="1816779" y="35959"/>
                  <a:pt x="1806407" y="46331"/>
                  <a:pt x="1793613" y="46331"/>
                </a:cubicBezTo>
                <a:cubicBezTo>
                  <a:pt x="1780819" y="46331"/>
                  <a:pt x="1770447" y="35959"/>
                  <a:pt x="1770447" y="23165"/>
                </a:cubicBezTo>
                <a:cubicBezTo>
                  <a:pt x="1770447" y="10371"/>
                  <a:pt x="1780819" y="0"/>
                  <a:pt x="17936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2"/>
          <p:cNvSpPr/>
          <p:nvPr/>
        </p:nvSpPr>
        <p:spPr>
          <a:xfrm rot="5400000">
            <a:off x="-586321" y="3642880"/>
            <a:ext cx="1816779" cy="409710"/>
          </a:xfrm>
          <a:custGeom>
            <a:avLst/>
            <a:gdLst/>
            <a:ahLst/>
            <a:cxnLst/>
            <a:rect l="l" t="t" r="r" b="b"/>
            <a:pathLst>
              <a:path w="1816779" h="409710" extrusionOk="0">
                <a:moveTo>
                  <a:pt x="1617042" y="363379"/>
                </a:moveTo>
                <a:cubicBezTo>
                  <a:pt x="1629840" y="363379"/>
                  <a:pt x="1640215" y="373750"/>
                  <a:pt x="1640215" y="386544"/>
                </a:cubicBezTo>
                <a:cubicBezTo>
                  <a:pt x="1640215" y="399338"/>
                  <a:pt x="1629840" y="409710"/>
                  <a:pt x="1617042" y="409710"/>
                </a:cubicBezTo>
                <a:cubicBezTo>
                  <a:pt x="1604245" y="409710"/>
                  <a:pt x="1593871" y="399338"/>
                  <a:pt x="1593871" y="386544"/>
                </a:cubicBezTo>
                <a:cubicBezTo>
                  <a:pt x="1593871" y="373750"/>
                  <a:pt x="1604245" y="363379"/>
                  <a:pt x="1617042" y="363379"/>
                </a:cubicBezTo>
                <a:close/>
                <a:moveTo>
                  <a:pt x="1439955" y="363379"/>
                </a:moveTo>
                <a:cubicBezTo>
                  <a:pt x="1452749" y="363379"/>
                  <a:pt x="1463121" y="373750"/>
                  <a:pt x="1463121" y="386544"/>
                </a:cubicBezTo>
                <a:cubicBezTo>
                  <a:pt x="1463121" y="399338"/>
                  <a:pt x="1452749" y="409710"/>
                  <a:pt x="1439955" y="409710"/>
                </a:cubicBezTo>
                <a:cubicBezTo>
                  <a:pt x="1427162" y="409710"/>
                  <a:pt x="1416790" y="399338"/>
                  <a:pt x="1416790" y="386544"/>
                </a:cubicBezTo>
                <a:cubicBezTo>
                  <a:pt x="1416790" y="373750"/>
                  <a:pt x="1427162" y="363379"/>
                  <a:pt x="1439955" y="363379"/>
                </a:cubicBezTo>
                <a:close/>
                <a:moveTo>
                  <a:pt x="1262856" y="363379"/>
                </a:moveTo>
                <a:cubicBezTo>
                  <a:pt x="1275651" y="363379"/>
                  <a:pt x="1286022" y="373750"/>
                  <a:pt x="1286022" y="386544"/>
                </a:cubicBezTo>
                <a:cubicBezTo>
                  <a:pt x="1286022" y="399338"/>
                  <a:pt x="1275651" y="409710"/>
                  <a:pt x="1262856" y="409710"/>
                </a:cubicBezTo>
                <a:cubicBezTo>
                  <a:pt x="1250062" y="409710"/>
                  <a:pt x="1239690" y="399338"/>
                  <a:pt x="1239690" y="386544"/>
                </a:cubicBezTo>
                <a:cubicBezTo>
                  <a:pt x="1239690" y="373750"/>
                  <a:pt x="1250062" y="363379"/>
                  <a:pt x="1262856" y="363379"/>
                </a:cubicBezTo>
                <a:close/>
                <a:moveTo>
                  <a:pt x="1085765" y="363379"/>
                </a:moveTo>
                <a:cubicBezTo>
                  <a:pt x="1098562" y="363379"/>
                  <a:pt x="1108934" y="373750"/>
                  <a:pt x="1108934" y="386544"/>
                </a:cubicBezTo>
                <a:cubicBezTo>
                  <a:pt x="1108934" y="399338"/>
                  <a:pt x="1098562" y="409710"/>
                  <a:pt x="1085765" y="409710"/>
                </a:cubicBezTo>
                <a:cubicBezTo>
                  <a:pt x="1072968" y="409710"/>
                  <a:pt x="1062595" y="399338"/>
                  <a:pt x="1062595" y="386544"/>
                </a:cubicBezTo>
                <a:cubicBezTo>
                  <a:pt x="1062595" y="373750"/>
                  <a:pt x="1072968" y="363379"/>
                  <a:pt x="1085765" y="363379"/>
                </a:cubicBezTo>
                <a:close/>
                <a:moveTo>
                  <a:pt x="908665" y="363379"/>
                </a:moveTo>
                <a:cubicBezTo>
                  <a:pt x="921456" y="363379"/>
                  <a:pt x="931828" y="373750"/>
                  <a:pt x="931828" y="386544"/>
                </a:cubicBezTo>
                <a:cubicBezTo>
                  <a:pt x="931828" y="399338"/>
                  <a:pt x="921456" y="409710"/>
                  <a:pt x="908665" y="409710"/>
                </a:cubicBezTo>
                <a:cubicBezTo>
                  <a:pt x="895866" y="409710"/>
                  <a:pt x="885499" y="399338"/>
                  <a:pt x="885499" y="386544"/>
                </a:cubicBezTo>
                <a:cubicBezTo>
                  <a:pt x="885499" y="373750"/>
                  <a:pt x="895866" y="363379"/>
                  <a:pt x="908665" y="363379"/>
                </a:cubicBezTo>
                <a:close/>
                <a:moveTo>
                  <a:pt x="731567" y="363379"/>
                </a:moveTo>
                <a:cubicBezTo>
                  <a:pt x="744361" y="363379"/>
                  <a:pt x="754733" y="373750"/>
                  <a:pt x="754733" y="386544"/>
                </a:cubicBezTo>
                <a:cubicBezTo>
                  <a:pt x="754733" y="399338"/>
                  <a:pt x="744361" y="409710"/>
                  <a:pt x="731567" y="409710"/>
                </a:cubicBezTo>
                <a:cubicBezTo>
                  <a:pt x="718772" y="409710"/>
                  <a:pt x="708400" y="399338"/>
                  <a:pt x="708400" y="386544"/>
                </a:cubicBezTo>
                <a:cubicBezTo>
                  <a:pt x="708400" y="373750"/>
                  <a:pt x="718772" y="363379"/>
                  <a:pt x="731567" y="363379"/>
                </a:cubicBezTo>
                <a:close/>
                <a:moveTo>
                  <a:pt x="554464" y="363379"/>
                </a:moveTo>
                <a:cubicBezTo>
                  <a:pt x="567258" y="363379"/>
                  <a:pt x="577630" y="373750"/>
                  <a:pt x="577630" y="386545"/>
                </a:cubicBezTo>
                <a:cubicBezTo>
                  <a:pt x="577630" y="399338"/>
                  <a:pt x="567258" y="409710"/>
                  <a:pt x="554464" y="409710"/>
                </a:cubicBezTo>
                <a:cubicBezTo>
                  <a:pt x="541670" y="409710"/>
                  <a:pt x="531298" y="399338"/>
                  <a:pt x="531298" y="386545"/>
                </a:cubicBezTo>
                <a:cubicBezTo>
                  <a:pt x="531298" y="373750"/>
                  <a:pt x="541670" y="363379"/>
                  <a:pt x="554464" y="363379"/>
                </a:cubicBezTo>
                <a:close/>
                <a:moveTo>
                  <a:pt x="377367" y="363379"/>
                </a:moveTo>
                <a:cubicBezTo>
                  <a:pt x="390162" y="363379"/>
                  <a:pt x="400533" y="373750"/>
                  <a:pt x="400533" y="386545"/>
                </a:cubicBezTo>
                <a:cubicBezTo>
                  <a:pt x="400533" y="399338"/>
                  <a:pt x="390162" y="409710"/>
                  <a:pt x="377367" y="409710"/>
                </a:cubicBezTo>
                <a:cubicBezTo>
                  <a:pt x="364573" y="409710"/>
                  <a:pt x="354200" y="399338"/>
                  <a:pt x="354200" y="386545"/>
                </a:cubicBezTo>
                <a:cubicBezTo>
                  <a:pt x="354200" y="373750"/>
                  <a:pt x="364573" y="363379"/>
                  <a:pt x="377367" y="363379"/>
                </a:cubicBezTo>
                <a:close/>
                <a:moveTo>
                  <a:pt x="200264" y="363379"/>
                </a:moveTo>
                <a:cubicBezTo>
                  <a:pt x="213058" y="363379"/>
                  <a:pt x="223430" y="373750"/>
                  <a:pt x="223430" y="386545"/>
                </a:cubicBezTo>
                <a:cubicBezTo>
                  <a:pt x="223430" y="399338"/>
                  <a:pt x="213058" y="409710"/>
                  <a:pt x="200264" y="409710"/>
                </a:cubicBezTo>
                <a:cubicBezTo>
                  <a:pt x="187470" y="409710"/>
                  <a:pt x="177098" y="399338"/>
                  <a:pt x="177098" y="386545"/>
                </a:cubicBezTo>
                <a:cubicBezTo>
                  <a:pt x="177098" y="373750"/>
                  <a:pt x="187470" y="363379"/>
                  <a:pt x="200264" y="363379"/>
                </a:cubicBezTo>
                <a:close/>
                <a:moveTo>
                  <a:pt x="23166" y="363379"/>
                </a:moveTo>
                <a:cubicBezTo>
                  <a:pt x="35960" y="363379"/>
                  <a:pt x="46332" y="373750"/>
                  <a:pt x="46332" y="386545"/>
                </a:cubicBezTo>
                <a:cubicBezTo>
                  <a:pt x="46332" y="399338"/>
                  <a:pt x="35960" y="409710"/>
                  <a:pt x="23166" y="409710"/>
                </a:cubicBezTo>
                <a:cubicBezTo>
                  <a:pt x="10372" y="409710"/>
                  <a:pt x="0" y="399338"/>
                  <a:pt x="0" y="386545"/>
                </a:cubicBezTo>
                <a:cubicBezTo>
                  <a:pt x="0" y="373750"/>
                  <a:pt x="10372" y="363379"/>
                  <a:pt x="23166" y="363379"/>
                </a:cubicBezTo>
                <a:close/>
                <a:moveTo>
                  <a:pt x="1791548" y="363373"/>
                </a:moveTo>
                <a:cubicBezTo>
                  <a:pt x="1804342" y="363373"/>
                  <a:pt x="1814714" y="373745"/>
                  <a:pt x="1814714" y="386539"/>
                </a:cubicBezTo>
                <a:cubicBezTo>
                  <a:pt x="1814714" y="399334"/>
                  <a:pt x="1804342" y="409705"/>
                  <a:pt x="1791548" y="409705"/>
                </a:cubicBezTo>
                <a:cubicBezTo>
                  <a:pt x="1778754" y="409705"/>
                  <a:pt x="1768382" y="399334"/>
                  <a:pt x="1768382" y="386539"/>
                </a:cubicBezTo>
                <a:cubicBezTo>
                  <a:pt x="1768382" y="373745"/>
                  <a:pt x="1778754" y="363373"/>
                  <a:pt x="1791548" y="363373"/>
                </a:cubicBezTo>
                <a:close/>
                <a:moveTo>
                  <a:pt x="1617042" y="171367"/>
                </a:moveTo>
                <a:cubicBezTo>
                  <a:pt x="1629842" y="171367"/>
                  <a:pt x="1640216" y="181739"/>
                  <a:pt x="1640216" y="194532"/>
                </a:cubicBezTo>
                <a:cubicBezTo>
                  <a:pt x="1640216" y="207326"/>
                  <a:pt x="1629842" y="217698"/>
                  <a:pt x="1617042" y="217698"/>
                </a:cubicBezTo>
                <a:cubicBezTo>
                  <a:pt x="1604245" y="217698"/>
                  <a:pt x="1593871" y="207326"/>
                  <a:pt x="1593871" y="194532"/>
                </a:cubicBezTo>
                <a:cubicBezTo>
                  <a:pt x="1593871" y="181739"/>
                  <a:pt x="1604245" y="171367"/>
                  <a:pt x="1617042" y="171367"/>
                </a:cubicBezTo>
                <a:close/>
                <a:moveTo>
                  <a:pt x="1439956" y="171367"/>
                </a:moveTo>
                <a:cubicBezTo>
                  <a:pt x="1452751" y="171367"/>
                  <a:pt x="1463121" y="181739"/>
                  <a:pt x="1463121" y="194533"/>
                </a:cubicBezTo>
                <a:cubicBezTo>
                  <a:pt x="1463121" y="207327"/>
                  <a:pt x="1452751" y="217698"/>
                  <a:pt x="1439956" y="217698"/>
                </a:cubicBezTo>
                <a:cubicBezTo>
                  <a:pt x="1427162" y="217698"/>
                  <a:pt x="1416791" y="207327"/>
                  <a:pt x="1416791" y="194533"/>
                </a:cubicBezTo>
                <a:cubicBezTo>
                  <a:pt x="1416791" y="181739"/>
                  <a:pt x="1427162" y="171367"/>
                  <a:pt x="1439956" y="171367"/>
                </a:cubicBezTo>
                <a:close/>
                <a:moveTo>
                  <a:pt x="1262857" y="171367"/>
                </a:moveTo>
                <a:cubicBezTo>
                  <a:pt x="1275651" y="171367"/>
                  <a:pt x="1286024" y="181739"/>
                  <a:pt x="1286024" y="194533"/>
                </a:cubicBezTo>
                <a:cubicBezTo>
                  <a:pt x="1286024" y="207327"/>
                  <a:pt x="1275651" y="217698"/>
                  <a:pt x="1262857" y="217698"/>
                </a:cubicBezTo>
                <a:cubicBezTo>
                  <a:pt x="1250062" y="217698"/>
                  <a:pt x="1239690" y="207327"/>
                  <a:pt x="1239690" y="194533"/>
                </a:cubicBezTo>
                <a:cubicBezTo>
                  <a:pt x="1239690" y="181739"/>
                  <a:pt x="1250062" y="171367"/>
                  <a:pt x="1262857" y="171367"/>
                </a:cubicBezTo>
                <a:close/>
                <a:moveTo>
                  <a:pt x="1085766" y="171367"/>
                </a:moveTo>
                <a:cubicBezTo>
                  <a:pt x="1098562" y="171367"/>
                  <a:pt x="1108934" y="181739"/>
                  <a:pt x="1108934" y="194533"/>
                </a:cubicBezTo>
                <a:cubicBezTo>
                  <a:pt x="1108934" y="207327"/>
                  <a:pt x="1098562" y="217699"/>
                  <a:pt x="1085766" y="217699"/>
                </a:cubicBezTo>
                <a:cubicBezTo>
                  <a:pt x="1072968" y="217699"/>
                  <a:pt x="1062595" y="207327"/>
                  <a:pt x="1062595" y="194533"/>
                </a:cubicBezTo>
                <a:cubicBezTo>
                  <a:pt x="1062595" y="181739"/>
                  <a:pt x="1072968" y="171367"/>
                  <a:pt x="1085766" y="171367"/>
                </a:cubicBezTo>
                <a:close/>
                <a:moveTo>
                  <a:pt x="908665" y="171367"/>
                </a:moveTo>
                <a:cubicBezTo>
                  <a:pt x="921459" y="171367"/>
                  <a:pt x="931828" y="181739"/>
                  <a:pt x="931828" y="194533"/>
                </a:cubicBezTo>
                <a:cubicBezTo>
                  <a:pt x="931828" y="207327"/>
                  <a:pt x="921459" y="217699"/>
                  <a:pt x="908665" y="217699"/>
                </a:cubicBezTo>
                <a:cubicBezTo>
                  <a:pt x="895866" y="217699"/>
                  <a:pt x="885499" y="207327"/>
                  <a:pt x="885499" y="194533"/>
                </a:cubicBezTo>
                <a:cubicBezTo>
                  <a:pt x="885499" y="181739"/>
                  <a:pt x="895866" y="171367"/>
                  <a:pt x="908665" y="171367"/>
                </a:cubicBezTo>
                <a:close/>
                <a:moveTo>
                  <a:pt x="731567" y="171367"/>
                </a:moveTo>
                <a:cubicBezTo>
                  <a:pt x="744362" y="171367"/>
                  <a:pt x="754734" y="181739"/>
                  <a:pt x="754734" y="194533"/>
                </a:cubicBezTo>
                <a:cubicBezTo>
                  <a:pt x="754734" y="207327"/>
                  <a:pt x="744362" y="217699"/>
                  <a:pt x="731567" y="217699"/>
                </a:cubicBezTo>
                <a:cubicBezTo>
                  <a:pt x="718773" y="217699"/>
                  <a:pt x="708401" y="207327"/>
                  <a:pt x="708401" y="194533"/>
                </a:cubicBezTo>
                <a:cubicBezTo>
                  <a:pt x="708401" y="181739"/>
                  <a:pt x="718773" y="171367"/>
                  <a:pt x="731567" y="171367"/>
                </a:cubicBezTo>
                <a:close/>
                <a:moveTo>
                  <a:pt x="554465" y="171367"/>
                </a:moveTo>
                <a:cubicBezTo>
                  <a:pt x="567259" y="171367"/>
                  <a:pt x="577631" y="181739"/>
                  <a:pt x="577631" y="194533"/>
                </a:cubicBezTo>
                <a:cubicBezTo>
                  <a:pt x="577631" y="207327"/>
                  <a:pt x="567259" y="217699"/>
                  <a:pt x="554465" y="217699"/>
                </a:cubicBezTo>
                <a:cubicBezTo>
                  <a:pt x="541670" y="217699"/>
                  <a:pt x="531298" y="207327"/>
                  <a:pt x="531298" y="194533"/>
                </a:cubicBezTo>
                <a:cubicBezTo>
                  <a:pt x="531298" y="181739"/>
                  <a:pt x="541670" y="171367"/>
                  <a:pt x="554465" y="171367"/>
                </a:cubicBezTo>
                <a:close/>
                <a:moveTo>
                  <a:pt x="377367" y="171367"/>
                </a:moveTo>
                <a:cubicBezTo>
                  <a:pt x="390163" y="171367"/>
                  <a:pt x="400533" y="181739"/>
                  <a:pt x="400533" y="194533"/>
                </a:cubicBezTo>
                <a:cubicBezTo>
                  <a:pt x="400533" y="207327"/>
                  <a:pt x="390163" y="217699"/>
                  <a:pt x="377367" y="217699"/>
                </a:cubicBezTo>
                <a:cubicBezTo>
                  <a:pt x="364573" y="217699"/>
                  <a:pt x="354201" y="207327"/>
                  <a:pt x="354201" y="194533"/>
                </a:cubicBezTo>
                <a:cubicBezTo>
                  <a:pt x="354201" y="181739"/>
                  <a:pt x="364573" y="171367"/>
                  <a:pt x="377367" y="171367"/>
                </a:cubicBezTo>
                <a:close/>
                <a:moveTo>
                  <a:pt x="200264" y="171367"/>
                </a:moveTo>
                <a:cubicBezTo>
                  <a:pt x="213058" y="171367"/>
                  <a:pt x="223430" y="181739"/>
                  <a:pt x="223430" y="194533"/>
                </a:cubicBezTo>
                <a:cubicBezTo>
                  <a:pt x="223430" y="207327"/>
                  <a:pt x="213058" y="217699"/>
                  <a:pt x="200264" y="217699"/>
                </a:cubicBezTo>
                <a:cubicBezTo>
                  <a:pt x="187470" y="217699"/>
                  <a:pt x="177098" y="207327"/>
                  <a:pt x="177098" y="194533"/>
                </a:cubicBezTo>
                <a:cubicBezTo>
                  <a:pt x="177098" y="181739"/>
                  <a:pt x="187470" y="171367"/>
                  <a:pt x="200264" y="171367"/>
                </a:cubicBezTo>
                <a:close/>
                <a:moveTo>
                  <a:pt x="23166" y="171367"/>
                </a:moveTo>
                <a:cubicBezTo>
                  <a:pt x="35960" y="171367"/>
                  <a:pt x="46332" y="181739"/>
                  <a:pt x="46332" y="194533"/>
                </a:cubicBezTo>
                <a:cubicBezTo>
                  <a:pt x="46332" y="207327"/>
                  <a:pt x="35960" y="217699"/>
                  <a:pt x="23166" y="217699"/>
                </a:cubicBezTo>
                <a:cubicBezTo>
                  <a:pt x="10372" y="217699"/>
                  <a:pt x="0" y="207327"/>
                  <a:pt x="0" y="194533"/>
                </a:cubicBezTo>
                <a:cubicBezTo>
                  <a:pt x="0" y="181739"/>
                  <a:pt x="10372" y="171367"/>
                  <a:pt x="23166" y="171367"/>
                </a:cubicBezTo>
                <a:close/>
                <a:moveTo>
                  <a:pt x="1791548" y="171362"/>
                </a:moveTo>
                <a:cubicBezTo>
                  <a:pt x="1804342" y="171362"/>
                  <a:pt x="1814714" y="181734"/>
                  <a:pt x="1814714" y="194528"/>
                </a:cubicBezTo>
                <a:cubicBezTo>
                  <a:pt x="1814714" y="207322"/>
                  <a:pt x="1804342" y="217694"/>
                  <a:pt x="1791548" y="217694"/>
                </a:cubicBezTo>
                <a:cubicBezTo>
                  <a:pt x="1778754" y="217694"/>
                  <a:pt x="1768382" y="207322"/>
                  <a:pt x="1768382" y="194528"/>
                </a:cubicBezTo>
                <a:cubicBezTo>
                  <a:pt x="1768382" y="181734"/>
                  <a:pt x="1778754" y="171362"/>
                  <a:pt x="1791548" y="171362"/>
                </a:cubicBezTo>
                <a:close/>
                <a:moveTo>
                  <a:pt x="1619108" y="4"/>
                </a:moveTo>
                <a:cubicBezTo>
                  <a:pt x="1631907" y="4"/>
                  <a:pt x="1642281" y="10376"/>
                  <a:pt x="1642281" y="23170"/>
                </a:cubicBezTo>
                <a:cubicBezTo>
                  <a:pt x="1642281" y="35964"/>
                  <a:pt x="1631907" y="46336"/>
                  <a:pt x="1619108" y="46336"/>
                </a:cubicBezTo>
                <a:cubicBezTo>
                  <a:pt x="1606311" y="46336"/>
                  <a:pt x="1595936" y="35964"/>
                  <a:pt x="1595936" y="23170"/>
                </a:cubicBezTo>
                <a:cubicBezTo>
                  <a:pt x="1595936" y="10376"/>
                  <a:pt x="1606311" y="4"/>
                  <a:pt x="1619108" y="4"/>
                </a:cubicBezTo>
                <a:close/>
                <a:moveTo>
                  <a:pt x="1442021" y="4"/>
                </a:moveTo>
                <a:cubicBezTo>
                  <a:pt x="1454816" y="4"/>
                  <a:pt x="1465185" y="10376"/>
                  <a:pt x="1465185" y="23170"/>
                </a:cubicBezTo>
                <a:cubicBezTo>
                  <a:pt x="1465185" y="35964"/>
                  <a:pt x="1454816" y="46336"/>
                  <a:pt x="1442021" y="46336"/>
                </a:cubicBezTo>
                <a:cubicBezTo>
                  <a:pt x="1429229" y="46336"/>
                  <a:pt x="1418856" y="35964"/>
                  <a:pt x="1418856" y="23170"/>
                </a:cubicBezTo>
                <a:cubicBezTo>
                  <a:pt x="1418856" y="10376"/>
                  <a:pt x="1429229" y="4"/>
                  <a:pt x="1442021" y="4"/>
                </a:cubicBezTo>
                <a:close/>
                <a:moveTo>
                  <a:pt x="1264923" y="4"/>
                </a:moveTo>
                <a:cubicBezTo>
                  <a:pt x="1277717" y="4"/>
                  <a:pt x="1288089" y="10376"/>
                  <a:pt x="1288089" y="23170"/>
                </a:cubicBezTo>
                <a:cubicBezTo>
                  <a:pt x="1288089" y="35964"/>
                  <a:pt x="1277717" y="46336"/>
                  <a:pt x="1264923" y="46336"/>
                </a:cubicBezTo>
                <a:cubicBezTo>
                  <a:pt x="1252127" y="46336"/>
                  <a:pt x="1241757" y="35964"/>
                  <a:pt x="1241757" y="23170"/>
                </a:cubicBezTo>
                <a:cubicBezTo>
                  <a:pt x="1241757" y="10376"/>
                  <a:pt x="1252127" y="4"/>
                  <a:pt x="1264923" y="4"/>
                </a:cubicBezTo>
                <a:close/>
                <a:moveTo>
                  <a:pt x="1087831" y="4"/>
                </a:moveTo>
                <a:cubicBezTo>
                  <a:pt x="1100628" y="4"/>
                  <a:pt x="1110999" y="10376"/>
                  <a:pt x="1110999" y="23170"/>
                </a:cubicBezTo>
                <a:cubicBezTo>
                  <a:pt x="1110999" y="35964"/>
                  <a:pt x="1100628" y="46336"/>
                  <a:pt x="1087831" y="46336"/>
                </a:cubicBezTo>
                <a:cubicBezTo>
                  <a:pt x="1075034" y="46336"/>
                  <a:pt x="1064661" y="35964"/>
                  <a:pt x="1064661" y="23170"/>
                </a:cubicBezTo>
                <a:cubicBezTo>
                  <a:pt x="1064661" y="10376"/>
                  <a:pt x="1075034" y="4"/>
                  <a:pt x="1087831" y="4"/>
                </a:cubicBezTo>
                <a:close/>
                <a:moveTo>
                  <a:pt x="910730" y="4"/>
                </a:moveTo>
                <a:cubicBezTo>
                  <a:pt x="923521" y="4"/>
                  <a:pt x="933893" y="10376"/>
                  <a:pt x="933893" y="23170"/>
                </a:cubicBezTo>
                <a:cubicBezTo>
                  <a:pt x="933893" y="35964"/>
                  <a:pt x="923521" y="46336"/>
                  <a:pt x="910730" y="46336"/>
                </a:cubicBezTo>
                <a:cubicBezTo>
                  <a:pt x="897929" y="46336"/>
                  <a:pt x="887563" y="35964"/>
                  <a:pt x="887563" y="23170"/>
                </a:cubicBezTo>
                <a:cubicBezTo>
                  <a:pt x="887563" y="10376"/>
                  <a:pt x="897929" y="4"/>
                  <a:pt x="910730" y="4"/>
                </a:cubicBezTo>
                <a:close/>
                <a:moveTo>
                  <a:pt x="733632" y="4"/>
                </a:moveTo>
                <a:cubicBezTo>
                  <a:pt x="746426" y="4"/>
                  <a:pt x="756798" y="10376"/>
                  <a:pt x="756798" y="23170"/>
                </a:cubicBezTo>
                <a:cubicBezTo>
                  <a:pt x="756798" y="35964"/>
                  <a:pt x="746426" y="46336"/>
                  <a:pt x="733632" y="46336"/>
                </a:cubicBezTo>
                <a:cubicBezTo>
                  <a:pt x="720838" y="46336"/>
                  <a:pt x="710465" y="35964"/>
                  <a:pt x="710465" y="23170"/>
                </a:cubicBezTo>
                <a:cubicBezTo>
                  <a:pt x="710465" y="10376"/>
                  <a:pt x="720838" y="4"/>
                  <a:pt x="733632" y="4"/>
                </a:cubicBezTo>
                <a:close/>
                <a:moveTo>
                  <a:pt x="556529" y="4"/>
                </a:moveTo>
                <a:cubicBezTo>
                  <a:pt x="569323" y="4"/>
                  <a:pt x="579696" y="10376"/>
                  <a:pt x="579696" y="23170"/>
                </a:cubicBezTo>
                <a:cubicBezTo>
                  <a:pt x="579696" y="35964"/>
                  <a:pt x="569323" y="46336"/>
                  <a:pt x="556529" y="46336"/>
                </a:cubicBezTo>
                <a:cubicBezTo>
                  <a:pt x="543735" y="46336"/>
                  <a:pt x="533364" y="35964"/>
                  <a:pt x="533364" y="23170"/>
                </a:cubicBezTo>
                <a:cubicBezTo>
                  <a:pt x="533364" y="10376"/>
                  <a:pt x="543735" y="4"/>
                  <a:pt x="556529" y="4"/>
                </a:cubicBezTo>
                <a:close/>
                <a:moveTo>
                  <a:pt x="379432" y="4"/>
                </a:moveTo>
                <a:cubicBezTo>
                  <a:pt x="392227" y="4"/>
                  <a:pt x="402597" y="10376"/>
                  <a:pt x="402597" y="23170"/>
                </a:cubicBezTo>
                <a:cubicBezTo>
                  <a:pt x="402597" y="35964"/>
                  <a:pt x="392227" y="46336"/>
                  <a:pt x="379432" y="46336"/>
                </a:cubicBezTo>
                <a:cubicBezTo>
                  <a:pt x="366638" y="46336"/>
                  <a:pt x="356265" y="35964"/>
                  <a:pt x="356265" y="23170"/>
                </a:cubicBezTo>
                <a:cubicBezTo>
                  <a:pt x="356265" y="10376"/>
                  <a:pt x="366638" y="4"/>
                  <a:pt x="379432" y="4"/>
                </a:cubicBezTo>
                <a:close/>
                <a:moveTo>
                  <a:pt x="202330" y="4"/>
                </a:moveTo>
                <a:cubicBezTo>
                  <a:pt x="215124" y="4"/>
                  <a:pt x="225496" y="10376"/>
                  <a:pt x="225496" y="23170"/>
                </a:cubicBezTo>
                <a:cubicBezTo>
                  <a:pt x="225496" y="35964"/>
                  <a:pt x="215124" y="46336"/>
                  <a:pt x="202330" y="46336"/>
                </a:cubicBezTo>
                <a:cubicBezTo>
                  <a:pt x="189536" y="46336"/>
                  <a:pt x="179164" y="35964"/>
                  <a:pt x="179164" y="23170"/>
                </a:cubicBezTo>
                <a:cubicBezTo>
                  <a:pt x="179164" y="10376"/>
                  <a:pt x="189536" y="4"/>
                  <a:pt x="202330" y="4"/>
                </a:cubicBezTo>
                <a:close/>
                <a:moveTo>
                  <a:pt x="25232" y="4"/>
                </a:moveTo>
                <a:cubicBezTo>
                  <a:pt x="38026" y="4"/>
                  <a:pt x="48398" y="10376"/>
                  <a:pt x="48398" y="23170"/>
                </a:cubicBezTo>
                <a:cubicBezTo>
                  <a:pt x="48398" y="35964"/>
                  <a:pt x="38026" y="46336"/>
                  <a:pt x="25232" y="46336"/>
                </a:cubicBezTo>
                <a:cubicBezTo>
                  <a:pt x="12438" y="46336"/>
                  <a:pt x="2066" y="35964"/>
                  <a:pt x="2066" y="23170"/>
                </a:cubicBezTo>
                <a:cubicBezTo>
                  <a:pt x="2066" y="10376"/>
                  <a:pt x="12438" y="4"/>
                  <a:pt x="25232" y="4"/>
                </a:cubicBezTo>
                <a:close/>
                <a:moveTo>
                  <a:pt x="1793613" y="0"/>
                </a:moveTo>
                <a:cubicBezTo>
                  <a:pt x="1806407" y="0"/>
                  <a:pt x="1816779" y="10371"/>
                  <a:pt x="1816779" y="23165"/>
                </a:cubicBezTo>
                <a:cubicBezTo>
                  <a:pt x="1816779" y="35959"/>
                  <a:pt x="1806407" y="46331"/>
                  <a:pt x="1793613" y="46331"/>
                </a:cubicBezTo>
                <a:cubicBezTo>
                  <a:pt x="1780819" y="46331"/>
                  <a:pt x="1770447" y="35959"/>
                  <a:pt x="1770447" y="23165"/>
                </a:cubicBezTo>
                <a:cubicBezTo>
                  <a:pt x="1770447" y="10371"/>
                  <a:pt x="1780819" y="0"/>
                  <a:pt x="17936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"/>
          <p:cNvSpPr/>
          <p:nvPr/>
        </p:nvSpPr>
        <p:spPr>
          <a:xfrm>
            <a:off x="11029284" y="3638067"/>
            <a:ext cx="1114574" cy="775147"/>
          </a:xfrm>
          <a:custGeom>
            <a:avLst/>
            <a:gdLst/>
            <a:ahLst/>
            <a:cxnLst/>
            <a:rect l="l" t="t" r="r" b="b"/>
            <a:pathLst>
              <a:path w="1114574" h="775147" extrusionOk="0">
                <a:moveTo>
                  <a:pt x="562715" y="728814"/>
                </a:moveTo>
                <a:cubicBezTo>
                  <a:pt x="575508" y="728814"/>
                  <a:pt x="585880" y="739186"/>
                  <a:pt x="585880" y="751981"/>
                </a:cubicBezTo>
                <a:cubicBezTo>
                  <a:pt x="585880" y="764775"/>
                  <a:pt x="575508" y="775147"/>
                  <a:pt x="562715" y="775147"/>
                </a:cubicBezTo>
                <a:cubicBezTo>
                  <a:pt x="549922" y="775147"/>
                  <a:pt x="539550" y="764775"/>
                  <a:pt x="539550" y="751981"/>
                </a:cubicBezTo>
                <a:cubicBezTo>
                  <a:pt x="539550" y="739186"/>
                  <a:pt x="549922" y="728814"/>
                  <a:pt x="562715" y="728814"/>
                </a:cubicBezTo>
                <a:close/>
                <a:moveTo>
                  <a:pt x="385617" y="728814"/>
                </a:moveTo>
                <a:cubicBezTo>
                  <a:pt x="398412" y="728814"/>
                  <a:pt x="408783" y="739186"/>
                  <a:pt x="408783" y="751981"/>
                </a:cubicBezTo>
                <a:cubicBezTo>
                  <a:pt x="408783" y="764775"/>
                  <a:pt x="398412" y="775147"/>
                  <a:pt x="385617" y="775147"/>
                </a:cubicBezTo>
                <a:cubicBezTo>
                  <a:pt x="372822" y="775147"/>
                  <a:pt x="362450" y="764775"/>
                  <a:pt x="362450" y="751981"/>
                </a:cubicBezTo>
                <a:cubicBezTo>
                  <a:pt x="362450" y="739186"/>
                  <a:pt x="372822" y="728814"/>
                  <a:pt x="385617" y="728814"/>
                </a:cubicBezTo>
                <a:close/>
                <a:moveTo>
                  <a:pt x="208527" y="728814"/>
                </a:moveTo>
                <a:cubicBezTo>
                  <a:pt x="221322" y="728814"/>
                  <a:pt x="231693" y="739186"/>
                  <a:pt x="231693" y="751981"/>
                </a:cubicBezTo>
                <a:cubicBezTo>
                  <a:pt x="231693" y="764775"/>
                  <a:pt x="221322" y="775147"/>
                  <a:pt x="208527" y="775147"/>
                </a:cubicBezTo>
                <a:cubicBezTo>
                  <a:pt x="195729" y="775147"/>
                  <a:pt x="185355" y="764775"/>
                  <a:pt x="185355" y="751981"/>
                </a:cubicBezTo>
                <a:cubicBezTo>
                  <a:pt x="185355" y="739186"/>
                  <a:pt x="195729" y="728814"/>
                  <a:pt x="208527" y="728814"/>
                </a:cubicBezTo>
                <a:close/>
                <a:moveTo>
                  <a:pt x="31424" y="728814"/>
                </a:moveTo>
                <a:cubicBezTo>
                  <a:pt x="44214" y="728814"/>
                  <a:pt x="54587" y="739186"/>
                  <a:pt x="54587" y="751981"/>
                </a:cubicBezTo>
                <a:cubicBezTo>
                  <a:pt x="54587" y="764775"/>
                  <a:pt x="44214" y="775147"/>
                  <a:pt x="31424" y="775147"/>
                </a:cubicBezTo>
                <a:cubicBezTo>
                  <a:pt x="18625" y="775147"/>
                  <a:pt x="8256" y="764775"/>
                  <a:pt x="8256" y="751981"/>
                </a:cubicBezTo>
                <a:cubicBezTo>
                  <a:pt x="8256" y="739186"/>
                  <a:pt x="18625" y="728814"/>
                  <a:pt x="31424" y="728814"/>
                </a:cubicBezTo>
                <a:close/>
                <a:moveTo>
                  <a:pt x="739805" y="728813"/>
                </a:moveTo>
                <a:cubicBezTo>
                  <a:pt x="752603" y="728813"/>
                  <a:pt x="762977" y="739186"/>
                  <a:pt x="762977" y="751981"/>
                </a:cubicBezTo>
                <a:cubicBezTo>
                  <a:pt x="762977" y="764775"/>
                  <a:pt x="752603" y="775147"/>
                  <a:pt x="739805" y="775147"/>
                </a:cubicBezTo>
                <a:cubicBezTo>
                  <a:pt x="727009" y="775147"/>
                  <a:pt x="716633" y="764775"/>
                  <a:pt x="716633" y="751981"/>
                </a:cubicBezTo>
                <a:cubicBezTo>
                  <a:pt x="716633" y="739186"/>
                  <a:pt x="727009" y="728813"/>
                  <a:pt x="739805" y="728813"/>
                </a:cubicBezTo>
                <a:close/>
                <a:moveTo>
                  <a:pt x="1091408" y="728809"/>
                </a:moveTo>
                <a:cubicBezTo>
                  <a:pt x="1104202" y="728809"/>
                  <a:pt x="1114574" y="739181"/>
                  <a:pt x="1114574" y="751975"/>
                </a:cubicBezTo>
                <a:cubicBezTo>
                  <a:pt x="1114574" y="764769"/>
                  <a:pt x="1104202" y="775142"/>
                  <a:pt x="1091408" y="775142"/>
                </a:cubicBezTo>
                <a:cubicBezTo>
                  <a:pt x="1078614" y="775142"/>
                  <a:pt x="1068242" y="764769"/>
                  <a:pt x="1068242" y="751975"/>
                </a:cubicBezTo>
                <a:cubicBezTo>
                  <a:pt x="1068242" y="739181"/>
                  <a:pt x="1078614" y="728809"/>
                  <a:pt x="1091408" y="728809"/>
                </a:cubicBezTo>
                <a:close/>
                <a:moveTo>
                  <a:pt x="914309" y="728809"/>
                </a:moveTo>
                <a:cubicBezTo>
                  <a:pt x="927103" y="728809"/>
                  <a:pt x="937475" y="739181"/>
                  <a:pt x="937475" y="751975"/>
                </a:cubicBezTo>
                <a:cubicBezTo>
                  <a:pt x="937475" y="764769"/>
                  <a:pt x="927103" y="775142"/>
                  <a:pt x="914309" y="775142"/>
                </a:cubicBezTo>
                <a:cubicBezTo>
                  <a:pt x="901515" y="775142"/>
                  <a:pt x="891143" y="764769"/>
                  <a:pt x="891143" y="751975"/>
                </a:cubicBezTo>
                <a:cubicBezTo>
                  <a:pt x="891143" y="739181"/>
                  <a:pt x="901515" y="728809"/>
                  <a:pt x="914309" y="728809"/>
                </a:cubicBezTo>
                <a:close/>
                <a:moveTo>
                  <a:pt x="731544" y="534742"/>
                </a:moveTo>
                <a:cubicBezTo>
                  <a:pt x="744345" y="534742"/>
                  <a:pt x="754719" y="545113"/>
                  <a:pt x="754719" y="557907"/>
                </a:cubicBezTo>
                <a:cubicBezTo>
                  <a:pt x="754719" y="570701"/>
                  <a:pt x="744345" y="581073"/>
                  <a:pt x="731544" y="581073"/>
                </a:cubicBezTo>
                <a:cubicBezTo>
                  <a:pt x="718748" y="581073"/>
                  <a:pt x="708374" y="570701"/>
                  <a:pt x="708374" y="557907"/>
                </a:cubicBezTo>
                <a:cubicBezTo>
                  <a:pt x="708374" y="545113"/>
                  <a:pt x="718748" y="534742"/>
                  <a:pt x="731544" y="534742"/>
                </a:cubicBezTo>
                <a:close/>
                <a:moveTo>
                  <a:pt x="554460" y="534742"/>
                </a:moveTo>
                <a:cubicBezTo>
                  <a:pt x="567253" y="534742"/>
                  <a:pt x="577624" y="545114"/>
                  <a:pt x="577624" y="557907"/>
                </a:cubicBezTo>
                <a:cubicBezTo>
                  <a:pt x="577624" y="570701"/>
                  <a:pt x="567253" y="581073"/>
                  <a:pt x="554460" y="581073"/>
                </a:cubicBezTo>
                <a:cubicBezTo>
                  <a:pt x="541665" y="581073"/>
                  <a:pt x="531294" y="570701"/>
                  <a:pt x="531294" y="557907"/>
                </a:cubicBezTo>
                <a:cubicBezTo>
                  <a:pt x="531294" y="545114"/>
                  <a:pt x="541665" y="534742"/>
                  <a:pt x="554460" y="534742"/>
                </a:cubicBezTo>
                <a:close/>
                <a:moveTo>
                  <a:pt x="377361" y="534742"/>
                </a:moveTo>
                <a:cubicBezTo>
                  <a:pt x="390154" y="534742"/>
                  <a:pt x="400527" y="545114"/>
                  <a:pt x="400527" y="557907"/>
                </a:cubicBezTo>
                <a:cubicBezTo>
                  <a:pt x="400527" y="570701"/>
                  <a:pt x="390154" y="581073"/>
                  <a:pt x="377361" y="581073"/>
                </a:cubicBezTo>
                <a:cubicBezTo>
                  <a:pt x="364566" y="581073"/>
                  <a:pt x="354196" y="570701"/>
                  <a:pt x="354196" y="557907"/>
                </a:cubicBezTo>
                <a:cubicBezTo>
                  <a:pt x="354196" y="545114"/>
                  <a:pt x="364566" y="534742"/>
                  <a:pt x="377361" y="534742"/>
                </a:cubicBezTo>
                <a:close/>
                <a:moveTo>
                  <a:pt x="200268" y="534742"/>
                </a:moveTo>
                <a:cubicBezTo>
                  <a:pt x="213065" y="534742"/>
                  <a:pt x="223437" y="545114"/>
                  <a:pt x="223437" y="557907"/>
                </a:cubicBezTo>
                <a:cubicBezTo>
                  <a:pt x="223437" y="570701"/>
                  <a:pt x="213065" y="581073"/>
                  <a:pt x="200268" y="581073"/>
                </a:cubicBezTo>
                <a:cubicBezTo>
                  <a:pt x="187472" y="581073"/>
                  <a:pt x="177095" y="570701"/>
                  <a:pt x="177095" y="557907"/>
                </a:cubicBezTo>
                <a:cubicBezTo>
                  <a:pt x="177095" y="545114"/>
                  <a:pt x="187472" y="534742"/>
                  <a:pt x="200268" y="534742"/>
                </a:cubicBezTo>
                <a:close/>
                <a:moveTo>
                  <a:pt x="23166" y="534742"/>
                </a:moveTo>
                <a:cubicBezTo>
                  <a:pt x="35960" y="534742"/>
                  <a:pt x="46330" y="545114"/>
                  <a:pt x="46330" y="557907"/>
                </a:cubicBezTo>
                <a:cubicBezTo>
                  <a:pt x="46330" y="570701"/>
                  <a:pt x="35960" y="581073"/>
                  <a:pt x="23166" y="581073"/>
                </a:cubicBezTo>
                <a:cubicBezTo>
                  <a:pt x="10370" y="581073"/>
                  <a:pt x="0" y="570701"/>
                  <a:pt x="0" y="557907"/>
                </a:cubicBezTo>
                <a:cubicBezTo>
                  <a:pt x="0" y="545114"/>
                  <a:pt x="10370" y="534742"/>
                  <a:pt x="23166" y="534742"/>
                </a:cubicBezTo>
                <a:close/>
                <a:moveTo>
                  <a:pt x="1083151" y="534737"/>
                </a:moveTo>
                <a:cubicBezTo>
                  <a:pt x="1095945" y="534737"/>
                  <a:pt x="1106317" y="545109"/>
                  <a:pt x="1106317" y="557902"/>
                </a:cubicBezTo>
                <a:cubicBezTo>
                  <a:pt x="1106317" y="570696"/>
                  <a:pt x="1095945" y="581068"/>
                  <a:pt x="1083151" y="581068"/>
                </a:cubicBezTo>
                <a:cubicBezTo>
                  <a:pt x="1070357" y="581068"/>
                  <a:pt x="1059985" y="570696"/>
                  <a:pt x="1059985" y="557902"/>
                </a:cubicBezTo>
                <a:cubicBezTo>
                  <a:pt x="1059985" y="545109"/>
                  <a:pt x="1070357" y="534737"/>
                  <a:pt x="1083151" y="534737"/>
                </a:cubicBezTo>
                <a:close/>
                <a:moveTo>
                  <a:pt x="906052" y="534737"/>
                </a:moveTo>
                <a:cubicBezTo>
                  <a:pt x="918846" y="534737"/>
                  <a:pt x="929218" y="545109"/>
                  <a:pt x="929218" y="557903"/>
                </a:cubicBezTo>
                <a:cubicBezTo>
                  <a:pt x="929218" y="570696"/>
                  <a:pt x="918846" y="581068"/>
                  <a:pt x="906052" y="581068"/>
                </a:cubicBezTo>
                <a:cubicBezTo>
                  <a:pt x="893258" y="581068"/>
                  <a:pt x="882886" y="570696"/>
                  <a:pt x="882886" y="557903"/>
                </a:cubicBezTo>
                <a:cubicBezTo>
                  <a:pt x="882886" y="545109"/>
                  <a:pt x="893258" y="534737"/>
                  <a:pt x="906052" y="534737"/>
                </a:cubicBezTo>
                <a:close/>
                <a:moveTo>
                  <a:pt x="733610" y="363379"/>
                </a:moveTo>
                <a:cubicBezTo>
                  <a:pt x="746408" y="363379"/>
                  <a:pt x="756783" y="373750"/>
                  <a:pt x="756783" y="386544"/>
                </a:cubicBezTo>
                <a:cubicBezTo>
                  <a:pt x="756783" y="399338"/>
                  <a:pt x="746408" y="409710"/>
                  <a:pt x="733610" y="409710"/>
                </a:cubicBezTo>
                <a:cubicBezTo>
                  <a:pt x="720813" y="409710"/>
                  <a:pt x="710439" y="399338"/>
                  <a:pt x="710439" y="386544"/>
                </a:cubicBezTo>
                <a:cubicBezTo>
                  <a:pt x="710439" y="373750"/>
                  <a:pt x="720813" y="363379"/>
                  <a:pt x="733610" y="363379"/>
                </a:cubicBezTo>
                <a:close/>
                <a:moveTo>
                  <a:pt x="556523" y="363379"/>
                </a:moveTo>
                <a:cubicBezTo>
                  <a:pt x="569317" y="363379"/>
                  <a:pt x="579689" y="373750"/>
                  <a:pt x="579689" y="386544"/>
                </a:cubicBezTo>
                <a:cubicBezTo>
                  <a:pt x="579689" y="399338"/>
                  <a:pt x="569317" y="409710"/>
                  <a:pt x="556523" y="409710"/>
                </a:cubicBezTo>
                <a:cubicBezTo>
                  <a:pt x="543730" y="409710"/>
                  <a:pt x="533358" y="399338"/>
                  <a:pt x="533358" y="386544"/>
                </a:cubicBezTo>
                <a:cubicBezTo>
                  <a:pt x="533358" y="373750"/>
                  <a:pt x="543730" y="363379"/>
                  <a:pt x="556523" y="363379"/>
                </a:cubicBezTo>
                <a:close/>
                <a:moveTo>
                  <a:pt x="379424" y="363379"/>
                </a:moveTo>
                <a:cubicBezTo>
                  <a:pt x="392219" y="363379"/>
                  <a:pt x="402590" y="373750"/>
                  <a:pt x="402590" y="386544"/>
                </a:cubicBezTo>
                <a:cubicBezTo>
                  <a:pt x="402590" y="399338"/>
                  <a:pt x="392219" y="409710"/>
                  <a:pt x="379424" y="409710"/>
                </a:cubicBezTo>
                <a:cubicBezTo>
                  <a:pt x="366630" y="409710"/>
                  <a:pt x="356258" y="399338"/>
                  <a:pt x="356258" y="386544"/>
                </a:cubicBezTo>
                <a:cubicBezTo>
                  <a:pt x="356258" y="373750"/>
                  <a:pt x="366630" y="363379"/>
                  <a:pt x="379424" y="363379"/>
                </a:cubicBezTo>
                <a:close/>
                <a:moveTo>
                  <a:pt x="202333" y="363379"/>
                </a:moveTo>
                <a:cubicBezTo>
                  <a:pt x="215130" y="363379"/>
                  <a:pt x="225502" y="373750"/>
                  <a:pt x="225502" y="386544"/>
                </a:cubicBezTo>
                <a:cubicBezTo>
                  <a:pt x="225502" y="399338"/>
                  <a:pt x="215130" y="409710"/>
                  <a:pt x="202333" y="409710"/>
                </a:cubicBezTo>
                <a:cubicBezTo>
                  <a:pt x="189536" y="409710"/>
                  <a:pt x="179163" y="399338"/>
                  <a:pt x="179163" y="386544"/>
                </a:cubicBezTo>
                <a:cubicBezTo>
                  <a:pt x="179163" y="373750"/>
                  <a:pt x="189536" y="363379"/>
                  <a:pt x="202333" y="363379"/>
                </a:cubicBezTo>
                <a:close/>
                <a:moveTo>
                  <a:pt x="25233" y="363379"/>
                </a:moveTo>
                <a:cubicBezTo>
                  <a:pt x="38024" y="363379"/>
                  <a:pt x="48396" y="373750"/>
                  <a:pt x="48396" y="386544"/>
                </a:cubicBezTo>
                <a:cubicBezTo>
                  <a:pt x="48396" y="399338"/>
                  <a:pt x="38024" y="409710"/>
                  <a:pt x="25233" y="409710"/>
                </a:cubicBezTo>
                <a:cubicBezTo>
                  <a:pt x="12434" y="409710"/>
                  <a:pt x="2067" y="399338"/>
                  <a:pt x="2067" y="386544"/>
                </a:cubicBezTo>
                <a:cubicBezTo>
                  <a:pt x="2067" y="373750"/>
                  <a:pt x="12434" y="363379"/>
                  <a:pt x="25233" y="363379"/>
                </a:cubicBezTo>
                <a:close/>
                <a:moveTo>
                  <a:pt x="1085215" y="363373"/>
                </a:moveTo>
                <a:cubicBezTo>
                  <a:pt x="1098009" y="363373"/>
                  <a:pt x="1108381" y="373745"/>
                  <a:pt x="1108381" y="386539"/>
                </a:cubicBezTo>
                <a:cubicBezTo>
                  <a:pt x="1108381" y="399334"/>
                  <a:pt x="1098009" y="409705"/>
                  <a:pt x="1085215" y="409705"/>
                </a:cubicBezTo>
                <a:cubicBezTo>
                  <a:pt x="1072421" y="409705"/>
                  <a:pt x="1062049" y="399334"/>
                  <a:pt x="1062049" y="386539"/>
                </a:cubicBezTo>
                <a:cubicBezTo>
                  <a:pt x="1062049" y="373745"/>
                  <a:pt x="1072421" y="363373"/>
                  <a:pt x="1085215" y="363373"/>
                </a:cubicBezTo>
                <a:close/>
                <a:moveTo>
                  <a:pt x="908116" y="363373"/>
                </a:moveTo>
                <a:cubicBezTo>
                  <a:pt x="920910" y="363373"/>
                  <a:pt x="931282" y="373745"/>
                  <a:pt x="931282" y="386539"/>
                </a:cubicBezTo>
                <a:cubicBezTo>
                  <a:pt x="931282" y="399334"/>
                  <a:pt x="920910" y="409705"/>
                  <a:pt x="908116" y="409705"/>
                </a:cubicBezTo>
                <a:cubicBezTo>
                  <a:pt x="895322" y="409705"/>
                  <a:pt x="884950" y="399334"/>
                  <a:pt x="884950" y="386539"/>
                </a:cubicBezTo>
                <a:cubicBezTo>
                  <a:pt x="884950" y="373745"/>
                  <a:pt x="895322" y="363373"/>
                  <a:pt x="908116" y="363373"/>
                </a:cubicBezTo>
                <a:close/>
                <a:moveTo>
                  <a:pt x="733610" y="171367"/>
                </a:moveTo>
                <a:cubicBezTo>
                  <a:pt x="746410" y="171367"/>
                  <a:pt x="756784" y="181739"/>
                  <a:pt x="756784" y="194532"/>
                </a:cubicBezTo>
                <a:cubicBezTo>
                  <a:pt x="756784" y="207326"/>
                  <a:pt x="746410" y="217698"/>
                  <a:pt x="733610" y="217698"/>
                </a:cubicBezTo>
                <a:cubicBezTo>
                  <a:pt x="720813" y="217698"/>
                  <a:pt x="710439" y="207326"/>
                  <a:pt x="710439" y="194532"/>
                </a:cubicBezTo>
                <a:cubicBezTo>
                  <a:pt x="710439" y="181739"/>
                  <a:pt x="720813" y="171367"/>
                  <a:pt x="733610" y="171367"/>
                </a:cubicBezTo>
                <a:close/>
                <a:moveTo>
                  <a:pt x="556524" y="171367"/>
                </a:moveTo>
                <a:cubicBezTo>
                  <a:pt x="569319" y="171367"/>
                  <a:pt x="579689" y="181739"/>
                  <a:pt x="579689" y="194533"/>
                </a:cubicBezTo>
                <a:cubicBezTo>
                  <a:pt x="579689" y="207327"/>
                  <a:pt x="569319" y="217698"/>
                  <a:pt x="556524" y="217698"/>
                </a:cubicBezTo>
                <a:cubicBezTo>
                  <a:pt x="543730" y="217698"/>
                  <a:pt x="533359" y="207327"/>
                  <a:pt x="533359" y="194533"/>
                </a:cubicBezTo>
                <a:cubicBezTo>
                  <a:pt x="533359" y="181739"/>
                  <a:pt x="543730" y="171367"/>
                  <a:pt x="556524" y="171367"/>
                </a:cubicBezTo>
                <a:close/>
                <a:moveTo>
                  <a:pt x="379425" y="171367"/>
                </a:moveTo>
                <a:cubicBezTo>
                  <a:pt x="392219" y="171367"/>
                  <a:pt x="402592" y="181739"/>
                  <a:pt x="402592" y="194533"/>
                </a:cubicBezTo>
                <a:cubicBezTo>
                  <a:pt x="402592" y="207327"/>
                  <a:pt x="392219" y="217698"/>
                  <a:pt x="379425" y="217698"/>
                </a:cubicBezTo>
                <a:cubicBezTo>
                  <a:pt x="366630" y="217698"/>
                  <a:pt x="356258" y="207327"/>
                  <a:pt x="356258" y="194533"/>
                </a:cubicBezTo>
                <a:cubicBezTo>
                  <a:pt x="356258" y="181739"/>
                  <a:pt x="366630" y="171367"/>
                  <a:pt x="379425" y="171367"/>
                </a:cubicBezTo>
                <a:close/>
                <a:moveTo>
                  <a:pt x="202334" y="171367"/>
                </a:moveTo>
                <a:cubicBezTo>
                  <a:pt x="215130" y="171367"/>
                  <a:pt x="225502" y="181739"/>
                  <a:pt x="225502" y="194533"/>
                </a:cubicBezTo>
                <a:cubicBezTo>
                  <a:pt x="225502" y="207327"/>
                  <a:pt x="215130" y="217699"/>
                  <a:pt x="202334" y="217699"/>
                </a:cubicBezTo>
                <a:cubicBezTo>
                  <a:pt x="189536" y="217699"/>
                  <a:pt x="179163" y="207327"/>
                  <a:pt x="179163" y="194533"/>
                </a:cubicBezTo>
                <a:cubicBezTo>
                  <a:pt x="179163" y="181739"/>
                  <a:pt x="189536" y="171367"/>
                  <a:pt x="202334" y="171367"/>
                </a:cubicBezTo>
                <a:close/>
                <a:moveTo>
                  <a:pt x="25233" y="171367"/>
                </a:moveTo>
                <a:cubicBezTo>
                  <a:pt x="38027" y="171367"/>
                  <a:pt x="48396" y="181739"/>
                  <a:pt x="48396" y="194533"/>
                </a:cubicBezTo>
                <a:cubicBezTo>
                  <a:pt x="48396" y="207327"/>
                  <a:pt x="38027" y="217699"/>
                  <a:pt x="25233" y="217699"/>
                </a:cubicBezTo>
                <a:cubicBezTo>
                  <a:pt x="12434" y="217699"/>
                  <a:pt x="2067" y="207327"/>
                  <a:pt x="2067" y="194533"/>
                </a:cubicBezTo>
                <a:cubicBezTo>
                  <a:pt x="2067" y="181739"/>
                  <a:pt x="12434" y="171367"/>
                  <a:pt x="25233" y="171367"/>
                </a:cubicBezTo>
                <a:close/>
                <a:moveTo>
                  <a:pt x="1085215" y="171362"/>
                </a:moveTo>
                <a:cubicBezTo>
                  <a:pt x="1098009" y="171362"/>
                  <a:pt x="1108381" y="181734"/>
                  <a:pt x="1108381" y="194528"/>
                </a:cubicBezTo>
                <a:cubicBezTo>
                  <a:pt x="1108381" y="207322"/>
                  <a:pt x="1098009" y="217694"/>
                  <a:pt x="1085215" y="217694"/>
                </a:cubicBezTo>
                <a:cubicBezTo>
                  <a:pt x="1072421" y="217694"/>
                  <a:pt x="1062049" y="207322"/>
                  <a:pt x="1062049" y="194528"/>
                </a:cubicBezTo>
                <a:cubicBezTo>
                  <a:pt x="1062049" y="181734"/>
                  <a:pt x="1072421" y="171362"/>
                  <a:pt x="1085215" y="171362"/>
                </a:cubicBezTo>
                <a:close/>
                <a:moveTo>
                  <a:pt x="908116" y="171362"/>
                </a:moveTo>
                <a:cubicBezTo>
                  <a:pt x="920910" y="171362"/>
                  <a:pt x="931282" y="181734"/>
                  <a:pt x="931282" y="194528"/>
                </a:cubicBezTo>
                <a:cubicBezTo>
                  <a:pt x="931282" y="207322"/>
                  <a:pt x="920910" y="217694"/>
                  <a:pt x="908116" y="217694"/>
                </a:cubicBezTo>
                <a:cubicBezTo>
                  <a:pt x="895322" y="217694"/>
                  <a:pt x="884950" y="207322"/>
                  <a:pt x="884950" y="194528"/>
                </a:cubicBezTo>
                <a:cubicBezTo>
                  <a:pt x="884950" y="181734"/>
                  <a:pt x="895322" y="171362"/>
                  <a:pt x="908116" y="171362"/>
                </a:cubicBezTo>
                <a:close/>
                <a:moveTo>
                  <a:pt x="735676" y="4"/>
                </a:moveTo>
                <a:cubicBezTo>
                  <a:pt x="748475" y="4"/>
                  <a:pt x="758849" y="10376"/>
                  <a:pt x="758849" y="23170"/>
                </a:cubicBezTo>
                <a:cubicBezTo>
                  <a:pt x="758849" y="35964"/>
                  <a:pt x="748475" y="46336"/>
                  <a:pt x="735676" y="46336"/>
                </a:cubicBezTo>
                <a:cubicBezTo>
                  <a:pt x="722879" y="46336"/>
                  <a:pt x="712504" y="35964"/>
                  <a:pt x="712504" y="23170"/>
                </a:cubicBezTo>
                <a:cubicBezTo>
                  <a:pt x="712504" y="10376"/>
                  <a:pt x="722879" y="4"/>
                  <a:pt x="735676" y="4"/>
                </a:cubicBezTo>
                <a:close/>
                <a:moveTo>
                  <a:pt x="558589" y="4"/>
                </a:moveTo>
                <a:cubicBezTo>
                  <a:pt x="571384" y="4"/>
                  <a:pt x="581753" y="10376"/>
                  <a:pt x="581753" y="23170"/>
                </a:cubicBezTo>
                <a:cubicBezTo>
                  <a:pt x="581753" y="35964"/>
                  <a:pt x="571384" y="46336"/>
                  <a:pt x="558589" y="46336"/>
                </a:cubicBezTo>
                <a:cubicBezTo>
                  <a:pt x="545797" y="46336"/>
                  <a:pt x="535424" y="35964"/>
                  <a:pt x="535424" y="23170"/>
                </a:cubicBezTo>
                <a:cubicBezTo>
                  <a:pt x="535424" y="10376"/>
                  <a:pt x="545797" y="4"/>
                  <a:pt x="558589" y="4"/>
                </a:cubicBezTo>
                <a:close/>
                <a:moveTo>
                  <a:pt x="381491" y="4"/>
                </a:moveTo>
                <a:cubicBezTo>
                  <a:pt x="394285" y="4"/>
                  <a:pt x="404657" y="10376"/>
                  <a:pt x="404657" y="23170"/>
                </a:cubicBezTo>
                <a:cubicBezTo>
                  <a:pt x="404657" y="35964"/>
                  <a:pt x="394285" y="46336"/>
                  <a:pt x="381491" y="46336"/>
                </a:cubicBezTo>
                <a:cubicBezTo>
                  <a:pt x="368695" y="46336"/>
                  <a:pt x="358325" y="35964"/>
                  <a:pt x="358325" y="23170"/>
                </a:cubicBezTo>
                <a:cubicBezTo>
                  <a:pt x="358325" y="10376"/>
                  <a:pt x="368695" y="4"/>
                  <a:pt x="381491" y="4"/>
                </a:cubicBezTo>
                <a:close/>
                <a:moveTo>
                  <a:pt x="204399" y="4"/>
                </a:moveTo>
                <a:cubicBezTo>
                  <a:pt x="217196" y="4"/>
                  <a:pt x="227567" y="10376"/>
                  <a:pt x="227567" y="23170"/>
                </a:cubicBezTo>
                <a:cubicBezTo>
                  <a:pt x="227567" y="35964"/>
                  <a:pt x="217196" y="46336"/>
                  <a:pt x="204399" y="46336"/>
                </a:cubicBezTo>
                <a:cubicBezTo>
                  <a:pt x="191602" y="46336"/>
                  <a:pt x="181229" y="35964"/>
                  <a:pt x="181229" y="23170"/>
                </a:cubicBezTo>
                <a:cubicBezTo>
                  <a:pt x="181229" y="10376"/>
                  <a:pt x="191602" y="4"/>
                  <a:pt x="204399" y="4"/>
                </a:cubicBezTo>
                <a:close/>
                <a:moveTo>
                  <a:pt x="27298" y="4"/>
                </a:moveTo>
                <a:cubicBezTo>
                  <a:pt x="40089" y="4"/>
                  <a:pt x="50461" y="10376"/>
                  <a:pt x="50461" y="23170"/>
                </a:cubicBezTo>
                <a:cubicBezTo>
                  <a:pt x="50461" y="35964"/>
                  <a:pt x="40089" y="46336"/>
                  <a:pt x="27298" y="46336"/>
                </a:cubicBezTo>
                <a:cubicBezTo>
                  <a:pt x="14497" y="46336"/>
                  <a:pt x="4131" y="35964"/>
                  <a:pt x="4131" y="23170"/>
                </a:cubicBezTo>
                <a:cubicBezTo>
                  <a:pt x="4131" y="10376"/>
                  <a:pt x="14497" y="4"/>
                  <a:pt x="27298" y="4"/>
                </a:cubicBezTo>
                <a:close/>
                <a:moveTo>
                  <a:pt x="1087280" y="0"/>
                </a:moveTo>
                <a:cubicBezTo>
                  <a:pt x="1100074" y="0"/>
                  <a:pt x="1110446" y="10371"/>
                  <a:pt x="1110446" y="23165"/>
                </a:cubicBezTo>
                <a:cubicBezTo>
                  <a:pt x="1110446" y="35959"/>
                  <a:pt x="1100074" y="46331"/>
                  <a:pt x="1087280" y="46331"/>
                </a:cubicBezTo>
                <a:cubicBezTo>
                  <a:pt x="1074486" y="46331"/>
                  <a:pt x="1064114" y="35959"/>
                  <a:pt x="1064114" y="23165"/>
                </a:cubicBezTo>
                <a:cubicBezTo>
                  <a:pt x="1064114" y="10371"/>
                  <a:pt x="1074486" y="0"/>
                  <a:pt x="1087280" y="0"/>
                </a:cubicBezTo>
                <a:close/>
                <a:moveTo>
                  <a:pt x="910181" y="0"/>
                </a:moveTo>
                <a:cubicBezTo>
                  <a:pt x="922975" y="0"/>
                  <a:pt x="933347" y="10371"/>
                  <a:pt x="933347" y="23165"/>
                </a:cubicBezTo>
                <a:cubicBezTo>
                  <a:pt x="933347" y="35959"/>
                  <a:pt x="922975" y="46331"/>
                  <a:pt x="910181" y="46331"/>
                </a:cubicBezTo>
                <a:cubicBezTo>
                  <a:pt x="897387" y="46331"/>
                  <a:pt x="887015" y="35959"/>
                  <a:pt x="887015" y="23165"/>
                </a:cubicBezTo>
                <a:cubicBezTo>
                  <a:pt x="887015" y="10371"/>
                  <a:pt x="897387" y="0"/>
                  <a:pt x="910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"/>
          <p:cNvSpPr/>
          <p:nvPr/>
        </p:nvSpPr>
        <p:spPr>
          <a:xfrm>
            <a:off x="6123608" y="5917650"/>
            <a:ext cx="1114574" cy="775147"/>
          </a:xfrm>
          <a:custGeom>
            <a:avLst/>
            <a:gdLst/>
            <a:ahLst/>
            <a:cxnLst/>
            <a:rect l="l" t="t" r="r" b="b"/>
            <a:pathLst>
              <a:path w="1114574" h="775147" extrusionOk="0">
                <a:moveTo>
                  <a:pt x="562715" y="728814"/>
                </a:moveTo>
                <a:cubicBezTo>
                  <a:pt x="575508" y="728814"/>
                  <a:pt x="585880" y="739186"/>
                  <a:pt x="585880" y="751981"/>
                </a:cubicBezTo>
                <a:cubicBezTo>
                  <a:pt x="585880" y="764775"/>
                  <a:pt x="575508" y="775147"/>
                  <a:pt x="562715" y="775147"/>
                </a:cubicBezTo>
                <a:cubicBezTo>
                  <a:pt x="549922" y="775147"/>
                  <a:pt x="539550" y="764775"/>
                  <a:pt x="539550" y="751981"/>
                </a:cubicBezTo>
                <a:cubicBezTo>
                  <a:pt x="539550" y="739186"/>
                  <a:pt x="549922" y="728814"/>
                  <a:pt x="562715" y="728814"/>
                </a:cubicBezTo>
                <a:close/>
                <a:moveTo>
                  <a:pt x="385617" y="728814"/>
                </a:moveTo>
                <a:cubicBezTo>
                  <a:pt x="398412" y="728814"/>
                  <a:pt x="408783" y="739186"/>
                  <a:pt x="408783" y="751981"/>
                </a:cubicBezTo>
                <a:cubicBezTo>
                  <a:pt x="408783" y="764775"/>
                  <a:pt x="398412" y="775147"/>
                  <a:pt x="385617" y="775147"/>
                </a:cubicBezTo>
                <a:cubicBezTo>
                  <a:pt x="372822" y="775147"/>
                  <a:pt x="362450" y="764775"/>
                  <a:pt x="362450" y="751981"/>
                </a:cubicBezTo>
                <a:cubicBezTo>
                  <a:pt x="362450" y="739186"/>
                  <a:pt x="372822" y="728814"/>
                  <a:pt x="385617" y="728814"/>
                </a:cubicBezTo>
                <a:close/>
                <a:moveTo>
                  <a:pt x="208527" y="728814"/>
                </a:moveTo>
                <a:cubicBezTo>
                  <a:pt x="221322" y="728814"/>
                  <a:pt x="231693" y="739186"/>
                  <a:pt x="231693" y="751981"/>
                </a:cubicBezTo>
                <a:cubicBezTo>
                  <a:pt x="231693" y="764775"/>
                  <a:pt x="221322" y="775147"/>
                  <a:pt x="208527" y="775147"/>
                </a:cubicBezTo>
                <a:cubicBezTo>
                  <a:pt x="195729" y="775147"/>
                  <a:pt x="185355" y="764775"/>
                  <a:pt x="185355" y="751981"/>
                </a:cubicBezTo>
                <a:cubicBezTo>
                  <a:pt x="185355" y="739186"/>
                  <a:pt x="195729" y="728814"/>
                  <a:pt x="208527" y="728814"/>
                </a:cubicBezTo>
                <a:close/>
                <a:moveTo>
                  <a:pt x="31424" y="728814"/>
                </a:moveTo>
                <a:cubicBezTo>
                  <a:pt x="44214" y="728814"/>
                  <a:pt x="54587" y="739186"/>
                  <a:pt x="54587" y="751981"/>
                </a:cubicBezTo>
                <a:cubicBezTo>
                  <a:pt x="54587" y="764775"/>
                  <a:pt x="44214" y="775147"/>
                  <a:pt x="31424" y="775147"/>
                </a:cubicBezTo>
                <a:cubicBezTo>
                  <a:pt x="18625" y="775147"/>
                  <a:pt x="8256" y="764775"/>
                  <a:pt x="8256" y="751981"/>
                </a:cubicBezTo>
                <a:cubicBezTo>
                  <a:pt x="8256" y="739186"/>
                  <a:pt x="18625" y="728814"/>
                  <a:pt x="31424" y="728814"/>
                </a:cubicBezTo>
                <a:close/>
                <a:moveTo>
                  <a:pt x="739805" y="728813"/>
                </a:moveTo>
                <a:cubicBezTo>
                  <a:pt x="752603" y="728813"/>
                  <a:pt x="762977" y="739186"/>
                  <a:pt x="762977" y="751981"/>
                </a:cubicBezTo>
                <a:cubicBezTo>
                  <a:pt x="762977" y="764775"/>
                  <a:pt x="752603" y="775147"/>
                  <a:pt x="739805" y="775147"/>
                </a:cubicBezTo>
                <a:cubicBezTo>
                  <a:pt x="727009" y="775147"/>
                  <a:pt x="716633" y="764775"/>
                  <a:pt x="716633" y="751981"/>
                </a:cubicBezTo>
                <a:cubicBezTo>
                  <a:pt x="716633" y="739186"/>
                  <a:pt x="727009" y="728813"/>
                  <a:pt x="739805" y="728813"/>
                </a:cubicBezTo>
                <a:close/>
                <a:moveTo>
                  <a:pt x="1091408" y="728809"/>
                </a:moveTo>
                <a:cubicBezTo>
                  <a:pt x="1104202" y="728809"/>
                  <a:pt x="1114574" y="739181"/>
                  <a:pt x="1114574" y="751975"/>
                </a:cubicBezTo>
                <a:cubicBezTo>
                  <a:pt x="1114574" y="764769"/>
                  <a:pt x="1104202" y="775142"/>
                  <a:pt x="1091408" y="775142"/>
                </a:cubicBezTo>
                <a:cubicBezTo>
                  <a:pt x="1078614" y="775142"/>
                  <a:pt x="1068242" y="764769"/>
                  <a:pt x="1068242" y="751975"/>
                </a:cubicBezTo>
                <a:cubicBezTo>
                  <a:pt x="1068242" y="739181"/>
                  <a:pt x="1078614" y="728809"/>
                  <a:pt x="1091408" y="728809"/>
                </a:cubicBezTo>
                <a:close/>
                <a:moveTo>
                  <a:pt x="914309" y="728809"/>
                </a:moveTo>
                <a:cubicBezTo>
                  <a:pt x="927103" y="728809"/>
                  <a:pt x="937475" y="739181"/>
                  <a:pt x="937475" y="751975"/>
                </a:cubicBezTo>
                <a:cubicBezTo>
                  <a:pt x="937475" y="764769"/>
                  <a:pt x="927103" y="775142"/>
                  <a:pt x="914309" y="775142"/>
                </a:cubicBezTo>
                <a:cubicBezTo>
                  <a:pt x="901515" y="775142"/>
                  <a:pt x="891143" y="764769"/>
                  <a:pt x="891143" y="751975"/>
                </a:cubicBezTo>
                <a:cubicBezTo>
                  <a:pt x="891143" y="739181"/>
                  <a:pt x="901515" y="728809"/>
                  <a:pt x="914309" y="728809"/>
                </a:cubicBezTo>
                <a:close/>
                <a:moveTo>
                  <a:pt x="731544" y="534742"/>
                </a:moveTo>
                <a:cubicBezTo>
                  <a:pt x="744345" y="534742"/>
                  <a:pt x="754719" y="545113"/>
                  <a:pt x="754719" y="557907"/>
                </a:cubicBezTo>
                <a:cubicBezTo>
                  <a:pt x="754719" y="570701"/>
                  <a:pt x="744345" y="581073"/>
                  <a:pt x="731544" y="581073"/>
                </a:cubicBezTo>
                <a:cubicBezTo>
                  <a:pt x="718748" y="581073"/>
                  <a:pt x="708374" y="570701"/>
                  <a:pt x="708374" y="557907"/>
                </a:cubicBezTo>
                <a:cubicBezTo>
                  <a:pt x="708374" y="545113"/>
                  <a:pt x="718748" y="534742"/>
                  <a:pt x="731544" y="534742"/>
                </a:cubicBezTo>
                <a:close/>
                <a:moveTo>
                  <a:pt x="554460" y="534742"/>
                </a:moveTo>
                <a:cubicBezTo>
                  <a:pt x="567253" y="534742"/>
                  <a:pt x="577624" y="545114"/>
                  <a:pt x="577624" y="557907"/>
                </a:cubicBezTo>
                <a:cubicBezTo>
                  <a:pt x="577624" y="570701"/>
                  <a:pt x="567253" y="581073"/>
                  <a:pt x="554460" y="581073"/>
                </a:cubicBezTo>
                <a:cubicBezTo>
                  <a:pt x="541665" y="581073"/>
                  <a:pt x="531294" y="570701"/>
                  <a:pt x="531294" y="557907"/>
                </a:cubicBezTo>
                <a:cubicBezTo>
                  <a:pt x="531294" y="545114"/>
                  <a:pt x="541665" y="534742"/>
                  <a:pt x="554460" y="534742"/>
                </a:cubicBezTo>
                <a:close/>
                <a:moveTo>
                  <a:pt x="377361" y="534742"/>
                </a:moveTo>
                <a:cubicBezTo>
                  <a:pt x="390154" y="534742"/>
                  <a:pt x="400527" y="545114"/>
                  <a:pt x="400527" y="557907"/>
                </a:cubicBezTo>
                <a:cubicBezTo>
                  <a:pt x="400527" y="570701"/>
                  <a:pt x="390154" y="581073"/>
                  <a:pt x="377361" y="581073"/>
                </a:cubicBezTo>
                <a:cubicBezTo>
                  <a:pt x="364566" y="581073"/>
                  <a:pt x="354196" y="570701"/>
                  <a:pt x="354196" y="557907"/>
                </a:cubicBezTo>
                <a:cubicBezTo>
                  <a:pt x="354196" y="545114"/>
                  <a:pt x="364566" y="534742"/>
                  <a:pt x="377361" y="534742"/>
                </a:cubicBezTo>
                <a:close/>
                <a:moveTo>
                  <a:pt x="200268" y="534742"/>
                </a:moveTo>
                <a:cubicBezTo>
                  <a:pt x="213065" y="534742"/>
                  <a:pt x="223437" y="545114"/>
                  <a:pt x="223437" y="557907"/>
                </a:cubicBezTo>
                <a:cubicBezTo>
                  <a:pt x="223437" y="570701"/>
                  <a:pt x="213065" y="581073"/>
                  <a:pt x="200268" y="581073"/>
                </a:cubicBezTo>
                <a:cubicBezTo>
                  <a:pt x="187472" y="581073"/>
                  <a:pt x="177095" y="570701"/>
                  <a:pt x="177095" y="557907"/>
                </a:cubicBezTo>
                <a:cubicBezTo>
                  <a:pt x="177095" y="545114"/>
                  <a:pt x="187472" y="534742"/>
                  <a:pt x="200268" y="534742"/>
                </a:cubicBezTo>
                <a:close/>
                <a:moveTo>
                  <a:pt x="23166" y="534742"/>
                </a:moveTo>
                <a:cubicBezTo>
                  <a:pt x="35960" y="534742"/>
                  <a:pt x="46330" y="545114"/>
                  <a:pt x="46330" y="557907"/>
                </a:cubicBezTo>
                <a:cubicBezTo>
                  <a:pt x="46330" y="570701"/>
                  <a:pt x="35960" y="581073"/>
                  <a:pt x="23166" y="581073"/>
                </a:cubicBezTo>
                <a:cubicBezTo>
                  <a:pt x="10370" y="581073"/>
                  <a:pt x="0" y="570701"/>
                  <a:pt x="0" y="557907"/>
                </a:cubicBezTo>
                <a:cubicBezTo>
                  <a:pt x="0" y="545114"/>
                  <a:pt x="10370" y="534742"/>
                  <a:pt x="23166" y="534742"/>
                </a:cubicBezTo>
                <a:close/>
                <a:moveTo>
                  <a:pt x="1083151" y="534737"/>
                </a:moveTo>
                <a:cubicBezTo>
                  <a:pt x="1095945" y="534737"/>
                  <a:pt x="1106317" y="545109"/>
                  <a:pt x="1106317" y="557902"/>
                </a:cubicBezTo>
                <a:cubicBezTo>
                  <a:pt x="1106317" y="570696"/>
                  <a:pt x="1095945" y="581068"/>
                  <a:pt x="1083151" y="581068"/>
                </a:cubicBezTo>
                <a:cubicBezTo>
                  <a:pt x="1070357" y="581068"/>
                  <a:pt x="1059985" y="570696"/>
                  <a:pt x="1059985" y="557902"/>
                </a:cubicBezTo>
                <a:cubicBezTo>
                  <a:pt x="1059985" y="545109"/>
                  <a:pt x="1070357" y="534737"/>
                  <a:pt x="1083151" y="534737"/>
                </a:cubicBezTo>
                <a:close/>
                <a:moveTo>
                  <a:pt x="906052" y="534737"/>
                </a:moveTo>
                <a:cubicBezTo>
                  <a:pt x="918846" y="534737"/>
                  <a:pt x="929218" y="545109"/>
                  <a:pt x="929218" y="557903"/>
                </a:cubicBezTo>
                <a:cubicBezTo>
                  <a:pt x="929218" y="570696"/>
                  <a:pt x="918846" y="581068"/>
                  <a:pt x="906052" y="581068"/>
                </a:cubicBezTo>
                <a:cubicBezTo>
                  <a:pt x="893258" y="581068"/>
                  <a:pt x="882886" y="570696"/>
                  <a:pt x="882886" y="557903"/>
                </a:cubicBezTo>
                <a:cubicBezTo>
                  <a:pt x="882886" y="545109"/>
                  <a:pt x="893258" y="534737"/>
                  <a:pt x="906052" y="534737"/>
                </a:cubicBezTo>
                <a:close/>
                <a:moveTo>
                  <a:pt x="733610" y="363379"/>
                </a:moveTo>
                <a:cubicBezTo>
                  <a:pt x="746408" y="363379"/>
                  <a:pt x="756783" y="373750"/>
                  <a:pt x="756783" y="386544"/>
                </a:cubicBezTo>
                <a:cubicBezTo>
                  <a:pt x="756783" y="399338"/>
                  <a:pt x="746408" y="409710"/>
                  <a:pt x="733610" y="409710"/>
                </a:cubicBezTo>
                <a:cubicBezTo>
                  <a:pt x="720813" y="409710"/>
                  <a:pt x="710439" y="399338"/>
                  <a:pt x="710439" y="386544"/>
                </a:cubicBezTo>
                <a:cubicBezTo>
                  <a:pt x="710439" y="373750"/>
                  <a:pt x="720813" y="363379"/>
                  <a:pt x="733610" y="363379"/>
                </a:cubicBezTo>
                <a:close/>
                <a:moveTo>
                  <a:pt x="556523" y="363379"/>
                </a:moveTo>
                <a:cubicBezTo>
                  <a:pt x="569317" y="363379"/>
                  <a:pt x="579689" y="373750"/>
                  <a:pt x="579689" y="386544"/>
                </a:cubicBezTo>
                <a:cubicBezTo>
                  <a:pt x="579689" y="399338"/>
                  <a:pt x="569317" y="409710"/>
                  <a:pt x="556523" y="409710"/>
                </a:cubicBezTo>
                <a:cubicBezTo>
                  <a:pt x="543730" y="409710"/>
                  <a:pt x="533358" y="399338"/>
                  <a:pt x="533358" y="386544"/>
                </a:cubicBezTo>
                <a:cubicBezTo>
                  <a:pt x="533358" y="373750"/>
                  <a:pt x="543730" y="363379"/>
                  <a:pt x="556523" y="363379"/>
                </a:cubicBezTo>
                <a:close/>
                <a:moveTo>
                  <a:pt x="379424" y="363379"/>
                </a:moveTo>
                <a:cubicBezTo>
                  <a:pt x="392219" y="363379"/>
                  <a:pt x="402590" y="373750"/>
                  <a:pt x="402590" y="386544"/>
                </a:cubicBezTo>
                <a:cubicBezTo>
                  <a:pt x="402590" y="399338"/>
                  <a:pt x="392219" y="409710"/>
                  <a:pt x="379424" y="409710"/>
                </a:cubicBezTo>
                <a:cubicBezTo>
                  <a:pt x="366630" y="409710"/>
                  <a:pt x="356258" y="399338"/>
                  <a:pt x="356258" y="386544"/>
                </a:cubicBezTo>
                <a:cubicBezTo>
                  <a:pt x="356258" y="373750"/>
                  <a:pt x="366630" y="363379"/>
                  <a:pt x="379424" y="363379"/>
                </a:cubicBezTo>
                <a:close/>
                <a:moveTo>
                  <a:pt x="202333" y="363379"/>
                </a:moveTo>
                <a:cubicBezTo>
                  <a:pt x="215130" y="363379"/>
                  <a:pt x="225502" y="373750"/>
                  <a:pt x="225502" y="386544"/>
                </a:cubicBezTo>
                <a:cubicBezTo>
                  <a:pt x="225502" y="399338"/>
                  <a:pt x="215130" y="409710"/>
                  <a:pt x="202333" y="409710"/>
                </a:cubicBezTo>
                <a:cubicBezTo>
                  <a:pt x="189536" y="409710"/>
                  <a:pt x="179163" y="399338"/>
                  <a:pt x="179163" y="386544"/>
                </a:cubicBezTo>
                <a:cubicBezTo>
                  <a:pt x="179163" y="373750"/>
                  <a:pt x="189536" y="363379"/>
                  <a:pt x="202333" y="363379"/>
                </a:cubicBezTo>
                <a:close/>
                <a:moveTo>
                  <a:pt x="25233" y="363379"/>
                </a:moveTo>
                <a:cubicBezTo>
                  <a:pt x="38024" y="363379"/>
                  <a:pt x="48396" y="373750"/>
                  <a:pt x="48396" y="386544"/>
                </a:cubicBezTo>
                <a:cubicBezTo>
                  <a:pt x="48396" y="399338"/>
                  <a:pt x="38024" y="409710"/>
                  <a:pt x="25233" y="409710"/>
                </a:cubicBezTo>
                <a:cubicBezTo>
                  <a:pt x="12434" y="409710"/>
                  <a:pt x="2067" y="399338"/>
                  <a:pt x="2067" y="386544"/>
                </a:cubicBezTo>
                <a:cubicBezTo>
                  <a:pt x="2067" y="373750"/>
                  <a:pt x="12434" y="363379"/>
                  <a:pt x="25233" y="363379"/>
                </a:cubicBezTo>
                <a:close/>
                <a:moveTo>
                  <a:pt x="1085215" y="363373"/>
                </a:moveTo>
                <a:cubicBezTo>
                  <a:pt x="1098009" y="363373"/>
                  <a:pt x="1108381" y="373745"/>
                  <a:pt x="1108381" y="386539"/>
                </a:cubicBezTo>
                <a:cubicBezTo>
                  <a:pt x="1108381" y="399334"/>
                  <a:pt x="1098009" y="409705"/>
                  <a:pt x="1085215" y="409705"/>
                </a:cubicBezTo>
                <a:cubicBezTo>
                  <a:pt x="1072421" y="409705"/>
                  <a:pt x="1062049" y="399334"/>
                  <a:pt x="1062049" y="386539"/>
                </a:cubicBezTo>
                <a:cubicBezTo>
                  <a:pt x="1062049" y="373745"/>
                  <a:pt x="1072421" y="363373"/>
                  <a:pt x="1085215" y="363373"/>
                </a:cubicBezTo>
                <a:close/>
                <a:moveTo>
                  <a:pt x="908116" y="363373"/>
                </a:moveTo>
                <a:cubicBezTo>
                  <a:pt x="920910" y="363373"/>
                  <a:pt x="931282" y="373745"/>
                  <a:pt x="931282" y="386539"/>
                </a:cubicBezTo>
                <a:cubicBezTo>
                  <a:pt x="931282" y="399334"/>
                  <a:pt x="920910" y="409705"/>
                  <a:pt x="908116" y="409705"/>
                </a:cubicBezTo>
                <a:cubicBezTo>
                  <a:pt x="895322" y="409705"/>
                  <a:pt x="884950" y="399334"/>
                  <a:pt x="884950" y="386539"/>
                </a:cubicBezTo>
                <a:cubicBezTo>
                  <a:pt x="884950" y="373745"/>
                  <a:pt x="895322" y="363373"/>
                  <a:pt x="908116" y="363373"/>
                </a:cubicBezTo>
                <a:close/>
                <a:moveTo>
                  <a:pt x="733610" y="171367"/>
                </a:moveTo>
                <a:cubicBezTo>
                  <a:pt x="746410" y="171367"/>
                  <a:pt x="756784" y="181739"/>
                  <a:pt x="756784" y="194532"/>
                </a:cubicBezTo>
                <a:cubicBezTo>
                  <a:pt x="756784" y="207326"/>
                  <a:pt x="746410" y="217698"/>
                  <a:pt x="733610" y="217698"/>
                </a:cubicBezTo>
                <a:cubicBezTo>
                  <a:pt x="720813" y="217698"/>
                  <a:pt x="710439" y="207326"/>
                  <a:pt x="710439" y="194532"/>
                </a:cubicBezTo>
                <a:cubicBezTo>
                  <a:pt x="710439" y="181739"/>
                  <a:pt x="720813" y="171367"/>
                  <a:pt x="733610" y="171367"/>
                </a:cubicBezTo>
                <a:close/>
                <a:moveTo>
                  <a:pt x="556524" y="171367"/>
                </a:moveTo>
                <a:cubicBezTo>
                  <a:pt x="569319" y="171367"/>
                  <a:pt x="579689" y="181739"/>
                  <a:pt x="579689" y="194533"/>
                </a:cubicBezTo>
                <a:cubicBezTo>
                  <a:pt x="579689" y="207327"/>
                  <a:pt x="569319" y="217698"/>
                  <a:pt x="556524" y="217698"/>
                </a:cubicBezTo>
                <a:cubicBezTo>
                  <a:pt x="543730" y="217698"/>
                  <a:pt x="533359" y="207327"/>
                  <a:pt x="533359" y="194533"/>
                </a:cubicBezTo>
                <a:cubicBezTo>
                  <a:pt x="533359" y="181739"/>
                  <a:pt x="543730" y="171367"/>
                  <a:pt x="556524" y="171367"/>
                </a:cubicBezTo>
                <a:close/>
                <a:moveTo>
                  <a:pt x="379425" y="171367"/>
                </a:moveTo>
                <a:cubicBezTo>
                  <a:pt x="392219" y="171367"/>
                  <a:pt x="402592" y="181739"/>
                  <a:pt x="402592" y="194533"/>
                </a:cubicBezTo>
                <a:cubicBezTo>
                  <a:pt x="402592" y="207327"/>
                  <a:pt x="392219" y="217698"/>
                  <a:pt x="379425" y="217698"/>
                </a:cubicBezTo>
                <a:cubicBezTo>
                  <a:pt x="366630" y="217698"/>
                  <a:pt x="356258" y="207327"/>
                  <a:pt x="356258" y="194533"/>
                </a:cubicBezTo>
                <a:cubicBezTo>
                  <a:pt x="356258" y="181739"/>
                  <a:pt x="366630" y="171367"/>
                  <a:pt x="379425" y="171367"/>
                </a:cubicBezTo>
                <a:close/>
                <a:moveTo>
                  <a:pt x="202334" y="171367"/>
                </a:moveTo>
                <a:cubicBezTo>
                  <a:pt x="215130" y="171367"/>
                  <a:pt x="225502" y="181739"/>
                  <a:pt x="225502" y="194533"/>
                </a:cubicBezTo>
                <a:cubicBezTo>
                  <a:pt x="225502" y="207327"/>
                  <a:pt x="215130" y="217699"/>
                  <a:pt x="202334" y="217699"/>
                </a:cubicBezTo>
                <a:cubicBezTo>
                  <a:pt x="189536" y="217699"/>
                  <a:pt x="179163" y="207327"/>
                  <a:pt x="179163" y="194533"/>
                </a:cubicBezTo>
                <a:cubicBezTo>
                  <a:pt x="179163" y="181739"/>
                  <a:pt x="189536" y="171367"/>
                  <a:pt x="202334" y="171367"/>
                </a:cubicBezTo>
                <a:close/>
                <a:moveTo>
                  <a:pt x="25233" y="171367"/>
                </a:moveTo>
                <a:cubicBezTo>
                  <a:pt x="38027" y="171367"/>
                  <a:pt x="48396" y="181739"/>
                  <a:pt x="48396" y="194533"/>
                </a:cubicBezTo>
                <a:cubicBezTo>
                  <a:pt x="48396" y="207327"/>
                  <a:pt x="38027" y="217699"/>
                  <a:pt x="25233" y="217699"/>
                </a:cubicBezTo>
                <a:cubicBezTo>
                  <a:pt x="12434" y="217699"/>
                  <a:pt x="2067" y="207327"/>
                  <a:pt x="2067" y="194533"/>
                </a:cubicBezTo>
                <a:cubicBezTo>
                  <a:pt x="2067" y="181739"/>
                  <a:pt x="12434" y="171367"/>
                  <a:pt x="25233" y="171367"/>
                </a:cubicBezTo>
                <a:close/>
                <a:moveTo>
                  <a:pt x="1085215" y="171362"/>
                </a:moveTo>
                <a:cubicBezTo>
                  <a:pt x="1098009" y="171362"/>
                  <a:pt x="1108381" y="181734"/>
                  <a:pt x="1108381" y="194528"/>
                </a:cubicBezTo>
                <a:cubicBezTo>
                  <a:pt x="1108381" y="207322"/>
                  <a:pt x="1098009" y="217694"/>
                  <a:pt x="1085215" y="217694"/>
                </a:cubicBezTo>
                <a:cubicBezTo>
                  <a:pt x="1072421" y="217694"/>
                  <a:pt x="1062049" y="207322"/>
                  <a:pt x="1062049" y="194528"/>
                </a:cubicBezTo>
                <a:cubicBezTo>
                  <a:pt x="1062049" y="181734"/>
                  <a:pt x="1072421" y="171362"/>
                  <a:pt x="1085215" y="171362"/>
                </a:cubicBezTo>
                <a:close/>
                <a:moveTo>
                  <a:pt x="908116" y="171362"/>
                </a:moveTo>
                <a:cubicBezTo>
                  <a:pt x="920910" y="171362"/>
                  <a:pt x="931282" y="181734"/>
                  <a:pt x="931282" y="194528"/>
                </a:cubicBezTo>
                <a:cubicBezTo>
                  <a:pt x="931282" y="207322"/>
                  <a:pt x="920910" y="217694"/>
                  <a:pt x="908116" y="217694"/>
                </a:cubicBezTo>
                <a:cubicBezTo>
                  <a:pt x="895322" y="217694"/>
                  <a:pt x="884950" y="207322"/>
                  <a:pt x="884950" y="194528"/>
                </a:cubicBezTo>
                <a:cubicBezTo>
                  <a:pt x="884950" y="181734"/>
                  <a:pt x="895322" y="171362"/>
                  <a:pt x="908116" y="171362"/>
                </a:cubicBezTo>
                <a:close/>
                <a:moveTo>
                  <a:pt x="735676" y="4"/>
                </a:moveTo>
                <a:cubicBezTo>
                  <a:pt x="748475" y="4"/>
                  <a:pt x="758849" y="10376"/>
                  <a:pt x="758849" y="23170"/>
                </a:cubicBezTo>
                <a:cubicBezTo>
                  <a:pt x="758849" y="35964"/>
                  <a:pt x="748475" y="46336"/>
                  <a:pt x="735676" y="46336"/>
                </a:cubicBezTo>
                <a:cubicBezTo>
                  <a:pt x="722879" y="46336"/>
                  <a:pt x="712504" y="35964"/>
                  <a:pt x="712504" y="23170"/>
                </a:cubicBezTo>
                <a:cubicBezTo>
                  <a:pt x="712504" y="10376"/>
                  <a:pt x="722879" y="4"/>
                  <a:pt x="735676" y="4"/>
                </a:cubicBezTo>
                <a:close/>
                <a:moveTo>
                  <a:pt x="558589" y="4"/>
                </a:moveTo>
                <a:cubicBezTo>
                  <a:pt x="571384" y="4"/>
                  <a:pt x="581753" y="10376"/>
                  <a:pt x="581753" y="23170"/>
                </a:cubicBezTo>
                <a:cubicBezTo>
                  <a:pt x="581753" y="35964"/>
                  <a:pt x="571384" y="46336"/>
                  <a:pt x="558589" y="46336"/>
                </a:cubicBezTo>
                <a:cubicBezTo>
                  <a:pt x="545797" y="46336"/>
                  <a:pt x="535424" y="35964"/>
                  <a:pt x="535424" y="23170"/>
                </a:cubicBezTo>
                <a:cubicBezTo>
                  <a:pt x="535424" y="10376"/>
                  <a:pt x="545797" y="4"/>
                  <a:pt x="558589" y="4"/>
                </a:cubicBezTo>
                <a:close/>
                <a:moveTo>
                  <a:pt x="381491" y="4"/>
                </a:moveTo>
                <a:cubicBezTo>
                  <a:pt x="394285" y="4"/>
                  <a:pt x="404657" y="10376"/>
                  <a:pt x="404657" y="23170"/>
                </a:cubicBezTo>
                <a:cubicBezTo>
                  <a:pt x="404657" y="35964"/>
                  <a:pt x="394285" y="46336"/>
                  <a:pt x="381491" y="46336"/>
                </a:cubicBezTo>
                <a:cubicBezTo>
                  <a:pt x="368695" y="46336"/>
                  <a:pt x="358325" y="35964"/>
                  <a:pt x="358325" y="23170"/>
                </a:cubicBezTo>
                <a:cubicBezTo>
                  <a:pt x="358325" y="10376"/>
                  <a:pt x="368695" y="4"/>
                  <a:pt x="381491" y="4"/>
                </a:cubicBezTo>
                <a:close/>
                <a:moveTo>
                  <a:pt x="204399" y="4"/>
                </a:moveTo>
                <a:cubicBezTo>
                  <a:pt x="217196" y="4"/>
                  <a:pt x="227567" y="10376"/>
                  <a:pt x="227567" y="23170"/>
                </a:cubicBezTo>
                <a:cubicBezTo>
                  <a:pt x="227567" y="35964"/>
                  <a:pt x="217196" y="46336"/>
                  <a:pt x="204399" y="46336"/>
                </a:cubicBezTo>
                <a:cubicBezTo>
                  <a:pt x="191602" y="46336"/>
                  <a:pt x="181229" y="35964"/>
                  <a:pt x="181229" y="23170"/>
                </a:cubicBezTo>
                <a:cubicBezTo>
                  <a:pt x="181229" y="10376"/>
                  <a:pt x="191602" y="4"/>
                  <a:pt x="204399" y="4"/>
                </a:cubicBezTo>
                <a:close/>
                <a:moveTo>
                  <a:pt x="27298" y="4"/>
                </a:moveTo>
                <a:cubicBezTo>
                  <a:pt x="40089" y="4"/>
                  <a:pt x="50461" y="10376"/>
                  <a:pt x="50461" y="23170"/>
                </a:cubicBezTo>
                <a:cubicBezTo>
                  <a:pt x="50461" y="35964"/>
                  <a:pt x="40089" y="46336"/>
                  <a:pt x="27298" y="46336"/>
                </a:cubicBezTo>
                <a:cubicBezTo>
                  <a:pt x="14497" y="46336"/>
                  <a:pt x="4131" y="35964"/>
                  <a:pt x="4131" y="23170"/>
                </a:cubicBezTo>
                <a:cubicBezTo>
                  <a:pt x="4131" y="10376"/>
                  <a:pt x="14497" y="4"/>
                  <a:pt x="27298" y="4"/>
                </a:cubicBezTo>
                <a:close/>
                <a:moveTo>
                  <a:pt x="1087280" y="0"/>
                </a:moveTo>
                <a:cubicBezTo>
                  <a:pt x="1100074" y="0"/>
                  <a:pt x="1110446" y="10371"/>
                  <a:pt x="1110446" y="23165"/>
                </a:cubicBezTo>
                <a:cubicBezTo>
                  <a:pt x="1110446" y="35959"/>
                  <a:pt x="1100074" y="46331"/>
                  <a:pt x="1087280" y="46331"/>
                </a:cubicBezTo>
                <a:cubicBezTo>
                  <a:pt x="1074486" y="46331"/>
                  <a:pt x="1064114" y="35959"/>
                  <a:pt x="1064114" y="23165"/>
                </a:cubicBezTo>
                <a:cubicBezTo>
                  <a:pt x="1064114" y="10371"/>
                  <a:pt x="1074486" y="0"/>
                  <a:pt x="1087280" y="0"/>
                </a:cubicBezTo>
                <a:close/>
                <a:moveTo>
                  <a:pt x="910181" y="0"/>
                </a:moveTo>
                <a:cubicBezTo>
                  <a:pt x="922975" y="0"/>
                  <a:pt x="933347" y="10371"/>
                  <a:pt x="933347" y="23165"/>
                </a:cubicBezTo>
                <a:cubicBezTo>
                  <a:pt x="933347" y="35959"/>
                  <a:pt x="922975" y="46331"/>
                  <a:pt x="910181" y="46331"/>
                </a:cubicBezTo>
                <a:cubicBezTo>
                  <a:pt x="897387" y="46331"/>
                  <a:pt x="887015" y="35959"/>
                  <a:pt x="887015" y="23165"/>
                </a:cubicBezTo>
                <a:cubicBezTo>
                  <a:pt x="887015" y="10371"/>
                  <a:pt x="897387" y="0"/>
                  <a:pt x="910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"/>
          <p:cNvSpPr/>
          <p:nvPr/>
        </p:nvSpPr>
        <p:spPr>
          <a:xfrm>
            <a:off x="5614887" y="6330365"/>
            <a:ext cx="246900" cy="246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"/>
          <p:cNvSpPr/>
          <p:nvPr/>
        </p:nvSpPr>
        <p:spPr>
          <a:xfrm rot="3553164">
            <a:off x="6478339" y="4820497"/>
            <a:ext cx="2124467" cy="2107643"/>
          </a:xfrm>
          <a:prstGeom prst="pie">
            <a:avLst>
              <a:gd name="adj1" fmla="val 0"/>
              <a:gd name="adj2" fmla="val 10837342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"/>
          <p:cNvSpPr/>
          <p:nvPr/>
        </p:nvSpPr>
        <p:spPr>
          <a:xfrm rot="-3655814">
            <a:off x="7148915" y="4655664"/>
            <a:ext cx="3082279" cy="2649454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"/>
          <p:cNvSpPr/>
          <p:nvPr/>
        </p:nvSpPr>
        <p:spPr>
          <a:xfrm rot="5400000">
            <a:off x="9350227" y="2772892"/>
            <a:ext cx="1013700" cy="13716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2"/>
          <p:cNvSpPr/>
          <p:nvPr/>
        </p:nvSpPr>
        <p:spPr>
          <a:xfrm rot="2662362">
            <a:off x="-42717" y="455464"/>
            <a:ext cx="1015746" cy="500011"/>
          </a:xfrm>
          <a:custGeom>
            <a:avLst/>
            <a:gdLst/>
            <a:ahLst/>
            <a:cxnLst/>
            <a:rect l="l" t="t" r="r" b="b"/>
            <a:pathLst>
              <a:path w="1048464" h="541820" extrusionOk="0">
                <a:moveTo>
                  <a:pt x="1048464" y="5694"/>
                </a:moveTo>
                <a:cubicBezTo>
                  <a:pt x="1048464" y="196064"/>
                  <a:pt x="949752" y="372157"/>
                  <a:pt x="789116" y="468347"/>
                </a:cubicBezTo>
                <a:cubicBezTo>
                  <a:pt x="623738" y="567377"/>
                  <a:pt x="418701" y="566225"/>
                  <a:pt x="254396" y="465344"/>
                </a:cubicBezTo>
                <a:cubicBezTo>
                  <a:pt x="94860" y="367391"/>
                  <a:pt x="-1947" y="190290"/>
                  <a:pt x="30" y="0"/>
                </a:cubicBez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2"/>
          <p:cNvSpPr/>
          <p:nvPr/>
        </p:nvSpPr>
        <p:spPr>
          <a:xfrm rot="-5400000">
            <a:off x="641630" y="5895234"/>
            <a:ext cx="303300" cy="1039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2"/>
          <p:cNvSpPr/>
          <p:nvPr/>
        </p:nvSpPr>
        <p:spPr>
          <a:xfrm>
            <a:off x="254369" y="5616618"/>
            <a:ext cx="4797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"/>
          <p:cNvSpPr/>
          <p:nvPr/>
        </p:nvSpPr>
        <p:spPr>
          <a:xfrm rot="-7578694">
            <a:off x="844542" y="5974267"/>
            <a:ext cx="1398717" cy="722822"/>
          </a:xfrm>
          <a:custGeom>
            <a:avLst/>
            <a:gdLst/>
            <a:ahLst/>
            <a:cxnLst/>
            <a:rect l="l" t="t" r="r" b="b"/>
            <a:pathLst>
              <a:path w="1048464" h="541820" extrusionOk="0">
                <a:moveTo>
                  <a:pt x="1048464" y="5694"/>
                </a:moveTo>
                <a:cubicBezTo>
                  <a:pt x="1048464" y="196064"/>
                  <a:pt x="949752" y="372157"/>
                  <a:pt x="789116" y="468347"/>
                </a:cubicBezTo>
                <a:cubicBezTo>
                  <a:pt x="623738" y="567377"/>
                  <a:pt x="418701" y="566225"/>
                  <a:pt x="254396" y="465344"/>
                </a:cubicBezTo>
                <a:cubicBezTo>
                  <a:pt x="94860" y="367391"/>
                  <a:pt x="-1947" y="190290"/>
                  <a:pt x="30" y="0"/>
                </a:cubicBez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"/>
          <p:cNvSpPr txBox="1"/>
          <p:nvPr/>
        </p:nvSpPr>
        <p:spPr>
          <a:xfrm rot="5400000" flipH="1">
            <a:off x="-677650" y="6348325"/>
            <a:ext cx="15798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200">
              <a:solidFill>
                <a:schemeClr val="accent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itle and text">
  <p:cSld name="TITLE_1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"/>
          <p:cNvSpPr txBox="1">
            <a:spLocks noGrp="1"/>
          </p:cNvSpPr>
          <p:nvPr>
            <p:ph type="subTitle" idx="1"/>
          </p:nvPr>
        </p:nvSpPr>
        <p:spPr>
          <a:xfrm>
            <a:off x="283300" y="1313401"/>
            <a:ext cx="10698000" cy="624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Trirong"/>
              <a:buNone/>
              <a:defRPr sz="45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Trirong"/>
              <a:buNone/>
              <a:defRPr sz="55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Trirong"/>
              <a:buNone/>
              <a:defRPr sz="55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Trirong"/>
              <a:buNone/>
              <a:defRPr sz="55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Trirong"/>
              <a:buNone/>
              <a:defRPr sz="55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Trirong"/>
              <a:buNone/>
              <a:defRPr sz="55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Trirong"/>
              <a:buNone/>
              <a:defRPr sz="55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Trirong"/>
              <a:buNone/>
              <a:defRPr sz="55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Font typeface="Trirong"/>
              <a:buNone/>
              <a:defRPr sz="5500" b="1" i="1">
                <a:solidFill>
                  <a:schemeClr val="accent2"/>
                </a:solidFill>
                <a:latin typeface="Trirong"/>
                <a:ea typeface="Trirong"/>
                <a:cs typeface="Trirong"/>
                <a:sym typeface="Trirong"/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3"/>
          <p:cNvSpPr txBox="1">
            <a:spLocks noGrp="1"/>
          </p:cNvSpPr>
          <p:nvPr>
            <p:ph type="title"/>
          </p:nvPr>
        </p:nvSpPr>
        <p:spPr>
          <a:xfrm>
            <a:off x="283300" y="489700"/>
            <a:ext cx="10698000" cy="624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"/>
          <p:cNvSpPr txBox="1">
            <a:spLocks noGrp="1"/>
          </p:cNvSpPr>
          <p:nvPr>
            <p:ph type="body" idx="2"/>
          </p:nvPr>
        </p:nvSpPr>
        <p:spPr>
          <a:xfrm>
            <a:off x="283300" y="2060169"/>
            <a:ext cx="10698000" cy="4305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68300" rtl="0">
              <a:spcBef>
                <a:spcPts val="2100"/>
              </a:spcBef>
              <a:spcAft>
                <a:spcPts val="0"/>
              </a:spcAft>
              <a:buSzPts val="2200"/>
              <a:buChar char="○"/>
              <a:defRPr/>
            </a:lvl2pPr>
            <a:lvl3pPr marL="1371600" lvl="2" indent="-368300" rtl="0">
              <a:spcBef>
                <a:spcPts val="210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 rtl="0">
              <a:spcBef>
                <a:spcPts val="21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21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21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21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21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2100"/>
              </a:spcBef>
              <a:spcAft>
                <a:spcPts val="21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3"/>
          <p:cNvSpPr/>
          <p:nvPr/>
        </p:nvSpPr>
        <p:spPr>
          <a:xfrm flipH="1">
            <a:off x="11373730" y="337328"/>
            <a:ext cx="476700" cy="476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3"/>
          <p:cNvSpPr/>
          <p:nvPr/>
        </p:nvSpPr>
        <p:spPr>
          <a:xfrm rot="-5400000" flipH="1">
            <a:off x="11665427" y="963042"/>
            <a:ext cx="731400" cy="6306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3"/>
          <p:cNvSpPr/>
          <p:nvPr/>
        </p:nvSpPr>
        <p:spPr>
          <a:xfrm rot="5400000" flipH="1">
            <a:off x="11204872" y="1356004"/>
            <a:ext cx="731400" cy="6306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3"/>
          <p:cNvSpPr/>
          <p:nvPr/>
        </p:nvSpPr>
        <p:spPr>
          <a:xfrm rot="-5400000" flipH="1">
            <a:off x="9974530" y="-694861"/>
            <a:ext cx="1013700" cy="13716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3"/>
          <p:cNvSpPr/>
          <p:nvPr/>
        </p:nvSpPr>
        <p:spPr>
          <a:xfrm flipH="1">
            <a:off x="11196113" y="2674662"/>
            <a:ext cx="381600" cy="3966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3"/>
          <p:cNvSpPr/>
          <p:nvPr/>
        </p:nvSpPr>
        <p:spPr>
          <a:xfrm rot="1696954" flipH="1">
            <a:off x="11457881" y="2318123"/>
            <a:ext cx="1280232" cy="3369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3"/>
          <p:cNvSpPr/>
          <p:nvPr/>
        </p:nvSpPr>
        <p:spPr>
          <a:xfrm rot="1299682" flipH="1">
            <a:off x="9516508" y="-195501"/>
            <a:ext cx="1048439" cy="957411"/>
          </a:xfrm>
          <a:prstGeom prst="pie">
            <a:avLst>
              <a:gd name="adj1" fmla="val 0"/>
              <a:gd name="adj2" fmla="val 10837342"/>
            </a:avLst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3"/>
          <p:cNvSpPr/>
          <p:nvPr/>
        </p:nvSpPr>
        <p:spPr>
          <a:xfrm flipH="1">
            <a:off x="7520787" y="-9075"/>
            <a:ext cx="1816779" cy="217699"/>
          </a:xfrm>
          <a:custGeom>
            <a:avLst/>
            <a:gdLst/>
            <a:ahLst/>
            <a:cxnLst/>
            <a:rect l="l" t="t" r="r" b="b"/>
            <a:pathLst>
              <a:path w="1816779" h="217699" extrusionOk="0">
                <a:moveTo>
                  <a:pt x="1617042" y="171367"/>
                </a:moveTo>
                <a:cubicBezTo>
                  <a:pt x="1629842" y="171367"/>
                  <a:pt x="1640216" y="181739"/>
                  <a:pt x="1640216" y="194532"/>
                </a:cubicBezTo>
                <a:cubicBezTo>
                  <a:pt x="1640216" y="207326"/>
                  <a:pt x="1629842" y="217698"/>
                  <a:pt x="1617042" y="217698"/>
                </a:cubicBezTo>
                <a:cubicBezTo>
                  <a:pt x="1604245" y="217698"/>
                  <a:pt x="1593871" y="207326"/>
                  <a:pt x="1593871" y="194532"/>
                </a:cubicBezTo>
                <a:cubicBezTo>
                  <a:pt x="1593871" y="181739"/>
                  <a:pt x="1604245" y="171367"/>
                  <a:pt x="1617042" y="171367"/>
                </a:cubicBezTo>
                <a:close/>
                <a:moveTo>
                  <a:pt x="1439956" y="171367"/>
                </a:moveTo>
                <a:cubicBezTo>
                  <a:pt x="1452751" y="171367"/>
                  <a:pt x="1463121" y="181739"/>
                  <a:pt x="1463121" y="194533"/>
                </a:cubicBezTo>
                <a:cubicBezTo>
                  <a:pt x="1463121" y="207327"/>
                  <a:pt x="1452751" y="217698"/>
                  <a:pt x="1439956" y="217698"/>
                </a:cubicBezTo>
                <a:cubicBezTo>
                  <a:pt x="1427162" y="217698"/>
                  <a:pt x="1416791" y="207327"/>
                  <a:pt x="1416791" y="194533"/>
                </a:cubicBezTo>
                <a:cubicBezTo>
                  <a:pt x="1416791" y="181739"/>
                  <a:pt x="1427162" y="171367"/>
                  <a:pt x="1439956" y="171367"/>
                </a:cubicBezTo>
                <a:close/>
                <a:moveTo>
                  <a:pt x="1262857" y="171367"/>
                </a:moveTo>
                <a:cubicBezTo>
                  <a:pt x="1275651" y="171367"/>
                  <a:pt x="1286024" y="181739"/>
                  <a:pt x="1286024" y="194533"/>
                </a:cubicBezTo>
                <a:cubicBezTo>
                  <a:pt x="1286024" y="207327"/>
                  <a:pt x="1275651" y="217698"/>
                  <a:pt x="1262857" y="217698"/>
                </a:cubicBezTo>
                <a:cubicBezTo>
                  <a:pt x="1250062" y="217698"/>
                  <a:pt x="1239690" y="207327"/>
                  <a:pt x="1239690" y="194533"/>
                </a:cubicBezTo>
                <a:cubicBezTo>
                  <a:pt x="1239690" y="181739"/>
                  <a:pt x="1250062" y="171367"/>
                  <a:pt x="1262857" y="171367"/>
                </a:cubicBezTo>
                <a:close/>
                <a:moveTo>
                  <a:pt x="1085766" y="171367"/>
                </a:moveTo>
                <a:cubicBezTo>
                  <a:pt x="1098562" y="171367"/>
                  <a:pt x="1108934" y="181739"/>
                  <a:pt x="1108934" y="194533"/>
                </a:cubicBezTo>
                <a:cubicBezTo>
                  <a:pt x="1108934" y="207327"/>
                  <a:pt x="1098562" y="217699"/>
                  <a:pt x="1085766" y="217699"/>
                </a:cubicBezTo>
                <a:cubicBezTo>
                  <a:pt x="1072968" y="217699"/>
                  <a:pt x="1062595" y="207327"/>
                  <a:pt x="1062595" y="194533"/>
                </a:cubicBezTo>
                <a:cubicBezTo>
                  <a:pt x="1062595" y="181739"/>
                  <a:pt x="1072968" y="171367"/>
                  <a:pt x="1085766" y="171367"/>
                </a:cubicBezTo>
                <a:close/>
                <a:moveTo>
                  <a:pt x="908665" y="171367"/>
                </a:moveTo>
                <a:cubicBezTo>
                  <a:pt x="921459" y="171367"/>
                  <a:pt x="931828" y="181739"/>
                  <a:pt x="931828" y="194533"/>
                </a:cubicBezTo>
                <a:cubicBezTo>
                  <a:pt x="931828" y="207327"/>
                  <a:pt x="921459" y="217699"/>
                  <a:pt x="908665" y="217699"/>
                </a:cubicBezTo>
                <a:cubicBezTo>
                  <a:pt x="895866" y="217699"/>
                  <a:pt x="885499" y="207327"/>
                  <a:pt x="885499" y="194533"/>
                </a:cubicBezTo>
                <a:cubicBezTo>
                  <a:pt x="885499" y="181739"/>
                  <a:pt x="895866" y="171367"/>
                  <a:pt x="908665" y="171367"/>
                </a:cubicBezTo>
                <a:close/>
                <a:moveTo>
                  <a:pt x="731567" y="171367"/>
                </a:moveTo>
                <a:cubicBezTo>
                  <a:pt x="744362" y="171367"/>
                  <a:pt x="754734" y="181739"/>
                  <a:pt x="754734" y="194533"/>
                </a:cubicBezTo>
                <a:cubicBezTo>
                  <a:pt x="754734" y="207327"/>
                  <a:pt x="744362" y="217699"/>
                  <a:pt x="731567" y="217699"/>
                </a:cubicBezTo>
                <a:cubicBezTo>
                  <a:pt x="718773" y="217699"/>
                  <a:pt x="708401" y="207327"/>
                  <a:pt x="708401" y="194533"/>
                </a:cubicBezTo>
                <a:cubicBezTo>
                  <a:pt x="708401" y="181739"/>
                  <a:pt x="718773" y="171367"/>
                  <a:pt x="731567" y="171367"/>
                </a:cubicBezTo>
                <a:close/>
                <a:moveTo>
                  <a:pt x="554465" y="171367"/>
                </a:moveTo>
                <a:cubicBezTo>
                  <a:pt x="567259" y="171367"/>
                  <a:pt x="577631" y="181739"/>
                  <a:pt x="577631" y="194533"/>
                </a:cubicBezTo>
                <a:cubicBezTo>
                  <a:pt x="577631" y="207327"/>
                  <a:pt x="567259" y="217699"/>
                  <a:pt x="554465" y="217699"/>
                </a:cubicBezTo>
                <a:cubicBezTo>
                  <a:pt x="541670" y="217699"/>
                  <a:pt x="531298" y="207327"/>
                  <a:pt x="531298" y="194533"/>
                </a:cubicBezTo>
                <a:cubicBezTo>
                  <a:pt x="531298" y="181739"/>
                  <a:pt x="541670" y="171367"/>
                  <a:pt x="554465" y="171367"/>
                </a:cubicBezTo>
                <a:close/>
                <a:moveTo>
                  <a:pt x="377367" y="171367"/>
                </a:moveTo>
                <a:cubicBezTo>
                  <a:pt x="390163" y="171367"/>
                  <a:pt x="400533" y="181739"/>
                  <a:pt x="400533" y="194533"/>
                </a:cubicBezTo>
                <a:cubicBezTo>
                  <a:pt x="400533" y="207327"/>
                  <a:pt x="390163" y="217699"/>
                  <a:pt x="377367" y="217699"/>
                </a:cubicBezTo>
                <a:cubicBezTo>
                  <a:pt x="364573" y="217699"/>
                  <a:pt x="354201" y="207327"/>
                  <a:pt x="354201" y="194533"/>
                </a:cubicBezTo>
                <a:cubicBezTo>
                  <a:pt x="354201" y="181739"/>
                  <a:pt x="364573" y="171367"/>
                  <a:pt x="377367" y="171367"/>
                </a:cubicBezTo>
                <a:close/>
                <a:moveTo>
                  <a:pt x="200264" y="171367"/>
                </a:moveTo>
                <a:cubicBezTo>
                  <a:pt x="213058" y="171367"/>
                  <a:pt x="223430" y="181739"/>
                  <a:pt x="223430" y="194533"/>
                </a:cubicBezTo>
                <a:cubicBezTo>
                  <a:pt x="223430" y="207327"/>
                  <a:pt x="213058" y="217699"/>
                  <a:pt x="200264" y="217699"/>
                </a:cubicBezTo>
                <a:cubicBezTo>
                  <a:pt x="187470" y="217699"/>
                  <a:pt x="177098" y="207327"/>
                  <a:pt x="177098" y="194533"/>
                </a:cubicBezTo>
                <a:cubicBezTo>
                  <a:pt x="177098" y="181739"/>
                  <a:pt x="187470" y="171367"/>
                  <a:pt x="200264" y="171367"/>
                </a:cubicBezTo>
                <a:close/>
                <a:moveTo>
                  <a:pt x="23166" y="171367"/>
                </a:moveTo>
                <a:cubicBezTo>
                  <a:pt x="35960" y="171367"/>
                  <a:pt x="46332" y="181739"/>
                  <a:pt x="46332" y="194533"/>
                </a:cubicBezTo>
                <a:cubicBezTo>
                  <a:pt x="46332" y="207327"/>
                  <a:pt x="35960" y="217699"/>
                  <a:pt x="23166" y="217699"/>
                </a:cubicBezTo>
                <a:cubicBezTo>
                  <a:pt x="10372" y="217699"/>
                  <a:pt x="0" y="207327"/>
                  <a:pt x="0" y="194533"/>
                </a:cubicBezTo>
                <a:cubicBezTo>
                  <a:pt x="0" y="181739"/>
                  <a:pt x="10372" y="171367"/>
                  <a:pt x="23166" y="171367"/>
                </a:cubicBezTo>
                <a:close/>
                <a:moveTo>
                  <a:pt x="1791548" y="171362"/>
                </a:moveTo>
                <a:cubicBezTo>
                  <a:pt x="1804342" y="171362"/>
                  <a:pt x="1814714" y="181734"/>
                  <a:pt x="1814714" y="194528"/>
                </a:cubicBezTo>
                <a:cubicBezTo>
                  <a:pt x="1814714" y="207322"/>
                  <a:pt x="1804342" y="217694"/>
                  <a:pt x="1791548" y="217694"/>
                </a:cubicBezTo>
                <a:cubicBezTo>
                  <a:pt x="1778754" y="217694"/>
                  <a:pt x="1768382" y="207322"/>
                  <a:pt x="1768382" y="194528"/>
                </a:cubicBezTo>
                <a:cubicBezTo>
                  <a:pt x="1768382" y="181734"/>
                  <a:pt x="1778754" y="171362"/>
                  <a:pt x="1791548" y="171362"/>
                </a:cubicBezTo>
                <a:close/>
                <a:moveTo>
                  <a:pt x="1619108" y="4"/>
                </a:moveTo>
                <a:cubicBezTo>
                  <a:pt x="1631907" y="4"/>
                  <a:pt x="1642281" y="10376"/>
                  <a:pt x="1642281" y="23170"/>
                </a:cubicBezTo>
                <a:cubicBezTo>
                  <a:pt x="1642281" y="35964"/>
                  <a:pt x="1631907" y="46336"/>
                  <a:pt x="1619108" y="46336"/>
                </a:cubicBezTo>
                <a:cubicBezTo>
                  <a:pt x="1606311" y="46336"/>
                  <a:pt x="1595936" y="35964"/>
                  <a:pt x="1595936" y="23170"/>
                </a:cubicBezTo>
                <a:cubicBezTo>
                  <a:pt x="1595936" y="10376"/>
                  <a:pt x="1606311" y="4"/>
                  <a:pt x="1619108" y="4"/>
                </a:cubicBezTo>
                <a:close/>
                <a:moveTo>
                  <a:pt x="1442021" y="4"/>
                </a:moveTo>
                <a:cubicBezTo>
                  <a:pt x="1454816" y="4"/>
                  <a:pt x="1465185" y="10376"/>
                  <a:pt x="1465185" y="23170"/>
                </a:cubicBezTo>
                <a:cubicBezTo>
                  <a:pt x="1465185" y="35964"/>
                  <a:pt x="1454816" y="46336"/>
                  <a:pt x="1442021" y="46336"/>
                </a:cubicBezTo>
                <a:cubicBezTo>
                  <a:pt x="1429229" y="46336"/>
                  <a:pt x="1418856" y="35964"/>
                  <a:pt x="1418856" y="23170"/>
                </a:cubicBezTo>
                <a:cubicBezTo>
                  <a:pt x="1418856" y="10376"/>
                  <a:pt x="1429229" y="4"/>
                  <a:pt x="1442021" y="4"/>
                </a:cubicBezTo>
                <a:close/>
                <a:moveTo>
                  <a:pt x="1264923" y="4"/>
                </a:moveTo>
                <a:cubicBezTo>
                  <a:pt x="1277717" y="4"/>
                  <a:pt x="1288089" y="10376"/>
                  <a:pt x="1288089" y="23170"/>
                </a:cubicBezTo>
                <a:cubicBezTo>
                  <a:pt x="1288089" y="35964"/>
                  <a:pt x="1277717" y="46336"/>
                  <a:pt x="1264923" y="46336"/>
                </a:cubicBezTo>
                <a:cubicBezTo>
                  <a:pt x="1252127" y="46336"/>
                  <a:pt x="1241757" y="35964"/>
                  <a:pt x="1241757" y="23170"/>
                </a:cubicBezTo>
                <a:cubicBezTo>
                  <a:pt x="1241757" y="10376"/>
                  <a:pt x="1252127" y="4"/>
                  <a:pt x="1264923" y="4"/>
                </a:cubicBezTo>
                <a:close/>
                <a:moveTo>
                  <a:pt x="1087831" y="4"/>
                </a:moveTo>
                <a:cubicBezTo>
                  <a:pt x="1100628" y="4"/>
                  <a:pt x="1110999" y="10376"/>
                  <a:pt x="1110999" y="23170"/>
                </a:cubicBezTo>
                <a:cubicBezTo>
                  <a:pt x="1110999" y="35964"/>
                  <a:pt x="1100628" y="46336"/>
                  <a:pt x="1087831" y="46336"/>
                </a:cubicBezTo>
                <a:cubicBezTo>
                  <a:pt x="1075034" y="46336"/>
                  <a:pt x="1064661" y="35964"/>
                  <a:pt x="1064661" y="23170"/>
                </a:cubicBezTo>
                <a:cubicBezTo>
                  <a:pt x="1064661" y="10376"/>
                  <a:pt x="1075034" y="4"/>
                  <a:pt x="1087831" y="4"/>
                </a:cubicBezTo>
                <a:close/>
                <a:moveTo>
                  <a:pt x="910730" y="4"/>
                </a:moveTo>
                <a:cubicBezTo>
                  <a:pt x="923521" y="4"/>
                  <a:pt x="933893" y="10376"/>
                  <a:pt x="933893" y="23170"/>
                </a:cubicBezTo>
                <a:cubicBezTo>
                  <a:pt x="933893" y="35964"/>
                  <a:pt x="923521" y="46336"/>
                  <a:pt x="910730" y="46336"/>
                </a:cubicBezTo>
                <a:cubicBezTo>
                  <a:pt x="897929" y="46336"/>
                  <a:pt x="887563" y="35964"/>
                  <a:pt x="887563" y="23170"/>
                </a:cubicBezTo>
                <a:cubicBezTo>
                  <a:pt x="887563" y="10376"/>
                  <a:pt x="897929" y="4"/>
                  <a:pt x="910730" y="4"/>
                </a:cubicBezTo>
                <a:close/>
                <a:moveTo>
                  <a:pt x="733632" y="4"/>
                </a:moveTo>
                <a:cubicBezTo>
                  <a:pt x="746426" y="4"/>
                  <a:pt x="756798" y="10376"/>
                  <a:pt x="756798" y="23170"/>
                </a:cubicBezTo>
                <a:cubicBezTo>
                  <a:pt x="756798" y="35964"/>
                  <a:pt x="746426" y="46336"/>
                  <a:pt x="733632" y="46336"/>
                </a:cubicBezTo>
                <a:cubicBezTo>
                  <a:pt x="720838" y="46336"/>
                  <a:pt x="710465" y="35964"/>
                  <a:pt x="710465" y="23170"/>
                </a:cubicBezTo>
                <a:cubicBezTo>
                  <a:pt x="710465" y="10376"/>
                  <a:pt x="720838" y="4"/>
                  <a:pt x="733632" y="4"/>
                </a:cubicBezTo>
                <a:close/>
                <a:moveTo>
                  <a:pt x="556529" y="4"/>
                </a:moveTo>
                <a:cubicBezTo>
                  <a:pt x="569323" y="4"/>
                  <a:pt x="579696" y="10376"/>
                  <a:pt x="579696" y="23170"/>
                </a:cubicBezTo>
                <a:cubicBezTo>
                  <a:pt x="579696" y="35964"/>
                  <a:pt x="569323" y="46336"/>
                  <a:pt x="556529" y="46336"/>
                </a:cubicBezTo>
                <a:cubicBezTo>
                  <a:pt x="543735" y="46336"/>
                  <a:pt x="533364" y="35964"/>
                  <a:pt x="533364" y="23170"/>
                </a:cubicBezTo>
                <a:cubicBezTo>
                  <a:pt x="533364" y="10376"/>
                  <a:pt x="543735" y="4"/>
                  <a:pt x="556529" y="4"/>
                </a:cubicBezTo>
                <a:close/>
                <a:moveTo>
                  <a:pt x="379432" y="4"/>
                </a:moveTo>
                <a:cubicBezTo>
                  <a:pt x="392227" y="4"/>
                  <a:pt x="402597" y="10376"/>
                  <a:pt x="402597" y="23170"/>
                </a:cubicBezTo>
                <a:cubicBezTo>
                  <a:pt x="402597" y="35964"/>
                  <a:pt x="392227" y="46336"/>
                  <a:pt x="379432" y="46336"/>
                </a:cubicBezTo>
                <a:cubicBezTo>
                  <a:pt x="366638" y="46336"/>
                  <a:pt x="356265" y="35964"/>
                  <a:pt x="356265" y="23170"/>
                </a:cubicBezTo>
                <a:cubicBezTo>
                  <a:pt x="356265" y="10376"/>
                  <a:pt x="366638" y="4"/>
                  <a:pt x="379432" y="4"/>
                </a:cubicBezTo>
                <a:close/>
                <a:moveTo>
                  <a:pt x="202330" y="4"/>
                </a:moveTo>
                <a:cubicBezTo>
                  <a:pt x="215124" y="4"/>
                  <a:pt x="225496" y="10376"/>
                  <a:pt x="225496" y="23170"/>
                </a:cubicBezTo>
                <a:cubicBezTo>
                  <a:pt x="225496" y="35964"/>
                  <a:pt x="215124" y="46336"/>
                  <a:pt x="202330" y="46336"/>
                </a:cubicBezTo>
                <a:cubicBezTo>
                  <a:pt x="189536" y="46336"/>
                  <a:pt x="179164" y="35964"/>
                  <a:pt x="179164" y="23170"/>
                </a:cubicBezTo>
                <a:cubicBezTo>
                  <a:pt x="179164" y="10376"/>
                  <a:pt x="189536" y="4"/>
                  <a:pt x="202330" y="4"/>
                </a:cubicBezTo>
                <a:close/>
                <a:moveTo>
                  <a:pt x="25232" y="4"/>
                </a:moveTo>
                <a:cubicBezTo>
                  <a:pt x="38026" y="4"/>
                  <a:pt x="48398" y="10376"/>
                  <a:pt x="48398" y="23170"/>
                </a:cubicBezTo>
                <a:cubicBezTo>
                  <a:pt x="48398" y="35964"/>
                  <a:pt x="38026" y="46336"/>
                  <a:pt x="25232" y="46336"/>
                </a:cubicBezTo>
                <a:cubicBezTo>
                  <a:pt x="12438" y="46336"/>
                  <a:pt x="2066" y="35964"/>
                  <a:pt x="2066" y="23170"/>
                </a:cubicBezTo>
                <a:cubicBezTo>
                  <a:pt x="2066" y="10376"/>
                  <a:pt x="12438" y="4"/>
                  <a:pt x="25232" y="4"/>
                </a:cubicBezTo>
                <a:close/>
                <a:moveTo>
                  <a:pt x="1793613" y="0"/>
                </a:moveTo>
                <a:cubicBezTo>
                  <a:pt x="1806407" y="0"/>
                  <a:pt x="1816779" y="10371"/>
                  <a:pt x="1816779" y="23165"/>
                </a:cubicBezTo>
                <a:cubicBezTo>
                  <a:pt x="1816779" y="35959"/>
                  <a:pt x="1806407" y="46331"/>
                  <a:pt x="1793613" y="46331"/>
                </a:cubicBezTo>
                <a:cubicBezTo>
                  <a:pt x="1780819" y="46331"/>
                  <a:pt x="1770447" y="35959"/>
                  <a:pt x="1770447" y="23165"/>
                </a:cubicBezTo>
                <a:cubicBezTo>
                  <a:pt x="1770447" y="10371"/>
                  <a:pt x="1780819" y="0"/>
                  <a:pt x="17936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3"/>
          <p:cNvSpPr/>
          <p:nvPr/>
        </p:nvSpPr>
        <p:spPr>
          <a:xfrm rot="-5400000" flipH="1">
            <a:off x="11115823" y="3633805"/>
            <a:ext cx="1816779" cy="409710"/>
          </a:xfrm>
          <a:custGeom>
            <a:avLst/>
            <a:gdLst/>
            <a:ahLst/>
            <a:cxnLst/>
            <a:rect l="l" t="t" r="r" b="b"/>
            <a:pathLst>
              <a:path w="1816779" h="409710" extrusionOk="0">
                <a:moveTo>
                  <a:pt x="1617042" y="363379"/>
                </a:moveTo>
                <a:cubicBezTo>
                  <a:pt x="1629840" y="363379"/>
                  <a:pt x="1640215" y="373750"/>
                  <a:pt x="1640215" y="386544"/>
                </a:cubicBezTo>
                <a:cubicBezTo>
                  <a:pt x="1640215" y="399338"/>
                  <a:pt x="1629840" y="409710"/>
                  <a:pt x="1617042" y="409710"/>
                </a:cubicBezTo>
                <a:cubicBezTo>
                  <a:pt x="1604245" y="409710"/>
                  <a:pt x="1593871" y="399338"/>
                  <a:pt x="1593871" y="386544"/>
                </a:cubicBezTo>
                <a:cubicBezTo>
                  <a:pt x="1593871" y="373750"/>
                  <a:pt x="1604245" y="363379"/>
                  <a:pt x="1617042" y="363379"/>
                </a:cubicBezTo>
                <a:close/>
                <a:moveTo>
                  <a:pt x="1439955" y="363379"/>
                </a:moveTo>
                <a:cubicBezTo>
                  <a:pt x="1452749" y="363379"/>
                  <a:pt x="1463121" y="373750"/>
                  <a:pt x="1463121" y="386544"/>
                </a:cubicBezTo>
                <a:cubicBezTo>
                  <a:pt x="1463121" y="399338"/>
                  <a:pt x="1452749" y="409710"/>
                  <a:pt x="1439955" y="409710"/>
                </a:cubicBezTo>
                <a:cubicBezTo>
                  <a:pt x="1427162" y="409710"/>
                  <a:pt x="1416790" y="399338"/>
                  <a:pt x="1416790" y="386544"/>
                </a:cubicBezTo>
                <a:cubicBezTo>
                  <a:pt x="1416790" y="373750"/>
                  <a:pt x="1427162" y="363379"/>
                  <a:pt x="1439955" y="363379"/>
                </a:cubicBezTo>
                <a:close/>
                <a:moveTo>
                  <a:pt x="1262856" y="363379"/>
                </a:moveTo>
                <a:cubicBezTo>
                  <a:pt x="1275651" y="363379"/>
                  <a:pt x="1286022" y="373750"/>
                  <a:pt x="1286022" y="386544"/>
                </a:cubicBezTo>
                <a:cubicBezTo>
                  <a:pt x="1286022" y="399338"/>
                  <a:pt x="1275651" y="409710"/>
                  <a:pt x="1262856" y="409710"/>
                </a:cubicBezTo>
                <a:cubicBezTo>
                  <a:pt x="1250062" y="409710"/>
                  <a:pt x="1239690" y="399338"/>
                  <a:pt x="1239690" y="386544"/>
                </a:cubicBezTo>
                <a:cubicBezTo>
                  <a:pt x="1239690" y="373750"/>
                  <a:pt x="1250062" y="363379"/>
                  <a:pt x="1262856" y="363379"/>
                </a:cubicBezTo>
                <a:close/>
                <a:moveTo>
                  <a:pt x="1085765" y="363379"/>
                </a:moveTo>
                <a:cubicBezTo>
                  <a:pt x="1098562" y="363379"/>
                  <a:pt x="1108934" y="373750"/>
                  <a:pt x="1108934" y="386544"/>
                </a:cubicBezTo>
                <a:cubicBezTo>
                  <a:pt x="1108934" y="399338"/>
                  <a:pt x="1098562" y="409710"/>
                  <a:pt x="1085765" y="409710"/>
                </a:cubicBezTo>
                <a:cubicBezTo>
                  <a:pt x="1072968" y="409710"/>
                  <a:pt x="1062595" y="399338"/>
                  <a:pt x="1062595" y="386544"/>
                </a:cubicBezTo>
                <a:cubicBezTo>
                  <a:pt x="1062595" y="373750"/>
                  <a:pt x="1072968" y="363379"/>
                  <a:pt x="1085765" y="363379"/>
                </a:cubicBezTo>
                <a:close/>
                <a:moveTo>
                  <a:pt x="908665" y="363379"/>
                </a:moveTo>
                <a:cubicBezTo>
                  <a:pt x="921456" y="363379"/>
                  <a:pt x="931828" y="373750"/>
                  <a:pt x="931828" y="386544"/>
                </a:cubicBezTo>
                <a:cubicBezTo>
                  <a:pt x="931828" y="399338"/>
                  <a:pt x="921456" y="409710"/>
                  <a:pt x="908665" y="409710"/>
                </a:cubicBezTo>
                <a:cubicBezTo>
                  <a:pt x="895866" y="409710"/>
                  <a:pt x="885499" y="399338"/>
                  <a:pt x="885499" y="386544"/>
                </a:cubicBezTo>
                <a:cubicBezTo>
                  <a:pt x="885499" y="373750"/>
                  <a:pt x="895866" y="363379"/>
                  <a:pt x="908665" y="363379"/>
                </a:cubicBezTo>
                <a:close/>
                <a:moveTo>
                  <a:pt x="731567" y="363379"/>
                </a:moveTo>
                <a:cubicBezTo>
                  <a:pt x="744361" y="363379"/>
                  <a:pt x="754733" y="373750"/>
                  <a:pt x="754733" y="386544"/>
                </a:cubicBezTo>
                <a:cubicBezTo>
                  <a:pt x="754733" y="399338"/>
                  <a:pt x="744361" y="409710"/>
                  <a:pt x="731567" y="409710"/>
                </a:cubicBezTo>
                <a:cubicBezTo>
                  <a:pt x="718772" y="409710"/>
                  <a:pt x="708400" y="399338"/>
                  <a:pt x="708400" y="386544"/>
                </a:cubicBezTo>
                <a:cubicBezTo>
                  <a:pt x="708400" y="373750"/>
                  <a:pt x="718772" y="363379"/>
                  <a:pt x="731567" y="363379"/>
                </a:cubicBezTo>
                <a:close/>
                <a:moveTo>
                  <a:pt x="554464" y="363379"/>
                </a:moveTo>
                <a:cubicBezTo>
                  <a:pt x="567258" y="363379"/>
                  <a:pt x="577630" y="373750"/>
                  <a:pt x="577630" y="386545"/>
                </a:cubicBezTo>
                <a:cubicBezTo>
                  <a:pt x="577630" y="399338"/>
                  <a:pt x="567258" y="409710"/>
                  <a:pt x="554464" y="409710"/>
                </a:cubicBezTo>
                <a:cubicBezTo>
                  <a:pt x="541670" y="409710"/>
                  <a:pt x="531298" y="399338"/>
                  <a:pt x="531298" y="386545"/>
                </a:cubicBezTo>
                <a:cubicBezTo>
                  <a:pt x="531298" y="373750"/>
                  <a:pt x="541670" y="363379"/>
                  <a:pt x="554464" y="363379"/>
                </a:cubicBezTo>
                <a:close/>
                <a:moveTo>
                  <a:pt x="377367" y="363379"/>
                </a:moveTo>
                <a:cubicBezTo>
                  <a:pt x="390162" y="363379"/>
                  <a:pt x="400533" y="373750"/>
                  <a:pt x="400533" y="386545"/>
                </a:cubicBezTo>
                <a:cubicBezTo>
                  <a:pt x="400533" y="399338"/>
                  <a:pt x="390162" y="409710"/>
                  <a:pt x="377367" y="409710"/>
                </a:cubicBezTo>
                <a:cubicBezTo>
                  <a:pt x="364573" y="409710"/>
                  <a:pt x="354200" y="399338"/>
                  <a:pt x="354200" y="386545"/>
                </a:cubicBezTo>
                <a:cubicBezTo>
                  <a:pt x="354200" y="373750"/>
                  <a:pt x="364573" y="363379"/>
                  <a:pt x="377367" y="363379"/>
                </a:cubicBezTo>
                <a:close/>
                <a:moveTo>
                  <a:pt x="200264" y="363379"/>
                </a:moveTo>
                <a:cubicBezTo>
                  <a:pt x="213058" y="363379"/>
                  <a:pt x="223430" y="373750"/>
                  <a:pt x="223430" y="386545"/>
                </a:cubicBezTo>
                <a:cubicBezTo>
                  <a:pt x="223430" y="399338"/>
                  <a:pt x="213058" y="409710"/>
                  <a:pt x="200264" y="409710"/>
                </a:cubicBezTo>
                <a:cubicBezTo>
                  <a:pt x="187470" y="409710"/>
                  <a:pt x="177098" y="399338"/>
                  <a:pt x="177098" y="386545"/>
                </a:cubicBezTo>
                <a:cubicBezTo>
                  <a:pt x="177098" y="373750"/>
                  <a:pt x="187470" y="363379"/>
                  <a:pt x="200264" y="363379"/>
                </a:cubicBezTo>
                <a:close/>
                <a:moveTo>
                  <a:pt x="23166" y="363379"/>
                </a:moveTo>
                <a:cubicBezTo>
                  <a:pt x="35960" y="363379"/>
                  <a:pt x="46332" y="373750"/>
                  <a:pt x="46332" y="386545"/>
                </a:cubicBezTo>
                <a:cubicBezTo>
                  <a:pt x="46332" y="399338"/>
                  <a:pt x="35960" y="409710"/>
                  <a:pt x="23166" y="409710"/>
                </a:cubicBezTo>
                <a:cubicBezTo>
                  <a:pt x="10372" y="409710"/>
                  <a:pt x="0" y="399338"/>
                  <a:pt x="0" y="386545"/>
                </a:cubicBezTo>
                <a:cubicBezTo>
                  <a:pt x="0" y="373750"/>
                  <a:pt x="10372" y="363379"/>
                  <a:pt x="23166" y="363379"/>
                </a:cubicBezTo>
                <a:close/>
                <a:moveTo>
                  <a:pt x="1791548" y="363373"/>
                </a:moveTo>
                <a:cubicBezTo>
                  <a:pt x="1804342" y="363373"/>
                  <a:pt x="1814714" y="373745"/>
                  <a:pt x="1814714" y="386539"/>
                </a:cubicBezTo>
                <a:cubicBezTo>
                  <a:pt x="1814714" y="399334"/>
                  <a:pt x="1804342" y="409705"/>
                  <a:pt x="1791548" y="409705"/>
                </a:cubicBezTo>
                <a:cubicBezTo>
                  <a:pt x="1778754" y="409705"/>
                  <a:pt x="1768382" y="399334"/>
                  <a:pt x="1768382" y="386539"/>
                </a:cubicBezTo>
                <a:cubicBezTo>
                  <a:pt x="1768382" y="373745"/>
                  <a:pt x="1778754" y="363373"/>
                  <a:pt x="1791548" y="363373"/>
                </a:cubicBezTo>
                <a:close/>
                <a:moveTo>
                  <a:pt x="1617042" y="171367"/>
                </a:moveTo>
                <a:cubicBezTo>
                  <a:pt x="1629842" y="171367"/>
                  <a:pt x="1640216" y="181739"/>
                  <a:pt x="1640216" y="194532"/>
                </a:cubicBezTo>
                <a:cubicBezTo>
                  <a:pt x="1640216" y="207326"/>
                  <a:pt x="1629842" y="217698"/>
                  <a:pt x="1617042" y="217698"/>
                </a:cubicBezTo>
                <a:cubicBezTo>
                  <a:pt x="1604245" y="217698"/>
                  <a:pt x="1593871" y="207326"/>
                  <a:pt x="1593871" y="194532"/>
                </a:cubicBezTo>
                <a:cubicBezTo>
                  <a:pt x="1593871" y="181739"/>
                  <a:pt x="1604245" y="171367"/>
                  <a:pt x="1617042" y="171367"/>
                </a:cubicBezTo>
                <a:close/>
                <a:moveTo>
                  <a:pt x="1439956" y="171367"/>
                </a:moveTo>
                <a:cubicBezTo>
                  <a:pt x="1452751" y="171367"/>
                  <a:pt x="1463121" y="181739"/>
                  <a:pt x="1463121" y="194533"/>
                </a:cubicBezTo>
                <a:cubicBezTo>
                  <a:pt x="1463121" y="207327"/>
                  <a:pt x="1452751" y="217698"/>
                  <a:pt x="1439956" y="217698"/>
                </a:cubicBezTo>
                <a:cubicBezTo>
                  <a:pt x="1427162" y="217698"/>
                  <a:pt x="1416791" y="207327"/>
                  <a:pt x="1416791" y="194533"/>
                </a:cubicBezTo>
                <a:cubicBezTo>
                  <a:pt x="1416791" y="181739"/>
                  <a:pt x="1427162" y="171367"/>
                  <a:pt x="1439956" y="171367"/>
                </a:cubicBezTo>
                <a:close/>
                <a:moveTo>
                  <a:pt x="1262857" y="171367"/>
                </a:moveTo>
                <a:cubicBezTo>
                  <a:pt x="1275651" y="171367"/>
                  <a:pt x="1286024" y="181739"/>
                  <a:pt x="1286024" y="194533"/>
                </a:cubicBezTo>
                <a:cubicBezTo>
                  <a:pt x="1286024" y="207327"/>
                  <a:pt x="1275651" y="217698"/>
                  <a:pt x="1262857" y="217698"/>
                </a:cubicBezTo>
                <a:cubicBezTo>
                  <a:pt x="1250062" y="217698"/>
                  <a:pt x="1239690" y="207327"/>
                  <a:pt x="1239690" y="194533"/>
                </a:cubicBezTo>
                <a:cubicBezTo>
                  <a:pt x="1239690" y="181739"/>
                  <a:pt x="1250062" y="171367"/>
                  <a:pt x="1262857" y="171367"/>
                </a:cubicBezTo>
                <a:close/>
                <a:moveTo>
                  <a:pt x="1085766" y="171367"/>
                </a:moveTo>
                <a:cubicBezTo>
                  <a:pt x="1098562" y="171367"/>
                  <a:pt x="1108934" y="181739"/>
                  <a:pt x="1108934" y="194533"/>
                </a:cubicBezTo>
                <a:cubicBezTo>
                  <a:pt x="1108934" y="207327"/>
                  <a:pt x="1098562" y="217699"/>
                  <a:pt x="1085766" y="217699"/>
                </a:cubicBezTo>
                <a:cubicBezTo>
                  <a:pt x="1072968" y="217699"/>
                  <a:pt x="1062595" y="207327"/>
                  <a:pt x="1062595" y="194533"/>
                </a:cubicBezTo>
                <a:cubicBezTo>
                  <a:pt x="1062595" y="181739"/>
                  <a:pt x="1072968" y="171367"/>
                  <a:pt x="1085766" y="171367"/>
                </a:cubicBezTo>
                <a:close/>
                <a:moveTo>
                  <a:pt x="908665" y="171367"/>
                </a:moveTo>
                <a:cubicBezTo>
                  <a:pt x="921459" y="171367"/>
                  <a:pt x="931828" y="181739"/>
                  <a:pt x="931828" y="194533"/>
                </a:cubicBezTo>
                <a:cubicBezTo>
                  <a:pt x="931828" y="207327"/>
                  <a:pt x="921459" y="217699"/>
                  <a:pt x="908665" y="217699"/>
                </a:cubicBezTo>
                <a:cubicBezTo>
                  <a:pt x="895866" y="217699"/>
                  <a:pt x="885499" y="207327"/>
                  <a:pt x="885499" y="194533"/>
                </a:cubicBezTo>
                <a:cubicBezTo>
                  <a:pt x="885499" y="181739"/>
                  <a:pt x="895866" y="171367"/>
                  <a:pt x="908665" y="171367"/>
                </a:cubicBezTo>
                <a:close/>
                <a:moveTo>
                  <a:pt x="731567" y="171367"/>
                </a:moveTo>
                <a:cubicBezTo>
                  <a:pt x="744362" y="171367"/>
                  <a:pt x="754734" y="181739"/>
                  <a:pt x="754734" y="194533"/>
                </a:cubicBezTo>
                <a:cubicBezTo>
                  <a:pt x="754734" y="207327"/>
                  <a:pt x="744362" y="217699"/>
                  <a:pt x="731567" y="217699"/>
                </a:cubicBezTo>
                <a:cubicBezTo>
                  <a:pt x="718773" y="217699"/>
                  <a:pt x="708401" y="207327"/>
                  <a:pt x="708401" y="194533"/>
                </a:cubicBezTo>
                <a:cubicBezTo>
                  <a:pt x="708401" y="181739"/>
                  <a:pt x="718773" y="171367"/>
                  <a:pt x="731567" y="171367"/>
                </a:cubicBezTo>
                <a:close/>
                <a:moveTo>
                  <a:pt x="554465" y="171367"/>
                </a:moveTo>
                <a:cubicBezTo>
                  <a:pt x="567259" y="171367"/>
                  <a:pt x="577631" y="181739"/>
                  <a:pt x="577631" y="194533"/>
                </a:cubicBezTo>
                <a:cubicBezTo>
                  <a:pt x="577631" y="207327"/>
                  <a:pt x="567259" y="217699"/>
                  <a:pt x="554465" y="217699"/>
                </a:cubicBezTo>
                <a:cubicBezTo>
                  <a:pt x="541670" y="217699"/>
                  <a:pt x="531298" y="207327"/>
                  <a:pt x="531298" y="194533"/>
                </a:cubicBezTo>
                <a:cubicBezTo>
                  <a:pt x="531298" y="181739"/>
                  <a:pt x="541670" y="171367"/>
                  <a:pt x="554465" y="171367"/>
                </a:cubicBezTo>
                <a:close/>
                <a:moveTo>
                  <a:pt x="377367" y="171367"/>
                </a:moveTo>
                <a:cubicBezTo>
                  <a:pt x="390163" y="171367"/>
                  <a:pt x="400533" y="181739"/>
                  <a:pt x="400533" y="194533"/>
                </a:cubicBezTo>
                <a:cubicBezTo>
                  <a:pt x="400533" y="207327"/>
                  <a:pt x="390163" y="217699"/>
                  <a:pt x="377367" y="217699"/>
                </a:cubicBezTo>
                <a:cubicBezTo>
                  <a:pt x="364573" y="217699"/>
                  <a:pt x="354201" y="207327"/>
                  <a:pt x="354201" y="194533"/>
                </a:cubicBezTo>
                <a:cubicBezTo>
                  <a:pt x="354201" y="181739"/>
                  <a:pt x="364573" y="171367"/>
                  <a:pt x="377367" y="171367"/>
                </a:cubicBezTo>
                <a:close/>
                <a:moveTo>
                  <a:pt x="200264" y="171367"/>
                </a:moveTo>
                <a:cubicBezTo>
                  <a:pt x="213058" y="171367"/>
                  <a:pt x="223430" y="181739"/>
                  <a:pt x="223430" y="194533"/>
                </a:cubicBezTo>
                <a:cubicBezTo>
                  <a:pt x="223430" y="207327"/>
                  <a:pt x="213058" y="217699"/>
                  <a:pt x="200264" y="217699"/>
                </a:cubicBezTo>
                <a:cubicBezTo>
                  <a:pt x="187470" y="217699"/>
                  <a:pt x="177098" y="207327"/>
                  <a:pt x="177098" y="194533"/>
                </a:cubicBezTo>
                <a:cubicBezTo>
                  <a:pt x="177098" y="181739"/>
                  <a:pt x="187470" y="171367"/>
                  <a:pt x="200264" y="171367"/>
                </a:cubicBezTo>
                <a:close/>
                <a:moveTo>
                  <a:pt x="23166" y="171367"/>
                </a:moveTo>
                <a:cubicBezTo>
                  <a:pt x="35960" y="171367"/>
                  <a:pt x="46332" y="181739"/>
                  <a:pt x="46332" y="194533"/>
                </a:cubicBezTo>
                <a:cubicBezTo>
                  <a:pt x="46332" y="207327"/>
                  <a:pt x="35960" y="217699"/>
                  <a:pt x="23166" y="217699"/>
                </a:cubicBezTo>
                <a:cubicBezTo>
                  <a:pt x="10372" y="217699"/>
                  <a:pt x="0" y="207327"/>
                  <a:pt x="0" y="194533"/>
                </a:cubicBezTo>
                <a:cubicBezTo>
                  <a:pt x="0" y="181739"/>
                  <a:pt x="10372" y="171367"/>
                  <a:pt x="23166" y="171367"/>
                </a:cubicBezTo>
                <a:close/>
                <a:moveTo>
                  <a:pt x="1791548" y="171362"/>
                </a:moveTo>
                <a:cubicBezTo>
                  <a:pt x="1804342" y="171362"/>
                  <a:pt x="1814714" y="181734"/>
                  <a:pt x="1814714" y="194528"/>
                </a:cubicBezTo>
                <a:cubicBezTo>
                  <a:pt x="1814714" y="207322"/>
                  <a:pt x="1804342" y="217694"/>
                  <a:pt x="1791548" y="217694"/>
                </a:cubicBezTo>
                <a:cubicBezTo>
                  <a:pt x="1778754" y="217694"/>
                  <a:pt x="1768382" y="207322"/>
                  <a:pt x="1768382" y="194528"/>
                </a:cubicBezTo>
                <a:cubicBezTo>
                  <a:pt x="1768382" y="181734"/>
                  <a:pt x="1778754" y="171362"/>
                  <a:pt x="1791548" y="171362"/>
                </a:cubicBezTo>
                <a:close/>
                <a:moveTo>
                  <a:pt x="1619108" y="4"/>
                </a:moveTo>
                <a:cubicBezTo>
                  <a:pt x="1631907" y="4"/>
                  <a:pt x="1642281" y="10376"/>
                  <a:pt x="1642281" y="23170"/>
                </a:cubicBezTo>
                <a:cubicBezTo>
                  <a:pt x="1642281" y="35964"/>
                  <a:pt x="1631907" y="46336"/>
                  <a:pt x="1619108" y="46336"/>
                </a:cubicBezTo>
                <a:cubicBezTo>
                  <a:pt x="1606311" y="46336"/>
                  <a:pt x="1595936" y="35964"/>
                  <a:pt x="1595936" y="23170"/>
                </a:cubicBezTo>
                <a:cubicBezTo>
                  <a:pt x="1595936" y="10376"/>
                  <a:pt x="1606311" y="4"/>
                  <a:pt x="1619108" y="4"/>
                </a:cubicBezTo>
                <a:close/>
                <a:moveTo>
                  <a:pt x="1442021" y="4"/>
                </a:moveTo>
                <a:cubicBezTo>
                  <a:pt x="1454816" y="4"/>
                  <a:pt x="1465185" y="10376"/>
                  <a:pt x="1465185" y="23170"/>
                </a:cubicBezTo>
                <a:cubicBezTo>
                  <a:pt x="1465185" y="35964"/>
                  <a:pt x="1454816" y="46336"/>
                  <a:pt x="1442021" y="46336"/>
                </a:cubicBezTo>
                <a:cubicBezTo>
                  <a:pt x="1429229" y="46336"/>
                  <a:pt x="1418856" y="35964"/>
                  <a:pt x="1418856" y="23170"/>
                </a:cubicBezTo>
                <a:cubicBezTo>
                  <a:pt x="1418856" y="10376"/>
                  <a:pt x="1429229" y="4"/>
                  <a:pt x="1442021" y="4"/>
                </a:cubicBezTo>
                <a:close/>
                <a:moveTo>
                  <a:pt x="1264923" y="4"/>
                </a:moveTo>
                <a:cubicBezTo>
                  <a:pt x="1277717" y="4"/>
                  <a:pt x="1288089" y="10376"/>
                  <a:pt x="1288089" y="23170"/>
                </a:cubicBezTo>
                <a:cubicBezTo>
                  <a:pt x="1288089" y="35964"/>
                  <a:pt x="1277717" y="46336"/>
                  <a:pt x="1264923" y="46336"/>
                </a:cubicBezTo>
                <a:cubicBezTo>
                  <a:pt x="1252127" y="46336"/>
                  <a:pt x="1241757" y="35964"/>
                  <a:pt x="1241757" y="23170"/>
                </a:cubicBezTo>
                <a:cubicBezTo>
                  <a:pt x="1241757" y="10376"/>
                  <a:pt x="1252127" y="4"/>
                  <a:pt x="1264923" y="4"/>
                </a:cubicBezTo>
                <a:close/>
                <a:moveTo>
                  <a:pt x="1087831" y="4"/>
                </a:moveTo>
                <a:cubicBezTo>
                  <a:pt x="1100628" y="4"/>
                  <a:pt x="1110999" y="10376"/>
                  <a:pt x="1110999" y="23170"/>
                </a:cubicBezTo>
                <a:cubicBezTo>
                  <a:pt x="1110999" y="35964"/>
                  <a:pt x="1100628" y="46336"/>
                  <a:pt x="1087831" y="46336"/>
                </a:cubicBezTo>
                <a:cubicBezTo>
                  <a:pt x="1075034" y="46336"/>
                  <a:pt x="1064661" y="35964"/>
                  <a:pt x="1064661" y="23170"/>
                </a:cubicBezTo>
                <a:cubicBezTo>
                  <a:pt x="1064661" y="10376"/>
                  <a:pt x="1075034" y="4"/>
                  <a:pt x="1087831" y="4"/>
                </a:cubicBezTo>
                <a:close/>
                <a:moveTo>
                  <a:pt x="910730" y="4"/>
                </a:moveTo>
                <a:cubicBezTo>
                  <a:pt x="923521" y="4"/>
                  <a:pt x="933893" y="10376"/>
                  <a:pt x="933893" y="23170"/>
                </a:cubicBezTo>
                <a:cubicBezTo>
                  <a:pt x="933893" y="35964"/>
                  <a:pt x="923521" y="46336"/>
                  <a:pt x="910730" y="46336"/>
                </a:cubicBezTo>
                <a:cubicBezTo>
                  <a:pt x="897929" y="46336"/>
                  <a:pt x="887563" y="35964"/>
                  <a:pt x="887563" y="23170"/>
                </a:cubicBezTo>
                <a:cubicBezTo>
                  <a:pt x="887563" y="10376"/>
                  <a:pt x="897929" y="4"/>
                  <a:pt x="910730" y="4"/>
                </a:cubicBezTo>
                <a:close/>
                <a:moveTo>
                  <a:pt x="733632" y="4"/>
                </a:moveTo>
                <a:cubicBezTo>
                  <a:pt x="746426" y="4"/>
                  <a:pt x="756798" y="10376"/>
                  <a:pt x="756798" y="23170"/>
                </a:cubicBezTo>
                <a:cubicBezTo>
                  <a:pt x="756798" y="35964"/>
                  <a:pt x="746426" y="46336"/>
                  <a:pt x="733632" y="46336"/>
                </a:cubicBezTo>
                <a:cubicBezTo>
                  <a:pt x="720838" y="46336"/>
                  <a:pt x="710465" y="35964"/>
                  <a:pt x="710465" y="23170"/>
                </a:cubicBezTo>
                <a:cubicBezTo>
                  <a:pt x="710465" y="10376"/>
                  <a:pt x="720838" y="4"/>
                  <a:pt x="733632" y="4"/>
                </a:cubicBezTo>
                <a:close/>
                <a:moveTo>
                  <a:pt x="556529" y="4"/>
                </a:moveTo>
                <a:cubicBezTo>
                  <a:pt x="569323" y="4"/>
                  <a:pt x="579696" y="10376"/>
                  <a:pt x="579696" y="23170"/>
                </a:cubicBezTo>
                <a:cubicBezTo>
                  <a:pt x="579696" y="35964"/>
                  <a:pt x="569323" y="46336"/>
                  <a:pt x="556529" y="46336"/>
                </a:cubicBezTo>
                <a:cubicBezTo>
                  <a:pt x="543735" y="46336"/>
                  <a:pt x="533364" y="35964"/>
                  <a:pt x="533364" y="23170"/>
                </a:cubicBezTo>
                <a:cubicBezTo>
                  <a:pt x="533364" y="10376"/>
                  <a:pt x="543735" y="4"/>
                  <a:pt x="556529" y="4"/>
                </a:cubicBezTo>
                <a:close/>
                <a:moveTo>
                  <a:pt x="379432" y="4"/>
                </a:moveTo>
                <a:cubicBezTo>
                  <a:pt x="392227" y="4"/>
                  <a:pt x="402597" y="10376"/>
                  <a:pt x="402597" y="23170"/>
                </a:cubicBezTo>
                <a:cubicBezTo>
                  <a:pt x="402597" y="35964"/>
                  <a:pt x="392227" y="46336"/>
                  <a:pt x="379432" y="46336"/>
                </a:cubicBezTo>
                <a:cubicBezTo>
                  <a:pt x="366638" y="46336"/>
                  <a:pt x="356265" y="35964"/>
                  <a:pt x="356265" y="23170"/>
                </a:cubicBezTo>
                <a:cubicBezTo>
                  <a:pt x="356265" y="10376"/>
                  <a:pt x="366638" y="4"/>
                  <a:pt x="379432" y="4"/>
                </a:cubicBezTo>
                <a:close/>
                <a:moveTo>
                  <a:pt x="202330" y="4"/>
                </a:moveTo>
                <a:cubicBezTo>
                  <a:pt x="215124" y="4"/>
                  <a:pt x="225496" y="10376"/>
                  <a:pt x="225496" y="23170"/>
                </a:cubicBezTo>
                <a:cubicBezTo>
                  <a:pt x="225496" y="35964"/>
                  <a:pt x="215124" y="46336"/>
                  <a:pt x="202330" y="46336"/>
                </a:cubicBezTo>
                <a:cubicBezTo>
                  <a:pt x="189536" y="46336"/>
                  <a:pt x="179164" y="35964"/>
                  <a:pt x="179164" y="23170"/>
                </a:cubicBezTo>
                <a:cubicBezTo>
                  <a:pt x="179164" y="10376"/>
                  <a:pt x="189536" y="4"/>
                  <a:pt x="202330" y="4"/>
                </a:cubicBezTo>
                <a:close/>
                <a:moveTo>
                  <a:pt x="25232" y="4"/>
                </a:moveTo>
                <a:cubicBezTo>
                  <a:pt x="38026" y="4"/>
                  <a:pt x="48398" y="10376"/>
                  <a:pt x="48398" y="23170"/>
                </a:cubicBezTo>
                <a:cubicBezTo>
                  <a:pt x="48398" y="35964"/>
                  <a:pt x="38026" y="46336"/>
                  <a:pt x="25232" y="46336"/>
                </a:cubicBezTo>
                <a:cubicBezTo>
                  <a:pt x="12438" y="46336"/>
                  <a:pt x="2066" y="35964"/>
                  <a:pt x="2066" y="23170"/>
                </a:cubicBezTo>
                <a:cubicBezTo>
                  <a:pt x="2066" y="10376"/>
                  <a:pt x="12438" y="4"/>
                  <a:pt x="25232" y="4"/>
                </a:cubicBezTo>
                <a:close/>
                <a:moveTo>
                  <a:pt x="1793613" y="0"/>
                </a:moveTo>
                <a:cubicBezTo>
                  <a:pt x="1806407" y="0"/>
                  <a:pt x="1816779" y="10371"/>
                  <a:pt x="1816779" y="23165"/>
                </a:cubicBezTo>
                <a:cubicBezTo>
                  <a:pt x="1816779" y="35959"/>
                  <a:pt x="1806407" y="46331"/>
                  <a:pt x="1793613" y="46331"/>
                </a:cubicBezTo>
                <a:cubicBezTo>
                  <a:pt x="1780819" y="46331"/>
                  <a:pt x="1770447" y="35959"/>
                  <a:pt x="1770447" y="23165"/>
                </a:cubicBezTo>
                <a:cubicBezTo>
                  <a:pt x="1770447" y="10371"/>
                  <a:pt x="1780819" y="0"/>
                  <a:pt x="17936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3"/>
          <p:cNvSpPr/>
          <p:nvPr/>
        </p:nvSpPr>
        <p:spPr>
          <a:xfrm rot="-2662362" flipH="1">
            <a:off x="11373252" y="446389"/>
            <a:ext cx="1015746" cy="500011"/>
          </a:xfrm>
          <a:custGeom>
            <a:avLst/>
            <a:gdLst/>
            <a:ahLst/>
            <a:cxnLst/>
            <a:rect l="l" t="t" r="r" b="b"/>
            <a:pathLst>
              <a:path w="1048464" h="541820" extrusionOk="0">
                <a:moveTo>
                  <a:pt x="1048464" y="5694"/>
                </a:moveTo>
                <a:cubicBezTo>
                  <a:pt x="1048464" y="196064"/>
                  <a:pt x="949752" y="372157"/>
                  <a:pt x="789116" y="468347"/>
                </a:cubicBezTo>
                <a:cubicBezTo>
                  <a:pt x="623738" y="567377"/>
                  <a:pt x="418701" y="566225"/>
                  <a:pt x="254396" y="465344"/>
                </a:cubicBezTo>
                <a:cubicBezTo>
                  <a:pt x="94860" y="367391"/>
                  <a:pt x="-1947" y="190290"/>
                  <a:pt x="30" y="0"/>
                </a:cubicBez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3"/>
          <p:cNvSpPr/>
          <p:nvPr/>
        </p:nvSpPr>
        <p:spPr>
          <a:xfrm rot="-1383456" flipH="1">
            <a:off x="-78784" y="146727"/>
            <a:ext cx="1398732" cy="722830"/>
          </a:xfrm>
          <a:custGeom>
            <a:avLst/>
            <a:gdLst/>
            <a:ahLst/>
            <a:cxnLst/>
            <a:rect l="l" t="t" r="r" b="b"/>
            <a:pathLst>
              <a:path w="1048464" h="541820" extrusionOk="0">
                <a:moveTo>
                  <a:pt x="1048464" y="5694"/>
                </a:moveTo>
                <a:cubicBezTo>
                  <a:pt x="1048464" y="196064"/>
                  <a:pt x="949752" y="372157"/>
                  <a:pt x="789116" y="468347"/>
                </a:cubicBezTo>
                <a:cubicBezTo>
                  <a:pt x="623738" y="567377"/>
                  <a:pt x="418701" y="566225"/>
                  <a:pt x="254396" y="465344"/>
                </a:cubicBezTo>
                <a:cubicBezTo>
                  <a:pt x="94860" y="367391"/>
                  <a:pt x="-1947" y="190290"/>
                  <a:pt x="30" y="0"/>
                </a:cubicBez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3"/>
          <p:cNvSpPr/>
          <p:nvPr/>
        </p:nvSpPr>
        <p:spPr>
          <a:xfrm flipH="1">
            <a:off x="533055" y="-185797"/>
            <a:ext cx="476700" cy="476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3"/>
          <p:cNvSpPr txBox="1"/>
          <p:nvPr/>
        </p:nvSpPr>
        <p:spPr>
          <a:xfrm rot="5400000" flipH="1">
            <a:off x="-677650" y="6348325"/>
            <a:ext cx="15798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200">
              <a:solidFill>
                <a:schemeClr val="accent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>
            <a:spLocks noGrp="1"/>
          </p:cNvSpPr>
          <p:nvPr>
            <p:ph type="title"/>
          </p:nvPr>
        </p:nvSpPr>
        <p:spPr>
          <a:xfrm>
            <a:off x="2073275" y="821975"/>
            <a:ext cx="97029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6"/>
          <p:cNvSpPr txBox="1">
            <a:spLocks noGrp="1"/>
          </p:cNvSpPr>
          <p:nvPr>
            <p:ph type="body" idx="1"/>
          </p:nvPr>
        </p:nvSpPr>
        <p:spPr>
          <a:xfrm>
            <a:off x="2073275" y="1765239"/>
            <a:ext cx="97029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68300" rtl="0">
              <a:spcBef>
                <a:spcPts val="2100"/>
              </a:spcBef>
              <a:spcAft>
                <a:spcPts val="0"/>
              </a:spcAft>
              <a:buSzPts val="2200"/>
              <a:buChar char="○"/>
              <a:defRPr/>
            </a:lvl2pPr>
            <a:lvl3pPr marL="1371600" lvl="2" indent="-368300" rtl="0">
              <a:spcBef>
                <a:spcPts val="210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 rtl="0">
              <a:spcBef>
                <a:spcPts val="21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21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21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21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21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2100"/>
              </a:spcBef>
              <a:spcAft>
                <a:spcPts val="21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6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2" name="Google Shape;122;p6"/>
          <p:cNvSpPr/>
          <p:nvPr/>
        </p:nvSpPr>
        <p:spPr>
          <a:xfrm>
            <a:off x="495851" y="346403"/>
            <a:ext cx="476700" cy="476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6"/>
          <p:cNvSpPr/>
          <p:nvPr/>
        </p:nvSpPr>
        <p:spPr>
          <a:xfrm rot="5400000">
            <a:off x="-50546" y="972117"/>
            <a:ext cx="731400" cy="6306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6"/>
          <p:cNvSpPr/>
          <p:nvPr/>
        </p:nvSpPr>
        <p:spPr>
          <a:xfrm rot="-5400000">
            <a:off x="410010" y="1365079"/>
            <a:ext cx="731400" cy="6306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/>
          <p:cNvSpPr/>
          <p:nvPr/>
        </p:nvSpPr>
        <p:spPr>
          <a:xfrm rot="5400000">
            <a:off x="1358051" y="-685786"/>
            <a:ext cx="1013700" cy="13716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6"/>
          <p:cNvSpPr/>
          <p:nvPr/>
        </p:nvSpPr>
        <p:spPr>
          <a:xfrm>
            <a:off x="768568" y="2683737"/>
            <a:ext cx="381600" cy="3966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6"/>
          <p:cNvSpPr/>
          <p:nvPr/>
        </p:nvSpPr>
        <p:spPr>
          <a:xfrm rot="-1696899">
            <a:off x="-333507" y="2312502"/>
            <a:ext cx="1218220" cy="3369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6"/>
          <p:cNvSpPr/>
          <p:nvPr/>
        </p:nvSpPr>
        <p:spPr>
          <a:xfrm rot="-1299682">
            <a:off x="1781334" y="-186426"/>
            <a:ext cx="1048439" cy="957411"/>
          </a:xfrm>
          <a:prstGeom prst="pie">
            <a:avLst>
              <a:gd name="adj1" fmla="val 0"/>
              <a:gd name="adj2" fmla="val 10837342"/>
            </a:avLst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6"/>
          <p:cNvSpPr/>
          <p:nvPr/>
        </p:nvSpPr>
        <p:spPr>
          <a:xfrm>
            <a:off x="7324976" y="6605121"/>
            <a:ext cx="765300" cy="765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6"/>
          <p:cNvSpPr/>
          <p:nvPr/>
        </p:nvSpPr>
        <p:spPr>
          <a:xfrm>
            <a:off x="3008715" y="0"/>
            <a:ext cx="1816779" cy="217699"/>
          </a:xfrm>
          <a:custGeom>
            <a:avLst/>
            <a:gdLst/>
            <a:ahLst/>
            <a:cxnLst/>
            <a:rect l="l" t="t" r="r" b="b"/>
            <a:pathLst>
              <a:path w="1816779" h="217699" extrusionOk="0">
                <a:moveTo>
                  <a:pt x="1617042" y="171367"/>
                </a:moveTo>
                <a:cubicBezTo>
                  <a:pt x="1629842" y="171367"/>
                  <a:pt x="1640216" y="181739"/>
                  <a:pt x="1640216" y="194532"/>
                </a:cubicBezTo>
                <a:cubicBezTo>
                  <a:pt x="1640216" y="207326"/>
                  <a:pt x="1629842" y="217698"/>
                  <a:pt x="1617042" y="217698"/>
                </a:cubicBezTo>
                <a:cubicBezTo>
                  <a:pt x="1604245" y="217698"/>
                  <a:pt x="1593871" y="207326"/>
                  <a:pt x="1593871" y="194532"/>
                </a:cubicBezTo>
                <a:cubicBezTo>
                  <a:pt x="1593871" y="181739"/>
                  <a:pt x="1604245" y="171367"/>
                  <a:pt x="1617042" y="171367"/>
                </a:cubicBezTo>
                <a:close/>
                <a:moveTo>
                  <a:pt x="1439956" y="171367"/>
                </a:moveTo>
                <a:cubicBezTo>
                  <a:pt x="1452751" y="171367"/>
                  <a:pt x="1463121" y="181739"/>
                  <a:pt x="1463121" y="194533"/>
                </a:cubicBezTo>
                <a:cubicBezTo>
                  <a:pt x="1463121" y="207327"/>
                  <a:pt x="1452751" y="217698"/>
                  <a:pt x="1439956" y="217698"/>
                </a:cubicBezTo>
                <a:cubicBezTo>
                  <a:pt x="1427162" y="217698"/>
                  <a:pt x="1416791" y="207327"/>
                  <a:pt x="1416791" y="194533"/>
                </a:cubicBezTo>
                <a:cubicBezTo>
                  <a:pt x="1416791" y="181739"/>
                  <a:pt x="1427162" y="171367"/>
                  <a:pt x="1439956" y="171367"/>
                </a:cubicBezTo>
                <a:close/>
                <a:moveTo>
                  <a:pt x="1262857" y="171367"/>
                </a:moveTo>
                <a:cubicBezTo>
                  <a:pt x="1275651" y="171367"/>
                  <a:pt x="1286024" y="181739"/>
                  <a:pt x="1286024" y="194533"/>
                </a:cubicBezTo>
                <a:cubicBezTo>
                  <a:pt x="1286024" y="207327"/>
                  <a:pt x="1275651" y="217698"/>
                  <a:pt x="1262857" y="217698"/>
                </a:cubicBezTo>
                <a:cubicBezTo>
                  <a:pt x="1250062" y="217698"/>
                  <a:pt x="1239690" y="207327"/>
                  <a:pt x="1239690" y="194533"/>
                </a:cubicBezTo>
                <a:cubicBezTo>
                  <a:pt x="1239690" y="181739"/>
                  <a:pt x="1250062" y="171367"/>
                  <a:pt x="1262857" y="171367"/>
                </a:cubicBezTo>
                <a:close/>
                <a:moveTo>
                  <a:pt x="1085766" y="171367"/>
                </a:moveTo>
                <a:cubicBezTo>
                  <a:pt x="1098562" y="171367"/>
                  <a:pt x="1108934" y="181739"/>
                  <a:pt x="1108934" y="194533"/>
                </a:cubicBezTo>
                <a:cubicBezTo>
                  <a:pt x="1108934" y="207327"/>
                  <a:pt x="1098562" y="217699"/>
                  <a:pt x="1085766" y="217699"/>
                </a:cubicBezTo>
                <a:cubicBezTo>
                  <a:pt x="1072968" y="217699"/>
                  <a:pt x="1062595" y="207327"/>
                  <a:pt x="1062595" y="194533"/>
                </a:cubicBezTo>
                <a:cubicBezTo>
                  <a:pt x="1062595" y="181739"/>
                  <a:pt x="1072968" y="171367"/>
                  <a:pt x="1085766" y="171367"/>
                </a:cubicBezTo>
                <a:close/>
                <a:moveTo>
                  <a:pt x="908665" y="171367"/>
                </a:moveTo>
                <a:cubicBezTo>
                  <a:pt x="921459" y="171367"/>
                  <a:pt x="931828" y="181739"/>
                  <a:pt x="931828" y="194533"/>
                </a:cubicBezTo>
                <a:cubicBezTo>
                  <a:pt x="931828" y="207327"/>
                  <a:pt x="921459" y="217699"/>
                  <a:pt x="908665" y="217699"/>
                </a:cubicBezTo>
                <a:cubicBezTo>
                  <a:pt x="895866" y="217699"/>
                  <a:pt x="885499" y="207327"/>
                  <a:pt x="885499" y="194533"/>
                </a:cubicBezTo>
                <a:cubicBezTo>
                  <a:pt x="885499" y="181739"/>
                  <a:pt x="895866" y="171367"/>
                  <a:pt x="908665" y="171367"/>
                </a:cubicBezTo>
                <a:close/>
                <a:moveTo>
                  <a:pt x="731567" y="171367"/>
                </a:moveTo>
                <a:cubicBezTo>
                  <a:pt x="744362" y="171367"/>
                  <a:pt x="754734" y="181739"/>
                  <a:pt x="754734" y="194533"/>
                </a:cubicBezTo>
                <a:cubicBezTo>
                  <a:pt x="754734" y="207327"/>
                  <a:pt x="744362" y="217699"/>
                  <a:pt x="731567" y="217699"/>
                </a:cubicBezTo>
                <a:cubicBezTo>
                  <a:pt x="718773" y="217699"/>
                  <a:pt x="708401" y="207327"/>
                  <a:pt x="708401" y="194533"/>
                </a:cubicBezTo>
                <a:cubicBezTo>
                  <a:pt x="708401" y="181739"/>
                  <a:pt x="718773" y="171367"/>
                  <a:pt x="731567" y="171367"/>
                </a:cubicBezTo>
                <a:close/>
                <a:moveTo>
                  <a:pt x="554465" y="171367"/>
                </a:moveTo>
                <a:cubicBezTo>
                  <a:pt x="567259" y="171367"/>
                  <a:pt x="577631" y="181739"/>
                  <a:pt x="577631" y="194533"/>
                </a:cubicBezTo>
                <a:cubicBezTo>
                  <a:pt x="577631" y="207327"/>
                  <a:pt x="567259" y="217699"/>
                  <a:pt x="554465" y="217699"/>
                </a:cubicBezTo>
                <a:cubicBezTo>
                  <a:pt x="541670" y="217699"/>
                  <a:pt x="531298" y="207327"/>
                  <a:pt x="531298" y="194533"/>
                </a:cubicBezTo>
                <a:cubicBezTo>
                  <a:pt x="531298" y="181739"/>
                  <a:pt x="541670" y="171367"/>
                  <a:pt x="554465" y="171367"/>
                </a:cubicBezTo>
                <a:close/>
                <a:moveTo>
                  <a:pt x="377367" y="171367"/>
                </a:moveTo>
                <a:cubicBezTo>
                  <a:pt x="390163" y="171367"/>
                  <a:pt x="400533" y="181739"/>
                  <a:pt x="400533" y="194533"/>
                </a:cubicBezTo>
                <a:cubicBezTo>
                  <a:pt x="400533" y="207327"/>
                  <a:pt x="390163" y="217699"/>
                  <a:pt x="377367" y="217699"/>
                </a:cubicBezTo>
                <a:cubicBezTo>
                  <a:pt x="364573" y="217699"/>
                  <a:pt x="354201" y="207327"/>
                  <a:pt x="354201" y="194533"/>
                </a:cubicBezTo>
                <a:cubicBezTo>
                  <a:pt x="354201" y="181739"/>
                  <a:pt x="364573" y="171367"/>
                  <a:pt x="377367" y="171367"/>
                </a:cubicBezTo>
                <a:close/>
                <a:moveTo>
                  <a:pt x="200264" y="171367"/>
                </a:moveTo>
                <a:cubicBezTo>
                  <a:pt x="213058" y="171367"/>
                  <a:pt x="223430" y="181739"/>
                  <a:pt x="223430" y="194533"/>
                </a:cubicBezTo>
                <a:cubicBezTo>
                  <a:pt x="223430" y="207327"/>
                  <a:pt x="213058" y="217699"/>
                  <a:pt x="200264" y="217699"/>
                </a:cubicBezTo>
                <a:cubicBezTo>
                  <a:pt x="187470" y="217699"/>
                  <a:pt x="177098" y="207327"/>
                  <a:pt x="177098" y="194533"/>
                </a:cubicBezTo>
                <a:cubicBezTo>
                  <a:pt x="177098" y="181739"/>
                  <a:pt x="187470" y="171367"/>
                  <a:pt x="200264" y="171367"/>
                </a:cubicBezTo>
                <a:close/>
                <a:moveTo>
                  <a:pt x="23166" y="171367"/>
                </a:moveTo>
                <a:cubicBezTo>
                  <a:pt x="35960" y="171367"/>
                  <a:pt x="46332" y="181739"/>
                  <a:pt x="46332" y="194533"/>
                </a:cubicBezTo>
                <a:cubicBezTo>
                  <a:pt x="46332" y="207327"/>
                  <a:pt x="35960" y="217699"/>
                  <a:pt x="23166" y="217699"/>
                </a:cubicBezTo>
                <a:cubicBezTo>
                  <a:pt x="10372" y="217699"/>
                  <a:pt x="0" y="207327"/>
                  <a:pt x="0" y="194533"/>
                </a:cubicBezTo>
                <a:cubicBezTo>
                  <a:pt x="0" y="181739"/>
                  <a:pt x="10372" y="171367"/>
                  <a:pt x="23166" y="171367"/>
                </a:cubicBezTo>
                <a:close/>
                <a:moveTo>
                  <a:pt x="1791548" y="171362"/>
                </a:moveTo>
                <a:cubicBezTo>
                  <a:pt x="1804342" y="171362"/>
                  <a:pt x="1814714" y="181734"/>
                  <a:pt x="1814714" y="194528"/>
                </a:cubicBezTo>
                <a:cubicBezTo>
                  <a:pt x="1814714" y="207322"/>
                  <a:pt x="1804342" y="217694"/>
                  <a:pt x="1791548" y="217694"/>
                </a:cubicBezTo>
                <a:cubicBezTo>
                  <a:pt x="1778754" y="217694"/>
                  <a:pt x="1768382" y="207322"/>
                  <a:pt x="1768382" y="194528"/>
                </a:cubicBezTo>
                <a:cubicBezTo>
                  <a:pt x="1768382" y="181734"/>
                  <a:pt x="1778754" y="171362"/>
                  <a:pt x="1791548" y="171362"/>
                </a:cubicBezTo>
                <a:close/>
                <a:moveTo>
                  <a:pt x="1619108" y="4"/>
                </a:moveTo>
                <a:cubicBezTo>
                  <a:pt x="1631907" y="4"/>
                  <a:pt x="1642281" y="10376"/>
                  <a:pt x="1642281" y="23170"/>
                </a:cubicBezTo>
                <a:cubicBezTo>
                  <a:pt x="1642281" y="35964"/>
                  <a:pt x="1631907" y="46336"/>
                  <a:pt x="1619108" y="46336"/>
                </a:cubicBezTo>
                <a:cubicBezTo>
                  <a:pt x="1606311" y="46336"/>
                  <a:pt x="1595936" y="35964"/>
                  <a:pt x="1595936" y="23170"/>
                </a:cubicBezTo>
                <a:cubicBezTo>
                  <a:pt x="1595936" y="10376"/>
                  <a:pt x="1606311" y="4"/>
                  <a:pt x="1619108" y="4"/>
                </a:cubicBezTo>
                <a:close/>
                <a:moveTo>
                  <a:pt x="1442021" y="4"/>
                </a:moveTo>
                <a:cubicBezTo>
                  <a:pt x="1454816" y="4"/>
                  <a:pt x="1465185" y="10376"/>
                  <a:pt x="1465185" y="23170"/>
                </a:cubicBezTo>
                <a:cubicBezTo>
                  <a:pt x="1465185" y="35964"/>
                  <a:pt x="1454816" y="46336"/>
                  <a:pt x="1442021" y="46336"/>
                </a:cubicBezTo>
                <a:cubicBezTo>
                  <a:pt x="1429229" y="46336"/>
                  <a:pt x="1418856" y="35964"/>
                  <a:pt x="1418856" y="23170"/>
                </a:cubicBezTo>
                <a:cubicBezTo>
                  <a:pt x="1418856" y="10376"/>
                  <a:pt x="1429229" y="4"/>
                  <a:pt x="1442021" y="4"/>
                </a:cubicBezTo>
                <a:close/>
                <a:moveTo>
                  <a:pt x="1264923" y="4"/>
                </a:moveTo>
                <a:cubicBezTo>
                  <a:pt x="1277717" y="4"/>
                  <a:pt x="1288089" y="10376"/>
                  <a:pt x="1288089" y="23170"/>
                </a:cubicBezTo>
                <a:cubicBezTo>
                  <a:pt x="1288089" y="35964"/>
                  <a:pt x="1277717" y="46336"/>
                  <a:pt x="1264923" y="46336"/>
                </a:cubicBezTo>
                <a:cubicBezTo>
                  <a:pt x="1252127" y="46336"/>
                  <a:pt x="1241757" y="35964"/>
                  <a:pt x="1241757" y="23170"/>
                </a:cubicBezTo>
                <a:cubicBezTo>
                  <a:pt x="1241757" y="10376"/>
                  <a:pt x="1252127" y="4"/>
                  <a:pt x="1264923" y="4"/>
                </a:cubicBezTo>
                <a:close/>
                <a:moveTo>
                  <a:pt x="1087831" y="4"/>
                </a:moveTo>
                <a:cubicBezTo>
                  <a:pt x="1100628" y="4"/>
                  <a:pt x="1110999" y="10376"/>
                  <a:pt x="1110999" y="23170"/>
                </a:cubicBezTo>
                <a:cubicBezTo>
                  <a:pt x="1110999" y="35964"/>
                  <a:pt x="1100628" y="46336"/>
                  <a:pt x="1087831" y="46336"/>
                </a:cubicBezTo>
                <a:cubicBezTo>
                  <a:pt x="1075034" y="46336"/>
                  <a:pt x="1064661" y="35964"/>
                  <a:pt x="1064661" y="23170"/>
                </a:cubicBezTo>
                <a:cubicBezTo>
                  <a:pt x="1064661" y="10376"/>
                  <a:pt x="1075034" y="4"/>
                  <a:pt x="1087831" y="4"/>
                </a:cubicBezTo>
                <a:close/>
                <a:moveTo>
                  <a:pt x="910730" y="4"/>
                </a:moveTo>
                <a:cubicBezTo>
                  <a:pt x="923521" y="4"/>
                  <a:pt x="933893" y="10376"/>
                  <a:pt x="933893" y="23170"/>
                </a:cubicBezTo>
                <a:cubicBezTo>
                  <a:pt x="933893" y="35964"/>
                  <a:pt x="923521" y="46336"/>
                  <a:pt x="910730" y="46336"/>
                </a:cubicBezTo>
                <a:cubicBezTo>
                  <a:pt x="897929" y="46336"/>
                  <a:pt x="887563" y="35964"/>
                  <a:pt x="887563" y="23170"/>
                </a:cubicBezTo>
                <a:cubicBezTo>
                  <a:pt x="887563" y="10376"/>
                  <a:pt x="897929" y="4"/>
                  <a:pt x="910730" y="4"/>
                </a:cubicBezTo>
                <a:close/>
                <a:moveTo>
                  <a:pt x="733632" y="4"/>
                </a:moveTo>
                <a:cubicBezTo>
                  <a:pt x="746426" y="4"/>
                  <a:pt x="756798" y="10376"/>
                  <a:pt x="756798" y="23170"/>
                </a:cubicBezTo>
                <a:cubicBezTo>
                  <a:pt x="756798" y="35964"/>
                  <a:pt x="746426" y="46336"/>
                  <a:pt x="733632" y="46336"/>
                </a:cubicBezTo>
                <a:cubicBezTo>
                  <a:pt x="720838" y="46336"/>
                  <a:pt x="710465" y="35964"/>
                  <a:pt x="710465" y="23170"/>
                </a:cubicBezTo>
                <a:cubicBezTo>
                  <a:pt x="710465" y="10376"/>
                  <a:pt x="720838" y="4"/>
                  <a:pt x="733632" y="4"/>
                </a:cubicBezTo>
                <a:close/>
                <a:moveTo>
                  <a:pt x="556529" y="4"/>
                </a:moveTo>
                <a:cubicBezTo>
                  <a:pt x="569323" y="4"/>
                  <a:pt x="579696" y="10376"/>
                  <a:pt x="579696" y="23170"/>
                </a:cubicBezTo>
                <a:cubicBezTo>
                  <a:pt x="579696" y="35964"/>
                  <a:pt x="569323" y="46336"/>
                  <a:pt x="556529" y="46336"/>
                </a:cubicBezTo>
                <a:cubicBezTo>
                  <a:pt x="543735" y="46336"/>
                  <a:pt x="533364" y="35964"/>
                  <a:pt x="533364" y="23170"/>
                </a:cubicBezTo>
                <a:cubicBezTo>
                  <a:pt x="533364" y="10376"/>
                  <a:pt x="543735" y="4"/>
                  <a:pt x="556529" y="4"/>
                </a:cubicBezTo>
                <a:close/>
                <a:moveTo>
                  <a:pt x="379432" y="4"/>
                </a:moveTo>
                <a:cubicBezTo>
                  <a:pt x="392227" y="4"/>
                  <a:pt x="402597" y="10376"/>
                  <a:pt x="402597" y="23170"/>
                </a:cubicBezTo>
                <a:cubicBezTo>
                  <a:pt x="402597" y="35964"/>
                  <a:pt x="392227" y="46336"/>
                  <a:pt x="379432" y="46336"/>
                </a:cubicBezTo>
                <a:cubicBezTo>
                  <a:pt x="366638" y="46336"/>
                  <a:pt x="356265" y="35964"/>
                  <a:pt x="356265" y="23170"/>
                </a:cubicBezTo>
                <a:cubicBezTo>
                  <a:pt x="356265" y="10376"/>
                  <a:pt x="366638" y="4"/>
                  <a:pt x="379432" y="4"/>
                </a:cubicBezTo>
                <a:close/>
                <a:moveTo>
                  <a:pt x="202330" y="4"/>
                </a:moveTo>
                <a:cubicBezTo>
                  <a:pt x="215124" y="4"/>
                  <a:pt x="225496" y="10376"/>
                  <a:pt x="225496" y="23170"/>
                </a:cubicBezTo>
                <a:cubicBezTo>
                  <a:pt x="225496" y="35964"/>
                  <a:pt x="215124" y="46336"/>
                  <a:pt x="202330" y="46336"/>
                </a:cubicBezTo>
                <a:cubicBezTo>
                  <a:pt x="189536" y="46336"/>
                  <a:pt x="179164" y="35964"/>
                  <a:pt x="179164" y="23170"/>
                </a:cubicBezTo>
                <a:cubicBezTo>
                  <a:pt x="179164" y="10376"/>
                  <a:pt x="189536" y="4"/>
                  <a:pt x="202330" y="4"/>
                </a:cubicBezTo>
                <a:close/>
                <a:moveTo>
                  <a:pt x="25232" y="4"/>
                </a:moveTo>
                <a:cubicBezTo>
                  <a:pt x="38026" y="4"/>
                  <a:pt x="48398" y="10376"/>
                  <a:pt x="48398" y="23170"/>
                </a:cubicBezTo>
                <a:cubicBezTo>
                  <a:pt x="48398" y="35964"/>
                  <a:pt x="38026" y="46336"/>
                  <a:pt x="25232" y="46336"/>
                </a:cubicBezTo>
                <a:cubicBezTo>
                  <a:pt x="12438" y="46336"/>
                  <a:pt x="2066" y="35964"/>
                  <a:pt x="2066" y="23170"/>
                </a:cubicBezTo>
                <a:cubicBezTo>
                  <a:pt x="2066" y="10376"/>
                  <a:pt x="12438" y="4"/>
                  <a:pt x="25232" y="4"/>
                </a:cubicBezTo>
                <a:close/>
                <a:moveTo>
                  <a:pt x="1793613" y="0"/>
                </a:moveTo>
                <a:cubicBezTo>
                  <a:pt x="1806407" y="0"/>
                  <a:pt x="1816779" y="10371"/>
                  <a:pt x="1816779" y="23165"/>
                </a:cubicBezTo>
                <a:cubicBezTo>
                  <a:pt x="1816779" y="35959"/>
                  <a:pt x="1806407" y="46331"/>
                  <a:pt x="1793613" y="46331"/>
                </a:cubicBezTo>
                <a:cubicBezTo>
                  <a:pt x="1780819" y="46331"/>
                  <a:pt x="1770447" y="35959"/>
                  <a:pt x="1770447" y="23165"/>
                </a:cubicBezTo>
                <a:cubicBezTo>
                  <a:pt x="1770447" y="10371"/>
                  <a:pt x="1780819" y="0"/>
                  <a:pt x="17936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6"/>
          <p:cNvSpPr/>
          <p:nvPr/>
        </p:nvSpPr>
        <p:spPr>
          <a:xfrm rot="5400000">
            <a:off x="-586321" y="3642880"/>
            <a:ext cx="1816779" cy="409710"/>
          </a:xfrm>
          <a:custGeom>
            <a:avLst/>
            <a:gdLst/>
            <a:ahLst/>
            <a:cxnLst/>
            <a:rect l="l" t="t" r="r" b="b"/>
            <a:pathLst>
              <a:path w="1816779" h="409710" extrusionOk="0">
                <a:moveTo>
                  <a:pt x="1617042" y="363379"/>
                </a:moveTo>
                <a:cubicBezTo>
                  <a:pt x="1629840" y="363379"/>
                  <a:pt x="1640215" y="373750"/>
                  <a:pt x="1640215" y="386544"/>
                </a:cubicBezTo>
                <a:cubicBezTo>
                  <a:pt x="1640215" y="399338"/>
                  <a:pt x="1629840" y="409710"/>
                  <a:pt x="1617042" y="409710"/>
                </a:cubicBezTo>
                <a:cubicBezTo>
                  <a:pt x="1604245" y="409710"/>
                  <a:pt x="1593871" y="399338"/>
                  <a:pt x="1593871" y="386544"/>
                </a:cubicBezTo>
                <a:cubicBezTo>
                  <a:pt x="1593871" y="373750"/>
                  <a:pt x="1604245" y="363379"/>
                  <a:pt x="1617042" y="363379"/>
                </a:cubicBezTo>
                <a:close/>
                <a:moveTo>
                  <a:pt x="1439955" y="363379"/>
                </a:moveTo>
                <a:cubicBezTo>
                  <a:pt x="1452749" y="363379"/>
                  <a:pt x="1463121" y="373750"/>
                  <a:pt x="1463121" y="386544"/>
                </a:cubicBezTo>
                <a:cubicBezTo>
                  <a:pt x="1463121" y="399338"/>
                  <a:pt x="1452749" y="409710"/>
                  <a:pt x="1439955" y="409710"/>
                </a:cubicBezTo>
                <a:cubicBezTo>
                  <a:pt x="1427162" y="409710"/>
                  <a:pt x="1416790" y="399338"/>
                  <a:pt x="1416790" y="386544"/>
                </a:cubicBezTo>
                <a:cubicBezTo>
                  <a:pt x="1416790" y="373750"/>
                  <a:pt x="1427162" y="363379"/>
                  <a:pt x="1439955" y="363379"/>
                </a:cubicBezTo>
                <a:close/>
                <a:moveTo>
                  <a:pt x="1262856" y="363379"/>
                </a:moveTo>
                <a:cubicBezTo>
                  <a:pt x="1275651" y="363379"/>
                  <a:pt x="1286022" y="373750"/>
                  <a:pt x="1286022" y="386544"/>
                </a:cubicBezTo>
                <a:cubicBezTo>
                  <a:pt x="1286022" y="399338"/>
                  <a:pt x="1275651" y="409710"/>
                  <a:pt x="1262856" y="409710"/>
                </a:cubicBezTo>
                <a:cubicBezTo>
                  <a:pt x="1250062" y="409710"/>
                  <a:pt x="1239690" y="399338"/>
                  <a:pt x="1239690" y="386544"/>
                </a:cubicBezTo>
                <a:cubicBezTo>
                  <a:pt x="1239690" y="373750"/>
                  <a:pt x="1250062" y="363379"/>
                  <a:pt x="1262856" y="363379"/>
                </a:cubicBezTo>
                <a:close/>
                <a:moveTo>
                  <a:pt x="1085765" y="363379"/>
                </a:moveTo>
                <a:cubicBezTo>
                  <a:pt x="1098562" y="363379"/>
                  <a:pt x="1108934" y="373750"/>
                  <a:pt x="1108934" y="386544"/>
                </a:cubicBezTo>
                <a:cubicBezTo>
                  <a:pt x="1108934" y="399338"/>
                  <a:pt x="1098562" y="409710"/>
                  <a:pt x="1085765" y="409710"/>
                </a:cubicBezTo>
                <a:cubicBezTo>
                  <a:pt x="1072968" y="409710"/>
                  <a:pt x="1062595" y="399338"/>
                  <a:pt x="1062595" y="386544"/>
                </a:cubicBezTo>
                <a:cubicBezTo>
                  <a:pt x="1062595" y="373750"/>
                  <a:pt x="1072968" y="363379"/>
                  <a:pt x="1085765" y="363379"/>
                </a:cubicBezTo>
                <a:close/>
                <a:moveTo>
                  <a:pt x="908665" y="363379"/>
                </a:moveTo>
                <a:cubicBezTo>
                  <a:pt x="921456" y="363379"/>
                  <a:pt x="931828" y="373750"/>
                  <a:pt x="931828" y="386544"/>
                </a:cubicBezTo>
                <a:cubicBezTo>
                  <a:pt x="931828" y="399338"/>
                  <a:pt x="921456" y="409710"/>
                  <a:pt x="908665" y="409710"/>
                </a:cubicBezTo>
                <a:cubicBezTo>
                  <a:pt x="895866" y="409710"/>
                  <a:pt x="885499" y="399338"/>
                  <a:pt x="885499" y="386544"/>
                </a:cubicBezTo>
                <a:cubicBezTo>
                  <a:pt x="885499" y="373750"/>
                  <a:pt x="895866" y="363379"/>
                  <a:pt x="908665" y="363379"/>
                </a:cubicBezTo>
                <a:close/>
                <a:moveTo>
                  <a:pt x="731567" y="363379"/>
                </a:moveTo>
                <a:cubicBezTo>
                  <a:pt x="744361" y="363379"/>
                  <a:pt x="754733" y="373750"/>
                  <a:pt x="754733" y="386544"/>
                </a:cubicBezTo>
                <a:cubicBezTo>
                  <a:pt x="754733" y="399338"/>
                  <a:pt x="744361" y="409710"/>
                  <a:pt x="731567" y="409710"/>
                </a:cubicBezTo>
                <a:cubicBezTo>
                  <a:pt x="718772" y="409710"/>
                  <a:pt x="708400" y="399338"/>
                  <a:pt x="708400" y="386544"/>
                </a:cubicBezTo>
                <a:cubicBezTo>
                  <a:pt x="708400" y="373750"/>
                  <a:pt x="718772" y="363379"/>
                  <a:pt x="731567" y="363379"/>
                </a:cubicBezTo>
                <a:close/>
                <a:moveTo>
                  <a:pt x="554464" y="363379"/>
                </a:moveTo>
                <a:cubicBezTo>
                  <a:pt x="567258" y="363379"/>
                  <a:pt x="577630" y="373750"/>
                  <a:pt x="577630" y="386545"/>
                </a:cubicBezTo>
                <a:cubicBezTo>
                  <a:pt x="577630" y="399338"/>
                  <a:pt x="567258" y="409710"/>
                  <a:pt x="554464" y="409710"/>
                </a:cubicBezTo>
                <a:cubicBezTo>
                  <a:pt x="541670" y="409710"/>
                  <a:pt x="531298" y="399338"/>
                  <a:pt x="531298" y="386545"/>
                </a:cubicBezTo>
                <a:cubicBezTo>
                  <a:pt x="531298" y="373750"/>
                  <a:pt x="541670" y="363379"/>
                  <a:pt x="554464" y="363379"/>
                </a:cubicBezTo>
                <a:close/>
                <a:moveTo>
                  <a:pt x="377367" y="363379"/>
                </a:moveTo>
                <a:cubicBezTo>
                  <a:pt x="390162" y="363379"/>
                  <a:pt x="400533" y="373750"/>
                  <a:pt x="400533" y="386545"/>
                </a:cubicBezTo>
                <a:cubicBezTo>
                  <a:pt x="400533" y="399338"/>
                  <a:pt x="390162" y="409710"/>
                  <a:pt x="377367" y="409710"/>
                </a:cubicBezTo>
                <a:cubicBezTo>
                  <a:pt x="364573" y="409710"/>
                  <a:pt x="354200" y="399338"/>
                  <a:pt x="354200" y="386545"/>
                </a:cubicBezTo>
                <a:cubicBezTo>
                  <a:pt x="354200" y="373750"/>
                  <a:pt x="364573" y="363379"/>
                  <a:pt x="377367" y="363379"/>
                </a:cubicBezTo>
                <a:close/>
                <a:moveTo>
                  <a:pt x="200264" y="363379"/>
                </a:moveTo>
                <a:cubicBezTo>
                  <a:pt x="213058" y="363379"/>
                  <a:pt x="223430" y="373750"/>
                  <a:pt x="223430" y="386545"/>
                </a:cubicBezTo>
                <a:cubicBezTo>
                  <a:pt x="223430" y="399338"/>
                  <a:pt x="213058" y="409710"/>
                  <a:pt x="200264" y="409710"/>
                </a:cubicBezTo>
                <a:cubicBezTo>
                  <a:pt x="187470" y="409710"/>
                  <a:pt x="177098" y="399338"/>
                  <a:pt x="177098" y="386545"/>
                </a:cubicBezTo>
                <a:cubicBezTo>
                  <a:pt x="177098" y="373750"/>
                  <a:pt x="187470" y="363379"/>
                  <a:pt x="200264" y="363379"/>
                </a:cubicBezTo>
                <a:close/>
                <a:moveTo>
                  <a:pt x="23166" y="363379"/>
                </a:moveTo>
                <a:cubicBezTo>
                  <a:pt x="35960" y="363379"/>
                  <a:pt x="46332" y="373750"/>
                  <a:pt x="46332" y="386545"/>
                </a:cubicBezTo>
                <a:cubicBezTo>
                  <a:pt x="46332" y="399338"/>
                  <a:pt x="35960" y="409710"/>
                  <a:pt x="23166" y="409710"/>
                </a:cubicBezTo>
                <a:cubicBezTo>
                  <a:pt x="10372" y="409710"/>
                  <a:pt x="0" y="399338"/>
                  <a:pt x="0" y="386545"/>
                </a:cubicBezTo>
                <a:cubicBezTo>
                  <a:pt x="0" y="373750"/>
                  <a:pt x="10372" y="363379"/>
                  <a:pt x="23166" y="363379"/>
                </a:cubicBezTo>
                <a:close/>
                <a:moveTo>
                  <a:pt x="1791548" y="363373"/>
                </a:moveTo>
                <a:cubicBezTo>
                  <a:pt x="1804342" y="363373"/>
                  <a:pt x="1814714" y="373745"/>
                  <a:pt x="1814714" y="386539"/>
                </a:cubicBezTo>
                <a:cubicBezTo>
                  <a:pt x="1814714" y="399334"/>
                  <a:pt x="1804342" y="409705"/>
                  <a:pt x="1791548" y="409705"/>
                </a:cubicBezTo>
                <a:cubicBezTo>
                  <a:pt x="1778754" y="409705"/>
                  <a:pt x="1768382" y="399334"/>
                  <a:pt x="1768382" y="386539"/>
                </a:cubicBezTo>
                <a:cubicBezTo>
                  <a:pt x="1768382" y="373745"/>
                  <a:pt x="1778754" y="363373"/>
                  <a:pt x="1791548" y="363373"/>
                </a:cubicBezTo>
                <a:close/>
                <a:moveTo>
                  <a:pt x="1617042" y="171367"/>
                </a:moveTo>
                <a:cubicBezTo>
                  <a:pt x="1629842" y="171367"/>
                  <a:pt x="1640216" y="181739"/>
                  <a:pt x="1640216" y="194532"/>
                </a:cubicBezTo>
                <a:cubicBezTo>
                  <a:pt x="1640216" y="207326"/>
                  <a:pt x="1629842" y="217698"/>
                  <a:pt x="1617042" y="217698"/>
                </a:cubicBezTo>
                <a:cubicBezTo>
                  <a:pt x="1604245" y="217698"/>
                  <a:pt x="1593871" y="207326"/>
                  <a:pt x="1593871" y="194532"/>
                </a:cubicBezTo>
                <a:cubicBezTo>
                  <a:pt x="1593871" y="181739"/>
                  <a:pt x="1604245" y="171367"/>
                  <a:pt x="1617042" y="171367"/>
                </a:cubicBezTo>
                <a:close/>
                <a:moveTo>
                  <a:pt x="1439956" y="171367"/>
                </a:moveTo>
                <a:cubicBezTo>
                  <a:pt x="1452751" y="171367"/>
                  <a:pt x="1463121" y="181739"/>
                  <a:pt x="1463121" y="194533"/>
                </a:cubicBezTo>
                <a:cubicBezTo>
                  <a:pt x="1463121" y="207327"/>
                  <a:pt x="1452751" y="217698"/>
                  <a:pt x="1439956" y="217698"/>
                </a:cubicBezTo>
                <a:cubicBezTo>
                  <a:pt x="1427162" y="217698"/>
                  <a:pt x="1416791" y="207327"/>
                  <a:pt x="1416791" y="194533"/>
                </a:cubicBezTo>
                <a:cubicBezTo>
                  <a:pt x="1416791" y="181739"/>
                  <a:pt x="1427162" y="171367"/>
                  <a:pt x="1439956" y="171367"/>
                </a:cubicBezTo>
                <a:close/>
                <a:moveTo>
                  <a:pt x="1262857" y="171367"/>
                </a:moveTo>
                <a:cubicBezTo>
                  <a:pt x="1275651" y="171367"/>
                  <a:pt x="1286024" y="181739"/>
                  <a:pt x="1286024" y="194533"/>
                </a:cubicBezTo>
                <a:cubicBezTo>
                  <a:pt x="1286024" y="207327"/>
                  <a:pt x="1275651" y="217698"/>
                  <a:pt x="1262857" y="217698"/>
                </a:cubicBezTo>
                <a:cubicBezTo>
                  <a:pt x="1250062" y="217698"/>
                  <a:pt x="1239690" y="207327"/>
                  <a:pt x="1239690" y="194533"/>
                </a:cubicBezTo>
                <a:cubicBezTo>
                  <a:pt x="1239690" y="181739"/>
                  <a:pt x="1250062" y="171367"/>
                  <a:pt x="1262857" y="171367"/>
                </a:cubicBezTo>
                <a:close/>
                <a:moveTo>
                  <a:pt x="1085766" y="171367"/>
                </a:moveTo>
                <a:cubicBezTo>
                  <a:pt x="1098562" y="171367"/>
                  <a:pt x="1108934" y="181739"/>
                  <a:pt x="1108934" y="194533"/>
                </a:cubicBezTo>
                <a:cubicBezTo>
                  <a:pt x="1108934" y="207327"/>
                  <a:pt x="1098562" y="217699"/>
                  <a:pt x="1085766" y="217699"/>
                </a:cubicBezTo>
                <a:cubicBezTo>
                  <a:pt x="1072968" y="217699"/>
                  <a:pt x="1062595" y="207327"/>
                  <a:pt x="1062595" y="194533"/>
                </a:cubicBezTo>
                <a:cubicBezTo>
                  <a:pt x="1062595" y="181739"/>
                  <a:pt x="1072968" y="171367"/>
                  <a:pt x="1085766" y="171367"/>
                </a:cubicBezTo>
                <a:close/>
                <a:moveTo>
                  <a:pt x="908665" y="171367"/>
                </a:moveTo>
                <a:cubicBezTo>
                  <a:pt x="921459" y="171367"/>
                  <a:pt x="931828" y="181739"/>
                  <a:pt x="931828" y="194533"/>
                </a:cubicBezTo>
                <a:cubicBezTo>
                  <a:pt x="931828" y="207327"/>
                  <a:pt x="921459" y="217699"/>
                  <a:pt x="908665" y="217699"/>
                </a:cubicBezTo>
                <a:cubicBezTo>
                  <a:pt x="895866" y="217699"/>
                  <a:pt x="885499" y="207327"/>
                  <a:pt x="885499" y="194533"/>
                </a:cubicBezTo>
                <a:cubicBezTo>
                  <a:pt x="885499" y="181739"/>
                  <a:pt x="895866" y="171367"/>
                  <a:pt x="908665" y="171367"/>
                </a:cubicBezTo>
                <a:close/>
                <a:moveTo>
                  <a:pt x="731567" y="171367"/>
                </a:moveTo>
                <a:cubicBezTo>
                  <a:pt x="744362" y="171367"/>
                  <a:pt x="754734" y="181739"/>
                  <a:pt x="754734" y="194533"/>
                </a:cubicBezTo>
                <a:cubicBezTo>
                  <a:pt x="754734" y="207327"/>
                  <a:pt x="744362" y="217699"/>
                  <a:pt x="731567" y="217699"/>
                </a:cubicBezTo>
                <a:cubicBezTo>
                  <a:pt x="718773" y="217699"/>
                  <a:pt x="708401" y="207327"/>
                  <a:pt x="708401" y="194533"/>
                </a:cubicBezTo>
                <a:cubicBezTo>
                  <a:pt x="708401" y="181739"/>
                  <a:pt x="718773" y="171367"/>
                  <a:pt x="731567" y="171367"/>
                </a:cubicBezTo>
                <a:close/>
                <a:moveTo>
                  <a:pt x="554465" y="171367"/>
                </a:moveTo>
                <a:cubicBezTo>
                  <a:pt x="567259" y="171367"/>
                  <a:pt x="577631" y="181739"/>
                  <a:pt x="577631" y="194533"/>
                </a:cubicBezTo>
                <a:cubicBezTo>
                  <a:pt x="577631" y="207327"/>
                  <a:pt x="567259" y="217699"/>
                  <a:pt x="554465" y="217699"/>
                </a:cubicBezTo>
                <a:cubicBezTo>
                  <a:pt x="541670" y="217699"/>
                  <a:pt x="531298" y="207327"/>
                  <a:pt x="531298" y="194533"/>
                </a:cubicBezTo>
                <a:cubicBezTo>
                  <a:pt x="531298" y="181739"/>
                  <a:pt x="541670" y="171367"/>
                  <a:pt x="554465" y="171367"/>
                </a:cubicBezTo>
                <a:close/>
                <a:moveTo>
                  <a:pt x="377367" y="171367"/>
                </a:moveTo>
                <a:cubicBezTo>
                  <a:pt x="390163" y="171367"/>
                  <a:pt x="400533" y="181739"/>
                  <a:pt x="400533" y="194533"/>
                </a:cubicBezTo>
                <a:cubicBezTo>
                  <a:pt x="400533" y="207327"/>
                  <a:pt x="390163" y="217699"/>
                  <a:pt x="377367" y="217699"/>
                </a:cubicBezTo>
                <a:cubicBezTo>
                  <a:pt x="364573" y="217699"/>
                  <a:pt x="354201" y="207327"/>
                  <a:pt x="354201" y="194533"/>
                </a:cubicBezTo>
                <a:cubicBezTo>
                  <a:pt x="354201" y="181739"/>
                  <a:pt x="364573" y="171367"/>
                  <a:pt x="377367" y="171367"/>
                </a:cubicBezTo>
                <a:close/>
                <a:moveTo>
                  <a:pt x="200264" y="171367"/>
                </a:moveTo>
                <a:cubicBezTo>
                  <a:pt x="213058" y="171367"/>
                  <a:pt x="223430" y="181739"/>
                  <a:pt x="223430" y="194533"/>
                </a:cubicBezTo>
                <a:cubicBezTo>
                  <a:pt x="223430" y="207327"/>
                  <a:pt x="213058" y="217699"/>
                  <a:pt x="200264" y="217699"/>
                </a:cubicBezTo>
                <a:cubicBezTo>
                  <a:pt x="187470" y="217699"/>
                  <a:pt x="177098" y="207327"/>
                  <a:pt x="177098" y="194533"/>
                </a:cubicBezTo>
                <a:cubicBezTo>
                  <a:pt x="177098" y="181739"/>
                  <a:pt x="187470" y="171367"/>
                  <a:pt x="200264" y="171367"/>
                </a:cubicBezTo>
                <a:close/>
                <a:moveTo>
                  <a:pt x="23166" y="171367"/>
                </a:moveTo>
                <a:cubicBezTo>
                  <a:pt x="35960" y="171367"/>
                  <a:pt x="46332" y="181739"/>
                  <a:pt x="46332" y="194533"/>
                </a:cubicBezTo>
                <a:cubicBezTo>
                  <a:pt x="46332" y="207327"/>
                  <a:pt x="35960" y="217699"/>
                  <a:pt x="23166" y="217699"/>
                </a:cubicBezTo>
                <a:cubicBezTo>
                  <a:pt x="10372" y="217699"/>
                  <a:pt x="0" y="207327"/>
                  <a:pt x="0" y="194533"/>
                </a:cubicBezTo>
                <a:cubicBezTo>
                  <a:pt x="0" y="181739"/>
                  <a:pt x="10372" y="171367"/>
                  <a:pt x="23166" y="171367"/>
                </a:cubicBezTo>
                <a:close/>
                <a:moveTo>
                  <a:pt x="1791548" y="171362"/>
                </a:moveTo>
                <a:cubicBezTo>
                  <a:pt x="1804342" y="171362"/>
                  <a:pt x="1814714" y="181734"/>
                  <a:pt x="1814714" y="194528"/>
                </a:cubicBezTo>
                <a:cubicBezTo>
                  <a:pt x="1814714" y="207322"/>
                  <a:pt x="1804342" y="217694"/>
                  <a:pt x="1791548" y="217694"/>
                </a:cubicBezTo>
                <a:cubicBezTo>
                  <a:pt x="1778754" y="217694"/>
                  <a:pt x="1768382" y="207322"/>
                  <a:pt x="1768382" y="194528"/>
                </a:cubicBezTo>
                <a:cubicBezTo>
                  <a:pt x="1768382" y="181734"/>
                  <a:pt x="1778754" y="171362"/>
                  <a:pt x="1791548" y="171362"/>
                </a:cubicBezTo>
                <a:close/>
                <a:moveTo>
                  <a:pt x="1619108" y="4"/>
                </a:moveTo>
                <a:cubicBezTo>
                  <a:pt x="1631907" y="4"/>
                  <a:pt x="1642281" y="10376"/>
                  <a:pt x="1642281" y="23170"/>
                </a:cubicBezTo>
                <a:cubicBezTo>
                  <a:pt x="1642281" y="35964"/>
                  <a:pt x="1631907" y="46336"/>
                  <a:pt x="1619108" y="46336"/>
                </a:cubicBezTo>
                <a:cubicBezTo>
                  <a:pt x="1606311" y="46336"/>
                  <a:pt x="1595936" y="35964"/>
                  <a:pt x="1595936" y="23170"/>
                </a:cubicBezTo>
                <a:cubicBezTo>
                  <a:pt x="1595936" y="10376"/>
                  <a:pt x="1606311" y="4"/>
                  <a:pt x="1619108" y="4"/>
                </a:cubicBezTo>
                <a:close/>
                <a:moveTo>
                  <a:pt x="1442021" y="4"/>
                </a:moveTo>
                <a:cubicBezTo>
                  <a:pt x="1454816" y="4"/>
                  <a:pt x="1465185" y="10376"/>
                  <a:pt x="1465185" y="23170"/>
                </a:cubicBezTo>
                <a:cubicBezTo>
                  <a:pt x="1465185" y="35964"/>
                  <a:pt x="1454816" y="46336"/>
                  <a:pt x="1442021" y="46336"/>
                </a:cubicBezTo>
                <a:cubicBezTo>
                  <a:pt x="1429229" y="46336"/>
                  <a:pt x="1418856" y="35964"/>
                  <a:pt x="1418856" y="23170"/>
                </a:cubicBezTo>
                <a:cubicBezTo>
                  <a:pt x="1418856" y="10376"/>
                  <a:pt x="1429229" y="4"/>
                  <a:pt x="1442021" y="4"/>
                </a:cubicBezTo>
                <a:close/>
                <a:moveTo>
                  <a:pt x="1264923" y="4"/>
                </a:moveTo>
                <a:cubicBezTo>
                  <a:pt x="1277717" y="4"/>
                  <a:pt x="1288089" y="10376"/>
                  <a:pt x="1288089" y="23170"/>
                </a:cubicBezTo>
                <a:cubicBezTo>
                  <a:pt x="1288089" y="35964"/>
                  <a:pt x="1277717" y="46336"/>
                  <a:pt x="1264923" y="46336"/>
                </a:cubicBezTo>
                <a:cubicBezTo>
                  <a:pt x="1252127" y="46336"/>
                  <a:pt x="1241757" y="35964"/>
                  <a:pt x="1241757" y="23170"/>
                </a:cubicBezTo>
                <a:cubicBezTo>
                  <a:pt x="1241757" y="10376"/>
                  <a:pt x="1252127" y="4"/>
                  <a:pt x="1264923" y="4"/>
                </a:cubicBezTo>
                <a:close/>
                <a:moveTo>
                  <a:pt x="1087831" y="4"/>
                </a:moveTo>
                <a:cubicBezTo>
                  <a:pt x="1100628" y="4"/>
                  <a:pt x="1110999" y="10376"/>
                  <a:pt x="1110999" y="23170"/>
                </a:cubicBezTo>
                <a:cubicBezTo>
                  <a:pt x="1110999" y="35964"/>
                  <a:pt x="1100628" y="46336"/>
                  <a:pt x="1087831" y="46336"/>
                </a:cubicBezTo>
                <a:cubicBezTo>
                  <a:pt x="1075034" y="46336"/>
                  <a:pt x="1064661" y="35964"/>
                  <a:pt x="1064661" y="23170"/>
                </a:cubicBezTo>
                <a:cubicBezTo>
                  <a:pt x="1064661" y="10376"/>
                  <a:pt x="1075034" y="4"/>
                  <a:pt x="1087831" y="4"/>
                </a:cubicBezTo>
                <a:close/>
                <a:moveTo>
                  <a:pt x="910730" y="4"/>
                </a:moveTo>
                <a:cubicBezTo>
                  <a:pt x="923521" y="4"/>
                  <a:pt x="933893" y="10376"/>
                  <a:pt x="933893" y="23170"/>
                </a:cubicBezTo>
                <a:cubicBezTo>
                  <a:pt x="933893" y="35964"/>
                  <a:pt x="923521" y="46336"/>
                  <a:pt x="910730" y="46336"/>
                </a:cubicBezTo>
                <a:cubicBezTo>
                  <a:pt x="897929" y="46336"/>
                  <a:pt x="887563" y="35964"/>
                  <a:pt x="887563" y="23170"/>
                </a:cubicBezTo>
                <a:cubicBezTo>
                  <a:pt x="887563" y="10376"/>
                  <a:pt x="897929" y="4"/>
                  <a:pt x="910730" y="4"/>
                </a:cubicBezTo>
                <a:close/>
                <a:moveTo>
                  <a:pt x="733632" y="4"/>
                </a:moveTo>
                <a:cubicBezTo>
                  <a:pt x="746426" y="4"/>
                  <a:pt x="756798" y="10376"/>
                  <a:pt x="756798" y="23170"/>
                </a:cubicBezTo>
                <a:cubicBezTo>
                  <a:pt x="756798" y="35964"/>
                  <a:pt x="746426" y="46336"/>
                  <a:pt x="733632" y="46336"/>
                </a:cubicBezTo>
                <a:cubicBezTo>
                  <a:pt x="720838" y="46336"/>
                  <a:pt x="710465" y="35964"/>
                  <a:pt x="710465" y="23170"/>
                </a:cubicBezTo>
                <a:cubicBezTo>
                  <a:pt x="710465" y="10376"/>
                  <a:pt x="720838" y="4"/>
                  <a:pt x="733632" y="4"/>
                </a:cubicBezTo>
                <a:close/>
                <a:moveTo>
                  <a:pt x="556529" y="4"/>
                </a:moveTo>
                <a:cubicBezTo>
                  <a:pt x="569323" y="4"/>
                  <a:pt x="579696" y="10376"/>
                  <a:pt x="579696" y="23170"/>
                </a:cubicBezTo>
                <a:cubicBezTo>
                  <a:pt x="579696" y="35964"/>
                  <a:pt x="569323" y="46336"/>
                  <a:pt x="556529" y="46336"/>
                </a:cubicBezTo>
                <a:cubicBezTo>
                  <a:pt x="543735" y="46336"/>
                  <a:pt x="533364" y="35964"/>
                  <a:pt x="533364" y="23170"/>
                </a:cubicBezTo>
                <a:cubicBezTo>
                  <a:pt x="533364" y="10376"/>
                  <a:pt x="543735" y="4"/>
                  <a:pt x="556529" y="4"/>
                </a:cubicBezTo>
                <a:close/>
                <a:moveTo>
                  <a:pt x="379432" y="4"/>
                </a:moveTo>
                <a:cubicBezTo>
                  <a:pt x="392227" y="4"/>
                  <a:pt x="402597" y="10376"/>
                  <a:pt x="402597" y="23170"/>
                </a:cubicBezTo>
                <a:cubicBezTo>
                  <a:pt x="402597" y="35964"/>
                  <a:pt x="392227" y="46336"/>
                  <a:pt x="379432" y="46336"/>
                </a:cubicBezTo>
                <a:cubicBezTo>
                  <a:pt x="366638" y="46336"/>
                  <a:pt x="356265" y="35964"/>
                  <a:pt x="356265" y="23170"/>
                </a:cubicBezTo>
                <a:cubicBezTo>
                  <a:pt x="356265" y="10376"/>
                  <a:pt x="366638" y="4"/>
                  <a:pt x="379432" y="4"/>
                </a:cubicBezTo>
                <a:close/>
                <a:moveTo>
                  <a:pt x="202330" y="4"/>
                </a:moveTo>
                <a:cubicBezTo>
                  <a:pt x="215124" y="4"/>
                  <a:pt x="225496" y="10376"/>
                  <a:pt x="225496" y="23170"/>
                </a:cubicBezTo>
                <a:cubicBezTo>
                  <a:pt x="225496" y="35964"/>
                  <a:pt x="215124" y="46336"/>
                  <a:pt x="202330" y="46336"/>
                </a:cubicBezTo>
                <a:cubicBezTo>
                  <a:pt x="189536" y="46336"/>
                  <a:pt x="179164" y="35964"/>
                  <a:pt x="179164" y="23170"/>
                </a:cubicBezTo>
                <a:cubicBezTo>
                  <a:pt x="179164" y="10376"/>
                  <a:pt x="189536" y="4"/>
                  <a:pt x="202330" y="4"/>
                </a:cubicBezTo>
                <a:close/>
                <a:moveTo>
                  <a:pt x="25232" y="4"/>
                </a:moveTo>
                <a:cubicBezTo>
                  <a:pt x="38026" y="4"/>
                  <a:pt x="48398" y="10376"/>
                  <a:pt x="48398" y="23170"/>
                </a:cubicBezTo>
                <a:cubicBezTo>
                  <a:pt x="48398" y="35964"/>
                  <a:pt x="38026" y="46336"/>
                  <a:pt x="25232" y="46336"/>
                </a:cubicBezTo>
                <a:cubicBezTo>
                  <a:pt x="12438" y="46336"/>
                  <a:pt x="2066" y="35964"/>
                  <a:pt x="2066" y="23170"/>
                </a:cubicBezTo>
                <a:cubicBezTo>
                  <a:pt x="2066" y="10376"/>
                  <a:pt x="12438" y="4"/>
                  <a:pt x="25232" y="4"/>
                </a:cubicBezTo>
                <a:close/>
                <a:moveTo>
                  <a:pt x="1793613" y="0"/>
                </a:moveTo>
                <a:cubicBezTo>
                  <a:pt x="1806407" y="0"/>
                  <a:pt x="1816779" y="10371"/>
                  <a:pt x="1816779" y="23165"/>
                </a:cubicBezTo>
                <a:cubicBezTo>
                  <a:pt x="1816779" y="35959"/>
                  <a:pt x="1806407" y="46331"/>
                  <a:pt x="1793613" y="46331"/>
                </a:cubicBezTo>
                <a:cubicBezTo>
                  <a:pt x="1780819" y="46331"/>
                  <a:pt x="1770447" y="35959"/>
                  <a:pt x="1770447" y="23165"/>
                </a:cubicBezTo>
                <a:cubicBezTo>
                  <a:pt x="1770447" y="10371"/>
                  <a:pt x="1780819" y="0"/>
                  <a:pt x="17936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6"/>
          <p:cNvSpPr/>
          <p:nvPr/>
        </p:nvSpPr>
        <p:spPr>
          <a:xfrm>
            <a:off x="6123608" y="5917650"/>
            <a:ext cx="1114574" cy="775147"/>
          </a:xfrm>
          <a:custGeom>
            <a:avLst/>
            <a:gdLst/>
            <a:ahLst/>
            <a:cxnLst/>
            <a:rect l="l" t="t" r="r" b="b"/>
            <a:pathLst>
              <a:path w="1114574" h="775147" extrusionOk="0">
                <a:moveTo>
                  <a:pt x="562715" y="728814"/>
                </a:moveTo>
                <a:cubicBezTo>
                  <a:pt x="575508" y="728814"/>
                  <a:pt x="585880" y="739186"/>
                  <a:pt x="585880" y="751981"/>
                </a:cubicBezTo>
                <a:cubicBezTo>
                  <a:pt x="585880" y="764775"/>
                  <a:pt x="575508" y="775147"/>
                  <a:pt x="562715" y="775147"/>
                </a:cubicBezTo>
                <a:cubicBezTo>
                  <a:pt x="549922" y="775147"/>
                  <a:pt x="539550" y="764775"/>
                  <a:pt x="539550" y="751981"/>
                </a:cubicBezTo>
                <a:cubicBezTo>
                  <a:pt x="539550" y="739186"/>
                  <a:pt x="549922" y="728814"/>
                  <a:pt x="562715" y="728814"/>
                </a:cubicBezTo>
                <a:close/>
                <a:moveTo>
                  <a:pt x="385617" y="728814"/>
                </a:moveTo>
                <a:cubicBezTo>
                  <a:pt x="398412" y="728814"/>
                  <a:pt x="408783" y="739186"/>
                  <a:pt x="408783" y="751981"/>
                </a:cubicBezTo>
                <a:cubicBezTo>
                  <a:pt x="408783" y="764775"/>
                  <a:pt x="398412" y="775147"/>
                  <a:pt x="385617" y="775147"/>
                </a:cubicBezTo>
                <a:cubicBezTo>
                  <a:pt x="372822" y="775147"/>
                  <a:pt x="362450" y="764775"/>
                  <a:pt x="362450" y="751981"/>
                </a:cubicBezTo>
                <a:cubicBezTo>
                  <a:pt x="362450" y="739186"/>
                  <a:pt x="372822" y="728814"/>
                  <a:pt x="385617" y="728814"/>
                </a:cubicBezTo>
                <a:close/>
                <a:moveTo>
                  <a:pt x="208527" y="728814"/>
                </a:moveTo>
                <a:cubicBezTo>
                  <a:pt x="221322" y="728814"/>
                  <a:pt x="231693" y="739186"/>
                  <a:pt x="231693" y="751981"/>
                </a:cubicBezTo>
                <a:cubicBezTo>
                  <a:pt x="231693" y="764775"/>
                  <a:pt x="221322" y="775147"/>
                  <a:pt x="208527" y="775147"/>
                </a:cubicBezTo>
                <a:cubicBezTo>
                  <a:pt x="195729" y="775147"/>
                  <a:pt x="185355" y="764775"/>
                  <a:pt x="185355" y="751981"/>
                </a:cubicBezTo>
                <a:cubicBezTo>
                  <a:pt x="185355" y="739186"/>
                  <a:pt x="195729" y="728814"/>
                  <a:pt x="208527" y="728814"/>
                </a:cubicBezTo>
                <a:close/>
                <a:moveTo>
                  <a:pt x="31424" y="728814"/>
                </a:moveTo>
                <a:cubicBezTo>
                  <a:pt x="44214" y="728814"/>
                  <a:pt x="54587" y="739186"/>
                  <a:pt x="54587" y="751981"/>
                </a:cubicBezTo>
                <a:cubicBezTo>
                  <a:pt x="54587" y="764775"/>
                  <a:pt x="44214" y="775147"/>
                  <a:pt x="31424" y="775147"/>
                </a:cubicBezTo>
                <a:cubicBezTo>
                  <a:pt x="18625" y="775147"/>
                  <a:pt x="8256" y="764775"/>
                  <a:pt x="8256" y="751981"/>
                </a:cubicBezTo>
                <a:cubicBezTo>
                  <a:pt x="8256" y="739186"/>
                  <a:pt x="18625" y="728814"/>
                  <a:pt x="31424" y="728814"/>
                </a:cubicBezTo>
                <a:close/>
                <a:moveTo>
                  <a:pt x="739805" y="728813"/>
                </a:moveTo>
                <a:cubicBezTo>
                  <a:pt x="752603" y="728813"/>
                  <a:pt x="762977" y="739186"/>
                  <a:pt x="762977" y="751981"/>
                </a:cubicBezTo>
                <a:cubicBezTo>
                  <a:pt x="762977" y="764775"/>
                  <a:pt x="752603" y="775147"/>
                  <a:pt x="739805" y="775147"/>
                </a:cubicBezTo>
                <a:cubicBezTo>
                  <a:pt x="727009" y="775147"/>
                  <a:pt x="716633" y="764775"/>
                  <a:pt x="716633" y="751981"/>
                </a:cubicBezTo>
                <a:cubicBezTo>
                  <a:pt x="716633" y="739186"/>
                  <a:pt x="727009" y="728813"/>
                  <a:pt x="739805" y="728813"/>
                </a:cubicBezTo>
                <a:close/>
                <a:moveTo>
                  <a:pt x="1091408" y="728809"/>
                </a:moveTo>
                <a:cubicBezTo>
                  <a:pt x="1104202" y="728809"/>
                  <a:pt x="1114574" y="739181"/>
                  <a:pt x="1114574" y="751975"/>
                </a:cubicBezTo>
                <a:cubicBezTo>
                  <a:pt x="1114574" y="764769"/>
                  <a:pt x="1104202" y="775142"/>
                  <a:pt x="1091408" y="775142"/>
                </a:cubicBezTo>
                <a:cubicBezTo>
                  <a:pt x="1078614" y="775142"/>
                  <a:pt x="1068242" y="764769"/>
                  <a:pt x="1068242" y="751975"/>
                </a:cubicBezTo>
                <a:cubicBezTo>
                  <a:pt x="1068242" y="739181"/>
                  <a:pt x="1078614" y="728809"/>
                  <a:pt x="1091408" y="728809"/>
                </a:cubicBezTo>
                <a:close/>
                <a:moveTo>
                  <a:pt x="914309" y="728809"/>
                </a:moveTo>
                <a:cubicBezTo>
                  <a:pt x="927103" y="728809"/>
                  <a:pt x="937475" y="739181"/>
                  <a:pt x="937475" y="751975"/>
                </a:cubicBezTo>
                <a:cubicBezTo>
                  <a:pt x="937475" y="764769"/>
                  <a:pt x="927103" y="775142"/>
                  <a:pt x="914309" y="775142"/>
                </a:cubicBezTo>
                <a:cubicBezTo>
                  <a:pt x="901515" y="775142"/>
                  <a:pt x="891143" y="764769"/>
                  <a:pt x="891143" y="751975"/>
                </a:cubicBezTo>
                <a:cubicBezTo>
                  <a:pt x="891143" y="739181"/>
                  <a:pt x="901515" y="728809"/>
                  <a:pt x="914309" y="728809"/>
                </a:cubicBezTo>
                <a:close/>
                <a:moveTo>
                  <a:pt x="731544" y="534742"/>
                </a:moveTo>
                <a:cubicBezTo>
                  <a:pt x="744345" y="534742"/>
                  <a:pt x="754719" y="545113"/>
                  <a:pt x="754719" y="557907"/>
                </a:cubicBezTo>
                <a:cubicBezTo>
                  <a:pt x="754719" y="570701"/>
                  <a:pt x="744345" y="581073"/>
                  <a:pt x="731544" y="581073"/>
                </a:cubicBezTo>
                <a:cubicBezTo>
                  <a:pt x="718748" y="581073"/>
                  <a:pt x="708374" y="570701"/>
                  <a:pt x="708374" y="557907"/>
                </a:cubicBezTo>
                <a:cubicBezTo>
                  <a:pt x="708374" y="545113"/>
                  <a:pt x="718748" y="534742"/>
                  <a:pt x="731544" y="534742"/>
                </a:cubicBezTo>
                <a:close/>
                <a:moveTo>
                  <a:pt x="554460" y="534742"/>
                </a:moveTo>
                <a:cubicBezTo>
                  <a:pt x="567253" y="534742"/>
                  <a:pt x="577624" y="545114"/>
                  <a:pt x="577624" y="557907"/>
                </a:cubicBezTo>
                <a:cubicBezTo>
                  <a:pt x="577624" y="570701"/>
                  <a:pt x="567253" y="581073"/>
                  <a:pt x="554460" y="581073"/>
                </a:cubicBezTo>
                <a:cubicBezTo>
                  <a:pt x="541665" y="581073"/>
                  <a:pt x="531294" y="570701"/>
                  <a:pt x="531294" y="557907"/>
                </a:cubicBezTo>
                <a:cubicBezTo>
                  <a:pt x="531294" y="545114"/>
                  <a:pt x="541665" y="534742"/>
                  <a:pt x="554460" y="534742"/>
                </a:cubicBezTo>
                <a:close/>
                <a:moveTo>
                  <a:pt x="377361" y="534742"/>
                </a:moveTo>
                <a:cubicBezTo>
                  <a:pt x="390154" y="534742"/>
                  <a:pt x="400527" y="545114"/>
                  <a:pt x="400527" y="557907"/>
                </a:cubicBezTo>
                <a:cubicBezTo>
                  <a:pt x="400527" y="570701"/>
                  <a:pt x="390154" y="581073"/>
                  <a:pt x="377361" y="581073"/>
                </a:cubicBezTo>
                <a:cubicBezTo>
                  <a:pt x="364566" y="581073"/>
                  <a:pt x="354196" y="570701"/>
                  <a:pt x="354196" y="557907"/>
                </a:cubicBezTo>
                <a:cubicBezTo>
                  <a:pt x="354196" y="545114"/>
                  <a:pt x="364566" y="534742"/>
                  <a:pt x="377361" y="534742"/>
                </a:cubicBezTo>
                <a:close/>
                <a:moveTo>
                  <a:pt x="200268" y="534742"/>
                </a:moveTo>
                <a:cubicBezTo>
                  <a:pt x="213065" y="534742"/>
                  <a:pt x="223437" y="545114"/>
                  <a:pt x="223437" y="557907"/>
                </a:cubicBezTo>
                <a:cubicBezTo>
                  <a:pt x="223437" y="570701"/>
                  <a:pt x="213065" y="581073"/>
                  <a:pt x="200268" y="581073"/>
                </a:cubicBezTo>
                <a:cubicBezTo>
                  <a:pt x="187472" y="581073"/>
                  <a:pt x="177095" y="570701"/>
                  <a:pt x="177095" y="557907"/>
                </a:cubicBezTo>
                <a:cubicBezTo>
                  <a:pt x="177095" y="545114"/>
                  <a:pt x="187472" y="534742"/>
                  <a:pt x="200268" y="534742"/>
                </a:cubicBezTo>
                <a:close/>
                <a:moveTo>
                  <a:pt x="23166" y="534742"/>
                </a:moveTo>
                <a:cubicBezTo>
                  <a:pt x="35960" y="534742"/>
                  <a:pt x="46330" y="545114"/>
                  <a:pt x="46330" y="557907"/>
                </a:cubicBezTo>
                <a:cubicBezTo>
                  <a:pt x="46330" y="570701"/>
                  <a:pt x="35960" y="581073"/>
                  <a:pt x="23166" y="581073"/>
                </a:cubicBezTo>
                <a:cubicBezTo>
                  <a:pt x="10370" y="581073"/>
                  <a:pt x="0" y="570701"/>
                  <a:pt x="0" y="557907"/>
                </a:cubicBezTo>
                <a:cubicBezTo>
                  <a:pt x="0" y="545114"/>
                  <a:pt x="10370" y="534742"/>
                  <a:pt x="23166" y="534742"/>
                </a:cubicBezTo>
                <a:close/>
                <a:moveTo>
                  <a:pt x="1083151" y="534737"/>
                </a:moveTo>
                <a:cubicBezTo>
                  <a:pt x="1095945" y="534737"/>
                  <a:pt x="1106317" y="545109"/>
                  <a:pt x="1106317" y="557902"/>
                </a:cubicBezTo>
                <a:cubicBezTo>
                  <a:pt x="1106317" y="570696"/>
                  <a:pt x="1095945" y="581068"/>
                  <a:pt x="1083151" y="581068"/>
                </a:cubicBezTo>
                <a:cubicBezTo>
                  <a:pt x="1070357" y="581068"/>
                  <a:pt x="1059985" y="570696"/>
                  <a:pt x="1059985" y="557902"/>
                </a:cubicBezTo>
                <a:cubicBezTo>
                  <a:pt x="1059985" y="545109"/>
                  <a:pt x="1070357" y="534737"/>
                  <a:pt x="1083151" y="534737"/>
                </a:cubicBezTo>
                <a:close/>
                <a:moveTo>
                  <a:pt x="906052" y="534737"/>
                </a:moveTo>
                <a:cubicBezTo>
                  <a:pt x="918846" y="534737"/>
                  <a:pt x="929218" y="545109"/>
                  <a:pt x="929218" y="557903"/>
                </a:cubicBezTo>
                <a:cubicBezTo>
                  <a:pt x="929218" y="570696"/>
                  <a:pt x="918846" y="581068"/>
                  <a:pt x="906052" y="581068"/>
                </a:cubicBezTo>
                <a:cubicBezTo>
                  <a:pt x="893258" y="581068"/>
                  <a:pt x="882886" y="570696"/>
                  <a:pt x="882886" y="557903"/>
                </a:cubicBezTo>
                <a:cubicBezTo>
                  <a:pt x="882886" y="545109"/>
                  <a:pt x="893258" y="534737"/>
                  <a:pt x="906052" y="534737"/>
                </a:cubicBezTo>
                <a:close/>
                <a:moveTo>
                  <a:pt x="733610" y="363379"/>
                </a:moveTo>
                <a:cubicBezTo>
                  <a:pt x="746408" y="363379"/>
                  <a:pt x="756783" y="373750"/>
                  <a:pt x="756783" y="386544"/>
                </a:cubicBezTo>
                <a:cubicBezTo>
                  <a:pt x="756783" y="399338"/>
                  <a:pt x="746408" y="409710"/>
                  <a:pt x="733610" y="409710"/>
                </a:cubicBezTo>
                <a:cubicBezTo>
                  <a:pt x="720813" y="409710"/>
                  <a:pt x="710439" y="399338"/>
                  <a:pt x="710439" y="386544"/>
                </a:cubicBezTo>
                <a:cubicBezTo>
                  <a:pt x="710439" y="373750"/>
                  <a:pt x="720813" y="363379"/>
                  <a:pt x="733610" y="363379"/>
                </a:cubicBezTo>
                <a:close/>
                <a:moveTo>
                  <a:pt x="556523" y="363379"/>
                </a:moveTo>
                <a:cubicBezTo>
                  <a:pt x="569317" y="363379"/>
                  <a:pt x="579689" y="373750"/>
                  <a:pt x="579689" y="386544"/>
                </a:cubicBezTo>
                <a:cubicBezTo>
                  <a:pt x="579689" y="399338"/>
                  <a:pt x="569317" y="409710"/>
                  <a:pt x="556523" y="409710"/>
                </a:cubicBezTo>
                <a:cubicBezTo>
                  <a:pt x="543730" y="409710"/>
                  <a:pt x="533358" y="399338"/>
                  <a:pt x="533358" y="386544"/>
                </a:cubicBezTo>
                <a:cubicBezTo>
                  <a:pt x="533358" y="373750"/>
                  <a:pt x="543730" y="363379"/>
                  <a:pt x="556523" y="363379"/>
                </a:cubicBezTo>
                <a:close/>
                <a:moveTo>
                  <a:pt x="379424" y="363379"/>
                </a:moveTo>
                <a:cubicBezTo>
                  <a:pt x="392219" y="363379"/>
                  <a:pt x="402590" y="373750"/>
                  <a:pt x="402590" y="386544"/>
                </a:cubicBezTo>
                <a:cubicBezTo>
                  <a:pt x="402590" y="399338"/>
                  <a:pt x="392219" y="409710"/>
                  <a:pt x="379424" y="409710"/>
                </a:cubicBezTo>
                <a:cubicBezTo>
                  <a:pt x="366630" y="409710"/>
                  <a:pt x="356258" y="399338"/>
                  <a:pt x="356258" y="386544"/>
                </a:cubicBezTo>
                <a:cubicBezTo>
                  <a:pt x="356258" y="373750"/>
                  <a:pt x="366630" y="363379"/>
                  <a:pt x="379424" y="363379"/>
                </a:cubicBezTo>
                <a:close/>
                <a:moveTo>
                  <a:pt x="202333" y="363379"/>
                </a:moveTo>
                <a:cubicBezTo>
                  <a:pt x="215130" y="363379"/>
                  <a:pt x="225502" y="373750"/>
                  <a:pt x="225502" y="386544"/>
                </a:cubicBezTo>
                <a:cubicBezTo>
                  <a:pt x="225502" y="399338"/>
                  <a:pt x="215130" y="409710"/>
                  <a:pt x="202333" y="409710"/>
                </a:cubicBezTo>
                <a:cubicBezTo>
                  <a:pt x="189536" y="409710"/>
                  <a:pt x="179163" y="399338"/>
                  <a:pt x="179163" y="386544"/>
                </a:cubicBezTo>
                <a:cubicBezTo>
                  <a:pt x="179163" y="373750"/>
                  <a:pt x="189536" y="363379"/>
                  <a:pt x="202333" y="363379"/>
                </a:cubicBezTo>
                <a:close/>
                <a:moveTo>
                  <a:pt x="25233" y="363379"/>
                </a:moveTo>
                <a:cubicBezTo>
                  <a:pt x="38024" y="363379"/>
                  <a:pt x="48396" y="373750"/>
                  <a:pt x="48396" y="386544"/>
                </a:cubicBezTo>
                <a:cubicBezTo>
                  <a:pt x="48396" y="399338"/>
                  <a:pt x="38024" y="409710"/>
                  <a:pt x="25233" y="409710"/>
                </a:cubicBezTo>
                <a:cubicBezTo>
                  <a:pt x="12434" y="409710"/>
                  <a:pt x="2067" y="399338"/>
                  <a:pt x="2067" y="386544"/>
                </a:cubicBezTo>
                <a:cubicBezTo>
                  <a:pt x="2067" y="373750"/>
                  <a:pt x="12434" y="363379"/>
                  <a:pt x="25233" y="363379"/>
                </a:cubicBezTo>
                <a:close/>
                <a:moveTo>
                  <a:pt x="1085215" y="363373"/>
                </a:moveTo>
                <a:cubicBezTo>
                  <a:pt x="1098009" y="363373"/>
                  <a:pt x="1108381" y="373745"/>
                  <a:pt x="1108381" y="386539"/>
                </a:cubicBezTo>
                <a:cubicBezTo>
                  <a:pt x="1108381" y="399334"/>
                  <a:pt x="1098009" y="409705"/>
                  <a:pt x="1085215" y="409705"/>
                </a:cubicBezTo>
                <a:cubicBezTo>
                  <a:pt x="1072421" y="409705"/>
                  <a:pt x="1062049" y="399334"/>
                  <a:pt x="1062049" y="386539"/>
                </a:cubicBezTo>
                <a:cubicBezTo>
                  <a:pt x="1062049" y="373745"/>
                  <a:pt x="1072421" y="363373"/>
                  <a:pt x="1085215" y="363373"/>
                </a:cubicBezTo>
                <a:close/>
                <a:moveTo>
                  <a:pt x="908116" y="363373"/>
                </a:moveTo>
                <a:cubicBezTo>
                  <a:pt x="920910" y="363373"/>
                  <a:pt x="931282" y="373745"/>
                  <a:pt x="931282" y="386539"/>
                </a:cubicBezTo>
                <a:cubicBezTo>
                  <a:pt x="931282" y="399334"/>
                  <a:pt x="920910" y="409705"/>
                  <a:pt x="908116" y="409705"/>
                </a:cubicBezTo>
                <a:cubicBezTo>
                  <a:pt x="895322" y="409705"/>
                  <a:pt x="884950" y="399334"/>
                  <a:pt x="884950" y="386539"/>
                </a:cubicBezTo>
                <a:cubicBezTo>
                  <a:pt x="884950" y="373745"/>
                  <a:pt x="895322" y="363373"/>
                  <a:pt x="908116" y="363373"/>
                </a:cubicBezTo>
                <a:close/>
                <a:moveTo>
                  <a:pt x="733610" y="171367"/>
                </a:moveTo>
                <a:cubicBezTo>
                  <a:pt x="746410" y="171367"/>
                  <a:pt x="756784" y="181739"/>
                  <a:pt x="756784" y="194532"/>
                </a:cubicBezTo>
                <a:cubicBezTo>
                  <a:pt x="756784" y="207326"/>
                  <a:pt x="746410" y="217698"/>
                  <a:pt x="733610" y="217698"/>
                </a:cubicBezTo>
                <a:cubicBezTo>
                  <a:pt x="720813" y="217698"/>
                  <a:pt x="710439" y="207326"/>
                  <a:pt x="710439" y="194532"/>
                </a:cubicBezTo>
                <a:cubicBezTo>
                  <a:pt x="710439" y="181739"/>
                  <a:pt x="720813" y="171367"/>
                  <a:pt x="733610" y="171367"/>
                </a:cubicBezTo>
                <a:close/>
                <a:moveTo>
                  <a:pt x="556524" y="171367"/>
                </a:moveTo>
                <a:cubicBezTo>
                  <a:pt x="569319" y="171367"/>
                  <a:pt x="579689" y="181739"/>
                  <a:pt x="579689" y="194533"/>
                </a:cubicBezTo>
                <a:cubicBezTo>
                  <a:pt x="579689" y="207327"/>
                  <a:pt x="569319" y="217698"/>
                  <a:pt x="556524" y="217698"/>
                </a:cubicBezTo>
                <a:cubicBezTo>
                  <a:pt x="543730" y="217698"/>
                  <a:pt x="533359" y="207327"/>
                  <a:pt x="533359" y="194533"/>
                </a:cubicBezTo>
                <a:cubicBezTo>
                  <a:pt x="533359" y="181739"/>
                  <a:pt x="543730" y="171367"/>
                  <a:pt x="556524" y="171367"/>
                </a:cubicBezTo>
                <a:close/>
                <a:moveTo>
                  <a:pt x="379425" y="171367"/>
                </a:moveTo>
                <a:cubicBezTo>
                  <a:pt x="392219" y="171367"/>
                  <a:pt x="402592" y="181739"/>
                  <a:pt x="402592" y="194533"/>
                </a:cubicBezTo>
                <a:cubicBezTo>
                  <a:pt x="402592" y="207327"/>
                  <a:pt x="392219" y="217698"/>
                  <a:pt x="379425" y="217698"/>
                </a:cubicBezTo>
                <a:cubicBezTo>
                  <a:pt x="366630" y="217698"/>
                  <a:pt x="356258" y="207327"/>
                  <a:pt x="356258" y="194533"/>
                </a:cubicBezTo>
                <a:cubicBezTo>
                  <a:pt x="356258" y="181739"/>
                  <a:pt x="366630" y="171367"/>
                  <a:pt x="379425" y="171367"/>
                </a:cubicBezTo>
                <a:close/>
                <a:moveTo>
                  <a:pt x="202334" y="171367"/>
                </a:moveTo>
                <a:cubicBezTo>
                  <a:pt x="215130" y="171367"/>
                  <a:pt x="225502" y="181739"/>
                  <a:pt x="225502" y="194533"/>
                </a:cubicBezTo>
                <a:cubicBezTo>
                  <a:pt x="225502" y="207327"/>
                  <a:pt x="215130" y="217699"/>
                  <a:pt x="202334" y="217699"/>
                </a:cubicBezTo>
                <a:cubicBezTo>
                  <a:pt x="189536" y="217699"/>
                  <a:pt x="179163" y="207327"/>
                  <a:pt x="179163" y="194533"/>
                </a:cubicBezTo>
                <a:cubicBezTo>
                  <a:pt x="179163" y="181739"/>
                  <a:pt x="189536" y="171367"/>
                  <a:pt x="202334" y="171367"/>
                </a:cubicBezTo>
                <a:close/>
                <a:moveTo>
                  <a:pt x="25233" y="171367"/>
                </a:moveTo>
                <a:cubicBezTo>
                  <a:pt x="38027" y="171367"/>
                  <a:pt x="48396" y="181739"/>
                  <a:pt x="48396" y="194533"/>
                </a:cubicBezTo>
                <a:cubicBezTo>
                  <a:pt x="48396" y="207327"/>
                  <a:pt x="38027" y="217699"/>
                  <a:pt x="25233" y="217699"/>
                </a:cubicBezTo>
                <a:cubicBezTo>
                  <a:pt x="12434" y="217699"/>
                  <a:pt x="2067" y="207327"/>
                  <a:pt x="2067" y="194533"/>
                </a:cubicBezTo>
                <a:cubicBezTo>
                  <a:pt x="2067" y="181739"/>
                  <a:pt x="12434" y="171367"/>
                  <a:pt x="25233" y="171367"/>
                </a:cubicBezTo>
                <a:close/>
                <a:moveTo>
                  <a:pt x="1085215" y="171362"/>
                </a:moveTo>
                <a:cubicBezTo>
                  <a:pt x="1098009" y="171362"/>
                  <a:pt x="1108381" y="181734"/>
                  <a:pt x="1108381" y="194528"/>
                </a:cubicBezTo>
                <a:cubicBezTo>
                  <a:pt x="1108381" y="207322"/>
                  <a:pt x="1098009" y="217694"/>
                  <a:pt x="1085215" y="217694"/>
                </a:cubicBezTo>
                <a:cubicBezTo>
                  <a:pt x="1072421" y="217694"/>
                  <a:pt x="1062049" y="207322"/>
                  <a:pt x="1062049" y="194528"/>
                </a:cubicBezTo>
                <a:cubicBezTo>
                  <a:pt x="1062049" y="181734"/>
                  <a:pt x="1072421" y="171362"/>
                  <a:pt x="1085215" y="171362"/>
                </a:cubicBezTo>
                <a:close/>
                <a:moveTo>
                  <a:pt x="908116" y="171362"/>
                </a:moveTo>
                <a:cubicBezTo>
                  <a:pt x="920910" y="171362"/>
                  <a:pt x="931282" y="181734"/>
                  <a:pt x="931282" y="194528"/>
                </a:cubicBezTo>
                <a:cubicBezTo>
                  <a:pt x="931282" y="207322"/>
                  <a:pt x="920910" y="217694"/>
                  <a:pt x="908116" y="217694"/>
                </a:cubicBezTo>
                <a:cubicBezTo>
                  <a:pt x="895322" y="217694"/>
                  <a:pt x="884950" y="207322"/>
                  <a:pt x="884950" y="194528"/>
                </a:cubicBezTo>
                <a:cubicBezTo>
                  <a:pt x="884950" y="181734"/>
                  <a:pt x="895322" y="171362"/>
                  <a:pt x="908116" y="171362"/>
                </a:cubicBezTo>
                <a:close/>
                <a:moveTo>
                  <a:pt x="735676" y="4"/>
                </a:moveTo>
                <a:cubicBezTo>
                  <a:pt x="748475" y="4"/>
                  <a:pt x="758849" y="10376"/>
                  <a:pt x="758849" y="23170"/>
                </a:cubicBezTo>
                <a:cubicBezTo>
                  <a:pt x="758849" y="35964"/>
                  <a:pt x="748475" y="46336"/>
                  <a:pt x="735676" y="46336"/>
                </a:cubicBezTo>
                <a:cubicBezTo>
                  <a:pt x="722879" y="46336"/>
                  <a:pt x="712504" y="35964"/>
                  <a:pt x="712504" y="23170"/>
                </a:cubicBezTo>
                <a:cubicBezTo>
                  <a:pt x="712504" y="10376"/>
                  <a:pt x="722879" y="4"/>
                  <a:pt x="735676" y="4"/>
                </a:cubicBezTo>
                <a:close/>
                <a:moveTo>
                  <a:pt x="558589" y="4"/>
                </a:moveTo>
                <a:cubicBezTo>
                  <a:pt x="571384" y="4"/>
                  <a:pt x="581753" y="10376"/>
                  <a:pt x="581753" y="23170"/>
                </a:cubicBezTo>
                <a:cubicBezTo>
                  <a:pt x="581753" y="35964"/>
                  <a:pt x="571384" y="46336"/>
                  <a:pt x="558589" y="46336"/>
                </a:cubicBezTo>
                <a:cubicBezTo>
                  <a:pt x="545797" y="46336"/>
                  <a:pt x="535424" y="35964"/>
                  <a:pt x="535424" y="23170"/>
                </a:cubicBezTo>
                <a:cubicBezTo>
                  <a:pt x="535424" y="10376"/>
                  <a:pt x="545797" y="4"/>
                  <a:pt x="558589" y="4"/>
                </a:cubicBezTo>
                <a:close/>
                <a:moveTo>
                  <a:pt x="381491" y="4"/>
                </a:moveTo>
                <a:cubicBezTo>
                  <a:pt x="394285" y="4"/>
                  <a:pt x="404657" y="10376"/>
                  <a:pt x="404657" y="23170"/>
                </a:cubicBezTo>
                <a:cubicBezTo>
                  <a:pt x="404657" y="35964"/>
                  <a:pt x="394285" y="46336"/>
                  <a:pt x="381491" y="46336"/>
                </a:cubicBezTo>
                <a:cubicBezTo>
                  <a:pt x="368695" y="46336"/>
                  <a:pt x="358325" y="35964"/>
                  <a:pt x="358325" y="23170"/>
                </a:cubicBezTo>
                <a:cubicBezTo>
                  <a:pt x="358325" y="10376"/>
                  <a:pt x="368695" y="4"/>
                  <a:pt x="381491" y="4"/>
                </a:cubicBezTo>
                <a:close/>
                <a:moveTo>
                  <a:pt x="204399" y="4"/>
                </a:moveTo>
                <a:cubicBezTo>
                  <a:pt x="217196" y="4"/>
                  <a:pt x="227567" y="10376"/>
                  <a:pt x="227567" y="23170"/>
                </a:cubicBezTo>
                <a:cubicBezTo>
                  <a:pt x="227567" y="35964"/>
                  <a:pt x="217196" y="46336"/>
                  <a:pt x="204399" y="46336"/>
                </a:cubicBezTo>
                <a:cubicBezTo>
                  <a:pt x="191602" y="46336"/>
                  <a:pt x="181229" y="35964"/>
                  <a:pt x="181229" y="23170"/>
                </a:cubicBezTo>
                <a:cubicBezTo>
                  <a:pt x="181229" y="10376"/>
                  <a:pt x="191602" y="4"/>
                  <a:pt x="204399" y="4"/>
                </a:cubicBezTo>
                <a:close/>
                <a:moveTo>
                  <a:pt x="27298" y="4"/>
                </a:moveTo>
                <a:cubicBezTo>
                  <a:pt x="40089" y="4"/>
                  <a:pt x="50461" y="10376"/>
                  <a:pt x="50461" y="23170"/>
                </a:cubicBezTo>
                <a:cubicBezTo>
                  <a:pt x="50461" y="35964"/>
                  <a:pt x="40089" y="46336"/>
                  <a:pt x="27298" y="46336"/>
                </a:cubicBezTo>
                <a:cubicBezTo>
                  <a:pt x="14497" y="46336"/>
                  <a:pt x="4131" y="35964"/>
                  <a:pt x="4131" y="23170"/>
                </a:cubicBezTo>
                <a:cubicBezTo>
                  <a:pt x="4131" y="10376"/>
                  <a:pt x="14497" y="4"/>
                  <a:pt x="27298" y="4"/>
                </a:cubicBezTo>
                <a:close/>
                <a:moveTo>
                  <a:pt x="1087280" y="0"/>
                </a:moveTo>
                <a:cubicBezTo>
                  <a:pt x="1100074" y="0"/>
                  <a:pt x="1110446" y="10371"/>
                  <a:pt x="1110446" y="23165"/>
                </a:cubicBezTo>
                <a:cubicBezTo>
                  <a:pt x="1110446" y="35959"/>
                  <a:pt x="1100074" y="46331"/>
                  <a:pt x="1087280" y="46331"/>
                </a:cubicBezTo>
                <a:cubicBezTo>
                  <a:pt x="1074486" y="46331"/>
                  <a:pt x="1064114" y="35959"/>
                  <a:pt x="1064114" y="23165"/>
                </a:cubicBezTo>
                <a:cubicBezTo>
                  <a:pt x="1064114" y="10371"/>
                  <a:pt x="1074486" y="0"/>
                  <a:pt x="1087280" y="0"/>
                </a:cubicBezTo>
                <a:close/>
                <a:moveTo>
                  <a:pt x="910181" y="0"/>
                </a:moveTo>
                <a:cubicBezTo>
                  <a:pt x="922975" y="0"/>
                  <a:pt x="933347" y="10371"/>
                  <a:pt x="933347" y="23165"/>
                </a:cubicBezTo>
                <a:cubicBezTo>
                  <a:pt x="933347" y="35959"/>
                  <a:pt x="922975" y="46331"/>
                  <a:pt x="910181" y="46331"/>
                </a:cubicBezTo>
                <a:cubicBezTo>
                  <a:pt x="897387" y="46331"/>
                  <a:pt x="887015" y="35959"/>
                  <a:pt x="887015" y="23165"/>
                </a:cubicBezTo>
                <a:cubicBezTo>
                  <a:pt x="887015" y="10371"/>
                  <a:pt x="897387" y="0"/>
                  <a:pt x="910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6"/>
          <p:cNvSpPr/>
          <p:nvPr/>
        </p:nvSpPr>
        <p:spPr>
          <a:xfrm>
            <a:off x="5614887" y="6330365"/>
            <a:ext cx="246900" cy="246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6"/>
          <p:cNvSpPr/>
          <p:nvPr/>
        </p:nvSpPr>
        <p:spPr>
          <a:xfrm rot="2662362">
            <a:off x="-42717" y="455464"/>
            <a:ext cx="1015746" cy="500011"/>
          </a:xfrm>
          <a:custGeom>
            <a:avLst/>
            <a:gdLst/>
            <a:ahLst/>
            <a:cxnLst/>
            <a:rect l="l" t="t" r="r" b="b"/>
            <a:pathLst>
              <a:path w="1048464" h="541820" extrusionOk="0">
                <a:moveTo>
                  <a:pt x="1048464" y="5694"/>
                </a:moveTo>
                <a:cubicBezTo>
                  <a:pt x="1048464" y="196064"/>
                  <a:pt x="949752" y="372157"/>
                  <a:pt x="789116" y="468347"/>
                </a:cubicBezTo>
                <a:cubicBezTo>
                  <a:pt x="623738" y="567377"/>
                  <a:pt x="418701" y="566225"/>
                  <a:pt x="254396" y="465344"/>
                </a:cubicBezTo>
                <a:cubicBezTo>
                  <a:pt x="94860" y="367391"/>
                  <a:pt x="-1947" y="190290"/>
                  <a:pt x="30" y="0"/>
                </a:cubicBez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6"/>
          <p:cNvSpPr/>
          <p:nvPr/>
        </p:nvSpPr>
        <p:spPr>
          <a:xfrm rot="-5400000">
            <a:off x="641630" y="5895234"/>
            <a:ext cx="303300" cy="1039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6"/>
          <p:cNvSpPr/>
          <p:nvPr/>
        </p:nvSpPr>
        <p:spPr>
          <a:xfrm>
            <a:off x="254369" y="5616618"/>
            <a:ext cx="4797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6"/>
          <p:cNvSpPr/>
          <p:nvPr/>
        </p:nvSpPr>
        <p:spPr>
          <a:xfrm rot="-7578694">
            <a:off x="844542" y="5974267"/>
            <a:ext cx="1398717" cy="722822"/>
          </a:xfrm>
          <a:custGeom>
            <a:avLst/>
            <a:gdLst/>
            <a:ahLst/>
            <a:cxnLst/>
            <a:rect l="l" t="t" r="r" b="b"/>
            <a:pathLst>
              <a:path w="1048464" h="541820" extrusionOk="0">
                <a:moveTo>
                  <a:pt x="1048464" y="5694"/>
                </a:moveTo>
                <a:cubicBezTo>
                  <a:pt x="1048464" y="196064"/>
                  <a:pt x="949752" y="372157"/>
                  <a:pt x="789116" y="468347"/>
                </a:cubicBezTo>
                <a:cubicBezTo>
                  <a:pt x="623738" y="567377"/>
                  <a:pt x="418701" y="566225"/>
                  <a:pt x="254396" y="465344"/>
                </a:cubicBezTo>
                <a:cubicBezTo>
                  <a:pt x="94860" y="367391"/>
                  <a:pt x="-1947" y="190290"/>
                  <a:pt x="30" y="0"/>
                </a:cubicBez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6"/>
          <p:cNvSpPr txBox="1"/>
          <p:nvPr/>
        </p:nvSpPr>
        <p:spPr>
          <a:xfrm rot="5400000" flipH="1">
            <a:off x="-677650" y="6348325"/>
            <a:ext cx="15798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200">
              <a:solidFill>
                <a:schemeClr val="accent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1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2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2" name="Google Shape;252;p12"/>
          <p:cNvSpPr txBox="1"/>
          <p:nvPr/>
        </p:nvSpPr>
        <p:spPr>
          <a:xfrm rot="5400000" flipH="1">
            <a:off x="-677650" y="6348325"/>
            <a:ext cx="15798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200">
              <a:solidFill>
                <a:schemeClr val="accent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11498810" y="6251372"/>
            <a:ext cx="4797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Barlow Condensed SemiBold"/>
              <a:buNone/>
              <a:defRPr sz="400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Condensed"/>
              <a:buNone/>
              <a:defRPr sz="40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Condensed"/>
              <a:buNone/>
              <a:defRPr sz="40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Condensed"/>
              <a:buNone/>
              <a:defRPr sz="40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Condensed"/>
              <a:buNone/>
              <a:defRPr sz="40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Condensed"/>
              <a:buNone/>
              <a:defRPr sz="40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Condensed"/>
              <a:buNone/>
              <a:defRPr sz="40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Condensed"/>
              <a:buNone/>
              <a:defRPr sz="40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Condensed"/>
              <a:buNone/>
              <a:defRPr sz="40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Merriweather"/>
              <a:buChar char="●"/>
              <a:defRPr sz="22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lvl="1" indent="-36830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erriweather"/>
              <a:buChar char="○"/>
              <a:defRPr sz="22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lvl="2" indent="-36830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erriweather"/>
              <a:buChar char="■"/>
              <a:defRPr sz="22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lvl="3" indent="-36830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erriweather"/>
              <a:buChar char="●"/>
              <a:defRPr sz="22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lvl="4" indent="-36830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erriweather"/>
              <a:buChar char="○"/>
              <a:defRPr sz="22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lvl="5" indent="-36830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erriweather"/>
              <a:buChar char="■"/>
              <a:defRPr sz="22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lvl="6" indent="-36830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erriweather"/>
              <a:buChar char="●"/>
              <a:defRPr sz="22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lvl="7" indent="-36830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erriweather"/>
              <a:buChar char="○"/>
              <a:defRPr sz="22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lvl="8" indent="-368300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2200"/>
              <a:buFont typeface="Merriweather"/>
              <a:buChar char="■"/>
              <a:defRPr sz="22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 rtl="0">
              <a:buNone/>
              <a:defRPr sz="1500">
                <a:solidFill>
                  <a:schemeClr val="dk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 algn="ctr" rtl="0">
              <a:buNone/>
              <a:defRPr sz="1500">
                <a:solidFill>
                  <a:schemeClr val="dk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 algn="ctr" rtl="0">
              <a:buNone/>
              <a:defRPr sz="1500">
                <a:solidFill>
                  <a:schemeClr val="dk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 algn="ctr" rtl="0">
              <a:buNone/>
              <a:defRPr sz="1500">
                <a:solidFill>
                  <a:schemeClr val="dk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 algn="ctr" rtl="0">
              <a:buNone/>
              <a:defRPr sz="1500">
                <a:solidFill>
                  <a:schemeClr val="dk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 algn="ctr" rtl="0">
              <a:buNone/>
              <a:defRPr sz="1500">
                <a:solidFill>
                  <a:schemeClr val="dk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 algn="ctr" rtl="0">
              <a:buNone/>
              <a:defRPr sz="1500">
                <a:solidFill>
                  <a:schemeClr val="dk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 algn="ctr" rtl="0">
              <a:buNone/>
              <a:defRPr sz="1500">
                <a:solidFill>
                  <a:schemeClr val="dk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 algn="ctr" rtl="0">
              <a:buNone/>
              <a:defRPr sz="1500">
                <a:solidFill>
                  <a:schemeClr val="dk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8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mania.com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unsplash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4"/>
          <p:cNvSpPr txBox="1">
            <a:spLocks noGrp="1"/>
          </p:cNvSpPr>
          <p:nvPr>
            <p:ph type="ctrTitle"/>
          </p:nvPr>
        </p:nvSpPr>
        <p:spPr>
          <a:xfrm>
            <a:off x="1433064" y="1142341"/>
            <a:ext cx="76536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lvl="0" algn="ctr"/>
            <a:r>
              <a:rPr lang="en-GB" sz="6000" dirty="0"/>
              <a:t>RF Cavities: Thinking Outside Circular Boxes</a:t>
            </a:r>
            <a:endParaRPr sz="6600" dirty="0"/>
          </a:p>
        </p:txBody>
      </p:sp>
      <p:sp>
        <p:nvSpPr>
          <p:cNvPr id="270" name="Google Shape;270;p14"/>
          <p:cNvSpPr txBox="1">
            <a:spLocks noGrp="1"/>
          </p:cNvSpPr>
          <p:nvPr>
            <p:ph type="subTitle" idx="1"/>
          </p:nvPr>
        </p:nvSpPr>
        <p:spPr>
          <a:xfrm>
            <a:off x="440267" y="3879241"/>
            <a:ext cx="9327001" cy="105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Laurence Wroe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Suzie Sheehy, Rob </a:t>
            </a:r>
            <a:r>
              <a:rPr lang="en" sz="3200" dirty="0" err="1"/>
              <a:t>Apsimon</a:t>
            </a:r>
            <a:r>
              <a:rPr lang="en" sz="3200" dirty="0"/>
              <a:t>, Manjit Dosanjh</a:t>
            </a:r>
            <a:endParaRPr sz="3200" dirty="0"/>
          </a:p>
        </p:txBody>
      </p:sp>
      <p:sp>
        <p:nvSpPr>
          <p:cNvPr id="271" name="Google Shape;271;p14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/>
              <a:t>Graphical Techniques: Sanity Check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98045E-D228-134A-8670-3C466EB36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105" y="4388209"/>
            <a:ext cx="4144836" cy="9680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53AA535-5365-464A-90ED-4750A45D8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402" y="1536159"/>
            <a:ext cx="6508766" cy="48815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B8C575-CA0D-C24C-885D-A84D83770D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341" y="2369192"/>
            <a:ext cx="4022365" cy="96803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0569FEB-37AA-5449-8D78-E11EBC460CF0}"/>
              </a:ext>
            </a:extLst>
          </p:cNvPr>
          <p:cNvSpPr/>
          <p:nvPr/>
        </p:nvSpPr>
        <p:spPr>
          <a:xfrm>
            <a:off x="182699" y="1784417"/>
            <a:ext cx="1191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3200" dirty="0"/>
              <a:t>Plot:</a:t>
            </a:r>
            <a:endParaRPr lang="en-US" sz="2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EA9831-4835-8040-8D61-3422D07DCB36}"/>
              </a:ext>
            </a:extLst>
          </p:cNvPr>
          <p:cNvSpPr/>
          <p:nvPr/>
        </p:nvSpPr>
        <p:spPr>
          <a:xfrm>
            <a:off x="169740" y="3803434"/>
            <a:ext cx="16590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3200" dirty="0"/>
              <a:t>To find: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9606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/>
              <a:t>Solving for Two Multipoles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02F286-E290-4248-86B4-0C13B51E4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644" y="1594013"/>
            <a:ext cx="8798712" cy="115157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927BD3D-0B7A-CD4C-8C39-05AABD0F745D}"/>
              </a:ext>
            </a:extLst>
          </p:cNvPr>
          <p:cNvGrpSpPr/>
          <p:nvPr/>
        </p:nvGrpSpPr>
        <p:grpSpPr>
          <a:xfrm>
            <a:off x="319098" y="2887454"/>
            <a:ext cx="11553803" cy="2573965"/>
            <a:chOff x="319098" y="2887454"/>
            <a:chExt cx="11553803" cy="257396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E03D8A0-EE57-0245-874B-9BE3709CB93A}"/>
                </a:ext>
              </a:extLst>
            </p:cNvPr>
            <p:cNvGrpSpPr/>
            <p:nvPr/>
          </p:nvGrpSpPr>
          <p:grpSpPr>
            <a:xfrm>
              <a:off x="319098" y="3276205"/>
              <a:ext cx="11553803" cy="2185214"/>
              <a:chOff x="338667" y="3695954"/>
              <a:chExt cx="11553803" cy="2185214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85D7D29-2542-0748-9A01-0258B49E780C}"/>
                  </a:ext>
                </a:extLst>
              </p:cNvPr>
              <p:cNvSpPr/>
              <p:nvPr/>
            </p:nvSpPr>
            <p:spPr>
              <a:xfrm>
                <a:off x="338667" y="3695954"/>
                <a:ext cx="11553803" cy="2185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04837" indent="-514350">
                  <a:buFont typeface="+mj-lt"/>
                  <a:buAutoNum type="arabicPeriod"/>
                </a:pPr>
                <a:endParaRPr lang="en-US" sz="3200" dirty="0"/>
              </a:p>
              <a:p>
                <a:pPr marL="604837" indent="-514350">
                  <a:buFont typeface="+mj-lt"/>
                  <a:buAutoNum type="arabicPeriod"/>
                </a:pPr>
                <a:endParaRPr lang="en-US" sz="3200" dirty="0"/>
              </a:p>
              <a:p>
                <a:pPr marL="90487"/>
                <a:endParaRPr lang="en-US" sz="2400" dirty="0"/>
              </a:p>
              <a:p>
                <a:pPr marL="90487" lvl="1"/>
                <a:endParaRPr lang="en-US" sz="2400" dirty="0"/>
              </a:p>
              <a:p>
                <a:pPr marL="90487" lvl="1"/>
                <a:endParaRPr lang="en-US" sz="2400" dirty="0"/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3292467-D860-AA40-B311-A79105CF01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4810" y="4303382"/>
                <a:ext cx="10642662" cy="791276"/>
              </a:xfrm>
              <a:prstGeom prst="rect">
                <a:avLst/>
              </a:prstGeom>
            </p:spPr>
          </p:pic>
        </p:grp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7C954A89-3655-2A4E-97E0-CD455AC47595}"/>
                </a:ext>
              </a:extLst>
            </p:cNvPr>
            <p:cNvSpPr/>
            <p:nvPr/>
          </p:nvSpPr>
          <p:spPr>
            <a:xfrm rot="5400000">
              <a:off x="5516128" y="2956006"/>
              <a:ext cx="947628" cy="8105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4C1739-499B-F542-8007-4760EFD83878}"/>
              </a:ext>
            </a:extLst>
          </p:cNvPr>
          <p:cNvGrpSpPr/>
          <p:nvPr/>
        </p:nvGrpSpPr>
        <p:grpSpPr>
          <a:xfrm>
            <a:off x="1025719" y="4827333"/>
            <a:ext cx="9928447" cy="1785927"/>
            <a:chOff x="1025719" y="4827333"/>
            <a:chExt cx="9928447" cy="178592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BEFB74A-9B6F-A04C-A7F3-F48E71EB31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3796"/>
            <a:stretch/>
          </p:blipFill>
          <p:spPr>
            <a:xfrm>
              <a:off x="1025719" y="5821984"/>
              <a:ext cx="9928447" cy="791276"/>
            </a:xfrm>
            <a:prstGeom prst="rect">
              <a:avLst/>
            </a:prstGeom>
          </p:spPr>
        </p:pic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17E7928F-2116-744B-8269-2C1D9454D767}"/>
                </a:ext>
              </a:extLst>
            </p:cNvPr>
            <p:cNvSpPr/>
            <p:nvPr/>
          </p:nvSpPr>
          <p:spPr>
            <a:xfrm rot="5400000">
              <a:off x="5549996" y="4895885"/>
              <a:ext cx="947628" cy="8105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276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Quadrupole TWICE as strong as monopole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A42E26-BCE6-AE4A-A14E-54AE2CB4A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90" y="1709121"/>
            <a:ext cx="5849921" cy="43874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9F785D-6FD7-9E4A-A11F-825B045E68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810" y="1903826"/>
            <a:ext cx="6008510" cy="399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2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Quadrupole TWENTY times stronger than monopole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B6E225-601D-7B4E-816C-8586E08B5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709122"/>
            <a:ext cx="5723466" cy="4292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335C11-C1D4-B346-9C4D-96BDD8511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9921" y="1676401"/>
            <a:ext cx="6254589" cy="428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23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33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BBB3AC8-597E-FC4D-82E0-3874D89E2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522" y="1337734"/>
            <a:ext cx="6860478" cy="46511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311C26-67EA-444E-8154-F7CED7CF2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10266"/>
            <a:ext cx="5225840" cy="4278639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7C90C163-DF81-AE43-B9AF-13A0E1EE5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000" y="385075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Monopole + Quadrupole - Experiment</a:t>
            </a:r>
          </a:p>
        </p:txBody>
      </p:sp>
    </p:spTree>
    <p:extLst>
      <p:ext uri="{BB962C8B-B14F-4D97-AF65-F5344CB8AC3E}">
        <p14:creationId xmlns:p14="http://schemas.microsoft.com/office/powerpoint/2010/main" val="3003522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Sextupole</a:t>
            </a:r>
            <a:r>
              <a:rPr lang="en-US" dirty="0">
                <a:solidFill>
                  <a:schemeClr val="tx1"/>
                </a:solidFill>
              </a:rPr>
              <a:t> 0.95 TIMES stronger than monopole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79E417-3E1B-2140-9DC6-B3A5EFC0A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90" y="1524000"/>
            <a:ext cx="6258163" cy="46936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7F066F-0A43-7F42-B4B0-397EDD8D8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7501" y="1775473"/>
            <a:ext cx="5740875" cy="432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135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Sextupole</a:t>
            </a:r>
            <a:r>
              <a:rPr lang="en-US" dirty="0">
                <a:solidFill>
                  <a:schemeClr val="tx1"/>
                </a:solidFill>
              </a:rPr>
              <a:t> 5 TIMES stronger than monopole (Conditional)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602E3B-2953-6747-802D-5B9EE42C0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47" y="1729477"/>
            <a:ext cx="6231777" cy="46738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6A318F-F988-954F-A222-3A658580F8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9054" y="2000700"/>
            <a:ext cx="5660679" cy="397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043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33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8A92CF34-F480-994E-B186-F00DF618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Dipole and </a:t>
            </a:r>
            <a:r>
              <a:rPr lang="en-US" dirty="0" err="1">
                <a:solidFill>
                  <a:schemeClr val="tx1"/>
                </a:solidFill>
              </a:rPr>
              <a:t>Sextupole</a:t>
            </a:r>
            <a:r>
              <a:rPr lang="en-US" dirty="0">
                <a:solidFill>
                  <a:schemeClr val="tx1"/>
                </a:solidFill>
              </a:rPr>
              <a:t> EQUAL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5140B1-845F-DB4F-BCEE-429D9D732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86" y="1627878"/>
            <a:ext cx="5729889" cy="42974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9CE986-1648-5042-A69A-785C2AD5B4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810" y="1817171"/>
            <a:ext cx="6008510" cy="361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58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33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8A92CF34-F480-994E-B186-F00DF618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09" y="761438"/>
            <a:ext cx="10924523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Dipole and </a:t>
            </a:r>
            <a:r>
              <a:rPr lang="en-US" dirty="0" err="1">
                <a:solidFill>
                  <a:schemeClr val="tx1"/>
                </a:solidFill>
              </a:rPr>
              <a:t>Sextupole</a:t>
            </a:r>
            <a:r>
              <a:rPr lang="en-US" dirty="0">
                <a:solidFill>
                  <a:schemeClr val="tx1"/>
                </a:solidFill>
              </a:rPr>
              <a:t> EQUAL but PHASE DIFFERENCE (Spiral)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BD84C2-0C3E-AA40-9B8C-1A138E8C1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602587"/>
            <a:ext cx="6153380" cy="46150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FE422E-6744-9C44-80CC-1D09C85CB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3380" y="2037731"/>
            <a:ext cx="6019965" cy="341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0916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33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8A92CF34-F480-994E-B186-F00DF618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94D591-E60A-B94F-BF62-7DD68B05672B}"/>
              </a:ext>
            </a:extLst>
          </p:cNvPr>
          <p:cNvSpPr/>
          <p:nvPr/>
        </p:nvSpPr>
        <p:spPr>
          <a:xfrm>
            <a:off x="1655697" y="1594010"/>
            <a:ext cx="101637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7" lvl="1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0487" lvl="1"/>
            <a:endParaRPr lang="en-US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472CE9-8C56-7944-A6E4-B1A91DBDE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5518" y="1594010"/>
            <a:ext cx="5858992" cy="424135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F1922FF-76BD-B646-8D6F-D32CD99DF4ED}"/>
              </a:ext>
            </a:extLst>
          </p:cNvPr>
          <p:cNvSpPr/>
          <p:nvPr/>
        </p:nvSpPr>
        <p:spPr>
          <a:xfrm>
            <a:off x="1194872" y="2392716"/>
            <a:ext cx="50506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3200" dirty="0"/>
              <a:t>Method for any mode BUT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3200" dirty="0"/>
              <a:t>Conditional modes 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3200" dirty="0"/>
              <a:t>Spiral modes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3200" dirty="0"/>
              <a:t>Forbidden Modes</a:t>
            </a:r>
          </a:p>
          <a:p>
            <a:pPr marL="90487"/>
            <a:endParaRPr lang="en-GB" sz="3200" dirty="0"/>
          </a:p>
          <a:p>
            <a:pPr marL="90487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2068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/>
              <a:t>The Plan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6A58EE-EC82-C447-9678-C72026C35960}"/>
              </a:ext>
            </a:extLst>
          </p:cNvPr>
          <p:cNvSpPr/>
          <p:nvPr/>
        </p:nvSpPr>
        <p:spPr>
          <a:xfrm>
            <a:off x="4436532" y="5523356"/>
            <a:ext cx="5437717" cy="694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AC533E-4E4F-2249-9D95-A56961350BE0}"/>
              </a:ext>
            </a:extLst>
          </p:cNvPr>
          <p:cNvGrpSpPr/>
          <p:nvPr/>
        </p:nvGrpSpPr>
        <p:grpSpPr>
          <a:xfrm>
            <a:off x="2317749" y="4180577"/>
            <a:ext cx="7926918" cy="2037045"/>
            <a:chOff x="2317749" y="4180577"/>
            <a:chExt cx="7926918" cy="203704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813F950-7EDC-E045-9CB0-63315420602A}"/>
                </a:ext>
              </a:extLst>
            </p:cNvPr>
            <p:cNvSpPr/>
            <p:nvPr/>
          </p:nvSpPr>
          <p:spPr>
            <a:xfrm>
              <a:off x="9211734" y="4180577"/>
              <a:ext cx="1032933" cy="13431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F0A03BB-6D19-9541-8391-2934DD31CF90}"/>
                </a:ext>
              </a:extLst>
            </p:cNvPr>
            <p:cNvSpPr/>
            <p:nvPr/>
          </p:nvSpPr>
          <p:spPr>
            <a:xfrm>
              <a:off x="2317749" y="5523356"/>
              <a:ext cx="5437717" cy="6942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2C334DD-E4B2-B74C-A2C5-5313AEE986B1}"/>
              </a:ext>
            </a:extLst>
          </p:cNvPr>
          <p:cNvSpPr/>
          <p:nvPr/>
        </p:nvSpPr>
        <p:spPr>
          <a:xfrm>
            <a:off x="819189" y="1729477"/>
            <a:ext cx="1001814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Pillbox cavity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 err="1"/>
              <a:t>Maths</a:t>
            </a:r>
            <a:r>
              <a:rPr lang="en-US" sz="3200" dirty="0"/>
              <a:t> (brief)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Gifs (cool)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Conclusion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Drums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Questions (please)</a:t>
            </a:r>
          </a:p>
          <a:p>
            <a:pPr marL="90487" lvl="1"/>
            <a:endParaRPr lang="en-US" sz="3200" dirty="0"/>
          </a:p>
          <a:p>
            <a:pPr marL="90487"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05674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33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8A92CF34-F480-994E-B186-F00DF618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Drums and Particle Accelerators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94D591-E60A-B94F-BF62-7DD68B05672B}"/>
              </a:ext>
            </a:extLst>
          </p:cNvPr>
          <p:cNvSpPr/>
          <p:nvPr/>
        </p:nvSpPr>
        <p:spPr>
          <a:xfrm>
            <a:off x="1655697" y="1594010"/>
            <a:ext cx="101637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7" lvl="1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0487" lvl="1"/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19B9A-202E-8C42-A899-A6E5521CA242}"/>
              </a:ext>
            </a:extLst>
          </p:cNvPr>
          <p:cNvSpPr/>
          <p:nvPr/>
        </p:nvSpPr>
        <p:spPr>
          <a:xfrm>
            <a:off x="4096446" y="1712820"/>
            <a:ext cx="23236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3200" dirty="0"/>
              <a:t>RF Cavity</a:t>
            </a:r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0EEE9C-F85A-7A43-8EB8-F48BE1BB3B56}"/>
              </a:ext>
            </a:extLst>
          </p:cNvPr>
          <p:cNvSpPr/>
          <p:nvPr/>
        </p:nvSpPr>
        <p:spPr>
          <a:xfrm>
            <a:off x="9049174" y="1729473"/>
            <a:ext cx="23236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3200" dirty="0"/>
              <a:t>Drums</a:t>
            </a: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FE1475-4B3E-3D47-8FDE-D98FD8734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997" y="2465479"/>
            <a:ext cx="3733800" cy="111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5AAC7B-F8CB-384C-A1F8-E99C9EB83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8997" y="3882033"/>
            <a:ext cx="2971800" cy="863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E0ABB9-6D77-1C4B-BE8D-7A68CA004A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4746" y="2465479"/>
            <a:ext cx="3831771" cy="1117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C6A32C-380C-EB41-9B65-3373CCE635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6831" y="3964583"/>
            <a:ext cx="2387600" cy="6985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6680DEC-DB19-2949-B29C-2EC2E9DB5B03}"/>
              </a:ext>
            </a:extLst>
          </p:cNvPr>
          <p:cNvSpPr/>
          <p:nvPr/>
        </p:nvSpPr>
        <p:spPr>
          <a:xfrm>
            <a:off x="1311145" y="2544167"/>
            <a:ext cx="23236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3200" dirty="0"/>
              <a:t>Equation of Motion</a:t>
            </a:r>
            <a:endParaRPr lang="en-US" sz="2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C3254C3-BEE4-724D-8B70-C45AE6BCFE07}"/>
              </a:ext>
            </a:extLst>
          </p:cNvPr>
          <p:cNvSpPr/>
          <p:nvPr/>
        </p:nvSpPr>
        <p:spPr>
          <a:xfrm>
            <a:off x="1311145" y="3775224"/>
            <a:ext cx="23236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3200" dirty="0"/>
              <a:t>Boundary Condition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664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33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8A92CF34-F480-994E-B186-F00DF618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660" y="415062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Applications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94D591-E60A-B94F-BF62-7DD68B05672B}"/>
              </a:ext>
            </a:extLst>
          </p:cNvPr>
          <p:cNvSpPr/>
          <p:nvPr/>
        </p:nvSpPr>
        <p:spPr>
          <a:xfrm>
            <a:off x="1655697" y="1594010"/>
            <a:ext cx="101637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7" lvl="1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0487" lvl="1"/>
            <a:endParaRPr lang="en-US" sz="3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1922FF-76BD-B646-8D6F-D32CD99DF4ED}"/>
              </a:ext>
            </a:extLst>
          </p:cNvPr>
          <p:cNvSpPr/>
          <p:nvPr/>
        </p:nvSpPr>
        <p:spPr>
          <a:xfrm>
            <a:off x="1132844" y="1174621"/>
            <a:ext cx="110591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Flattest possible field (FFA, Cyclotron)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Extraction cavity (FFA, Cyclotron)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Quadrupole focusing + Acceleration (CLIC, </a:t>
            </a:r>
            <a:r>
              <a:rPr lang="en-GB" sz="2800" dirty="0" err="1"/>
              <a:t>linacs</a:t>
            </a:r>
            <a:r>
              <a:rPr lang="en-GB" sz="2800" dirty="0"/>
              <a:t>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Alternative RFQ (Low energy hadron acceleration)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Cancellation of multipoles (Any accelerator)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Crab cavity (Next-gen collider)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Landau damping (Next-gen collider)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Precise fields (FFA, Non-linear optic accelerator)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Accelerating + kicker cavity (Transfer lines)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Pulse compressors (X-band)</a:t>
            </a:r>
          </a:p>
          <a:p>
            <a:pPr marL="547687" indent="-457200">
              <a:buFont typeface="Arial" panose="020B0604020202020204" pitchFamily="34" charset="0"/>
              <a:buChar char="•"/>
            </a:pPr>
            <a:r>
              <a:rPr lang="en-GB" sz="2800" dirty="0"/>
              <a:t>Drums (Next-gen music)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7981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33"/>
          <p:cNvSpPr txBox="1">
            <a:spLocks noGrp="1"/>
          </p:cNvSpPr>
          <p:nvPr>
            <p:ph type="title"/>
          </p:nvPr>
        </p:nvSpPr>
        <p:spPr>
          <a:xfrm>
            <a:off x="2073275" y="1812575"/>
            <a:ext cx="74481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CREDITS.</a:t>
            </a:r>
            <a:endParaRPr dirty="0"/>
          </a:p>
        </p:txBody>
      </p:sp>
      <p:sp>
        <p:nvSpPr>
          <p:cNvPr id="1047" name="Google Shape;1047;p33"/>
          <p:cNvSpPr txBox="1">
            <a:spLocks noGrp="1"/>
          </p:cNvSpPr>
          <p:nvPr>
            <p:ph type="body" idx="1"/>
          </p:nvPr>
        </p:nvSpPr>
        <p:spPr>
          <a:xfrm>
            <a:off x="2073275" y="2755846"/>
            <a:ext cx="7448100" cy="2583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Template: </a:t>
            </a:r>
            <a:r>
              <a:rPr lang="en" u="sng">
                <a:solidFill>
                  <a:schemeClr val="hlink"/>
                </a:solidFill>
                <a:hlinkClick r:id="rId3"/>
              </a:rPr>
              <a:t>SlidesMania</a:t>
            </a:r>
            <a:endParaRPr/>
          </a:p>
          <a:p>
            <a:pPr marL="0" lvl="0" indent="0" algn="l" rtl="0">
              <a:spcBef>
                <a:spcPts val="2100"/>
              </a:spcBef>
              <a:spcAft>
                <a:spcPts val="2100"/>
              </a:spcAft>
              <a:buNone/>
            </a:pPr>
            <a:r>
              <a:rPr lang="en"/>
              <a:t>Images: </a:t>
            </a:r>
            <a:r>
              <a:rPr lang="en" u="sng">
                <a:solidFill>
                  <a:schemeClr val="hlink"/>
                </a:solidFill>
                <a:hlinkClick r:id="rId4"/>
              </a:rPr>
              <a:t>Unsplash</a:t>
            </a:r>
            <a:endParaRPr/>
          </a:p>
        </p:txBody>
      </p:sp>
      <p:sp>
        <p:nvSpPr>
          <p:cNvPr id="1048" name="Google Shape;1048;p33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5319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/>
              <a:t>Paper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AC22CC-566C-164A-A924-2C27D25E6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900" y="1729477"/>
            <a:ext cx="8712200" cy="2451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138B06-6405-BC4F-9363-F6BF670B64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7750" y="4452322"/>
            <a:ext cx="7556500" cy="17653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B6A58EE-EC82-C447-9678-C72026C35960}"/>
              </a:ext>
            </a:extLst>
          </p:cNvPr>
          <p:cNvSpPr/>
          <p:nvPr/>
        </p:nvSpPr>
        <p:spPr>
          <a:xfrm>
            <a:off x="4436532" y="5523356"/>
            <a:ext cx="5437717" cy="694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AC533E-4E4F-2249-9D95-A56961350BE0}"/>
              </a:ext>
            </a:extLst>
          </p:cNvPr>
          <p:cNvGrpSpPr/>
          <p:nvPr/>
        </p:nvGrpSpPr>
        <p:grpSpPr>
          <a:xfrm>
            <a:off x="2317749" y="4180577"/>
            <a:ext cx="7926918" cy="2037045"/>
            <a:chOff x="2317749" y="4180577"/>
            <a:chExt cx="7926918" cy="203704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813F950-7EDC-E045-9CB0-63315420602A}"/>
                </a:ext>
              </a:extLst>
            </p:cNvPr>
            <p:cNvSpPr/>
            <p:nvPr/>
          </p:nvSpPr>
          <p:spPr>
            <a:xfrm>
              <a:off x="9211734" y="4180577"/>
              <a:ext cx="1032933" cy="13431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F0A03BB-6D19-9541-8391-2934DD31CF90}"/>
                </a:ext>
              </a:extLst>
            </p:cNvPr>
            <p:cNvSpPr/>
            <p:nvPr/>
          </p:nvSpPr>
          <p:spPr>
            <a:xfrm>
              <a:off x="2317749" y="5523356"/>
              <a:ext cx="5437717" cy="6942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277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/>
              <a:t>The RF Cavity Pillbox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49AC5A3-3FFF-134E-8A34-1E094AB64FBB}"/>
              </a:ext>
            </a:extLst>
          </p:cNvPr>
          <p:cNvSpPr/>
          <p:nvPr/>
        </p:nvSpPr>
        <p:spPr>
          <a:xfrm>
            <a:off x="5431831" y="1729477"/>
            <a:ext cx="53038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US" sz="3200" dirty="0" err="1"/>
              <a:t>TM</a:t>
            </a:r>
            <a:r>
              <a:rPr lang="en-US" sz="3200" baseline="-25000" dirty="0" err="1"/>
              <a:t>mnp</a:t>
            </a:r>
            <a:r>
              <a:rPr lang="en-US" sz="3200" dirty="0"/>
              <a:t> modes: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m	= 	azimuthal order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n 	=  	radial order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p 	=	longitudinal order</a:t>
            </a:r>
          </a:p>
          <a:p>
            <a:pPr marL="90487" lvl="1"/>
            <a:endParaRPr lang="en-US" sz="3200" dirty="0"/>
          </a:p>
          <a:p>
            <a:pPr marL="90487" lvl="1"/>
            <a:endParaRPr lang="en-US" sz="32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2ECD1D7-FD3C-C742-9A05-2BB500D3AC82}"/>
              </a:ext>
            </a:extLst>
          </p:cNvPr>
          <p:cNvSpPr/>
          <p:nvPr/>
        </p:nvSpPr>
        <p:spPr>
          <a:xfrm>
            <a:off x="5431831" y="4726803"/>
            <a:ext cx="53038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US" sz="3200" dirty="0"/>
              <a:t>For this talk: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p 	= 	0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3200" dirty="0"/>
              <a:t>f	= 	3 GHz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0487" lvl="1"/>
            <a:endParaRPr lang="en-US" sz="3200" dirty="0"/>
          </a:p>
          <a:p>
            <a:pPr marL="90487" lvl="1"/>
            <a:endParaRPr lang="en-US" sz="32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1AA62A4-660C-094C-88BD-60F8E914A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93" y="1968088"/>
            <a:ext cx="4086601" cy="40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1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Useful Pillbox Modes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D64B1F-73D0-F343-9AC7-427BE5B96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964" y="1554081"/>
            <a:ext cx="4023896" cy="301792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1EA459E-0A75-724C-A0CD-C2E18CDD8665}"/>
              </a:ext>
            </a:extLst>
          </p:cNvPr>
          <p:cNvSpPr/>
          <p:nvPr/>
        </p:nvSpPr>
        <p:spPr>
          <a:xfrm>
            <a:off x="201560" y="4786162"/>
            <a:ext cx="3610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US" sz="2400" dirty="0"/>
              <a:t>Monopole TM</a:t>
            </a:r>
            <a:r>
              <a:rPr lang="en-US" sz="2400" baseline="-25000" dirty="0"/>
              <a:t>010</a:t>
            </a:r>
            <a:r>
              <a:rPr lang="en-US" sz="2400" dirty="0"/>
              <a:t> mode: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2400" dirty="0"/>
              <a:t>Accelerating</a:t>
            </a:r>
          </a:p>
          <a:p>
            <a:pPr marL="90487" lvl="1"/>
            <a:endParaRPr lang="en-US" sz="2400" dirty="0"/>
          </a:p>
          <a:p>
            <a:pPr marL="90487" lvl="1"/>
            <a:endParaRPr lang="en-US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8F2EC08-FE09-3146-BAA3-59445AEE7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3965" y="1554077"/>
            <a:ext cx="4023896" cy="301792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6B29A17-B71B-954C-BDBC-9E7F07B96456}"/>
              </a:ext>
            </a:extLst>
          </p:cNvPr>
          <p:cNvSpPr/>
          <p:nvPr/>
        </p:nvSpPr>
        <p:spPr>
          <a:xfrm>
            <a:off x="4290489" y="4800007"/>
            <a:ext cx="4023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US" sz="2400" dirty="0"/>
              <a:t>Dipole TM</a:t>
            </a:r>
            <a:r>
              <a:rPr lang="en-US" sz="2400" baseline="-25000" dirty="0"/>
              <a:t>110</a:t>
            </a:r>
            <a:r>
              <a:rPr lang="en-US" sz="2400" dirty="0"/>
              <a:t> mode: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2400" dirty="0"/>
              <a:t>Deflecting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2400" dirty="0"/>
              <a:t>Crabbing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2400" dirty="0"/>
              <a:t>Splitting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2400" dirty="0"/>
              <a:t>Longitudinal diagnostics</a:t>
            </a:r>
          </a:p>
          <a:p>
            <a:pPr marL="90487" lvl="1"/>
            <a:endParaRPr lang="en-US" sz="2400" dirty="0"/>
          </a:p>
          <a:p>
            <a:pPr marL="90487" lvl="1"/>
            <a:endParaRPr lang="en-US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DF0DC3-C1FB-954E-9257-3A9C76DCCF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8103" y="1554076"/>
            <a:ext cx="4023897" cy="301792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14A0B99-98E0-2049-A6F4-E82BE9E8E490}"/>
              </a:ext>
            </a:extLst>
          </p:cNvPr>
          <p:cNvSpPr/>
          <p:nvPr/>
        </p:nvSpPr>
        <p:spPr>
          <a:xfrm>
            <a:off x="8379418" y="4800007"/>
            <a:ext cx="39415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US" sz="2400" dirty="0"/>
              <a:t>Quadrupole TM</a:t>
            </a:r>
            <a:r>
              <a:rPr lang="en-US" sz="2400" baseline="-25000" dirty="0"/>
              <a:t>210</a:t>
            </a:r>
            <a:r>
              <a:rPr lang="en-US" sz="2400" dirty="0"/>
              <a:t> mode: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2400" dirty="0"/>
              <a:t>Focusing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r>
              <a:rPr lang="en-US" sz="2400" dirty="0"/>
              <a:t>Landau damping</a:t>
            </a:r>
          </a:p>
          <a:p>
            <a:pPr marL="90487" lvl="1"/>
            <a:endParaRPr lang="en-US" sz="2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59652A-5B56-F243-9E9F-98B6043836D2}"/>
              </a:ext>
            </a:extLst>
          </p:cNvPr>
          <p:cNvSpPr/>
          <p:nvPr/>
        </p:nvSpPr>
        <p:spPr>
          <a:xfrm>
            <a:off x="3219844" y="4508055"/>
            <a:ext cx="641522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US" sz="4000" dirty="0"/>
              <a:t>However, different radii!</a:t>
            </a:r>
          </a:p>
          <a:p>
            <a:pPr marL="433387" indent="-3429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0487" lvl="1"/>
            <a:endParaRPr lang="en-US" sz="3200" dirty="0"/>
          </a:p>
          <a:p>
            <a:pPr marL="90487"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605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9" grpId="1"/>
      <p:bldP spid="20" grpId="0"/>
      <p:bldP spid="20" grpId="1"/>
      <p:bldP spid="25" grpId="0"/>
      <p:bldP spid="2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Aim of the game…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59652A-5B56-F243-9E9F-98B6043836D2}"/>
              </a:ext>
            </a:extLst>
          </p:cNvPr>
          <p:cNvSpPr/>
          <p:nvPr/>
        </p:nvSpPr>
        <p:spPr>
          <a:xfrm>
            <a:off x="1766333" y="5003954"/>
            <a:ext cx="156953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US" sz="4000" dirty="0"/>
              <a:t>r = r</a:t>
            </a:r>
            <a:r>
              <a:rPr lang="en-US" sz="4000" baseline="-25000" dirty="0"/>
              <a:t>0</a:t>
            </a:r>
            <a:endParaRPr lang="en-US" sz="4000" dirty="0"/>
          </a:p>
          <a:p>
            <a:pPr marL="433387" indent="-3429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0487" lvl="1"/>
            <a:endParaRPr lang="en-US" sz="3200" dirty="0"/>
          </a:p>
          <a:p>
            <a:pPr marL="90487" lvl="1"/>
            <a:endParaRPr lang="en-US" sz="32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3DB7526-004F-4943-B7B9-ED1D19894E81}"/>
              </a:ext>
            </a:extLst>
          </p:cNvPr>
          <p:cNvSpPr/>
          <p:nvPr/>
        </p:nvSpPr>
        <p:spPr>
          <a:xfrm>
            <a:off x="1032934" y="2012049"/>
            <a:ext cx="2709333" cy="2709333"/>
          </a:xfrm>
          <a:prstGeom prst="ellipse">
            <a:avLst/>
          </a:prstGeom>
          <a:solidFill>
            <a:schemeClr val="bg1"/>
          </a:solidFill>
          <a:ln w="730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EB1B363F-9C03-534D-B51B-B7343EAA4ACD}"/>
              </a:ext>
            </a:extLst>
          </p:cNvPr>
          <p:cNvSpPr/>
          <p:nvPr/>
        </p:nvSpPr>
        <p:spPr>
          <a:xfrm>
            <a:off x="4465943" y="2961453"/>
            <a:ext cx="3115734" cy="8105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8E10B857-5E33-AE40-956D-1D07EE9942DF}"/>
                  </a:ext>
                </a:extLst>
              </p14:cNvPr>
              <p14:cNvContentPartPr/>
              <p14:nvPr/>
            </p14:nvContentPartPr>
            <p14:xfrm>
              <a:off x="7899266" y="1767300"/>
              <a:ext cx="3259800" cy="32529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8E10B857-5E33-AE40-956D-1D07EE9942D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81986" y="1750020"/>
                <a:ext cx="3294360" cy="328752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4F52E430-B370-0445-BE10-DF055AAB8A6F}"/>
              </a:ext>
            </a:extLst>
          </p:cNvPr>
          <p:cNvSpPr/>
          <p:nvPr/>
        </p:nvSpPr>
        <p:spPr>
          <a:xfrm>
            <a:off x="7899266" y="4967811"/>
            <a:ext cx="37591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 algn="ctr"/>
            <a:r>
              <a:rPr lang="en-US" sz="4000" dirty="0"/>
              <a:t>r = r</a:t>
            </a:r>
            <a:r>
              <a:rPr lang="en-US" sz="4000" baseline="-25000" dirty="0"/>
              <a:t>0</a:t>
            </a:r>
            <a:r>
              <a:rPr lang="el-GR" sz="4000" dirty="0"/>
              <a:t>(θ)</a:t>
            </a:r>
            <a:endParaRPr lang="en-GB" sz="4000" dirty="0"/>
          </a:p>
          <a:p>
            <a:pPr marL="90487" algn="ctr"/>
            <a:r>
              <a:rPr lang="en-GB" sz="4000" dirty="0"/>
              <a:t>Azimuthally Modulated</a:t>
            </a:r>
            <a:endParaRPr lang="en-US" sz="4000" dirty="0"/>
          </a:p>
          <a:p>
            <a:pPr marL="433387" indent="-342900" algn="ctr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0487" lvl="1" algn="ctr"/>
            <a:endParaRPr lang="en-US" sz="3200" dirty="0"/>
          </a:p>
          <a:p>
            <a:pPr marL="90487" lvl="1"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00365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Reminder of 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09C47B-D1F4-D042-827B-1CA72CA0E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937" y="2509664"/>
            <a:ext cx="5293744" cy="397030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2EF1727-0F7B-5948-8E83-8C879DF9E7BA}"/>
              </a:ext>
            </a:extLst>
          </p:cNvPr>
          <p:cNvSpPr/>
          <p:nvPr/>
        </p:nvSpPr>
        <p:spPr>
          <a:xfrm>
            <a:off x="4814674" y="1729477"/>
            <a:ext cx="24182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3200" dirty="0"/>
              <a:t>TM</a:t>
            </a:r>
            <a:r>
              <a:rPr lang="en-GB" sz="3200" baseline="-25000" dirty="0"/>
              <a:t>120 </a:t>
            </a:r>
            <a:r>
              <a:rPr lang="en-GB" sz="3200" dirty="0"/>
              <a:t>Mode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8015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/>
              <a:t>The Only </a:t>
            </a:r>
            <a:r>
              <a:rPr lang="en-US" dirty="0" err="1"/>
              <a:t>Maths</a:t>
            </a:r>
            <a:r>
              <a:rPr lang="en-US" dirty="0"/>
              <a:t> in this Presentation…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B64270-951C-3F4E-B040-5199A8FB6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643" y="1715298"/>
            <a:ext cx="8798713" cy="12149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46750E-2FD1-5040-8C6E-8A3023A22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6644" y="4208637"/>
            <a:ext cx="8798712" cy="115157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7F0A6AE-30EF-564A-9CA5-FC9EC8AAB1C6}"/>
              </a:ext>
            </a:extLst>
          </p:cNvPr>
          <p:cNvGrpSpPr/>
          <p:nvPr/>
        </p:nvGrpSpPr>
        <p:grpSpPr>
          <a:xfrm>
            <a:off x="541866" y="2459907"/>
            <a:ext cx="3233756" cy="1938186"/>
            <a:chOff x="541866" y="2459907"/>
            <a:chExt cx="3233756" cy="1938186"/>
          </a:xfrm>
        </p:grpSpPr>
        <p:cxnSp>
          <p:nvCxnSpPr>
            <p:cNvPr id="8" name="Elbow Connector 7">
              <a:extLst>
                <a:ext uri="{FF2B5EF4-FFF2-40B4-BE49-F238E27FC236}">
                  <a16:creationId xmlns:a16="http://schemas.microsoft.com/office/drawing/2014/main" id="{D9A49E5B-384E-D24C-B04A-94D4E6B236B7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1507" y="2980266"/>
              <a:ext cx="1938186" cy="897467"/>
            </a:xfrm>
            <a:prstGeom prst="bentConnector3">
              <a:avLst>
                <a:gd name="adj1" fmla="val 99799"/>
              </a:avLst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664C571-8908-694A-B65C-162E9C511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0600" y="3154750"/>
              <a:ext cx="2785022" cy="7729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105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>
            <a:spLocks noGrp="1"/>
          </p:cNvSpPr>
          <p:nvPr>
            <p:ph type="sldNum" idx="12"/>
          </p:nvPr>
        </p:nvSpPr>
        <p:spPr>
          <a:xfrm>
            <a:off x="113728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18F82-0C23-0649-9E65-0BC29254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10" y="761438"/>
            <a:ext cx="10698000" cy="968039"/>
          </a:xfrm>
        </p:spPr>
        <p:txBody>
          <a:bodyPr/>
          <a:lstStyle/>
          <a:p>
            <a:pPr algn="ctr"/>
            <a:r>
              <a:rPr lang="en-US" dirty="0"/>
              <a:t>Solving the Equation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02F286-E290-4248-86B4-0C13B51E4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644" y="1729477"/>
            <a:ext cx="8798712" cy="11515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A17A9BD-E6BF-A242-8376-81B9A982F3E6}"/>
              </a:ext>
            </a:extLst>
          </p:cNvPr>
          <p:cNvSpPr/>
          <p:nvPr/>
        </p:nvSpPr>
        <p:spPr>
          <a:xfrm>
            <a:off x="2211916" y="2996113"/>
            <a:ext cx="10915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US" sz="3200" dirty="0"/>
              <a:t>Cannot generally solve for r</a:t>
            </a:r>
            <a:r>
              <a:rPr lang="en-US" sz="3200" baseline="-25000" dirty="0"/>
              <a:t>0</a:t>
            </a:r>
            <a:r>
              <a:rPr lang="en-US" sz="3200" dirty="0"/>
              <a:t>(</a:t>
            </a:r>
            <a:r>
              <a:rPr lang="el-GR" sz="3200" dirty="0"/>
              <a:t>θ</a:t>
            </a:r>
            <a:r>
              <a:rPr lang="en-US" sz="3200" dirty="0"/>
              <a:t>) analytically.</a:t>
            </a:r>
            <a:endParaRPr lang="en-US" sz="2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2C65B9-6BCD-ED41-9F4C-8668547A7E58}"/>
              </a:ext>
            </a:extLst>
          </p:cNvPr>
          <p:cNvSpPr/>
          <p:nvPr/>
        </p:nvSpPr>
        <p:spPr>
          <a:xfrm>
            <a:off x="2923115" y="3849086"/>
            <a:ext cx="67796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3200" b="1" dirty="0"/>
              <a:t>Numerical</a:t>
            </a:r>
            <a:r>
              <a:rPr lang="en-GB" sz="3200" dirty="0"/>
              <a:t> methods to </a:t>
            </a:r>
            <a:r>
              <a:rPr lang="en-GB" sz="3200" b="1" dirty="0"/>
              <a:t>solve</a:t>
            </a:r>
          </a:p>
          <a:p>
            <a:pPr marL="90487"/>
            <a:r>
              <a:rPr lang="en-GB" sz="3200" b="1" dirty="0"/>
              <a:t>Graphical</a:t>
            </a:r>
            <a:r>
              <a:rPr lang="en-GB" sz="3200" dirty="0"/>
              <a:t> methods to </a:t>
            </a:r>
            <a:r>
              <a:rPr lang="en-GB" sz="3200" b="1" dirty="0"/>
              <a:t>understand</a:t>
            </a:r>
            <a:endParaRPr lang="en-US" sz="2400" b="1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176896D-19FC-B946-855A-F656BE24A996}"/>
              </a:ext>
            </a:extLst>
          </p:cNvPr>
          <p:cNvGrpSpPr/>
          <p:nvPr/>
        </p:nvGrpSpPr>
        <p:grpSpPr>
          <a:xfrm>
            <a:off x="674809" y="2150532"/>
            <a:ext cx="9324785" cy="4446596"/>
            <a:chOff x="674809" y="2150532"/>
            <a:chExt cx="9324785" cy="444659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CC8A5B6-AFDC-E849-B211-157B56AAC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32294" y="5797028"/>
              <a:ext cx="5067300" cy="800100"/>
            </a:xfrm>
            <a:prstGeom prst="rect">
              <a:avLst/>
            </a:prstGeom>
          </p:spPr>
        </p:pic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A494419F-26A4-8843-9692-108617DC401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22126" y="2303215"/>
              <a:ext cx="4067090" cy="3761723"/>
            </a:xfrm>
            <a:prstGeom prst="bentConnector3">
              <a:avLst>
                <a:gd name="adj1" fmla="val 99962"/>
              </a:avLst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7E44A5F-7CD1-8142-9D67-E81B62487026}"/>
                </a:ext>
              </a:extLst>
            </p:cNvPr>
            <p:cNvSpPr/>
            <p:nvPr/>
          </p:nvSpPr>
          <p:spPr>
            <a:xfrm>
              <a:off x="890035" y="5474559"/>
              <a:ext cx="677968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0487"/>
              <a:r>
                <a:rPr lang="en-GB" sz="3200" b="1" dirty="0"/>
                <a:t>Introduce with…</a:t>
              </a:r>
              <a:endParaRPr 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0397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SlidesMania">
  <a:themeElements>
    <a:clrScheme name="Simple Light">
      <a:dk1>
        <a:srgbClr val="000000"/>
      </a:dk1>
      <a:lt1>
        <a:srgbClr val="F7F7F7"/>
      </a:lt1>
      <a:dk2>
        <a:srgbClr val="171717"/>
      </a:dk2>
      <a:lt2>
        <a:srgbClr val="EEEEEE"/>
      </a:lt2>
      <a:accent1>
        <a:srgbClr val="000000"/>
      </a:accent1>
      <a:accent2>
        <a:srgbClr val="F7D101"/>
      </a:accent2>
      <a:accent3>
        <a:srgbClr val="D0CECE"/>
      </a:accent3>
      <a:accent4>
        <a:srgbClr val="E0BE01"/>
      </a:accent4>
      <a:accent5>
        <a:srgbClr val="434343"/>
      </a:accent5>
      <a:accent6>
        <a:srgbClr val="999999"/>
      </a:accent6>
      <a:hlink>
        <a:srgbClr val="F1C23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5288</TotalTime>
  <Words>351</Words>
  <Application>Microsoft Macintosh PowerPoint</Application>
  <PresentationFormat>Widescreen</PresentationFormat>
  <Paragraphs>108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Barlow Condensed SemiBold</vt:lpstr>
      <vt:lpstr>Merriweather</vt:lpstr>
      <vt:lpstr>Roboto Condensed</vt:lpstr>
      <vt:lpstr>Trirong</vt:lpstr>
      <vt:lpstr>Barlow Condensed</vt:lpstr>
      <vt:lpstr>Calibri</vt:lpstr>
      <vt:lpstr>Arial</vt:lpstr>
      <vt:lpstr>SlidesMania</vt:lpstr>
      <vt:lpstr>RF Cavities: Thinking Outside Circular Boxes</vt:lpstr>
      <vt:lpstr>The Plan</vt:lpstr>
      <vt:lpstr>Paper</vt:lpstr>
      <vt:lpstr>The RF Cavity Pillbox</vt:lpstr>
      <vt:lpstr>Useful Pillbox Modes</vt:lpstr>
      <vt:lpstr>Aim of the game…</vt:lpstr>
      <vt:lpstr>Reminder of n</vt:lpstr>
      <vt:lpstr>The Only Maths in this Presentation…</vt:lpstr>
      <vt:lpstr>Solving the Equation</vt:lpstr>
      <vt:lpstr>Graphical Techniques: Sanity Check</vt:lpstr>
      <vt:lpstr>Solving for Two Multipoles</vt:lpstr>
      <vt:lpstr>Quadrupole TWICE as strong as monopole</vt:lpstr>
      <vt:lpstr>Quadrupole TWENTY times stronger than monopole</vt:lpstr>
      <vt:lpstr>Monopole + Quadrupole - Experiment</vt:lpstr>
      <vt:lpstr>Sextupole 0.95 TIMES stronger than monopole</vt:lpstr>
      <vt:lpstr>Sextupole 5 TIMES stronger than monopole (Conditional)</vt:lpstr>
      <vt:lpstr>Dipole and Sextupole EQUAL</vt:lpstr>
      <vt:lpstr>Dipole and Sextupole EQUAL but PHASE DIFFERENCE (Spiral)</vt:lpstr>
      <vt:lpstr>Summary</vt:lpstr>
      <vt:lpstr>Drums and Particle Accelerators</vt:lpstr>
      <vt:lpstr>Applications</vt:lpstr>
      <vt:lpstr>CREDITS.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 GOES YOUR PRESENTATION TITLE</dc:title>
  <cp:lastModifiedBy>Laurence Wroe</cp:lastModifiedBy>
  <cp:revision>77</cp:revision>
  <dcterms:modified xsi:type="dcterms:W3CDTF">2021-12-10T09:16:20Z</dcterms:modified>
</cp:coreProperties>
</file>